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3" r:id="rId5"/>
    <p:sldId id="260" r:id="rId6"/>
    <p:sldId id="261" r:id="rId7"/>
    <p:sldId id="264" r:id="rId8"/>
    <p:sldId id="262" r:id="rId9"/>
    <p:sldId id="263" r:id="rId10"/>
    <p:sldId id="259" r:id="rId11"/>
    <p:sldId id="265" r:id="rId12"/>
    <p:sldId id="266" r:id="rId13"/>
    <p:sldId id="267" r:id="rId14"/>
    <p:sldId id="274" r:id="rId15"/>
    <p:sldId id="268" r:id="rId16"/>
    <p:sldId id="269" r:id="rId17"/>
    <p:sldId id="270" r:id="rId18"/>
    <p:sldId id="271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413094-DF2E-4C42-9D22-F29FB90FE002}" v="98" dt="2026-10-25T16:16:19.9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1" autoAdjust="0"/>
    <p:restoredTop sz="94660"/>
  </p:normalViewPr>
  <p:slideViewPr>
    <p:cSldViewPr snapToGrid="0">
      <p:cViewPr varScale="1">
        <p:scale>
          <a:sx n="64" d="100"/>
          <a:sy n="64" d="100"/>
        </p:scale>
        <p:origin x="94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Victoria Rose-Taylor (2328696)" userId="814a4eaf-4571-4b20-96cf-29305770ea2c" providerId="ADAL" clId="{5440BA74-33A6-4ADF-848E-A2F6FFB29C38}"/>
    <pc:docChg chg="undo custSel addSld delSld modSld sldOrd">
      <pc:chgData name="Natasha Victoria Rose-Taylor (2328696)" userId="814a4eaf-4571-4b20-96cf-29305770ea2c" providerId="ADAL" clId="{5440BA74-33A6-4ADF-848E-A2F6FFB29C38}" dt="2026-10-25T16:47:41.651" v="620" actId="27636"/>
      <pc:docMkLst>
        <pc:docMk/>
      </pc:docMkLst>
      <pc:sldChg chg="addSp delSp modSp mod modTransition delAnim modAnim">
        <pc:chgData name="Natasha Victoria Rose-Taylor (2328696)" userId="814a4eaf-4571-4b20-96cf-29305770ea2c" providerId="ADAL" clId="{5440BA74-33A6-4ADF-848E-A2F6FFB29C38}" dt="2026-10-25T15:53:03.669" v="561"/>
        <pc:sldMkLst>
          <pc:docMk/>
          <pc:sldMk cId="0" sldId="256"/>
        </pc:sldMkLst>
        <pc:spChg chg="add del mod">
          <ac:chgData name="Natasha Victoria Rose-Taylor (2328696)" userId="814a4eaf-4571-4b20-96cf-29305770ea2c" providerId="ADAL" clId="{5440BA74-33A6-4ADF-848E-A2F6FFB29C38}" dt="2026-10-25T03:39:05.317" v="226" actId="20577"/>
          <ac:spMkLst>
            <pc:docMk/>
            <pc:sldMk cId="0" sldId="256"/>
            <ac:spMk id="2" creationId="{81AAFAEC-2557-004F-D825-93F4EE27C098}"/>
          </ac:spMkLst>
        </pc:spChg>
        <pc:graphicFrameChg chg="add del">
          <ac:chgData name="Natasha Victoria Rose-Taylor (2328696)" userId="814a4eaf-4571-4b20-96cf-29305770ea2c" providerId="ADAL" clId="{5440BA74-33A6-4ADF-848E-A2F6FFB29C38}" dt="2026-10-24T20:35:08.773" v="90" actId="26606"/>
          <ac:graphicFrameMkLst>
            <pc:docMk/>
            <pc:sldMk cId="0" sldId="256"/>
            <ac:graphicFrameMk id="4" creationId="{E2383919-3950-FDB9-A666-333F54EABE04}"/>
          </ac:graphicFrameMkLst>
        </pc:graphicFrameChg>
        <pc:picChg chg="add del mod">
          <ac:chgData name="Natasha Victoria Rose-Taylor (2328696)" userId="814a4eaf-4571-4b20-96cf-29305770ea2c" providerId="ADAL" clId="{5440BA74-33A6-4ADF-848E-A2F6FFB29C38}" dt="2026-10-25T14:01:42.547" v="540"/>
          <ac:picMkLst>
            <pc:docMk/>
            <pc:sldMk cId="0" sldId="256"/>
            <ac:picMk id="5" creationId="{5BD9A999-779C-3D20-BAFC-DD7FD0530565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5T11:49:21.605" v="531" actId="478"/>
          <ac:picMkLst>
            <pc:docMk/>
            <pc:sldMk cId="0" sldId="256"/>
            <ac:picMk id="5" creationId="{8C1A6597-6794-BA21-E031-DA99FC3B54FC}"/>
          </ac:picMkLst>
        </pc:picChg>
        <pc:picChg chg="add mod">
          <ac:chgData name="Natasha Victoria Rose-Taylor (2328696)" userId="814a4eaf-4571-4b20-96cf-29305770ea2c" providerId="ADAL" clId="{5440BA74-33A6-4ADF-848E-A2F6FFB29C38}" dt="2026-10-25T15:53:03.669" v="561"/>
          <ac:picMkLst>
            <pc:docMk/>
            <pc:sldMk cId="0" sldId="256"/>
            <ac:picMk id="5" creationId="{DD3F3EC2-E3C1-5F15-BAE3-AA9CD5F49E76}"/>
          </ac:picMkLst>
        </pc:picChg>
        <pc:picChg chg="add del mod ord">
          <ac:chgData name="Natasha Victoria Rose-Taylor (2328696)" userId="814a4eaf-4571-4b20-96cf-29305770ea2c" providerId="ADAL" clId="{5440BA74-33A6-4ADF-848E-A2F6FFB29C38}" dt="2026-10-25T14:05:51.611" v="541" actId="478"/>
          <ac:picMkLst>
            <pc:docMk/>
            <pc:sldMk cId="0" sldId="256"/>
            <ac:picMk id="8" creationId="{6FD3A17E-C57F-7238-C4D9-6C99D4AB60A7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5T12:04:26.689" v="534"/>
          <ac:picMkLst>
            <pc:docMk/>
            <pc:sldMk cId="0" sldId="256"/>
            <ac:picMk id="14" creationId="{B70CC845-930D-E3B6-AD42-0033897AC794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5T13:45:55.788" v="536"/>
          <ac:picMkLst>
            <pc:docMk/>
            <pc:sldMk cId="0" sldId="256"/>
            <ac:picMk id="15" creationId="{AE797521-574B-F494-AC3C-C0606E780DEC}"/>
          </ac:picMkLst>
        </pc:picChg>
        <pc:picChg chg="add del mod ord">
          <ac:chgData name="Natasha Victoria Rose-Taylor (2328696)" userId="814a4eaf-4571-4b20-96cf-29305770ea2c" providerId="ADAL" clId="{5440BA74-33A6-4ADF-848E-A2F6FFB29C38}" dt="2026-10-25T13:52:30.604" v="537" actId="478"/>
          <ac:picMkLst>
            <pc:docMk/>
            <pc:sldMk cId="0" sldId="256"/>
            <ac:picMk id="19" creationId="{6CE55421-B373-C231-85D7-853BEDD9EC87}"/>
          </ac:picMkLst>
        </pc:picChg>
      </pc:sldChg>
      <pc:sldChg chg="delSp modSp mod delAnim">
        <pc:chgData name="Natasha Victoria Rose-Taylor (2328696)" userId="814a4eaf-4571-4b20-96cf-29305770ea2c" providerId="ADAL" clId="{5440BA74-33A6-4ADF-848E-A2F6FFB29C38}" dt="2026-10-25T16:42:06.560" v="570" actId="2711"/>
        <pc:sldMkLst>
          <pc:docMk/>
          <pc:sldMk cId="0" sldId="257"/>
        </pc:sldMkLst>
        <pc:spChg chg="mod">
          <ac:chgData name="Natasha Victoria Rose-Taylor (2328696)" userId="814a4eaf-4571-4b20-96cf-29305770ea2c" providerId="ADAL" clId="{5440BA74-33A6-4ADF-848E-A2F6FFB29C38}" dt="2026-10-25T16:42:06.560" v="570" actId="2711"/>
          <ac:spMkLst>
            <pc:docMk/>
            <pc:sldMk cId="0" sldId="257"/>
            <ac:spMk id="4" creationId="{D34E1B4E-093D-09E6-D91B-A74345B456BB}"/>
          </ac:spMkLst>
        </pc:spChg>
        <pc:spChg chg="mod">
          <ac:chgData name="Natasha Victoria Rose-Taylor (2328696)" userId="814a4eaf-4571-4b20-96cf-29305770ea2c" providerId="ADAL" clId="{5440BA74-33A6-4ADF-848E-A2F6FFB29C38}" dt="2026-10-25T16:42:00.329" v="569" actId="2711"/>
          <ac:spMkLst>
            <pc:docMk/>
            <pc:sldMk cId="0" sldId="257"/>
            <ac:spMk id="5" creationId="{C106E298-652F-ADA1-8D56-076DB722874F}"/>
          </ac:spMkLst>
        </pc:spChg>
        <pc:picChg chg="del">
          <ac:chgData name="Natasha Victoria Rose-Taylor (2328696)" userId="814a4eaf-4571-4b20-96cf-29305770ea2c" providerId="ADAL" clId="{5440BA74-33A6-4ADF-848E-A2F6FFB29C38}" dt="2026-10-25T14:16:35.437" v="542" actId="478"/>
          <ac:picMkLst>
            <pc:docMk/>
            <pc:sldMk cId="0" sldId="257"/>
            <ac:picMk id="8" creationId="{C4A27392-2D3C-A8CD-8A96-378B60E9DD44}"/>
          </ac:picMkLst>
        </pc:picChg>
        <pc:picChg chg="del">
          <ac:chgData name="Natasha Victoria Rose-Taylor (2328696)" userId="814a4eaf-4571-4b20-96cf-29305770ea2c" providerId="ADAL" clId="{5440BA74-33A6-4ADF-848E-A2F6FFB29C38}" dt="2026-10-25T14:48:08.526" v="543" actId="478"/>
          <ac:picMkLst>
            <pc:docMk/>
            <pc:sldMk cId="0" sldId="257"/>
            <ac:picMk id="9" creationId="{33AC9481-E9FE-2E81-97AD-8EC28A43E886}"/>
          </ac:picMkLst>
        </pc:picChg>
        <pc:picChg chg="mod">
          <ac:chgData name="Natasha Victoria Rose-Taylor (2328696)" userId="814a4eaf-4571-4b20-96cf-29305770ea2c" providerId="ADAL" clId="{5440BA74-33A6-4ADF-848E-A2F6FFB29C38}" dt="2026-10-25T15:52:13.234" v="560" actId="1076"/>
          <ac:picMkLst>
            <pc:docMk/>
            <pc:sldMk cId="0" sldId="257"/>
            <ac:picMk id="10" creationId="{F9FBB29A-6100-BF0B-72CE-C8A661B21C9F}"/>
          </ac:picMkLst>
        </pc:picChg>
      </pc:sldChg>
      <pc:sldChg chg="addSp delSp modSp mod setBg delAnim">
        <pc:chgData name="Natasha Victoria Rose-Taylor (2328696)" userId="814a4eaf-4571-4b20-96cf-29305770ea2c" providerId="ADAL" clId="{5440BA74-33A6-4ADF-848E-A2F6FFB29C38}" dt="2026-10-25T16:42:28.469" v="573" actId="27636"/>
        <pc:sldMkLst>
          <pc:docMk/>
          <pc:sldMk cId="0" sldId="258"/>
        </pc:sldMkLst>
        <pc:spChg chg="mod">
          <ac:chgData name="Natasha Victoria Rose-Taylor (2328696)" userId="814a4eaf-4571-4b20-96cf-29305770ea2c" providerId="ADAL" clId="{5440BA74-33A6-4ADF-848E-A2F6FFB29C38}" dt="2026-10-25T16:42:28.469" v="573" actId="27636"/>
          <ac:spMkLst>
            <pc:docMk/>
            <pc:sldMk cId="0" sldId="258"/>
            <ac:spMk id="2" creationId="{49641773-C890-678F-57B2-ADC44635DCE8}"/>
          </ac:spMkLst>
        </pc:spChg>
        <pc:spChg chg="mod">
          <ac:chgData name="Natasha Victoria Rose-Taylor (2328696)" userId="814a4eaf-4571-4b20-96cf-29305770ea2c" providerId="ADAL" clId="{5440BA74-33A6-4ADF-848E-A2F6FFB29C38}" dt="2026-10-25T16:42:16.350" v="571" actId="2711"/>
          <ac:spMkLst>
            <pc:docMk/>
            <pc:sldMk cId="0" sldId="258"/>
            <ac:spMk id="3" creationId="{F1398C0C-AD77-BAFA-0446-D6EA81250105}"/>
          </ac:spMkLst>
        </pc:spChg>
        <pc:spChg chg="add">
          <ac:chgData name="Natasha Victoria Rose-Taylor (2328696)" userId="814a4eaf-4571-4b20-96cf-29305770ea2c" providerId="ADAL" clId="{5440BA74-33A6-4ADF-848E-A2F6FFB29C38}" dt="2026-10-24T18:52:32.605" v="34" actId="26606"/>
          <ac:spMkLst>
            <pc:docMk/>
            <pc:sldMk cId="0" sldId="258"/>
            <ac:spMk id="9" creationId="{C0763A76-9F1C-4FC5-82B7-DD475DA461B2}"/>
          </ac:spMkLst>
        </pc:spChg>
        <pc:spChg chg="add">
          <ac:chgData name="Natasha Victoria Rose-Taylor (2328696)" userId="814a4eaf-4571-4b20-96cf-29305770ea2c" providerId="ADAL" clId="{5440BA74-33A6-4ADF-848E-A2F6FFB29C38}" dt="2026-10-24T18:52:32.605" v="34" actId="26606"/>
          <ac:spMkLst>
            <pc:docMk/>
            <pc:sldMk cId="0" sldId="258"/>
            <ac:spMk id="11" creationId="{E81BF4F6-F2CF-4984-9D14-D6966D92F99F}"/>
          </ac:spMkLst>
        </pc:spChg>
        <pc:picChg chg="del">
          <ac:chgData name="Natasha Victoria Rose-Taylor (2328696)" userId="814a4eaf-4571-4b20-96cf-29305770ea2c" providerId="ADAL" clId="{5440BA74-33A6-4ADF-848E-A2F6FFB29C38}" dt="2026-10-25T14:48:14.810" v="544" actId="478"/>
          <ac:picMkLst>
            <pc:docMk/>
            <pc:sldMk cId="0" sldId="258"/>
            <ac:picMk id="4" creationId="{2E003E72-F395-70CF-2375-D3A1A5D88AB8}"/>
          </ac:picMkLst>
        </pc:picChg>
        <pc:picChg chg="add">
          <ac:chgData name="Natasha Victoria Rose-Taylor (2328696)" userId="814a4eaf-4571-4b20-96cf-29305770ea2c" providerId="ADAL" clId="{5440BA74-33A6-4ADF-848E-A2F6FFB29C38}" dt="2026-10-24T18:52:32.605" v="34" actId="26606"/>
          <ac:picMkLst>
            <pc:docMk/>
            <pc:sldMk cId="0" sldId="258"/>
            <ac:picMk id="5" creationId="{093007EB-7C28-FE16-17A2-A4CD208C90C5}"/>
          </ac:picMkLst>
        </pc:picChg>
        <pc:picChg chg="mod">
          <ac:chgData name="Natasha Victoria Rose-Taylor (2328696)" userId="814a4eaf-4571-4b20-96cf-29305770ea2c" providerId="ADAL" clId="{5440BA74-33A6-4ADF-848E-A2F6FFB29C38}" dt="2026-10-25T15:52:03.937" v="559" actId="1076"/>
          <ac:picMkLst>
            <pc:docMk/>
            <pc:sldMk cId="0" sldId="258"/>
            <ac:picMk id="6" creationId="{A8F8B9FE-8D52-E1C0-441A-31AB6AE6730D}"/>
          </ac:picMkLst>
        </pc:picChg>
      </pc:sldChg>
      <pc:sldChg chg="addSp modSp mod ord setBg">
        <pc:chgData name="Natasha Victoria Rose-Taylor (2328696)" userId="814a4eaf-4571-4b20-96cf-29305770ea2c" providerId="ADAL" clId="{5440BA74-33A6-4ADF-848E-A2F6FFB29C38}" dt="2026-10-25T16:44:46.290" v="594" actId="2711"/>
        <pc:sldMkLst>
          <pc:docMk/>
          <pc:sldMk cId="0" sldId="259"/>
        </pc:sldMkLst>
        <pc:spChg chg="mod">
          <ac:chgData name="Natasha Victoria Rose-Taylor (2328696)" userId="814a4eaf-4571-4b20-96cf-29305770ea2c" providerId="ADAL" clId="{5440BA74-33A6-4ADF-848E-A2F6FFB29C38}" dt="2026-10-25T16:44:32.722" v="592" actId="2711"/>
          <ac:spMkLst>
            <pc:docMk/>
            <pc:sldMk cId="0" sldId="259"/>
            <ac:spMk id="2" creationId="{3052A2BC-8B8B-8E66-4574-026A0ED7E7E7}"/>
          </ac:spMkLst>
        </pc:spChg>
        <pc:spChg chg="mod">
          <ac:chgData name="Natasha Victoria Rose-Taylor (2328696)" userId="814a4eaf-4571-4b20-96cf-29305770ea2c" providerId="ADAL" clId="{5440BA74-33A6-4ADF-848E-A2F6FFB29C38}" dt="2026-10-25T16:44:46.290" v="594" actId="2711"/>
          <ac:spMkLst>
            <pc:docMk/>
            <pc:sldMk cId="0" sldId="259"/>
            <ac:spMk id="3" creationId="{CA5F1C3E-19F7-4B24-D7D2-BE8C84353332}"/>
          </ac:spMkLst>
        </pc:spChg>
        <pc:spChg chg="mod">
          <ac:chgData name="Natasha Victoria Rose-Taylor (2328696)" userId="814a4eaf-4571-4b20-96cf-29305770ea2c" providerId="ADAL" clId="{5440BA74-33A6-4ADF-848E-A2F6FFB29C38}" dt="2026-10-25T16:44:39.566" v="593" actId="2711"/>
          <ac:spMkLst>
            <pc:docMk/>
            <pc:sldMk cId="0" sldId="259"/>
            <ac:spMk id="4" creationId="{612AE34F-CA5D-5473-7838-222F43C66F16}"/>
          </ac:spMkLst>
        </pc:spChg>
        <pc:spChg chg="add mod">
          <ac:chgData name="Natasha Victoria Rose-Taylor (2328696)" userId="814a4eaf-4571-4b20-96cf-29305770ea2c" providerId="ADAL" clId="{5440BA74-33A6-4ADF-848E-A2F6FFB29C38}" dt="2026-10-25T04:56:13.416" v="390" actId="1076"/>
          <ac:spMkLst>
            <pc:docMk/>
            <pc:sldMk cId="0" sldId="259"/>
            <ac:spMk id="5" creationId="{8EBD5E49-07E7-8825-C11B-0259A1A4B602}"/>
          </ac:spMkLst>
        </pc:spChg>
        <pc:spChg chg="add">
          <ac:chgData name="Natasha Victoria Rose-Taylor (2328696)" userId="814a4eaf-4571-4b20-96cf-29305770ea2c" providerId="ADAL" clId="{5440BA74-33A6-4ADF-848E-A2F6FFB29C38}" dt="2026-10-24T20:20:41.915" v="48" actId="26606"/>
          <ac:spMkLst>
            <pc:docMk/>
            <pc:sldMk cId="0" sldId="259"/>
            <ac:spMk id="9" creationId="{8CA06CD6-90CA-4C45-856C-6771339E1E22}"/>
          </ac:spMkLst>
        </pc:spChg>
        <pc:picChg chg="mod">
          <ac:chgData name="Natasha Victoria Rose-Taylor (2328696)" userId="814a4eaf-4571-4b20-96cf-29305770ea2c" providerId="ADAL" clId="{5440BA74-33A6-4ADF-848E-A2F6FFB29C38}" dt="2026-10-25T15:51:21.960" v="552" actId="1076"/>
          <ac:picMkLst>
            <pc:docMk/>
            <pc:sldMk cId="0" sldId="259"/>
            <ac:picMk id="6" creationId="{BECF7AB2-7FDA-D048-7B26-4A49449E65DA}"/>
          </ac:picMkLst>
        </pc:picChg>
        <pc:cxnChg chg="add">
          <ac:chgData name="Natasha Victoria Rose-Taylor (2328696)" userId="814a4eaf-4571-4b20-96cf-29305770ea2c" providerId="ADAL" clId="{5440BA74-33A6-4ADF-848E-A2F6FFB29C38}" dt="2026-10-24T20:20:41.915" v="48" actId="26606"/>
          <ac:cxnSpMkLst>
            <pc:docMk/>
            <pc:sldMk cId="0" sldId="259"/>
            <ac:cxnSpMk id="11" creationId="{5021601D-2758-4B15-A31C-FDA184C51B3A}"/>
          </ac:cxnSpMkLst>
        </pc:cxnChg>
      </pc:sldChg>
      <pc:sldChg chg="addSp modSp mod">
        <pc:chgData name="Natasha Victoria Rose-Taylor (2328696)" userId="814a4eaf-4571-4b20-96cf-29305770ea2c" providerId="ADAL" clId="{5440BA74-33A6-4ADF-848E-A2F6FFB29C38}" dt="2026-10-25T16:43:05.249" v="578" actId="2711"/>
        <pc:sldMkLst>
          <pc:docMk/>
          <pc:sldMk cId="0" sldId="260"/>
        </pc:sldMkLst>
        <pc:spChg chg="mod">
          <ac:chgData name="Natasha Victoria Rose-Taylor (2328696)" userId="814a4eaf-4571-4b20-96cf-29305770ea2c" providerId="ADAL" clId="{5440BA74-33A6-4ADF-848E-A2F6FFB29C38}" dt="2026-10-25T16:42:59.335" v="577" actId="2711"/>
          <ac:spMkLst>
            <pc:docMk/>
            <pc:sldMk cId="0" sldId="260"/>
            <ac:spMk id="4" creationId="{3AD9A5DE-8E3F-7A4D-0568-1E1C8B761D7A}"/>
          </ac:spMkLst>
        </pc:spChg>
        <pc:spChg chg="mod">
          <ac:chgData name="Natasha Victoria Rose-Taylor (2328696)" userId="814a4eaf-4571-4b20-96cf-29305770ea2c" providerId="ADAL" clId="{5440BA74-33A6-4ADF-848E-A2F6FFB29C38}" dt="2026-10-25T16:43:05.249" v="578" actId="2711"/>
          <ac:spMkLst>
            <pc:docMk/>
            <pc:sldMk cId="0" sldId="260"/>
            <ac:spMk id="5" creationId="{2398E422-4736-B9B0-9CE0-F722F33819DA}"/>
          </ac:spMkLst>
        </pc:spChg>
        <pc:spChg chg="add mod">
          <ac:chgData name="Natasha Victoria Rose-Taylor (2328696)" userId="814a4eaf-4571-4b20-96cf-29305770ea2c" providerId="ADAL" clId="{5440BA74-33A6-4ADF-848E-A2F6FFB29C38}" dt="2026-10-25T04:41:08.839" v="302" actId="1076"/>
          <ac:spMkLst>
            <pc:docMk/>
            <pc:sldMk cId="0" sldId="260"/>
            <ac:spMk id="8" creationId="{5DB6077A-DAB0-2007-47D2-213FB1EB2096}"/>
          </ac:spMkLst>
        </pc:spChg>
        <pc:picChg chg="mod">
          <ac:chgData name="Natasha Victoria Rose-Taylor (2328696)" userId="814a4eaf-4571-4b20-96cf-29305770ea2c" providerId="ADAL" clId="{5440BA74-33A6-4ADF-848E-A2F6FFB29C38}" dt="2026-10-25T15:51:49.517" v="557" actId="1076"/>
          <ac:picMkLst>
            <pc:docMk/>
            <pc:sldMk cId="0" sldId="260"/>
            <ac:picMk id="9" creationId="{AA13F0B5-9FF7-D7BD-6B07-7BB3252335DF}"/>
          </ac:picMkLst>
        </pc:picChg>
      </pc:sldChg>
      <pc:sldChg chg="addSp delSp modSp mod setBg">
        <pc:chgData name="Natasha Victoria Rose-Taylor (2328696)" userId="814a4eaf-4571-4b20-96cf-29305770ea2c" providerId="ADAL" clId="{5440BA74-33A6-4ADF-848E-A2F6FFB29C38}" dt="2026-10-25T16:43:22.630" v="580" actId="2711"/>
        <pc:sldMkLst>
          <pc:docMk/>
          <pc:sldMk cId="0" sldId="261"/>
        </pc:sldMkLst>
        <pc:spChg chg="mod">
          <ac:chgData name="Natasha Victoria Rose-Taylor (2328696)" userId="814a4eaf-4571-4b20-96cf-29305770ea2c" providerId="ADAL" clId="{5440BA74-33A6-4ADF-848E-A2F6FFB29C38}" dt="2026-10-25T16:43:16.255" v="579" actId="2711"/>
          <ac:spMkLst>
            <pc:docMk/>
            <pc:sldMk cId="0" sldId="261"/>
            <ac:spMk id="2" creationId="{60F556B7-F74A-6E0D-281C-D4B1068E70DB}"/>
          </ac:spMkLst>
        </pc:spChg>
        <pc:spChg chg="mod">
          <ac:chgData name="Natasha Victoria Rose-Taylor (2328696)" userId="814a4eaf-4571-4b20-96cf-29305770ea2c" providerId="ADAL" clId="{5440BA74-33A6-4ADF-848E-A2F6FFB29C38}" dt="2026-10-25T16:43:22.630" v="580" actId="2711"/>
          <ac:spMkLst>
            <pc:docMk/>
            <pc:sldMk cId="0" sldId="261"/>
            <ac:spMk id="3" creationId="{89C8FFF5-1C19-2A79-46E7-7B60F499DDDC}"/>
          </ac:spMkLst>
        </pc:spChg>
        <pc:spChg chg="add mod">
          <ac:chgData name="Natasha Victoria Rose-Taylor (2328696)" userId="814a4eaf-4571-4b20-96cf-29305770ea2c" providerId="ADAL" clId="{5440BA74-33A6-4ADF-848E-A2F6FFB29C38}" dt="2026-10-25T04:42:09.740" v="305"/>
          <ac:spMkLst>
            <pc:docMk/>
            <pc:sldMk cId="0" sldId="261"/>
            <ac:spMk id="4" creationId="{8CB0C63D-D758-C874-30B4-E12FD8634240}"/>
          </ac:spMkLst>
        </pc:spChg>
        <pc:spChg chg="add del">
          <ac:chgData name="Natasha Victoria Rose-Taylor (2328696)" userId="814a4eaf-4571-4b20-96cf-29305770ea2c" providerId="ADAL" clId="{5440BA74-33A6-4ADF-848E-A2F6FFB29C38}" dt="2026-10-24T20:24:28.287" v="55" actId="26606"/>
          <ac:spMkLst>
            <pc:docMk/>
            <pc:sldMk cId="0" sldId="261"/>
            <ac:spMk id="8" creationId="{17718681-A12E-49D6-9925-DD7C68176D61}"/>
          </ac:spMkLst>
        </pc:spChg>
        <pc:spChg chg="add del">
          <ac:chgData name="Natasha Victoria Rose-Taylor (2328696)" userId="814a4eaf-4571-4b20-96cf-29305770ea2c" providerId="ADAL" clId="{5440BA74-33A6-4ADF-848E-A2F6FFB29C38}" dt="2026-10-24T20:24:28.287" v="55" actId="26606"/>
          <ac:spMkLst>
            <pc:docMk/>
            <pc:sldMk cId="0" sldId="261"/>
            <ac:spMk id="10" creationId="{FBD77573-9EF2-4C35-8285-A1CF6FBB0EA5}"/>
          </ac:spMkLst>
        </pc:spChg>
        <pc:spChg chg="add del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15" creationId="{6A8AAC95-3719-4BCD-B710-4160043D9237}"/>
          </ac:spMkLst>
        </pc:spChg>
        <pc:spChg chg="add del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17" creationId="{73A6D7BA-50E4-42FE-A0E3-FC42B7EC4372}"/>
          </ac:spMkLst>
        </pc:spChg>
        <pc:spChg chg="ad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2" creationId="{B20EED73-1494-4E89-869B-E501A02B2408}"/>
          </ac:spMkLst>
        </pc:spChg>
        <pc:spChg chg="ad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4" creationId="{E9D7A3A2-205A-4FD7-89D2-24FA8A54EA12}"/>
          </ac:spMkLst>
        </pc:spChg>
        <pc:spChg chg="ad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6" creationId="{C6BFDF0B-6325-416D-926F-7141006DDBD0}"/>
          </ac:spMkLst>
        </pc:spChg>
        <pc:picChg chg="mod">
          <ac:chgData name="Natasha Victoria Rose-Taylor (2328696)" userId="814a4eaf-4571-4b20-96cf-29305770ea2c" providerId="ADAL" clId="{5440BA74-33A6-4ADF-848E-A2F6FFB29C38}" dt="2026-10-25T15:51:44.127" v="556" actId="1076"/>
          <ac:picMkLst>
            <pc:docMk/>
            <pc:sldMk cId="0" sldId="261"/>
            <ac:picMk id="5" creationId="{585AAC10-617F-10F7-FAE3-08CD6F7CA5EB}"/>
          </ac:picMkLst>
        </pc:picChg>
      </pc:sldChg>
      <pc:sldChg chg="addSp modSp mod setBg">
        <pc:chgData name="Natasha Victoria Rose-Taylor (2328696)" userId="814a4eaf-4571-4b20-96cf-29305770ea2c" providerId="ADAL" clId="{5440BA74-33A6-4ADF-848E-A2F6FFB29C38}" dt="2026-10-25T16:44:03.590" v="587" actId="14100"/>
        <pc:sldMkLst>
          <pc:docMk/>
          <pc:sldMk cId="0" sldId="262"/>
        </pc:sldMkLst>
        <pc:spChg chg="mod">
          <ac:chgData name="Natasha Victoria Rose-Taylor (2328696)" userId="814a4eaf-4571-4b20-96cf-29305770ea2c" providerId="ADAL" clId="{5440BA74-33A6-4ADF-848E-A2F6FFB29C38}" dt="2026-10-25T16:44:03.590" v="587" actId="14100"/>
          <ac:spMkLst>
            <pc:docMk/>
            <pc:sldMk cId="0" sldId="262"/>
            <ac:spMk id="2" creationId="{1FD62755-411E-AB6E-77FE-A9FB8B043723}"/>
          </ac:spMkLst>
        </pc:spChg>
        <pc:spChg chg="mod">
          <ac:chgData name="Natasha Victoria Rose-Taylor (2328696)" userId="814a4eaf-4571-4b20-96cf-29305770ea2c" providerId="ADAL" clId="{5440BA74-33A6-4ADF-848E-A2F6FFB29C38}" dt="2026-10-25T16:43:53.681" v="585" actId="27636"/>
          <ac:spMkLst>
            <pc:docMk/>
            <pc:sldMk cId="0" sldId="262"/>
            <ac:spMk id="3" creationId="{510DCDCE-A68F-486E-C84A-FC51A504CAE9}"/>
          </ac:spMkLst>
        </pc:spChg>
        <pc:spChg chg="add mod">
          <ac:chgData name="Natasha Victoria Rose-Taylor (2328696)" userId="814a4eaf-4571-4b20-96cf-29305770ea2c" providerId="ADAL" clId="{5440BA74-33A6-4ADF-848E-A2F6FFB29C38}" dt="2026-10-25T05:21:56.878" v="403" actId="14100"/>
          <ac:spMkLst>
            <pc:docMk/>
            <pc:sldMk cId="0" sldId="262"/>
            <ac:spMk id="4" creationId="{933C7C5C-F9C0-D25D-E07D-D4784236A3BB}"/>
          </ac:spMkLst>
        </pc:spChg>
        <pc:spChg chg="add">
          <ac:chgData name="Natasha Victoria Rose-Taylor (2328696)" userId="814a4eaf-4571-4b20-96cf-29305770ea2c" providerId="ADAL" clId="{5440BA74-33A6-4ADF-848E-A2F6FFB29C38}" dt="2026-10-24T20:22:32.700" v="52" actId="26606"/>
          <ac:spMkLst>
            <pc:docMk/>
            <pc:sldMk cId="0" sldId="262"/>
            <ac:spMk id="8" creationId="{17718681-A12E-49D6-9925-DD7C68176D61}"/>
          </ac:spMkLst>
        </pc:spChg>
        <pc:spChg chg="add">
          <ac:chgData name="Natasha Victoria Rose-Taylor (2328696)" userId="814a4eaf-4571-4b20-96cf-29305770ea2c" providerId="ADAL" clId="{5440BA74-33A6-4ADF-848E-A2F6FFB29C38}" dt="2026-10-24T20:22:32.700" v="52" actId="26606"/>
          <ac:spMkLst>
            <pc:docMk/>
            <pc:sldMk cId="0" sldId="262"/>
            <ac:spMk id="10" creationId="{FBD77573-9EF2-4C35-8285-A1CF6FBB0EA5}"/>
          </ac:spMkLst>
        </pc:spChg>
        <pc:picChg chg="add mod">
          <ac:chgData name="Natasha Victoria Rose-Taylor (2328696)" userId="814a4eaf-4571-4b20-96cf-29305770ea2c" providerId="ADAL" clId="{5440BA74-33A6-4ADF-848E-A2F6FFB29C38}" dt="2026-10-24T20:23:32.407" v="54" actId="1076"/>
          <ac:picMkLst>
            <pc:docMk/>
            <pc:sldMk cId="0" sldId="262"/>
            <ac:picMk id="5" creationId="{BE851047-8DB7-69A6-DBA0-E4F34D75A71D}"/>
          </ac:picMkLst>
        </pc:picChg>
        <pc:picChg chg="mod">
          <ac:chgData name="Natasha Victoria Rose-Taylor (2328696)" userId="814a4eaf-4571-4b20-96cf-29305770ea2c" providerId="ADAL" clId="{5440BA74-33A6-4ADF-848E-A2F6FFB29C38}" dt="2026-10-25T15:51:33.073" v="554" actId="1076"/>
          <ac:picMkLst>
            <pc:docMk/>
            <pc:sldMk cId="0" sldId="262"/>
            <ac:picMk id="6" creationId="{1F1DA764-8D21-5755-73E7-6B1DFA1E783D}"/>
          </ac:picMkLst>
        </pc:picChg>
      </pc:sldChg>
      <pc:sldChg chg="addSp modSp mod setBg">
        <pc:chgData name="Natasha Victoria Rose-Taylor (2328696)" userId="814a4eaf-4571-4b20-96cf-29305770ea2c" providerId="ADAL" clId="{5440BA74-33A6-4ADF-848E-A2F6FFB29C38}" dt="2026-10-25T16:44:20.641" v="590" actId="27636"/>
        <pc:sldMkLst>
          <pc:docMk/>
          <pc:sldMk cId="0" sldId="263"/>
        </pc:sldMkLst>
        <pc:spChg chg="mod">
          <ac:chgData name="Natasha Victoria Rose-Taylor (2328696)" userId="814a4eaf-4571-4b20-96cf-29305770ea2c" providerId="ADAL" clId="{5440BA74-33A6-4ADF-848E-A2F6FFB29C38}" dt="2026-10-25T16:44:14.140" v="588" actId="2711"/>
          <ac:spMkLst>
            <pc:docMk/>
            <pc:sldMk cId="0" sldId="263"/>
            <ac:spMk id="2" creationId="{91F386C5-CA5A-C317-129F-15DFCD710D7D}"/>
          </ac:spMkLst>
        </pc:spChg>
        <pc:spChg chg="mod">
          <ac:chgData name="Natasha Victoria Rose-Taylor (2328696)" userId="814a4eaf-4571-4b20-96cf-29305770ea2c" providerId="ADAL" clId="{5440BA74-33A6-4ADF-848E-A2F6FFB29C38}" dt="2026-10-25T16:44:20.641" v="590" actId="27636"/>
          <ac:spMkLst>
            <pc:docMk/>
            <pc:sldMk cId="0" sldId="263"/>
            <ac:spMk id="3" creationId="{5412B1DD-3445-C3A4-AAAF-5AAAAFC7F7EC}"/>
          </ac:spMkLst>
        </pc:spChg>
        <pc:spChg chg="add mod">
          <ac:chgData name="Natasha Victoria Rose-Taylor (2328696)" userId="814a4eaf-4571-4b20-96cf-29305770ea2c" providerId="ADAL" clId="{5440BA74-33A6-4ADF-848E-A2F6FFB29C38}" dt="2026-10-25T04:43:26.688" v="310"/>
          <ac:spMkLst>
            <pc:docMk/>
            <pc:sldMk cId="0" sldId="263"/>
            <ac:spMk id="4" creationId="{B16EE651-9269-F415-9AF1-B7043C5E96D3}"/>
          </ac:spMkLst>
        </pc:spChg>
        <pc:spChg chg="add">
          <ac:chgData name="Natasha Victoria Rose-Taylor (2328696)" userId="814a4eaf-4571-4b20-96cf-29305770ea2c" providerId="ADAL" clId="{5440BA74-33A6-4ADF-848E-A2F6FFB29C38}" dt="2026-10-24T20:26:30.924" v="57" actId="26606"/>
          <ac:spMkLst>
            <pc:docMk/>
            <pc:sldMk cId="0" sldId="263"/>
            <ac:spMk id="8" creationId="{17718681-A12E-49D6-9925-DD7C68176D61}"/>
          </ac:spMkLst>
        </pc:spChg>
        <pc:spChg chg="add">
          <ac:chgData name="Natasha Victoria Rose-Taylor (2328696)" userId="814a4eaf-4571-4b20-96cf-29305770ea2c" providerId="ADAL" clId="{5440BA74-33A6-4ADF-848E-A2F6FFB29C38}" dt="2026-10-24T20:26:30.924" v="57" actId="26606"/>
          <ac:spMkLst>
            <pc:docMk/>
            <pc:sldMk cId="0" sldId="263"/>
            <ac:spMk id="10" creationId="{FBD77573-9EF2-4C35-8285-A1CF6FBB0EA5}"/>
          </ac:spMkLst>
        </pc:spChg>
        <pc:picChg chg="add mod">
          <ac:chgData name="Natasha Victoria Rose-Taylor (2328696)" userId="814a4eaf-4571-4b20-96cf-29305770ea2c" providerId="ADAL" clId="{5440BA74-33A6-4ADF-848E-A2F6FFB29C38}" dt="2026-10-24T20:27:09.108" v="59" actId="1076"/>
          <ac:picMkLst>
            <pc:docMk/>
            <pc:sldMk cId="0" sldId="263"/>
            <ac:picMk id="5" creationId="{861EAEA6-BED1-776D-3B6C-32BE8E226E72}"/>
          </ac:picMkLst>
        </pc:picChg>
        <pc:picChg chg="mod">
          <ac:chgData name="Natasha Victoria Rose-Taylor (2328696)" userId="814a4eaf-4571-4b20-96cf-29305770ea2c" providerId="ADAL" clId="{5440BA74-33A6-4ADF-848E-A2F6FFB29C38}" dt="2026-10-25T15:51:26.817" v="553" actId="1076"/>
          <ac:picMkLst>
            <pc:docMk/>
            <pc:sldMk cId="0" sldId="263"/>
            <ac:picMk id="6" creationId="{1E434C38-6682-E16C-80BF-DF1A66400815}"/>
          </ac:picMkLst>
        </pc:picChg>
      </pc:sldChg>
      <pc:sldChg chg="addSp delSp modSp mod ord setBg">
        <pc:chgData name="Natasha Victoria Rose-Taylor (2328696)" userId="814a4eaf-4571-4b20-96cf-29305770ea2c" providerId="ADAL" clId="{5440BA74-33A6-4ADF-848E-A2F6FFB29C38}" dt="2026-10-25T16:43:44.873" v="583" actId="113"/>
        <pc:sldMkLst>
          <pc:docMk/>
          <pc:sldMk cId="0" sldId="264"/>
        </pc:sldMkLst>
        <pc:spChg chg="mod">
          <ac:chgData name="Natasha Victoria Rose-Taylor (2328696)" userId="814a4eaf-4571-4b20-96cf-29305770ea2c" providerId="ADAL" clId="{5440BA74-33A6-4ADF-848E-A2F6FFB29C38}" dt="2026-10-25T16:43:31.505" v="581" actId="2711"/>
          <ac:spMkLst>
            <pc:docMk/>
            <pc:sldMk cId="0" sldId="264"/>
            <ac:spMk id="2" creationId="{35713F56-7C46-503A-D734-68E1B4256AE3}"/>
          </ac:spMkLst>
        </pc:spChg>
        <pc:spChg chg="add mod">
          <ac:chgData name="Natasha Victoria Rose-Taylor (2328696)" userId="814a4eaf-4571-4b20-96cf-29305770ea2c" providerId="ADAL" clId="{5440BA74-33A6-4ADF-848E-A2F6FFB29C38}" dt="2026-10-25T16:43:44.873" v="583" actId="113"/>
          <ac:spMkLst>
            <pc:docMk/>
            <pc:sldMk cId="0" sldId="264"/>
            <ac:spMk id="5" creationId="{AE34AEF0-36ED-6ED8-A005-A5811788F9EB}"/>
          </ac:spMkLst>
        </pc:spChg>
        <pc:spChg chg="add del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8" creationId="{08953E74-D241-4DDF-8508-F0365EA13A92}"/>
          </ac:spMkLst>
        </pc:spChg>
        <pc:spChg chg="add mod">
          <ac:chgData name="Natasha Victoria Rose-Taylor (2328696)" userId="814a4eaf-4571-4b20-96cf-29305770ea2c" providerId="ADAL" clId="{5440BA74-33A6-4ADF-848E-A2F6FFB29C38}" dt="2026-10-25T09:48:45.362" v="486" actId="1076"/>
          <ac:spMkLst>
            <pc:docMk/>
            <pc:sldMk cId="0" sldId="264"/>
            <ac:spMk id="9" creationId="{E07EBE80-6D1E-4DC4-4F87-414390CF9157}"/>
          </ac:spMkLst>
        </pc:spChg>
        <pc:spChg chg="add del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10" creationId="{5C3C901A-B2F4-4A3C-BCDD-7C8D587ECA2E}"/>
          </ac:spMkLst>
        </pc:spChg>
        <pc:spChg chg="add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15" creationId="{17718681-A12E-49D6-9925-DD7C68176D61}"/>
          </ac:spMkLst>
        </pc:spChg>
        <pc:spChg chg="add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17" creationId="{FBD77573-9EF2-4C35-8285-A1CF6FBB0EA5}"/>
          </ac:spMkLst>
        </pc:spChg>
        <pc:graphicFrameChg chg="add del mod">
          <ac:chgData name="Natasha Victoria Rose-Taylor (2328696)" userId="814a4eaf-4571-4b20-96cf-29305770ea2c" providerId="ADAL" clId="{5440BA74-33A6-4ADF-848E-A2F6FFB29C38}" dt="2026-10-25T09:43:34.239" v="447" actId="478"/>
          <ac:graphicFrameMkLst>
            <pc:docMk/>
            <pc:sldMk cId="0" sldId="264"/>
            <ac:graphicFrameMk id="3" creationId="{011C6D9D-4E26-426E-8C13-52765F5FAAF7}"/>
          </ac:graphicFrameMkLst>
        </pc:graphicFrameChg>
        <pc:picChg chg="mod">
          <ac:chgData name="Natasha Victoria Rose-Taylor (2328696)" userId="814a4eaf-4571-4b20-96cf-29305770ea2c" providerId="ADAL" clId="{5440BA74-33A6-4ADF-848E-A2F6FFB29C38}" dt="2026-10-25T15:51:38.555" v="555" actId="1076"/>
          <ac:picMkLst>
            <pc:docMk/>
            <pc:sldMk cId="0" sldId="264"/>
            <ac:picMk id="3" creationId="{B6D507F4-9041-8767-E5D0-D2ED7F9C80A5}"/>
          </ac:picMkLst>
        </pc:picChg>
        <pc:picChg chg="add mod">
          <ac:chgData name="Natasha Victoria Rose-Taylor (2328696)" userId="814a4eaf-4571-4b20-96cf-29305770ea2c" providerId="ADAL" clId="{5440BA74-33A6-4ADF-848E-A2F6FFB29C38}" dt="2026-10-25T09:47:33.636" v="481" actId="1076"/>
          <ac:picMkLst>
            <pc:docMk/>
            <pc:sldMk cId="0" sldId="264"/>
            <ac:picMk id="7" creationId="{64958240-37F1-5BEE-F907-56D75647C912}"/>
          </ac:picMkLst>
        </pc:picChg>
      </pc:sldChg>
      <pc:sldChg chg="addSp delSp modSp mod setBg">
        <pc:chgData name="Natasha Victoria Rose-Taylor (2328696)" userId="814a4eaf-4571-4b20-96cf-29305770ea2c" providerId="ADAL" clId="{5440BA74-33A6-4ADF-848E-A2F6FFB29C38}" dt="2026-10-25T16:45:02.007" v="596" actId="2711"/>
        <pc:sldMkLst>
          <pc:docMk/>
          <pc:sldMk cId="0" sldId="265"/>
        </pc:sldMkLst>
        <pc:spChg chg="mod">
          <ac:chgData name="Natasha Victoria Rose-Taylor (2328696)" userId="814a4eaf-4571-4b20-96cf-29305770ea2c" providerId="ADAL" clId="{5440BA74-33A6-4ADF-848E-A2F6FFB29C38}" dt="2026-10-25T16:45:02.007" v="596" actId="2711"/>
          <ac:spMkLst>
            <pc:docMk/>
            <pc:sldMk cId="0" sldId="265"/>
            <ac:spMk id="2" creationId="{06FF98F8-4294-160E-F054-05C23BDABC2D}"/>
          </ac:spMkLst>
        </pc:spChg>
        <pc:spChg chg="mod ord">
          <ac:chgData name="Natasha Victoria Rose-Taylor (2328696)" userId="814a4eaf-4571-4b20-96cf-29305770ea2c" providerId="ADAL" clId="{5440BA74-33A6-4ADF-848E-A2F6FFB29C38}" dt="2026-10-25T16:44:55.871" v="595" actId="2711"/>
          <ac:spMkLst>
            <pc:docMk/>
            <pc:sldMk cId="0" sldId="265"/>
            <ac:spMk id="3" creationId="{90567432-EA58-2F25-4A1E-29516E7FBA36}"/>
          </ac:spMkLst>
        </pc:spChg>
        <pc:spChg chg="add mod">
          <ac:chgData name="Natasha Victoria Rose-Taylor (2328696)" userId="814a4eaf-4571-4b20-96cf-29305770ea2c" providerId="ADAL" clId="{5440BA74-33A6-4ADF-848E-A2F6FFB29C38}" dt="2026-10-25T05:24:58.038" v="425" actId="5793"/>
          <ac:spMkLst>
            <pc:docMk/>
            <pc:sldMk cId="0" sldId="265"/>
            <ac:spMk id="4" creationId="{42A69765-3B48-8A0A-0559-5F22FFAB6933}"/>
          </ac:spMkLst>
        </pc:spChg>
        <pc:spChg chg="add mod">
          <ac:chgData name="Natasha Victoria Rose-Taylor (2328696)" userId="814a4eaf-4571-4b20-96cf-29305770ea2c" providerId="ADAL" clId="{5440BA74-33A6-4ADF-848E-A2F6FFB29C38}" dt="2026-10-25T05:24:27.544" v="410" actId="14100"/>
          <ac:spMkLst>
            <pc:docMk/>
            <pc:sldMk cId="0" sldId="265"/>
            <ac:spMk id="5" creationId="{3C1F5E1B-8094-1395-520D-01D3F45002AD}"/>
          </ac:spMkLst>
        </pc:spChg>
        <pc:spChg chg="add del">
          <ac:chgData name="Natasha Victoria Rose-Taylor (2328696)" userId="814a4eaf-4571-4b20-96cf-29305770ea2c" providerId="ADAL" clId="{5440BA74-33A6-4ADF-848E-A2F6FFB29C38}" dt="2026-10-24T20:58:19.295" v="134" actId="26606"/>
          <ac:spMkLst>
            <pc:docMk/>
            <pc:sldMk cId="0" sldId="265"/>
            <ac:spMk id="9" creationId="{79BB35BC-D5C2-4C8B-A22A-A71E6191913B}"/>
          </ac:spMkLst>
        </pc:spChg>
        <pc:spChg chg="add del">
          <ac:chgData name="Natasha Victoria Rose-Taylor (2328696)" userId="814a4eaf-4571-4b20-96cf-29305770ea2c" providerId="ADAL" clId="{5440BA74-33A6-4ADF-848E-A2F6FFB29C38}" dt="2026-10-24T21:01:33.752" v="141" actId="26606"/>
          <ac:spMkLst>
            <pc:docMk/>
            <pc:sldMk cId="0" sldId="265"/>
            <ac:spMk id="14" creationId="{637B2035-1FCB-439A-B421-095E136C7E07}"/>
          </ac:spMkLst>
        </pc:spChg>
        <pc:spChg chg="add del">
          <ac:chgData name="Natasha Victoria Rose-Taylor (2328696)" userId="814a4eaf-4571-4b20-96cf-29305770ea2c" providerId="ADAL" clId="{5440BA74-33A6-4ADF-848E-A2F6FFB29C38}" dt="2026-10-24T21:01:33.752" v="141" actId="26606"/>
          <ac:spMkLst>
            <pc:docMk/>
            <pc:sldMk cId="0" sldId="265"/>
            <ac:spMk id="16" creationId="{676D6CDF-C512-4739-B158-55EE955EFA39}"/>
          </ac:spMkLst>
        </pc:spChg>
        <pc:spChg chg="add del">
          <ac:chgData name="Natasha Victoria Rose-Taylor (2328696)" userId="814a4eaf-4571-4b20-96cf-29305770ea2c" providerId="ADAL" clId="{5440BA74-33A6-4ADF-848E-A2F6FFB29C38}" dt="2026-10-24T21:05:01.109" v="146" actId="26606"/>
          <ac:spMkLst>
            <pc:docMk/>
            <pc:sldMk cId="0" sldId="265"/>
            <ac:spMk id="21" creationId="{79BB35BC-D5C2-4C8B-A22A-A71E6191913B}"/>
          </ac:spMkLst>
        </pc:spChg>
        <pc:spChg chg="add del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26" creationId="{B210AC1D-4063-4C6E-9528-FA9C4C0C18E6}"/>
          </ac:spMkLst>
        </pc:spChg>
        <pc:spChg chg="add del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28" creationId="{02F8C595-E68C-4306-AED8-DC7826A0A506}"/>
          </ac:spMkLst>
        </pc:spChg>
        <pc:spChg chg="add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33" creationId="{79BB35BC-D5C2-4C8B-A22A-A71E6191913B}"/>
          </ac:spMkLst>
        </pc:spChg>
        <pc:picChg chg="add del">
          <ac:chgData name="Natasha Victoria Rose-Taylor (2328696)" userId="814a4eaf-4571-4b20-96cf-29305770ea2c" providerId="ADAL" clId="{5440BA74-33A6-4ADF-848E-A2F6FFB29C38}" dt="2026-10-24T20:57:33.145" v="129" actId="478"/>
          <ac:picMkLst>
            <pc:docMk/>
            <pc:sldMk cId="0" sldId="265"/>
            <ac:picMk id="5" creationId="{294E37E7-1799-B533-FD51-2392005B21EE}"/>
          </ac:picMkLst>
        </pc:picChg>
        <pc:picChg chg="mod">
          <ac:chgData name="Natasha Victoria Rose-Taylor (2328696)" userId="814a4eaf-4571-4b20-96cf-29305770ea2c" providerId="ADAL" clId="{5440BA74-33A6-4ADF-848E-A2F6FFB29C38}" dt="2026-10-25T15:51:12.467" v="551" actId="1076"/>
          <ac:picMkLst>
            <pc:docMk/>
            <pc:sldMk cId="0" sldId="265"/>
            <ac:picMk id="6" creationId="{6B7EC516-FF9E-E2D6-C2F2-1C3E18C482A2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4T21:01:26.519" v="139" actId="478"/>
          <ac:picMkLst>
            <pc:docMk/>
            <pc:sldMk cId="0" sldId="265"/>
            <ac:picMk id="6" creationId="{BD13C9E8-E4F6-265E-DCFE-04A55CBD5BCC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4T21:04:40.579" v="142" actId="478"/>
          <ac:picMkLst>
            <pc:docMk/>
            <pc:sldMk cId="0" sldId="265"/>
            <ac:picMk id="7" creationId="{948C13CA-A1A4-7558-BE89-35C1FF077627}"/>
          </ac:picMkLst>
        </pc:picChg>
        <pc:picChg chg="add mod">
          <ac:chgData name="Natasha Victoria Rose-Taylor (2328696)" userId="814a4eaf-4571-4b20-96cf-29305770ea2c" providerId="ADAL" clId="{5440BA74-33A6-4ADF-848E-A2F6FFB29C38}" dt="2026-10-24T21:12:45.907" v="151" actId="26606"/>
          <ac:picMkLst>
            <pc:docMk/>
            <pc:sldMk cId="0" sldId="265"/>
            <ac:picMk id="8" creationId="{28985318-2882-B496-5698-D7BCAD285335}"/>
          </ac:picMkLst>
        </pc:picChg>
      </pc:sldChg>
      <pc:sldChg chg="addSp delSp modSp mod setBg">
        <pc:chgData name="Natasha Victoria Rose-Taylor (2328696)" userId="814a4eaf-4571-4b20-96cf-29305770ea2c" providerId="ADAL" clId="{5440BA74-33A6-4ADF-848E-A2F6FFB29C38}" dt="2026-10-25T16:45:16.387" v="598" actId="2711"/>
        <pc:sldMkLst>
          <pc:docMk/>
          <pc:sldMk cId="0" sldId="266"/>
        </pc:sldMkLst>
        <pc:spChg chg="mod">
          <ac:chgData name="Natasha Victoria Rose-Taylor (2328696)" userId="814a4eaf-4571-4b20-96cf-29305770ea2c" providerId="ADAL" clId="{5440BA74-33A6-4ADF-848E-A2F6FFB29C38}" dt="2026-10-25T16:45:16.387" v="598" actId="2711"/>
          <ac:spMkLst>
            <pc:docMk/>
            <pc:sldMk cId="0" sldId="266"/>
            <ac:spMk id="2" creationId="{E9BC461D-99E4-00C8-63DE-3F04DCE50B09}"/>
          </ac:spMkLst>
        </pc:spChg>
        <pc:spChg chg="mod ord">
          <ac:chgData name="Natasha Victoria Rose-Taylor (2328696)" userId="814a4eaf-4571-4b20-96cf-29305770ea2c" providerId="ADAL" clId="{5440BA74-33A6-4ADF-848E-A2F6FFB29C38}" dt="2026-10-25T16:45:10.392" v="597" actId="2711"/>
          <ac:spMkLst>
            <pc:docMk/>
            <pc:sldMk cId="0" sldId="266"/>
            <ac:spMk id="3" creationId="{E7B3C9F0-BD9D-973E-9AF5-65336C2C4050}"/>
          </ac:spMkLst>
        </pc:spChg>
        <pc:spChg chg="add mod">
          <ac:chgData name="Natasha Victoria Rose-Taylor (2328696)" userId="814a4eaf-4571-4b20-96cf-29305770ea2c" providerId="ADAL" clId="{5440BA74-33A6-4ADF-848E-A2F6FFB29C38}" dt="2026-10-25T05:26:20.778" v="446" actId="1076"/>
          <ac:spMkLst>
            <pc:docMk/>
            <pc:sldMk cId="0" sldId="266"/>
            <ac:spMk id="5" creationId="{DAAF8990-007D-C1D8-A1C1-5C70FABCC6C8}"/>
          </ac:spMkLst>
        </pc:spChg>
        <pc:spChg chg="add mod">
          <ac:chgData name="Natasha Victoria Rose-Taylor (2328696)" userId="814a4eaf-4571-4b20-96cf-29305770ea2c" providerId="ADAL" clId="{5440BA74-33A6-4ADF-848E-A2F6FFB29C38}" dt="2026-10-25T05:26:01.191" v="433" actId="1076"/>
          <ac:spMkLst>
            <pc:docMk/>
            <pc:sldMk cId="0" sldId="266"/>
            <ac:spMk id="6" creationId="{42EC6548-51BF-9EA1-74F3-E8A3A701A230}"/>
          </ac:spMkLst>
        </pc:spChg>
        <pc:spChg chg="add del">
          <ac:chgData name="Natasha Victoria Rose-Taylor (2328696)" userId="814a4eaf-4571-4b20-96cf-29305770ea2c" providerId="ADAL" clId="{5440BA74-33A6-4ADF-848E-A2F6FFB29C38}" dt="2026-10-24T21:09:02.082" v="150" actId="26606"/>
          <ac:spMkLst>
            <pc:docMk/>
            <pc:sldMk cId="0" sldId="266"/>
            <ac:spMk id="14" creationId="{79BB35BC-D5C2-4C8B-A22A-A71E6191913B}"/>
          </ac:spMkLst>
        </pc:spChg>
        <pc:spChg chg="add">
          <ac:chgData name="Natasha Victoria Rose-Taylor (2328696)" userId="814a4eaf-4571-4b20-96cf-29305770ea2c" providerId="ADAL" clId="{5440BA74-33A6-4ADF-848E-A2F6FFB29C38}" dt="2026-10-24T21:09:02.082" v="150" actId="26606"/>
          <ac:spMkLst>
            <pc:docMk/>
            <pc:sldMk cId="0" sldId="266"/>
            <ac:spMk id="19" creationId="{79BB35BC-D5C2-4C8B-A22A-A71E6191913B}"/>
          </ac:spMkLst>
        </pc:spChg>
        <pc:picChg chg="add mod">
          <ac:chgData name="Natasha Victoria Rose-Taylor (2328696)" userId="814a4eaf-4571-4b20-96cf-29305770ea2c" providerId="ADAL" clId="{5440BA74-33A6-4ADF-848E-A2F6FFB29C38}" dt="2026-10-24T21:09:02.082" v="150" actId="26606"/>
          <ac:picMkLst>
            <pc:docMk/>
            <pc:sldMk cId="0" sldId="266"/>
            <ac:picMk id="4" creationId="{9036F333-2450-1760-B681-51CC8AD1326D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4T21:08:55.475" v="147" actId="478"/>
          <ac:picMkLst>
            <pc:docMk/>
            <pc:sldMk cId="0" sldId="266"/>
            <ac:picMk id="5" creationId="{F1186EC2-BADB-0ED8-0A77-2082CEA4075B}"/>
          </ac:picMkLst>
        </pc:picChg>
        <pc:picChg chg="mod">
          <ac:chgData name="Natasha Victoria Rose-Taylor (2328696)" userId="814a4eaf-4571-4b20-96cf-29305770ea2c" providerId="ADAL" clId="{5440BA74-33A6-4ADF-848E-A2F6FFB29C38}" dt="2026-10-25T15:51:06.862" v="550" actId="1076"/>
          <ac:picMkLst>
            <pc:docMk/>
            <pc:sldMk cId="0" sldId="266"/>
            <ac:picMk id="7" creationId="{43139759-C8CD-2F98-395C-88F055DE6560}"/>
          </ac:picMkLst>
        </pc:picChg>
        <pc:cxnChg chg="add del">
          <ac:chgData name="Natasha Victoria Rose-Taylor (2328696)" userId="814a4eaf-4571-4b20-96cf-29305770ea2c" providerId="ADAL" clId="{5440BA74-33A6-4ADF-848E-A2F6FFB29C38}" dt="2026-10-24T20:29:59.785" v="63" actId="26606"/>
          <ac:cxnSpMkLst>
            <pc:docMk/>
            <pc:sldMk cId="0" sldId="266"/>
            <ac:cxnSpMk id="9" creationId="{1503BFE4-729B-D9D0-C17B-501E6AF1127A}"/>
          </ac:cxnSpMkLst>
        </pc:cxnChg>
      </pc:sldChg>
      <pc:sldChg chg="addSp delSp modSp mod setBg">
        <pc:chgData name="Natasha Victoria Rose-Taylor (2328696)" userId="814a4eaf-4571-4b20-96cf-29305770ea2c" providerId="ADAL" clId="{5440BA74-33A6-4ADF-848E-A2F6FFB29C38}" dt="2026-10-25T16:45:34.001" v="600" actId="2711"/>
        <pc:sldMkLst>
          <pc:docMk/>
          <pc:sldMk cId="0" sldId="267"/>
        </pc:sldMkLst>
        <pc:spChg chg="mod">
          <ac:chgData name="Natasha Victoria Rose-Taylor (2328696)" userId="814a4eaf-4571-4b20-96cf-29305770ea2c" providerId="ADAL" clId="{5440BA74-33A6-4ADF-848E-A2F6FFB29C38}" dt="2026-10-25T16:45:26.392" v="599" actId="2711"/>
          <ac:spMkLst>
            <pc:docMk/>
            <pc:sldMk cId="0" sldId="267"/>
            <ac:spMk id="2" creationId="{C121719E-0843-3DC7-43EF-515AB6782EFA}"/>
          </ac:spMkLst>
        </pc:spChg>
        <pc:spChg chg="mod">
          <ac:chgData name="Natasha Victoria Rose-Taylor (2328696)" userId="814a4eaf-4571-4b20-96cf-29305770ea2c" providerId="ADAL" clId="{5440BA74-33A6-4ADF-848E-A2F6FFB29C38}" dt="2026-10-25T16:45:34.001" v="600" actId="2711"/>
          <ac:spMkLst>
            <pc:docMk/>
            <pc:sldMk cId="0" sldId="267"/>
            <ac:spMk id="3" creationId="{0CFCA33E-0C98-4774-508D-FE1605DBC9D7}"/>
          </ac:spMkLst>
        </pc:spChg>
        <pc:spChg chg="add mod">
          <ac:chgData name="Natasha Victoria Rose-Taylor (2328696)" userId="814a4eaf-4571-4b20-96cf-29305770ea2c" providerId="ADAL" clId="{5440BA74-33A6-4ADF-848E-A2F6FFB29C38}" dt="2026-10-25T04:47:29.217" v="318" actId="1076"/>
          <ac:spMkLst>
            <pc:docMk/>
            <pc:sldMk cId="0" sldId="267"/>
            <ac:spMk id="4" creationId="{8DDAE4F1-3B3C-D594-A1E0-BB56AB2A3369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8" creationId="{17718681-A12E-49D6-9925-DD7C68176D61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10" creationId="{FBD77573-9EF2-4C35-8285-A1CF6FBB0EA5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15" creationId="{B6CDA21F-E7AF-4C75-8395-33F58D5B0E45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22" creationId="{D5B0017B-2ECA-49AF-B397-DC140825DF8D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6.212" v="160" actId="26606"/>
          <ac:spMkLst>
            <pc:docMk/>
            <pc:sldMk cId="0" sldId="267"/>
            <ac:spMk id="29" creationId="{8B9AA7C6-5E5A-498E-A6DF-A943376E09BC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6.212" v="160" actId="26606"/>
          <ac:spMkLst>
            <pc:docMk/>
            <pc:sldMk cId="0" sldId="267"/>
            <ac:spMk id="35" creationId="{81E140AE-0ABF-47C8-BF32-7D2F0CF2BA44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6.212" v="160" actId="26606"/>
          <ac:spMkLst>
            <pc:docMk/>
            <pc:sldMk cId="0" sldId="267"/>
            <ac:spMk id="37" creationId="{CBC4F608-B4B8-48C3-9572-C0F061B1CD99}"/>
          </ac:spMkLst>
        </pc:spChg>
        <pc:grpChg chg="add del">
          <ac:chgData name="Natasha Victoria Rose-Taylor (2328696)" userId="814a4eaf-4571-4b20-96cf-29305770ea2c" providerId="ADAL" clId="{5440BA74-33A6-4ADF-848E-A2F6FFB29C38}" dt="2026-10-24T21:48:02.003" v="163" actId="26606"/>
          <ac:grpSpMkLst>
            <pc:docMk/>
            <pc:sldMk cId="0" sldId="267"/>
            <ac:grpSpMk id="17" creationId="{AE1C45F0-260A-458C-96ED-C1F6D2151219}"/>
          </ac:grpSpMkLst>
        </pc:grpChg>
        <pc:grpChg chg="add del">
          <ac:chgData name="Natasha Victoria Rose-Taylor (2328696)" userId="814a4eaf-4571-4b20-96cf-29305770ea2c" providerId="ADAL" clId="{5440BA74-33A6-4ADF-848E-A2F6FFB29C38}" dt="2026-10-24T21:47:56.212" v="160" actId="26606"/>
          <ac:grpSpMkLst>
            <pc:docMk/>
            <pc:sldMk cId="0" sldId="267"/>
            <ac:grpSpMk id="31" creationId="{83EAB11A-76F7-48F4-9B4F-5BFDF4BF9670}"/>
          </ac:grpSpMkLst>
        </pc:grpChg>
        <pc:picChg chg="mod">
          <ac:chgData name="Natasha Victoria Rose-Taylor (2328696)" userId="814a4eaf-4571-4b20-96cf-29305770ea2c" providerId="ADAL" clId="{5440BA74-33A6-4ADF-848E-A2F6FFB29C38}" dt="2026-10-25T15:51:01.474" v="549" actId="1076"/>
          <ac:picMkLst>
            <pc:docMk/>
            <pc:sldMk cId="0" sldId="267"/>
            <ac:picMk id="5" creationId="{3DC621C9-E225-9CA6-4275-F6EEDF07B0DE}"/>
          </ac:picMkLst>
        </pc:picChg>
        <pc:cxnChg chg="add del">
          <ac:chgData name="Natasha Victoria Rose-Taylor (2328696)" userId="814a4eaf-4571-4b20-96cf-29305770ea2c" providerId="ADAL" clId="{5440BA74-33A6-4ADF-848E-A2F6FFB29C38}" dt="2026-10-24T21:48:02.003" v="163" actId="26606"/>
          <ac:cxnSpMkLst>
            <pc:docMk/>
            <pc:sldMk cId="0" sldId="267"/>
            <ac:cxnSpMk id="24" creationId="{6CF1BAF6-AD41-4082-B212-8A1F9A2E8779}"/>
          </ac:cxnSpMkLst>
        </pc:cxnChg>
      </pc:sldChg>
      <pc:sldChg chg="addSp modSp mod setBg">
        <pc:chgData name="Natasha Victoria Rose-Taylor (2328696)" userId="814a4eaf-4571-4b20-96cf-29305770ea2c" providerId="ADAL" clId="{5440BA74-33A6-4ADF-848E-A2F6FFB29C38}" dt="2026-10-25T16:46:31.305" v="610" actId="14100"/>
        <pc:sldMkLst>
          <pc:docMk/>
          <pc:sldMk cId="0" sldId="268"/>
        </pc:sldMkLst>
        <pc:spChg chg="mod">
          <ac:chgData name="Natasha Victoria Rose-Taylor (2328696)" userId="814a4eaf-4571-4b20-96cf-29305770ea2c" providerId="ADAL" clId="{5440BA74-33A6-4ADF-848E-A2F6FFB29C38}" dt="2026-10-25T16:46:31.305" v="610" actId="14100"/>
          <ac:spMkLst>
            <pc:docMk/>
            <pc:sldMk cId="0" sldId="268"/>
            <ac:spMk id="2" creationId="{9070B526-EEAA-DC39-2DEB-91E92652D8FC}"/>
          </ac:spMkLst>
        </pc:spChg>
        <pc:spChg chg="mod">
          <ac:chgData name="Natasha Victoria Rose-Taylor (2328696)" userId="814a4eaf-4571-4b20-96cf-29305770ea2c" providerId="ADAL" clId="{5440BA74-33A6-4ADF-848E-A2F6FFB29C38}" dt="2026-10-25T16:46:19.416" v="608" actId="2711"/>
          <ac:spMkLst>
            <pc:docMk/>
            <pc:sldMk cId="0" sldId="268"/>
            <ac:spMk id="3" creationId="{4B097DEF-0D0A-9B4B-CD92-3C36C3D1C59B}"/>
          </ac:spMkLst>
        </pc:spChg>
        <pc:spChg chg="add mod">
          <ac:chgData name="Natasha Victoria Rose-Taylor (2328696)" userId="814a4eaf-4571-4b20-96cf-29305770ea2c" providerId="ADAL" clId="{5440BA74-33A6-4ADF-848E-A2F6FFB29C38}" dt="2026-10-25T16:46:26.121" v="609" actId="2711"/>
          <ac:spMkLst>
            <pc:docMk/>
            <pc:sldMk cId="0" sldId="268"/>
            <ac:spMk id="4" creationId="{B2B48698-65CA-0C1D-CF5E-4911B1A177CE}"/>
          </ac:spMkLst>
        </pc:spChg>
        <pc:spChg chg="add mod">
          <ac:chgData name="Natasha Victoria Rose-Taylor (2328696)" userId="814a4eaf-4571-4b20-96cf-29305770ea2c" providerId="ADAL" clId="{5440BA74-33A6-4ADF-848E-A2F6FFB29C38}" dt="2026-10-25T04:45:34.082" v="313" actId="1076"/>
          <ac:spMkLst>
            <pc:docMk/>
            <pc:sldMk cId="0" sldId="268"/>
            <ac:spMk id="5" creationId="{DC059FD2-7925-C7ED-B546-68FBB7CB3169}"/>
          </ac:spMkLst>
        </pc:spChg>
        <pc:spChg chg="add">
          <ac:chgData name="Natasha Victoria Rose-Taylor (2328696)" userId="814a4eaf-4571-4b20-96cf-29305770ea2c" providerId="ADAL" clId="{5440BA74-33A6-4ADF-848E-A2F6FFB29C38}" dt="2026-10-24T20:30:37.248" v="64" actId="26606"/>
          <ac:spMkLst>
            <pc:docMk/>
            <pc:sldMk cId="0" sldId="268"/>
            <ac:spMk id="9" creationId="{8CA06CD6-90CA-4C45-856C-6771339E1E22}"/>
          </ac:spMkLst>
        </pc:spChg>
        <pc:picChg chg="mod">
          <ac:chgData name="Natasha Victoria Rose-Taylor (2328696)" userId="814a4eaf-4571-4b20-96cf-29305770ea2c" providerId="ADAL" clId="{5440BA74-33A6-4ADF-848E-A2F6FFB29C38}" dt="2026-10-25T15:50:49.651" v="547" actId="1076"/>
          <ac:picMkLst>
            <pc:docMk/>
            <pc:sldMk cId="0" sldId="268"/>
            <ac:picMk id="6" creationId="{49E1AE72-180F-6D81-687D-48D76983E281}"/>
          </ac:picMkLst>
        </pc:picChg>
        <pc:cxnChg chg="add">
          <ac:chgData name="Natasha Victoria Rose-Taylor (2328696)" userId="814a4eaf-4571-4b20-96cf-29305770ea2c" providerId="ADAL" clId="{5440BA74-33A6-4ADF-848E-A2F6FFB29C38}" dt="2026-10-24T20:30:37.248" v="64" actId="26606"/>
          <ac:cxnSpMkLst>
            <pc:docMk/>
            <pc:sldMk cId="0" sldId="268"/>
            <ac:cxnSpMk id="11" creationId="{5021601D-2758-4B15-A31C-FDA184C51B3A}"/>
          </ac:cxnSpMkLst>
        </pc:cxnChg>
      </pc:sldChg>
      <pc:sldChg chg="addSp delSp modSp mod setBg delAnim">
        <pc:chgData name="Natasha Victoria Rose-Taylor (2328696)" userId="814a4eaf-4571-4b20-96cf-29305770ea2c" providerId="ADAL" clId="{5440BA74-33A6-4ADF-848E-A2F6FFB29C38}" dt="2026-10-25T16:46:56.381" v="613" actId="2711"/>
        <pc:sldMkLst>
          <pc:docMk/>
          <pc:sldMk cId="0" sldId="269"/>
        </pc:sldMkLst>
        <pc:spChg chg="mod">
          <ac:chgData name="Natasha Victoria Rose-Taylor (2328696)" userId="814a4eaf-4571-4b20-96cf-29305770ea2c" providerId="ADAL" clId="{5440BA74-33A6-4ADF-848E-A2F6FFB29C38}" dt="2026-10-25T16:46:56.381" v="613" actId="2711"/>
          <ac:spMkLst>
            <pc:docMk/>
            <pc:sldMk cId="0" sldId="269"/>
            <ac:spMk id="2" creationId="{F76BF414-63D3-C089-F04F-C25DC73D61E2}"/>
          </ac:spMkLst>
        </pc:spChg>
        <pc:spChg chg="mod">
          <ac:chgData name="Natasha Victoria Rose-Taylor (2328696)" userId="814a4eaf-4571-4b20-96cf-29305770ea2c" providerId="ADAL" clId="{5440BA74-33A6-4ADF-848E-A2F6FFB29C38}" dt="2026-10-25T16:46:41.576" v="611" actId="2711"/>
          <ac:spMkLst>
            <pc:docMk/>
            <pc:sldMk cId="0" sldId="269"/>
            <ac:spMk id="3" creationId="{A3623469-3771-FE8F-7848-2B7F888522D2}"/>
          </ac:spMkLst>
        </pc:spChg>
        <pc:spChg chg="add mod">
          <ac:chgData name="Natasha Victoria Rose-Taylor (2328696)" userId="814a4eaf-4571-4b20-96cf-29305770ea2c" providerId="ADAL" clId="{5440BA74-33A6-4ADF-848E-A2F6FFB29C38}" dt="2026-10-25T16:46:51.106" v="612" actId="2711"/>
          <ac:spMkLst>
            <pc:docMk/>
            <pc:sldMk cId="0" sldId="269"/>
            <ac:spMk id="4" creationId="{A42BE814-1776-1AD5-03B3-DF4D9AE9A859}"/>
          </ac:spMkLst>
        </pc:spChg>
        <pc:spChg chg="add mod">
          <ac:chgData name="Natasha Victoria Rose-Taylor (2328696)" userId="814a4eaf-4571-4b20-96cf-29305770ea2c" providerId="ADAL" clId="{5440BA74-33A6-4ADF-848E-A2F6FFB29C38}" dt="2026-10-25T11:39:18.159" v="529" actId="14100"/>
          <ac:spMkLst>
            <pc:docMk/>
            <pc:sldMk cId="0" sldId="269"/>
            <ac:spMk id="5" creationId="{75FC7553-ACC7-92DC-204A-E19A743BB4DD}"/>
          </ac:spMkLst>
        </pc:spChg>
        <pc:spChg chg="add">
          <ac:chgData name="Natasha Victoria Rose-Taylor (2328696)" userId="814a4eaf-4571-4b20-96cf-29305770ea2c" providerId="ADAL" clId="{5440BA74-33A6-4ADF-848E-A2F6FFB29C38}" dt="2026-10-24T20:30:55.765" v="65" actId="26606"/>
          <ac:spMkLst>
            <pc:docMk/>
            <pc:sldMk cId="0" sldId="269"/>
            <ac:spMk id="9" creationId="{B36F400F-DF28-43BC-8D8E-4929793B392A}"/>
          </ac:spMkLst>
        </pc:spChg>
        <pc:picChg chg="del mod">
          <ac:chgData name="Natasha Victoria Rose-Taylor (2328696)" userId="814a4eaf-4571-4b20-96cf-29305770ea2c" providerId="ADAL" clId="{5440BA74-33A6-4ADF-848E-A2F6FFB29C38}" dt="2026-10-25T16:11:50.131" v="563" actId="478"/>
          <ac:picMkLst>
            <pc:docMk/>
            <pc:sldMk cId="0" sldId="269"/>
            <ac:picMk id="6" creationId="{2BBE3C98-42A0-D372-A0B9-C20E32324377}"/>
          </ac:picMkLst>
        </pc:picChg>
        <pc:picChg chg="mod">
          <ac:chgData name="Natasha Victoria Rose-Taylor (2328696)" userId="814a4eaf-4571-4b20-96cf-29305770ea2c" providerId="ADAL" clId="{5440BA74-33A6-4ADF-848E-A2F6FFB29C38}" dt="2026-10-25T16:20:59.589" v="566" actId="1037"/>
          <ac:picMkLst>
            <pc:docMk/>
            <pc:sldMk cId="0" sldId="269"/>
            <ac:picMk id="7" creationId="{8A3347C9-57B3-BFB3-85C0-781FB376A36C}"/>
          </ac:picMkLst>
        </pc:picChg>
      </pc:sldChg>
      <pc:sldChg chg="addSp modSp mod setBg">
        <pc:chgData name="Natasha Victoria Rose-Taylor (2328696)" userId="814a4eaf-4571-4b20-96cf-29305770ea2c" providerId="ADAL" clId="{5440BA74-33A6-4ADF-848E-A2F6FFB29C38}" dt="2026-10-25T16:47:11.690" v="615" actId="2711"/>
        <pc:sldMkLst>
          <pc:docMk/>
          <pc:sldMk cId="0" sldId="270"/>
        </pc:sldMkLst>
        <pc:spChg chg="mod">
          <ac:chgData name="Natasha Victoria Rose-Taylor (2328696)" userId="814a4eaf-4571-4b20-96cf-29305770ea2c" providerId="ADAL" clId="{5440BA74-33A6-4ADF-848E-A2F6FFB29C38}" dt="2026-10-25T16:47:11.690" v="615" actId="2711"/>
          <ac:spMkLst>
            <pc:docMk/>
            <pc:sldMk cId="0" sldId="270"/>
            <ac:spMk id="2" creationId="{A6A1F589-742C-EECB-FE17-63660D75FACD}"/>
          </ac:spMkLst>
        </pc:spChg>
        <pc:spChg chg="mod">
          <ac:chgData name="Natasha Victoria Rose-Taylor (2328696)" userId="814a4eaf-4571-4b20-96cf-29305770ea2c" providerId="ADAL" clId="{5440BA74-33A6-4ADF-848E-A2F6FFB29C38}" dt="2026-10-25T16:47:06.492" v="614" actId="2711"/>
          <ac:spMkLst>
            <pc:docMk/>
            <pc:sldMk cId="0" sldId="270"/>
            <ac:spMk id="3" creationId="{475DA957-E0A0-31D9-18A2-94C5B8780AC9}"/>
          </ac:spMkLst>
        </pc:spChg>
        <pc:spChg chg="ad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8" creationId="{C9A36457-A5F4-4103-A443-02581C09185B}"/>
          </ac:spMkLst>
        </pc:spChg>
        <pc:spChg chg="ad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10" creationId="{DC5FB7E8-B636-40FA-BE8D-48145C0F5C57}"/>
          </ac:spMkLst>
        </pc:spChg>
        <pc:spChg chg="ad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12" creationId="{142DCE2C-2863-46FA-9BE7-24365A24D9BA}"/>
          </ac:spMkLst>
        </pc:spChg>
        <pc:picChg chg="mod">
          <ac:chgData name="Natasha Victoria Rose-Taylor (2328696)" userId="814a4eaf-4571-4b20-96cf-29305770ea2c" providerId="ADAL" clId="{5440BA74-33A6-4ADF-848E-A2F6FFB29C38}" dt="2026-10-25T15:50:37.329" v="545" actId="1076"/>
          <ac:picMkLst>
            <pc:docMk/>
            <pc:sldMk cId="0" sldId="270"/>
            <ac:picMk id="4" creationId="{E7907D02-8F6B-C739-F10B-AD32A70F5ACD}"/>
          </ac:picMkLst>
        </pc:picChg>
      </pc:sldChg>
      <pc:sldChg chg="modSp mod">
        <pc:chgData name="Natasha Victoria Rose-Taylor (2328696)" userId="814a4eaf-4571-4b20-96cf-29305770ea2c" providerId="ADAL" clId="{5440BA74-33A6-4ADF-848E-A2F6FFB29C38}" dt="2026-10-25T16:47:22.747" v="616" actId="2711"/>
        <pc:sldMkLst>
          <pc:docMk/>
          <pc:sldMk cId="0" sldId="271"/>
        </pc:sldMkLst>
        <pc:spChg chg="mod">
          <ac:chgData name="Natasha Victoria Rose-Taylor (2328696)" userId="814a4eaf-4571-4b20-96cf-29305770ea2c" providerId="ADAL" clId="{5440BA74-33A6-4ADF-848E-A2F6FFB29C38}" dt="2026-10-25T04:23:41.401" v="253" actId="1076"/>
          <ac:spMkLst>
            <pc:docMk/>
            <pc:sldMk cId="0" sldId="271"/>
            <ac:spMk id="2" creationId="{A1CD0501-A334-ECA2-FEE8-343DA323A2F9}"/>
          </ac:spMkLst>
        </pc:spChg>
        <pc:spChg chg="mod">
          <ac:chgData name="Natasha Victoria Rose-Taylor (2328696)" userId="814a4eaf-4571-4b20-96cf-29305770ea2c" providerId="ADAL" clId="{5440BA74-33A6-4ADF-848E-A2F6FFB29C38}" dt="2026-10-25T16:47:22.747" v="616" actId="2711"/>
          <ac:spMkLst>
            <pc:docMk/>
            <pc:sldMk cId="0" sldId="271"/>
            <ac:spMk id="3" creationId="{8D5619E2-81E4-CC93-8506-631F6B0F9492}"/>
          </ac:spMkLst>
        </pc:spChg>
      </pc:sldChg>
      <pc:sldChg chg="del">
        <pc:chgData name="Natasha Victoria Rose-Taylor (2328696)" userId="814a4eaf-4571-4b20-96cf-29305770ea2c" providerId="ADAL" clId="{5440BA74-33A6-4ADF-848E-A2F6FFB29C38}" dt="2026-10-24T21:53:22.176" v="165" actId="47"/>
        <pc:sldMkLst>
          <pc:docMk/>
          <pc:sldMk cId="0" sldId="272"/>
        </pc:sldMkLst>
      </pc:sldChg>
      <pc:sldChg chg="addSp delSp modSp new mod setBg setClrOvrMap">
        <pc:chgData name="Natasha Victoria Rose-Taylor (2328696)" userId="814a4eaf-4571-4b20-96cf-29305770ea2c" providerId="ADAL" clId="{5440BA74-33A6-4ADF-848E-A2F6FFB29C38}" dt="2026-10-25T16:42:50.159" v="576" actId="2711"/>
        <pc:sldMkLst>
          <pc:docMk/>
          <pc:sldMk cId="3952094906" sldId="273"/>
        </pc:sldMkLst>
        <pc:spChg chg="mod">
          <ac:chgData name="Natasha Victoria Rose-Taylor (2328696)" userId="814a4eaf-4571-4b20-96cf-29305770ea2c" providerId="ADAL" clId="{5440BA74-33A6-4ADF-848E-A2F6FFB29C38}" dt="2026-10-25T16:42:50.159" v="576" actId="2711"/>
          <ac:spMkLst>
            <pc:docMk/>
            <pc:sldMk cId="3952094906" sldId="273"/>
            <ac:spMk id="2" creationId="{B278FE69-493F-0F17-66BC-A00F2AD1DCCD}"/>
          </ac:spMkLst>
        </pc:spChg>
        <pc:spChg chg="mod">
          <ac:chgData name="Natasha Victoria Rose-Taylor (2328696)" userId="814a4eaf-4571-4b20-96cf-29305770ea2c" providerId="ADAL" clId="{5440BA74-33A6-4ADF-848E-A2F6FFB29C38}" dt="2026-10-25T16:42:37.290" v="574" actId="2711"/>
          <ac:spMkLst>
            <pc:docMk/>
            <pc:sldMk cId="3952094906" sldId="273"/>
            <ac:spMk id="3" creationId="{79A1EF92-CF93-E6A8-060C-DF546DE5C1D0}"/>
          </ac:spMkLst>
        </pc:spChg>
        <pc:spChg chg="add mod">
          <ac:chgData name="Natasha Victoria Rose-Taylor (2328696)" userId="814a4eaf-4571-4b20-96cf-29305770ea2c" providerId="ADAL" clId="{5440BA74-33A6-4ADF-848E-A2F6FFB29C38}" dt="2026-10-25T16:42:43.171" v="575" actId="2711"/>
          <ac:spMkLst>
            <pc:docMk/>
            <pc:sldMk cId="3952094906" sldId="273"/>
            <ac:spMk id="4" creationId="{1FB65D47-1F72-5C06-00CB-250A8F7660E2}"/>
          </ac:spMkLst>
        </pc:spChg>
        <pc:spChg chg="add mod">
          <ac:chgData name="Natasha Victoria Rose-Taylor (2328696)" userId="814a4eaf-4571-4b20-96cf-29305770ea2c" providerId="ADAL" clId="{5440BA74-33A6-4ADF-848E-A2F6FFB29C38}" dt="2026-10-25T04:40:01.151" v="298" actId="20577"/>
          <ac:spMkLst>
            <pc:docMk/>
            <pc:sldMk cId="3952094906" sldId="273"/>
            <ac:spMk id="5" creationId="{D82465C2-E874-1818-7E46-8B53EF1939B7}"/>
          </ac:spMkLst>
        </pc:spChg>
        <pc:spChg chg="add del">
          <ac:chgData name="Natasha Victoria Rose-Taylor (2328696)" userId="814a4eaf-4571-4b20-96cf-29305770ea2c" providerId="ADAL" clId="{5440BA74-33A6-4ADF-848E-A2F6FFB29C38}" dt="2026-10-24T18:59:29.414" v="36" actId="26606"/>
          <ac:spMkLst>
            <pc:docMk/>
            <pc:sldMk cId="3952094906" sldId="273"/>
            <ac:spMk id="9" creationId="{FEF085B8-A2C0-4A6F-B663-CCC56F3CD373}"/>
          </ac:spMkLst>
        </pc:spChg>
        <pc:spChg chg="add del">
          <ac:chgData name="Natasha Victoria Rose-Taylor (2328696)" userId="814a4eaf-4571-4b20-96cf-29305770ea2c" providerId="ADAL" clId="{5440BA74-33A6-4ADF-848E-A2F6FFB29C38}" dt="2026-10-24T18:59:29.414" v="36" actId="26606"/>
          <ac:spMkLst>
            <pc:docMk/>
            <pc:sldMk cId="3952094906" sldId="273"/>
            <ac:spMk id="11" creationId="{2658F6D6-96E0-421A-96D6-3DF404008543}"/>
          </ac:spMkLst>
        </pc:spChg>
        <pc:spChg chg="add del">
          <ac:chgData name="Natasha Victoria Rose-Taylor (2328696)" userId="814a4eaf-4571-4b20-96cf-29305770ea2c" providerId="ADAL" clId="{5440BA74-33A6-4ADF-848E-A2F6FFB29C38}" dt="2026-10-24T18:59:29.414" v="36" actId="26606"/>
          <ac:spMkLst>
            <pc:docMk/>
            <pc:sldMk cId="3952094906" sldId="273"/>
            <ac:spMk id="13" creationId="{3CF62545-93A0-4FD5-9B48-48DCA794CBA1}"/>
          </ac:spMkLst>
        </pc:spChg>
        <pc:spChg chg="add">
          <ac:chgData name="Natasha Victoria Rose-Taylor (2328696)" userId="814a4eaf-4571-4b20-96cf-29305770ea2c" providerId="ADAL" clId="{5440BA74-33A6-4ADF-848E-A2F6FFB29C38}" dt="2026-10-24T18:59:29.459" v="37" actId="26606"/>
          <ac:spMkLst>
            <pc:docMk/>
            <pc:sldMk cId="3952094906" sldId="273"/>
            <ac:spMk id="15" creationId="{B36F400F-DF28-43BC-8D8E-4929793B392A}"/>
          </ac:spMkLst>
        </pc:spChg>
        <pc:picChg chg="mod">
          <ac:chgData name="Natasha Victoria Rose-Taylor (2328696)" userId="814a4eaf-4571-4b20-96cf-29305770ea2c" providerId="ADAL" clId="{5440BA74-33A6-4ADF-848E-A2F6FFB29C38}" dt="2026-10-25T15:51:58.528" v="558" actId="1076"/>
          <ac:picMkLst>
            <pc:docMk/>
            <pc:sldMk cId="3952094906" sldId="273"/>
            <ac:picMk id="6" creationId="{FF5073CD-C92A-CD29-932F-EA882DBF4929}"/>
          </ac:picMkLst>
        </pc:picChg>
      </pc:sldChg>
      <pc:sldChg chg="addSp delSp modSp new mod setBg delAnim">
        <pc:chgData name="Natasha Victoria Rose-Taylor (2328696)" userId="814a4eaf-4571-4b20-96cf-29305770ea2c" providerId="ADAL" clId="{5440BA74-33A6-4ADF-848E-A2F6FFB29C38}" dt="2026-10-25T16:46:04.179" v="606" actId="20577"/>
        <pc:sldMkLst>
          <pc:docMk/>
          <pc:sldMk cId="2440882530" sldId="274"/>
        </pc:sldMkLst>
        <pc:spChg chg="mod">
          <ac:chgData name="Natasha Victoria Rose-Taylor (2328696)" userId="814a4eaf-4571-4b20-96cf-29305770ea2c" providerId="ADAL" clId="{5440BA74-33A6-4ADF-848E-A2F6FFB29C38}" dt="2026-10-25T16:46:04.179" v="606" actId="20577"/>
          <ac:spMkLst>
            <pc:docMk/>
            <pc:sldMk cId="2440882530" sldId="274"/>
            <ac:spMk id="2" creationId="{31FDF8EC-1939-6CA0-7FB4-7FCCBC25C3A9}"/>
          </ac:spMkLst>
        </pc:spChg>
        <pc:spChg chg="mod">
          <ac:chgData name="Natasha Victoria Rose-Taylor (2328696)" userId="814a4eaf-4571-4b20-96cf-29305770ea2c" providerId="ADAL" clId="{5440BA74-33A6-4ADF-848E-A2F6FFB29C38}" dt="2026-10-25T16:45:49.708" v="602" actId="2711"/>
          <ac:spMkLst>
            <pc:docMk/>
            <pc:sldMk cId="2440882530" sldId="274"/>
            <ac:spMk id="3" creationId="{B4597239-B02D-AF13-3760-2A9B529792D7}"/>
          </ac:spMkLst>
        </pc:spChg>
        <pc:spChg chg="add mod">
          <ac:chgData name="Natasha Victoria Rose-Taylor (2328696)" userId="814a4eaf-4571-4b20-96cf-29305770ea2c" providerId="ADAL" clId="{5440BA74-33A6-4ADF-848E-A2F6FFB29C38}" dt="2026-10-25T16:45:42.892" v="601" actId="2711"/>
          <ac:spMkLst>
            <pc:docMk/>
            <pc:sldMk cId="2440882530" sldId="274"/>
            <ac:spMk id="4" creationId="{C943E4AE-EF9D-719C-6731-4E5186273F02}"/>
          </ac:spMkLst>
        </pc:spChg>
        <pc:spChg chg="add mod">
          <ac:chgData name="Natasha Victoria Rose-Taylor (2328696)" userId="814a4eaf-4571-4b20-96cf-29305770ea2c" providerId="ADAL" clId="{5440BA74-33A6-4ADF-848E-A2F6FFB29C38}" dt="2026-10-25T04:52:33.946" v="372" actId="1076"/>
          <ac:spMkLst>
            <pc:docMk/>
            <pc:sldMk cId="2440882530" sldId="274"/>
            <ac:spMk id="5" creationId="{CDC5DB8D-CD3F-9CA1-20E1-36C7B110E9D7}"/>
          </ac:spMkLst>
        </pc:spChg>
        <pc:spChg chg="add">
          <ac:chgData name="Natasha Victoria Rose-Taylor (2328696)" userId="814a4eaf-4571-4b20-96cf-29305770ea2c" providerId="ADAL" clId="{5440BA74-33A6-4ADF-848E-A2F6FFB29C38}" dt="2026-10-24T21:49:13.513" v="164" actId="26606"/>
          <ac:spMkLst>
            <pc:docMk/>
            <pc:sldMk cId="2440882530" sldId="274"/>
            <ac:spMk id="6" creationId="{8CA06CD6-90CA-4C45-856C-6771339E1E22}"/>
          </ac:spMkLst>
        </pc:spChg>
        <pc:spChg chg="add del mod">
          <ac:chgData name="Natasha Victoria Rose-Taylor (2328696)" userId="814a4eaf-4571-4b20-96cf-29305770ea2c" providerId="ADAL" clId="{5440BA74-33A6-4ADF-848E-A2F6FFB29C38}" dt="2026-10-25T04:53:42.268" v="379" actId="478"/>
          <ac:spMkLst>
            <pc:docMk/>
            <pc:sldMk cId="2440882530" sldId="274"/>
            <ac:spMk id="8" creationId="{89DEB5C9-E026-F4D6-EBFF-78ACC03DE14A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9.662" v="162" actId="26606"/>
          <ac:spMkLst>
            <pc:docMk/>
            <pc:sldMk cId="2440882530" sldId="274"/>
            <ac:spMk id="9" creationId="{8CA06CD6-90CA-4C45-856C-6771339E1E22}"/>
          </ac:spMkLst>
        </pc:spChg>
        <pc:spChg chg="add del">
          <ac:chgData name="Natasha Victoria Rose-Taylor (2328696)" userId="814a4eaf-4571-4b20-96cf-29305770ea2c" providerId="ADAL" clId="{5440BA74-33A6-4ADF-848E-A2F6FFB29C38}" dt="2026-10-24T21:46:49.126" v="157" actId="26606"/>
          <ac:spMkLst>
            <pc:docMk/>
            <pc:sldMk cId="2440882530" sldId="274"/>
            <ac:spMk id="16" creationId="{4FFBEE45-F140-49D5-85EA-C78C24340B23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7.475" v="161" actId="26606"/>
          <ac:spMkLst>
            <pc:docMk/>
            <pc:sldMk cId="2440882530" sldId="274"/>
            <ac:spMk id="18" creationId="{3EAD2937-F230-41D4-B9C5-975B129BFC20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7.475" v="161" actId="26606"/>
          <ac:spMkLst>
            <pc:docMk/>
            <pc:sldMk cId="2440882530" sldId="274"/>
            <ac:spMk id="19" creationId="{21739CA5-F0F5-48E1-8E8C-F24B71827E46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7.475" v="161" actId="26606"/>
          <ac:spMkLst>
            <pc:docMk/>
            <pc:sldMk cId="2440882530" sldId="274"/>
            <ac:spMk id="20" creationId="{CCD444A3-C338-4886-B7F1-4BA2AF46EB64}"/>
          </ac:spMkLst>
        </pc:spChg>
        <pc:picChg chg="del mod">
          <ac:chgData name="Natasha Victoria Rose-Taylor (2328696)" userId="814a4eaf-4571-4b20-96cf-29305770ea2c" providerId="ADAL" clId="{5440BA74-33A6-4ADF-848E-A2F6FFB29C38}" dt="2026-10-25T16:09:03.463" v="562" actId="478"/>
          <ac:picMkLst>
            <pc:docMk/>
            <pc:sldMk cId="2440882530" sldId="274"/>
            <ac:picMk id="8" creationId="{928A675E-5603-65E2-38BF-4D37432E3A71}"/>
          </ac:picMkLst>
        </pc:picChg>
        <pc:picChg chg="mod">
          <ac:chgData name="Natasha Victoria Rose-Taylor (2328696)" userId="814a4eaf-4571-4b20-96cf-29305770ea2c" providerId="ADAL" clId="{5440BA74-33A6-4ADF-848E-A2F6FFB29C38}" dt="2026-10-25T16:19:29.831" v="564" actId="1076"/>
          <ac:picMkLst>
            <pc:docMk/>
            <pc:sldMk cId="2440882530" sldId="274"/>
            <ac:picMk id="9" creationId="{FFE7D717-64BE-BCF1-62A5-56365EB4FD87}"/>
          </ac:picMkLst>
        </pc:picChg>
        <pc:cxnChg chg="add">
          <ac:chgData name="Natasha Victoria Rose-Taylor (2328696)" userId="814a4eaf-4571-4b20-96cf-29305770ea2c" providerId="ADAL" clId="{5440BA74-33A6-4ADF-848E-A2F6FFB29C38}" dt="2026-10-24T21:49:13.513" v="164" actId="26606"/>
          <ac:cxnSpMkLst>
            <pc:docMk/>
            <pc:sldMk cId="2440882530" sldId="274"/>
            <ac:cxnSpMk id="7" creationId="{5021601D-2758-4B15-A31C-FDA184C51B3A}"/>
          </ac:cxnSpMkLst>
        </pc:cxnChg>
        <pc:cxnChg chg="add del">
          <ac:chgData name="Natasha Victoria Rose-Taylor (2328696)" userId="814a4eaf-4571-4b20-96cf-29305770ea2c" providerId="ADAL" clId="{5440BA74-33A6-4ADF-848E-A2F6FFB29C38}" dt="2026-10-24T21:47:59.662" v="162" actId="26606"/>
          <ac:cxnSpMkLst>
            <pc:docMk/>
            <pc:sldMk cId="2440882530" sldId="274"/>
            <ac:cxnSpMk id="11" creationId="{5021601D-2758-4B15-A31C-FDA184C51B3A}"/>
          </ac:cxnSpMkLst>
        </pc:cxnChg>
      </pc:sldChg>
      <pc:sldChg chg="delSp modSp new mod">
        <pc:chgData name="Natasha Victoria Rose-Taylor (2328696)" userId="814a4eaf-4571-4b20-96cf-29305770ea2c" providerId="ADAL" clId="{5440BA74-33A6-4ADF-848E-A2F6FFB29C38}" dt="2026-10-25T16:47:41.651" v="620" actId="27636"/>
        <pc:sldMkLst>
          <pc:docMk/>
          <pc:sldMk cId="275727484" sldId="275"/>
        </pc:sldMkLst>
        <pc:spChg chg="del">
          <ac:chgData name="Natasha Victoria Rose-Taylor (2328696)" userId="814a4eaf-4571-4b20-96cf-29305770ea2c" providerId="ADAL" clId="{5440BA74-33A6-4ADF-848E-A2F6FFB29C38}" dt="2026-10-25T16:47:37.003" v="618" actId="478"/>
          <ac:spMkLst>
            <pc:docMk/>
            <pc:sldMk cId="275727484" sldId="275"/>
            <ac:spMk id="2" creationId="{AC19F60D-7487-2823-3543-1BECBD957011}"/>
          </ac:spMkLst>
        </pc:spChg>
        <pc:spChg chg="mod">
          <ac:chgData name="Natasha Victoria Rose-Taylor (2328696)" userId="814a4eaf-4571-4b20-96cf-29305770ea2c" providerId="ADAL" clId="{5440BA74-33A6-4ADF-848E-A2F6FFB29C38}" dt="2026-10-25T16:47:41.651" v="620" actId="27636"/>
          <ac:spMkLst>
            <pc:docMk/>
            <pc:sldMk cId="275727484" sldId="275"/>
            <ac:spMk id="3" creationId="{99A5867F-537A-7446-99A0-00869F5F3FCF}"/>
          </ac:spMkLst>
        </pc:spChg>
      </pc:sldChg>
      <pc:sldChg chg="new del">
        <pc:chgData name="Natasha Victoria Rose-Taylor (2328696)" userId="814a4eaf-4571-4b20-96cf-29305770ea2c" providerId="ADAL" clId="{5440BA74-33A6-4ADF-848E-A2F6FFB29C38}" dt="2026-10-25T16:26:01.763" v="568" actId="47"/>
        <pc:sldMkLst>
          <pc:docMk/>
          <pc:sldMk cId="3634622326" sldId="27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4EE44-2898-A1A5-DB7F-A1F056BE9EE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54CA3-B9B3-31BE-144E-6D0CD2550D1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B5A3E-5C97-963E-866E-0D47262D6D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BABC1E-A84F-40E2-94FA-54F5F756B48C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33CCF-FC8B-1D69-FC42-0D690032BC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1FFA3-A83A-7439-7EBA-0ECC974625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829581-15CA-4A26-9BC0-6D93AF8249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94372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08730-5FD8-9FF4-41C1-7EF0CFF241A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A5B18-27C8-DF88-1CD6-186917C9813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47B23-85F4-D178-8CE0-1B86D19BB5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27043B-20C4-4886-89E3-41789F25E1DC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60379-CA5D-07B2-922E-AD4E898CBD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149E20-D02F-EB31-8584-E62E80C541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014B5D-31ED-4089-B3C5-AB763177EE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146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68221-5952-B3F9-AF28-6A814367FE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A1C3E-B2AD-6014-142A-592AAD06CF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C50E4-A4C1-C89F-63DF-0FF4140BD8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7B200E-593C-4296-B540-7751DB8E038C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5C8A5-DA95-617F-E6DA-CE22CDB2E0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A3EAB-BD71-1508-0915-6DA365157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D42121-9A40-4ED2-AA72-DBF7CD36EE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3D660-907B-25B5-A06F-A0115FC8E3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34ED8-D9B5-3568-A83E-ADE38C8F404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04E154-9BE9-15D6-E4E2-9CD9AF47DE6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2C1F13-6254-2EF5-E986-16EF48BCDA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64ED61-89C2-40E2-B350-CC07E3C4C0DB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5F719-22A6-C3A6-5848-36D97A2070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F8885-442B-DB98-D7A2-63E3A92AFB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C95391-549B-44A8-B7F2-2DC63D53A7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13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E59E5-C8AE-E9E5-15BB-DE267FC5E6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AFEBC4-9050-A66B-484D-1C01DDC5A5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B8624F-0B9C-8FBC-2586-1FA7F1874D6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2038B1-FF90-9228-F68D-D0CDA09F3ED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F74849-CCD9-FA5B-BAB0-1BCF2A58B48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AA71C8-6FB6-EB86-783F-6B96288837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0B2BF6-185D-4C95-98AE-EBF349DF230C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61988E-0643-C19C-D38C-B974BC63A8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24D6D0-9BC3-D188-5C48-2877BE4C62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CAA6A7-19B8-4787-89BF-0A2891F599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567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33751-A4A8-1037-A59F-73E2853082D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1822B9-FAA9-D29B-0DBB-F275A362A4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F541BB-D3E3-4817-B01D-F8BC7BCFCFF0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80AA3C-1545-DF54-8C17-95D2DFE333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EB499-3A95-F4F8-8413-DEC376F376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44DA02-8253-42AE-8509-B3EC5D6398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2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DC9555-8B5E-CDFD-08A3-CBCBAE8DD8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79AB9-9821-4A92-BA3E-10F7A969218C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163A91-0250-89B8-9384-C00FCF90D7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CEE34-CB67-FB6F-FF5C-F53C9B929E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9C154A-276B-4A5A-8AE3-DAF17AA309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8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15FB7-3B68-83B9-3161-67FD0D5628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91694-514E-12D4-50BB-43F03E980C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EEE8F3-D217-6610-5D54-6ED6485D0D9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BA08F-72E0-5774-1581-0651067EB5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9D25AA-00E6-4AE5-B583-2B54317EDBC1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65E0A-8C94-523D-CCDA-0EDDEC2692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890C-6EC6-4584-B41F-ED4588E146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AEE759-6FFC-45EE-9B96-0B089EBBDD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31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06EF-0B2D-5B36-60E1-BCF259C890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B0D7F6-0AFC-E398-ABDC-82F71CB0946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F0C263-FE60-A16C-FEAA-7119B404227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43CB2C-B625-3F28-9AAE-14EEB7AE3C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0C4607-A80E-4357-ADF7-7F1A7FCD612F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584597-2441-D4D5-59E5-1247D94B44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5EA842-FEBF-5428-C15E-E736A1D23A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92E648-81E2-4370-98C8-77306AE59C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71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9371-F607-1EF0-5EC5-AFE4C83C6A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C67B8-D295-C3DF-258C-BAFEA70A566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6520C-EAED-082C-A286-456FFC5B5D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4E77DA-9EC5-4D5C-9E5C-984839931987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12170-E5A1-4E8E-503D-626D64F3B2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B8501-8307-8AFB-2893-86F665A23F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CE9125-86DB-4501-9F89-53311397799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72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7AA0B7-9A18-144D-9595-34A8FA99769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D8C31C-DAF5-7B9F-3373-FA41A59C9F3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8A52F-A250-E420-962D-DEEAF662EF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C3EF0F-6A71-4663-B6B8-D4A217AFD259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6DE2A-A1E9-D201-CC33-C888F0A1CD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DEDB9-4F3F-D7D2-AB6B-35F0F33021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7BAFDD-EB42-47CD-8B39-D9E9B53007C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61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E5B672-E512-D7AF-8B63-8A85D1D500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0C6EF-79A2-9DA0-24F7-ACA2B7DAC6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928C8-C0A6-56B4-F203-7F324756CFE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091878E-C557-4F4E-B43C-9FB8EE6BE6B7}" type="datetime1">
              <a:rPr lang="en-GB"/>
              <a:pPr lvl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C7D1F-943A-9D97-E8BB-4D1A57D1C07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B727F-CAB1-200E-877E-3D4B38BF05E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0C53219-F0FE-451A-96ED-CB7A9BFE5B0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hyperlink" Target="https://www.youtube.com/watch?v=in57feuaG6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81AAFAEC-2557-004F-D825-93F4EE27C09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798874"/>
            <a:ext cx="9144000" cy="240901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Student name: Natasha Rose -Taylor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Student number: 2328696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Lecturer:  </a:t>
            </a:r>
            <a:r>
              <a:rPr lang="en-GB" dirty="0" err="1"/>
              <a:t>Tsiwani</a:t>
            </a:r>
            <a:r>
              <a:rPr lang="en-GB" dirty="0"/>
              <a:t> Khumalo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BMHP6027_BIRM – Empowering the older person</a:t>
            </a:r>
          </a:p>
          <a:p>
            <a:pPr lvl="0"/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D3F3EC2-E3C1-5F15-BAE3-AA9CD5F49E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35"/>
    </mc:Choice>
    <mc:Fallback>
      <p:transition spd="slow" advTm="6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6078FA07-C42E-F1FD-1B40-CA1672481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436B8EBE-BE12-3B58-AEF0-61B42A1FE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val f5"/>
              <a:gd name="f834" fmla="val f6"/>
              <a:gd name="f835" fmla="val f7"/>
              <a:gd name="f836" fmla="*/ f830 f0 1"/>
              <a:gd name="f837" fmla="+- f835 0 f833"/>
              <a:gd name="f838" fmla="+- f834 0 f833"/>
              <a:gd name="f839" fmla="*/ f836 1 f2"/>
              <a:gd name="f840" fmla="*/ f838 1 10768629"/>
              <a:gd name="f841" fmla="*/ f837 1 1978172"/>
              <a:gd name="f842" fmla="*/ 0 f838 1"/>
              <a:gd name="f843" fmla="*/ 0 f837 1"/>
              <a:gd name="f844" fmla="*/ 10768629 f838 1"/>
              <a:gd name="f845" fmla="*/ 10733254 f838 1"/>
              <a:gd name="f846" fmla="*/ 31439 f837 1"/>
              <a:gd name="f847" fmla="*/ 10727085 f838 1"/>
              <a:gd name="f848" fmla="*/ 37910 f837 1"/>
              <a:gd name="f849" fmla="*/ 10675953 f838 1"/>
              <a:gd name="f850" fmla="*/ 68623 f837 1"/>
              <a:gd name="f851" fmla="*/ 10637091 f838 1"/>
              <a:gd name="f852" fmla="*/ 90361 f837 1"/>
              <a:gd name="f853" fmla="*/ 10610971 f838 1"/>
              <a:gd name="f854" fmla="*/ 110764 f837 1"/>
              <a:gd name="f855" fmla="*/ 10532872 f838 1"/>
              <a:gd name="f856" fmla="*/ 138028 f837 1"/>
              <a:gd name="f857" fmla="*/ 10398558 f838 1"/>
              <a:gd name="f858" fmla="*/ 172911 f837 1"/>
              <a:gd name="f859" fmla="*/ 10371128 f838 1"/>
              <a:gd name="f860" fmla="*/ 182609 f837 1"/>
              <a:gd name="f861" fmla="*/ 10352178 f838 1"/>
              <a:gd name="f862" fmla="*/ 199976 f837 1"/>
              <a:gd name="f863" fmla="*/ 10351815 f838 1"/>
              <a:gd name="f864" fmla="*/ 211879 f837 1"/>
              <a:gd name="f865" fmla="*/ 10337471 f838 1"/>
              <a:gd name="f866" fmla="*/ 218661 f837 1"/>
              <a:gd name="f867" fmla="*/ 10334625 f838 1"/>
              <a:gd name="f868" fmla="*/ 222351 f837 1"/>
              <a:gd name="f869" fmla="*/ 10256365 f838 1"/>
              <a:gd name="f870" fmla="*/ 235917 f837 1"/>
              <a:gd name="f871" fmla="*/ 10201127 f838 1"/>
              <a:gd name="f872" fmla="*/ 267448 f837 1"/>
              <a:gd name="f873" fmla="*/ 9961218 f838 1"/>
              <a:gd name="f874" fmla="*/ 326720 f837 1"/>
              <a:gd name="f875" fmla="*/ 9859715 f838 1"/>
              <a:gd name="f876" fmla="*/ 355698 f837 1"/>
              <a:gd name="f877" fmla="*/ 9679867 f838 1"/>
              <a:gd name="f878" fmla="*/ 399081 f837 1"/>
              <a:gd name="f879" fmla="*/ 9490654 f838 1"/>
              <a:gd name="f880" fmla="*/ 455225 f837 1"/>
              <a:gd name="f881" fmla="*/ 9470837 f838 1"/>
              <a:gd name="f882" fmla="*/ 452539 f837 1"/>
              <a:gd name="f883" fmla="*/ 9469082 f838 1"/>
              <a:gd name="f884" fmla="*/ 454891 f837 1"/>
              <a:gd name="f885" fmla="*/ 9448038 f838 1"/>
              <a:gd name="f886" fmla="*/ 459733 f837 1"/>
              <a:gd name="f887" fmla="*/ 9396821 f838 1"/>
              <a:gd name="f888" fmla="*/ 455795 f837 1"/>
              <a:gd name="f889" fmla="*/ 9392197 f838 1"/>
              <a:gd name="f890" fmla="*/ 459796 f837 1"/>
              <a:gd name="f891" fmla="*/ 9347994 f838 1"/>
              <a:gd name="f892" fmla="*/ 464462 f837 1"/>
              <a:gd name="f893" fmla="*/ 9347889 f838 1"/>
              <a:gd name="f894" fmla="*/ 466539 f837 1"/>
              <a:gd name="f895" fmla="*/ 9337639 f838 1"/>
              <a:gd name="f896" fmla="*/ 476654 f837 1"/>
              <a:gd name="f897" fmla="*/ 9229283 f838 1"/>
              <a:gd name="f898" fmla="*/ 555377 f837 1"/>
              <a:gd name="f899" fmla="*/ 9220274 f838 1"/>
              <a:gd name="f900" fmla="*/ 557502 f837 1"/>
              <a:gd name="f901" fmla="*/ 9220202 f838 1"/>
              <a:gd name="f902" fmla="*/ 558001 f837 1"/>
              <a:gd name="f903" fmla="*/ 9210908 f838 1"/>
              <a:gd name="f904" fmla="*/ 561147 f837 1"/>
              <a:gd name="f905" fmla="*/ 9186374 f838 1"/>
              <a:gd name="f906" fmla="*/ 565502 f837 1"/>
              <a:gd name="f907" fmla="*/ 9181058 f838 1"/>
              <a:gd name="f908" fmla="*/ 569943 f837 1"/>
              <a:gd name="f909" fmla="*/ 9149110 f838 1"/>
              <a:gd name="f910" fmla="*/ 598906 f837 1"/>
              <a:gd name="f911" fmla="*/ 9078556 f838 1"/>
              <a:gd name="f912" fmla="*/ 644039 f837 1"/>
              <a:gd name="f913" fmla="*/ 8996399 f838 1"/>
              <a:gd name="f914" fmla="*/ 690055 f837 1"/>
              <a:gd name="f915" fmla="*/ 8803791 f838 1"/>
              <a:gd name="f916" fmla="*/ 813860 f837 1"/>
              <a:gd name="f917" fmla="*/ 8636202 f838 1"/>
              <a:gd name="f918" fmla="*/ 848463 f837 1"/>
              <a:gd name="f919" fmla="*/ 8555372 f838 1"/>
              <a:gd name="f920" fmla="*/ 883171 f837 1"/>
              <a:gd name="f921" fmla="*/ 8507229 f838 1"/>
              <a:gd name="f922" fmla="*/ 901665 f837 1"/>
              <a:gd name="f923" fmla="*/ 8428473 f838 1"/>
              <a:gd name="f924" fmla="*/ 927985 f837 1"/>
              <a:gd name="f925" fmla="*/ 8427914 f838 1"/>
              <a:gd name="f926" fmla="*/ 933480 f837 1"/>
              <a:gd name="f927" fmla="*/ 8420327 f838 1"/>
              <a:gd name="f928" fmla="*/ 941984 f837 1"/>
              <a:gd name="f929" fmla="*/ 8380548 f838 1"/>
              <a:gd name="f930" fmla="*/ 987916 f837 1"/>
              <a:gd name="f931" fmla="*/ 8304438 f838 1"/>
              <a:gd name="f932" fmla="*/ 996739 f837 1"/>
              <a:gd name="f933" fmla="*/ 8280929 f838 1"/>
              <a:gd name="f934" fmla="*/ 1023089 f837 1"/>
              <a:gd name="f935" fmla="*/ 8275760 f838 1"/>
              <a:gd name="f936" fmla="*/ 1027772 f837 1"/>
              <a:gd name="f937" fmla="*/ 8275478 f838 1"/>
              <a:gd name="f938" fmla="*/ 1027605 f837 1"/>
              <a:gd name="f939" fmla="*/ 1032033 f837 1"/>
              <a:gd name="f940" fmla="*/ 8203836 f838 1"/>
              <a:gd name="f941" fmla="*/ 1037347 f837 1"/>
              <a:gd name="f942" fmla="*/ 8122936 f838 1"/>
              <a:gd name="f943" fmla="*/ 1063113 f837 1"/>
              <a:gd name="f944" fmla="*/ 8043658 f838 1"/>
              <a:gd name="f945" fmla="*/ 1092746 f837 1"/>
              <a:gd name="f946" fmla="*/ 8015351 f838 1"/>
              <a:gd name="f947" fmla="*/ 1105478 f837 1"/>
              <a:gd name="f948" fmla="*/ 7963145 f838 1"/>
              <a:gd name="f949" fmla="*/ 1119346 f837 1"/>
              <a:gd name="f950" fmla="*/ 7938145 f838 1"/>
              <a:gd name="f951" fmla="*/ 1120225 f837 1"/>
              <a:gd name="f952" fmla="*/ 7937238 f838 1"/>
              <a:gd name="f953" fmla="*/ 1121204 f837 1"/>
              <a:gd name="f954" fmla="*/ 7934398 f838 1"/>
              <a:gd name="f955" fmla="*/ 1118240 f837 1"/>
              <a:gd name="f956" fmla="*/ 7918248 f838 1"/>
              <a:gd name="f957" fmla="*/ 1124371 f837 1"/>
              <a:gd name="f958" fmla="*/ 7914119 f838 1"/>
              <a:gd name="f959" fmla="*/ 1127653 f837 1"/>
              <a:gd name="f960" fmla="*/ 7907658 f838 1"/>
              <a:gd name="f961" fmla="*/ 1130350 f837 1"/>
              <a:gd name="f962" fmla="*/ 7907434 f838 1"/>
              <a:gd name="f963" fmla="*/ 1130103 f837 1"/>
              <a:gd name="f964" fmla="*/ 7901508 f838 1"/>
              <a:gd name="f965" fmla="*/ 1133245 f837 1"/>
              <a:gd name="f966" fmla="*/ 7873287 f838 1"/>
              <a:gd name="f967" fmla="*/ 1152609 f837 1"/>
              <a:gd name="f968" fmla="*/ 7834833 f838 1"/>
              <a:gd name="f969" fmla="*/ 1153868 f837 1"/>
              <a:gd name="f970" fmla="*/ 7828661 f838 1"/>
              <a:gd name="f971" fmla="*/ 1139994 f837 1"/>
              <a:gd name="f972" fmla="*/ 7823966 f838 1"/>
              <a:gd name="f973" fmla="*/ 1143178 f837 1"/>
              <a:gd name="f974" fmla="*/ 7815078 f838 1"/>
              <a:gd name="f975" fmla="*/ 1151776 f837 1"/>
              <a:gd name="f976" fmla="*/ 7812026 f838 1"/>
              <a:gd name="f977" fmla="*/ 1151522 f837 1"/>
              <a:gd name="f978" fmla="*/ 7782249 f838 1"/>
              <a:gd name="f979" fmla="*/ 1160970 f837 1"/>
              <a:gd name="f980" fmla="*/ 7773476 f838 1"/>
              <a:gd name="f981" fmla="*/ 1157414 f837 1"/>
              <a:gd name="f982" fmla="*/ 7769600 f838 1"/>
              <a:gd name="f983" fmla="*/ 1157365 f837 1"/>
              <a:gd name="f984" fmla="*/ 7752631 f838 1"/>
              <a:gd name="f985" fmla="*/ 1172815 f837 1"/>
              <a:gd name="f986" fmla="*/ 7586920 f838 1"/>
              <a:gd name="f987" fmla="*/ 1261888 f837 1"/>
              <a:gd name="f988" fmla="*/ 7486100 f838 1"/>
              <a:gd name="f989" fmla="*/ 1292563 f837 1"/>
              <a:gd name="f990" fmla="*/ 7240698 f838 1"/>
              <a:gd name="f991" fmla="*/ 1438832 f837 1"/>
              <a:gd name="f992" fmla="*/ 7197675 f838 1"/>
              <a:gd name="f993" fmla="*/ 1447530 f837 1"/>
              <a:gd name="f994" fmla="*/ 7164788 f838 1"/>
              <a:gd name="f995" fmla="*/ 1480293 f837 1"/>
              <a:gd name="f996" fmla="*/ 7147929 f838 1"/>
              <a:gd name="f997" fmla="*/ 1477641 f837 1"/>
              <a:gd name="f998" fmla="*/ 7144965 f838 1"/>
              <a:gd name="f999" fmla="*/ 1476908 f837 1"/>
              <a:gd name="f1000" fmla="*/ 7134299 f838 1"/>
              <a:gd name="f1001" fmla="*/ 1479969 f837 1"/>
              <a:gd name="f1002" fmla="*/ 7129809 f838 1"/>
              <a:gd name="f1003" fmla="*/ 1473339 f837 1"/>
              <a:gd name="f1004" fmla="*/ 7112688 f838 1"/>
              <a:gd name="f1005" fmla="*/ 1472575 f837 1"/>
              <a:gd name="f1006" fmla="*/ 7093470 f838 1"/>
              <a:gd name="f1007" fmla="*/ 1480300 f837 1"/>
              <a:gd name="f1008" fmla="*/ 7025034 f838 1"/>
              <a:gd name="f1009" fmla="*/ 1506934 f837 1"/>
              <a:gd name="f1010" fmla="*/ 7014783 f838 1"/>
              <a:gd name="f1011" fmla="*/ 1515868 f837 1"/>
              <a:gd name="f1012" fmla="*/ 6979706 f838 1"/>
              <a:gd name="f1013" fmla="*/ 1523511 f837 1"/>
              <a:gd name="f1014" fmla="*/ 6977890 f838 1"/>
              <a:gd name="f1015" fmla="*/ 1525793 f837 1"/>
              <a:gd name="f1016" fmla="*/ 6944339 f838 1"/>
              <a:gd name="f1017" fmla="*/ 1536237 f837 1"/>
              <a:gd name="f1018" fmla="*/ 6886996 f838 1"/>
              <a:gd name="f1019" fmla="*/ 1563569 f837 1"/>
              <a:gd name="f1020" fmla="*/ 6874510 f838 1"/>
              <a:gd name="f1021" fmla="*/ 1558469 f837 1"/>
              <a:gd name="f1022" fmla="*/ 6871943 f838 1"/>
              <a:gd name="f1023" fmla="*/ 1554651 f837 1"/>
              <a:gd name="f1024" fmla="*/ 6856174 f838 1"/>
              <a:gd name="f1025" fmla="*/ 1562024 f837 1"/>
              <a:gd name="f1026" fmla="*/ 6842321 f838 1"/>
              <a:gd name="f1027" fmla="*/ 1560554 f837 1"/>
              <a:gd name="f1028" fmla="*/ 6832713 f838 1"/>
              <a:gd name="f1029" fmla="*/ 1569357 f837 1"/>
              <a:gd name="f1030" fmla="*/ 6816351 f838 1"/>
              <a:gd name="f1031" fmla="*/ 1571495 f837 1"/>
              <a:gd name="f1032" fmla="*/ 6795800 f838 1"/>
              <a:gd name="f1033" fmla="*/ 1572010 f837 1"/>
              <a:gd name="f1034" fmla="*/ 6777546 f838 1"/>
              <a:gd name="f1035" fmla="*/ 1568661 f837 1"/>
              <a:gd name="f1036" fmla="*/ 6751528 f838 1"/>
              <a:gd name="f1037" fmla="*/ 1574143 f837 1"/>
              <a:gd name="f1038" fmla="*/ 6691966 f838 1"/>
              <a:gd name="f1039" fmla="*/ 1582255 f837 1"/>
              <a:gd name="f1040" fmla="*/ 6646941 f838 1"/>
              <a:gd name="f1041" fmla="*/ 1588471 f837 1"/>
              <a:gd name="f1042" fmla="*/ 6568576 f838 1"/>
              <a:gd name="f1043" fmla="*/ 1606488 f837 1"/>
              <a:gd name="f1044" fmla="*/ 6554358 f838 1"/>
              <a:gd name="f1045" fmla="*/ 1621701 f837 1"/>
              <a:gd name="f1046" fmla="*/ 6516968 f838 1"/>
              <a:gd name="f1047" fmla="*/ 1617195 f837 1"/>
              <a:gd name="f1048" fmla="*/ 6506479 f838 1"/>
              <a:gd name="f1049" fmla="*/ 1602227 f837 1"/>
              <a:gd name="f1050" fmla="*/ 6458436 f838 1"/>
              <a:gd name="f1051" fmla="*/ 1607332 f837 1"/>
              <a:gd name="f1052" fmla="*/ 6414786 f838 1"/>
              <a:gd name="f1053" fmla="*/ 1628815 f837 1"/>
              <a:gd name="f1054" fmla="*/ 6357085 f838 1"/>
              <a:gd name="f1055" fmla="*/ 1640846 f837 1"/>
              <a:gd name="f1056" fmla="*/ 6322636 f838 1"/>
              <a:gd name="f1057" fmla="*/ 1648213 f837 1"/>
              <a:gd name="f1058" fmla="*/ 6226172 f838 1"/>
              <a:gd name="f1059" fmla="*/ 1654676 f837 1"/>
              <a:gd name="f1060" fmla="*/ 6221217 f838 1"/>
              <a:gd name="f1061" fmla="*/ 1654506 f837 1"/>
              <a:gd name="f1062" fmla="*/ 6204956 f838 1"/>
              <a:gd name="f1063" fmla="*/ 1664280 f837 1"/>
              <a:gd name="f1064" fmla="*/ 6204270 f838 1"/>
              <a:gd name="f1065" fmla="*/ 1666782 f837 1"/>
              <a:gd name="f1066" fmla="*/ 6143810 f838 1"/>
              <a:gd name="f1067" fmla="*/ 1661963 f837 1"/>
              <a:gd name="f1068" fmla="*/ 6136560 f838 1"/>
              <a:gd name="f1069" fmla="*/ 1665728 f837 1"/>
              <a:gd name="f1070" fmla="*/ 6096155 f838 1"/>
              <a:gd name="f1071" fmla="*/ 1656951 f837 1"/>
              <a:gd name="f1072" fmla="*/ 6075812 f838 1"/>
              <a:gd name="f1073" fmla="*/ 1655422 f837 1"/>
              <a:gd name="f1074" fmla="*/ 6039495 f838 1"/>
              <a:gd name="f1075" fmla="*/ 1649680 f837 1"/>
              <a:gd name="f1076" fmla="*/ 6036523 f838 1"/>
              <a:gd name="f1077" fmla="*/ 1652121 f837 1"/>
              <a:gd name="f1078" fmla="*/ 6029328 f838 1"/>
              <a:gd name="f1079" fmla="*/ 1649904 f837 1"/>
              <a:gd name="f1080" fmla="*/ 6024075 f838 1"/>
              <a:gd name="f1081" fmla="*/ 1652779 f837 1"/>
              <a:gd name="f1082" fmla="*/ 6018085 f838 1"/>
              <a:gd name="f1083" fmla="*/ 1652030 f837 1"/>
              <a:gd name="f1084" fmla="*/ 5955513 f838 1"/>
              <a:gd name="f1085" fmla="*/ 1663584 f837 1"/>
              <a:gd name="f1086" fmla="*/ 5941996 f838 1"/>
              <a:gd name="f1087" fmla="*/ 1661326 f837 1"/>
              <a:gd name="f1088" fmla="*/ 5931789 f838 1"/>
              <a:gd name="f1089" fmla="*/ 1669915 f837 1"/>
              <a:gd name="f1090" fmla="*/ 5888686 f838 1"/>
              <a:gd name="f1091" fmla="*/ 1672175 f837 1"/>
              <a:gd name="f1092" fmla="*/ 5873794 f838 1"/>
              <a:gd name="f1093" fmla="*/ 1665454 f837 1"/>
              <a:gd name="f1094" fmla="*/ 5860022 f838 1"/>
              <a:gd name="f1095" fmla="*/ 1660635 f837 1"/>
              <a:gd name="f1096" fmla="*/ 5858237 f838 1"/>
              <a:gd name="f1097" fmla="*/ 1660649 f837 1"/>
              <a:gd name="f1098" fmla="*/ 5840319 f838 1"/>
              <a:gd name="f1099" fmla="*/ 1660798 f837 1"/>
              <a:gd name="f1100" fmla="*/ 5806984 f838 1"/>
              <a:gd name="f1101" fmla="*/ 1661075 f837 1"/>
              <a:gd name="f1102" fmla="*/ 5742351 f838 1"/>
              <a:gd name="f1103" fmla="*/ 1667489 f837 1"/>
              <a:gd name="f1104" fmla="*/ 4759058 f838 1"/>
              <a:gd name="f1105" fmla="*/ 1766533 f837 1"/>
              <a:gd name="f1106" fmla="*/ 4719749 f838 1"/>
              <a:gd name="f1107" fmla="*/ 1771811 f837 1"/>
              <a:gd name="f1108" fmla="*/ 4568686 f838 1"/>
              <a:gd name="f1109" fmla="*/ 1786141 f837 1"/>
              <a:gd name="f1110" fmla="*/ 4418751 f838 1"/>
              <a:gd name="f1111" fmla="*/ 1796932 f837 1"/>
              <a:gd name="f1112" fmla="*/ 4378377 f838 1"/>
              <a:gd name="f1113" fmla="*/ 1815528 f837 1"/>
              <a:gd name="f1114" fmla="*/ 4320575 f838 1"/>
              <a:gd name="f1115" fmla="*/ 1832722 f837 1"/>
              <a:gd name="f1116" fmla="*/ 3973223 f838 1"/>
              <a:gd name="f1117" fmla="*/ 1881015 f837 1"/>
              <a:gd name="f1118" fmla="*/ 3900992 f838 1"/>
              <a:gd name="f1119" fmla="*/ 1880603 f837 1"/>
              <a:gd name="f1120" fmla="*/ 3662119 f838 1"/>
              <a:gd name="f1121" fmla="*/ 3496919 f838 1"/>
              <a:gd name="f1122" fmla="*/ 1873180 f837 1"/>
              <a:gd name="f1123" fmla="*/ 3449433 f838 1"/>
              <a:gd name="f1124" fmla="*/ 1889681 f837 1"/>
              <a:gd name="f1125" fmla="*/ 3369766 f838 1"/>
              <a:gd name="f1126" fmla="*/ 1916653 f837 1"/>
              <a:gd name="f1127" fmla="*/ 3224897 f838 1"/>
              <a:gd name="f1128" fmla="*/ 1943733 f837 1"/>
              <a:gd name="f1129" fmla="*/ 3161463 f838 1"/>
              <a:gd name="f1130" fmla="*/ 1946591 f837 1"/>
              <a:gd name="f1131" fmla="*/ 2897201 f838 1"/>
              <a:gd name="f1132" fmla="*/ 1926772 f837 1"/>
              <a:gd name="f1133" fmla="*/ 2783891 f838 1"/>
              <a:gd name="f1134" fmla="*/ 1931749 f837 1"/>
              <a:gd name="f1135" fmla="*/ 2712447 f838 1"/>
              <a:gd name="f1136" fmla="*/ 1933044 f837 1"/>
              <a:gd name="f1137" fmla="*/ 2560151 f838 1"/>
              <a:gd name="f1138" fmla="*/ 1963609 f837 1"/>
              <a:gd name="f1139" fmla="*/ 2367221 f838 1"/>
              <a:gd name="f1140" fmla="*/ 1971884 f837 1"/>
              <a:gd name="f1141" fmla="*/ 2272130 f838 1"/>
              <a:gd name="f1142" fmla="*/ 1961162 f837 1"/>
              <a:gd name="f1143" fmla="*/ 2189404 f838 1"/>
              <a:gd name="f1144" fmla="*/ 1978172 f837 1"/>
              <a:gd name="f1145" fmla="*/ 2077704 f838 1"/>
              <a:gd name="f1146" fmla="*/ 1965002 f837 1"/>
              <a:gd name="f1147" fmla="*/ 1967996 f838 1"/>
              <a:gd name="f1148" fmla="*/ 1953187 f837 1"/>
              <a:gd name="f1149" fmla="*/ 1855805 f838 1"/>
              <a:gd name="f1150" fmla="*/ 1926082 f837 1"/>
              <a:gd name="f1151" fmla="*/ 1790957 f838 1"/>
              <a:gd name="f1152" fmla="*/ 1919460 f837 1"/>
              <a:gd name="f1153" fmla="*/ 1613978 f838 1"/>
              <a:gd name="f1154" fmla="*/ 1891581 f837 1"/>
              <a:gd name="f1155" fmla="*/ 1436831 f838 1"/>
              <a:gd name="f1156" fmla="*/ 1856201 f837 1"/>
              <a:gd name="f1157" fmla="*/ 1162595 f838 1"/>
              <a:gd name="f1158" fmla="*/ 991903 f838 1"/>
              <a:gd name="f1159" fmla="*/ 1786741 f837 1"/>
              <a:gd name="f1160" fmla="*/ 883960 f838 1"/>
              <a:gd name="f1161" fmla="*/ 766531 f838 1"/>
              <a:gd name="f1162" fmla="*/ 1805053 f837 1"/>
              <a:gd name="f1163" fmla="*/ 669779 f838 1"/>
              <a:gd name="f1164" fmla="*/ 1800537 f837 1"/>
              <a:gd name="f1165" fmla="*/ 523898 f838 1"/>
              <a:gd name="f1166" fmla="*/ 1811085 f837 1"/>
              <a:gd name="f1167" fmla="*/ 360251 f838 1"/>
              <a:gd name="f1168" fmla="*/ 1830735 f837 1"/>
              <a:gd name="f1169" fmla="*/ 255207 f838 1"/>
              <a:gd name="f1170" fmla="*/ 1818275 f837 1"/>
              <a:gd name="f1171" fmla="*/ 101803 f838 1"/>
              <a:gd name="f1172" fmla="*/ 1870647 f837 1"/>
              <a:gd name="f1173" fmla="*/ 25397 f838 1"/>
              <a:gd name="f1174" fmla="*/ 1888443 f837 1"/>
              <a:gd name="f1175" fmla="*/ 2370 f838 1"/>
              <a:gd name="f1176" fmla="*/ 1878311 f837 1"/>
              <a:gd name="f1177" fmla="*/ 1878785 f837 1"/>
              <a:gd name="f1178" fmla="*/ 4809524 f838 1"/>
              <a:gd name="f1179" fmla="*/ 1761033 f837 1"/>
              <a:gd name="f1180" fmla="*/ 4872172 f838 1"/>
              <a:gd name="f1181" fmla="*/ 1757222 f837 1"/>
              <a:gd name="f1182" fmla="*/ 4950070 f838 1"/>
              <a:gd name="f1183" fmla="*/ 1748401 f837 1"/>
              <a:gd name="f1184" fmla="*/ 5521171 f838 1"/>
              <a:gd name="f1185" fmla="*/ 1671626 f837 1"/>
              <a:gd name="f1186" fmla="*/ 5457384 f838 1"/>
              <a:gd name="f1187" fmla="*/ 1683952 f837 1"/>
              <a:gd name="f1188" fmla="*/ 3005773 f838 1"/>
              <a:gd name="f1189" fmla="*/ 1915878 f837 1"/>
              <a:gd name="f1190" fmla="*/ 1357365 f838 1"/>
              <a:gd name="f1191" fmla="*/ 1832140 f837 1"/>
              <a:gd name="f1192" fmla="*/ 1232341 f838 1"/>
              <a:gd name="f1193" fmla="*/ 1785942 f837 1"/>
              <a:gd name="f1194" fmla="*/ 2033299 f838 1"/>
              <a:gd name="f1195" fmla="*/ 1969042 f837 1"/>
              <a:gd name="f1196" fmla="*/ 3069716 f838 1"/>
              <a:gd name="f1197" fmla="*/ 1930463 f837 1"/>
              <a:gd name="f1198" fmla="*/ 3112044 f838 1"/>
              <a:gd name="f1199" fmla="*/ 1935614 f837 1"/>
              <a:gd name="f1200" fmla="*/ 3269672 f838 1"/>
              <a:gd name="f1201" fmla="*/ 1938036 f837 1"/>
              <a:gd name="f1202" fmla="*/ 1889285 f837 1"/>
              <a:gd name="f1203" fmla="*/ 8394729 f838 1"/>
              <a:gd name="f1204" fmla="*/ 948347 f837 1"/>
              <a:gd name="f1205" fmla="*/ 8340796 f838 1"/>
              <a:gd name="f1206" fmla="*/ 980522 f837 1"/>
              <a:gd name="f1207" fmla="*/ 8375330 f838 1"/>
              <a:gd name="f1208" fmla="*/ 965444 f837 1"/>
              <a:gd name="f1209" fmla="*/ 9167549 f838 1"/>
              <a:gd name="f1210" fmla="*/ 584727 f837 1"/>
              <a:gd name="f1211" fmla="*/ 9287964 f838 1"/>
              <a:gd name="f1212" fmla="*/ 513052 f837 1"/>
              <a:gd name="f1213" fmla="*/ 8249003 f838 1"/>
              <a:gd name="f1214" fmla="*/ 7739392 f838 1"/>
              <a:gd name="f1215" fmla="*/ 1192062 f837 1"/>
              <a:gd name="f1216" fmla="*/ 7677677 f838 1"/>
              <a:gd name="f1217" fmla="*/ 1216394 f837 1"/>
              <a:gd name="f1218" fmla="*/ 7411323 f838 1"/>
              <a:gd name="f1219" fmla="*/ 1340732 f837 1"/>
              <a:gd name="f1220" fmla="*/ 4101228 f838 1"/>
              <a:gd name="f1221" fmla="*/ 1868717 f837 1"/>
              <a:gd name="f1222" fmla="*/ 4211935 f838 1"/>
              <a:gd name="f1223" fmla="*/ 1860177 f837 1"/>
              <a:gd name="f1224" fmla="*/ 1809389 f837 1"/>
              <a:gd name="f1225" fmla="*/ 1120257 f838 1"/>
              <a:gd name="f1226" fmla="*/ 1789615 f837 1"/>
              <a:gd name="f1227" fmla="*/ 1784330 f837 1"/>
              <a:gd name="f1228" fmla="+- f839 0 f1"/>
              <a:gd name="f1229" fmla="*/ f842 1 10768629"/>
              <a:gd name="f1230" fmla="*/ f843 1 1978172"/>
              <a:gd name="f1231" fmla="*/ f844 1 10768629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0768629"/>
              <a:gd name="f1323" fmla="*/ f936 1 1978172"/>
              <a:gd name="f1324" fmla="*/ f937 1 10768629"/>
              <a:gd name="f1325" fmla="*/ f938 1 1978172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978172"/>
              <a:gd name="f1505" fmla="*/ f1118 1 10768629"/>
              <a:gd name="f1506" fmla="*/ f1119 1 1978172"/>
              <a:gd name="f1507" fmla="*/ f1120 1 10768629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978172"/>
              <a:gd name="f1542" fmla="*/ f1155 1 10768629"/>
              <a:gd name="f1543" fmla="*/ f1156 1 1978172"/>
              <a:gd name="f1544" fmla="*/ f1157 1 10768629"/>
              <a:gd name="f1545" fmla="*/ f1158 1 10768629"/>
              <a:gd name="f1546" fmla="*/ f1159 1 1978172"/>
              <a:gd name="f1547" fmla="*/ f1160 1 10768629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0768629"/>
              <a:gd name="f1561" fmla="*/ f1174 1 1978172"/>
              <a:gd name="f1562" fmla="*/ f1175 1 10768629"/>
              <a:gd name="f1563" fmla="*/ f1176 1 1978172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0768629"/>
              <a:gd name="f1586" fmla="*/ f1199 1 1978172"/>
              <a:gd name="f1587" fmla="*/ f1200 1 10768629"/>
              <a:gd name="f1588" fmla="*/ f1201 1 1978172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978172"/>
              <a:gd name="f1598" fmla="*/ f1211 1 10768629"/>
              <a:gd name="f1599" fmla="*/ f1212 1 1978172"/>
              <a:gd name="f1600" fmla="*/ f1213 1 10768629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0768629"/>
              <a:gd name="f1608" fmla="*/ f1221 1 1978172"/>
              <a:gd name="f1609" fmla="*/ f1222 1 10768629"/>
              <a:gd name="f1610" fmla="*/ f1223 1 1978172"/>
              <a:gd name="f1611" fmla="*/ f1224 1 1978172"/>
              <a:gd name="f1612" fmla="*/ f1225 1 10768629"/>
              <a:gd name="f1613" fmla="*/ f1226 1 1978172"/>
              <a:gd name="f1614" fmla="*/ f1227 1 1978172"/>
              <a:gd name="f1615" fmla="*/ f833 1 f840"/>
              <a:gd name="f1616" fmla="*/ f834 1 f840"/>
              <a:gd name="f1617" fmla="*/ f833 1 f841"/>
              <a:gd name="f1618" fmla="*/ f835 1 f841"/>
              <a:gd name="f1619" fmla="*/ f1229 1 f840"/>
              <a:gd name="f1620" fmla="*/ f1230 1 f841"/>
              <a:gd name="f1621" fmla="*/ f1231 1 f840"/>
              <a:gd name="f1622" fmla="*/ f1232 1 f840"/>
              <a:gd name="f1623" fmla="*/ f1233 1 f841"/>
              <a:gd name="f1624" fmla="*/ f1234 1 f840"/>
              <a:gd name="f1625" fmla="*/ f1235 1 f841"/>
              <a:gd name="f1626" fmla="*/ f1236 1 f840"/>
              <a:gd name="f1627" fmla="*/ f1237 1 f841"/>
              <a:gd name="f1628" fmla="*/ f1238 1 f840"/>
              <a:gd name="f1629" fmla="*/ f1239 1 f841"/>
              <a:gd name="f1630" fmla="*/ f1240 1 f840"/>
              <a:gd name="f1631" fmla="*/ f1241 1 f841"/>
              <a:gd name="f1632" fmla="*/ f1242 1 f840"/>
              <a:gd name="f1633" fmla="*/ f1243 1 f841"/>
              <a:gd name="f1634" fmla="*/ f1244 1 f840"/>
              <a:gd name="f1635" fmla="*/ f1245 1 f841"/>
              <a:gd name="f1636" fmla="*/ f1246 1 f840"/>
              <a:gd name="f1637" fmla="*/ f1247 1 f841"/>
              <a:gd name="f1638" fmla="*/ f1248 1 f840"/>
              <a:gd name="f1639" fmla="*/ f1249 1 f841"/>
              <a:gd name="f1640" fmla="*/ f1250 1 f840"/>
              <a:gd name="f1641" fmla="*/ f1251 1 f841"/>
              <a:gd name="f1642" fmla="*/ f1252 1 f840"/>
              <a:gd name="f1643" fmla="*/ f1253 1 f841"/>
              <a:gd name="f1644" fmla="*/ f1254 1 f840"/>
              <a:gd name="f1645" fmla="*/ f1255 1 f841"/>
              <a:gd name="f1646" fmla="*/ f1256 1 f840"/>
              <a:gd name="f1647" fmla="*/ f1257 1 f841"/>
              <a:gd name="f1648" fmla="*/ f1258 1 f840"/>
              <a:gd name="f1649" fmla="*/ f1259 1 f841"/>
              <a:gd name="f1650" fmla="*/ f1260 1 f840"/>
              <a:gd name="f1651" fmla="*/ f1261 1 f841"/>
              <a:gd name="f1652" fmla="*/ f1262 1 f840"/>
              <a:gd name="f1653" fmla="*/ f1263 1 f841"/>
              <a:gd name="f1654" fmla="*/ f1264 1 f840"/>
              <a:gd name="f1655" fmla="*/ f1265 1 f841"/>
              <a:gd name="f1656" fmla="*/ f1266 1 f840"/>
              <a:gd name="f1657" fmla="*/ f1267 1 f841"/>
              <a:gd name="f1658" fmla="*/ f1268 1 f840"/>
              <a:gd name="f1659" fmla="*/ f1269 1 f841"/>
              <a:gd name="f1660" fmla="*/ f1270 1 f840"/>
              <a:gd name="f1661" fmla="*/ f1271 1 f841"/>
              <a:gd name="f1662" fmla="*/ f1272 1 f840"/>
              <a:gd name="f1663" fmla="*/ f1273 1 f841"/>
              <a:gd name="f1664" fmla="*/ f1274 1 f840"/>
              <a:gd name="f1665" fmla="*/ f1275 1 f841"/>
              <a:gd name="f1666" fmla="*/ f1276 1 f840"/>
              <a:gd name="f1667" fmla="*/ f1277 1 f841"/>
              <a:gd name="f1668" fmla="*/ f1278 1 f840"/>
              <a:gd name="f1669" fmla="*/ f1279 1 f841"/>
              <a:gd name="f1670" fmla="*/ f1280 1 f840"/>
              <a:gd name="f1671" fmla="*/ f1281 1 f841"/>
              <a:gd name="f1672" fmla="*/ f1282 1 f840"/>
              <a:gd name="f1673" fmla="*/ f1283 1 f841"/>
              <a:gd name="f1674" fmla="*/ f1598 1 f840"/>
              <a:gd name="f1675" fmla="*/ f1599 1 f841"/>
              <a:gd name="f1676" fmla="*/ f1284 1 f840"/>
              <a:gd name="f1677" fmla="*/ f1285 1 f841"/>
              <a:gd name="f1678" fmla="*/ f1286 1 f840"/>
              <a:gd name="f1679" fmla="*/ f1287 1 f841"/>
              <a:gd name="f1680" fmla="*/ f1288 1 f840"/>
              <a:gd name="f1681" fmla="*/ f1289 1 f841"/>
              <a:gd name="f1682" fmla="*/ f1290 1 f840"/>
              <a:gd name="f1683" fmla="*/ f1291 1 f841"/>
              <a:gd name="f1684" fmla="*/ f1292 1 f840"/>
              <a:gd name="f1685" fmla="*/ f1293 1 f841"/>
              <a:gd name="f1686" fmla="*/ f1294 1 f840"/>
              <a:gd name="f1687" fmla="*/ f1295 1 f841"/>
              <a:gd name="f1688" fmla="*/ f1596 1 f840"/>
              <a:gd name="f1689" fmla="*/ f1597 1 f841"/>
              <a:gd name="f1690" fmla="*/ f1296 1 f840"/>
              <a:gd name="f1691" fmla="*/ f1297 1 f841"/>
              <a:gd name="f1692" fmla="*/ f1298 1 f840"/>
              <a:gd name="f1693" fmla="*/ f1299 1 f841"/>
              <a:gd name="f1694" fmla="*/ f1300 1 f840"/>
              <a:gd name="f1695" fmla="*/ f1301 1 f841"/>
              <a:gd name="f1696" fmla="*/ f1302 1 f840"/>
              <a:gd name="f1697" fmla="*/ f1303 1 f841"/>
              <a:gd name="f1698" fmla="*/ f1304 1 f840"/>
              <a:gd name="f1699" fmla="*/ f1305 1 f841"/>
              <a:gd name="f1700" fmla="*/ f1306 1 f840"/>
              <a:gd name="f1701" fmla="*/ f1307 1 f841"/>
              <a:gd name="f1702" fmla="*/ f1308 1 f840"/>
              <a:gd name="f1703" fmla="*/ f1309 1 f841"/>
              <a:gd name="f1704" fmla="*/ f1310 1 f840"/>
              <a:gd name="f1705" fmla="*/ f1311 1 f841"/>
              <a:gd name="f1706" fmla="*/ f1312 1 f840"/>
              <a:gd name="f1707" fmla="*/ f1313 1 f841"/>
              <a:gd name="f1708" fmla="*/ f1314 1 f840"/>
              <a:gd name="f1709" fmla="*/ f1315 1 f841"/>
              <a:gd name="f1710" fmla="*/ f1590 1 f840"/>
              <a:gd name="f1711" fmla="*/ f1591 1 f841"/>
              <a:gd name="f1712" fmla="*/ f1316 1 f840"/>
              <a:gd name="f1713" fmla="*/ f1317 1 f841"/>
              <a:gd name="f1714" fmla="*/ f1594 1 f840"/>
              <a:gd name="f1715" fmla="*/ f1595 1 f841"/>
              <a:gd name="f1716" fmla="*/ f1592 1 f840"/>
              <a:gd name="f1717" fmla="*/ f1593 1 f841"/>
              <a:gd name="f1718" fmla="*/ f1318 1 f840"/>
              <a:gd name="f1719" fmla="*/ f1319 1 f841"/>
              <a:gd name="f1720" fmla="*/ f1320 1 f840"/>
              <a:gd name="f1721" fmla="*/ f1321 1 f841"/>
              <a:gd name="f1722" fmla="*/ f1322 1 f840"/>
              <a:gd name="f1723" fmla="*/ f1323 1 f841"/>
              <a:gd name="f1724" fmla="*/ f1324 1 f840"/>
              <a:gd name="f1725" fmla="*/ f1325 1 f841"/>
              <a:gd name="f1726" fmla="*/ f1600 1 f840"/>
              <a:gd name="f1727" fmla="*/ f1326 1 f841"/>
              <a:gd name="f1728" fmla="*/ f1327 1 f840"/>
              <a:gd name="f1729" fmla="*/ f1328 1 f841"/>
              <a:gd name="f1730" fmla="*/ f1329 1 f840"/>
              <a:gd name="f1731" fmla="*/ f1330 1 f841"/>
              <a:gd name="f1732" fmla="*/ f1331 1 f840"/>
              <a:gd name="f1733" fmla="*/ f1332 1 f841"/>
              <a:gd name="f1734" fmla="*/ f1333 1 f840"/>
              <a:gd name="f1735" fmla="*/ f1334 1 f841"/>
              <a:gd name="f1736" fmla="*/ f1335 1 f840"/>
              <a:gd name="f1737" fmla="*/ f1336 1 f841"/>
              <a:gd name="f1738" fmla="*/ f1337 1 f840"/>
              <a:gd name="f1739" fmla="*/ f1338 1 f841"/>
              <a:gd name="f1740" fmla="*/ f1339 1 f840"/>
              <a:gd name="f1741" fmla="*/ f1340 1 f841"/>
              <a:gd name="f1742" fmla="*/ f1341 1 f840"/>
              <a:gd name="f1743" fmla="*/ f1342 1 f841"/>
              <a:gd name="f1744" fmla="*/ f1343 1 f840"/>
              <a:gd name="f1745" fmla="*/ f1344 1 f841"/>
              <a:gd name="f1746" fmla="*/ f1345 1 f840"/>
              <a:gd name="f1747" fmla="*/ f1346 1 f841"/>
              <a:gd name="f1748" fmla="*/ f1347 1 f840"/>
              <a:gd name="f1749" fmla="*/ f1348 1 f841"/>
              <a:gd name="f1750" fmla="*/ f1349 1 f840"/>
              <a:gd name="f1751" fmla="*/ f1350 1 f841"/>
              <a:gd name="f1752" fmla="*/ f1351 1 f840"/>
              <a:gd name="f1753" fmla="*/ f1352 1 f841"/>
              <a:gd name="f1754" fmla="*/ f1353 1 f840"/>
              <a:gd name="f1755" fmla="*/ f1354 1 f841"/>
              <a:gd name="f1756" fmla="*/ f1355 1 f840"/>
              <a:gd name="f1757" fmla="*/ f1356 1 f841"/>
              <a:gd name="f1758" fmla="*/ f1357 1 f840"/>
              <a:gd name="f1759" fmla="*/ f1358 1 f841"/>
              <a:gd name="f1760" fmla="*/ f1359 1 f840"/>
              <a:gd name="f1761" fmla="*/ f1360 1 f841"/>
              <a:gd name="f1762" fmla="*/ f1361 1 f840"/>
              <a:gd name="f1763" fmla="*/ f1362 1 f841"/>
              <a:gd name="f1764" fmla="*/ f1363 1 f840"/>
              <a:gd name="f1765" fmla="*/ f1364 1 f841"/>
              <a:gd name="f1766" fmla="*/ f1365 1 f840"/>
              <a:gd name="f1767" fmla="*/ f1366 1 f841"/>
              <a:gd name="f1768" fmla="*/ f1367 1 f840"/>
              <a:gd name="f1769" fmla="*/ f1368 1 f841"/>
              <a:gd name="f1770" fmla="*/ f1369 1 f840"/>
              <a:gd name="f1771" fmla="*/ f1370 1 f841"/>
              <a:gd name="f1772" fmla="*/ f1371 1 f840"/>
              <a:gd name="f1773" fmla="*/ f1372 1 f841"/>
              <a:gd name="f1774" fmla="*/ f1601 1 f840"/>
              <a:gd name="f1775" fmla="*/ f1602 1 f841"/>
              <a:gd name="f1776" fmla="*/ f1603 1 f840"/>
              <a:gd name="f1777" fmla="*/ f1604 1 f841"/>
              <a:gd name="f1778" fmla="*/ f1373 1 f840"/>
              <a:gd name="f1779" fmla="*/ f1374 1 f841"/>
              <a:gd name="f1780" fmla="*/ f1375 1 f840"/>
              <a:gd name="f1781" fmla="*/ f1376 1 f841"/>
              <a:gd name="f1782" fmla="*/ f1605 1 f840"/>
              <a:gd name="f1783" fmla="*/ f1606 1 f841"/>
              <a:gd name="f1784" fmla="*/ f1377 1 f840"/>
              <a:gd name="f1785" fmla="*/ f1378 1 f841"/>
              <a:gd name="f1786" fmla="*/ f1379 1 f840"/>
              <a:gd name="f1787" fmla="*/ f1380 1 f841"/>
              <a:gd name="f1788" fmla="*/ f1381 1 f840"/>
              <a:gd name="f1789" fmla="*/ f1382 1 f841"/>
              <a:gd name="f1790" fmla="*/ f1383 1 f840"/>
              <a:gd name="f1791" fmla="*/ f1384 1 f841"/>
              <a:gd name="f1792" fmla="*/ f1385 1 f840"/>
              <a:gd name="f1793" fmla="*/ f1386 1 f841"/>
              <a:gd name="f1794" fmla="*/ f1387 1 f840"/>
              <a:gd name="f1795" fmla="*/ f1388 1 f841"/>
              <a:gd name="f1796" fmla="*/ f1389 1 f840"/>
              <a:gd name="f1797" fmla="*/ f1390 1 f841"/>
              <a:gd name="f1798" fmla="*/ f1391 1 f840"/>
              <a:gd name="f1799" fmla="*/ f1392 1 f841"/>
              <a:gd name="f1800" fmla="*/ f1393 1 f840"/>
              <a:gd name="f1801" fmla="*/ f1394 1 f841"/>
              <a:gd name="f1802" fmla="*/ f1395 1 f840"/>
              <a:gd name="f1803" fmla="*/ f1396 1 f841"/>
              <a:gd name="f1804" fmla="*/ f1397 1 f840"/>
              <a:gd name="f1805" fmla="*/ f1398 1 f841"/>
              <a:gd name="f1806" fmla="*/ f1399 1 f840"/>
              <a:gd name="f1807" fmla="*/ f1400 1 f841"/>
              <a:gd name="f1808" fmla="*/ f1401 1 f840"/>
              <a:gd name="f1809" fmla="*/ f1402 1 f841"/>
              <a:gd name="f1810" fmla="*/ f1403 1 f840"/>
              <a:gd name="f1811" fmla="*/ f1404 1 f841"/>
              <a:gd name="f1812" fmla="*/ f1405 1 f840"/>
              <a:gd name="f1813" fmla="*/ f1406 1 f841"/>
              <a:gd name="f1814" fmla="*/ f1407 1 f840"/>
              <a:gd name="f1815" fmla="*/ f1408 1 f841"/>
              <a:gd name="f1816" fmla="*/ f1409 1 f840"/>
              <a:gd name="f1817" fmla="*/ f1410 1 f841"/>
              <a:gd name="f1818" fmla="*/ f1411 1 f840"/>
              <a:gd name="f1819" fmla="*/ f1412 1 f841"/>
              <a:gd name="f1820" fmla="*/ f1413 1 f840"/>
              <a:gd name="f1821" fmla="*/ f1414 1 f841"/>
              <a:gd name="f1822" fmla="*/ f1415 1 f840"/>
              <a:gd name="f1823" fmla="*/ f1416 1 f841"/>
              <a:gd name="f1824" fmla="*/ f1417 1 f840"/>
              <a:gd name="f1825" fmla="*/ f1418 1 f841"/>
              <a:gd name="f1826" fmla="*/ f1419 1 f840"/>
              <a:gd name="f1827" fmla="*/ f1420 1 f841"/>
              <a:gd name="f1828" fmla="*/ f1421 1 f840"/>
              <a:gd name="f1829" fmla="*/ f1422 1 f841"/>
              <a:gd name="f1830" fmla="*/ f1423 1 f840"/>
              <a:gd name="f1831" fmla="*/ f1424 1 f841"/>
              <a:gd name="f1832" fmla="*/ f1425 1 f840"/>
              <a:gd name="f1833" fmla="*/ f1426 1 f841"/>
              <a:gd name="f1834" fmla="*/ f1427 1 f840"/>
              <a:gd name="f1835" fmla="*/ f1428 1 f841"/>
              <a:gd name="f1836" fmla="*/ f1429 1 f840"/>
              <a:gd name="f1837" fmla="*/ f1430 1 f841"/>
              <a:gd name="f1838" fmla="*/ f1431 1 f840"/>
              <a:gd name="f1839" fmla="*/ f1432 1 f841"/>
              <a:gd name="f1840" fmla="*/ f1433 1 f840"/>
              <a:gd name="f1841" fmla="*/ f1434 1 f841"/>
              <a:gd name="f1842" fmla="*/ f1435 1 f840"/>
              <a:gd name="f1843" fmla="*/ f1436 1 f841"/>
              <a:gd name="f1844" fmla="*/ f1437 1 f840"/>
              <a:gd name="f1845" fmla="*/ f1438 1 f841"/>
              <a:gd name="f1846" fmla="*/ f1439 1 f840"/>
              <a:gd name="f1847" fmla="*/ f1440 1 f841"/>
              <a:gd name="f1848" fmla="*/ f1441 1 f840"/>
              <a:gd name="f1849" fmla="*/ f1442 1 f841"/>
              <a:gd name="f1850" fmla="*/ f1443 1 f840"/>
              <a:gd name="f1851" fmla="*/ f1444 1 f841"/>
              <a:gd name="f1852" fmla="*/ f1445 1 f840"/>
              <a:gd name="f1853" fmla="*/ f1446 1 f841"/>
              <a:gd name="f1854" fmla="*/ f1447 1 f840"/>
              <a:gd name="f1855" fmla="*/ f1448 1 f841"/>
              <a:gd name="f1856" fmla="*/ f1449 1 f840"/>
              <a:gd name="f1857" fmla="*/ f1450 1 f841"/>
              <a:gd name="f1858" fmla="*/ f1451 1 f840"/>
              <a:gd name="f1859" fmla="*/ f1452 1 f841"/>
              <a:gd name="f1860" fmla="*/ f1453 1 f840"/>
              <a:gd name="f1861" fmla="*/ f1454 1 f841"/>
              <a:gd name="f1862" fmla="*/ f1455 1 f840"/>
              <a:gd name="f1863" fmla="*/ f1456 1 f841"/>
              <a:gd name="f1864" fmla="*/ f1457 1 f840"/>
              <a:gd name="f1865" fmla="*/ f1458 1 f841"/>
              <a:gd name="f1866" fmla="*/ f1459 1 f840"/>
              <a:gd name="f1867" fmla="*/ f1460 1 f841"/>
              <a:gd name="f1868" fmla="*/ f1461 1 f840"/>
              <a:gd name="f1869" fmla="*/ f1462 1 f841"/>
              <a:gd name="f1870" fmla="*/ f1463 1 f840"/>
              <a:gd name="f1871" fmla="*/ f1464 1 f841"/>
              <a:gd name="f1872" fmla="*/ f1465 1 f840"/>
              <a:gd name="f1873" fmla="*/ f1466 1 f841"/>
              <a:gd name="f1874" fmla="*/ f1467 1 f840"/>
              <a:gd name="f1875" fmla="*/ f1468 1 f841"/>
              <a:gd name="f1876" fmla="*/ f1469 1 f840"/>
              <a:gd name="f1877" fmla="*/ f1470 1 f841"/>
              <a:gd name="f1878" fmla="*/ f1471 1 f840"/>
              <a:gd name="f1879" fmla="*/ f1472 1 f841"/>
              <a:gd name="f1880" fmla="*/ f1473 1 f840"/>
              <a:gd name="f1881" fmla="*/ f1474 1 f841"/>
              <a:gd name="f1882" fmla="*/ f1475 1 f840"/>
              <a:gd name="f1883" fmla="*/ f1476 1 f841"/>
              <a:gd name="f1884" fmla="*/ f1477 1 f840"/>
              <a:gd name="f1885" fmla="*/ f1478 1 f841"/>
              <a:gd name="f1886" fmla="*/ f1479 1 f840"/>
              <a:gd name="f1887" fmla="*/ f1480 1 f841"/>
              <a:gd name="f1888" fmla="*/ f1481 1 f840"/>
              <a:gd name="f1889" fmla="*/ f1482 1 f841"/>
              <a:gd name="f1890" fmla="*/ f1483 1 f840"/>
              <a:gd name="f1891" fmla="*/ f1484 1 f841"/>
              <a:gd name="f1892" fmla="*/ f1485 1 f840"/>
              <a:gd name="f1893" fmla="*/ f1486 1 f841"/>
              <a:gd name="f1894" fmla="*/ f1487 1 f840"/>
              <a:gd name="f1895" fmla="*/ f1488 1 f841"/>
              <a:gd name="f1896" fmla="*/ f1489 1 f840"/>
              <a:gd name="f1897" fmla="*/ f1490 1 f841"/>
              <a:gd name="f1898" fmla="*/ f1571 1 f840"/>
              <a:gd name="f1899" fmla="*/ f1572 1 f841"/>
              <a:gd name="f1900" fmla="*/ f1573 1 f840"/>
              <a:gd name="f1901" fmla="*/ f1574 1 f841"/>
              <a:gd name="f1902" fmla="*/ f1569 1 f840"/>
              <a:gd name="f1903" fmla="*/ f1570 1 f841"/>
              <a:gd name="f1904" fmla="*/ f1567 1 f840"/>
              <a:gd name="f1905" fmla="*/ f1568 1 f841"/>
              <a:gd name="f1906" fmla="*/ f1565 1 f840"/>
              <a:gd name="f1907" fmla="*/ f1566 1 f841"/>
              <a:gd name="f1908" fmla="*/ f1491 1 f840"/>
              <a:gd name="f1909" fmla="*/ f1492 1 f841"/>
              <a:gd name="f1910" fmla="*/ f1493 1 f840"/>
              <a:gd name="f1911" fmla="*/ f1494 1 f841"/>
              <a:gd name="f1912" fmla="*/ f1495 1 f840"/>
              <a:gd name="f1913" fmla="*/ f1496 1 f841"/>
              <a:gd name="f1914" fmla="*/ f1497 1 f840"/>
              <a:gd name="f1915" fmla="*/ f1498 1 f841"/>
              <a:gd name="f1916" fmla="*/ f1499 1 f840"/>
              <a:gd name="f1917" fmla="*/ f1500 1 f841"/>
              <a:gd name="f1918" fmla="*/ f1501 1 f840"/>
              <a:gd name="f1919" fmla="*/ f1502 1 f841"/>
              <a:gd name="f1920" fmla="*/ f1609 1 f840"/>
              <a:gd name="f1921" fmla="*/ f1610 1 f841"/>
              <a:gd name="f1922" fmla="*/ f1607 1 f840"/>
              <a:gd name="f1923" fmla="*/ f1608 1 f841"/>
              <a:gd name="f1924" fmla="*/ f1503 1 f840"/>
              <a:gd name="f1925" fmla="*/ f1504 1 f841"/>
              <a:gd name="f1926" fmla="*/ f1505 1 f840"/>
              <a:gd name="f1927" fmla="*/ f1506 1 f841"/>
              <a:gd name="f1928" fmla="*/ f1507 1 f840"/>
              <a:gd name="f1929" fmla="*/ f1589 1 f841"/>
              <a:gd name="f1930" fmla="*/ f1508 1 f840"/>
              <a:gd name="f1931" fmla="*/ f1509 1 f841"/>
              <a:gd name="f1932" fmla="*/ f1510 1 f840"/>
              <a:gd name="f1933" fmla="*/ f1511 1 f841"/>
              <a:gd name="f1934" fmla="*/ f1512 1 f840"/>
              <a:gd name="f1935" fmla="*/ f1513 1 f841"/>
              <a:gd name="f1936" fmla="*/ f1587 1 f840"/>
              <a:gd name="f1937" fmla="*/ f1588 1 f841"/>
              <a:gd name="f1938" fmla="*/ f1514 1 f840"/>
              <a:gd name="f1939" fmla="*/ f1515 1 f841"/>
              <a:gd name="f1940" fmla="*/ f1516 1 f840"/>
              <a:gd name="f1941" fmla="*/ f1517 1 f841"/>
              <a:gd name="f1942" fmla="*/ f1585 1 f840"/>
              <a:gd name="f1943" fmla="*/ f1586 1 f841"/>
              <a:gd name="f1944" fmla="*/ f1583 1 f840"/>
              <a:gd name="f1945" fmla="*/ f1584 1 f841"/>
              <a:gd name="f1946" fmla="*/ f1575 1 f840"/>
              <a:gd name="f1947" fmla="*/ f1576 1 f841"/>
              <a:gd name="f1948" fmla="*/ f1518 1 f840"/>
              <a:gd name="f1949" fmla="*/ f1519 1 f841"/>
              <a:gd name="f1950" fmla="*/ f1520 1 f840"/>
              <a:gd name="f1951" fmla="*/ f1521 1 f841"/>
              <a:gd name="f1952" fmla="*/ f1522 1 f840"/>
              <a:gd name="f1953" fmla="*/ f1523 1 f841"/>
              <a:gd name="f1954" fmla="*/ f1524 1 f840"/>
              <a:gd name="f1955" fmla="*/ f1525 1 f841"/>
              <a:gd name="f1956" fmla="*/ f1526 1 f840"/>
              <a:gd name="f1957" fmla="*/ f1527 1 f841"/>
              <a:gd name="f1958" fmla="*/ f1528 1 f840"/>
              <a:gd name="f1959" fmla="*/ f1529 1 f841"/>
              <a:gd name="f1960" fmla="*/ f1530 1 f840"/>
              <a:gd name="f1961" fmla="*/ f1531 1 f841"/>
              <a:gd name="f1962" fmla="*/ f1532 1 f840"/>
              <a:gd name="f1963" fmla="*/ f1533 1 f841"/>
              <a:gd name="f1964" fmla="*/ f1581 1 f840"/>
              <a:gd name="f1965" fmla="*/ f1582 1 f841"/>
              <a:gd name="f1966" fmla="*/ f1534 1 f840"/>
              <a:gd name="f1967" fmla="*/ f1535 1 f841"/>
              <a:gd name="f1968" fmla="*/ f1536 1 f840"/>
              <a:gd name="f1969" fmla="*/ f1537 1 f841"/>
              <a:gd name="f1970" fmla="*/ f1538 1 f840"/>
              <a:gd name="f1971" fmla="*/ f1539 1 f841"/>
              <a:gd name="f1972" fmla="*/ f1540 1 f840"/>
              <a:gd name="f1973" fmla="*/ f1541 1 f841"/>
              <a:gd name="f1974" fmla="*/ f1542 1 f840"/>
              <a:gd name="f1975" fmla="*/ f1543 1 f841"/>
              <a:gd name="f1976" fmla="*/ f1577 1 f840"/>
              <a:gd name="f1977" fmla="*/ f1578 1 f841"/>
              <a:gd name="f1978" fmla="*/ f1579 1 f840"/>
              <a:gd name="f1979" fmla="*/ f1580 1 f841"/>
              <a:gd name="f1980" fmla="*/ f1544 1 f840"/>
              <a:gd name="f1981" fmla="*/ f1614 1 f841"/>
              <a:gd name="f1982" fmla="*/ f1612 1 f840"/>
              <a:gd name="f1983" fmla="*/ f1613 1 f841"/>
              <a:gd name="f1984" fmla="*/ f1545 1 f840"/>
              <a:gd name="f1985" fmla="*/ f1546 1 f841"/>
              <a:gd name="f1986" fmla="*/ f1547 1 f840"/>
              <a:gd name="f1987" fmla="*/ f1611 1 f841"/>
              <a:gd name="f1988" fmla="*/ f1548 1 f840"/>
              <a:gd name="f1989" fmla="*/ f1549 1 f841"/>
              <a:gd name="f1990" fmla="*/ f1550 1 f840"/>
              <a:gd name="f1991" fmla="*/ f1551 1 f841"/>
              <a:gd name="f1992" fmla="*/ f1552 1 f840"/>
              <a:gd name="f1993" fmla="*/ f1553 1 f841"/>
              <a:gd name="f1994" fmla="*/ f1554 1 f840"/>
              <a:gd name="f1995" fmla="*/ f1555 1 f841"/>
              <a:gd name="f1996" fmla="*/ f1556 1 f840"/>
              <a:gd name="f1997" fmla="*/ f1557 1 f841"/>
              <a:gd name="f1998" fmla="*/ f1558 1 f840"/>
              <a:gd name="f1999" fmla="*/ f1559 1 f841"/>
              <a:gd name="f2000" fmla="*/ f1560 1 f840"/>
              <a:gd name="f2001" fmla="*/ f1561 1 f841"/>
              <a:gd name="f2002" fmla="*/ f1562 1 f840"/>
              <a:gd name="f2003" fmla="*/ f1563 1 f841"/>
              <a:gd name="f2004" fmla="*/ f1564 1 f841"/>
              <a:gd name="f2005" fmla="*/ f1615 f831 1"/>
              <a:gd name="f2006" fmla="*/ f1616 f831 1"/>
              <a:gd name="f2007" fmla="*/ f1618 f832 1"/>
              <a:gd name="f2008" fmla="*/ f1617 f832 1"/>
              <a:gd name="f2009" fmla="*/ f1619 f831 1"/>
              <a:gd name="f2010" fmla="*/ f1620 f832 1"/>
              <a:gd name="f2011" fmla="*/ f1621 f831 1"/>
              <a:gd name="f2012" fmla="*/ f1622 f831 1"/>
              <a:gd name="f2013" fmla="*/ f1623 f832 1"/>
              <a:gd name="f2014" fmla="*/ f1624 f831 1"/>
              <a:gd name="f2015" fmla="*/ f1625 f832 1"/>
              <a:gd name="f2016" fmla="*/ f1626 f831 1"/>
              <a:gd name="f2017" fmla="*/ f1627 f832 1"/>
              <a:gd name="f2018" fmla="*/ f1628 f831 1"/>
              <a:gd name="f2019" fmla="*/ f1629 f832 1"/>
              <a:gd name="f2020" fmla="*/ f1630 f831 1"/>
              <a:gd name="f2021" fmla="*/ f1631 f832 1"/>
              <a:gd name="f2022" fmla="*/ f1632 f831 1"/>
              <a:gd name="f2023" fmla="*/ f1633 f832 1"/>
              <a:gd name="f2024" fmla="*/ f1634 f831 1"/>
              <a:gd name="f2025" fmla="*/ f1635 f832 1"/>
              <a:gd name="f2026" fmla="*/ f1636 f831 1"/>
              <a:gd name="f2027" fmla="*/ f1637 f832 1"/>
              <a:gd name="f2028" fmla="*/ f1638 f831 1"/>
              <a:gd name="f2029" fmla="*/ f1639 f832 1"/>
              <a:gd name="f2030" fmla="*/ f1640 f831 1"/>
              <a:gd name="f2031" fmla="*/ f1641 f832 1"/>
              <a:gd name="f2032" fmla="*/ f1642 f831 1"/>
              <a:gd name="f2033" fmla="*/ f1643 f832 1"/>
              <a:gd name="f2034" fmla="*/ f1644 f831 1"/>
              <a:gd name="f2035" fmla="*/ f1645 f832 1"/>
              <a:gd name="f2036" fmla="*/ f1646 f831 1"/>
              <a:gd name="f2037" fmla="*/ f1647 f832 1"/>
              <a:gd name="f2038" fmla="*/ f1648 f831 1"/>
              <a:gd name="f2039" fmla="*/ f1649 f832 1"/>
              <a:gd name="f2040" fmla="*/ f1650 f831 1"/>
              <a:gd name="f2041" fmla="*/ f1651 f832 1"/>
              <a:gd name="f2042" fmla="*/ f1652 f831 1"/>
              <a:gd name="f2043" fmla="*/ f1653 f832 1"/>
              <a:gd name="f2044" fmla="*/ f1654 f831 1"/>
              <a:gd name="f2045" fmla="*/ f1655 f832 1"/>
              <a:gd name="f2046" fmla="*/ f1656 f831 1"/>
              <a:gd name="f2047" fmla="*/ f1657 f832 1"/>
              <a:gd name="f2048" fmla="*/ f1658 f831 1"/>
              <a:gd name="f2049" fmla="*/ f1659 f832 1"/>
              <a:gd name="f2050" fmla="*/ f1660 f831 1"/>
              <a:gd name="f2051" fmla="*/ f1661 f832 1"/>
              <a:gd name="f2052" fmla="*/ f1662 f831 1"/>
              <a:gd name="f2053" fmla="*/ f1663 f832 1"/>
              <a:gd name="f2054" fmla="*/ f1664 f831 1"/>
              <a:gd name="f2055" fmla="*/ f1665 f832 1"/>
              <a:gd name="f2056" fmla="*/ f1666 f831 1"/>
              <a:gd name="f2057" fmla="*/ f1667 f832 1"/>
              <a:gd name="f2058" fmla="*/ f1668 f831 1"/>
              <a:gd name="f2059" fmla="*/ f1669 f832 1"/>
              <a:gd name="f2060" fmla="*/ f1670 f831 1"/>
              <a:gd name="f2061" fmla="*/ f1671 f832 1"/>
              <a:gd name="f2062" fmla="*/ f1672 f831 1"/>
              <a:gd name="f2063" fmla="*/ f1673 f832 1"/>
              <a:gd name="f2064" fmla="*/ f1674 f831 1"/>
              <a:gd name="f2065" fmla="*/ f1675 f832 1"/>
              <a:gd name="f2066" fmla="*/ f1676 f831 1"/>
              <a:gd name="f2067" fmla="*/ f1677 f832 1"/>
              <a:gd name="f2068" fmla="*/ f1678 f831 1"/>
              <a:gd name="f2069" fmla="*/ f1679 f832 1"/>
              <a:gd name="f2070" fmla="*/ f1680 f831 1"/>
              <a:gd name="f2071" fmla="*/ f1681 f832 1"/>
              <a:gd name="f2072" fmla="*/ f1682 f831 1"/>
              <a:gd name="f2073" fmla="*/ f1683 f832 1"/>
              <a:gd name="f2074" fmla="*/ f1684 f831 1"/>
              <a:gd name="f2075" fmla="*/ f1685 f832 1"/>
              <a:gd name="f2076" fmla="*/ f1686 f831 1"/>
              <a:gd name="f2077" fmla="*/ f1687 f832 1"/>
              <a:gd name="f2078" fmla="*/ f1688 f831 1"/>
              <a:gd name="f2079" fmla="*/ f1689 f832 1"/>
              <a:gd name="f2080" fmla="*/ f1690 f831 1"/>
              <a:gd name="f2081" fmla="*/ f1691 f832 1"/>
              <a:gd name="f2082" fmla="*/ f1692 f831 1"/>
              <a:gd name="f2083" fmla="*/ f1693 f832 1"/>
              <a:gd name="f2084" fmla="*/ f1694 f831 1"/>
              <a:gd name="f2085" fmla="*/ f1695 f832 1"/>
              <a:gd name="f2086" fmla="*/ f1696 f831 1"/>
              <a:gd name="f2087" fmla="*/ f1697 f832 1"/>
              <a:gd name="f2088" fmla="*/ f1698 f831 1"/>
              <a:gd name="f2089" fmla="*/ f1699 f832 1"/>
              <a:gd name="f2090" fmla="*/ f1700 f831 1"/>
              <a:gd name="f2091" fmla="*/ f1701 f832 1"/>
              <a:gd name="f2092" fmla="*/ f1702 f831 1"/>
              <a:gd name="f2093" fmla="*/ f1703 f832 1"/>
              <a:gd name="f2094" fmla="*/ f1704 f831 1"/>
              <a:gd name="f2095" fmla="*/ f1705 f832 1"/>
              <a:gd name="f2096" fmla="*/ f1706 f831 1"/>
              <a:gd name="f2097" fmla="*/ f1707 f832 1"/>
              <a:gd name="f2098" fmla="*/ f1708 f831 1"/>
              <a:gd name="f2099" fmla="*/ f1709 f832 1"/>
              <a:gd name="f2100" fmla="*/ f1710 f831 1"/>
              <a:gd name="f2101" fmla="*/ f1711 f832 1"/>
              <a:gd name="f2102" fmla="*/ f1712 f831 1"/>
              <a:gd name="f2103" fmla="*/ f1713 f832 1"/>
              <a:gd name="f2104" fmla="*/ f1714 f831 1"/>
              <a:gd name="f2105" fmla="*/ f1715 f832 1"/>
              <a:gd name="f2106" fmla="*/ f1716 f831 1"/>
              <a:gd name="f2107" fmla="*/ f1717 f832 1"/>
              <a:gd name="f2108" fmla="*/ f1718 f831 1"/>
              <a:gd name="f2109" fmla="*/ f1719 f832 1"/>
              <a:gd name="f2110" fmla="*/ f1720 f831 1"/>
              <a:gd name="f2111" fmla="*/ f1721 f832 1"/>
              <a:gd name="f2112" fmla="*/ f1722 f831 1"/>
              <a:gd name="f2113" fmla="*/ f1723 f832 1"/>
              <a:gd name="f2114" fmla="*/ f1724 f831 1"/>
              <a:gd name="f2115" fmla="*/ f1725 f832 1"/>
              <a:gd name="f2116" fmla="*/ f1726 f831 1"/>
              <a:gd name="f2117" fmla="*/ f1727 f832 1"/>
              <a:gd name="f2118" fmla="*/ f1728 f831 1"/>
              <a:gd name="f2119" fmla="*/ f1729 f832 1"/>
              <a:gd name="f2120" fmla="*/ f1730 f831 1"/>
              <a:gd name="f2121" fmla="*/ f1731 f832 1"/>
              <a:gd name="f2122" fmla="*/ f1732 f831 1"/>
              <a:gd name="f2123" fmla="*/ f1733 f832 1"/>
              <a:gd name="f2124" fmla="*/ f1734 f831 1"/>
              <a:gd name="f2125" fmla="*/ f1735 f832 1"/>
              <a:gd name="f2126" fmla="*/ f1736 f831 1"/>
              <a:gd name="f2127" fmla="*/ f1737 f832 1"/>
              <a:gd name="f2128" fmla="*/ f1738 f831 1"/>
              <a:gd name="f2129" fmla="*/ f1739 f832 1"/>
              <a:gd name="f2130" fmla="*/ f1740 f831 1"/>
              <a:gd name="f2131" fmla="*/ f1741 f832 1"/>
              <a:gd name="f2132" fmla="*/ f1742 f831 1"/>
              <a:gd name="f2133" fmla="*/ f1743 f832 1"/>
              <a:gd name="f2134" fmla="*/ f1744 f831 1"/>
              <a:gd name="f2135" fmla="*/ f1745 f832 1"/>
              <a:gd name="f2136" fmla="*/ f1746 f831 1"/>
              <a:gd name="f2137" fmla="*/ f1747 f832 1"/>
              <a:gd name="f2138" fmla="*/ f1748 f831 1"/>
              <a:gd name="f2139" fmla="*/ f1749 f832 1"/>
              <a:gd name="f2140" fmla="*/ f1750 f831 1"/>
              <a:gd name="f2141" fmla="*/ f1751 f832 1"/>
              <a:gd name="f2142" fmla="*/ f1752 f831 1"/>
              <a:gd name="f2143" fmla="*/ f1753 f832 1"/>
              <a:gd name="f2144" fmla="*/ f1754 f831 1"/>
              <a:gd name="f2145" fmla="*/ f1755 f832 1"/>
              <a:gd name="f2146" fmla="*/ f1756 f831 1"/>
              <a:gd name="f2147" fmla="*/ f1757 f832 1"/>
              <a:gd name="f2148" fmla="*/ f1758 f831 1"/>
              <a:gd name="f2149" fmla="*/ f1759 f832 1"/>
              <a:gd name="f2150" fmla="*/ f1760 f831 1"/>
              <a:gd name="f2151" fmla="*/ f1761 f832 1"/>
              <a:gd name="f2152" fmla="*/ f1762 f831 1"/>
              <a:gd name="f2153" fmla="*/ f1763 f832 1"/>
              <a:gd name="f2154" fmla="*/ f1764 f831 1"/>
              <a:gd name="f2155" fmla="*/ f1765 f832 1"/>
              <a:gd name="f2156" fmla="*/ f1766 f831 1"/>
              <a:gd name="f2157" fmla="*/ f1767 f832 1"/>
              <a:gd name="f2158" fmla="*/ f1768 f831 1"/>
              <a:gd name="f2159" fmla="*/ f1769 f832 1"/>
              <a:gd name="f2160" fmla="*/ f1770 f831 1"/>
              <a:gd name="f2161" fmla="*/ f1771 f832 1"/>
              <a:gd name="f2162" fmla="*/ f1772 f831 1"/>
              <a:gd name="f2163" fmla="*/ f1773 f832 1"/>
              <a:gd name="f2164" fmla="*/ f1774 f831 1"/>
              <a:gd name="f2165" fmla="*/ f1775 f832 1"/>
              <a:gd name="f2166" fmla="*/ f1776 f831 1"/>
              <a:gd name="f2167" fmla="*/ f1777 f832 1"/>
              <a:gd name="f2168" fmla="*/ f1778 f831 1"/>
              <a:gd name="f2169" fmla="*/ f1779 f832 1"/>
              <a:gd name="f2170" fmla="*/ f1780 f831 1"/>
              <a:gd name="f2171" fmla="*/ f1781 f832 1"/>
              <a:gd name="f2172" fmla="*/ f1782 f831 1"/>
              <a:gd name="f2173" fmla="*/ f1783 f832 1"/>
              <a:gd name="f2174" fmla="*/ f1784 f831 1"/>
              <a:gd name="f2175" fmla="*/ f1785 f832 1"/>
              <a:gd name="f2176" fmla="*/ f1786 f831 1"/>
              <a:gd name="f2177" fmla="*/ f1787 f832 1"/>
              <a:gd name="f2178" fmla="*/ f1788 f831 1"/>
              <a:gd name="f2179" fmla="*/ f1789 f832 1"/>
              <a:gd name="f2180" fmla="*/ f1790 f831 1"/>
              <a:gd name="f2181" fmla="*/ f1791 f832 1"/>
              <a:gd name="f2182" fmla="*/ f1792 f831 1"/>
              <a:gd name="f2183" fmla="*/ f1793 f832 1"/>
              <a:gd name="f2184" fmla="*/ f1794 f831 1"/>
              <a:gd name="f2185" fmla="*/ f1795 f832 1"/>
              <a:gd name="f2186" fmla="*/ f1796 f831 1"/>
              <a:gd name="f2187" fmla="*/ f1797 f832 1"/>
              <a:gd name="f2188" fmla="*/ f1798 f831 1"/>
              <a:gd name="f2189" fmla="*/ f1799 f832 1"/>
              <a:gd name="f2190" fmla="*/ f1800 f831 1"/>
              <a:gd name="f2191" fmla="*/ f1801 f832 1"/>
              <a:gd name="f2192" fmla="*/ f1802 f831 1"/>
              <a:gd name="f2193" fmla="*/ f1803 f832 1"/>
              <a:gd name="f2194" fmla="*/ f1804 f831 1"/>
              <a:gd name="f2195" fmla="*/ f1805 f832 1"/>
              <a:gd name="f2196" fmla="*/ f1806 f831 1"/>
              <a:gd name="f2197" fmla="*/ f1807 f832 1"/>
              <a:gd name="f2198" fmla="*/ f1808 f831 1"/>
              <a:gd name="f2199" fmla="*/ f1809 f832 1"/>
              <a:gd name="f2200" fmla="*/ f1810 f831 1"/>
              <a:gd name="f2201" fmla="*/ f1811 f832 1"/>
              <a:gd name="f2202" fmla="*/ f1812 f831 1"/>
              <a:gd name="f2203" fmla="*/ f1813 f832 1"/>
              <a:gd name="f2204" fmla="*/ f1814 f831 1"/>
              <a:gd name="f2205" fmla="*/ f1815 f832 1"/>
              <a:gd name="f2206" fmla="*/ f1816 f831 1"/>
              <a:gd name="f2207" fmla="*/ f1817 f832 1"/>
              <a:gd name="f2208" fmla="*/ f1818 f831 1"/>
              <a:gd name="f2209" fmla="*/ f1819 f832 1"/>
              <a:gd name="f2210" fmla="*/ f1820 f831 1"/>
              <a:gd name="f2211" fmla="*/ f1821 f832 1"/>
              <a:gd name="f2212" fmla="*/ f1822 f831 1"/>
              <a:gd name="f2213" fmla="*/ f1823 f832 1"/>
              <a:gd name="f2214" fmla="*/ f1824 f831 1"/>
              <a:gd name="f2215" fmla="*/ f1825 f832 1"/>
              <a:gd name="f2216" fmla="*/ f1826 f831 1"/>
              <a:gd name="f2217" fmla="*/ f1827 f832 1"/>
              <a:gd name="f2218" fmla="*/ f1828 f831 1"/>
              <a:gd name="f2219" fmla="*/ f1829 f832 1"/>
              <a:gd name="f2220" fmla="*/ f1830 f831 1"/>
              <a:gd name="f2221" fmla="*/ f1831 f832 1"/>
              <a:gd name="f2222" fmla="*/ f1832 f831 1"/>
              <a:gd name="f2223" fmla="*/ f1833 f832 1"/>
              <a:gd name="f2224" fmla="*/ f1834 f831 1"/>
              <a:gd name="f2225" fmla="*/ f1835 f832 1"/>
              <a:gd name="f2226" fmla="*/ f1836 f831 1"/>
              <a:gd name="f2227" fmla="*/ f1837 f832 1"/>
              <a:gd name="f2228" fmla="*/ f1838 f831 1"/>
              <a:gd name="f2229" fmla="*/ f1839 f832 1"/>
              <a:gd name="f2230" fmla="*/ f1840 f831 1"/>
              <a:gd name="f2231" fmla="*/ f1841 f832 1"/>
              <a:gd name="f2232" fmla="*/ f1842 f831 1"/>
              <a:gd name="f2233" fmla="*/ f1843 f832 1"/>
              <a:gd name="f2234" fmla="*/ f1844 f831 1"/>
              <a:gd name="f2235" fmla="*/ f1845 f832 1"/>
              <a:gd name="f2236" fmla="*/ f1846 f831 1"/>
              <a:gd name="f2237" fmla="*/ f1847 f832 1"/>
              <a:gd name="f2238" fmla="*/ f1848 f831 1"/>
              <a:gd name="f2239" fmla="*/ f1849 f832 1"/>
              <a:gd name="f2240" fmla="*/ f1850 f831 1"/>
              <a:gd name="f2241" fmla="*/ f1851 f832 1"/>
              <a:gd name="f2242" fmla="*/ f1852 f831 1"/>
              <a:gd name="f2243" fmla="*/ f1853 f832 1"/>
              <a:gd name="f2244" fmla="*/ f1854 f831 1"/>
              <a:gd name="f2245" fmla="*/ f1855 f832 1"/>
              <a:gd name="f2246" fmla="*/ f1856 f831 1"/>
              <a:gd name="f2247" fmla="*/ f1857 f832 1"/>
              <a:gd name="f2248" fmla="*/ f1858 f831 1"/>
              <a:gd name="f2249" fmla="*/ f1859 f832 1"/>
              <a:gd name="f2250" fmla="*/ f1860 f831 1"/>
              <a:gd name="f2251" fmla="*/ f1861 f832 1"/>
              <a:gd name="f2252" fmla="*/ f1862 f831 1"/>
              <a:gd name="f2253" fmla="*/ f1863 f832 1"/>
              <a:gd name="f2254" fmla="*/ f1864 f831 1"/>
              <a:gd name="f2255" fmla="*/ f1865 f832 1"/>
              <a:gd name="f2256" fmla="*/ f1866 f831 1"/>
              <a:gd name="f2257" fmla="*/ f1867 f832 1"/>
              <a:gd name="f2258" fmla="*/ f1868 f831 1"/>
              <a:gd name="f2259" fmla="*/ f1869 f832 1"/>
              <a:gd name="f2260" fmla="*/ f1870 f831 1"/>
              <a:gd name="f2261" fmla="*/ f1871 f832 1"/>
              <a:gd name="f2262" fmla="*/ f1872 f831 1"/>
              <a:gd name="f2263" fmla="*/ f1873 f832 1"/>
              <a:gd name="f2264" fmla="*/ f1874 f831 1"/>
              <a:gd name="f2265" fmla="*/ f1875 f832 1"/>
              <a:gd name="f2266" fmla="*/ f1876 f831 1"/>
              <a:gd name="f2267" fmla="*/ f1877 f832 1"/>
              <a:gd name="f2268" fmla="*/ f1878 f831 1"/>
              <a:gd name="f2269" fmla="*/ f1879 f832 1"/>
              <a:gd name="f2270" fmla="*/ f1880 f831 1"/>
              <a:gd name="f2271" fmla="*/ f1881 f832 1"/>
              <a:gd name="f2272" fmla="*/ f1882 f831 1"/>
              <a:gd name="f2273" fmla="*/ f1883 f832 1"/>
              <a:gd name="f2274" fmla="*/ f1884 f831 1"/>
              <a:gd name="f2275" fmla="*/ f1885 f832 1"/>
              <a:gd name="f2276" fmla="*/ f1886 f831 1"/>
              <a:gd name="f2277" fmla="*/ f1887 f832 1"/>
              <a:gd name="f2278" fmla="*/ f1888 f831 1"/>
              <a:gd name="f2279" fmla="*/ f1889 f832 1"/>
              <a:gd name="f2280" fmla="*/ f1890 f831 1"/>
              <a:gd name="f2281" fmla="*/ f1891 f832 1"/>
              <a:gd name="f2282" fmla="*/ f1892 f831 1"/>
              <a:gd name="f2283" fmla="*/ f1893 f832 1"/>
              <a:gd name="f2284" fmla="*/ f1894 f831 1"/>
              <a:gd name="f2285" fmla="*/ f1895 f832 1"/>
              <a:gd name="f2286" fmla="*/ f1896 f831 1"/>
              <a:gd name="f2287" fmla="*/ f1897 f832 1"/>
              <a:gd name="f2288" fmla="*/ f1898 f831 1"/>
              <a:gd name="f2289" fmla="*/ f1899 f832 1"/>
              <a:gd name="f2290" fmla="*/ f1900 f831 1"/>
              <a:gd name="f2291" fmla="*/ f1901 f832 1"/>
              <a:gd name="f2292" fmla="*/ f1902 f831 1"/>
              <a:gd name="f2293" fmla="*/ f1903 f832 1"/>
              <a:gd name="f2294" fmla="*/ f1904 f831 1"/>
              <a:gd name="f2295" fmla="*/ f1905 f832 1"/>
              <a:gd name="f2296" fmla="*/ f1906 f831 1"/>
              <a:gd name="f2297" fmla="*/ f1907 f832 1"/>
              <a:gd name="f2298" fmla="*/ f1908 f831 1"/>
              <a:gd name="f2299" fmla="*/ f1909 f832 1"/>
              <a:gd name="f2300" fmla="*/ f1910 f831 1"/>
              <a:gd name="f2301" fmla="*/ f1911 f832 1"/>
              <a:gd name="f2302" fmla="*/ f1912 f831 1"/>
              <a:gd name="f2303" fmla="*/ f1913 f832 1"/>
              <a:gd name="f2304" fmla="*/ f1914 f831 1"/>
              <a:gd name="f2305" fmla="*/ f1915 f832 1"/>
              <a:gd name="f2306" fmla="*/ f1916 f831 1"/>
              <a:gd name="f2307" fmla="*/ f1917 f832 1"/>
              <a:gd name="f2308" fmla="*/ f1918 f831 1"/>
              <a:gd name="f2309" fmla="*/ f1919 f832 1"/>
              <a:gd name="f2310" fmla="*/ f1920 f831 1"/>
              <a:gd name="f2311" fmla="*/ f1921 f832 1"/>
              <a:gd name="f2312" fmla="*/ f1922 f831 1"/>
              <a:gd name="f2313" fmla="*/ f1923 f832 1"/>
              <a:gd name="f2314" fmla="*/ f1924 f831 1"/>
              <a:gd name="f2315" fmla="*/ f1925 f832 1"/>
              <a:gd name="f2316" fmla="*/ f1926 f831 1"/>
              <a:gd name="f2317" fmla="*/ f1927 f832 1"/>
              <a:gd name="f2318" fmla="*/ f1928 f831 1"/>
              <a:gd name="f2319" fmla="*/ f1929 f832 1"/>
              <a:gd name="f2320" fmla="*/ f1930 f831 1"/>
              <a:gd name="f2321" fmla="*/ f1931 f832 1"/>
              <a:gd name="f2322" fmla="*/ f1932 f831 1"/>
              <a:gd name="f2323" fmla="*/ f1933 f832 1"/>
              <a:gd name="f2324" fmla="*/ f1934 f831 1"/>
              <a:gd name="f2325" fmla="*/ f1935 f832 1"/>
              <a:gd name="f2326" fmla="*/ f1936 f831 1"/>
              <a:gd name="f2327" fmla="*/ f1937 f832 1"/>
              <a:gd name="f2328" fmla="*/ f1938 f831 1"/>
              <a:gd name="f2329" fmla="*/ f1939 f832 1"/>
              <a:gd name="f2330" fmla="*/ f1940 f831 1"/>
              <a:gd name="f2331" fmla="*/ f1941 f832 1"/>
              <a:gd name="f2332" fmla="*/ f1942 f831 1"/>
              <a:gd name="f2333" fmla="*/ f1943 f832 1"/>
              <a:gd name="f2334" fmla="*/ f1944 f831 1"/>
              <a:gd name="f2335" fmla="*/ f1945 f832 1"/>
              <a:gd name="f2336" fmla="*/ f1946 f831 1"/>
              <a:gd name="f2337" fmla="*/ f1947 f832 1"/>
              <a:gd name="f2338" fmla="*/ f1948 f831 1"/>
              <a:gd name="f2339" fmla="*/ f1949 f832 1"/>
              <a:gd name="f2340" fmla="*/ f1950 f831 1"/>
              <a:gd name="f2341" fmla="*/ f1951 f832 1"/>
              <a:gd name="f2342" fmla="*/ f1952 f831 1"/>
              <a:gd name="f2343" fmla="*/ f1953 f832 1"/>
              <a:gd name="f2344" fmla="*/ f1954 f831 1"/>
              <a:gd name="f2345" fmla="*/ f1955 f832 1"/>
              <a:gd name="f2346" fmla="*/ f1956 f831 1"/>
              <a:gd name="f2347" fmla="*/ f1957 f832 1"/>
              <a:gd name="f2348" fmla="*/ f1958 f831 1"/>
              <a:gd name="f2349" fmla="*/ f1959 f832 1"/>
              <a:gd name="f2350" fmla="*/ f1960 f831 1"/>
              <a:gd name="f2351" fmla="*/ f1961 f832 1"/>
              <a:gd name="f2352" fmla="*/ f1962 f831 1"/>
              <a:gd name="f2353" fmla="*/ f1963 f832 1"/>
              <a:gd name="f2354" fmla="*/ f1964 f831 1"/>
              <a:gd name="f2355" fmla="*/ f1965 f832 1"/>
              <a:gd name="f2356" fmla="*/ f1966 f831 1"/>
              <a:gd name="f2357" fmla="*/ f1967 f832 1"/>
              <a:gd name="f2358" fmla="*/ f1968 f831 1"/>
              <a:gd name="f2359" fmla="*/ f1969 f832 1"/>
              <a:gd name="f2360" fmla="*/ f1970 f831 1"/>
              <a:gd name="f2361" fmla="*/ f1971 f832 1"/>
              <a:gd name="f2362" fmla="*/ f1972 f831 1"/>
              <a:gd name="f2363" fmla="*/ f1973 f832 1"/>
              <a:gd name="f2364" fmla="*/ f1974 f831 1"/>
              <a:gd name="f2365" fmla="*/ f1975 f832 1"/>
              <a:gd name="f2366" fmla="*/ f1976 f831 1"/>
              <a:gd name="f2367" fmla="*/ f1977 f832 1"/>
              <a:gd name="f2368" fmla="*/ f1978 f831 1"/>
              <a:gd name="f2369" fmla="*/ f1979 f832 1"/>
              <a:gd name="f2370" fmla="*/ f1980 f831 1"/>
              <a:gd name="f2371" fmla="*/ f1981 f832 1"/>
              <a:gd name="f2372" fmla="*/ f1982 f831 1"/>
              <a:gd name="f2373" fmla="*/ f1983 f832 1"/>
              <a:gd name="f2374" fmla="*/ f1984 f831 1"/>
              <a:gd name="f2375" fmla="*/ f1985 f832 1"/>
              <a:gd name="f2376" fmla="*/ f1986 f831 1"/>
              <a:gd name="f2377" fmla="*/ f1987 f832 1"/>
              <a:gd name="f2378" fmla="*/ f1988 f831 1"/>
              <a:gd name="f2379" fmla="*/ f1989 f832 1"/>
              <a:gd name="f2380" fmla="*/ f1990 f831 1"/>
              <a:gd name="f2381" fmla="*/ f1991 f832 1"/>
              <a:gd name="f2382" fmla="*/ f1992 f831 1"/>
              <a:gd name="f2383" fmla="*/ f1993 f832 1"/>
              <a:gd name="f2384" fmla="*/ f1994 f831 1"/>
              <a:gd name="f2385" fmla="*/ f1995 f832 1"/>
              <a:gd name="f2386" fmla="*/ f1996 f831 1"/>
              <a:gd name="f2387" fmla="*/ f1997 f832 1"/>
              <a:gd name="f2388" fmla="*/ f1998 f831 1"/>
              <a:gd name="f2389" fmla="*/ f1999 f832 1"/>
              <a:gd name="f2390" fmla="*/ f2000 f831 1"/>
              <a:gd name="f2391" fmla="*/ f2001 f832 1"/>
              <a:gd name="f2392" fmla="*/ f2002 f831 1"/>
              <a:gd name="f2393" fmla="*/ f2003 f832 1"/>
              <a:gd name="f2394" fmla="*/ f2004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28">
                <a:pos x="f2009" y="f2010"/>
              </a:cxn>
              <a:cxn ang="f1228">
                <a:pos x="f2011" y="f2010"/>
              </a:cxn>
              <a:cxn ang="f1228">
                <a:pos x="f2012" y="f2013"/>
              </a:cxn>
              <a:cxn ang="f1228">
                <a:pos x="f2014" y="f2015"/>
              </a:cxn>
              <a:cxn ang="f1228">
                <a:pos x="f2016" y="f2017"/>
              </a:cxn>
              <a:cxn ang="f1228">
                <a:pos x="f2018" y="f2019"/>
              </a:cxn>
              <a:cxn ang="f1228">
                <a:pos x="f2020" y="f2021"/>
              </a:cxn>
              <a:cxn ang="f1228">
                <a:pos x="f2022" y="f2023"/>
              </a:cxn>
              <a:cxn ang="f1228">
                <a:pos x="f2024" y="f2025"/>
              </a:cxn>
              <a:cxn ang="f1228">
                <a:pos x="f2026" y="f2027"/>
              </a:cxn>
              <a:cxn ang="f1228">
                <a:pos x="f2028" y="f2029"/>
              </a:cxn>
              <a:cxn ang="f1228">
                <a:pos x="f2030" y="f2031"/>
              </a:cxn>
              <a:cxn ang="f1228">
                <a:pos x="f2032" y="f2033"/>
              </a:cxn>
              <a:cxn ang="f1228">
                <a:pos x="f2034" y="f2035"/>
              </a:cxn>
              <a:cxn ang="f1228">
                <a:pos x="f2036" y="f2037"/>
              </a:cxn>
              <a:cxn ang="f1228">
                <a:pos x="f2038" y="f2039"/>
              </a:cxn>
              <a:cxn ang="f1228">
                <a:pos x="f2040" y="f2041"/>
              </a:cxn>
              <a:cxn ang="f1228">
                <a:pos x="f2042" y="f2043"/>
              </a:cxn>
              <a:cxn ang="f1228">
                <a:pos x="f2044" y="f2045"/>
              </a:cxn>
              <a:cxn ang="f1228">
                <a:pos x="f2046" y="f2047"/>
              </a:cxn>
              <a:cxn ang="f1228">
                <a:pos x="f2048" y="f2049"/>
              </a:cxn>
              <a:cxn ang="f1228">
                <a:pos x="f2050" y="f2051"/>
              </a:cxn>
              <a:cxn ang="f1228">
                <a:pos x="f2052" y="f2053"/>
              </a:cxn>
              <a:cxn ang="f1228">
                <a:pos x="f2054" y="f2055"/>
              </a:cxn>
              <a:cxn ang="f1228">
                <a:pos x="f2056" y="f2057"/>
              </a:cxn>
              <a:cxn ang="f1228">
                <a:pos x="f2058" y="f2059"/>
              </a:cxn>
              <a:cxn ang="f1228">
                <a:pos x="f2060" y="f2061"/>
              </a:cxn>
              <a:cxn ang="f1228">
                <a:pos x="f2062" y="f2063"/>
              </a:cxn>
              <a:cxn ang="f1228">
                <a:pos x="f2064" y="f2065"/>
              </a:cxn>
              <a:cxn ang="f1228">
                <a:pos x="f2066" y="f2067"/>
              </a:cxn>
              <a:cxn ang="f1228">
                <a:pos x="f2068" y="f2069"/>
              </a:cxn>
              <a:cxn ang="f1228">
                <a:pos x="f2070" y="f2071"/>
              </a:cxn>
              <a:cxn ang="f1228">
                <a:pos x="f2072" y="f2073"/>
              </a:cxn>
              <a:cxn ang="f1228">
                <a:pos x="f2074" y="f2075"/>
              </a:cxn>
              <a:cxn ang="f1228">
                <a:pos x="f2076" y="f2077"/>
              </a:cxn>
              <a:cxn ang="f1228">
                <a:pos x="f2078" y="f2079"/>
              </a:cxn>
              <a:cxn ang="f1228">
                <a:pos x="f2080" y="f2081"/>
              </a:cxn>
              <a:cxn ang="f1228">
                <a:pos x="f2082" y="f2083"/>
              </a:cxn>
              <a:cxn ang="f1228">
                <a:pos x="f2084" y="f2085"/>
              </a:cxn>
              <a:cxn ang="f1228">
                <a:pos x="f2086" y="f2087"/>
              </a:cxn>
              <a:cxn ang="f1228">
                <a:pos x="f2088" y="f2089"/>
              </a:cxn>
              <a:cxn ang="f1228">
                <a:pos x="f2090" y="f2091"/>
              </a:cxn>
              <a:cxn ang="f1228">
                <a:pos x="f2092" y="f2093"/>
              </a:cxn>
              <a:cxn ang="f1228">
                <a:pos x="f2094" y="f2095"/>
              </a:cxn>
              <a:cxn ang="f1228">
                <a:pos x="f2096" y="f2097"/>
              </a:cxn>
              <a:cxn ang="f1228">
                <a:pos x="f2098" y="f2099"/>
              </a:cxn>
              <a:cxn ang="f1228">
                <a:pos x="f2100" y="f2101"/>
              </a:cxn>
              <a:cxn ang="f1228">
                <a:pos x="f2102" y="f2103"/>
              </a:cxn>
              <a:cxn ang="f1228">
                <a:pos x="f2104" y="f2105"/>
              </a:cxn>
              <a:cxn ang="f1228">
                <a:pos x="f2106" y="f2107"/>
              </a:cxn>
              <a:cxn ang="f1228">
                <a:pos x="f2108" y="f2109"/>
              </a:cxn>
              <a:cxn ang="f1228">
                <a:pos x="f2110" y="f2111"/>
              </a:cxn>
              <a:cxn ang="f1228">
                <a:pos x="f2112" y="f2113"/>
              </a:cxn>
              <a:cxn ang="f1228">
                <a:pos x="f2114" y="f2115"/>
              </a:cxn>
              <a:cxn ang="f1228">
                <a:pos x="f2116" y="f2117"/>
              </a:cxn>
              <a:cxn ang="f1228">
                <a:pos x="f2118" y="f2119"/>
              </a:cxn>
              <a:cxn ang="f1228">
                <a:pos x="f2120" y="f2121"/>
              </a:cxn>
              <a:cxn ang="f1228">
                <a:pos x="f2122" y="f2123"/>
              </a:cxn>
              <a:cxn ang="f1228">
                <a:pos x="f2124" y="f2125"/>
              </a:cxn>
              <a:cxn ang="f1228">
                <a:pos x="f2126" y="f2127"/>
              </a:cxn>
              <a:cxn ang="f1228">
                <a:pos x="f2128" y="f2129"/>
              </a:cxn>
              <a:cxn ang="f1228">
                <a:pos x="f2130" y="f2131"/>
              </a:cxn>
              <a:cxn ang="f1228">
                <a:pos x="f2132" y="f2133"/>
              </a:cxn>
              <a:cxn ang="f1228">
                <a:pos x="f2134" y="f2135"/>
              </a:cxn>
              <a:cxn ang="f1228">
                <a:pos x="f2136" y="f2137"/>
              </a:cxn>
              <a:cxn ang="f1228">
                <a:pos x="f2138" y="f2139"/>
              </a:cxn>
              <a:cxn ang="f1228">
                <a:pos x="f2140" y="f2141"/>
              </a:cxn>
              <a:cxn ang="f1228">
                <a:pos x="f2142" y="f2143"/>
              </a:cxn>
              <a:cxn ang="f1228">
                <a:pos x="f2144" y="f2145"/>
              </a:cxn>
              <a:cxn ang="f1228">
                <a:pos x="f2146" y="f2147"/>
              </a:cxn>
              <a:cxn ang="f1228">
                <a:pos x="f2148" y="f2149"/>
              </a:cxn>
              <a:cxn ang="f1228">
                <a:pos x="f2150" y="f2151"/>
              </a:cxn>
              <a:cxn ang="f1228">
                <a:pos x="f2152" y="f2153"/>
              </a:cxn>
              <a:cxn ang="f1228">
                <a:pos x="f2154" y="f2155"/>
              </a:cxn>
              <a:cxn ang="f1228">
                <a:pos x="f2156" y="f2157"/>
              </a:cxn>
              <a:cxn ang="f1228">
                <a:pos x="f2158" y="f2159"/>
              </a:cxn>
              <a:cxn ang="f1228">
                <a:pos x="f2160" y="f2161"/>
              </a:cxn>
              <a:cxn ang="f1228">
                <a:pos x="f2162" y="f2163"/>
              </a:cxn>
              <a:cxn ang="f1228">
                <a:pos x="f2164" y="f2165"/>
              </a:cxn>
              <a:cxn ang="f1228">
                <a:pos x="f2166" y="f2167"/>
              </a:cxn>
              <a:cxn ang="f1228">
                <a:pos x="f2168" y="f2169"/>
              </a:cxn>
              <a:cxn ang="f1228">
                <a:pos x="f2170" y="f2171"/>
              </a:cxn>
              <a:cxn ang="f1228">
                <a:pos x="f2172" y="f2173"/>
              </a:cxn>
              <a:cxn ang="f1228">
                <a:pos x="f2174" y="f2175"/>
              </a:cxn>
              <a:cxn ang="f1228">
                <a:pos x="f2176" y="f2177"/>
              </a:cxn>
              <a:cxn ang="f1228">
                <a:pos x="f2178" y="f2179"/>
              </a:cxn>
              <a:cxn ang="f1228">
                <a:pos x="f2180" y="f2181"/>
              </a:cxn>
              <a:cxn ang="f1228">
                <a:pos x="f2182" y="f2183"/>
              </a:cxn>
              <a:cxn ang="f1228">
                <a:pos x="f2184" y="f2185"/>
              </a:cxn>
              <a:cxn ang="f1228">
                <a:pos x="f2186" y="f2187"/>
              </a:cxn>
              <a:cxn ang="f1228">
                <a:pos x="f2188" y="f2189"/>
              </a:cxn>
              <a:cxn ang="f1228">
                <a:pos x="f2190" y="f2191"/>
              </a:cxn>
              <a:cxn ang="f1228">
                <a:pos x="f2192" y="f2193"/>
              </a:cxn>
              <a:cxn ang="f1228">
                <a:pos x="f2194" y="f2195"/>
              </a:cxn>
              <a:cxn ang="f1228">
                <a:pos x="f2196" y="f2197"/>
              </a:cxn>
              <a:cxn ang="f1228">
                <a:pos x="f2198" y="f2199"/>
              </a:cxn>
              <a:cxn ang="f1228">
                <a:pos x="f2200" y="f2201"/>
              </a:cxn>
              <a:cxn ang="f1228">
                <a:pos x="f2202" y="f2203"/>
              </a:cxn>
              <a:cxn ang="f1228">
                <a:pos x="f2204" y="f2205"/>
              </a:cxn>
              <a:cxn ang="f1228">
                <a:pos x="f2206" y="f2207"/>
              </a:cxn>
              <a:cxn ang="f1228">
                <a:pos x="f2208" y="f2209"/>
              </a:cxn>
              <a:cxn ang="f1228">
                <a:pos x="f2210" y="f2211"/>
              </a:cxn>
              <a:cxn ang="f1228">
                <a:pos x="f2212" y="f2213"/>
              </a:cxn>
              <a:cxn ang="f1228">
                <a:pos x="f2214" y="f2215"/>
              </a:cxn>
              <a:cxn ang="f1228">
                <a:pos x="f2216" y="f2217"/>
              </a:cxn>
              <a:cxn ang="f1228">
                <a:pos x="f2218" y="f2219"/>
              </a:cxn>
              <a:cxn ang="f1228">
                <a:pos x="f2220" y="f2221"/>
              </a:cxn>
              <a:cxn ang="f1228">
                <a:pos x="f2222" y="f2223"/>
              </a:cxn>
              <a:cxn ang="f1228">
                <a:pos x="f2224" y="f2225"/>
              </a:cxn>
              <a:cxn ang="f1228">
                <a:pos x="f2226" y="f2227"/>
              </a:cxn>
              <a:cxn ang="f1228">
                <a:pos x="f2228" y="f2229"/>
              </a:cxn>
              <a:cxn ang="f1228">
                <a:pos x="f2230" y="f2231"/>
              </a:cxn>
              <a:cxn ang="f1228">
                <a:pos x="f2232" y="f2233"/>
              </a:cxn>
              <a:cxn ang="f1228">
                <a:pos x="f2234" y="f2235"/>
              </a:cxn>
              <a:cxn ang="f1228">
                <a:pos x="f2236" y="f2237"/>
              </a:cxn>
              <a:cxn ang="f1228">
                <a:pos x="f2238" y="f2239"/>
              </a:cxn>
              <a:cxn ang="f1228">
                <a:pos x="f2240" y="f2241"/>
              </a:cxn>
              <a:cxn ang="f1228">
                <a:pos x="f2242" y="f2243"/>
              </a:cxn>
              <a:cxn ang="f1228">
                <a:pos x="f2244" y="f2245"/>
              </a:cxn>
              <a:cxn ang="f1228">
                <a:pos x="f2246" y="f2247"/>
              </a:cxn>
              <a:cxn ang="f1228">
                <a:pos x="f2248" y="f2249"/>
              </a:cxn>
              <a:cxn ang="f1228">
                <a:pos x="f2250" y="f2251"/>
              </a:cxn>
              <a:cxn ang="f1228">
                <a:pos x="f2252" y="f2253"/>
              </a:cxn>
              <a:cxn ang="f1228">
                <a:pos x="f2254" y="f2255"/>
              </a:cxn>
              <a:cxn ang="f1228">
                <a:pos x="f2256" y="f2257"/>
              </a:cxn>
              <a:cxn ang="f1228">
                <a:pos x="f2258" y="f2259"/>
              </a:cxn>
              <a:cxn ang="f1228">
                <a:pos x="f2260" y="f2261"/>
              </a:cxn>
              <a:cxn ang="f1228">
                <a:pos x="f2262" y="f2263"/>
              </a:cxn>
              <a:cxn ang="f1228">
                <a:pos x="f2264" y="f2265"/>
              </a:cxn>
              <a:cxn ang="f1228">
                <a:pos x="f2266" y="f2267"/>
              </a:cxn>
              <a:cxn ang="f1228">
                <a:pos x="f2268" y="f2269"/>
              </a:cxn>
              <a:cxn ang="f1228">
                <a:pos x="f2270" y="f2271"/>
              </a:cxn>
              <a:cxn ang="f1228">
                <a:pos x="f2272" y="f2273"/>
              </a:cxn>
              <a:cxn ang="f1228">
                <a:pos x="f2274" y="f2275"/>
              </a:cxn>
              <a:cxn ang="f1228">
                <a:pos x="f2276" y="f2277"/>
              </a:cxn>
              <a:cxn ang="f1228">
                <a:pos x="f2278" y="f2279"/>
              </a:cxn>
              <a:cxn ang="f1228">
                <a:pos x="f2280" y="f2281"/>
              </a:cxn>
              <a:cxn ang="f1228">
                <a:pos x="f2282" y="f2283"/>
              </a:cxn>
              <a:cxn ang="f1228">
                <a:pos x="f2284" y="f2285"/>
              </a:cxn>
              <a:cxn ang="f1228">
                <a:pos x="f2286" y="f2287"/>
              </a:cxn>
              <a:cxn ang="f1228">
                <a:pos x="f2288" y="f2289"/>
              </a:cxn>
              <a:cxn ang="f1228">
                <a:pos x="f2290" y="f2291"/>
              </a:cxn>
              <a:cxn ang="f1228">
                <a:pos x="f2292" y="f2293"/>
              </a:cxn>
              <a:cxn ang="f1228">
                <a:pos x="f2294" y="f2295"/>
              </a:cxn>
              <a:cxn ang="f1228">
                <a:pos x="f2296" y="f2297"/>
              </a:cxn>
              <a:cxn ang="f1228">
                <a:pos x="f2298" y="f2299"/>
              </a:cxn>
              <a:cxn ang="f1228">
                <a:pos x="f2300" y="f2301"/>
              </a:cxn>
              <a:cxn ang="f1228">
                <a:pos x="f2302" y="f2303"/>
              </a:cxn>
              <a:cxn ang="f1228">
                <a:pos x="f2304" y="f2305"/>
              </a:cxn>
              <a:cxn ang="f1228">
                <a:pos x="f2306" y="f2307"/>
              </a:cxn>
              <a:cxn ang="f1228">
                <a:pos x="f2308" y="f2309"/>
              </a:cxn>
              <a:cxn ang="f1228">
                <a:pos x="f2310" y="f2311"/>
              </a:cxn>
              <a:cxn ang="f1228">
                <a:pos x="f2312" y="f2313"/>
              </a:cxn>
              <a:cxn ang="f1228">
                <a:pos x="f2314" y="f2315"/>
              </a:cxn>
              <a:cxn ang="f1228">
                <a:pos x="f2316" y="f2317"/>
              </a:cxn>
              <a:cxn ang="f1228">
                <a:pos x="f2318" y="f2319"/>
              </a:cxn>
              <a:cxn ang="f1228">
                <a:pos x="f2320" y="f2321"/>
              </a:cxn>
              <a:cxn ang="f1228">
                <a:pos x="f2322" y="f2323"/>
              </a:cxn>
              <a:cxn ang="f1228">
                <a:pos x="f2324" y="f2325"/>
              </a:cxn>
              <a:cxn ang="f1228">
                <a:pos x="f2326" y="f2327"/>
              </a:cxn>
              <a:cxn ang="f1228">
                <a:pos x="f2328" y="f2329"/>
              </a:cxn>
              <a:cxn ang="f1228">
                <a:pos x="f2330" y="f2331"/>
              </a:cxn>
              <a:cxn ang="f1228">
                <a:pos x="f2332" y="f2333"/>
              </a:cxn>
              <a:cxn ang="f1228">
                <a:pos x="f2334" y="f2335"/>
              </a:cxn>
              <a:cxn ang="f1228">
                <a:pos x="f2336" y="f2337"/>
              </a:cxn>
              <a:cxn ang="f1228">
                <a:pos x="f2338" y="f2339"/>
              </a:cxn>
              <a:cxn ang="f1228">
                <a:pos x="f2340" y="f2341"/>
              </a:cxn>
              <a:cxn ang="f1228">
                <a:pos x="f2342" y="f2343"/>
              </a:cxn>
              <a:cxn ang="f1228">
                <a:pos x="f2344" y="f2345"/>
              </a:cxn>
              <a:cxn ang="f1228">
                <a:pos x="f2346" y="f2347"/>
              </a:cxn>
              <a:cxn ang="f1228">
                <a:pos x="f2348" y="f2349"/>
              </a:cxn>
              <a:cxn ang="f1228">
                <a:pos x="f2350" y="f2351"/>
              </a:cxn>
              <a:cxn ang="f1228">
                <a:pos x="f2352" y="f2353"/>
              </a:cxn>
              <a:cxn ang="f1228">
                <a:pos x="f2354" y="f2355"/>
              </a:cxn>
              <a:cxn ang="f1228">
                <a:pos x="f2356" y="f2357"/>
              </a:cxn>
              <a:cxn ang="f1228">
                <a:pos x="f2358" y="f2359"/>
              </a:cxn>
              <a:cxn ang="f1228">
                <a:pos x="f2360" y="f2361"/>
              </a:cxn>
              <a:cxn ang="f1228">
                <a:pos x="f2362" y="f2363"/>
              </a:cxn>
              <a:cxn ang="f1228">
                <a:pos x="f2364" y="f2365"/>
              </a:cxn>
              <a:cxn ang="f1228">
                <a:pos x="f2366" y="f2367"/>
              </a:cxn>
              <a:cxn ang="f1228">
                <a:pos x="f2368" y="f2369"/>
              </a:cxn>
              <a:cxn ang="f1228">
                <a:pos x="f2370" y="f2371"/>
              </a:cxn>
              <a:cxn ang="f1228">
                <a:pos x="f2372" y="f2373"/>
              </a:cxn>
              <a:cxn ang="f1228">
                <a:pos x="f2374" y="f2375"/>
              </a:cxn>
              <a:cxn ang="f1228">
                <a:pos x="f2376" y="f2377"/>
              </a:cxn>
              <a:cxn ang="f1228">
                <a:pos x="f2378" y="f2379"/>
              </a:cxn>
              <a:cxn ang="f1228">
                <a:pos x="f2380" y="f2381"/>
              </a:cxn>
              <a:cxn ang="f1228">
                <a:pos x="f2382" y="f2383"/>
              </a:cxn>
              <a:cxn ang="f1228">
                <a:pos x="f2384" y="f2385"/>
              </a:cxn>
              <a:cxn ang="f1228">
                <a:pos x="f2386" y="f2387"/>
              </a:cxn>
              <a:cxn ang="f1228">
                <a:pos x="f2388" y="f2389"/>
              </a:cxn>
              <a:cxn ang="f1228">
                <a:pos x="f2390" y="f2391"/>
              </a:cxn>
              <a:cxn ang="f1228">
                <a:pos x="f2392" y="f2393"/>
              </a:cxn>
              <a:cxn ang="f1228">
                <a:pos x="f2009" y="f2394"/>
              </a:cxn>
              <a:cxn ang="f1228">
                <a:pos x="f2009" y="f2010"/>
              </a:cxn>
            </a:cxnLst>
            <a:rect l="f2005" t="f2008" r="f2006" b="f2007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34E1B4E-093D-09E6-D91B-A74345B456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106E298-652F-ADA1-8D56-076DB722874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198363"/>
            <a:ext cx="4958964" cy="3917774"/>
          </a:xfrm>
        </p:spPr>
        <p:txBody>
          <a:bodyPr/>
          <a:lstStyle/>
          <a:p>
            <a:pPr marL="0" lv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Ageing refers to the biological, psychological, and social changes that occur across the lifespan.</a:t>
            </a:r>
          </a:p>
          <a:p>
            <a:pPr marL="0" lv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is increasing in the UK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Growing demand on health &amp; social care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explores: needs, theories, care provisions, policy, technology, safeguarding, and recommendations (ONS, 2018).</a:t>
            </a:r>
          </a:p>
          <a:p>
            <a:pPr lvl="0"/>
            <a:endParaRPr lang="en-GB" sz="2000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DFD0396-7B3E-F64A-12F2-DE0D548B81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9367" y="3111154"/>
            <a:ext cx="4788502" cy="190343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3">
            <a:extLst>
              <a:ext uri="{FF2B5EF4-FFF2-40B4-BE49-F238E27FC236}">
                <a16:creationId xmlns:a16="http://schemas.microsoft.com/office/drawing/2014/main" id="{E62EA9A4-B2DC-6400-ACDA-2E92A1C3B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val f5"/>
              <a:gd name="f864" fmla="val f6"/>
              <a:gd name="f865" fmla="val f7"/>
              <a:gd name="f866" fmla="*/ f860 f0 1"/>
              <a:gd name="f867" fmla="+- f865 0 f863"/>
              <a:gd name="f868" fmla="+- f864 0 f863"/>
              <a:gd name="f869" fmla="*/ f866 1 f2"/>
              <a:gd name="f870" fmla="*/ f868 1 10753706"/>
              <a:gd name="f871" fmla="*/ f867 1 1027260"/>
              <a:gd name="f872" fmla="*/ 0 f868 1"/>
              <a:gd name="f873" fmla="*/ 0 f867 1"/>
              <a:gd name="f874" fmla="*/ 10753706 f868 1"/>
              <a:gd name="f875" fmla="*/ 10748809 f868 1"/>
              <a:gd name="f876" fmla="*/ 2522 f867 1"/>
              <a:gd name="f877" fmla="*/ 10725330 f868 1"/>
              <a:gd name="f878" fmla="*/ 11977 f867 1"/>
              <a:gd name="f879" fmla="*/ 10615423 f868 1"/>
              <a:gd name="f880" fmla="*/ 52967 f867 1"/>
              <a:gd name="f881" fmla="*/ 10533936 f868 1"/>
              <a:gd name="f882" fmla="*/ 53095 f867 1"/>
              <a:gd name="f883" fmla="*/ 10466876 f868 1"/>
              <a:gd name="f884" fmla="*/ 45180 f867 1"/>
              <a:gd name="f885" fmla="*/ 10355090 f868 1"/>
              <a:gd name="f886" fmla="*/ 89741 f867 1"/>
              <a:gd name="f887" fmla="*/ 10087145 f868 1"/>
              <a:gd name="f888" fmla="*/ 66115 f867 1"/>
              <a:gd name="f889" fmla="*/ 10015902 f868 1"/>
              <a:gd name="f890" fmla="*/ 76178 f867 1"/>
              <a:gd name="f891" fmla="*/ 9806005 f868 1"/>
              <a:gd name="f892" fmla="*/ 102435 f867 1"/>
              <a:gd name="f893" fmla="*/ 9602583 f868 1"/>
              <a:gd name="f894" fmla="*/ 179170 f867 1"/>
              <a:gd name="f895" fmla="*/ 9469719 f868 1"/>
              <a:gd name="f896" fmla="*/ 174721 f867 1"/>
              <a:gd name="f897" fmla="*/ 9408692 f868 1"/>
              <a:gd name="f898" fmla="*/ 189513 f867 1"/>
              <a:gd name="f899" fmla="*/ 9364151 f868 1"/>
              <a:gd name="f900" fmla="*/ 194072 f867 1"/>
              <a:gd name="f901" fmla="*/ 9337751 f868 1"/>
              <a:gd name="f902" fmla="*/ 197579 f867 1"/>
              <a:gd name="f903" fmla="*/ 9297166 f868 1"/>
              <a:gd name="f904" fmla="*/ 216558 f867 1"/>
              <a:gd name="f905" fmla="*/ 9123859 f868 1"/>
              <a:gd name="f906" fmla="*/ 237356 f867 1"/>
              <a:gd name="f907" fmla="*/ 8950741 f868 1"/>
              <a:gd name="f908" fmla="*/ 238020 f867 1"/>
              <a:gd name="f909" fmla="*/ 8718236 f868 1"/>
              <a:gd name="f910" fmla="*/ 303148 f867 1"/>
              <a:gd name="f911" fmla="*/ 8694011 f868 1"/>
              <a:gd name="f912" fmla="*/ 308812 f867 1"/>
              <a:gd name="f913" fmla="*/ 8611976 f868 1"/>
              <a:gd name="f914" fmla="*/ 324819 f867 1"/>
              <a:gd name="f915" fmla="*/ 8562074 f868 1"/>
              <a:gd name="f916" fmla="*/ 337971 f867 1"/>
              <a:gd name="f917" fmla="*/ 8501724 f868 1"/>
              <a:gd name="f918" fmla="*/ 360865 f867 1"/>
              <a:gd name="f919" fmla="*/ 8504489 f868 1"/>
              <a:gd name="f920" fmla="*/ 364790 f867 1"/>
              <a:gd name="f921" fmla="*/ 8492774 f868 1"/>
              <a:gd name="f922" fmla="*/ 366181 f867 1"/>
              <a:gd name="f923" fmla="*/ 8466405 f868 1"/>
              <a:gd name="f924" fmla="*/ 368724 f867 1"/>
              <a:gd name="f925" fmla="*/ 8427069 f868 1"/>
              <a:gd name="f926" fmla="*/ 387211 f867 1"/>
              <a:gd name="f927" fmla="*/ 8387766 f868 1"/>
              <a:gd name="f928" fmla="*/ 377161 f867 1"/>
              <a:gd name="f929" fmla="*/ 8315874 f868 1"/>
              <a:gd name="f930" fmla="*/ 395527 f867 1"/>
              <a:gd name="f931" fmla="*/ 8274474 f868 1"/>
              <a:gd name="f932" fmla="*/ 405112 f867 1"/>
              <a:gd name="f933" fmla="*/ 8234664 f868 1"/>
              <a:gd name="f934" fmla="*/ 410219 f867 1"/>
              <a:gd name="f935" fmla="*/ 8211268 f868 1"/>
              <a:gd name="f936" fmla="*/ 416791 f867 1"/>
              <a:gd name="f937" fmla="*/ 8188615 f868 1"/>
              <a:gd name="f938" fmla="*/ 421755 f867 1"/>
              <a:gd name="f939" fmla="*/ 8179981 f868 1"/>
              <a:gd name="f940" fmla="*/ 420402 f867 1"/>
              <a:gd name="f941" fmla="*/ 8179307 f868 1"/>
              <a:gd name="f942" fmla="*/ 422516 f867 1"/>
              <a:gd name="f943" fmla="*/ 8147929 f868 1"/>
              <a:gd name="f944" fmla="*/ 450302 f867 1"/>
              <a:gd name="f945" fmla="*/ 8089136 f868 1"/>
              <a:gd name="f946" fmla="*/ 465283 f867 1"/>
              <a:gd name="f947" fmla="*/ 8049973 f868 1"/>
              <a:gd name="f948" fmla="*/ 454121 f867 1"/>
              <a:gd name="f949" fmla="*/ 7965913 f868 1"/>
              <a:gd name="f950" fmla="*/ 464415 f867 1"/>
              <a:gd name="f951" fmla="*/ 7945093 f868 1"/>
              <a:gd name="f952" fmla="*/ 464798 f867 1"/>
              <a:gd name="f953" fmla="*/ 7935335 f868 1"/>
              <a:gd name="f954" fmla="*/ 462442 f867 1"/>
              <a:gd name="f955" fmla="*/ 7904779 f868 1"/>
              <a:gd name="f956" fmla="*/ 471429 f867 1"/>
              <a:gd name="f957" fmla="*/ 7855604 f868 1"/>
              <a:gd name="f958" fmla="*/ 480199 f867 1"/>
              <a:gd name="f959" fmla="*/ 7832630 f868 1"/>
              <a:gd name="f960" fmla="*/ 485371 f867 1"/>
              <a:gd name="f961" fmla="*/ 7812438 f868 1"/>
              <a:gd name="f962" fmla="*/ 485391 f867 1"/>
              <a:gd name="f963" fmla="*/ 7701399 f868 1"/>
              <a:gd name="f964" fmla="*/ 495197 f867 1"/>
              <a:gd name="f965" fmla="*/ 7674778 f868 1"/>
              <a:gd name="f966" fmla="*/ 494723 f867 1"/>
              <a:gd name="f967" fmla="*/ 7660445 f868 1"/>
              <a:gd name="f968" fmla="*/ 490194 f867 1"/>
              <a:gd name="f969" fmla="*/ 7651781 f868 1"/>
              <a:gd name="f970" fmla="*/ 493084 f867 1"/>
              <a:gd name="f971" fmla="*/ 7584807 f868 1"/>
              <a:gd name="f972" fmla="*/ 499490 f867 1"/>
              <a:gd name="f973" fmla="*/ 7541324 f868 1"/>
              <a:gd name="f974" fmla="*/ 504184 f867 1"/>
              <a:gd name="f975" fmla="*/ 7541756 f868 1"/>
              <a:gd name="f976" fmla="*/ 512184 f867 1"/>
              <a:gd name="f977" fmla="*/ 7503906 f868 1"/>
              <a:gd name="f978" fmla="*/ 518551 f867 1"/>
              <a:gd name="f979" fmla="*/ 7460411 f868 1"/>
              <a:gd name="f980" fmla="*/ 517415 f867 1"/>
              <a:gd name="f981" fmla="*/ 7460116 f868 1"/>
              <a:gd name="f982" fmla="*/ 517548 f867 1"/>
              <a:gd name="f983" fmla="*/ 7297810 f868 1"/>
              <a:gd name="f984" fmla="*/ 563947 f867 1"/>
              <a:gd name="f985" fmla="*/ 6946388 f868 1"/>
              <a:gd name="f986" fmla="*/ 665244 f867 1"/>
              <a:gd name="f987" fmla="*/ 6741704 f868 1"/>
              <a:gd name="f988" fmla="*/ 679365 f867 1"/>
              <a:gd name="f989" fmla="*/ 6624680 f868 1"/>
              <a:gd name="f990" fmla="*/ 677674 f867 1"/>
              <a:gd name="f991" fmla="*/ 6605700 f868 1"/>
              <a:gd name="f992" fmla="*/ 683566 f867 1"/>
              <a:gd name="f993" fmla="*/ 6576922 f868 1"/>
              <a:gd name="f994" fmla="*/ 683030 f867 1"/>
              <a:gd name="f995" fmla="*/ 6405123 f868 1"/>
              <a:gd name="f996" fmla="*/ 721946 f867 1"/>
              <a:gd name="f997" fmla="*/ 6368938 f868 1"/>
              <a:gd name="f998" fmla="*/ 717341 f867 1"/>
              <a:gd name="f999" fmla="*/ 6295102 f868 1"/>
              <a:gd name="f1000" fmla="*/ 729508 f867 1"/>
              <a:gd name="f1001" fmla="*/ 6202084 f868 1"/>
              <a:gd name="f1002" fmla="*/ 767091 f867 1"/>
              <a:gd name="f1003" fmla="*/ 6067157 f868 1"/>
              <a:gd name="f1004" fmla="*/ 790339 f867 1"/>
              <a:gd name="f1005" fmla="*/ 6061443 f868 1"/>
              <a:gd name="f1006" fmla="*/ 796151 f867 1"/>
              <a:gd name="f1007" fmla="*/ 6051406 f868 1"/>
              <a:gd name="f1008" fmla="*/ 800684 f867 1"/>
              <a:gd name="f1009" fmla="*/ 6049097 f868 1"/>
              <a:gd name="f1010" fmla="*/ 800636 f867 1"/>
              <a:gd name="f1011" fmla="*/ 6034222 f868 1"/>
              <a:gd name="f1012" fmla="*/ 804110 f867 1"/>
              <a:gd name="f1013" fmla="*/ 6033121 f868 1"/>
              <a:gd name="f1014" fmla="*/ 806078 f867 1"/>
              <a:gd name="f1015" fmla="*/ 6023593 f868 1"/>
              <a:gd name="f1016" fmla="*/ 808842 f867 1"/>
              <a:gd name="f1017" fmla="*/ 6006639 f868 1"/>
              <a:gd name="f1018" fmla="*/ 815304 f867 1"/>
              <a:gd name="f1019" fmla="*/ 6001762 f868 1"/>
              <a:gd name="f1020" fmla="*/ 815557 f867 1"/>
              <a:gd name="f1021" fmla="*/ 5973534 f868 1"/>
              <a:gd name="f1022" fmla="*/ 823815 f867 1"/>
              <a:gd name="f1023" fmla="*/ 5972336 f868 1"/>
              <a:gd name="f1024" fmla="*/ 823476 f867 1"/>
              <a:gd name="f1025" fmla="*/ 5960841 f868 1"/>
              <a:gd name="f1026" fmla="*/ 823819 f867 1"/>
              <a:gd name="f1027" fmla="*/ 5940719 f868 1"/>
              <a:gd name="f1028" fmla="*/ 825514 f867 1"/>
              <a:gd name="f1029" fmla="*/ 5884298 f868 1"/>
              <a:gd name="f1030" fmla="*/ 823806 f867 1"/>
              <a:gd name="f1031" fmla="*/ 5854779 f868 1"/>
              <a:gd name="f1032" fmla="*/ 832365 f867 1"/>
              <a:gd name="f1033" fmla="*/ 5848382 f868 1"/>
              <a:gd name="f1034" fmla="*/ 833844 f867 1"/>
              <a:gd name="f1035" fmla="*/ 5848066 f868 1"/>
              <a:gd name="f1036" fmla="*/ 833772 f867 1"/>
              <a:gd name="f1037" fmla="*/ 5840944 f868 1"/>
              <a:gd name="f1038" fmla="*/ 835132 f867 1"/>
              <a:gd name="f1039" fmla="*/ 5836719 f868 1"/>
              <a:gd name="f1040" fmla="*/ 836539 f867 1"/>
              <a:gd name="f1041" fmla="*/ 5824311 f868 1"/>
              <a:gd name="f1042" fmla="*/ 839408 f867 1"/>
              <a:gd name="f1043" fmla="*/ 5818788 f868 1"/>
              <a:gd name="f1044" fmla="*/ 839727 f867 1"/>
              <a:gd name="f1045" fmla="*/ 5763953 f868 1"/>
              <a:gd name="f1046" fmla="*/ 834282 f867 1"/>
              <a:gd name="f1047" fmla="*/ 5667748 f868 1"/>
              <a:gd name="f1048" fmla="*/ 840211 f867 1"/>
              <a:gd name="f1049" fmla="*/ 5573108 f868 1"/>
              <a:gd name="f1050" fmla="*/ 847611 f867 1"/>
              <a:gd name="f1051" fmla="*/ 5539137 f868 1"/>
              <a:gd name="f1052" fmla="*/ 851033 f867 1"/>
              <a:gd name="f1053" fmla="*/ 5510651 f868 1"/>
              <a:gd name="f1054" fmla="*/ 844215 f867 1"/>
              <a:gd name="f1055" fmla="*/ 5457331 f868 1"/>
              <a:gd name="f1056" fmla="*/ 839159 f867 1"/>
              <a:gd name="f1057" fmla="*/ 5410613 f868 1"/>
              <a:gd name="f1058" fmla="*/ 834358 f867 1"/>
              <a:gd name="f1059" fmla="*/ 5370040 f868 1"/>
              <a:gd name="f1060" fmla="*/ 862127 f867 1"/>
              <a:gd name="f1061" fmla="*/ 5318778 f868 1"/>
              <a:gd name="f1062" fmla="*/ 855310 f867 1"/>
              <a:gd name="f1063" fmla="*/ 5298645 f868 1"/>
              <a:gd name="f1064" fmla="*/ 855171 f867 1"/>
              <a:gd name="f1065" fmla="*/ 5253828 f868 1"/>
              <a:gd name="f1066" fmla="*/ 859670 f867 1"/>
              <a:gd name="f1067" fmla="*/ 5216955 f868 1"/>
              <a:gd name="f1068" fmla="*/ 866245 f867 1"/>
              <a:gd name="f1069" fmla="*/ 5214344 f868 1"/>
              <a:gd name="f1070" fmla="*/ 868102 f867 1"/>
              <a:gd name="f1071" fmla="*/ 5195561 f868 1"/>
              <a:gd name="f1072" fmla="*/ 869949 f867 1"/>
              <a:gd name="f1073" fmla="*/ 5182555 f868 1"/>
              <a:gd name="f1074" fmla="*/ 873542 f867 1"/>
              <a:gd name="f1075" fmla="*/ 5172552 f868 1"/>
              <a:gd name="f1076" fmla="*/ 878801 f867 1"/>
              <a:gd name="f1077" fmla="*/ 5027993 f868 1"/>
              <a:gd name="f1078" fmla="*/ 889666 f867 1"/>
              <a:gd name="f1079" fmla="*/ 4939844 f868 1"/>
              <a:gd name="f1080" fmla="*/ 934802 f867 1"/>
              <a:gd name="f1081" fmla="*/ 4792576 f868 1"/>
              <a:gd name="f1082" fmla="*/ 934820 f867 1"/>
              <a:gd name="f1083" fmla="*/ 4602423 f868 1"/>
              <a:gd name="f1084" fmla="*/ 958063 f867 1"/>
              <a:gd name="f1085" fmla="*/ 4290656 f868 1"/>
              <a:gd name="f1086" fmla="*/ 969152 f867 1"/>
              <a:gd name="f1087" fmla="*/ 3952334 f868 1"/>
              <a:gd name="f1088" fmla="*/ 954043 f867 1"/>
              <a:gd name="f1089" fmla="*/ 3858560 f868 1"/>
              <a:gd name="f1090" fmla="*/ 948781 f867 1"/>
              <a:gd name="f1091" fmla="*/ 3846597 f868 1"/>
              <a:gd name="f1092" fmla="*/ 948382 f867 1"/>
              <a:gd name="f1093" fmla="*/ 3736044 f868 1"/>
              <a:gd name="f1094" fmla="*/ 947759 f867 1"/>
              <a:gd name="f1095" fmla="*/ 3713136 f868 1"/>
              <a:gd name="f1096" fmla="*/ 946963 f867 1"/>
              <a:gd name="f1097" fmla="*/ 3695939 f868 1"/>
              <a:gd name="f1098" fmla="*/ 943639 f867 1"/>
              <a:gd name="f1099" fmla="*/ 3694125 f868 1"/>
              <a:gd name="f1100" fmla="*/ 940567 f867 1"/>
              <a:gd name="f1101" fmla="*/ 3681925 f868 1"/>
              <a:gd name="f1102" fmla="*/ 939706 f867 1"/>
              <a:gd name="f1103" fmla="*/ 3679204 f868 1"/>
              <a:gd name="f1104" fmla="*/ 938926 f867 1"/>
              <a:gd name="f1105" fmla="*/ 3615656 f868 1"/>
              <a:gd name="f1106" fmla="*/ 940320 f867 1"/>
              <a:gd name="f1107" fmla="*/ 3567983 f868 1"/>
              <a:gd name="f1108" fmla="*/ 935596 f867 1"/>
              <a:gd name="f1109" fmla="*/ 3422423 f868 1"/>
              <a:gd name="f1110" fmla="*/ 932129 f867 1"/>
              <a:gd name="f1111" fmla="*/ 3310925 f868 1"/>
              <a:gd name="f1112" fmla="*/ 911072 f867 1"/>
              <a:gd name="f1113" fmla="*/ 3139421 f868 1"/>
              <a:gd name="f1114" fmla="*/ 934151 f867 1"/>
              <a:gd name="f1115" fmla="*/ 2996922 f868 1"/>
              <a:gd name="f1116" fmla="*/ 927537 f867 1"/>
              <a:gd name="f1117" fmla="*/ 2982785 f868 1"/>
              <a:gd name="f1118" fmla="*/ 931453 f867 1"/>
              <a:gd name="f1119" fmla="*/ 2967478 f868 1"/>
              <a:gd name="f1120" fmla="*/ 933397 f867 1"/>
              <a:gd name="f1121" fmla="*/ 2948552 f868 1"/>
              <a:gd name="f1122" fmla="*/ 932961 f867 1"/>
              <a:gd name="f1123" fmla="*/ 2944404 f868 1"/>
              <a:gd name="f1124" fmla="*/ 934452 f867 1"/>
              <a:gd name="f1125" fmla="*/ 2908608 f868 1"/>
              <a:gd name="f1126" fmla="*/ 937205 f867 1"/>
              <a:gd name="f1127" fmla="*/ 2904443 f868 1"/>
              <a:gd name="f1128" fmla="*/ 936455 f867 1"/>
              <a:gd name="f1129" fmla="*/ 2868935 f868 1"/>
              <a:gd name="f1130" fmla="*/ 938022 f867 1"/>
              <a:gd name="f1131" fmla="*/ 2868586 f868 1"/>
              <a:gd name="f1132" fmla="*/ 937487 f867 1"/>
              <a:gd name="f1133" fmla="*/ 2859191 f868 1"/>
              <a:gd name="f1134" fmla="*/ 935503 f867 1"/>
              <a:gd name="f1135" fmla="*/ 2840915 f868 1"/>
              <a:gd name="f1136" fmla="*/ 932977 f867 1"/>
              <a:gd name="f1137" fmla="*/ 2763509 f868 1"/>
              <a:gd name="f1138" fmla="*/ 921850 f867 1"/>
              <a:gd name="f1139" fmla="*/ 2756121 f868 1"/>
              <a:gd name="f1140" fmla="*/ 921864 f867 1"/>
              <a:gd name="f1141" fmla="*/ 2755998 f868 1"/>
              <a:gd name="f1142" fmla="*/ 921739 f867 1"/>
              <a:gd name="f1143" fmla="*/ 2748255 f868 1"/>
              <a:gd name="f1144" fmla="*/ 921505 f867 1"/>
              <a:gd name="f1145" fmla="*/ 2694601 f868 1"/>
              <a:gd name="f1146" fmla="*/ 915575 f867 1"/>
              <a:gd name="f1147" fmla="*/ 2635357 f868 1"/>
              <a:gd name="f1148" fmla="*/ 910976 f867 1"/>
              <a:gd name="f1149" fmla="*/ 2601047 f868 1"/>
              <a:gd name="f1150" fmla="*/ 910263 f867 1"/>
              <a:gd name="f1151" fmla="*/ 2507482 f868 1"/>
              <a:gd name="f1152" fmla="*/ 906211 f867 1"/>
              <a:gd name="f1153" fmla="*/ 2413884 f868 1"/>
              <a:gd name="f1154" fmla="*/ 900545 f867 1"/>
              <a:gd name="f1155" fmla="*/ 2368912 f868 1"/>
              <a:gd name="f1156" fmla="*/ 888755 f867 1"/>
              <a:gd name="f1157" fmla="*/ 2349490 f868 1"/>
              <a:gd name="f1158" fmla="*/ 889719 f867 1"/>
              <a:gd name="f1159" fmla="*/ 2344290 f868 1"/>
              <a:gd name="f1160" fmla="*/ 890584 f867 1"/>
              <a:gd name="f1161" fmla="*/ 2336488 f868 1"/>
              <a:gd name="f1162" fmla="*/ 891058 f867 1"/>
              <a:gd name="f1163" fmla="*/ 2329015 f868 1"/>
              <a:gd name="f1164" fmla="*/ 891627 f867 1"/>
              <a:gd name="f1165" fmla="*/ 2293898 f868 1"/>
              <a:gd name="f1166" fmla="*/ 896431 f867 1"/>
              <a:gd name="f1167" fmla="*/ 2243927 f868 1"/>
              <a:gd name="f1168" fmla="*/ 888076 f867 1"/>
              <a:gd name="f1169" fmla="*/ 2223920 f868 1"/>
              <a:gd name="f1170" fmla="*/ 887331 f867 1"/>
              <a:gd name="f1171" fmla="*/ 2213081 f868 1"/>
              <a:gd name="f1172" fmla="*/ 886302 f867 1"/>
              <a:gd name="f1173" fmla="*/ 2212307 f868 1"/>
              <a:gd name="f1174" fmla="*/ 885829 f867 1"/>
              <a:gd name="f1175" fmla="*/ 2152321 f868 1"/>
              <a:gd name="f1176" fmla="*/ 894418 f867 1"/>
              <a:gd name="f1177" fmla="*/ 2140985 f868 1"/>
              <a:gd name="f1178" fmla="*/ 895968 f867 1"/>
              <a:gd name="f1179" fmla="*/ 2121210 f868 1"/>
              <a:gd name="f1180" fmla="*/ 899354 f867 1"/>
              <a:gd name="f1181" fmla="*/ 2119146 f868 1"/>
              <a:gd name="f1182" fmla="*/ 899033 f867 1"/>
              <a:gd name="f1183" fmla="*/ 2105666 f868 1"/>
              <a:gd name="f1184" fmla="*/ 902240 f867 1"/>
              <a:gd name="f1185" fmla="*/ 2094924 f868 1"/>
              <a:gd name="f1186" fmla="*/ 907203 f867 1"/>
              <a:gd name="f1187" fmla="*/ 1949478 f868 1"/>
              <a:gd name="f1188" fmla="*/ 913748 f867 1"/>
              <a:gd name="f1189" fmla="*/ 1749684 f868 1"/>
              <a:gd name="f1190" fmla="*/ 942223 f867 1"/>
              <a:gd name="f1191" fmla="*/ 1585576 f868 1"/>
              <a:gd name="f1192" fmla="*/ 954170 f867 1"/>
              <a:gd name="f1193" fmla="*/ 1476250 f868 1"/>
              <a:gd name="f1194" fmla="*/ 950653 f867 1"/>
              <a:gd name="f1195" fmla="*/ 1433927 f868 1"/>
              <a:gd name="f1196" fmla="*/ 959926 f867 1"/>
              <a:gd name="f1197" fmla="*/ 1414893 f868 1"/>
              <a:gd name="f1198" fmla="*/ 957671 f867 1"/>
              <a:gd name="f1199" fmla="*/ 1411585 f868 1"/>
              <a:gd name="f1200" fmla="*/ 957179 f867 1"/>
              <a:gd name="f1201" fmla="*/ 1398896 f868 1"/>
              <a:gd name="f1202" fmla="*/ 957460 f867 1"/>
              <a:gd name="f1203" fmla="*/ 1394632 f868 1"/>
              <a:gd name="f1204" fmla="*/ 954725 f867 1"/>
              <a:gd name="f1205" fmla="*/ 1375043 f868 1"/>
              <a:gd name="f1206" fmla="*/ 953132 f867 1"/>
              <a:gd name="f1207" fmla="*/ 1351876 f868 1"/>
              <a:gd name="f1208" fmla="*/ 954436 f867 1"/>
              <a:gd name="f1209" fmla="*/ 1242676 f868 1"/>
              <a:gd name="f1210" fmla="*/ 963767 f867 1"/>
              <a:gd name="f1211" fmla="*/ 1205993 f868 1"/>
              <a:gd name="f1212" fmla="*/ 974080 f867 1"/>
              <a:gd name="f1213" fmla="*/ 1052221 f868 1"/>
              <a:gd name="f1214" fmla="*/ 963954 f867 1"/>
              <a:gd name="f1215" fmla="*/ 968270 f868 1"/>
              <a:gd name="f1216" fmla="*/ 964761 f867 1"/>
              <a:gd name="f1217" fmla="*/ 874493 f868 1"/>
              <a:gd name="f1218" fmla="*/ 998122 f867 1"/>
              <a:gd name="f1219" fmla="*/ 814411 f868 1"/>
              <a:gd name="f1220" fmla="*/ 1007391 f867 1"/>
              <a:gd name="f1221" fmla="*/ 688604 f868 1"/>
              <a:gd name="f1222" fmla="*/ 1015631 f867 1"/>
              <a:gd name="f1223" fmla="*/ 618171 f868 1"/>
              <a:gd name="f1224" fmla="*/ 1027260 f867 1"/>
              <a:gd name="f1225" fmla="*/ 570379 f868 1"/>
              <a:gd name="f1226" fmla="*/ 1023487 f867 1"/>
              <a:gd name="f1227" fmla="*/ 482519 f868 1"/>
              <a:gd name="f1228" fmla="*/ 1002108 f867 1"/>
              <a:gd name="f1229" fmla="*/ 475319 f868 1"/>
              <a:gd name="f1230" fmla="*/ 1009922 f867 1"/>
              <a:gd name="f1231" fmla="*/ 431104 f868 1"/>
              <a:gd name="f1232" fmla="*/ 1009317 f867 1"/>
              <a:gd name="f1233" fmla="*/ 363782 f868 1"/>
              <a:gd name="f1234" fmla="*/ 1007585 f867 1"/>
              <a:gd name="f1235" fmla="*/ 325533 f868 1"/>
              <a:gd name="f1236" fmla="*/ 1008502 f867 1"/>
              <a:gd name="f1237" fmla="*/ 220429 f868 1"/>
              <a:gd name="f1238" fmla="*/ 1008927 f867 1"/>
              <a:gd name="f1239" fmla="*/ 114676 f868 1"/>
              <a:gd name="f1240" fmla="*/ 1007765 f867 1"/>
              <a:gd name="f1241" fmla="*/ 13470 f868 1"/>
              <a:gd name="f1242" fmla="*/ 998544 f867 1"/>
              <a:gd name="f1243" fmla="*/ 997355 f867 1"/>
              <a:gd name="f1244" fmla="+- f869 0 f1"/>
              <a:gd name="f1245" fmla="*/ f872 1 10753706"/>
              <a:gd name="f1246" fmla="*/ f873 1 1027260"/>
              <a:gd name="f1247" fmla="*/ f874 1 10753706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753706"/>
              <a:gd name="f1613" fmla="*/ f1240 1 1027260"/>
              <a:gd name="f1614" fmla="*/ f1241 1 10753706"/>
              <a:gd name="f1615" fmla="*/ f1242 1 1027260"/>
              <a:gd name="f1616" fmla="*/ f1243 1 1027260"/>
              <a:gd name="f1617" fmla="*/ f863 1 f870"/>
              <a:gd name="f1618" fmla="*/ f864 1 f870"/>
              <a:gd name="f1619" fmla="*/ f863 1 f871"/>
              <a:gd name="f1620" fmla="*/ f865 1 f871"/>
              <a:gd name="f1621" fmla="*/ f1245 1 f870"/>
              <a:gd name="f1622" fmla="*/ f1246 1 f871"/>
              <a:gd name="f1623" fmla="*/ f1247 1 f870"/>
              <a:gd name="f1624" fmla="*/ f1248 1 f870"/>
              <a:gd name="f1625" fmla="*/ f1249 1 f871"/>
              <a:gd name="f1626" fmla="*/ f1250 1 f870"/>
              <a:gd name="f1627" fmla="*/ f1251 1 f871"/>
              <a:gd name="f1628" fmla="*/ f1252 1 f870"/>
              <a:gd name="f1629" fmla="*/ f1253 1 f871"/>
              <a:gd name="f1630" fmla="*/ f1254 1 f870"/>
              <a:gd name="f1631" fmla="*/ f1255 1 f871"/>
              <a:gd name="f1632" fmla="*/ f1256 1 f870"/>
              <a:gd name="f1633" fmla="*/ f1257 1 f871"/>
              <a:gd name="f1634" fmla="*/ f1258 1 f870"/>
              <a:gd name="f1635" fmla="*/ f1259 1 f871"/>
              <a:gd name="f1636" fmla="*/ f1260 1 f870"/>
              <a:gd name="f1637" fmla="*/ f1261 1 f871"/>
              <a:gd name="f1638" fmla="*/ f1262 1 f870"/>
              <a:gd name="f1639" fmla="*/ f1263 1 f871"/>
              <a:gd name="f1640" fmla="*/ f1264 1 f870"/>
              <a:gd name="f1641" fmla="*/ f1265 1 f871"/>
              <a:gd name="f1642" fmla="*/ f1266 1 f870"/>
              <a:gd name="f1643" fmla="*/ f1267 1 f871"/>
              <a:gd name="f1644" fmla="*/ f1268 1 f870"/>
              <a:gd name="f1645" fmla="*/ f1269 1 f871"/>
              <a:gd name="f1646" fmla="*/ f1270 1 f870"/>
              <a:gd name="f1647" fmla="*/ f1271 1 f871"/>
              <a:gd name="f1648" fmla="*/ f1272 1 f870"/>
              <a:gd name="f1649" fmla="*/ f1273 1 f871"/>
              <a:gd name="f1650" fmla="*/ f1274 1 f870"/>
              <a:gd name="f1651" fmla="*/ f1275 1 f871"/>
              <a:gd name="f1652" fmla="*/ f1276 1 f870"/>
              <a:gd name="f1653" fmla="*/ f1277 1 f871"/>
              <a:gd name="f1654" fmla="*/ f1278 1 f870"/>
              <a:gd name="f1655" fmla="*/ f1279 1 f871"/>
              <a:gd name="f1656" fmla="*/ f1280 1 f870"/>
              <a:gd name="f1657" fmla="*/ f1281 1 f871"/>
              <a:gd name="f1658" fmla="*/ f1282 1 f870"/>
              <a:gd name="f1659" fmla="*/ f1283 1 f871"/>
              <a:gd name="f1660" fmla="*/ f1284 1 f870"/>
              <a:gd name="f1661" fmla="*/ f1285 1 f871"/>
              <a:gd name="f1662" fmla="*/ f1286 1 f870"/>
              <a:gd name="f1663" fmla="*/ f1287 1 f871"/>
              <a:gd name="f1664" fmla="*/ f1288 1 f870"/>
              <a:gd name="f1665" fmla="*/ f1289 1 f871"/>
              <a:gd name="f1666" fmla="*/ f1290 1 f870"/>
              <a:gd name="f1667" fmla="*/ f1291 1 f871"/>
              <a:gd name="f1668" fmla="*/ f1292 1 f870"/>
              <a:gd name="f1669" fmla="*/ f1293 1 f871"/>
              <a:gd name="f1670" fmla="*/ f1294 1 f870"/>
              <a:gd name="f1671" fmla="*/ f1295 1 f871"/>
              <a:gd name="f1672" fmla="*/ f1296 1 f870"/>
              <a:gd name="f1673" fmla="*/ f1297 1 f871"/>
              <a:gd name="f1674" fmla="*/ f1298 1 f870"/>
              <a:gd name="f1675" fmla="*/ f1299 1 f871"/>
              <a:gd name="f1676" fmla="*/ f1300 1 f870"/>
              <a:gd name="f1677" fmla="*/ f1301 1 f871"/>
              <a:gd name="f1678" fmla="*/ f1302 1 f870"/>
              <a:gd name="f1679" fmla="*/ f1303 1 f871"/>
              <a:gd name="f1680" fmla="*/ f1304 1 f870"/>
              <a:gd name="f1681" fmla="*/ f1305 1 f871"/>
              <a:gd name="f1682" fmla="*/ f1306 1 f870"/>
              <a:gd name="f1683" fmla="*/ f1307 1 f871"/>
              <a:gd name="f1684" fmla="*/ f1308 1 f870"/>
              <a:gd name="f1685" fmla="*/ f1309 1 f871"/>
              <a:gd name="f1686" fmla="*/ f1310 1 f870"/>
              <a:gd name="f1687" fmla="*/ f1311 1 f871"/>
              <a:gd name="f1688" fmla="*/ f1312 1 f870"/>
              <a:gd name="f1689" fmla="*/ f1313 1 f871"/>
              <a:gd name="f1690" fmla="*/ f1314 1 f870"/>
              <a:gd name="f1691" fmla="*/ f1315 1 f871"/>
              <a:gd name="f1692" fmla="*/ f1316 1 f870"/>
              <a:gd name="f1693" fmla="*/ f1317 1 f871"/>
              <a:gd name="f1694" fmla="*/ f1318 1 f870"/>
              <a:gd name="f1695" fmla="*/ f1319 1 f871"/>
              <a:gd name="f1696" fmla="*/ f1320 1 f870"/>
              <a:gd name="f1697" fmla="*/ f1321 1 f871"/>
              <a:gd name="f1698" fmla="*/ f1322 1 f870"/>
              <a:gd name="f1699" fmla="*/ f1323 1 f871"/>
              <a:gd name="f1700" fmla="*/ f1324 1 f870"/>
              <a:gd name="f1701" fmla="*/ f1325 1 f871"/>
              <a:gd name="f1702" fmla="*/ f1326 1 f870"/>
              <a:gd name="f1703" fmla="*/ f1327 1 f871"/>
              <a:gd name="f1704" fmla="*/ f1328 1 f870"/>
              <a:gd name="f1705" fmla="*/ f1329 1 f871"/>
              <a:gd name="f1706" fmla="*/ f1330 1 f870"/>
              <a:gd name="f1707" fmla="*/ f1331 1 f871"/>
              <a:gd name="f1708" fmla="*/ f1332 1 f870"/>
              <a:gd name="f1709" fmla="*/ f1333 1 f871"/>
              <a:gd name="f1710" fmla="*/ f1334 1 f870"/>
              <a:gd name="f1711" fmla="*/ f1335 1 f871"/>
              <a:gd name="f1712" fmla="*/ f1336 1 f870"/>
              <a:gd name="f1713" fmla="*/ f1337 1 f871"/>
              <a:gd name="f1714" fmla="*/ f1338 1 f870"/>
              <a:gd name="f1715" fmla="*/ f1339 1 f871"/>
              <a:gd name="f1716" fmla="*/ f1340 1 f870"/>
              <a:gd name="f1717" fmla="*/ f1341 1 f871"/>
              <a:gd name="f1718" fmla="*/ f1342 1 f870"/>
              <a:gd name="f1719" fmla="*/ f1343 1 f871"/>
              <a:gd name="f1720" fmla="*/ f1344 1 f870"/>
              <a:gd name="f1721" fmla="*/ f1345 1 f871"/>
              <a:gd name="f1722" fmla="*/ f1346 1 f870"/>
              <a:gd name="f1723" fmla="*/ f1347 1 f871"/>
              <a:gd name="f1724" fmla="*/ f1348 1 f870"/>
              <a:gd name="f1725" fmla="*/ f1349 1 f871"/>
              <a:gd name="f1726" fmla="*/ f1350 1 f870"/>
              <a:gd name="f1727" fmla="*/ f1351 1 f871"/>
              <a:gd name="f1728" fmla="*/ f1352 1 f870"/>
              <a:gd name="f1729" fmla="*/ f1353 1 f871"/>
              <a:gd name="f1730" fmla="*/ f1354 1 f870"/>
              <a:gd name="f1731" fmla="*/ f1355 1 f871"/>
              <a:gd name="f1732" fmla="*/ f1356 1 f870"/>
              <a:gd name="f1733" fmla="*/ f1357 1 f871"/>
              <a:gd name="f1734" fmla="*/ f1358 1 f870"/>
              <a:gd name="f1735" fmla="*/ f1359 1 f871"/>
              <a:gd name="f1736" fmla="*/ f1360 1 f870"/>
              <a:gd name="f1737" fmla="*/ f1361 1 f871"/>
              <a:gd name="f1738" fmla="*/ f1362 1 f870"/>
              <a:gd name="f1739" fmla="*/ f1363 1 f871"/>
              <a:gd name="f1740" fmla="*/ f1364 1 f870"/>
              <a:gd name="f1741" fmla="*/ f1365 1 f871"/>
              <a:gd name="f1742" fmla="*/ f1366 1 f870"/>
              <a:gd name="f1743" fmla="*/ f1367 1 f871"/>
              <a:gd name="f1744" fmla="*/ f1368 1 f870"/>
              <a:gd name="f1745" fmla="*/ f1369 1 f871"/>
              <a:gd name="f1746" fmla="*/ f1370 1 f870"/>
              <a:gd name="f1747" fmla="*/ f1371 1 f871"/>
              <a:gd name="f1748" fmla="*/ f1372 1 f870"/>
              <a:gd name="f1749" fmla="*/ f1373 1 f871"/>
              <a:gd name="f1750" fmla="*/ f1374 1 f870"/>
              <a:gd name="f1751" fmla="*/ f1375 1 f871"/>
              <a:gd name="f1752" fmla="*/ f1376 1 f870"/>
              <a:gd name="f1753" fmla="*/ f1377 1 f871"/>
              <a:gd name="f1754" fmla="*/ f1378 1 f870"/>
              <a:gd name="f1755" fmla="*/ f1379 1 f871"/>
              <a:gd name="f1756" fmla="*/ f1380 1 f870"/>
              <a:gd name="f1757" fmla="*/ f1381 1 f871"/>
              <a:gd name="f1758" fmla="*/ f1382 1 f870"/>
              <a:gd name="f1759" fmla="*/ f1383 1 f871"/>
              <a:gd name="f1760" fmla="*/ f1384 1 f870"/>
              <a:gd name="f1761" fmla="*/ f1385 1 f871"/>
              <a:gd name="f1762" fmla="*/ f1386 1 f870"/>
              <a:gd name="f1763" fmla="*/ f1387 1 f871"/>
              <a:gd name="f1764" fmla="*/ f1388 1 f870"/>
              <a:gd name="f1765" fmla="*/ f1389 1 f871"/>
              <a:gd name="f1766" fmla="*/ f1390 1 f870"/>
              <a:gd name="f1767" fmla="*/ f1391 1 f871"/>
              <a:gd name="f1768" fmla="*/ f1392 1 f870"/>
              <a:gd name="f1769" fmla="*/ f1393 1 f871"/>
              <a:gd name="f1770" fmla="*/ f1394 1 f870"/>
              <a:gd name="f1771" fmla="*/ f1395 1 f871"/>
              <a:gd name="f1772" fmla="*/ f1396 1 f870"/>
              <a:gd name="f1773" fmla="*/ f1397 1 f871"/>
              <a:gd name="f1774" fmla="*/ f1398 1 f870"/>
              <a:gd name="f1775" fmla="*/ f1399 1 f871"/>
              <a:gd name="f1776" fmla="*/ f1400 1 f870"/>
              <a:gd name="f1777" fmla="*/ f1401 1 f871"/>
              <a:gd name="f1778" fmla="*/ f1402 1 f870"/>
              <a:gd name="f1779" fmla="*/ f1403 1 f871"/>
              <a:gd name="f1780" fmla="*/ f1404 1 f870"/>
              <a:gd name="f1781" fmla="*/ f1405 1 f871"/>
              <a:gd name="f1782" fmla="*/ f1406 1 f870"/>
              <a:gd name="f1783" fmla="*/ f1407 1 f871"/>
              <a:gd name="f1784" fmla="*/ f1408 1 f870"/>
              <a:gd name="f1785" fmla="*/ f1409 1 f871"/>
              <a:gd name="f1786" fmla="*/ f1410 1 f870"/>
              <a:gd name="f1787" fmla="*/ f1411 1 f871"/>
              <a:gd name="f1788" fmla="*/ f1412 1 f870"/>
              <a:gd name="f1789" fmla="*/ f1413 1 f871"/>
              <a:gd name="f1790" fmla="*/ f1414 1 f870"/>
              <a:gd name="f1791" fmla="*/ f1415 1 f871"/>
              <a:gd name="f1792" fmla="*/ f1416 1 f870"/>
              <a:gd name="f1793" fmla="*/ f1417 1 f871"/>
              <a:gd name="f1794" fmla="*/ f1418 1 f870"/>
              <a:gd name="f1795" fmla="*/ f1419 1 f871"/>
              <a:gd name="f1796" fmla="*/ f1420 1 f870"/>
              <a:gd name="f1797" fmla="*/ f1421 1 f871"/>
              <a:gd name="f1798" fmla="*/ f1422 1 f870"/>
              <a:gd name="f1799" fmla="*/ f1423 1 f871"/>
              <a:gd name="f1800" fmla="*/ f1424 1 f870"/>
              <a:gd name="f1801" fmla="*/ f1425 1 f871"/>
              <a:gd name="f1802" fmla="*/ f1426 1 f870"/>
              <a:gd name="f1803" fmla="*/ f1427 1 f871"/>
              <a:gd name="f1804" fmla="*/ f1428 1 f870"/>
              <a:gd name="f1805" fmla="*/ f1429 1 f871"/>
              <a:gd name="f1806" fmla="*/ f1430 1 f870"/>
              <a:gd name="f1807" fmla="*/ f1431 1 f871"/>
              <a:gd name="f1808" fmla="*/ f1432 1 f870"/>
              <a:gd name="f1809" fmla="*/ f1433 1 f871"/>
              <a:gd name="f1810" fmla="*/ f1434 1 f870"/>
              <a:gd name="f1811" fmla="*/ f1435 1 f871"/>
              <a:gd name="f1812" fmla="*/ f1436 1 f870"/>
              <a:gd name="f1813" fmla="*/ f1437 1 f871"/>
              <a:gd name="f1814" fmla="*/ f1438 1 f870"/>
              <a:gd name="f1815" fmla="*/ f1439 1 f871"/>
              <a:gd name="f1816" fmla="*/ f1440 1 f870"/>
              <a:gd name="f1817" fmla="*/ f1441 1 f871"/>
              <a:gd name="f1818" fmla="*/ f1442 1 f870"/>
              <a:gd name="f1819" fmla="*/ f1443 1 f871"/>
              <a:gd name="f1820" fmla="*/ f1444 1 f870"/>
              <a:gd name="f1821" fmla="*/ f1445 1 f871"/>
              <a:gd name="f1822" fmla="*/ f1446 1 f870"/>
              <a:gd name="f1823" fmla="*/ f1447 1 f871"/>
              <a:gd name="f1824" fmla="*/ f1448 1 f870"/>
              <a:gd name="f1825" fmla="*/ f1449 1 f871"/>
              <a:gd name="f1826" fmla="*/ f1450 1 f870"/>
              <a:gd name="f1827" fmla="*/ f1451 1 f871"/>
              <a:gd name="f1828" fmla="*/ f1452 1 f870"/>
              <a:gd name="f1829" fmla="*/ f1453 1 f871"/>
              <a:gd name="f1830" fmla="*/ f1454 1 f870"/>
              <a:gd name="f1831" fmla="*/ f1455 1 f871"/>
              <a:gd name="f1832" fmla="*/ f1456 1 f870"/>
              <a:gd name="f1833" fmla="*/ f1457 1 f871"/>
              <a:gd name="f1834" fmla="*/ f1458 1 f870"/>
              <a:gd name="f1835" fmla="*/ f1459 1 f871"/>
              <a:gd name="f1836" fmla="*/ f1460 1 f870"/>
              <a:gd name="f1837" fmla="*/ f1461 1 f871"/>
              <a:gd name="f1838" fmla="*/ f1462 1 f870"/>
              <a:gd name="f1839" fmla="*/ f1463 1 f871"/>
              <a:gd name="f1840" fmla="*/ f1464 1 f870"/>
              <a:gd name="f1841" fmla="*/ f1465 1 f871"/>
              <a:gd name="f1842" fmla="*/ f1466 1 f870"/>
              <a:gd name="f1843" fmla="*/ f1467 1 f871"/>
              <a:gd name="f1844" fmla="*/ f1468 1 f870"/>
              <a:gd name="f1845" fmla="*/ f1469 1 f871"/>
              <a:gd name="f1846" fmla="*/ f1470 1 f870"/>
              <a:gd name="f1847" fmla="*/ f1471 1 f871"/>
              <a:gd name="f1848" fmla="*/ f1472 1 f870"/>
              <a:gd name="f1849" fmla="*/ f1473 1 f871"/>
              <a:gd name="f1850" fmla="*/ f1474 1 f870"/>
              <a:gd name="f1851" fmla="*/ f1475 1 f871"/>
              <a:gd name="f1852" fmla="*/ f1476 1 f870"/>
              <a:gd name="f1853" fmla="*/ f1477 1 f871"/>
              <a:gd name="f1854" fmla="*/ f1478 1 f870"/>
              <a:gd name="f1855" fmla="*/ f1479 1 f871"/>
              <a:gd name="f1856" fmla="*/ f1480 1 f870"/>
              <a:gd name="f1857" fmla="*/ f1481 1 f871"/>
              <a:gd name="f1858" fmla="*/ f1482 1 f870"/>
              <a:gd name="f1859" fmla="*/ f1483 1 f871"/>
              <a:gd name="f1860" fmla="*/ f1484 1 f870"/>
              <a:gd name="f1861" fmla="*/ f1485 1 f871"/>
              <a:gd name="f1862" fmla="*/ f1486 1 f870"/>
              <a:gd name="f1863" fmla="*/ f1487 1 f871"/>
              <a:gd name="f1864" fmla="*/ f1488 1 f870"/>
              <a:gd name="f1865" fmla="*/ f1489 1 f871"/>
              <a:gd name="f1866" fmla="*/ f1490 1 f870"/>
              <a:gd name="f1867" fmla="*/ f1491 1 f871"/>
              <a:gd name="f1868" fmla="*/ f1492 1 f870"/>
              <a:gd name="f1869" fmla="*/ f1493 1 f871"/>
              <a:gd name="f1870" fmla="*/ f1494 1 f870"/>
              <a:gd name="f1871" fmla="*/ f1495 1 f871"/>
              <a:gd name="f1872" fmla="*/ f1496 1 f870"/>
              <a:gd name="f1873" fmla="*/ f1497 1 f871"/>
              <a:gd name="f1874" fmla="*/ f1498 1 f870"/>
              <a:gd name="f1875" fmla="*/ f1499 1 f871"/>
              <a:gd name="f1876" fmla="*/ f1500 1 f870"/>
              <a:gd name="f1877" fmla="*/ f1501 1 f871"/>
              <a:gd name="f1878" fmla="*/ f1502 1 f870"/>
              <a:gd name="f1879" fmla="*/ f1503 1 f871"/>
              <a:gd name="f1880" fmla="*/ f1504 1 f870"/>
              <a:gd name="f1881" fmla="*/ f1505 1 f871"/>
              <a:gd name="f1882" fmla="*/ f1506 1 f870"/>
              <a:gd name="f1883" fmla="*/ f1507 1 f871"/>
              <a:gd name="f1884" fmla="*/ f1508 1 f870"/>
              <a:gd name="f1885" fmla="*/ f1509 1 f871"/>
              <a:gd name="f1886" fmla="*/ f1510 1 f870"/>
              <a:gd name="f1887" fmla="*/ f1511 1 f871"/>
              <a:gd name="f1888" fmla="*/ f1512 1 f870"/>
              <a:gd name="f1889" fmla="*/ f1513 1 f871"/>
              <a:gd name="f1890" fmla="*/ f1514 1 f870"/>
              <a:gd name="f1891" fmla="*/ f1515 1 f871"/>
              <a:gd name="f1892" fmla="*/ f1516 1 f870"/>
              <a:gd name="f1893" fmla="*/ f1517 1 f871"/>
              <a:gd name="f1894" fmla="*/ f1518 1 f870"/>
              <a:gd name="f1895" fmla="*/ f1519 1 f871"/>
              <a:gd name="f1896" fmla="*/ f1520 1 f870"/>
              <a:gd name="f1897" fmla="*/ f1521 1 f871"/>
              <a:gd name="f1898" fmla="*/ f1522 1 f870"/>
              <a:gd name="f1899" fmla="*/ f1523 1 f871"/>
              <a:gd name="f1900" fmla="*/ f1524 1 f870"/>
              <a:gd name="f1901" fmla="*/ f1525 1 f871"/>
              <a:gd name="f1902" fmla="*/ f1526 1 f870"/>
              <a:gd name="f1903" fmla="*/ f1527 1 f871"/>
              <a:gd name="f1904" fmla="*/ f1528 1 f870"/>
              <a:gd name="f1905" fmla="*/ f1529 1 f871"/>
              <a:gd name="f1906" fmla="*/ f1530 1 f870"/>
              <a:gd name="f1907" fmla="*/ f1531 1 f871"/>
              <a:gd name="f1908" fmla="*/ f1532 1 f870"/>
              <a:gd name="f1909" fmla="*/ f1533 1 f871"/>
              <a:gd name="f1910" fmla="*/ f1534 1 f870"/>
              <a:gd name="f1911" fmla="*/ f1535 1 f871"/>
              <a:gd name="f1912" fmla="*/ f1536 1 f870"/>
              <a:gd name="f1913" fmla="*/ f1537 1 f871"/>
              <a:gd name="f1914" fmla="*/ f1538 1 f870"/>
              <a:gd name="f1915" fmla="*/ f1539 1 f871"/>
              <a:gd name="f1916" fmla="*/ f1540 1 f870"/>
              <a:gd name="f1917" fmla="*/ f1541 1 f871"/>
              <a:gd name="f1918" fmla="*/ f1542 1 f870"/>
              <a:gd name="f1919" fmla="*/ f1543 1 f871"/>
              <a:gd name="f1920" fmla="*/ f1544 1 f870"/>
              <a:gd name="f1921" fmla="*/ f1545 1 f871"/>
              <a:gd name="f1922" fmla="*/ f1546 1 f870"/>
              <a:gd name="f1923" fmla="*/ f1547 1 f871"/>
              <a:gd name="f1924" fmla="*/ f1548 1 f870"/>
              <a:gd name="f1925" fmla="*/ f1549 1 f871"/>
              <a:gd name="f1926" fmla="*/ f1550 1 f870"/>
              <a:gd name="f1927" fmla="*/ f1551 1 f871"/>
              <a:gd name="f1928" fmla="*/ f1552 1 f870"/>
              <a:gd name="f1929" fmla="*/ f1553 1 f871"/>
              <a:gd name="f1930" fmla="*/ f1554 1 f870"/>
              <a:gd name="f1931" fmla="*/ f1555 1 f871"/>
              <a:gd name="f1932" fmla="*/ f1556 1 f870"/>
              <a:gd name="f1933" fmla="*/ f1557 1 f871"/>
              <a:gd name="f1934" fmla="*/ f1558 1 f870"/>
              <a:gd name="f1935" fmla="*/ f1559 1 f871"/>
              <a:gd name="f1936" fmla="*/ f1560 1 f870"/>
              <a:gd name="f1937" fmla="*/ f1561 1 f871"/>
              <a:gd name="f1938" fmla="*/ f1562 1 f870"/>
              <a:gd name="f1939" fmla="*/ f1563 1 f871"/>
              <a:gd name="f1940" fmla="*/ f1564 1 f870"/>
              <a:gd name="f1941" fmla="*/ f1565 1 f871"/>
              <a:gd name="f1942" fmla="*/ f1566 1 f870"/>
              <a:gd name="f1943" fmla="*/ f1567 1 f871"/>
              <a:gd name="f1944" fmla="*/ f1568 1 f870"/>
              <a:gd name="f1945" fmla="*/ f1569 1 f871"/>
              <a:gd name="f1946" fmla="*/ f1570 1 f870"/>
              <a:gd name="f1947" fmla="*/ f1571 1 f871"/>
              <a:gd name="f1948" fmla="*/ f1572 1 f870"/>
              <a:gd name="f1949" fmla="*/ f1573 1 f871"/>
              <a:gd name="f1950" fmla="*/ f1574 1 f870"/>
              <a:gd name="f1951" fmla="*/ f1575 1 f871"/>
              <a:gd name="f1952" fmla="*/ f1576 1 f870"/>
              <a:gd name="f1953" fmla="*/ f1577 1 f871"/>
              <a:gd name="f1954" fmla="*/ f1578 1 f870"/>
              <a:gd name="f1955" fmla="*/ f1579 1 f871"/>
              <a:gd name="f1956" fmla="*/ f1580 1 f870"/>
              <a:gd name="f1957" fmla="*/ f1581 1 f871"/>
              <a:gd name="f1958" fmla="*/ f1582 1 f870"/>
              <a:gd name="f1959" fmla="*/ f1583 1 f871"/>
              <a:gd name="f1960" fmla="*/ f1584 1 f870"/>
              <a:gd name="f1961" fmla="*/ f1585 1 f871"/>
              <a:gd name="f1962" fmla="*/ f1586 1 f870"/>
              <a:gd name="f1963" fmla="*/ f1587 1 f871"/>
              <a:gd name="f1964" fmla="*/ f1588 1 f870"/>
              <a:gd name="f1965" fmla="*/ f1589 1 f871"/>
              <a:gd name="f1966" fmla="*/ f1590 1 f870"/>
              <a:gd name="f1967" fmla="*/ f1591 1 f871"/>
              <a:gd name="f1968" fmla="*/ f1592 1 f870"/>
              <a:gd name="f1969" fmla="*/ f1593 1 f871"/>
              <a:gd name="f1970" fmla="*/ f1594 1 f870"/>
              <a:gd name="f1971" fmla="*/ f1595 1 f871"/>
              <a:gd name="f1972" fmla="*/ f1596 1 f870"/>
              <a:gd name="f1973" fmla="*/ f1597 1 f871"/>
              <a:gd name="f1974" fmla="*/ f1598 1 f870"/>
              <a:gd name="f1975" fmla="*/ f1599 1 f871"/>
              <a:gd name="f1976" fmla="*/ f1600 1 f870"/>
              <a:gd name="f1977" fmla="*/ f1601 1 f871"/>
              <a:gd name="f1978" fmla="*/ f1602 1 f870"/>
              <a:gd name="f1979" fmla="*/ f1603 1 f871"/>
              <a:gd name="f1980" fmla="*/ f1604 1 f870"/>
              <a:gd name="f1981" fmla="*/ f1605 1 f871"/>
              <a:gd name="f1982" fmla="*/ f1606 1 f870"/>
              <a:gd name="f1983" fmla="*/ f1607 1 f871"/>
              <a:gd name="f1984" fmla="*/ f1608 1 f870"/>
              <a:gd name="f1985" fmla="*/ f1609 1 f871"/>
              <a:gd name="f1986" fmla="*/ f1610 1 f870"/>
              <a:gd name="f1987" fmla="*/ f1611 1 f871"/>
              <a:gd name="f1988" fmla="*/ f1612 1 f870"/>
              <a:gd name="f1989" fmla="*/ f1613 1 f871"/>
              <a:gd name="f1990" fmla="*/ f1614 1 f870"/>
              <a:gd name="f1991" fmla="*/ f1615 1 f871"/>
              <a:gd name="f1992" fmla="*/ f1616 1 f871"/>
              <a:gd name="f1993" fmla="*/ f1617 f861 1"/>
              <a:gd name="f1994" fmla="*/ f1618 f861 1"/>
              <a:gd name="f1995" fmla="*/ f1620 f862 1"/>
              <a:gd name="f1996" fmla="*/ f1619 f862 1"/>
              <a:gd name="f1997" fmla="*/ f1621 f861 1"/>
              <a:gd name="f1998" fmla="*/ f1622 f862 1"/>
              <a:gd name="f1999" fmla="*/ f1623 f861 1"/>
              <a:gd name="f2000" fmla="*/ f1624 f861 1"/>
              <a:gd name="f2001" fmla="*/ f1625 f862 1"/>
              <a:gd name="f2002" fmla="*/ f1626 f861 1"/>
              <a:gd name="f2003" fmla="*/ f1627 f862 1"/>
              <a:gd name="f2004" fmla="*/ f1628 f861 1"/>
              <a:gd name="f2005" fmla="*/ f1629 f862 1"/>
              <a:gd name="f2006" fmla="*/ f1630 f861 1"/>
              <a:gd name="f2007" fmla="*/ f1631 f862 1"/>
              <a:gd name="f2008" fmla="*/ f1632 f861 1"/>
              <a:gd name="f2009" fmla="*/ f1633 f862 1"/>
              <a:gd name="f2010" fmla="*/ f1634 f861 1"/>
              <a:gd name="f2011" fmla="*/ f1635 f862 1"/>
              <a:gd name="f2012" fmla="*/ f1636 f861 1"/>
              <a:gd name="f2013" fmla="*/ f1637 f862 1"/>
              <a:gd name="f2014" fmla="*/ f1638 f861 1"/>
              <a:gd name="f2015" fmla="*/ f1639 f862 1"/>
              <a:gd name="f2016" fmla="*/ f1640 f861 1"/>
              <a:gd name="f2017" fmla="*/ f1641 f862 1"/>
              <a:gd name="f2018" fmla="*/ f1642 f861 1"/>
              <a:gd name="f2019" fmla="*/ f1643 f862 1"/>
              <a:gd name="f2020" fmla="*/ f1644 f861 1"/>
              <a:gd name="f2021" fmla="*/ f1645 f862 1"/>
              <a:gd name="f2022" fmla="*/ f1646 f861 1"/>
              <a:gd name="f2023" fmla="*/ f1647 f862 1"/>
              <a:gd name="f2024" fmla="*/ f1648 f861 1"/>
              <a:gd name="f2025" fmla="*/ f1649 f862 1"/>
              <a:gd name="f2026" fmla="*/ f1650 f861 1"/>
              <a:gd name="f2027" fmla="*/ f1651 f862 1"/>
              <a:gd name="f2028" fmla="*/ f1652 f861 1"/>
              <a:gd name="f2029" fmla="*/ f1653 f862 1"/>
              <a:gd name="f2030" fmla="*/ f1654 f861 1"/>
              <a:gd name="f2031" fmla="*/ f1655 f862 1"/>
              <a:gd name="f2032" fmla="*/ f1656 f861 1"/>
              <a:gd name="f2033" fmla="*/ f1657 f862 1"/>
              <a:gd name="f2034" fmla="*/ f1658 f861 1"/>
              <a:gd name="f2035" fmla="*/ f1659 f862 1"/>
              <a:gd name="f2036" fmla="*/ f1660 f861 1"/>
              <a:gd name="f2037" fmla="*/ f1661 f862 1"/>
              <a:gd name="f2038" fmla="*/ f1662 f861 1"/>
              <a:gd name="f2039" fmla="*/ f1663 f862 1"/>
              <a:gd name="f2040" fmla="*/ f1664 f861 1"/>
              <a:gd name="f2041" fmla="*/ f1665 f862 1"/>
              <a:gd name="f2042" fmla="*/ f1666 f861 1"/>
              <a:gd name="f2043" fmla="*/ f1667 f862 1"/>
              <a:gd name="f2044" fmla="*/ f1668 f861 1"/>
              <a:gd name="f2045" fmla="*/ f1669 f862 1"/>
              <a:gd name="f2046" fmla="*/ f1670 f861 1"/>
              <a:gd name="f2047" fmla="*/ f1671 f862 1"/>
              <a:gd name="f2048" fmla="*/ f1672 f861 1"/>
              <a:gd name="f2049" fmla="*/ f1673 f862 1"/>
              <a:gd name="f2050" fmla="*/ f1674 f861 1"/>
              <a:gd name="f2051" fmla="*/ f1675 f862 1"/>
              <a:gd name="f2052" fmla="*/ f1676 f861 1"/>
              <a:gd name="f2053" fmla="*/ f1677 f862 1"/>
              <a:gd name="f2054" fmla="*/ f1678 f861 1"/>
              <a:gd name="f2055" fmla="*/ f1679 f862 1"/>
              <a:gd name="f2056" fmla="*/ f1680 f861 1"/>
              <a:gd name="f2057" fmla="*/ f1681 f862 1"/>
              <a:gd name="f2058" fmla="*/ f1682 f861 1"/>
              <a:gd name="f2059" fmla="*/ f1683 f862 1"/>
              <a:gd name="f2060" fmla="*/ f1684 f861 1"/>
              <a:gd name="f2061" fmla="*/ f1685 f862 1"/>
              <a:gd name="f2062" fmla="*/ f1686 f861 1"/>
              <a:gd name="f2063" fmla="*/ f1687 f862 1"/>
              <a:gd name="f2064" fmla="*/ f1688 f861 1"/>
              <a:gd name="f2065" fmla="*/ f1689 f862 1"/>
              <a:gd name="f2066" fmla="*/ f1690 f861 1"/>
              <a:gd name="f2067" fmla="*/ f1691 f862 1"/>
              <a:gd name="f2068" fmla="*/ f1692 f861 1"/>
              <a:gd name="f2069" fmla="*/ f1693 f862 1"/>
              <a:gd name="f2070" fmla="*/ f1694 f861 1"/>
              <a:gd name="f2071" fmla="*/ f1695 f862 1"/>
              <a:gd name="f2072" fmla="*/ f1696 f861 1"/>
              <a:gd name="f2073" fmla="*/ f1697 f862 1"/>
              <a:gd name="f2074" fmla="*/ f1698 f861 1"/>
              <a:gd name="f2075" fmla="*/ f1699 f862 1"/>
              <a:gd name="f2076" fmla="*/ f1700 f861 1"/>
              <a:gd name="f2077" fmla="*/ f1701 f862 1"/>
              <a:gd name="f2078" fmla="*/ f1702 f861 1"/>
              <a:gd name="f2079" fmla="*/ f1703 f862 1"/>
              <a:gd name="f2080" fmla="*/ f1704 f861 1"/>
              <a:gd name="f2081" fmla="*/ f1705 f862 1"/>
              <a:gd name="f2082" fmla="*/ f1706 f861 1"/>
              <a:gd name="f2083" fmla="*/ f1707 f862 1"/>
              <a:gd name="f2084" fmla="*/ f1708 f861 1"/>
              <a:gd name="f2085" fmla="*/ f1709 f862 1"/>
              <a:gd name="f2086" fmla="*/ f1710 f861 1"/>
              <a:gd name="f2087" fmla="*/ f1711 f862 1"/>
              <a:gd name="f2088" fmla="*/ f1712 f861 1"/>
              <a:gd name="f2089" fmla="*/ f1713 f862 1"/>
              <a:gd name="f2090" fmla="*/ f1714 f861 1"/>
              <a:gd name="f2091" fmla="*/ f1715 f862 1"/>
              <a:gd name="f2092" fmla="*/ f1716 f861 1"/>
              <a:gd name="f2093" fmla="*/ f1717 f862 1"/>
              <a:gd name="f2094" fmla="*/ f1718 f861 1"/>
              <a:gd name="f2095" fmla="*/ f1719 f862 1"/>
              <a:gd name="f2096" fmla="*/ f1720 f861 1"/>
              <a:gd name="f2097" fmla="*/ f1721 f862 1"/>
              <a:gd name="f2098" fmla="*/ f1722 f861 1"/>
              <a:gd name="f2099" fmla="*/ f1723 f862 1"/>
              <a:gd name="f2100" fmla="*/ f1724 f861 1"/>
              <a:gd name="f2101" fmla="*/ f1725 f862 1"/>
              <a:gd name="f2102" fmla="*/ f1726 f861 1"/>
              <a:gd name="f2103" fmla="*/ f1727 f862 1"/>
              <a:gd name="f2104" fmla="*/ f1728 f861 1"/>
              <a:gd name="f2105" fmla="*/ f1729 f862 1"/>
              <a:gd name="f2106" fmla="*/ f1730 f861 1"/>
              <a:gd name="f2107" fmla="*/ f1731 f862 1"/>
              <a:gd name="f2108" fmla="*/ f1732 f861 1"/>
              <a:gd name="f2109" fmla="*/ f1733 f862 1"/>
              <a:gd name="f2110" fmla="*/ f1734 f861 1"/>
              <a:gd name="f2111" fmla="*/ f1735 f862 1"/>
              <a:gd name="f2112" fmla="*/ f1736 f861 1"/>
              <a:gd name="f2113" fmla="*/ f1737 f862 1"/>
              <a:gd name="f2114" fmla="*/ f1738 f861 1"/>
              <a:gd name="f2115" fmla="*/ f1739 f862 1"/>
              <a:gd name="f2116" fmla="*/ f1740 f861 1"/>
              <a:gd name="f2117" fmla="*/ f1741 f862 1"/>
              <a:gd name="f2118" fmla="*/ f1742 f861 1"/>
              <a:gd name="f2119" fmla="*/ f1743 f862 1"/>
              <a:gd name="f2120" fmla="*/ f1744 f861 1"/>
              <a:gd name="f2121" fmla="*/ f1745 f862 1"/>
              <a:gd name="f2122" fmla="*/ f1746 f861 1"/>
              <a:gd name="f2123" fmla="*/ f1747 f862 1"/>
              <a:gd name="f2124" fmla="*/ f1748 f861 1"/>
              <a:gd name="f2125" fmla="*/ f1749 f862 1"/>
              <a:gd name="f2126" fmla="*/ f1750 f861 1"/>
              <a:gd name="f2127" fmla="*/ f1751 f862 1"/>
              <a:gd name="f2128" fmla="*/ f1752 f861 1"/>
              <a:gd name="f2129" fmla="*/ f1753 f862 1"/>
              <a:gd name="f2130" fmla="*/ f1754 f861 1"/>
              <a:gd name="f2131" fmla="*/ f1755 f862 1"/>
              <a:gd name="f2132" fmla="*/ f1756 f861 1"/>
              <a:gd name="f2133" fmla="*/ f1757 f862 1"/>
              <a:gd name="f2134" fmla="*/ f1758 f861 1"/>
              <a:gd name="f2135" fmla="*/ f1759 f862 1"/>
              <a:gd name="f2136" fmla="*/ f1760 f861 1"/>
              <a:gd name="f2137" fmla="*/ f1761 f862 1"/>
              <a:gd name="f2138" fmla="*/ f1762 f861 1"/>
              <a:gd name="f2139" fmla="*/ f1763 f862 1"/>
              <a:gd name="f2140" fmla="*/ f1764 f861 1"/>
              <a:gd name="f2141" fmla="*/ f1765 f862 1"/>
              <a:gd name="f2142" fmla="*/ f1766 f861 1"/>
              <a:gd name="f2143" fmla="*/ f1767 f862 1"/>
              <a:gd name="f2144" fmla="*/ f1768 f861 1"/>
              <a:gd name="f2145" fmla="*/ f1769 f862 1"/>
              <a:gd name="f2146" fmla="*/ f1770 f861 1"/>
              <a:gd name="f2147" fmla="*/ f1771 f862 1"/>
              <a:gd name="f2148" fmla="*/ f1772 f861 1"/>
              <a:gd name="f2149" fmla="*/ f1773 f862 1"/>
              <a:gd name="f2150" fmla="*/ f1774 f861 1"/>
              <a:gd name="f2151" fmla="*/ f1775 f862 1"/>
              <a:gd name="f2152" fmla="*/ f1776 f861 1"/>
              <a:gd name="f2153" fmla="*/ f1777 f862 1"/>
              <a:gd name="f2154" fmla="*/ f1778 f861 1"/>
              <a:gd name="f2155" fmla="*/ f1779 f862 1"/>
              <a:gd name="f2156" fmla="*/ f1780 f861 1"/>
              <a:gd name="f2157" fmla="*/ f1781 f862 1"/>
              <a:gd name="f2158" fmla="*/ f1782 f861 1"/>
              <a:gd name="f2159" fmla="*/ f1783 f862 1"/>
              <a:gd name="f2160" fmla="*/ f1784 f861 1"/>
              <a:gd name="f2161" fmla="*/ f1785 f862 1"/>
              <a:gd name="f2162" fmla="*/ f1786 f861 1"/>
              <a:gd name="f2163" fmla="*/ f1787 f862 1"/>
              <a:gd name="f2164" fmla="*/ f1788 f861 1"/>
              <a:gd name="f2165" fmla="*/ f1789 f862 1"/>
              <a:gd name="f2166" fmla="*/ f1790 f861 1"/>
              <a:gd name="f2167" fmla="*/ f1791 f862 1"/>
              <a:gd name="f2168" fmla="*/ f1792 f861 1"/>
              <a:gd name="f2169" fmla="*/ f1793 f862 1"/>
              <a:gd name="f2170" fmla="*/ f1794 f861 1"/>
              <a:gd name="f2171" fmla="*/ f1795 f862 1"/>
              <a:gd name="f2172" fmla="*/ f1796 f861 1"/>
              <a:gd name="f2173" fmla="*/ f1797 f862 1"/>
              <a:gd name="f2174" fmla="*/ f1798 f861 1"/>
              <a:gd name="f2175" fmla="*/ f1799 f862 1"/>
              <a:gd name="f2176" fmla="*/ f1800 f861 1"/>
              <a:gd name="f2177" fmla="*/ f1801 f862 1"/>
              <a:gd name="f2178" fmla="*/ f1802 f861 1"/>
              <a:gd name="f2179" fmla="*/ f1803 f862 1"/>
              <a:gd name="f2180" fmla="*/ f1804 f861 1"/>
              <a:gd name="f2181" fmla="*/ f1805 f862 1"/>
              <a:gd name="f2182" fmla="*/ f1806 f861 1"/>
              <a:gd name="f2183" fmla="*/ f1807 f862 1"/>
              <a:gd name="f2184" fmla="*/ f1808 f861 1"/>
              <a:gd name="f2185" fmla="*/ f1809 f862 1"/>
              <a:gd name="f2186" fmla="*/ f1810 f861 1"/>
              <a:gd name="f2187" fmla="*/ f1811 f862 1"/>
              <a:gd name="f2188" fmla="*/ f1812 f861 1"/>
              <a:gd name="f2189" fmla="*/ f1813 f862 1"/>
              <a:gd name="f2190" fmla="*/ f1814 f861 1"/>
              <a:gd name="f2191" fmla="*/ f1815 f862 1"/>
              <a:gd name="f2192" fmla="*/ f1816 f861 1"/>
              <a:gd name="f2193" fmla="*/ f1817 f862 1"/>
              <a:gd name="f2194" fmla="*/ f1818 f861 1"/>
              <a:gd name="f2195" fmla="*/ f1819 f862 1"/>
              <a:gd name="f2196" fmla="*/ f1820 f861 1"/>
              <a:gd name="f2197" fmla="*/ f1821 f862 1"/>
              <a:gd name="f2198" fmla="*/ f1822 f861 1"/>
              <a:gd name="f2199" fmla="*/ f1823 f862 1"/>
              <a:gd name="f2200" fmla="*/ f1824 f861 1"/>
              <a:gd name="f2201" fmla="*/ f1825 f862 1"/>
              <a:gd name="f2202" fmla="*/ f1826 f861 1"/>
              <a:gd name="f2203" fmla="*/ f1827 f862 1"/>
              <a:gd name="f2204" fmla="*/ f1828 f861 1"/>
              <a:gd name="f2205" fmla="*/ f1829 f862 1"/>
              <a:gd name="f2206" fmla="*/ f1830 f861 1"/>
              <a:gd name="f2207" fmla="*/ f1831 f862 1"/>
              <a:gd name="f2208" fmla="*/ f1832 f861 1"/>
              <a:gd name="f2209" fmla="*/ f1833 f862 1"/>
              <a:gd name="f2210" fmla="*/ f1834 f861 1"/>
              <a:gd name="f2211" fmla="*/ f1835 f862 1"/>
              <a:gd name="f2212" fmla="*/ f1836 f861 1"/>
              <a:gd name="f2213" fmla="*/ f1837 f862 1"/>
              <a:gd name="f2214" fmla="*/ f1838 f861 1"/>
              <a:gd name="f2215" fmla="*/ f1839 f862 1"/>
              <a:gd name="f2216" fmla="*/ f1840 f861 1"/>
              <a:gd name="f2217" fmla="*/ f1841 f862 1"/>
              <a:gd name="f2218" fmla="*/ f1842 f861 1"/>
              <a:gd name="f2219" fmla="*/ f1843 f862 1"/>
              <a:gd name="f2220" fmla="*/ f1844 f861 1"/>
              <a:gd name="f2221" fmla="*/ f1845 f862 1"/>
              <a:gd name="f2222" fmla="*/ f1846 f861 1"/>
              <a:gd name="f2223" fmla="*/ f1847 f862 1"/>
              <a:gd name="f2224" fmla="*/ f1848 f861 1"/>
              <a:gd name="f2225" fmla="*/ f1849 f862 1"/>
              <a:gd name="f2226" fmla="*/ f1850 f861 1"/>
              <a:gd name="f2227" fmla="*/ f1851 f862 1"/>
              <a:gd name="f2228" fmla="*/ f1852 f861 1"/>
              <a:gd name="f2229" fmla="*/ f1853 f862 1"/>
              <a:gd name="f2230" fmla="*/ f1854 f861 1"/>
              <a:gd name="f2231" fmla="*/ f1855 f862 1"/>
              <a:gd name="f2232" fmla="*/ f1856 f861 1"/>
              <a:gd name="f2233" fmla="*/ f1857 f862 1"/>
              <a:gd name="f2234" fmla="*/ f1858 f861 1"/>
              <a:gd name="f2235" fmla="*/ f1859 f862 1"/>
              <a:gd name="f2236" fmla="*/ f1860 f861 1"/>
              <a:gd name="f2237" fmla="*/ f1861 f862 1"/>
              <a:gd name="f2238" fmla="*/ f1862 f861 1"/>
              <a:gd name="f2239" fmla="*/ f1863 f862 1"/>
              <a:gd name="f2240" fmla="*/ f1864 f861 1"/>
              <a:gd name="f2241" fmla="*/ f1865 f862 1"/>
              <a:gd name="f2242" fmla="*/ f1866 f861 1"/>
              <a:gd name="f2243" fmla="*/ f1867 f862 1"/>
              <a:gd name="f2244" fmla="*/ f1868 f861 1"/>
              <a:gd name="f2245" fmla="*/ f1869 f862 1"/>
              <a:gd name="f2246" fmla="*/ f1870 f861 1"/>
              <a:gd name="f2247" fmla="*/ f1871 f862 1"/>
              <a:gd name="f2248" fmla="*/ f1872 f861 1"/>
              <a:gd name="f2249" fmla="*/ f1873 f862 1"/>
              <a:gd name="f2250" fmla="*/ f1874 f861 1"/>
              <a:gd name="f2251" fmla="*/ f1875 f862 1"/>
              <a:gd name="f2252" fmla="*/ f1876 f861 1"/>
              <a:gd name="f2253" fmla="*/ f1877 f862 1"/>
              <a:gd name="f2254" fmla="*/ f1878 f861 1"/>
              <a:gd name="f2255" fmla="*/ f1879 f862 1"/>
              <a:gd name="f2256" fmla="*/ f1880 f861 1"/>
              <a:gd name="f2257" fmla="*/ f1881 f862 1"/>
              <a:gd name="f2258" fmla="*/ f1882 f861 1"/>
              <a:gd name="f2259" fmla="*/ f1883 f862 1"/>
              <a:gd name="f2260" fmla="*/ f1884 f861 1"/>
              <a:gd name="f2261" fmla="*/ f1885 f862 1"/>
              <a:gd name="f2262" fmla="*/ f1886 f861 1"/>
              <a:gd name="f2263" fmla="*/ f1887 f862 1"/>
              <a:gd name="f2264" fmla="*/ f1888 f861 1"/>
              <a:gd name="f2265" fmla="*/ f1889 f862 1"/>
              <a:gd name="f2266" fmla="*/ f1890 f861 1"/>
              <a:gd name="f2267" fmla="*/ f1891 f862 1"/>
              <a:gd name="f2268" fmla="*/ f1892 f861 1"/>
              <a:gd name="f2269" fmla="*/ f1893 f862 1"/>
              <a:gd name="f2270" fmla="*/ f1894 f861 1"/>
              <a:gd name="f2271" fmla="*/ f1895 f862 1"/>
              <a:gd name="f2272" fmla="*/ f1896 f861 1"/>
              <a:gd name="f2273" fmla="*/ f1897 f862 1"/>
              <a:gd name="f2274" fmla="*/ f1898 f861 1"/>
              <a:gd name="f2275" fmla="*/ f1899 f862 1"/>
              <a:gd name="f2276" fmla="*/ f1900 f861 1"/>
              <a:gd name="f2277" fmla="*/ f1901 f862 1"/>
              <a:gd name="f2278" fmla="*/ f1902 f861 1"/>
              <a:gd name="f2279" fmla="*/ f1903 f862 1"/>
              <a:gd name="f2280" fmla="*/ f1904 f861 1"/>
              <a:gd name="f2281" fmla="*/ f1905 f862 1"/>
              <a:gd name="f2282" fmla="*/ f1906 f861 1"/>
              <a:gd name="f2283" fmla="*/ f1907 f862 1"/>
              <a:gd name="f2284" fmla="*/ f1908 f861 1"/>
              <a:gd name="f2285" fmla="*/ f1909 f862 1"/>
              <a:gd name="f2286" fmla="*/ f1910 f861 1"/>
              <a:gd name="f2287" fmla="*/ f1911 f862 1"/>
              <a:gd name="f2288" fmla="*/ f1912 f861 1"/>
              <a:gd name="f2289" fmla="*/ f1913 f862 1"/>
              <a:gd name="f2290" fmla="*/ f1914 f861 1"/>
              <a:gd name="f2291" fmla="*/ f1915 f862 1"/>
              <a:gd name="f2292" fmla="*/ f1916 f861 1"/>
              <a:gd name="f2293" fmla="*/ f1917 f862 1"/>
              <a:gd name="f2294" fmla="*/ f1918 f861 1"/>
              <a:gd name="f2295" fmla="*/ f1919 f862 1"/>
              <a:gd name="f2296" fmla="*/ f1920 f861 1"/>
              <a:gd name="f2297" fmla="*/ f1921 f862 1"/>
              <a:gd name="f2298" fmla="*/ f1922 f861 1"/>
              <a:gd name="f2299" fmla="*/ f1923 f862 1"/>
              <a:gd name="f2300" fmla="*/ f1924 f861 1"/>
              <a:gd name="f2301" fmla="*/ f1925 f862 1"/>
              <a:gd name="f2302" fmla="*/ f1926 f861 1"/>
              <a:gd name="f2303" fmla="*/ f1927 f862 1"/>
              <a:gd name="f2304" fmla="*/ f1928 f861 1"/>
              <a:gd name="f2305" fmla="*/ f1929 f862 1"/>
              <a:gd name="f2306" fmla="*/ f1930 f861 1"/>
              <a:gd name="f2307" fmla="*/ f1931 f862 1"/>
              <a:gd name="f2308" fmla="*/ f1932 f861 1"/>
              <a:gd name="f2309" fmla="*/ f1933 f862 1"/>
              <a:gd name="f2310" fmla="*/ f1934 f861 1"/>
              <a:gd name="f2311" fmla="*/ f1935 f862 1"/>
              <a:gd name="f2312" fmla="*/ f1936 f861 1"/>
              <a:gd name="f2313" fmla="*/ f1937 f862 1"/>
              <a:gd name="f2314" fmla="*/ f1938 f861 1"/>
              <a:gd name="f2315" fmla="*/ f1939 f862 1"/>
              <a:gd name="f2316" fmla="*/ f1940 f861 1"/>
              <a:gd name="f2317" fmla="*/ f1941 f862 1"/>
              <a:gd name="f2318" fmla="*/ f1942 f861 1"/>
              <a:gd name="f2319" fmla="*/ f1943 f862 1"/>
              <a:gd name="f2320" fmla="*/ f1944 f861 1"/>
              <a:gd name="f2321" fmla="*/ f1945 f862 1"/>
              <a:gd name="f2322" fmla="*/ f1946 f861 1"/>
              <a:gd name="f2323" fmla="*/ f1947 f862 1"/>
              <a:gd name="f2324" fmla="*/ f1948 f861 1"/>
              <a:gd name="f2325" fmla="*/ f1949 f862 1"/>
              <a:gd name="f2326" fmla="*/ f1950 f861 1"/>
              <a:gd name="f2327" fmla="*/ f1951 f862 1"/>
              <a:gd name="f2328" fmla="*/ f1952 f861 1"/>
              <a:gd name="f2329" fmla="*/ f1953 f862 1"/>
              <a:gd name="f2330" fmla="*/ f1954 f861 1"/>
              <a:gd name="f2331" fmla="*/ f1955 f862 1"/>
              <a:gd name="f2332" fmla="*/ f1956 f861 1"/>
              <a:gd name="f2333" fmla="*/ f1957 f862 1"/>
              <a:gd name="f2334" fmla="*/ f1958 f861 1"/>
              <a:gd name="f2335" fmla="*/ f1959 f862 1"/>
              <a:gd name="f2336" fmla="*/ f1960 f861 1"/>
              <a:gd name="f2337" fmla="*/ f1961 f862 1"/>
              <a:gd name="f2338" fmla="*/ f1962 f861 1"/>
              <a:gd name="f2339" fmla="*/ f1963 f862 1"/>
              <a:gd name="f2340" fmla="*/ f1964 f861 1"/>
              <a:gd name="f2341" fmla="*/ f1965 f862 1"/>
              <a:gd name="f2342" fmla="*/ f1966 f861 1"/>
              <a:gd name="f2343" fmla="*/ f1967 f862 1"/>
              <a:gd name="f2344" fmla="*/ f1968 f861 1"/>
              <a:gd name="f2345" fmla="*/ f1969 f862 1"/>
              <a:gd name="f2346" fmla="*/ f1970 f861 1"/>
              <a:gd name="f2347" fmla="*/ f1971 f862 1"/>
              <a:gd name="f2348" fmla="*/ f1972 f861 1"/>
              <a:gd name="f2349" fmla="*/ f1973 f862 1"/>
              <a:gd name="f2350" fmla="*/ f1974 f861 1"/>
              <a:gd name="f2351" fmla="*/ f1975 f862 1"/>
              <a:gd name="f2352" fmla="*/ f1976 f861 1"/>
              <a:gd name="f2353" fmla="*/ f1977 f862 1"/>
              <a:gd name="f2354" fmla="*/ f1978 f861 1"/>
              <a:gd name="f2355" fmla="*/ f1979 f862 1"/>
              <a:gd name="f2356" fmla="*/ f1980 f861 1"/>
              <a:gd name="f2357" fmla="*/ f1981 f862 1"/>
              <a:gd name="f2358" fmla="*/ f1982 f861 1"/>
              <a:gd name="f2359" fmla="*/ f1983 f862 1"/>
              <a:gd name="f2360" fmla="*/ f1984 f861 1"/>
              <a:gd name="f2361" fmla="*/ f1985 f862 1"/>
              <a:gd name="f2362" fmla="*/ f1986 f861 1"/>
              <a:gd name="f2363" fmla="*/ f1987 f862 1"/>
              <a:gd name="f2364" fmla="*/ f1988 f861 1"/>
              <a:gd name="f2365" fmla="*/ f1989 f862 1"/>
              <a:gd name="f2366" fmla="*/ f1990 f861 1"/>
              <a:gd name="f2367" fmla="*/ f1991 f862 1"/>
              <a:gd name="f2368" fmla="*/ f1992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44">
                <a:pos x="f1997" y="f1998"/>
              </a:cxn>
              <a:cxn ang="f1244">
                <a:pos x="f1999" y="f1998"/>
              </a:cxn>
              <a:cxn ang="f1244">
                <a:pos x="f2000" y="f2001"/>
              </a:cxn>
              <a:cxn ang="f1244">
                <a:pos x="f2002" y="f2003"/>
              </a:cxn>
              <a:cxn ang="f1244">
                <a:pos x="f2004" y="f2005"/>
              </a:cxn>
              <a:cxn ang="f1244">
                <a:pos x="f2006" y="f2007"/>
              </a:cxn>
              <a:cxn ang="f1244">
                <a:pos x="f2008" y="f2009"/>
              </a:cxn>
              <a:cxn ang="f1244">
                <a:pos x="f2010" y="f2011"/>
              </a:cxn>
              <a:cxn ang="f1244">
                <a:pos x="f2012" y="f2013"/>
              </a:cxn>
              <a:cxn ang="f1244">
                <a:pos x="f2014" y="f2015"/>
              </a:cxn>
              <a:cxn ang="f1244">
                <a:pos x="f2016" y="f2017"/>
              </a:cxn>
              <a:cxn ang="f1244">
                <a:pos x="f2018" y="f2019"/>
              </a:cxn>
              <a:cxn ang="f1244">
                <a:pos x="f2020" y="f2021"/>
              </a:cxn>
              <a:cxn ang="f1244">
                <a:pos x="f2022" y="f2023"/>
              </a:cxn>
              <a:cxn ang="f1244">
                <a:pos x="f2024" y="f2025"/>
              </a:cxn>
              <a:cxn ang="f1244">
                <a:pos x="f2026" y="f2027"/>
              </a:cxn>
              <a:cxn ang="f1244">
                <a:pos x="f2028" y="f2029"/>
              </a:cxn>
              <a:cxn ang="f1244">
                <a:pos x="f2030" y="f2031"/>
              </a:cxn>
              <a:cxn ang="f1244">
                <a:pos x="f2032" y="f2033"/>
              </a:cxn>
              <a:cxn ang="f1244">
                <a:pos x="f2034" y="f2035"/>
              </a:cxn>
              <a:cxn ang="f1244">
                <a:pos x="f2036" y="f2037"/>
              </a:cxn>
              <a:cxn ang="f1244">
                <a:pos x="f2038" y="f2039"/>
              </a:cxn>
              <a:cxn ang="f1244">
                <a:pos x="f2040" y="f2041"/>
              </a:cxn>
              <a:cxn ang="f1244">
                <a:pos x="f2042" y="f2043"/>
              </a:cxn>
              <a:cxn ang="f1244">
                <a:pos x="f2044" y="f2045"/>
              </a:cxn>
              <a:cxn ang="f1244">
                <a:pos x="f2046" y="f2047"/>
              </a:cxn>
              <a:cxn ang="f1244">
                <a:pos x="f2048" y="f2049"/>
              </a:cxn>
              <a:cxn ang="f1244">
                <a:pos x="f2050" y="f2051"/>
              </a:cxn>
              <a:cxn ang="f1244">
                <a:pos x="f2052" y="f2053"/>
              </a:cxn>
              <a:cxn ang="f1244">
                <a:pos x="f2054" y="f2055"/>
              </a:cxn>
              <a:cxn ang="f1244">
                <a:pos x="f2056" y="f2057"/>
              </a:cxn>
              <a:cxn ang="f1244">
                <a:pos x="f2058" y="f2059"/>
              </a:cxn>
              <a:cxn ang="f1244">
                <a:pos x="f2060" y="f2061"/>
              </a:cxn>
              <a:cxn ang="f1244">
                <a:pos x="f2062" y="f2063"/>
              </a:cxn>
              <a:cxn ang="f1244">
                <a:pos x="f2064" y="f2065"/>
              </a:cxn>
              <a:cxn ang="f1244">
                <a:pos x="f2066" y="f2067"/>
              </a:cxn>
              <a:cxn ang="f1244">
                <a:pos x="f2068" y="f2069"/>
              </a:cxn>
              <a:cxn ang="f1244">
                <a:pos x="f2070" y="f2071"/>
              </a:cxn>
              <a:cxn ang="f1244">
                <a:pos x="f2072" y="f2073"/>
              </a:cxn>
              <a:cxn ang="f1244">
                <a:pos x="f2074" y="f2075"/>
              </a:cxn>
              <a:cxn ang="f1244">
                <a:pos x="f2076" y="f2077"/>
              </a:cxn>
              <a:cxn ang="f1244">
                <a:pos x="f2078" y="f2079"/>
              </a:cxn>
              <a:cxn ang="f1244">
                <a:pos x="f2080" y="f2081"/>
              </a:cxn>
              <a:cxn ang="f1244">
                <a:pos x="f2082" y="f2083"/>
              </a:cxn>
              <a:cxn ang="f1244">
                <a:pos x="f2084" y="f2085"/>
              </a:cxn>
              <a:cxn ang="f1244">
                <a:pos x="f2086" y="f2087"/>
              </a:cxn>
              <a:cxn ang="f1244">
                <a:pos x="f2088" y="f2089"/>
              </a:cxn>
              <a:cxn ang="f1244">
                <a:pos x="f2090" y="f2091"/>
              </a:cxn>
              <a:cxn ang="f1244">
                <a:pos x="f2092" y="f2093"/>
              </a:cxn>
              <a:cxn ang="f1244">
                <a:pos x="f2094" y="f2095"/>
              </a:cxn>
              <a:cxn ang="f1244">
                <a:pos x="f2096" y="f2097"/>
              </a:cxn>
              <a:cxn ang="f1244">
                <a:pos x="f2098" y="f2099"/>
              </a:cxn>
              <a:cxn ang="f1244">
                <a:pos x="f2100" y="f2101"/>
              </a:cxn>
              <a:cxn ang="f1244">
                <a:pos x="f2102" y="f2103"/>
              </a:cxn>
              <a:cxn ang="f1244">
                <a:pos x="f2104" y="f2105"/>
              </a:cxn>
              <a:cxn ang="f1244">
                <a:pos x="f2106" y="f2107"/>
              </a:cxn>
              <a:cxn ang="f1244">
                <a:pos x="f2108" y="f2109"/>
              </a:cxn>
              <a:cxn ang="f1244">
                <a:pos x="f2110" y="f2111"/>
              </a:cxn>
              <a:cxn ang="f1244">
                <a:pos x="f2112" y="f2113"/>
              </a:cxn>
              <a:cxn ang="f1244">
                <a:pos x="f2114" y="f2115"/>
              </a:cxn>
              <a:cxn ang="f1244">
                <a:pos x="f2116" y="f2117"/>
              </a:cxn>
              <a:cxn ang="f1244">
                <a:pos x="f2118" y="f2119"/>
              </a:cxn>
              <a:cxn ang="f1244">
                <a:pos x="f2120" y="f2121"/>
              </a:cxn>
              <a:cxn ang="f1244">
                <a:pos x="f2122" y="f2123"/>
              </a:cxn>
              <a:cxn ang="f1244">
                <a:pos x="f2124" y="f2125"/>
              </a:cxn>
              <a:cxn ang="f1244">
                <a:pos x="f2126" y="f2127"/>
              </a:cxn>
              <a:cxn ang="f1244">
                <a:pos x="f2128" y="f2129"/>
              </a:cxn>
              <a:cxn ang="f1244">
                <a:pos x="f2130" y="f2131"/>
              </a:cxn>
              <a:cxn ang="f1244">
                <a:pos x="f2132" y="f2133"/>
              </a:cxn>
              <a:cxn ang="f1244">
                <a:pos x="f2134" y="f2135"/>
              </a:cxn>
              <a:cxn ang="f1244">
                <a:pos x="f2136" y="f2137"/>
              </a:cxn>
              <a:cxn ang="f1244">
                <a:pos x="f2138" y="f2139"/>
              </a:cxn>
              <a:cxn ang="f1244">
                <a:pos x="f2140" y="f2141"/>
              </a:cxn>
              <a:cxn ang="f1244">
                <a:pos x="f2142" y="f2143"/>
              </a:cxn>
              <a:cxn ang="f1244">
                <a:pos x="f2144" y="f2145"/>
              </a:cxn>
              <a:cxn ang="f1244">
                <a:pos x="f2146" y="f2147"/>
              </a:cxn>
              <a:cxn ang="f1244">
                <a:pos x="f2148" y="f2149"/>
              </a:cxn>
              <a:cxn ang="f1244">
                <a:pos x="f2150" y="f2151"/>
              </a:cxn>
              <a:cxn ang="f1244">
                <a:pos x="f2152" y="f2153"/>
              </a:cxn>
              <a:cxn ang="f1244">
                <a:pos x="f2154" y="f2155"/>
              </a:cxn>
              <a:cxn ang="f1244">
                <a:pos x="f2156" y="f2157"/>
              </a:cxn>
              <a:cxn ang="f1244">
                <a:pos x="f2158" y="f2159"/>
              </a:cxn>
              <a:cxn ang="f1244">
                <a:pos x="f2160" y="f2161"/>
              </a:cxn>
              <a:cxn ang="f1244">
                <a:pos x="f2162" y="f2163"/>
              </a:cxn>
              <a:cxn ang="f1244">
                <a:pos x="f2164" y="f2165"/>
              </a:cxn>
              <a:cxn ang="f1244">
                <a:pos x="f2166" y="f2167"/>
              </a:cxn>
              <a:cxn ang="f1244">
                <a:pos x="f2168" y="f2169"/>
              </a:cxn>
              <a:cxn ang="f1244">
                <a:pos x="f2170" y="f2171"/>
              </a:cxn>
              <a:cxn ang="f1244">
                <a:pos x="f2172" y="f2173"/>
              </a:cxn>
              <a:cxn ang="f1244">
                <a:pos x="f2174" y="f2175"/>
              </a:cxn>
              <a:cxn ang="f1244">
                <a:pos x="f2176" y="f2177"/>
              </a:cxn>
              <a:cxn ang="f1244">
                <a:pos x="f2178" y="f2179"/>
              </a:cxn>
              <a:cxn ang="f1244">
                <a:pos x="f2180" y="f2181"/>
              </a:cxn>
              <a:cxn ang="f1244">
                <a:pos x="f2182" y="f2183"/>
              </a:cxn>
              <a:cxn ang="f1244">
                <a:pos x="f2184" y="f2185"/>
              </a:cxn>
              <a:cxn ang="f1244">
                <a:pos x="f2186" y="f2187"/>
              </a:cxn>
              <a:cxn ang="f1244">
                <a:pos x="f2188" y="f2189"/>
              </a:cxn>
              <a:cxn ang="f1244">
                <a:pos x="f2190" y="f2191"/>
              </a:cxn>
              <a:cxn ang="f1244">
                <a:pos x="f2192" y="f2193"/>
              </a:cxn>
              <a:cxn ang="f1244">
                <a:pos x="f2194" y="f2195"/>
              </a:cxn>
              <a:cxn ang="f1244">
                <a:pos x="f2196" y="f2197"/>
              </a:cxn>
              <a:cxn ang="f1244">
                <a:pos x="f2198" y="f2199"/>
              </a:cxn>
              <a:cxn ang="f1244">
                <a:pos x="f2200" y="f2201"/>
              </a:cxn>
              <a:cxn ang="f1244">
                <a:pos x="f2202" y="f2203"/>
              </a:cxn>
              <a:cxn ang="f1244">
                <a:pos x="f2204" y="f2205"/>
              </a:cxn>
              <a:cxn ang="f1244">
                <a:pos x="f2206" y="f2207"/>
              </a:cxn>
              <a:cxn ang="f1244">
                <a:pos x="f2208" y="f2209"/>
              </a:cxn>
              <a:cxn ang="f1244">
                <a:pos x="f2210" y="f2211"/>
              </a:cxn>
              <a:cxn ang="f1244">
                <a:pos x="f2212" y="f2213"/>
              </a:cxn>
              <a:cxn ang="f1244">
                <a:pos x="f2214" y="f2215"/>
              </a:cxn>
              <a:cxn ang="f1244">
                <a:pos x="f2216" y="f2217"/>
              </a:cxn>
              <a:cxn ang="f1244">
                <a:pos x="f2218" y="f2219"/>
              </a:cxn>
              <a:cxn ang="f1244">
                <a:pos x="f2220" y="f2221"/>
              </a:cxn>
              <a:cxn ang="f1244">
                <a:pos x="f2222" y="f2223"/>
              </a:cxn>
              <a:cxn ang="f1244">
                <a:pos x="f2224" y="f2225"/>
              </a:cxn>
              <a:cxn ang="f1244">
                <a:pos x="f2226" y="f2227"/>
              </a:cxn>
              <a:cxn ang="f1244">
                <a:pos x="f2228" y="f2229"/>
              </a:cxn>
              <a:cxn ang="f1244">
                <a:pos x="f2230" y="f2231"/>
              </a:cxn>
              <a:cxn ang="f1244">
                <a:pos x="f2232" y="f2233"/>
              </a:cxn>
              <a:cxn ang="f1244">
                <a:pos x="f2234" y="f2235"/>
              </a:cxn>
              <a:cxn ang="f1244">
                <a:pos x="f2236" y="f2237"/>
              </a:cxn>
              <a:cxn ang="f1244">
                <a:pos x="f2238" y="f2239"/>
              </a:cxn>
              <a:cxn ang="f1244">
                <a:pos x="f2240" y="f2241"/>
              </a:cxn>
              <a:cxn ang="f1244">
                <a:pos x="f2242" y="f2243"/>
              </a:cxn>
              <a:cxn ang="f1244">
                <a:pos x="f2244" y="f2245"/>
              </a:cxn>
              <a:cxn ang="f1244">
                <a:pos x="f2246" y="f2247"/>
              </a:cxn>
              <a:cxn ang="f1244">
                <a:pos x="f2248" y="f2249"/>
              </a:cxn>
              <a:cxn ang="f1244">
                <a:pos x="f2250" y="f2251"/>
              </a:cxn>
              <a:cxn ang="f1244">
                <a:pos x="f2252" y="f2253"/>
              </a:cxn>
              <a:cxn ang="f1244">
                <a:pos x="f2254" y="f2255"/>
              </a:cxn>
              <a:cxn ang="f1244">
                <a:pos x="f2256" y="f2257"/>
              </a:cxn>
              <a:cxn ang="f1244">
                <a:pos x="f2258" y="f2259"/>
              </a:cxn>
              <a:cxn ang="f1244">
                <a:pos x="f2260" y="f2261"/>
              </a:cxn>
              <a:cxn ang="f1244">
                <a:pos x="f2262" y="f2263"/>
              </a:cxn>
              <a:cxn ang="f1244">
                <a:pos x="f2264" y="f2265"/>
              </a:cxn>
              <a:cxn ang="f1244">
                <a:pos x="f2266" y="f2267"/>
              </a:cxn>
              <a:cxn ang="f1244">
                <a:pos x="f2268" y="f2269"/>
              </a:cxn>
              <a:cxn ang="f1244">
                <a:pos x="f2270" y="f2271"/>
              </a:cxn>
              <a:cxn ang="f1244">
                <a:pos x="f2272" y="f2273"/>
              </a:cxn>
              <a:cxn ang="f1244">
                <a:pos x="f2274" y="f2275"/>
              </a:cxn>
              <a:cxn ang="f1244">
                <a:pos x="f2276" y="f2277"/>
              </a:cxn>
              <a:cxn ang="f1244">
                <a:pos x="f2278" y="f2279"/>
              </a:cxn>
              <a:cxn ang="f1244">
                <a:pos x="f2280" y="f2281"/>
              </a:cxn>
              <a:cxn ang="f1244">
                <a:pos x="f2282" y="f2283"/>
              </a:cxn>
              <a:cxn ang="f1244">
                <a:pos x="f2284" y="f2285"/>
              </a:cxn>
              <a:cxn ang="f1244">
                <a:pos x="f2286" y="f2287"/>
              </a:cxn>
              <a:cxn ang="f1244">
                <a:pos x="f2288" y="f2289"/>
              </a:cxn>
              <a:cxn ang="f1244">
                <a:pos x="f2290" y="f2291"/>
              </a:cxn>
              <a:cxn ang="f1244">
                <a:pos x="f2292" y="f2293"/>
              </a:cxn>
              <a:cxn ang="f1244">
                <a:pos x="f2294" y="f2295"/>
              </a:cxn>
              <a:cxn ang="f1244">
                <a:pos x="f2296" y="f2297"/>
              </a:cxn>
              <a:cxn ang="f1244">
                <a:pos x="f2298" y="f2299"/>
              </a:cxn>
              <a:cxn ang="f1244">
                <a:pos x="f2300" y="f2301"/>
              </a:cxn>
              <a:cxn ang="f1244">
                <a:pos x="f2302" y="f2303"/>
              </a:cxn>
              <a:cxn ang="f1244">
                <a:pos x="f2304" y="f2305"/>
              </a:cxn>
              <a:cxn ang="f1244">
                <a:pos x="f2306" y="f2307"/>
              </a:cxn>
              <a:cxn ang="f1244">
                <a:pos x="f2308" y="f2309"/>
              </a:cxn>
              <a:cxn ang="f1244">
                <a:pos x="f2310" y="f2311"/>
              </a:cxn>
              <a:cxn ang="f1244">
                <a:pos x="f2312" y="f2313"/>
              </a:cxn>
              <a:cxn ang="f1244">
                <a:pos x="f2314" y="f2315"/>
              </a:cxn>
              <a:cxn ang="f1244">
                <a:pos x="f2316" y="f2317"/>
              </a:cxn>
              <a:cxn ang="f1244">
                <a:pos x="f2318" y="f2319"/>
              </a:cxn>
              <a:cxn ang="f1244">
                <a:pos x="f2320" y="f2321"/>
              </a:cxn>
              <a:cxn ang="f1244">
                <a:pos x="f2322" y="f2323"/>
              </a:cxn>
              <a:cxn ang="f1244">
                <a:pos x="f2324" y="f2325"/>
              </a:cxn>
              <a:cxn ang="f1244">
                <a:pos x="f2326" y="f2327"/>
              </a:cxn>
              <a:cxn ang="f1244">
                <a:pos x="f2328" y="f2329"/>
              </a:cxn>
              <a:cxn ang="f1244">
                <a:pos x="f2330" y="f2331"/>
              </a:cxn>
              <a:cxn ang="f1244">
                <a:pos x="f2332" y="f2333"/>
              </a:cxn>
              <a:cxn ang="f1244">
                <a:pos x="f2334" y="f2335"/>
              </a:cxn>
              <a:cxn ang="f1244">
                <a:pos x="f2336" y="f2337"/>
              </a:cxn>
              <a:cxn ang="f1244">
                <a:pos x="f2338" y="f2339"/>
              </a:cxn>
              <a:cxn ang="f1244">
                <a:pos x="f2340" y="f2341"/>
              </a:cxn>
              <a:cxn ang="f1244">
                <a:pos x="f2342" y="f2343"/>
              </a:cxn>
              <a:cxn ang="f1244">
                <a:pos x="f2344" y="f2345"/>
              </a:cxn>
              <a:cxn ang="f1244">
                <a:pos x="f2346" y="f2347"/>
              </a:cxn>
              <a:cxn ang="f1244">
                <a:pos x="f2348" y="f2349"/>
              </a:cxn>
              <a:cxn ang="f1244">
                <a:pos x="f2350" y="f2351"/>
              </a:cxn>
              <a:cxn ang="f1244">
                <a:pos x="f2352" y="f2353"/>
              </a:cxn>
              <a:cxn ang="f1244">
                <a:pos x="f2354" y="f2355"/>
              </a:cxn>
              <a:cxn ang="f1244">
                <a:pos x="f2356" y="f2357"/>
              </a:cxn>
              <a:cxn ang="f1244">
                <a:pos x="f2358" y="f2359"/>
              </a:cxn>
              <a:cxn ang="f1244">
                <a:pos x="f2360" y="f2361"/>
              </a:cxn>
              <a:cxn ang="f1244">
                <a:pos x="f2362" y="f2363"/>
              </a:cxn>
              <a:cxn ang="f1244">
                <a:pos x="f2364" y="f2365"/>
              </a:cxn>
              <a:cxn ang="f1244">
                <a:pos x="f2366" y="f2367"/>
              </a:cxn>
              <a:cxn ang="f1244">
                <a:pos x="f1997" y="f2368"/>
              </a:cxn>
            </a:cxnLst>
            <a:rect l="f1993" t="f1996" r="f1994" b="f1995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FBB29A-6100-BF0B-72CE-C8A661B21C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0162" y="1215699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9"/>
    </mc:Choice>
    <mc:Fallback>
      <p:transition spd="slow" advTm="6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7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41773-C890-678F-57B2-ADC44635DC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pPr lv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aging population: setting the scene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8C0C-AD77-BAFA-0446-D6EA812501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UK has a rapidly growing ageing population, increasing pressure on care systems.</a:t>
            </a:r>
          </a:p>
          <a:p>
            <a:pPr lvl="0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Accelerating Demographic Shift: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Over 11 million individuals currently aged 65+ in the UK (ONS, 2018).</a:t>
            </a:r>
          </a:p>
          <a:p>
            <a:pPr lvl="0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Structural Healthcare Pressure: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Rising multi-morbidities demand urgent social care restructuring (CQC, 2024).</a:t>
            </a:r>
          </a:p>
          <a:p>
            <a:pPr lvl="0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The Domiciliary Pivot: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Market trends show a distinct shift away from institutional care toward home-based support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Bottery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&amp; Mallorie, 2024).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93007EB-7C28-FE16-17A2-A4CD208C90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F8B9FE-8D52-E1C0-441A-31AB6AE673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25397" y="857656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61"/>
    </mc:Choice>
    <mc:Fallback>
      <p:transition spd="slow" advTm="42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1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8FE69-493F-0F17-66BC-A00F2AD1D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Ageing Needs (Biopsychosocial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EF92-CF93-E6A8-060C-DF546DE5C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Biological needs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Long‑term conditions, frailty, mobility issues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Increased risk of falls and chronic illness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Psychological needs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Dementia, depression, anxiety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Memory loss, identity changes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B65D47-1F72-5C06-00CB-250A8F7660E2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needs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Loneliness, reduced networks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Need for meaningful connection and community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empowerment matters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independence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Maintains functional ability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Enhances wellbeing and quality of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465C2-E874-1818-7E46-8B53EF1939B7}"/>
              </a:ext>
            </a:extLst>
          </p:cNvPr>
          <p:cNvSpPr txBox="1"/>
          <p:nvPr/>
        </p:nvSpPr>
        <p:spPr>
          <a:xfrm>
            <a:off x="8710997" y="5850842"/>
            <a:ext cx="3417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dirty="0"/>
              <a:t>(Age UK, 2018)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5073CD-C92A-CD29-932F-EA882DBF49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68559" y="12471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094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25"/>
    </mc:Choice>
    <mc:Fallback>
      <p:transition spd="slow" advTm="67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02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D9DDC9DD-094C-DE41-19E2-8BECD413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79F010E-2E9A-69AD-DD34-6B0B85B73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val f5"/>
              <a:gd name="f834" fmla="val f6"/>
              <a:gd name="f835" fmla="val f7"/>
              <a:gd name="f836" fmla="*/ f830 f0 1"/>
              <a:gd name="f837" fmla="+- f835 0 f833"/>
              <a:gd name="f838" fmla="+- f834 0 f833"/>
              <a:gd name="f839" fmla="*/ f836 1 f2"/>
              <a:gd name="f840" fmla="*/ f838 1 10768629"/>
              <a:gd name="f841" fmla="*/ f837 1 1978172"/>
              <a:gd name="f842" fmla="*/ 0 f838 1"/>
              <a:gd name="f843" fmla="*/ 0 f837 1"/>
              <a:gd name="f844" fmla="*/ 10768629 f838 1"/>
              <a:gd name="f845" fmla="*/ 10733254 f838 1"/>
              <a:gd name="f846" fmla="*/ 31439 f837 1"/>
              <a:gd name="f847" fmla="*/ 10727085 f838 1"/>
              <a:gd name="f848" fmla="*/ 37910 f837 1"/>
              <a:gd name="f849" fmla="*/ 10675953 f838 1"/>
              <a:gd name="f850" fmla="*/ 68623 f837 1"/>
              <a:gd name="f851" fmla="*/ 10637091 f838 1"/>
              <a:gd name="f852" fmla="*/ 90361 f837 1"/>
              <a:gd name="f853" fmla="*/ 10610971 f838 1"/>
              <a:gd name="f854" fmla="*/ 110764 f837 1"/>
              <a:gd name="f855" fmla="*/ 10532872 f838 1"/>
              <a:gd name="f856" fmla="*/ 138028 f837 1"/>
              <a:gd name="f857" fmla="*/ 10398558 f838 1"/>
              <a:gd name="f858" fmla="*/ 172911 f837 1"/>
              <a:gd name="f859" fmla="*/ 10371128 f838 1"/>
              <a:gd name="f860" fmla="*/ 182609 f837 1"/>
              <a:gd name="f861" fmla="*/ 10352178 f838 1"/>
              <a:gd name="f862" fmla="*/ 199976 f837 1"/>
              <a:gd name="f863" fmla="*/ 10351815 f838 1"/>
              <a:gd name="f864" fmla="*/ 211879 f837 1"/>
              <a:gd name="f865" fmla="*/ 10337471 f838 1"/>
              <a:gd name="f866" fmla="*/ 218661 f837 1"/>
              <a:gd name="f867" fmla="*/ 10334625 f838 1"/>
              <a:gd name="f868" fmla="*/ 222351 f837 1"/>
              <a:gd name="f869" fmla="*/ 10256365 f838 1"/>
              <a:gd name="f870" fmla="*/ 235917 f837 1"/>
              <a:gd name="f871" fmla="*/ 10201127 f838 1"/>
              <a:gd name="f872" fmla="*/ 267448 f837 1"/>
              <a:gd name="f873" fmla="*/ 9961218 f838 1"/>
              <a:gd name="f874" fmla="*/ 326720 f837 1"/>
              <a:gd name="f875" fmla="*/ 9859715 f838 1"/>
              <a:gd name="f876" fmla="*/ 355698 f837 1"/>
              <a:gd name="f877" fmla="*/ 9679867 f838 1"/>
              <a:gd name="f878" fmla="*/ 399081 f837 1"/>
              <a:gd name="f879" fmla="*/ 9490654 f838 1"/>
              <a:gd name="f880" fmla="*/ 455225 f837 1"/>
              <a:gd name="f881" fmla="*/ 9470837 f838 1"/>
              <a:gd name="f882" fmla="*/ 452539 f837 1"/>
              <a:gd name="f883" fmla="*/ 9469082 f838 1"/>
              <a:gd name="f884" fmla="*/ 454891 f837 1"/>
              <a:gd name="f885" fmla="*/ 9448038 f838 1"/>
              <a:gd name="f886" fmla="*/ 459733 f837 1"/>
              <a:gd name="f887" fmla="*/ 9396821 f838 1"/>
              <a:gd name="f888" fmla="*/ 455795 f837 1"/>
              <a:gd name="f889" fmla="*/ 9392197 f838 1"/>
              <a:gd name="f890" fmla="*/ 459796 f837 1"/>
              <a:gd name="f891" fmla="*/ 9347994 f838 1"/>
              <a:gd name="f892" fmla="*/ 464462 f837 1"/>
              <a:gd name="f893" fmla="*/ 9347889 f838 1"/>
              <a:gd name="f894" fmla="*/ 466539 f837 1"/>
              <a:gd name="f895" fmla="*/ 9337639 f838 1"/>
              <a:gd name="f896" fmla="*/ 476654 f837 1"/>
              <a:gd name="f897" fmla="*/ 9229283 f838 1"/>
              <a:gd name="f898" fmla="*/ 555377 f837 1"/>
              <a:gd name="f899" fmla="*/ 9220274 f838 1"/>
              <a:gd name="f900" fmla="*/ 557502 f837 1"/>
              <a:gd name="f901" fmla="*/ 9220202 f838 1"/>
              <a:gd name="f902" fmla="*/ 558001 f837 1"/>
              <a:gd name="f903" fmla="*/ 9210908 f838 1"/>
              <a:gd name="f904" fmla="*/ 561147 f837 1"/>
              <a:gd name="f905" fmla="*/ 9186374 f838 1"/>
              <a:gd name="f906" fmla="*/ 565502 f837 1"/>
              <a:gd name="f907" fmla="*/ 9181058 f838 1"/>
              <a:gd name="f908" fmla="*/ 569943 f837 1"/>
              <a:gd name="f909" fmla="*/ 9149110 f838 1"/>
              <a:gd name="f910" fmla="*/ 598906 f837 1"/>
              <a:gd name="f911" fmla="*/ 9078556 f838 1"/>
              <a:gd name="f912" fmla="*/ 644039 f837 1"/>
              <a:gd name="f913" fmla="*/ 8996399 f838 1"/>
              <a:gd name="f914" fmla="*/ 690055 f837 1"/>
              <a:gd name="f915" fmla="*/ 8803791 f838 1"/>
              <a:gd name="f916" fmla="*/ 813860 f837 1"/>
              <a:gd name="f917" fmla="*/ 8636202 f838 1"/>
              <a:gd name="f918" fmla="*/ 848463 f837 1"/>
              <a:gd name="f919" fmla="*/ 8555372 f838 1"/>
              <a:gd name="f920" fmla="*/ 883171 f837 1"/>
              <a:gd name="f921" fmla="*/ 8507229 f838 1"/>
              <a:gd name="f922" fmla="*/ 901665 f837 1"/>
              <a:gd name="f923" fmla="*/ 8428473 f838 1"/>
              <a:gd name="f924" fmla="*/ 927985 f837 1"/>
              <a:gd name="f925" fmla="*/ 8427914 f838 1"/>
              <a:gd name="f926" fmla="*/ 933480 f837 1"/>
              <a:gd name="f927" fmla="*/ 8420327 f838 1"/>
              <a:gd name="f928" fmla="*/ 941984 f837 1"/>
              <a:gd name="f929" fmla="*/ 8380548 f838 1"/>
              <a:gd name="f930" fmla="*/ 987916 f837 1"/>
              <a:gd name="f931" fmla="*/ 8304438 f838 1"/>
              <a:gd name="f932" fmla="*/ 996739 f837 1"/>
              <a:gd name="f933" fmla="*/ 8280929 f838 1"/>
              <a:gd name="f934" fmla="*/ 1023089 f837 1"/>
              <a:gd name="f935" fmla="*/ 8275760 f838 1"/>
              <a:gd name="f936" fmla="*/ 1027772 f837 1"/>
              <a:gd name="f937" fmla="*/ 8275478 f838 1"/>
              <a:gd name="f938" fmla="*/ 1027605 f837 1"/>
              <a:gd name="f939" fmla="*/ 1032033 f837 1"/>
              <a:gd name="f940" fmla="*/ 8203836 f838 1"/>
              <a:gd name="f941" fmla="*/ 1037347 f837 1"/>
              <a:gd name="f942" fmla="*/ 8122936 f838 1"/>
              <a:gd name="f943" fmla="*/ 1063113 f837 1"/>
              <a:gd name="f944" fmla="*/ 8043658 f838 1"/>
              <a:gd name="f945" fmla="*/ 1092746 f837 1"/>
              <a:gd name="f946" fmla="*/ 8015351 f838 1"/>
              <a:gd name="f947" fmla="*/ 1105478 f837 1"/>
              <a:gd name="f948" fmla="*/ 7963145 f838 1"/>
              <a:gd name="f949" fmla="*/ 1119346 f837 1"/>
              <a:gd name="f950" fmla="*/ 7938145 f838 1"/>
              <a:gd name="f951" fmla="*/ 1120225 f837 1"/>
              <a:gd name="f952" fmla="*/ 7937238 f838 1"/>
              <a:gd name="f953" fmla="*/ 1121204 f837 1"/>
              <a:gd name="f954" fmla="*/ 7934398 f838 1"/>
              <a:gd name="f955" fmla="*/ 1118240 f837 1"/>
              <a:gd name="f956" fmla="*/ 7918248 f838 1"/>
              <a:gd name="f957" fmla="*/ 1124371 f837 1"/>
              <a:gd name="f958" fmla="*/ 7914119 f838 1"/>
              <a:gd name="f959" fmla="*/ 1127653 f837 1"/>
              <a:gd name="f960" fmla="*/ 7907658 f838 1"/>
              <a:gd name="f961" fmla="*/ 1130350 f837 1"/>
              <a:gd name="f962" fmla="*/ 7907434 f838 1"/>
              <a:gd name="f963" fmla="*/ 1130103 f837 1"/>
              <a:gd name="f964" fmla="*/ 7901508 f838 1"/>
              <a:gd name="f965" fmla="*/ 1133245 f837 1"/>
              <a:gd name="f966" fmla="*/ 7873287 f838 1"/>
              <a:gd name="f967" fmla="*/ 1152609 f837 1"/>
              <a:gd name="f968" fmla="*/ 7834833 f838 1"/>
              <a:gd name="f969" fmla="*/ 1153868 f837 1"/>
              <a:gd name="f970" fmla="*/ 7828661 f838 1"/>
              <a:gd name="f971" fmla="*/ 1139994 f837 1"/>
              <a:gd name="f972" fmla="*/ 7823966 f838 1"/>
              <a:gd name="f973" fmla="*/ 1143178 f837 1"/>
              <a:gd name="f974" fmla="*/ 7815078 f838 1"/>
              <a:gd name="f975" fmla="*/ 1151776 f837 1"/>
              <a:gd name="f976" fmla="*/ 7812026 f838 1"/>
              <a:gd name="f977" fmla="*/ 1151522 f837 1"/>
              <a:gd name="f978" fmla="*/ 7782249 f838 1"/>
              <a:gd name="f979" fmla="*/ 1160970 f837 1"/>
              <a:gd name="f980" fmla="*/ 7773476 f838 1"/>
              <a:gd name="f981" fmla="*/ 1157414 f837 1"/>
              <a:gd name="f982" fmla="*/ 7769600 f838 1"/>
              <a:gd name="f983" fmla="*/ 1157365 f837 1"/>
              <a:gd name="f984" fmla="*/ 7752631 f838 1"/>
              <a:gd name="f985" fmla="*/ 1172815 f837 1"/>
              <a:gd name="f986" fmla="*/ 7586920 f838 1"/>
              <a:gd name="f987" fmla="*/ 1261888 f837 1"/>
              <a:gd name="f988" fmla="*/ 7486100 f838 1"/>
              <a:gd name="f989" fmla="*/ 1292563 f837 1"/>
              <a:gd name="f990" fmla="*/ 7240698 f838 1"/>
              <a:gd name="f991" fmla="*/ 1438832 f837 1"/>
              <a:gd name="f992" fmla="*/ 7197675 f838 1"/>
              <a:gd name="f993" fmla="*/ 1447530 f837 1"/>
              <a:gd name="f994" fmla="*/ 7164788 f838 1"/>
              <a:gd name="f995" fmla="*/ 1480293 f837 1"/>
              <a:gd name="f996" fmla="*/ 7147929 f838 1"/>
              <a:gd name="f997" fmla="*/ 1477641 f837 1"/>
              <a:gd name="f998" fmla="*/ 7144965 f838 1"/>
              <a:gd name="f999" fmla="*/ 1476908 f837 1"/>
              <a:gd name="f1000" fmla="*/ 7134299 f838 1"/>
              <a:gd name="f1001" fmla="*/ 1479969 f837 1"/>
              <a:gd name="f1002" fmla="*/ 7129809 f838 1"/>
              <a:gd name="f1003" fmla="*/ 1473339 f837 1"/>
              <a:gd name="f1004" fmla="*/ 7112688 f838 1"/>
              <a:gd name="f1005" fmla="*/ 1472575 f837 1"/>
              <a:gd name="f1006" fmla="*/ 7093470 f838 1"/>
              <a:gd name="f1007" fmla="*/ 1480300 f837 1"/>
              <a:gd name="f1008" fmla="*/ 7025034 f838 1"/>
              <a:gd name="f1009" fmla="*/ 1506934 f837 1"/>
              <a:gd name="f1010" fmla="*/ 7014783 f838 1"/>
              <a:gd name="f1011" fmla="*/ 1515868 f837 1"/>
              <a:gd name="f1012" fmla="*/ 6979706 f838 1"/>
              <a:gd name="f1013" fmla="*/ 1523511 f837 1"/>
              <a:gd name="f1014" fmla="*/ 6977890 f838 1"/>
              <a:gd name="f1015" fmla="*/ 1525793 f837 1"/>
              <a:gd name="f1016" fmla="*/ 6944339 f838 1"/>
              <a:gd name="f1017" fmla="*/ 1536237 f837 1"/>
              <a:gd name="f1018" fmla="*/ 6886996 f838 1"/>
              <a:gd name="f1019" fmla="*/ 1563569 f837 1"/>
              <a:gd name="f1020" fmla="*/ 6874510 f838 1"/>
              <a:gd name="f1021" fmla="*/ 1558469 f837 1"/>
              <a:gd name="f1022" fmla="*/ 6871943 f838 1"/>
              <a:gd name="f1023" fmla="*/ 1554651 f837 1"/>
              <a:gd name="f1024" fmla="*/ 6856174 f838 1"/>
              <a:gd name="f1025" fmla="*/ 1562024 f837 1"/>
              <a:gd name="f1026" fmla="*/ 6842321 f838 1"/>
              <a:gd name="f1027" fmla="*/ 1560554 f837 1"/>
              <a:gd name="f1028" fmla="*/ 6832713 f838 1"/>
              <a:gd name="f1029" fmla="*/ 1569357 f837 1"/>
              <a:gd name="f1030" fmla="*/ 6816351 f838 1"/>
              <a:gd name="f1031" fmla="*/ 1571495 f837 1"/>
              <a:gd name="f1032" fmla="*/ 6795800 f838 1"/>
              <a:gd name="f1033" fmla="*/ 1572010 f837 1"/>
              <a:gd name="f1034" fmla="*/ 6777546 f838 1"/>
              <a:gd name="f1035" fmla="*/ 1568661 f837 1"/>
              <a:gd name="f1036" fmla="*/ 6751528 f838 1"/>
              <a:gd name="f1037" fmla="*/ 1574143 f837 1"/>
              <a:gd name="f1038" fmla="*/ 6691966 f838 1"/>
              <a:gd name="f1039" fmla="*/ 1582255 f837 1"/>
              <a:gd name="f1040" fmla="*/ 6646941 f838 1"/>
              <a:gd name="f1041" fmla="*/ 1588471 f837 1"/>
              <a:gd name="f1042" fmla="*/ 6568576 f838 1"/>
              <a:gd name="f1043" fmla="*/ 1606488 f837 1"/>
              <a:gd name="f1044" fmla="*/ 6554358 f838 1"/>
              <a:gd name="f1045" fmla="*/ 1621701 f837 1"/>
              <a:gd name="f1046" fmla="*/ 6516968 f838 1"/>
              <a:gd name="f1047" fmla="*/ 1617195 f837 1"/>
              <a:gd name="f1048" fmla="*/ 6506479 f838 1"/>
              <a:gd name="f1049" fmla="*/ 1602227 f837 1"/>
              <a:gd name="f1050" fmla="*/ 6458436 f838 1"/>
              <a:gd name="f1051" fmla="*/ 1607332 f837 1"/>
              <a:gd name="f1052" fmla="*/ 6414786 f838 1"/>
              <a:gd name="f1053" fmla="*/ 1628815 f837 1"/>
              <a:gd name="f1054" fmla="*/ 6357085 f838 1"/>
              <a:gd name="f1055" fmla="*/ 1640846 f837 1"/>
              <a:gd name="f1056" fmla="*/ 6322636 f838 1"/>
              <a:gd name="f1057" fmla="*/ 1648213 f837 1"/>
              <a:gd name="f1058" fmla="*/ 6226172 f838 1"/>
              <a:gd name="f1059" fmla="*/ 1654676 f837 1"/>
              <a:gd name="f1060" fmla="*/ 6221217 f838 1"/>
              <a:gd name="f1061" fmla="*/ 1654506 f837 1"/>
              <a:gd name="f1062" fmla="*/ 6204956 f838 1"/>
              <a:gd name="f1063" fmla="*/ 1664280 f837 1"/>
              <a:gd name="f1064" fmla="*/ 6204270 f838 1"/>
              <a:gd name="f1065" fmla="*/ 1666782 f837 1"/>
              <a:gd name="f1066" fmla="*/ 6143810 f838 1"/>
              <a:gd name="f1067" fmla="*/ 1661963 f837 1"/>
              <a:gd name="f1068" fmla="*/ 6136560 f838 1"/>
              <a:gd name="f1069" fmla="*/ 1665728 f837 1"/>
              <a:gd name="f1070" fmla="*/ 6096155 f838 1"/>
              <a:gd name="f1071" fmla="*/ 1656951 f837 1"/>
              <a:gd name="f1072" fmla="*/ 6075812 f838 1"/>
              <a:gd name="f1073" fmla="*/ 1655422 f837 1"/>
              <a:gd name="f1074" fmla="*/ 6039495 f838 1"/>
              <a:gd name="f1075" fmla="*/ 1649680 f837 1"/>
              <a:gd name="f1076" fmla="*/ 6036523 f838 1"/>
              <a:gd name="f1077" fmla="*/ 1652121 f837 1"/>
              <a:gd name="f1078" fmla="*/ 6029328 f838 1"/>
              <a:gd name="f1079" fmla="*/ 1649904 f837 1"/>
              <a:gd name="f1080" fmla="*/ 6024075 f838 1"/>
              <a:gd name="f1081" fmla="*/ 1652779 f837 1"/>
              <a:gd name="f1082" fmla="*/ 6018085 f838 1"/>
              <a:gd name="f1083" fmla="*/ 1652030 f837 1"/>
              <a:gd name="f1084" fmla="*/ 5955513 f838 1"/>
              <a:gd name="f1085" fmla="*/ 1663584 f837 1"/>
              <a:gd name="f1086" fmla="*/ 5941996 f838 1"/>
              <a:gd name="f1087" fmla="*/ 1661326 f837 1"/>
              <a:gd name="f1088" fmla="*/ 5931789 f838 1"/>
              <a:gd name="f1089" fmla="*/ 1669915 f837 1"/>
              <a:gd name="f1090" fmla="*/ 5888686 f838 1"/>
              <a:gd name="f1091" fmla="*/ 1672175 f837 1"/>
              <a:gd name="f1092" fmla="*/ 5873794 f838 1"/>
              <a:gd name="f1093" fmla="*/ 1665454 f837 1"/>
              <a:gd name="f1094" fmla="*/ 5860022 f838 1"/>
              <a:gd name="f1095" fmla="*/ 1660635 f837 1"/>
              <a:gd name="f1096" fmla="*/ 5858237 f838 1"/>
              <a:gd name="f1097" fmla="*/ 1660649 f837 1"/>
              <a:gd name="f1098" fmla="*/ 5840319 f838 1"/>
              <a:gd name="f1099" fmla="*/ 1660798 f837 1"/>
              <a:gd name="f1100" fmla="*/ 5806984 f838 1"/>
              <a:gd name="f1101" fmla="*/ 1661075 f837 1"/>
              <a:gd name="f1102" fmla="*/ 5742351 f838 1"/>
              <a:gd name="f1103" fmla="*/ 1667489 f837 1"/>
              <a:gd name="f1104" fmla="*/ 4759058 f838 1"/>
              <a:gd name="f1105" fmla="*/ 1766533 f837 1"/>
              <a:gd name="f1106" fmla="*/ 4719749 f838 1"/>
              <a:gd name="f1107" fmla="*/ 1771811 f837 1"/>
              <a:gd name="f1108" fmla="*/ 4568686 f838 1"/>
              <a:gd name="f1109" fmla="*/ 1786141 f837 1"/>
              <a:gd name="f1110" fmla="*/ 4418751 f838 1"/>
              <a:gd name="f1111" fmla="*/ 1796932 f837 1"/>
              <a:gd name="f1112" fmla="*/ 4378377 f838 1"/>
              <a:gd name="f1113" fmla="*/ 1815528 f837 1"/>
              <a:gd name="f1114" fmla="*/ 4320575 f838 1"/>
              <a:gd name="f1115" fmla="*/ 1832722 f837 1"/>
              <a:gd name="f1116" fmla="*/ 3973223 f838 1"/>
              <a:gd name="f1117" fmla="*/ 1881015 f837 1"/>
              <a:gd name="f1118" fmla="*/ 3900992 f838 1"/>
              <a:gd name="f1119" fmla="*/ 1880603 f837 1"/>
              <a:gd name="f1120" fmla="*/ 3662119 f838 1"/>
              <a:gd name="f1121" fmla="*/ 3496919 f838 1"/>
              <a:gd name="f1122" fmla="*/ 1873180 f837 1"/>
              <a:gd name="f1123" fmla="*/ 3449433 f838 1"/>
              <a:gd name="f1124" fmla="*/ 1889681 f837 1"/>
              <a:gd name="f1125" fmla="*/ 3369766 f838 1"/>
              <a:gd name="f1126" fmla="*/ 1916653 f837 1"/>
              <a:gd name="f1127" fmla="*/ 3224897 f838 1"/>
              <a:gd name="f1128" fmla="*/ 1943733 f837 1"/>
              <a:gd name="f1129" fmla="*/ 3161463 f838 1"/>
              <a:gd name="f1130" fmla="*/ 1946591 f837 1"/>
              <a:gd name="f1131" fmla="*/ 2897201 f838 1"/>
              <a:gd name="f1132" fmla="*/ 1926772 f837 1"/>
              <a:gd name="f1133" fmla="*/ 2783891 f838 1"/>
              <a:gd name="f1134" fmla="*/ 1931749 f837 1"/>
              <a:gd name="f1135" fmla="*/ 2712447 f838 1"/>
              <a:gd name="f1136" fmla="*/ 1933044 f837 1"/>
              <a:gd name="f1137" fmla="*/ 2560151 f838 1"/>
              <a:gd name="f1138" fmla="*/ 1963609 f837 1"/>
              <a:gd name="f1139" fmla="*/ 2367221 f838 1"/>
              <a:gd name="f1140" fmla="*/ 1971884 f837 1"/>
              <a:gd name="f1141" fmla="*/ 2272130 f838 1"/>
              <a:gd name="f1142" fmla="*/ 1961162 f837 1"/>
              <a:gd name="f1143" fmla="*/ 2189404 f838 1"/>
              <a:gd name="f1144" fmla="*/ 1978172 f837 1"/>
              <a:gd name="f1145" fmla="*/ 2077704 f838 1"/>
              <a:gd name="f1146" fmla="*/ 1965002 f837 1"/>
              <a:gd name="f1147" fmla="*/ 1967996 f838 1"/>
              <a:gd name="f1148" fmla="*/ 1953187 f837 1"/>
              <a:gd name="f1149" fmla="*/ 1855805 f838 1"/>
              <a:gd name="f1150" fmla="*/ 1926082 f837 1"/>
              <a:gd name="f1151" fmla="*/ 1790957 f838 1"/>
              <a:gd name="f1152" fmla="*/ 1919460 f837 1"/>
              <a:gd name="f1153" fmla="*/ 1613978 f838 1"/>
              <a:gd name="f1154" fmla="*/ 1891581 f837 1"/>
              <a:gd name="f1155" fmla="*/ 1436831 f838 1"/>
              <a:gd name="f1156" fmla="*/ 1856201 f837 1"/>
              <a:gd name="f1157" fmla="*/ 1162595 f838 1"/>
              <a:gd name="f1158" fmla="*/ 991903 f838 1"/>
              <a:gd name="f1159" fmla="*/ 1786741 f837 1"/>
              <a:gd name="f1160" fmla="*/ 883960 f838 1"/>
              <a:gd name="f1161" fmla="*/ 766531 f838 1"/>
              <a:gd name="f1162" fmla="*/ 1805053 f837 1"/>
              <a:gd name="f1163" fmla="*/ 669779 f838 1"/>
              <a:gd name="f1164" fmla="*/ 1800537 f837 1"/>
              <a:gd name="f1165" fmla="*/ 523898 f838 1"/>
              <a:gd name="f1166" fmla="*/ 1811085 f837 1"/>
              <a:gd name="f1167" fmla="*/ 360251 f838 1"/>
              <a:gd name="f1168" fmla="*/ 1830735 f837 1"/>
              <a:gd name="f1169" fmla="*/ 255207 f838 1"/>
              <a:gd name="f1170" fmla="*/ 1818275 f837 1"/>
              <a:gd name="f1171" fmla="*/ 101803 f838 1"/>
              <a:gd name="f1172" fmla="*/ 1870647 f837 1"/>
              <a:gd name="f1173" fmla="*/ 25397 f838 1"/>
              <a:gd name="f1174" fmla="*/ 1888443 f837 1"/>
              <a:gd name="f1175" fmla="*/ 2370 f838 1"/>
              <a:gd name="f1176" fmla="*/ 1878311 f837 1"/>
              <a:gd name="f1177" fmla="*/ 1878785 f837 1"/>
              <a:gd name="f1178" fmla="*/ 4809524 f838 1"/>
              <a:gd name="f1179" fmla="*/ 1761033 f837 1"/>
              <a:gd name="f1180" fmla="*/ 4872172 f838 1"/>
              <a:gd name="f1181" fmla="*/ 1757222 f837 1"/>
              <a:gd name="f1182" fmla="*/ 4950070 f838 1"/>
              <a:gd name="f1183" fmla="*/ 1748401 f837 1"/>
              <a:gd name="f1184" fmla="*/ 5521171 f838 1"/>
              <a:gd name="f1185" fmla="*/ 1671626 f837 1"/>
              <a:gd name="f1186" fmla="*/ 5457384 f838 1"/>
              <a:gd name="f1187" fmla="*/ 1683952 f837 1"/>
              <a:gd name="f1188" fmla="*/ 3005773 f838 1"/>
              <a:gd name="f1189" fmla="*/ 1915878 f837 1"/>
              <a:gd name="f1190" fmla="*/ 1357365 f838 1"/>
              <a:gd name="f1191" fmla="*/ 1832140 f837 1"/>
              <a:gd name="f1192" fmla="*/ 1232341 f838 1"/>
              <a:gd name="f1193" fmla="*/ 1785942 f837 1"/>
              <a:gd name="f1194" fmla="*/ 2033299 f838 1"/>
              <a:gd name="f1195" fmla="*/ 1969042 f837 1"/>
              <a:gd name="f1196" fmla="*/ 3069716 f838 1"/>
              <a:gd name="f1197" fmla="*/ 1930463 f837 1"/>
              <a:gd name="f1198" fmla="*/ 3112044 f838 1"/>
              <a:gd name="f1199" fmla="*/ 1935614 f837 1"/>
              <a:gd name="f1200" fmla="*/ 3269672 f838 1"/>
              <a:gd name="f1201" fmla="*/ 1938036 f837 1"/>
              <a:gd name="f1202" fmla="*/ 1889285 f837 1"/>
              <a:gd name="f1203" fmla="*/ 8394729 f838 1"/>
              <a:gd name="f1204" fmla="*/ 948347 f837 1"/>
              <a:gd name="f1205" fmla="*/ 8340796 f838 1"/>
              <a:gd name="f1206" fmla="*/ 980522 f837 1"/>
              <a:gd name="f1207" fmla="*/ 8375330 f838 1"/>
              <a:gd name="f1208" fmla="*/ 965444 f837 1"/>
              <a:gd name="f1209" fmla="*/ 9167549 f838 1"/>
              <a:gd name="f1210" fmla="*/ 584727 f837 1"/>
              <a:gd name="f1211" fmla="*/ 9287964 f838 1"/>
              <a:gd name="f1212" fmla="*/ 513052 f837 1"/>
              <a:gd name="f1213" fmla="*/ 8249003 f838 1"/>
              <a:gd name="f1214" fmla="*/ 7739392 f838 1"/>
              <a:gd name="f1215" fmla="*/ 1192062 f837 1"/>
              <a:gd name="f1216" fmla="*/ 7677677 f838 1"/>
              <a:gd name="f1217" fmla="*/ 1216394 f837 1"/>
              <a:gd name="f1218" fmla="*/ 7411323 f838 1"/>
              <a:gd name="f1219" fmla="*/ 1340732 f837 1"/>
              <a:gd name="f1220" fmla="*/ 4101228 f838 1"/>
              <a:gd name="f1221" fmla="*/ 1868717 f837 1"/>
              <a:gd name="f1222" fmla="*/ 4211935 f838 1"/>
              <a:gd name="f1223" fmla="*/ 1860177 f837 1"/>
              <a:gd name="f1224" fmla="*/ 1809389 f837 1"/>
              <a:gd name="f1225" fmla="*/ 1120257 f838 1"/>
              <a:gd name="f1226" fmla="*/ 1789615 f837 1"/>
              <a:gd name="f1227" fmla="*/ 1784330 f837 1"/>
              <a:gd name="f1228" fmla="+- f839 0 f1"/>
              <a:gd name="f1229" fmla="*/ f842 1 10768629"/>
              <a:gd name="f1230" fmla="*/ f843 1 1978172"/>
              <a:gd name="f1231" fmla="*/ f844 1 10768629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0768629"/>
              <a:gd name="f1323" fmla="*/ f936 1 1978172"/>
              <a:gd name="f1324" fmla="*/ f937 1 10768629"/>
              <a:gd name="f1325" fmla="*/ f938 1 1978172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978172"/>
              <a:gd name="f1505" fmla="*/ f1118 1 10768629"/>
              <a:gd name="f1506" fmla="*/ f1119 1 1978172"/>
              <a:gd name="f1507" fmla="*/ f1120 1 10768629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978172"/>
              <a:gd name="f1542" fmla="*/ f1155 1 10768629"/>
              <a:gd name="f1543" fmla="*/ f1156 1 1978172"/>
              <a:gd name="f1544" fmla="*/ f1157 1 10768629"/>
              <a:gd name="f1545" fmla="*/ f1158 1 10768629"/>
              <a:gd name="f1546" fmla="*/ f1159 1 1978172"/>
              <a:gd name="f1547" fmla="*/ f1160 1 10768629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0768629"/>
              <a:gd name="f1561" fmla="*/ f1174 1 1978172"/>
              <a:gd name="f1562" fmla="*/ f1175 1 10768629"/>
              <a:gd name="f1563" fmla="*/ f1176 1 1978172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0768629"/>
              <a:gd name="f1586" fmla="*/ f1199 1 1978172"/>
              <a:gd name="f1587" fmla="*/ f1200 1 10768629"/>
              <a:gd name="f1588" fmla="*/ f1201 1 1978172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978172"/>
              <a:gd name="f1598" fmla="*/ f1211 1 10768629"/>
              <a:gd name="f1599" fmla="*/ f1212 1 1978172"/>
              <a:gd name="f1600" fmla="*/ f1213 1 10768629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0768629"/>
              <a:gd name="f1608" fmla="*/ f1221 1 1978172"/>
              <a:gd name="f1609" fmla="*/ f1222 1 10768629"/>
              <a:gd name="f1610" fmla="*/ f1223 1 1978172"/>
              <a:gd name="f1611" fmla="*/ f1224 1 1978172"/>
              <a:gd name="f1612" fmla="*/ f1225 1 10768629"/>
              <a:gd name="f1613" fmla="*/ f1226 1 1978172"/>
              <a:gd name="f1614" fmla="*/ f1227 1 1978172"/>
              <a:gd name="f1615" fmla="*/ f833 1 f840"/>
              <a:gd name="f1616" fmla="*/ f834 1 f840"/>
              <a:gd name="f1617" fmla="*/ f833 1 f841"/>
              <a:gd name="f1618" fmla="*/ f835 1 f841"/>
              <a:gd name="f1619" fmla="*/ f1229 1 f840"/>
              <a:gd name="f1620" fmla="*/ f1230 1 f841"/>
              <a:gd name="f1621" fmla="*/ f1231 1 f840"/>
              <a:gd name="f1622" fmla="*/ f1232 1 f840"/>
              <a:gd name="f1623" fmla="*/ f1233 1 f841"/>
              <a:gd name="f1624" fmla="*/ f1234 1 f840"/>
              <a:gd name="f1625" fmla="*/ f1235 1 f841"/>
              <a:gd name="f1626" fmla="*/ f1236 1 f840"/>
              <a:gd name="f1627" fmla="*/ f1237 1 f841"/>
              <a:gd name="f1628" fmla="*/ f1238 1 f840"/>
              <a:gd name="f1629" fmla="*/ f1239 1 f841"/>
              <a:gd name="f1630" fmla="*/ f1240 1 f840"/>
              <a:gd name="f1631" fmla="*/ f1241 1 f841"/>
              <a:gd name="f1632" fmla="*/ f1242 1 f840"/>
              <a:gd name="f1633" fmla="*/ f1243 1 f841"/>
              <a:gd name="f1634" fmla="*/ f1244 1 f840"/>
              <a:gd name="f1635" fmla="*/ f1245 1 f841"/>
              <a:gd name="f1636" fmla="*/ f1246 1 f840"/>
              <a:gd name="f1637" fmla="*/ f1247 1 f841"/>
              <a:gd name="f1638" fmla="*/ f1248 1 f840"/>
              <a:gd name="f1639" fmla="*/ f1249 1 f841"/>
              <a:gd name="f1640" fmla="*/ f1250 1 f840"/>
              <a:gd name="f1641" fmla="*/ f1251 1 f841"/>
              <a:gd name="f1642" fmla="*/ f1252 1 f840"/>
              <a:gd name="f1643" fmla="*/ f1253 1 f841"/>
              <a:gd name="f1644" fmla="*/ f1254 1 f840"/>
              <a:gd name="f1645" fmla="*/ f1255 1 f841"/>
              <a:gd name="f1646" fmla="*/ f1256 1 f840"/>
              <a:gd name="f1647" fmla="*/ f1257 1 f841"/>
              <a:gd name="f1648" fmla="*/ f1258 1 f840"/>
              <a:gd name="f1649" fmla="*/ f1259 1 f841"/>
              <a:gd name="f1650" fmla="*/ f1260 1 f840"/>
              <a:gd name="f1651" fmla="*/ f1261 1 f841"/>
              <a:gd name="f1652" fmla="*/ f1262 1 f840"/>
              <a:gd name="f1653" fmla="*/ f1263 1 f841"/>
              <a:gd name="f1654" fmla="*/ f1264 1 f840"/>
              <a:gd name="f1655" fmla="*/ f1265 1 f841"/>
              <a:gd name="f1656" fmla="*/ f1266 1 f840"/>
              <a:gd name="f1657" fmla="*/ f1267 1 f841"/>
              <a:gd name="f1658" fmla="*/ f1268 1 f840"/>
              <a:gd name="f1659" fmla="*/ f1269 1 f841"/>
              <a:gd name="f1660" fmla="*/ f1270 1 f840"/>
              <a:gd name="f1661" fmla="*/ f1271 1 f841"/>
              <a:gd name="f1662" fmla="*/ f1272 1 f840"/>
              <a:gd name="f1663" fmla="*/ f1273 1 f841"/>
              <a:gd name="f1664" fmla="*/ f1274 1 f840"/>
              <a:gd name="f1665" fmla="*/ f1275 1 f841"/>
              <a:gd name="f1666" fmla="*/ f1276 1 f840"/>
              <a:gd name="f1667" fmla="*/ f1277 1 f841"/>
              <a:gd name="f1668" fmla="*/ f1278 1 f840"/>
              <a:gd name="f1669" fmla="*/ f1279 1 f841"/>
              <a:gd name="f1670" fmla="*/ f1280 1 f840"/>
              <a:gd name="f1671" fmla="*/ f1281 1 f841"/>
              <a:gd name="f1672" fmla="*/ f1282 1 f840"/>
              <a:gd name="f1673" fmla="*/ f1283 1 f841"/>
              <a:gd name="f1674" fmla="*/ f1598 1 f840"/>
              <a:gd name="f1675" fmla="*/ f1599 1 f841"/>
              <a:gd name="f1676" fmla="*/ f1284 1 f840"/>
              <a:gd name="f1677" fmla="*/ f1285 1 f841"/>
              <a:gd name="f1678" fmla="*/ f1286 1 f840"/>
              <a:gd name="f1679" fmla="*/ f1287 1 f841"/>
              <a:gd name="f1680" fmla="*/ f1288 1 f840"/>
              <a:gd name="f1681" fmla="*/ f1289 1 f841"/>
              <a:gd name="f1682" fmla="*/ f1290 1 f840"/>
              <a:gd name="f1683" fmla="*/ f1291 1 f841"/>
              <a:gd name="f1684" fmla="*/ f1292 1 f840"/>
              <a:gd name="f1685" fmla="*/ f1293 1 f841"/>
              <a:gd name="f1686" fmla="*/ f1294 1 f840"/>
              <a:gd name="f1687" fmla="*/ f1295 1 f841"/>
              <a:gd name="f1688" fmla="*/ f1596 1 f840"/>
              <a:gd name="f1689" fmla="*/ f1597 1 f841"/>
              <a:gd name="f1690" fmla="*/ f1296 1 f840"/>
              <a:gd name="f1691" fmla="*/ f1297 1 f841"/>
              <a:gd name="f1692" fmla="*/ f1298 1 f840"/>
              <a:gd name="f1693" fmla="*/ f1299 1 f841"/>
              <a:gd name="f1694" fmla="*/ f1300 1 f840"/>
              <a:gd name="f1695" fmla="*/ f1301 1 f841"/>
              <a:gd name="f1696" fmla="*/ f1302 1 f840"/>
              <a:gd name="f1697" fmla="*/ f1303 1 f841"/>
              <a:gd name="f1698" fmla="*/ f1304 1 f840"/>
              <a:gd name="f1699" fmla="*/ f1305 1 f841"/>
              <a:gd name="f1700" fmla="*/ f1306 1 f840"/>
              <a:gd name="f1701" fmla="*/ f1307 1 f841"/>
              <a:gd name="f1702" fmla="*/ f1308 1 f840"/>
              <a:gd name="f1703" fmla="*/ f1309 1 f841"/>
              <a:gd name="f1704" fmla="*/ f1310 1 f840"/>
              <a:gd name="f1705" fmla="*/ f1311 1 f841"/>
              <a:gd name="f1706" fmla="*/ f1312 1 f840"/>
              <a:gd name="f1707" fmla="*/ f1313 1 f841"/>
              <a:gd name="f1708" fmla="*/ f1314 1 f840"/>
              <a:gd name="f1709" fmla="*/ f1315 1 f841"/>
              <a:gd name="f1710" fmla="*/ f1590 1 f840"/>
              <a:gd name="f1711" fmla="*/ f1591 1 f841"/>
              <a:gd name="f1712" fmla="*/ f1316 1 f840"/>
              <a:gd name="f1713" fmla="*/ f1317 1 f841"/>
              <a:gd name="f1714" fmla="*/ f1594 1 f840"/>
              <a:gd name="f1715" fmla="*/ f1595 1 f841"/>
              <a:gd name="f1716" fmla="*/ f1592 1 f840"/>
              <a:gd name="f1717" fmla="*/ f1593 1 f841"/>
              <a:gd name="f1718" fmla="*/ f1318 1 f840"/>
              <a:gd name="f1719" fmla="*/ f1319 1 f841"/>
              <a:gd name="f1720" fmla="*/ f1320 1 f840"/>
              <a:gd name="f1721" fmla="*/ f1321 1 f841"/>
              <a:gd name="f1722" fmla="*/ f1322 1 f840"/>
              <a:gd name="f1723" fmla="*/ f1323 1 f841"/>
              <a:gd name="f1724" fmla="*/ f1324 1 f840"/>
              <a:gd name="f1725" fmla="*/ f1325 1 f841"/>
              <a:gd name="f1726" fmla="*/ f1600 1 f840"/>
              <a:gd name="f1727" fmla="*/ f1326 1 f841"/>
              <a:gd name="f1728" fmla="*/ f1327 1 f840"/>
              <a:gd name="f1729" fmla="*/ f1328 1 f841"/>
              <a:gd name="f1730" fmla="*/ f1329 1 f840"/>
              <a:gd name="f1731" fmla="*/ f1330 1 f841"/>
              <a:gd name="f1732" fmla="*/ f1331 1 f840"/>
              <a:gd name="f1733" fmla="*/ f1332 1 f841"/>
              <a:gd name="f1734" fmla="*/ f1333 1 f840"/>
              <a:gd name="f1735" fmla="*/ f1334 1 f841"/>
              <a:gd name="f1736" fmla="*/ f1335 1 f840"/>
              <a:gd name="f1737" fmla="*/ f1336 1 f841"/>
              <a:gd name="f1738" fmla="*/ f1337 1 f840"/>
              <a:gd name="f1739" fmla="*/ f1338 1 f841"/>
              <a:gd name="f1740" fmla="*/ f1339 1 f840"/>
              <a:gd name="f1741" fmla="*/ f1340 1 f841"/>
              <a:gd name="f1742" fmla="*/ f1341 1 f840"/>
              <a:gd name="f1743" fmla="*/ f1342 1 f841"/>
              <a:gd name="f1744" fmla="*/ f1343 1 f840"/>
              <a:gd name="f1745" fmla="*/ f1344 1 f841"/>
              <a:gd name="f1746" fmla="*/ f1345 1 f840"/>
              <a:gd name="f1747" fmla="*/ f1346 1 f841"/>
              <a:gd name="f1748" fmla="*/ f1347 1 f840"/>
              <a:gd name="f1749" fmla="*/ f1348 1 f841"/>
              <a:gd name="f1750" fmla="*/ f1349 1 f840"/>
              <a:gd name="f1751" fmla="*/ f1350 1 f841"/>
              <a:gd name="f1752" fmla="*/ f1351 1 f840"/>
              <a:gd name="f1753" fmla="*/ f1352 1 f841"/>
              <a:gd name="f1754" fmla="*/ f1353 1 f840"/>
              <a:gd name="f1755" fmla="*/ f1354 1 f841"/>
              <a:gd name="f1756" fmla="*/ f1355 1 f840"/>
              <a:gd name="f1757" fmla="*/ f1356 1 f841"/>
              <a:gd name="f1758" fmla="*/ f1357 1 f840"/>
              <a:gd name="f1759" fmla="*/ f1358 1 f841"/>
              <a:gd name="f1760" fmla="*/ f1359 1 f840"/>
              <a:gd name="f1761" fmla="*/ f1360 1 f841"/>
              <a:gd name="f1762" fmla="*/ f1361 1 f840"/>
              <a:gd name="f1763" fmla="*/ f1362 1 f841"/>
              <a:gd name="f1764" fmla="*/ f1363 1 f840"/>
              <a:gd name="f1765" fmla="*/ f1364 1 f841"/>
              <a:gd name="f1766" fmla="*/ f1365 1 f840"/>
              <a:gd name="f1767" fmla="*/ f1366 1 f841"/>
              <a:gd name="f1768" fmla="*/ f1367 1 f840"/>
              <a:gd name="f1769" fmla="*/ f1368 1 f841"/>
              <a:gd name="f1770" fmla="*/ f1369 1 f840"/>
              <a:gd name="f1771" fmla="*/ f1370 1 f841"/>
              <a:gd name="f1772" fmla="*/ f1371 1 f840"/>
              <a:gd name="f1773" fmla="*/ f1372 1 f841"/>
              <a:gd name="f1774" fmla="*/ f1601 1 f840"/>
              <a:gd name="f1775" fmla="*/ f1602 1 f841"/>
              <a:gd name="f1776" fmla="*/ f1603 1 f840"/>
              <a:gd name="f1777" fmla="*/ f1604 1 f841"/>
              <a:gd name="f1778" fmla="*/ f1373 1 f840"/>
              <a:gd name="f1779" fmla="*/ f1374 1 f841"/>
              <a:gd name="f1780" fmla="*/ f1375 1 f840"/>
              <a:gd name="f1781" fmla="*/ f1376 1 f841"/>
              <a:gd name="f1782" fmla="*/ f1605 1 f840"/>
              <a:gd name="f1783" fmla="*/ f1606 1 f841"/>
              <a:gd name="f1784" fmla="*/ f1377 1 f840"/>
              <a:gd name="f1785" fmla="*/ f1378 1 f841"/>
              <a:gd name="f1786" fmla="*/ f1379 1 f840"/>
              <a:gd name="f1787" fmla="*/ f1380 1 f841"/>
              <a:gd name="f1788" fmla="*/ f1381 1 f840"/>
              <a:gd name="f1789" fmla="*/ f1382 1 f841"/>
              <a:gd name="f1790" fmla="*/ f1383 1 f840"/>
              <a:gd name="f1791" fmla="*/ f1384 1 f841"/>
              <a:gd name="f1792" fmla="*/ f1385 1 f840"/>
              <a:gd name="f1793" fmla="*/ f1386 1 f841"/>
              <a:gd name="f1794" fmla="*/ f1387 1 f840"/>
              <a:gd name="f1795" fmla="*/ f1388 1 f841"/>
              <a:gd name="f1796" fmla="*/ f1389 1 f840"/>
              <a:gd name="f1797" fmla="*/ f1390 1 f841"/>
              <a:gd name="f1798" fmla="*/ f1391 1 f840"/>
              <a:gd name="f1799" fmla="*/ f1392 1 f841"/>
              <a:gd name="f1800" fmla="*/ f1393 1 f840"/>
              <a:gd name="f1801" fmla="*/ f1394 1 f841"/>
              <a:gd name="f1802" fmla="*/ f1395 1 f840"/>
              <a:gd name="f1803" fmla="*/ f1396 1 f841"/>
              <a:gd name="f1804" fmla="*/ f1397 1 f840"/>
              <a:gd name="f1805" fmla="*/ f1398 1 f841"/>
              <a:gd name="f1806" fmla="*/ f1399 1 f840"/>
              <a:gd name="f1807" fmla="*/ f1400 1 f841"/>
              <a:gd name="f1808" fmla="*/ f1401 1 f840"/>
              <a:gd name="f1809" fmla="*/ f1402 1 f841"/>
              <a:gd name="f1810" fmla="*/ f1403 1 f840"/>
              <a:gd name="f1811" fmla="*/ f1404 1 f841"/>
              <a:gd name="f1812" fmla="*/ f1405 1 f840"/>
              <a:gd name="f1813" fmla="*/ f1406 1 f841"/>
              <a:gd name="f1814" fmla="*/ f1407 1 f840"/>
              <a:gd name="f1815" fmla="*/ f1408 1 f841"/>
              <a:gd name="f1816" fmla="*/ f1409 1 f840"/>
              <a:gd name="f1817" fmla="*/ f1410 1 f841"/>
              <a:gd name="f1818" fmla="*/ f1411 1 f840"/>
              <a:gd name="f1819" fmla="*/ f1412 1 f841"/>
              <a:gd name="f1820" fmla="*/ f1413 1 f840"/>
              <a:gd name="f1821" fmla="*/ f1414 1 f841"/>
              <a:gd name="f1822" fmla="*/ f1415 1 f840"/>
              <a:gd name="f1823" fmla="*/ f1416 1 f841"/>
              <a:gd name="f1824" fmla="*/ f1417 1 f840"/>
              <a:gd name="f1825" fmla="*/ f1418 1 f841"/>
              <a:gd name="f1826" fmla="*/ f1419 1 f840"/>
              <a:gd name="f1827" fmla="*/ f1420 1 f841"/>
              <a:gd name="f1828" fmla="*/ f1421 1 f840"/>
              <a:gd name="f1829" fmla="*/ f1422 1 f841"/>
              <a:gd name="f1830" fmla="*/ f1423 1 f840"/>
              <a:gd name="f1831" fmla="*/ f1424 1 f841"/>
              <a:gd name="f1832" fmla="*/ f1425 1 f840"/>
              <a:gd name="f1833" fmla="*/ f1426 1 f841"/>
              <a:gd name="f1834" fmla="*/ f1427 1 f840"/>
              <a:gd name="f1835" fmla="*/ f1428 1 f841"/>
              <a:gd name="f1836" fmla="*/ f1429 1 f840"/>
              <a:gd name="f1837" fmla="*/ f1430 1 f841"/>
              <a:gd name="f1838" fmla="*/ f1431 1 f840"/>
              <a:gd name="f1839" fmla="*/ f1432 1 f841"/>
              <a:gd name="f1840" fmla="*/ f1433 1 f840"/>
              <a:gd name="f1841" fmla="*/ f1434 1 f841"/>
              <a:gd name="f1842" fmla="*/ f1435 1 f840"/>
              <a:gd name="f1843" fmla="*/ f1436 1 f841"/>
              <a:gd name="f1844" fmla="*/ f1437 1 f840"/>
              <a:gd name="f1845" fmla="*/ f1438 1 f841"/>
              <a:gd name="f1846" fmla="*/ f1439 1 f840"/>
              <a:gd name="f1847" fmla="*/ f1440 1 f841"/>
              <a:gd name="f1848" fmla="*/ f1441 1 f840"/>
              <a:gd name="f1849" fmla="*/ f1442 1 f841"/>
              <a:gd name="f1850" fmla="*/ f1443 1 f840"/>
              <a:gd name="f1851" fmla="*/ f1444 1 f841"/>
              <a:gd name="f1852" fmla="*/ f1445 1 f840"/>
              <a:gd name="f1853" fmla="*/ f1446 1 f841"/>
              <a:gd name="f1854" fmla="*/ f1447 1 f840"/>
              <a:gd name="f1855" fmla="*/ f1448 1 f841"/>
              <a:gd name="f1856" fmla="*/ f1449 1 f840"/>
              <a:gd name="f1857" fmla="*/ f1450 1 f841"/>
              <a:gd name="f1858" fmla="*/ f1451 1 f840"/>
              <a:gd name="f1859" fmla="*/ f1452 1 f841"/>
              <a:gd name="f1860" fmla="*/ f1453 1 f840"/>
              <a:gd name="f1861" fmla="*/ f1454 1 f841"/>
              <a:gd name="f1862" fmla="*/ f1455 1 f840"/>
              <a:gd name="f1863" fmla="*/ f1456 1 f841"/>
              <a:gd name="f1864" fmla="*/ f1457 1 f840"/>
              <a:gd name="f1865" fmla="*/ f1458 1 f841"/>
              <a:gd name="f1866" fmla="*/ f1459 1 f840"/>
              <a:gd name="f1867" fmla="*/ f1460 1 f841"/>
              <a:gd name="f1868" fmla="*/ f1461 1 f840"/>
              <a:gd name="f1869" fmla="*/ f1462 1 f841"/>
              <a:gd name="f1870" fmla="*/ f1463 1 f840"/>
              <a:gd name="f1871" fmla="*/ f1464 1 f841"/>
              <a:gd name="f1872" fmla="*/ f1465 1 f840"/>
              <a:gd name="f1873" fmla="*/ f1466 1 f841"/>
              <a:gd name="f1874" fmla="*/ f1467 1 f840"/>
              <a:gd name="f1875" fmla="*/ f1468 1 f841"/>
              <a:gd name="f1876" fmla="*/ f1469 1 f840"/>
              <a:gd name="f1877" fmla="*/ f1470 1 f841"/>
              <a:gd name="f1878" fmla="*/ f1471 1 f840"/>
              <a:gd name="f1879" fmla="*/ f1472 1 f841"/>
              <a:gd name="f1880" fmla="*/ f1473 1 f840"/>
              <a:gd name="f1881" fmla="*/ f1474 1 f841"/>
              <a:gd name="f1882" fmla="*/ f1475 1 f840"/>
              <a:gd name="f1883" fmla="*/ f1476 1 f841"/>
              <a:gd name="f1884" fmla="*/ f1477 1 f840"/>
              <a:gd name="f1885" fmla="*/ f1478 1 f841"/>
              <a:gd name="f1886" fmla="*/ f1479 1 f840"/>
              <a:gd name="f1887" fmla="*/ f1480 1 f841"/>
              <a:gd name="f1888" fmla="*/ f1481 1 f840"/>
              <a:gd name="f1889" fmla="*/ f1482 1 f841"/>
              <a:gd name="f1890" fmla="*/ f1483 1 f840"/>
              <a:gd name="f1891" fmla="*/ f1484 1 f841"/>
              <a:gd name="f1892" fmla="*/ f1485 1 f840"/>
              <a:gd name="f1893" fmla="*/ f1486 1 f841"/>
              <a:gd name="f1894" fmla="*/ f1487 1 f840"/>
              <a:gd name="f1895" fmla="*/ f1488 1 f841"/>
              <a:gd name="f1896" fmla="*/ f1489 1 f840"/>
              <a:gd name="f1897" fmla="*/ f1490 1 f841"/>
              <a:gd name="f1898" fmla="*/ f1571 1 f840"/>
              <a:gd name="f1899" fmla="*/ f1572 1 f841"/>
              <a:gd name="f1900" fmla="*/ f1573 1 f840"/>
              <a:gd name="f1901" fmla="*/ f1574 1 f841"/>
              <a:gd name="f1902" fmla="*/ f1569 1 f840"/>
              <a:gd name="f1903" fmla="*/ f1570 1 f841"/>
              <a:gd name="f1904" fmla="*/ f1567 1 f840"/>
              <a:gd name="f1905" fmla="*/ f1568 1 f841"/>
              <a:gd name="f1906" fmla="*/ f1565 1 f840"/>
              <a:gd name="f1907" fmla="*/ f1566 1 f841"/>
              <a:gd name="f1908" fmla="*/ f1491 1 f840"/>
              <a:gd name="f1909" fmla="*/ f1492 1 f841"/>
              <a:gd name="f1910" fmla="*/ f1493 1 f840"/>
              <a:gd name="f1911" fmla="*/ f1494 1 f841"/>
              <a:gd name="f1912" fmla="*/ f1495 1 f840"/>
              <a:gd name="f1913" fmla="*/ f1496 1 f841"/>
              <a:gd name="f1914" fmla="*/ f1497 1 f840"/>
              <a:gd name="f1915" fmla="*/ f1498 1 f841"/>
              <a:gd name="f1916" fmla="*/ f1499 1 f840"/>
              <a:gd name="f1917" fmla="*/ f1500 1 f841"/>
              <a:gd name="f1918" fmla="*/ f1501 1 f840"/>
              <a:gd name="f1919" fmla="*/ f1502 1 f841"/>
              <a:gd name="f1920" fmla="*/ f1609 1 f840"/>
              <a:gd name="f1921" fmla="*/ f1610 1 f841"/>
              <a:gd name="f1922" fmla="*/ f1607 1 f840"/>
              <a:gd name="f1923" fmla="*/ f1608 1 f841"/>
              <a:gd name="f1924" fmla="*/ f1503 1 f840"/>
              <a:gd name="f1925" fmla="*/ f1504 1 f841"/>
              <a:gd name="f1926" fmla="*/ f1505 1 f840"/>
              <a:gd name="f1927" fmla="*/ f1506 1 f841"/>
              <a:gd name="f1928" fmla="*/ f1507 1 f840"/>
              <a:gd name="f1929" fmla="*/ f1589 1 f841"/>
              <a:gd name="f1930" fmla="*/ f1508 1 f840"/>
              <a:gd name="f1931" fmla="*/ f1509 1 f841"/>
              <a:gd name="f1932" fmla="*/ f1510 1 f840"/>
              <a:gd name="f1933" fmla="*/ f1511 1 f841"/>
              <a:gd name="f1934" fmla="*/ f1512 1 f840"/>
              <a:gd name="f1935" fmla="*/ f1513 1 f841"/>
              <a:gd name="f1936" fmla="*/ f1587 1 f840"/>
              <a:gd name="f1937" fmla="*/ f1588 1 f841"/>
              <a:gd name="f1938" fmla="*/ f1514 1 f840"/>
              <a:gd name="f1939" fmla="*/ f1515 1 f841"/>
              <a:gd name="f1940" fmla="*/ f1516 1 f840"/>
              <a:gd name="f1941" fmla="*/ f1517 1 f841"/>
              <a:gd name="f1942" fmla="*/ f1585 1 f840"/>
              <a:gd name="f1943" fmla="*/ f1586 1 f841"/>
              <a:gd name="f1944" fmla="*/ f1583 1 f840"/>
              <a:gd name="f1945" fmla="*/ f1584 1 f841"/>
              <a:gd name="f1946" fmla="*/ f1575 1 f840"/>
              <a:gd name="f1947" fmla="*/ f1576 1 f841"/>
              <a:gd name="f1948" fmla="*/ f1518 1 f840"/>
              <a:gd name="f1949" fmla="*/ f1519 1 f841"/>
              <a:gd name="f1950" fmla="*/ f1520 1 f840"/>
              <a:gd name="f1951" fmla="*/ f1521 1 f841"/>
              <a:gd name="f1952" fmla="*/ f1522 1 f840"/>
              <a:gd name="f1953" fmla="*/ f1523 1 f841"/>
              <a:gd name="f1954" fmla="*/ f1524 1 f840"/>
              <a:gd name="f1955" fmla="*/ f1525 1 f841"/>
              <a:gd name="f1956" fmla="*/ f1526 1 f840"/>
              <a:gd name="f1957" fmla="*/ f1527 1 f841"/>
              <a:gd name="f1958" fmla="*/ f1528 1 f840"/>
              <a:gd name="f1959" fmla="*/ f1529 1 f841"/>
              <a:gd name="f1960" fmla="*/ f1530 1 f840"/>
              <a:gd name="f1961" fmla="*/ f1531 1 f841"/>
              <a:gd name="f1962" fmla="*/ f1532 1 f840"/>
              <a:gd name="f1963" fmla="*/ f1533 1 f841"/>
              <a:gd name="f1964" fmla="*/ f1581 1 f840"/>
              <a:gd name="f1965" fmla="*/ f1582 1 f841"/>
              <a:gd name="f1966" fmla="*/ f1534 1 f840"/>
              <a:gd name="f1967" fmla="*/ f1535 1 f841"/>
              <a:gd name="f1968" fmla="*/ f1536 1 f840"/>
              <a:gd name="f1969" fmla="*/ f1537 1 f841"/>
              <a:gd name="f1970" fmla="*/ f1538 1 f840"/>
              <a:gd name="f1971" fmla="*/ f1539 1 f841"/>
              <a:gd name="f1972" fmla="*/ f1540 1 f840"/>
              <a:gd name="f1973" fmla="*/ f1541 1 f841"/>
              <a:gd name="f1974" fmla="*/ f1542 1 f840"/>
              <a:gd name="f1975" fmla="*/ f1543 1 f841"/>
              <a:gd name="f1976" fmla="*/ f1577 1 f840"/>
              <a:gd name="f1977" fmla="*/ f1578 1 f841"/>
              <a:gd name="f1978" fmla="*/ f1579 1 f840"/>
              <a:gd name="f1979" fmla="*/ f1580 1 f841"/>
              <a:gd name="f1980" fmla="*/ f1544 1 f840"/>
              <a:gd name="f1981" fmla="*/ f1614 1 f841"/>
              <a:gd name="f1982" fmla="*/ f1612 1 f840"/>
              <a:gd name="f1983" fmla="*/ f1613 1 f841"/>
              <a:gd name="f1984" fmla="*/ f1545 1 f840"/>
              <a:gd name="f1985" fmla="*/ f1546 1 f841"/>
              <a:gd name="f1986" fmla="*/ f1547 1 f840"/>
              <a:gd name="f1987" fmla="*/ f1611 1 f841"/>
              <a:gd name="f1988" fmla="*/ f1548 1 f840"/>
              <a:gd name="f1989" fmla="*/ f1549 1 f841"/>
              <a:gd name="f1990" fmla="*/ f1550 1 f840"/>
              <a:gd name="f1991" fmla="*/ f1551 1 f841"/>
              <a:gd name="f1992" fmla="*/ f1552 1 f840"/>
              <a:gd name="f1993" fmla="*/ f1553 1 f841"/>
              <a:gd name="f1994" fmla="*/ f1554 1 f840"/>
              <a:gd name="f1995" fmla="*/ f1555 1 f841"/>
              <a:gd name="f1996" fmla="*/ f1556 1 f840"/>
              <a:gd name="f1997" fmla="*/ f1557 1 f841"/>
              <a:gd name="f1998" fmla="*/ f1558 1 f840"/>
              <a:gd name="f1999" fmla="*/ f1559 1 f841"/>
              <a:gd name="f2000" fmla="*/ f1560 1 f840"/>
              <a:gd name="f2001" fmla="*/ f1561 1 f841"/>
              <a:gd name="f2002" fmla="*/ f1562 1 f840"/>
              <a:gd name="f2003" fmla="*/ f1563 1 f841"/>
              <a:gd name="f2004" fmla="*/ f1564 1 f841"/>
              <a:gd name="f2005" fmla="*/ f1615 f831 1"/>
              <a:gd name="f2006" fmla="*/ f1616 f831 1"/>
              <a:gd name="f2007" fmla="*/ f1618 f832 1"/>
              <a:gd name="f2008" fmla="*/ f1617 f832 1"/>
              <a:gd name="f2009" fmla="*/ f1619 f831 1"/>
              <a:gd name="f2010" fmla="*/ f1620 f832 1"/>
              <a:gd name="f2011" fmla="*/ f1621 f831 1"/>
              <a:gd name="f2012" fmla="*/ f1622 f831 1"/>
              <a:gd name="f2013" fmla="*/ f1623 f832 1"/>
              <a:gd name="f2014" fmla="*/ f1624 f831 1"/>
              <a:gd name="f2015" fmla="*/ f1625 f832 1"/>
              <a:gd name="f2016" fmla="*/ f1626 f831 1"/>
              <a:gd name="f2017" fmla="*/ f1627 f832 1"/>
              <a:gd name="f2018" fmla="*/ f1628 f831 1"/>
              <a:gd name="f2019" fmla="*/ f1629 f832 1"/>
              <a:gd name="f2020" fmla="*/ f1630 f831 1"/>
              <a:gd name="f2021" fmla="*/ f1631 f832 1"/>
              <a:gd name="f2022" fmla="*/ f1632 f831 1"/>
              <a:gd name="f2023" fmla="*/ f1633 f832 1"/>
              <a:gd name="f2024" fmla="*/ f1634 f831 1"/>
              <a:gd name="f2025" fmla="*/ f1635 f832 1"/>
              <a:gd name="f2026" fmla="*/ f1636 f831 1"/>
              <a:gd name="f2027" fmla="*/ f1637 f832 1"/>
              <a:gd name="f2028" fmla="*/ f1638 f831 1"/>
              <a:gd name="f2029" fmla="*/ f1639 f832 1"/>
              <a:gd name="f2030" fmla="*/ f1640 f831 1"/>
              <a:gd name="f2031" fmla="*/ f1641 f832 1"/>
              <a:gd name="f2032" fmla="*/ f1642 f831 1"/>
              <a:gd name="f2033" fmla="*/ f1643 f832 1"/>
              <a:gd name="f2034" fmla="*/ f1644 f831 1"/>
              <a:gd name="f2035" fmla="*/ f1645 f832 1"/>
              <a:gd name="f2036" fmla="*/ f1646 f831 1"/>
              <a:gd name="f2037" fmla="*/ f1647 f832 1"/>
              <a:gd name="f2038" fmla="*/ f1648 f831 1"/>
              <a:gd name="f2039" fmla="*/ f1649 f832 1"/>
              <a:gd name="f2040" fmla="*/ f1650 f831 1"/>
              <a:gd name="f2041" fmla="*/ f1651 f832 1"/>
              <a:gd name="f2042" fmla="*/ f1652 f831 1"/>
              <a:gd name="f2043" fmla="*/ f1653 f832 1"/>
              <a:gd name="f2044" fmla="*/ f1654 f831 1"/>
              <a:gd name="f2045" fmla="*/ f1655 f832 1"/>
              <a:gd name="f2046" fmla="*/ f1656 f831 1"/>
              <a:gd name="f2047" fmla="*/ f1657 f832 1"/>
              <a:gd name="f2048" fmla="*/ f1658 f831 1"/>
              <a:gd name="f2049" fmla="*/ f1659 f832 1"/>
              <a:gd name="f2050" fmla="*/ f1660 f831 1"/>
              <a:gd name="f2051" fmla="*/ f1661 f832 1"/>
              <a:gd name="f2052" fmla="*/ f1662 f831 1"/>
              <a:gd name="f2053" fmla="*/ f1663 f832 1"/>
              <a:gd name="f2054" fmla="*/ f1664 f831 1"/>
              <a:gd name="f2055" fmla="*/ f1665 f832 1"/>
              <a:gd name="f2056" fmla="*/ f1666 f831 1"/>
              <a:gd name="f2057" fmla="*/ f1667 f832 1"/>
              <a:gd name="f2058" fmla="*/ f1668 f831 1"/>
              <a:gd name="f2059" fmla="*/ f1669 f832 1"/>
              <a:gd name="f2060" fmla="*/ f1670 f831 1"/>
              <a:gd name="f2061" fmla="*/ f1671 f832 1"/>
              <a:gd name="f2062" fmla="*/ f1672 f831 1"/>
              <a:gd name="f2063" fmla="*/ f1673 f832 1"/>
              <a:gd name="f2064" fmla="*/ f1674 f831 1"/>
              <a:gd name="f2065" fmla="*/ f1675 f832 1"/>
              <a:gd name="f2066" fmla="*/ f1676 f831 1"/>
              <a:gd name="f2067" fmla="*/ f1677 f832 1"/>
              <a:gd name="f2068" fmla="*/ f1678 f831 1"/>
              <a:gd name="f2069" fmla="*/ f1679 f832 1"/>
              <a:gd name="f2070" fmla="*/ f1680 f831 1"/>
              <a:gd name="f2071" fmla="*/ f1681 f832 1"/>
              <a:gd name="f2072" fmla="*/ f1682 f831 1"/>
              <a:gd name="f2073" fmla="*/ f1683 f832 1"/>
              <a:gd name="f2074" fmla="*/ f1684 f831 1"/>
              <a:gd name="f2075" fmla="*/ f1685 f832 1"/>
              <a:gd name="f2076" fmla="*/ f1686 f831 1"/>
              <a:gd name="f2077" fmla="*/ f1687 f832 1"/>
              <a:gd name="f2078" fmla="*/ f1688 f831 1"/>
              <a:gd name="f2079" fmla="*/ f1689 f832 1"/>
              <a:gd name="f2080" fmla="*/ f1690 f831 1"/>
              <a:gd name="f2081" fmla="*/ f1691 f832 1"/>
              <a:gd name="f2082" fmla="*/ f1692 f831 1"/>
              <a:gd name="f2083" fmla="*/ f1693 f832 1"/>
              <a:gd name="f2084" fmla="*/ f1694 f831 1"/>
              <a:gd name="f2085" fmla="*/ f1695 f832 1"/>
              <a:gd name="f2086" fmla="*/ f1696 f831 1"/>
              <a:gd name="f2087" fmla="*/ f1697 f832 1"/>
              <a:gd name="f2088" fmla="*/ f1698 f831 1"/>
              <a:gd name="f2089" fmla="*/ f1699 f832 1"/>
              <a:gd name="f2090" fmla="*/ f1700 f831 1"/>
              <a:gd name="f2091" fmla="*/ f1701 f832 1"/>
              <a:gd name="f2092" fmla="*/ f1702 f831 1"/>
              <a:gd name="f2093" fmla="*/ f1703 f832 1"/>
              <a:gd name="f2094" fmla="*/ f1704 f831 1"/>
              <a:gd name="f2095" fmla="*/ f1705 f832 1"/>
              <a:gd name="f2096" fmla="*/ f1706 f831 1"/>
              <a:gd name="f2097" fmla="*/ f1707 f832 1"/>
              <a:gd name="f2098" fmla="*/ f1708 f831 1"/>
              <a:gd name="f2099" fmla="*/ f1709 f832 1"/>
              <a:gd name="f2100" fmla="*/ f1710 f831 1"/>
              <a:gd name="f2101" fmla="*/ f1711 f832 1"/>
              <a:gd name="f2102" fmla="*/ f1712 f831 1"/>
              <a:gd name="f2103" fmla="*/ f1713 f832 1"/>
              <a:gd name="f2104" fmla="*/ f1714 f831 1"/>
              <a:gd name="f2105" fmla="*/ f1715 f832 1"/>
              <a:gd name="f2106" fmla="*/ f1716 f831 1"/>
              <a:gd name="f2107" fmla="*/ f1717 f832 1"/>
              <a:gd name="f2108" fmla="*/ f1718 f831 1"/>
              <a:gd name="f2109" fmla="*/ f1719 f832 1"/>
              <a:gd name="f2110" fmla="*/ f1720 f831 1"/>
              <a:gd name="f2111" fmla="*/ f1721 f832 1"/>
              <a:gd name="f2112" fmla="*/ f1722 f831 1"/>
              <a:gd name="f2113" fmla="*/ f1723 f832 1"/>
              <a:gd name="f2114" fmla="*/ f1724 f831 1"/>
              <a:gd name="f2115" fmla="*/ f1725 f832 1"/>
              <a:gd name="f2116" fmla="*/ f1726 f831 1"/>
              <a:gd name="f2117" fmla="*/ f1727 f832 1"/>
              <a:gd name="f2118" fmla="*/ f1728 f831 1"/>
              <a:gd name="f2119" fmla="*/ f1729 f832 1"/>
              <a:gd name="f2120" fmla="*/ f1730 f831 1"/>
              <a:gd name="f2121" fmla="*/ f1731 f832 1"/>
              <a:gd name="f2122" fmla="*/ f1732 f831 1"/>
              <a:gd name="f2123" fmla="*/ f1733 f832 1"/>
              <a:gd name="f2124" fmla="*/ f1734 f831 1"/>
              <a:gd name="f2125" fmla="*/ f1735 f832 1"/>
              <a:gd name="f2126" fmla="*/ f1736 f831 1"/>
              <a:gd name="f2127" fmla="*/ f1737 f832 1"/>
              <a:gd name="f2128" fmla="*/ f1738 f831 1"/>
              <a:gd name="f2129" fmla="*/ f1739 f832 1"/>
              <a:gd name="f2130" fmla="*/ f1740 f831 1"/>
              <a:gd name="f2131" fmla="*/ f1741 f832 1"/>
              <a:gd name="f2132" fmla="*/ f1742 f831 1"/>
              <a:gd name="f2133" fmla="*/ f1743 f832 1"/>
              <a:gd name="f2134" fmla="*/ f1744 f831 1"/>
              <a:gd name="f2135" fmla="*/ f1745 f832 1"/>
              <a:gd name="f2136" fmla="*/ f1746 f831 1"/>
              <a:gd name="f2137" fmla="*/ f1747 f832 1"/>
              <a:gd name="f2138" fmla="*/ f1748 f831 1"/>
              <a:gd name="f2139" fmla="*/ f1749 f832 1"/>
              <a:gd name="f2140" fmla="*/ f1750 f831 1"/>
              <a:gd name="f2141" fmla="*/ f1751 f832 1"/>
              <a:gd name="f2142" fmla="*/ f1752 f831 1"/>
              <a:gd name="f2143" fmla="*/ f1753 f832 1"/>
              <a:gd name="f2144" fmla="*/ f1754 f831 1"/>
              <a:gd name="f2145" fmla="*/ f1755 f832 1"/>
              <a:gd name="f2146" fmla="*/ f1756 f831 1"/>
              <a:gd name="f2147" fmla="*/ f1757 f832 1"/>
              <a:gd name="f2148" fmla="*/ f1758 f831 1"/>
              <a:gd name="f2149" fmla="*/ f1759 f832 1"/>
              <a:gd name="f2150" fmla="*/ f1760 f831 1"/>
              <a:gd name="f2151" fmla="*/ f1761 f832 1"/>
              <a:gd name="f2152" fmla="*/ f1762 f831 1"/>
              <a:gd name="f2153" fmla="*/ f1763 f832 1"/>
              <a:gd name="f2154" fmla="*/ f1764 f831 1"/>
              <a:gd name="f2155" fmla="*/ f1765 f832 1"/>
              <a:gd name="f2156" fmla="*/ f1766 f831 1"/>
              <a:gd name="f2157" fmla="*/ f1767 f832 1"/>
              <a:gd name="f2158" fmla="*/ f1768 f831 1"/>
              <a:gd name="f2159" fmla="*/ f1769 f832 1"/>
              <a:gd name="f2160" fmla="*/ f1770 f831 1"/>
              <a:gd name="f2161" fmla="*/ f1771 f832 1"/>
              <a:gd name="f2162" fmla="*/ f1772 f831 1"/>
              <a:gd name="f2163" fmla="*/ f1773 f832 1"/>
              <a:gd name="f2164" fmla="*/ f1774 f831 1"/>
              <a:gd name="f2165" fmla="*/ f1775 f832 1"/>
              <a:gd name="f2166" fmla="*/ f1776 f831 1"/>
              <a:gd name="f2167" fmla="*/ f1777 f832 1"/>
              <a:gd name="f2168" fmla="*/ f1778 f831 1"/>
              <a:gd name="f2169" fmla="*/ f1779 f832 1"/>
              <a:gd name="f2170" fmla="*/ f1780 f831 1"/>
              <a:gd name="f2171" fmla="*/ f1781 f832 1"/>
              <a:gd name="f2172" fmla="*/ f1782 f831 1"/>
              <a:gd name="f2173" fmla="*/ f1783 f832 1"/>
              <a:gd name="f2174" fmla="*/ f1784 f831 1"/>
              <a:gd name="f2175" fmla="*/ f1785 f832 1"/>
              <a:gd name="f2176" fmla="*/ f1786 f831 1"/>
              <a:gd name="f2177" fmla="*/ f1787 f832 1"/>
              <a:gd name="f2178" fmla="*/ f1788 f831 1"/>
              <a:gd name="f2179" fmla="*/ f1789 f832 1"/>
              <a:gd name="f2180" fmla="*/ f1790 f831 1"/>
              <a:gd name="f2181" fmla="*/ f1791 f832 1"/>
              <a:gd name="f2182" fmla="*/ f1792 f831 1"/>
              <a:gd name="f2183" fmla="*/ f1793 f832 1"/>
              <a:gd name="f2184" fmla="*/ f1794 f831 1"/>
              <a:gd name="f2185" fmla="*/ f1795 f832 1"/>
              <a:gd name="f2186" fmla="*/ f1796 f831 1"/>
              <a:gd name="f2187" fmla="*/ f1797 f832 1"/>
              <a:gd name="f2188" fmla="*/ f1798 f831 1"/>
              <a:gd name="f2189" fmla="*/ f1799 f832 1"/>
              <a:gd name="f2190" fmla="*/ f1800 f831 1"/>
              <a:gd name="f2191" fmla="*/ f1801 f832 1"/>
              <a:gd name="f2192" fmla="*/ f1802 f831 1"/>
              <a:gd name="f2193" fmla="*/ f1803 f832 1"/>
              <a:gd name="f2194" fmla="*/ f1804 f831 1"/>
              <a:gd name="f2195" fmla="*/ f1805 f832 1"/>
              <a:gd name="f2196" fmla="*/ f1806 f831 1"/>
              <a:gd name="f2197" fmla="*/ f1807 f832 1"/>
              <a:gd name="f2198" fmla="*/ f1808 f831 1"/>
              <a:gd name="f2199" fmla="*/ f1809 f832 1"/>
              <a:gd name="f2200" fmla="*/ f1810 f831 1"/>
              <a:gd name="f2201" fmla="*/ f1811 f832 1"/>
              <a:gd name="f2202" fmla="*/ f1812 f831 1"/>
              <a:gd name="f2203" fmla="*/ f1813 f832 1"/>
              <a:gd name="f2204" fmla="*/ f1814 f831 1"/>
              <a:gd name="f2205" fmla="*/ f1815 f832 1"/>
              <a:gd name="f2206" fmla="*/ f1816 f831 1"/>
              <a:gd name="f2207" fmla="*/ f1817 f832 1"/>
              <a:gd name="f2208" fmla="*/ f1818 f831 1"/>
              <a:gd name="f2209" fmla="*/ f1819 f832 1"/>
              <a:gd name="f2210" fmla="*/ f1820 f831 1"/>
              <a:gd name="f2211" fmla="*/ f1821 f832 1"/>
              <a:gd name="f2212" fmla="*/ f1822 f831 1"/>
              <a:gd name="f2213" fmla="*/ f1823 f832 1"/>
              <a:gd name="f2214" fmla="*/ f1824 f831 1"/>
              <a:gd name="f2215" fmla="*/ f1825 f832 1"/>
              <a:gd name="f2216" fmla="*/ f1826 f831 1"/>
              <a:gd name="f2217" fmla="*/ f1827 f832 1"/>
              <a:gd name="f2218" fmla="*/ f1828 f831 1"/>
              <a:gd name="f2219" fmla="*/ f1829 f832 1"/>
              <a:gd name="f2220" fmla="*/ f1830 f831 1"/>
              <a:gd name="f2221" fmla="*/ f1831 f832 1"/>
              <a:gd name="f2222" fmla="*/ f1832 f831 1"/>
              <a:gd name="f2223" fmla="*/ f1833 f832 1"/>
              <a:gd name="f2224" fmla="*/ f1834 f831 1"/>
              <a:gd name="f2225" fmla="*/ f1835 f832 1"/>
              <a:gd name="f2226" fmla="*/ f1836 f831 1"/>
              <a:gd name="f2227" fmla="*/ f1837 f832 1"/>
              <a:gd name="f2228" fmla="*/ f1838 f831 1"/>
              <a:gd name="f2229" fmla="*/ f1839 f832 1"/>
              <a:gd name="f2230" fmla="*/ f1840 f831 1"/>
              <a:gd name="f2231" fmla="*/ f1841 f832 1"/>
              <a:gd name="f2232" fmla="*/ f1842 f831 1"/>
              <a:gd name="f2233" fmla="*/ f1843 f832 1"/>
              <a:gd name="f2234" fmla="*/ f1844 f831 1"/>
              <a:gd name="f2235" fmla="*/ f1845 f832 1"/>
              <a:gd name="f2236" fmla="*/ f1846 f831 1"/>
              <a:gd name="f2237" fmla="*/ f1847 f832 1"/>
              <a:gd name="f2238" fmla="*/ f1848 f831 1"/>
              <a:gd name="f2239" fmla="*/ f1849 f832 1"/>
              <a:gd name="f2240" fmla="*/ f1850 f831 1"/>
              <a:gd name="f2241" fmla="*/ f1851 f832 1"/>
              <a:gd name="f2242" fmla="*/ f1852 f831 1"/>
              <a:gd name="f2243" fmla="*/ f1853 f832 1"/>
              <a:gd name="f2244" fmla="*/ f1854 f831 1"/>
              <a:gd name="f2245" fmla="*/ f1855 f832 1"/>
              <a:gd name="f2246" fmla="*/ f1856 f831 1"/>
              <a:gd name="f2247" fmla="*/ f1857 f832 1"/>
              <a:gd name="f2248" fmla="*/ f1858 f831 1"/>
              <a:gd name="f2249" fmla="*/ f1859 f832 1"/>
              <a:gd name="f2250" fmla="*/ f1860 f831 1"/>
              <a:gd name="f2251" fmla="*/ f1861 f832 1"/>
              <a:gd name="f2252" fmla="*/ f1862 f831 1"/>
              <a:gd name="f2253" fmla="*/ f1863 f832 1"/>
              <a:gd name="f2254" fmla="*/ f1864 f831 1"/>
              <a:gd name="f2255" fmla="*/ f1865 f832 1"/>
              <a:gd name="f2256" fmla="*/ f1866 f831 1"/>
              <a:gd name="f2257" fmla="*/ f1867 f832 1"/>
              <a:gd name="f2258" fmla="*/ f1868 f831 1"/>
              <a:gd name="f2259" fmla="*/ f1869 f832 1"/>
              <a:gd name="f2260" fmla="*/ f1870 f831 1"/>
              <a:gd name="f2261" fmla="*/ f1871 f832 1"/>
              <a:gd name="f2262" fmla="*/ f1872 f831 1"/>
              <a:gd name="f2263" fmla="*/ f1873 f832 1"/>
              <a:gd name="f2264" fmla="*/ f1874 f831 1"/>
              <a:gd name="f2265" fmla="*/ f1875 f832 1"/>
              <a:gd name="f2266" fmla="*/ f1876 f831 1"/>
              <a:gd name="f2267" fmla="*/ f1877 f832 1"/>
              <a:gd name="f2268" fmla="*/ f1878 f831 1"/>
              <a:gd name="f2269" fmla="*/ f1879 f832 1"/>
              <a:gd name="f2270" fmla="*/ f1880 f831 1"/>
              <a:gd name="f2271" fmla="*/ f1881 f832 1"/>
              <a:gd name="f2272" fmla="*/ f1882 f831 1"/>
              <a:gd name="f2273" fmla="*/ f1883 f832 1"/>
              <a:gd name="f2274" fmla="*/ f1884 f831 1"/>
              <a:gd name="f2275" fmla="*/ f1885 f832 1"/>
              <a:gd name="f2276" fmla="*/ f1886 f831 1"/>
              <a:gd name="f2277" fmla="*/ f1887 f832 1"/>
              <a:gd name="f2278" fmla="*/ f1888 f831 1"/>
              <a:gd name="f2279" fmla="*/ f1889 f832 1"/>
              <a:gd name="f2280" fmla="*/ f1890 f831 1"/>
              <a:gd name="f2281" fmla="*/ f1891 f832 1"/>
              <a:gd name="f2282" fmla="*/ f1892 f831 1"/>
              <a:gd name="f2283" fmla="*/ f1893 f832 1"/>
              <a:gd name="f2284" fmla="*/ f1894 f831 1"/>
              <a:gd name="f2285" fmla="*/ f1895 f832 1"/>
              <a:gd name="f2286" fmla="*/ f1896 f831 1"/>
              <a:gd name="f2287" fmla="*/ f1897 f832 1"/>
              <a:gd name="f2288" fmla="*/ f1898 f831 1"/>
              <a:gd name="f2289" fmla="*/ f1899 f832 1"/>
              <a:gd name="f2290" fmla="*/ f1900 f831 1"/>
              <a:gd name="f2291" fmla="*/ f1901 f832 1"/>
              <a:gd name="f2292" fmla="*/ f1902 f831 1"/>
              <a:gd name="f2293" fmla="*/ f1903 f832 1"/>
              <a:gd name="f2294" fmla="*/ f1904 f831 1"/>
              <a:gd name="f2295" fmla="*/ f1905 f832 1"/>
              <a:gd name="f2296" fmla="*/ f1906 f831 1"/>
              <a:gd name="f2297" fmla="*/ f1907 f832 1"/>
              <a:gd name="f2298" fmla="*/ f1908 f831 1"/>
              <a:gd name="f2299" fmla="*/ f1909 f832 1"/>
              <a:gd name="f2300" fmla="*/ f1910 f831 1"/>
              <a:gd name="f2301" fmla="*/ f1911 f832 1"/>
              <a:gd name="f2302" fmla="*/ f1912 f831 1"/>
              <a:gd name="f2303" fmla="*/ f1913 f832 1"/>
              <a:gd name="f2304" fmla="*/ f1914 f831 1"/>
              <a:gd name="f2305" fmla="*/ f1915 f832 1"/>
              <a:gd name="f2306" fmla="*/ f1916 f831 1"/>
              <a:gd name="f2307" fmla="*/ f1917 f832 1"/>
              <a:gd name="f2308" fmla="*/ f1918 f831 1"/>
              <a:gd name="f2309" fmla="*/ f1919 f832 1"/>
              <a:gd name="f2310" fmla="*/ f1920 f831 1"/>
              <a:gd name="f2311" fmla="*/ f1921 f832 1"/>
              <a:gd name="f2312" fmla="*/ f1922 f831 1"/>
              <a:gd name="f2313" fmla="*/ f1923 f832 1"/>
              <a:gd name="f2314" fmla="*/ f1924 f831 1"/>
              <a:gd name="f2315" fmla="*/ f1925 f832 1"/>
              <a:gd name="f2316" fmla="*/ f1926 f831 1"/>
              <a:gd name="f2317" fmla="*/ f1927 f832 1"/>
              <a:gd name="f2318" fmla="*/ f1928 f831 1"/>
              <a:gd name="f2319" fmla="*/ f1929 f832 1"/>
              <a:gd name="f2320" fmla="*/ f1930 f831 1"/>
              <a:gd name="f2321" fmla="*/ f1931 f832 1"/>
              <a:gd name="f2322" fmla="*/ f1932 f831 1"/>
              <a:gd name="f2323" fmla="*/ f1933 f832 1"/>
              <a:gd name="f2324" fmla="*/ f1934 f831 1"/>
              <a:gd name="f2325" fmla="*/ f1935 f832 1"/>
              <a:gd name="f2326" fmla="*/ f1936 f831 1"/>
              <a:gd name="f2327" fmla="*/ f1937 f832 1"/>
              <a:gd name="f2328" fmla="*/ f1938 f831 1"/>
              <a:gd name="f2329" fmla="*/ f1939 f832 1"/>
              <a:gd name="f2330" fmla="*/ f1940 f831 1"/>
              <a:gd name="f2331" fmla="*/ f1941 f832 1"/>
              <a:gd name="f2332" fmla="*/ f1942 f831 1"/>
              <a:gd name="f2333" fmla="*/ f1943 f832 1"/>
              <a:gd name="f2334" fmla="*/ f1944 f831 1"/>
              <a:gd name="f2335" fmla="*/ f1945 f832 1"/>
              <a:gd name="f2336" fmla="*/ f1946 f831 1"/>
              <a:gd name="f2337" fmla="*/ f1947 f832 1"/>
              <a:gd name="f2338" fmla="*/ f1948 f831 1"/>
              <a:gd name="f2339" fmla="*/ f1949 f832 1"/>
              <a:gd name="f2340" fmla="*/ f1950 f831 1"/>
              <a:gd name="f2341" fmla="*/ f1951 f832 1"/>
              <a:gd name="f2342" fmla="*/ f1952 f831 1"/>
              <a:gd name="f2343" fmla="*/ f1953 f832 1"/>
              <a:gd name="f2344" fmla="*/ f1954 f831 1"/>
              <a:gd name="f2345" fmla="*/ f1955 f832 1"/>
              <a:gd name="f2346" fmla="*/ f1956 f831 1"/>
              <a:gd name="f2347" fmla="*/ f1957 f832 1"/>
              <a:gd name="f2348" fmla="*/ f1958 f831 1"/>
              <a:gd name="f2349" fmla="*/ f1959 f832 1"/>
              <a:gd name="f2350" fmla="*/ f1960 f831 1"/>
              <a:gd name="f2351" fmla="*/ f1961 f832 1"/>
              <a:gd name="f2352" fmla="*/ f1962 f831 1"/>
              <a:gd name="f2353" fmla="*/ f1963 f832 1"/>
              <a:gd name="f2354" fmla="*/ f1964 f831 1"/>
              <a:gd name="f2355" fmla="*/ f1965 f832 1"/>
              <a:gd name="f2356" fmla="*/ f1966 f831 1"/>
              <a:gd name="f2357" fmla="*/ f1967 f832 1"/>
              <a:gd name="f2358" fmla="*/ f1968 f831 1"/>
              <a:gd name="f2359" fmla="*/ f1969 f832 1"/>
              <a:gd name="f2360" fmla="*/ f1970 f831 1"/>
              <a:gd name="f2361" fmla="*/ f1971 f832 1"/>
              <a:gd name="f2362" fmla="*/ f1972 f831 1"/>
              <a:gd name="f2363" fmla="*/ f1973 f832 1"/>
              <a:gd name="f2364" fmla="*/ f1974 f831 1"/>
              <a:gd name="f2365" fmla="*/ f1975 f832 1"/>
              <a:gd name="f2366" fmla="*/ f1976 f831 1"/>
              <a:gd name="f2367" fmla="*/ f1977 f832 1"/>
              <a:gd name="f2368" fmla="*/ f1978 f831 1"/>
              <a:gd name="f2369" fmla="*/ f1979 f832 1"/>
              <a:gd name="f2370" fmla="*/ f1980 f831 1"/>
              <a:gd name="f2371" fmla="*/ f1981 f832 1"/>
              <a:gd name="f2372" fmla="*/ f1982 f831 1"/>
              <a:gd name="f2373" fmla="*/ f1983 f832 1"/>
              <a:gd name="f2374" fmla="*/ f1984 f831 1"/>
              <a:gd name="f2375" fmla="*/ f1985 f832 1"/>
              <a:gd name="f2376" fmla="*/ f1986 f831 1"/>
              <a:gd name="f2377" fmla="*/ f1987 f832 1"/>
              <a:gd name="f2378" fmla="*/ f1988 f831 1"/>
              <a:gd name="f2379" fmla="*/ f1989 f832 1"/>
              <a:gd name="f2380" fmla="*/ f1990 f831 1"/>
              <a:gd name="f2381" fmla="*/ f1991 f832 1"/>
              <a:gd name="f2382" fmla="*/ f1992 f831 1"/>
              <a:gd name="f2383" fmla="*/ f1993 f832 1"/>
              <a:gd name="f2384" fmla="*/ f1994 f831 1"/>
              <a:gd name="f2385" fmla="*/ f1995 f832 1"/>
              <a:gd name="f2386" fmla="*/ f1996 f831 1"/>
              <a:gd name="f2387" fmla="*/ f1997 f832 1"/>
              <a:gd name="f2388" fmla="*/ f1998 f831 1"/>
              <a:gd name="f2389" fmla="*/ f1999 f832 1"/>
              <a:gd name="f2390" fmla="*/ f2000 f831 1"/>
              <a:gd name="f2391" fmla="*/ f2001 f832 1"/>
              <a:gd name="f2392" fmla="*/ f2002 f831 1"/>
              <a:gd name="f2393" fmla="*/ f2003 f832 1"/>
              <a:gd name="f2394" fmla="*/ f2004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28">
                <a:pos x="f2009" y="f2010"/>
              </a:cxn>
              <a:cxn ang="f1228">
                <a:pos x="f2011" y="f2010"/>
              </a:cxn>
              <a:cxn ang="f1228">
                <a:pos x="f2012" y="f2013"/>
              </a:cxn>
              <a:cxn ang="f1228">
                <a:pos x="f2014" y="f2015"/>
              </a:cxn>
              <a:cxn ang="f1228">
                <a:pos x="f2016" y="f2017"/>
              </a:cxn>
              <a:cxn ang="f1228">
                <a:pos x="f2018" y="f2019"/>
              </a:cxn>
              <a:cxn ang="f1228">
                <a:pos x="f2020" y="f2021"/>
              </a:cxn>
              <a:cxn ang="f1228">
                <a:pos x="f2022" y="f2023"/>
              </a:cxn>
              <a:cxn ang="f1228">
                <a:pos x="f2024" y="f2025"/>
              </a:cxn>
              <a:cxn ang="f1228">
                <a:pos x="f2026" y="f2027"/>
              </a:cxn>
              <a:cxn ang="f1228">
                <a:pos x="f2028" y="f2029"/>
              </a:cxn>
              <a:cxn ang="f1228">
                <a:pos x="f2030" y="f2031"/>
              </a:cxn>
              <a:cxn ang="f1228">
                <a:pos x="f2032" y="f2033"/>
              </a:cxn>
              <a:cxn ang="f1228">
                <a:pos x="f2034" y="f2035"/>
              </a:cxn>
              <a:cxn ang="f1228">
                <a:pos x="f2036" y="f2037"/>
              </a:cxn>
              <a:cxn ang="f1228">
                <a:pos x="f2038" y="f2039"/>
              </a:cxn>
              <a:cxn ang="f1228">
                <a:pos x="f2040" y="f2041"/>
              </a:cxn>
              <a:cxn ang="f1228">
                <a:pos x="f2042" y="f2043"/>
              </a:cxn>
              <a:cxn ang="f1228">
                <a:pos x="f2044" y="f2045"/>
              </a:cxn>
              <a:cxn ang="f1228">
                <a:pos x="f2046" y="f2047"/>
              </a:cxn>
              <a:cxn ang="f1228">
                <a:pos x="f2048" y="f2049"/>
              </a:cxn>
              <a:cxn ang="f1228">
                <a:pos x="f2050" y="f2051"/>
              </a:cxn>
              <a:cxn ang="f1228">
                <a:pos x="f2052" y="f2053"/>
              </a:cxn>
              <a:cxn ang="f1228">
                <a:pos x="f2054" y="f2055"/>
              </a:cxn>
              <a:cxn ang="f1228">
                <a:pos x="f2056" y="f2057"/>
              </a:cxn>
              <a:cxn ang="f1228">
                <a:pos x="f2058" y="f2059"/>
              </a:cxn>
              <a:cxn ang="f1228">
                <a:pos x="f2060" y="f2061"/>
              </a:cxn>
              <a:cxn ang="f1228">
                <a:pos x="f2062" y="f2063"/>
              </a:cxn>
              <a:cxn ang="f1228">
                <a:pos x="f2064" y="f2065"/>
              </a:cxn>
              <a:cxn ang="f1228">
                <a:pos x="f2066" y="f2067"/>
              </a:cxn>
              <a:cxn ang="f1228">
                <a:pos x="f2068" y="f2069"/>
              </a:cxn>
              <a:cxn ang="f1228">
                <a:pos x="f2070" y="f2071"/>
              </a:cxn>
              <a:cxn ang="f1228">
                <a:pos x="f2072" y="f2073"/>
              </a:cxn>
              <a:cxn ang="f1228">
                <a:pos x="f2074" y="f2075"/>
              </a:cxn>
              <a:cxn ang="f1228">
                <a:pos x="f2076" y="f2077"/>
              </a:cxn>
              <a:cxn ang="f1228">
                <a:pos x="f2078" y="f2079"/>
              </a:cxn>
              <a:cxn ang="f1228">
                <a:pos x="f2080" y="f2081"/>
              </a:cxn>
              <a:cxn ang="f1228">
                <a:pos x="f2082" y="f2083"/>
              </a:cxn>
              <a:cxn ang="f1228">
                <a:pos x="f2084" y="f2085"/>
              </a:cxn>
              <a:cxn ang="f1228">
                <a:pos x="f2086" y="f2087"/>
              </a:cxn>
              <a:cxn ang="f1228">
                <a:pos x="f2088" y="f2089"/>
              </a:cxn>
              <a:cxn ang="f1228">
                <a:pos x="f2090" y="f2091"/>
              </a:cxn>
              <a:cxn ang="f1228">
                <a:pos x="f2092" y="f2093"/>
              </a:cxn>
              <a:cxn ang="f1228">
                <a:pos x="f2094" y="f2095"/>
              </a:cxn>
              <a:cxn ang="f1228">
                <a:pos x="f2096" y="f2097"/>
              </a:cxn>
              <a:cxn ang="f1228">
                <a:pos x="f2098" y="f2099"/>
              </a:cxn>
              <a:cxn ang="f1228">
                <a:pos x="f2100" y="f2101"/>
              </a:cxn>
              <a:cxn ang="f1228">
                <a:pos x="f2102" y="f2103"/>
              </a:cxn>
              <a:cxn ang="f1228">
                <a:pos x="f2104" y="f2105"/>
              </a:cxn>
              <a:cxn ang="f1228">
                <a:pos x="f2106" y="f2107"/>
              </a:cxn>
              <a:cxn ang="f1228">
                <a:pos x="f2108" y="f2109"/>
              </a:cxn>
              <a:cxn ang="f1228">
                <a:pos x="f2110" y="f2111"/>
              </a:cxn>
              <a:cxn ang="f1228">
                <a:pos x="f2112" y="f2113"/>
              </a:cxn>
              <a:cxn ang="f1228">
                <a:pos x="f2114" y="f2115"/>
              </a:cxn>
              <a:cxn ang="f1228">
                <a:pos x="f2116" y="f2117"/>
              </a:cxn>
              <a:cxn ang="f1228">
                <a:pos x="f2118" y="f2119"/>
              </a:cxn>
              <a:cxn ang="f1228">
                <a:pos x="f2120" y="f2121"/>
              </a:cxn>
              <a:cxn ang="f1228">
                <a:pos x="f2122" y="f2123"/>
              </a:cxn>
              <a:cxn ang="f1228">
                <a:pos x="f2124" y="f2125"/>
              </a:cxn>
              <a:cxn ang="f1228">
                <a:pos x="f2126" y="f2127"/>
              </a:cxn>
              <a:cxn ang="f1228">
                <a:pos x="f2128" y="f2129"/>
              </a:cxn>
              <a:cxn ang="f1228">
                <a:pos x="f2130" y="f2131"/>
              </a:cxn>
              <a:cxn ang="f1228">
                <a:pos x="f2132" y="f2133"/>
              </a:cxn>
              <a:cxn ang="f1228">
                <a:pos x="f2134" y="f2135"/>
              </a:cxn>
              <a:cxn ang="f1228">
                <a:pos x="f2136" y="f2137"/>
              </a:cxn>
              <a:cxn ang="f1228">
                <a:pos x="f2138" y="f2139"/>
              </a:cxn>
              <a:cxn ang="f1228">
                <a:pos x="f2140" y="f2141"/>
              </a:cxn>
              <a:cxn ang="f1228">
                <a:pos x="f2142" y="f2143"/>
              </a:cxn>
              <a:cxn ang="f1228">
                <a:pos x="f2144" y="f2145"/>
              </a:cxn>
              <a:cxn ang="f1228">
                <a:pos x="f2146" y="f2147"/>
              </a:cxn>
              <a:cxn ang="f1228">
                <a:pos x="f2148" y="f2149"/>
              </a:cxn>
              <a:cxn ang="f1228">
                <a:pos x="f2150" y="f2151"/>
              </a:cxn>
              <a:cxn ang="f1228">
                <a:pos x="f2152" y="f2153"/>
              </a:cxn>
              <a:cxn ang="f1228">
                <a:pos x="f2154" y="f2155"/>
              </a:cxn>
              <a:cxn ang="f1228">
                <a:pos x="f2156" y="f2157"/>
              </a:cxn>
              <a:cxn ang="f1228">
                <a:pos x="f2158" y="f2159"/>
              </a:cxn>
              <a:cxn ang="f1228">
                <a:pos x="f2160" y="f2161"/>
              </a:cxn>
              <a:cxn ang="f1228">
                <a:pos x="f2162" y="f2163"/>
              </a:cxn>
              <a:cxn ang="f1228">
                <a:pos x="f2164" y="f2165"/>
              </a:cxn>
              <a:cxn ang="f1228">
                <a:pos x="f2166" y="f2167"/>
              </a:cxn>
              <a:cxn ang="f1228">
                <a:pos x="f2168" y="f2169"/>
              </a:cxn>
              <a:cxn ang="f1228">
                <a:pos x="f2170" y="f2171"/>
              </a:cxn>
              <a:cxn ang="f1228">
                <a:pos x="f2172" y="f2173"/>
              </a:cxn>
              <a:cxn ang="f1228">
                <a:pos x="f2174" y="f2175"/>
              </a:cxn>
              <a:cxn ang="f1228">
                <a:pos x="f2176" y="f2177"/>
              </a:cxn>
              <a:cxn ang="f1228">
                <a:pos x="f2178" y="f2179"/>
              </a:cxn>
              <a:cxn ang="f1228">
                <a:pos x="f2180" y="f2181"/>
              </a:cxn>
              <a:cxn ang="f1228">
                <a:pos x="f2182" y="f2183"/>
              </a:cxn>
              <a:cxn ang="f1228">
                <a:pos x="f2184" y="f2185"/>
              </a:cxn>
              <a:cxn ang="f1228">
                <a:pos x="f2186" y="f2187"/>
              </a:cxn>
              <a:cxn ang="f1228">
                <a:pos x="f2188" y="f2189"/>
              </a:cxn>
              <a:cxn ang="f1228">
                <a:pos x="f2190" y="f2191"/>
              </a:cxn>
              <a:cxn ang="f1228">
                <a:pos x="f2192" y="f2193"/>
              </a:cxn>
              <a:cxn ang="f1228">
                <a:pos x="f2194" y="f2195"/>
              </a:cxn>
              <a:cxn ang="f1228">
                <a:pos x="f2196" y="f2197"/>
              </a:cxn>
              <a:cxn ang="f1228">
                <a:pos x="f2198" y="f2199"/>
              </a:cxn>
              <a:cxn ang="f1228">
                <a:pos x="f2200" y="f2201"/>
              </a:cxn>
              <a:cxn ang="f1228">
                <a:pos x="f2202" y="f2203"/>
              </a:cxn>
              <a:cxn ang="f1228">
                <a:pos x="f2204" y="f2205"/>
              </a:cxn>
              <a:cxn ang="f1228">
                <a:pos x="f2206" y="f2207"/>
              </a:cxn>
              <a:cxn ang="f1228">
                <a:pos x="f2208" y="f2209"/>
              </a:cxn>
              <a:cxn ang="f1228">
                <a:pos x="f2210" y="f2211"/>
              </a:cxn>
              <a:cxn ang="f1228">
                <a:pos x="f2212" y="f2213"/>
              </a:cxn>
              <a:cxn ang="f1228">
                <a:pos x="f2214" y="f2215"/>
              </a:cxn>
              <a:cxn ang="f1228">
                <a:pos x="f2216" y="f2217"/>
              </a:cxn>
              <a:cxn ang="f1228">
                <a:pos x="f2218" y="f2219"/>
              </a:cxn>
              <a:cxn ang="f1228">
                <a:pos x="f2220" y="f2221"/>
              </a:cxn>
              <a:cxn ang="f1228">
                <a:pos x="f2222" y="f2223"/>
              </a:cxn>
              <a:cxn ang="f1228">
                <a:pos x="f2224" y="f2225"/>
              </a:cxn>
              <a:cxn ang="f1228">
                <a:pos x="f2226" y="f2227"/>
              </a:cxn>
              <a:cxn ang="f1228">
                <a:pos x="f2228" y="f2229"/>
              </a:cxn>
              <a:cxn ang="f1228">
                <a:pos x="f2230" y="f2231"/>
              </a:cxn>
              <a:cxn ang="f1228">
                <a:pos x="f2232" y="f2233"/>
              </a:cxn>
              <a:cxn ang="f1228">
                <a:pos x="f2234" y="f2235"/>
              </a:cxn>
              <a:cxn ang="f1228">
                <a:pos x="f2236" y="f2237"/>
              </a:cxn>
              <a:cxn ang="f1228">
                <a:pos x="f2238" y="f2239"/>
              </a:cxn>
              <a:cxn ang="f1228">
                <a:pos x="f2240" y="f2241"/>
              </a:cxn>
              <a:cxn ang="f1228">
                <a:pos x="f2242" y="f2243"/>
              </a:cxn>
              <a:cxn ang="f1228">
                <a:pos x="f2244" y="f2245"/>
              </a:cxn>
              <a:cxn ang="f1228">
                <a:pos x="f2246" y="f2247"/>
              </a:cxn>
              <a:cxn ang="f1228">
                <a:pos x="f2248" y="f2249"/>
              </a:cxn>
              <a:cxn ang="f1228">
                <a:pos x="f2250" y="f2251"/>
              </a:cxn>
              <a:cxn ang="f1228">
                <a:pos x="f2252" y="f2253"/>
              </a:cxn>
              <a:cxn ang="f1228">
                <a:pos x="f2254" y="f2255"/>
              </a:cxn>
              <a:cxn ang="f1228">
                <a:pos x="f2256" y="f2257"/>
              </a:cxn>
              <a:cxn ang="f1228">
                <a:pos x="f2258" y="f2259"/>
              </a:cxn>
              <a:cxn ang="f1228">
                <a:pos x="f2260" y="f2261"/>
              </a:cxn>
              <a:cxn ang="f1228">
                <a:pos x="f2262" y="f2263"/>
              </a:cxn>
              <a:cxn ang="f1228">
                <a:pos x="f2264" y="f2265"/>
              </a:cxn>
              <a:cxn ang="f1228">
                <a:pos x="f2266" y="f2267"/>
              </a:cxn>
              <a:cxn ang="f1228">
                <a:pos x="f2268" y="f2269"/>
              </a:cxn>
              <a:cxn ang="f1228">
                <a:pos x="f2270" y="f2271"/>
              </a:cxn>
              <a:cxn ang="f1228">
                <a:pos x="f2272" y="f2273"/>
              </a:cxn>
              <a:cxn ang="f1228">
                <a:pos x="f2274" y="f2275"/>
              </a:cxn>
              <a:cxn ang="f1228">
                <a:pos x="f2276" y="f2277"/>
              </a:cxn>
              <a:cxn ang="f1228">
                <a:pos x="f2278" y="f2279"/>
              </a:cxn>
              <a:cxn ang="f1228">
                <a:pos x="f2280" y="f2281"/>
              </a:cxn>
              <a:cxn ang="f1228">
                <a:pos x="f2282" y="f2283"/>
              </a:cxn>
              <a:cxn ang="f1228">
                <a:pos x="f2284" y="f2285"/>
              </a:cxn>
              <a:cxn ang="f1228">
                <a:pos x="f2286" y="f2287"/>
              </a:cxn>
              <a:cxn ang="f1228">
                <a:pos x="f2288" y="f2289"/>
              </a:cxn>
              <a:cxn ang="f1228">
                <a:pos x="f2290" y="f2291"/>
              </a:cxn>
              <a:cxn ang="f1228">
                <a:pos x="f2292" y="f2293"/>
              </a:cxn>
              <a:cxn ang="f1228">
                <a:pos x="f2294" y="f2295"/>
              </a:cxn>
              <a:cxn ang="f1228">
                <a:pos x="f2296" y="f2297"/>
              </a:cxn>
              <a:cxn ang="f1228">
                <a:pos x="f2298" y="f2299"/>
              </a:cxn>
              <a:cxn ang="f1228">
                <a:pos x="f2300" y="f2301"/>
              </a:cxn>
              <a:cxn ang="f1228">
                <a:pos x="f2302" y="f2303"/>
              </a:cxn>
              <a:cxn ang="f1228">
                <a:pos x="f2304" y="f2305"/>
              </a:cxn>
              <a:cxn ang="f1228">
                <a:pos x="f2306" y="f2307"/>
              </a:cxn>
              <a:cxn ang="f1228">
                <a:pos x="f2308" y="f2309"/>
              </a:cxn>
              <a:cxn ang="f1228">
                <a:pos x="f2310" y="f2311"/>
              </a:cxn>
              <a:cxn ang="f1228">
                <a:pos x="f2312" y="f2313"/>
              </a:cxn>
              <a:cxn ang="f1228">
                <a:pos x="f2314" y="f2315"/>
              </a:cxn>
              <a:cxn ang="f1228">
                <a:pos x="f2316" y="f2317"/>
              </a:cxn>
              <a:cxn ang="f1228">
                <a:pos x="f2318" y="f2319"/>
              </a:cxn>
              <a:cxn ang="f1228">
                <a:pos x="f2320" y="f2321"/>
              </a:cxn>
              <a:cxn ang="f1228">
                <a:pos x="f2322" y="f2323"/>
              </a:cxn>
              <a:cxn ang="f1228">
                <a:pos x="f2324" y="f2325"/>
              </a:cxn>
              <a:cxn ang="f1228">
                <a:pos x="f2326" y="f2327"/>
              </a:cxn>
              <a:cxn ang="f1228">
                <a:pos x="f2328" y="f2329"/>
              </a:cxn>
              <a:cxn ang="f1228">
                <a:pos x="f2330" y="f2331"/>
              </a:cxn>
              <a:cxn ang="f1228">
                <a:pos x="f2332" y="f2333"/>
              </a:cxn>
              <a:cxn ang="f1228">
                <a:pos x="f2334" y="f2335"/>
              </a:cxn>
              <a:cxn ang="f1228">
                <a:pos x="f2336" y="f2337"/>
              </a:cxn>
              <a:cxn ang="f1228">
                <a:pos x="f2338" y="f2339"/>
              </a:cxn>
              <a:cxn ang="f1228">
                <a:pos x="f2340" y="f2341"/>
              </a:cxn>
              <a:cxn ang="f1228">
                <a:pos x="f2342" y="f2343"/>
              </a:cxn>
              <a:cxn ang="f1228">
                <a:pos x="f2344" y="f2345"/>
              </a:cxn>
              <a:cxn ang="f1228">
                <a:pos x="f2346" y="f2347"/>
              </a:cxn>
              <a:cxn ang="f1228">
                <a:pos x="f2348" y="f2349"/>
              </a:cxn>
              <a:cxn ang="f1228">
                <a:pos x="f2350" y="f2351"/>
              </a:cxn>
              <a:cxn ang="f1228">
                <a:pos x="f2352" y="f2353"/>
              </a:cxn>
              <a:cxn ang="f1228">
                <a:pos x="f2354" y="f2355"/>
              </a:cxn>
              <a:cxn ang="f1228">
                <a:pos x="f2356" y="f2357"/>
              </a:cxn>
              <a:cxn ang="f1228">
                <a:pos x="f2358" y="f2359"/>
              </a:cxn>
              <a:cxn ang="f1228">
                <a:pos x="f2360" y="f2361"/>
              </a:cxn>
              <a:cxn ang="f1228">
                <a:pos x="f2362" y="f2363"/>
              </a:cxn>
              <a:cxn ang="f1228">
                <a:pos x="f2364" y="f2365"/>
              </a:cxn>
              <a:cxn ang="f1228">
                <a:pos x="f2366" y="f2367"/>
              </a:cxn>
              <a:cxn ang="f1228">
                <a:pos x="f2368" y="f2369"/>
              </a:cxn>
              <a:cxn ang="f1228">
                <a:pos x="f2370" y="f2371"/>
              </a:cxn>
              <a:cxn ang="f1228">
                <a:pos x="f2372" y="f2373"/>
              </a:cxn>
              <a:cxn ang="f1228">
                <a:pos x="f2374" y="f2375"/>
              </a:cxn>
              <a:cxn ang="f1228">
                <a:pos x="f2376" y="f2377"/>
              </a:cxn>
              <a:cxn ang="f1228">
                <a:pos x="f2378" y="f2379"/>
              </a:cxn>
              <a:cxn ang="f1228">
                <a:pos x="f2380" y="f2381"/>
              </a:cxn>
              <a:cxn ang="f1228">
                <a:pos x="f2382" y="f2383"/>
              </a:cxn>
              <a:cxn ang="f1228">
                <a:pos x="f2384" y="f2385"/>
              </a:cxn>
              <a:cxn ang="f1228">
                <a:pos x="f2386" y="f2387"/>
              </a:cxn>
              <a:cxn ang="f1228">
                <a:pos x="f2388" y="f2389"/>
              </a:cxn>
              <a:cxn ang="f1228">
                <a:pos x="f2390" y="f2391"/>
              </a:cxn>
              <a:cxn ang="f1228">
                <a:pos x="f2392" y="f2393"/>
              </a:cxn>
              <a:cxn ang="f1228">
                <a:pos x="f2009" y="f2394"/>
              </a:cxn>
              <a:cxn ang="f1228">
                <a:pos x="f2009" y="f2010"/>
              </a:cxn>
            </a:cxnLst>
            <a:rect l="f2005" t="f2008" r="f2006" b="f2007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D9A5DE-8E3F-7A4D-0568-1E1C8B761D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Activity Theory of ageing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398E422-4736-B9B0-9CE0-F722F33819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198363"/>
            <a:ext cx="4958964" cy="3917774"/>
          </a:xfrm>
        </p:spPr>
        <p:txBody>
          <a:bodyPr/>
          <a:lstStyle/>
          <a:p>
            <a:pPr marL="0" lv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Activity Theory suggests that staying socially and physically active supports wellbeing in later life.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Potential strength: draws attention to social connection, purpose and engagement.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Limitation: it can overemphasise activity and overlook fatigue, disability, pain, financial barriers or personal preferences.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Practice application: offer activities based on each person’s interests rather than imposing a standard programme.</a:t>
            </a:r>
          </a:p>
          <a:p>
            <a:pPr marL="0" lv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Is wellbeing always improved by being more socially active, or does it depend on the person?</a:t>
            </a:r>
          </a:p>
          <a:p>
            <a:pPr lvl="0"/>
            <a:endParaRPr lang="en-GB" sz="1700" dirty="0"/>
          </a:p>
        </p:txBody>
      </p:sp>
      <p:pic>
        <p:nvPicPr>
          <p:cNvPr id="6" name="Picture 4" descr="Seeds in pots">
            <a:extLst>
              <a:ext uri="{FF2B5EF4-FFF2-40B4-BE49-F238E27FC236}">
                <a16:creationId xmlns:a16="http://schemas.microsoft.com/office/drawing/2014/main" id="{5C6E820C-F3FA-2E70-EEB4-88F7F46C5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0081" y="2184913"/>
            <a:ext cx="2507074" cy="37559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3">
            <a:extLst>
              <a:ext uri="{FF2B5EF4-FFF2-40B4-BE49-F238E27FC236}">
                <a16:creationId xmlns:a16="http://schemas.microsoft.com/office/drawing/2014/main" id="{5CE38EC6-7EDA-C4AB-F34E-961C51DD0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val f5"/>
              <a:gd name="f864" fmla="val f6"/>
              <a:gd name="f865" fmla="val f7"/>
              <a:gd name="f866" fmla="*/ f860 f0 1"/>
              <a:gd name="f867" fmla="+- f865 0 f863"/>
              <a:gd name="f868" fmla="+- f864 0 f863"/>
              <a:gd name="f869" fmla="*/ f866 1 f2"/>
              <a:gd name="f870" fmla="*/ f868 1 10753706"/>
              <a:gd name="f871" fmla="*/ f867 1 1027260"/>
              <a:gd name="f872" fmla="*/ 0 f868 1"/>
              <a:gd name="f873" fmla="*/ 0 f867 1"/>
              <a:gd name="f874" fmla="*/ 10753706 f868 1"/>
              <a:gd name="f875" fmla="*/ 10748809 f868 1"/>
              <a:gd name="f876" fmla="*/ 2522 f867 1"/>
              <a:gd name="f877" fmla="*/ 10725330 f868 1"/>
              <a:gd name="f878" fmla="*/ 11977 f867 1"/>
              <a:gd name="f879" fmla="*/ 10615423 f868 1"/>
              <a:gd name="f880" fmla="*/ 52967 f867 1"/>
              <a:gd name="f881" fmla="*/ 10533936 f868 1"/>
              <a:gd name="f882" fmla="*/ 53095 f867 1"/>
              <a:gd name="f883" fmla="*/ 10466876 f868 1"/>
              <a:gd name="f884" fmla="*/ 45180 f867 1"/>
              <a:gd name="f885" fmla="*/ 10355090 f868 1"/>
              <a:gd name="f886" fmla="*/ 89741 f867 1"/>
              <a:gd name="f887" fmla="*/ 10087145 f868 1"/>
              <a:gd name="f888" fmla="*/ 66115 f867 1"/>
              <a:gd name="f889" fmla="*/ 10015902 f868 1"/>
              <a:gd name="f890" fmla="*/ 76178 f867 1"/>
              <a:gd name="f891" fmla="*/ 9806005 f868 1"/>
              <a:gd name="f892" fmla="*/ 102435 f867 1"/>
              <a:gd name="f893" fmla="*/ 9602583 f868 1"/>
              <a:gd name="f894" fmla="*/ 179170 f867 1"/>
              <a:gd name="f895" fmla="*/ 9469719 f868 1"/>
              <a:gd name="f896" fmla="*/ 174721 f867 1"/>
              <a:gd name="f897" fmla="*/ 9408692 f868 1"/>
              <a:gd name="f898" fmla="*/ 189513 f867 1"/>
              <a:gd name="f899" fmla="*/ 9364151 f868 1"/>
              <a:gd name="f900" fmla="*/ 194072 f867 1"/>
              <a:gd name="f901" fmla="*/ 9337751 f868 1"/>
              <a:gd name="f902" fmla="*/ 197579 f867 1"/>
              <a:gd name="f903" fmla="*/ 9297166 f868 1"/>
              <a:gd name="f904" fmla="*/ 216558 f867 1"/>
              <a:gd name="f905" fmla="*/ 9123859 f868 1"/>
              <a:gd name="f906" fmla="*/ 237356 f867 1"/>
              <a:gd name="f907" fmla="*/ 8950741 f868 1"/>
              <a:gd name="f908" fmla="*/ 238020 f867 1"/>
              <a:gd name="f909" fmla="*/ 8718236 f868 1"/>
              <a:gd name="f910" fmla="*/ 303148 f867 1"/>
              <a:gd name="f911" fmla="*/ 8694011 f868 1"/>
              <a:gd name="f912" fmla="*/ 308812 f867 1"/>
              <a:gd name="f913" fmla="*/ 8611976 f868 1"/>
              <a:gd name="f914" fmla="*/ 324819 f867 1"/>
              <a:gd name="f915" fmla="*/ 8562074 f868 1"/>
              <a:gd name="f916" fmla="*/ 337971 f867 1"/>
              <a:gd name="f917" fmla="*/ 8501724 f868 1"/>
              <a:gd name="f918" fmla="*/ 360865 f867 1"/>
              <a:gd name="f919" fmla="*/ 8504489 f868 1"/>
              <a:gd name="f920" fmla="*/ 364790 f867 1"/>
              <a:gd name="f921" fmla="*/ 8492774 f868 1"/>
              <a:gd name="f922" fmla="*/ 366181 f867 1"/>
              <a:gd name="f923" fmla="*/ 8466405 f868 1"/>
              <a:gd name="f924" fmla="*/ 368724 f867 1"/>
              <a:gd name="f925" fmla="*/ 8427069 f868 1"/>
              <a:gd name="f926" fmla="*/ 387211 f867 1"/>
              <a:gd name="f927" fmla="*/ 8387766 f868 1"/>
              <a:gd name="f928" fmla="*/ 377161 f867 1"/>
              <a:gd name="f929" fmla="*/ 8315874 f868 1"/>
              <a:gd name="f930" fmla="*/ 395527 f867 1"/>
              <a:gd name="f931" fmla="*/ 8274474 f868 1"/>
              <a:gd name="f932" fmla="*/ 405112 f867 1"/>
              <a:gd name="f933" fmla="*/ 8234664 f868 1"/>
              <a:gd name="f934" fmla="*/ 410219 f867 1"/>
              <a:gd name="f935" fmla="*/ 8211268 f868 1"/>
              <a:gd name="f936" fmla="*/ 416791 f867 1"/>
              <a:gd name="f937" fmla="*/ 8188615 f868 1"/>
              <a:gd name="f938" fmla="*/ 421755 f867 1"/>
              <a:gd name="f939" fmla="*/ 8179981 f868 1"/>
              <a:gd name="f940" fmla="*/ 420402 f867 1"/>
              <a:gd name="f941" fmla="*/ 8179307 f868 1"/>
              <a:gd name="f942" fmla="*/ 422516 f867 1"/>
              <a:gd name="f943" fmla="*/ 8147929 f868 1"/>
              <a:gd name="f944" fmla="*/ 450302 f867 1"/>
              <a:gd name="f945" fmla="*/ 8089136 f868 1"/>
              <a:gd name="f946" fmla="*/ 465283 f867 1"/>
              <a:gd name="f947" fmla="*/ 8049973 f868 1"/>
              <a:gd name="f948" fmla="*/ 454121 f867 1"/>
              <a:gd name="f949" fmla="*/ 7965913 f868 1"/>
              <a:gd name="f950" fmla="*/ 464415 f867 1"/>
              <a:gd name="f951" fmla="*/ 7945093 f868 1"/>
              <a:gd name="f952" fmla="*/ 464798 f867 1"/>
              <a:gd name="f953" fmla="*/ 7935335 f868 1"/>
              <a:gd name="f954" fmla="*/ 462442 f867 1"/>
              <a:gd name="f955" fmla="*/ 7904779 f868 1"/>
              <a:gd name="f956" fmla="*/ 471429 f867 1"/>
              <a:gd name="f957" fmla="*/ 7855604 f868 1"/>
              <a:gd name="f958" fmla="*/ 480199 f867 1"/>
              <a:gd name="f959" fmla="*/ 7832630 f868 1"/>
              <a:gd name="f960" fmla="*/ 485371 f867 1"/>
              <a:gd name="f961" fmla="*/ 7812438 f868 1"/>
              <a:gd name="f962" fmla="*/ 485391 f867 1"/>
              <a:gd name="f963" fmla="*/ 7701399 f868 1"/>
              <a:gd name="f964" fmla="*/ 495197 f867 1"/>
              <a:gd name="f965" fmla="*/ 7674778 f868 1"/>
              <a:gd name="f966" fmla="*/ 494723 f867 1"/>
              <a:gd name="f967" fmla="*/ 7660445 f868 1"/>
              <a:gd name="f968" fmla="*/ 490194 f867 1"/>
              <a:gd name="f969" fmla="*/ 7651781 f868 1"/>
              <a:gd name="f970" fmla="*/ 493084 f867 1"/>
              <a:gd name="f971" fmla="*/ 7584807 f868 1"/>
              <a:gd name="f972" fmla="*/ 499490 f867 1"/>
              <a:gd name="f973" fmla="*/ 7541324 f868 1"/>
              <a:gd name="f974" fmla="*/ 504184 f867 1"/>
              <a:gd name="f975" fmla="*/ 7541756 f868 1"/>
              <a:gd name="f976" fmla="*/ 512184 f867 1"/>
              <a:gd name="f977" fmla="*/ 7503906 f868 1"/>
              <a:gd name="f978" fmla="*/ 518551 f867 1"/>
              <a:gd name="f979" fmla="*/ 7460411 f868 1"/>
              <a:gd name="f980" fmla="*/ 517415 f867 1"/>
              <a:gd name="f981" fmla="*/ 7460116 f868 1"/>
              <a:gd name="f982" fmla="*/ 517548 f867 1"/>
              <a:gd name="f983" fmla="*/ 7297810 f868 1"/>
              <a:gd name="f984" fmla="*/ 563947 f867 1"/>
              <a:gd name="f985" fmla="*/ 6946388 f868 1"/>
              <a:gd name="f986" fmla="*/ 665244 f867 1"/>
              <a:gd name="f987" fmla="*/ 6741704 f868 1"/>
              <a:gd name="f988" fmla="*/ 679365 f867 1"/>
              <a:gd name="f989" fmla="*/ 6624680 f868 1"/>
              <a:gd name="f990" fmla="*/ 677674 f867 1"/>
              <a:gd name="f991" fmla="*/ 6605700 f868 1"/>
              <a:gd name="f992" fmla="*/ 683566 f867 1"/>
              <a:gd name="f993" fmla="*/ 6576922 f868 1"/>
              <a:gd name="f994" fmla="*/ 683030 f867 1"/>
              <a:gd name="f995" fmla="*/ 6405123 f868 1"/>
              <a:gd name="f996" fmla="*/ 721946 f867 1"/>
              <a:gd name="f997" fmla="*/ 6368938 f868 1"/>
              <a:gd name="f998" fmla="*/ 717341 f867 1"/>
              <a:gd name="f999" fmla="*/ 6295102 f868 1"/>
              <a:gd name="f1000" fmla="*/ 729508 f867 1"/>
              <a:gd name="f1001" fmla="*/ 6202084 f868 1"/>
              <a:gd name="f1002" fmla="*/ 767091 f867 1"/>
              <a:gd name="f1003" fmla="*/ 6067157 f868 1"/>
              <a:gd name="f1004" fmla="*/ 790339 f867 1"/>
              <a:gd name="f1005" fmla="*/ 6061443 f868 1"/>
              <a:gd name="f1006" fmla="*/ 796151 f867 1"/>
              <a:gd name="f1007" fmla="*/ 6051406 f868 1"/>
              <a:gd name="f1008" fmla="*/ 800684 f867 1"/>
              <a:gd name="f1009" fmla="*/ 6049097 f868 1"/>
              <a:gd name="f1010" fmla="*/ 800636 f867 1"/>
              <a:gd name="f1011" fmla="*/ 6034222 f868 1"/>
              <a:gd name="f1012" fmla="*/ 804110 f867 1"/>
              <a:gd name="f1013" fmla="*/ 6033121 f868 1"/>
              <a:gd name="f1014" fmla="*/ 806078 f867 1"/>
              <a:gd name="f1015" fmla="*/ 6023593 f868 1"/>
              <a:gd name="f1016" fmla="*/ 808842 f867 1"/>
              <a:gd name="f1017" fmla="*/ 6006639 f868 1"/>
              <a:gd name="f1018" fmla="*/ 815304 f867 1"/>
              <a:gd name="f1019" fmla="*/ 6001762 f868 1"/>
              <a:gd name="f1020" fmla="*/ 815557 f867 1"/>
              <a:gd name="f1021" fmla="*/ 5973534 f868 1"/>
              <a:gd name="f1022" fmla="*/ 823815 f867 1"/>
              <a:gd name="f1023" fmla="*/ 5972336 f868 1"/>
              <a:gd name="f1024" fmla="*/ 823476 f867 1"/>
              <a:gd name="f1025" fmla="*/ 5960841 f868 1"/>
              <a:gd name="f1026" fmla="*/ 823819 f867 1"/>
              <a:gd name="f1027" fmla="*/ 5940719 f868 1"/>
              <a:gd name="f1028" fmla="*/ 825514 f867 1"/>
              <a:gd name="f1029" fmla="*/ 5884298 f868 1"/>
              <a:gd name="f1030" fmla="*/ 823806 f867 1"/>
              <a:gd name="f1031" fmla="*/ 5854779 f868 1"/>
              <a:gd name="f1032" fmla="*/ 832365 f867 1"/>
              <a:gd name="f1033" fmla="*/ 5848382 f868 1"/>
              <a:gd name="f1034" fmla="*/ 833844 f867 1"/>
              <a:gd name="f1035" fmla="*/ 5848066 f868 1"/>
              <a:gd name="f1036" fmla="*/ 833772 f867 1"/>
              <a:gd name="f1037" fmla="*/ 5840944 f868 1"/>
              <a:gd name="f1038" fmla="*/ 835132 f867 1"/>
              <a:gd name="f1039" fmla="*/ 5836719 f868 1"/>
              <a:gd name="f1040" fmla="*/ 836539 f867 1"/>
              <a:gd name="f1041" fmla="*/ 5824311 f868 1"/>
              <a:gd name="f1042" fmla="*/ 839408 f867 1"/>
              <a:gd name="f1043" fmla="*/ 5818788 f868 1"/>
              <a:gd name="f1044" fmla="*/ 839727 f867 1"/>
              <a:gd name="f1045" fmla="*/ 5763953 f868 1"/>
              <a:gd name="f1046" fmla="*/ 834282 f867 1"/>
              <a:gd name="f1047" fmla="*/ 5667748 f868 1"/>
              <a:gd name="f1048" fmla="*/ 840211 f867 1"/>
              <a:gd name="f1049" fmla="*/ 5573108 f868 1"/>
              <a:gd name="f1050" fmla="*/ 847611 f867 1"/>
              <a:gd name="f1051" fmla="*/ 5539137 f868 1"/>
              <a:gd name="f1052" fmla="*/ 851033 f867 1"/>
              <a:gd name="f1053" fmla="*/ 5510651 f868 1"/>
              <a:gd name="f1054" fmla="*/ 844215 f867 1"/>
              <a:gd name="f1055" fmla="*/ 5457331 f868 1"/>
              <a:gd name="f1056" fmla="*/ 839159 f867 1"/>
              <a:gd name="f1057" fmla="*/ 5410613 f868 1"/>
              <a:gd name="f1058" fmla="*/ 834358 f867 1"/>
              <a:gd name="f1059" fmla="*/ 5370040 f868 1"/>
              <a:gd name="f1060" fmla="*/ 862127 f867 1"/>
              <a:gd name="f1061" fmla="*/ 5318778 f868 1"/>
              <a:gd name="f1062" fmla="*/ 855310 f867 1"/>
              <a:gd name="f1063" fmla="*/ 5298645 f868 1"/>
              <a:gd name="f1064" fmla="*/ 855171 f867 1"/>
              <a:gd name="f1065" fmla="*/ 5253828 f868 1"/>
              <a:gd name="f1066" fmla="*/ 859670 f867 1"/>
              <a:gd name="f1067" fmla="*/ 5216955 f868 1"/>
              <a:gd name="f1068" fmla="*/ 866245 f867 1"/>
              <a:gd name="f1069" fmla="*/ 5214344 f868 1"/>
              <a:gd name="f1070" fmla="*/ 868102 f867 1"/>
              <a:gd name="f1071" fmla="*/ 5195561 f868 1"/>
              <a:gd name="f1072" fmla="*/ 869949 f867 1"/>
              <a:gd name="f1073" fmla="*/ 5182555 f868 1"/>
              <a:gd name="f1074" fmla="*/ 873542 f867 1"/>
              <a:gd name="f1075" fmla="*/ 5172552 f868 1"/>
              <a:gd name="f1076" fmla="*/ 878801 f867 1"/>
              <a:gd name="f1077" fmla="*/ 5027993 f868 1"/>
              <a:gd name="f1078" fmla="*/ 889666 f867 1"/>
              <a:gd name="f1079" fmla="*/ 4939844 f868 1"/>
              <a:gd name="f1080" fmla="*/ 934802 f867 1"/>
              <a:gd name="f1081" fmla="*/ 4792576 f868 1"/>
              <a:gd name="f1082" fmla="*/ 934820 f867 1"/>
              <a:gd name="f1083" fmla="*/ 4602423 f868 1"/>
              <a:gd name="f1084" fmla="*/ 958063 f867 1"/>
              <a:gd name="f1085" fmla="*/ 4290656 f868 1"/>
              <a:gd name="f1086" fmla="*/ 969152 f867 1"/>
              <a:gd name="f1087" fmla="*/ 3952334 f868 1"/>
              <a:gd name="f1088" fmla="*/ 954043 f867 1"/>
              <a:gd name="f1089" fmla="*/ 3858560 f868 1"/>
              <a:gd name="f1090" fmla="*/ 948781 f867 1"/>
              <a:gd name="f1091" fmla="*/ 3846597 f868 1"/>
              <a:gd name="f1092" fmla="*/ 948382 f867 1"/>
              <a:gd name="f1093" fmla="*/ 3736044 f868 1"/>
              <a:gd name="f1094" fmla="*/ 947759 f867 1"/>
              <a:gd name="f1095" fmla="*/ 3713136 f868 1"/>
              <a:gd name="f1096" fmla="*/ 946963 f867 1"/>
              <a:gd name="f1097" fmla="*/ 3695939 f868 1"/>
              <a:gd name="f1098" fmla="*/ 943639 f867 1"/>
              <a:gd name="f1099" fmla="*/ 3694125 f868 1"/>
              <a:gd name="f1100" fmla="*/ 940567 f867 1"/>
              <a:gd name="f1101" fmla="*/ 3681925 f868 1"/>
              <a:gd name="f1102" fmla="*/ 939706 f867 1"/>
              <a:gd name="f1103" fmla="*/ 3679204 f868 1"/>
              <a:gd name="f1104" fmla="*/ 938926 f867 1"/>
              <a:gd name="f1105" fmla="*/ 3615656 f868 1"/>
              <a:gd name="f1106" fmla="*/ 940320 f867 1"/>
              <a:gd name="f1107" fmla="*/ 3567983 f868 1"/>
              <a:gd name="f1108" fmla="*/ 935596 f867 1"/>
              <a:gd name="f1109" fmla="*/ 3422423 f868 1"/>
              <a:gd name="f1110" fmla="*/ 932129 f867 1"/>
              <a:gd name="f1111" fmla="*/ 3310925 f868 1"/>
              <a:gd name="f1112" fmla="*/ 911072 f867 1"/>
              <a:gd name="f1113" fmla="*/ 3139421 f868 1"/>
              <a:gd name="f1114" fmla="*/ 934151 f867 1"/>
              <a:gd name="f1115" fmla="*/ 2996922 f868 1"/>
              <a:gd name="f1116" fmla="*/ 927537 f867 1"/>
              <a:gd name="f1117" fmla="*/ 2982785 f868 1"/>
              <a:gd name="f1118" fmla="*/ 931453 f867 1"/>
              <a:gd name="f1119" fmla="*/ 2967478 f868 1"/>
              <a:gd name="f1120" fmla="*/ 933397 f867 1"/>
              <a:gd name="f1121" fmla="*/ 2948552 f868 1"/>
              <a:gd name="f1122" fmla="*/ 932961 f867 1"/>
              <a:gd name="f1123" fmla="*/ 2944404 f868 1"/>
              <a:gd name="f1124" fmla="*/ 934452 f867 1"/>
              <a:gd name="f1125" fmla="*/ 2908608 f868 1"/>
              <a:gd name="f1126" fmla="*/ 937205 f867 1"/>
              <a:gd name="f1127" fmla="*/ 2904443 f868 1"/>
              <a:gd name="f1128" fmla="*/ 936455 f867 1"/>
              <a:gd name="f1129" fmla="*/ 2868935 f868 1"/>
              <a:gd name="f1130" fmla="*/ 938022 f867 1"/>
              <a:gd name="f1131" fmla="*/ 2868586 f868 1"/>
              <a:gd name="f1132" fmla="*/ 937487 f867 1"/>
              <a:gd name="f1133" fmla="*/ 2859191 f868 1"/>
              <a:gd name="f1134" fmla="*/ 935503 f867 1"/>
              <a:gd name="f1135" fmla="*/ 2840915 f868 1"/>
              <a:gd name="f1136" fmla="*/ 932977 f867 1"/>
              <a:gd name="f1137" fmla="*/ 2763509 f868 1"/>
              <a:gd name="f1138" fmla="*/ 921850 f867 1"/>
              <a:gd name="f1139" fmla="*/ 2756121 f868 1"/>
              <a:gd name="f1140" fmla="*/ 921864 f867 1"/>
              <a:gd name="f1141" fmla="*/ 2755998 f868 1"/>
              <a:gd name="f1142" fmla="*/ 921739 f867 1"/>
              <a:gd name="f1143" fmla="*/ 2748255 f868 1"/>
              <a:gd name="f1144" fmla="*/ 921505 f867 1"/>
              <a:gd name="f1145" fmla="*/ 2694601 f868 1"/>
              <a:gd name="f1146" fmla="*/ 915575 f867 1"/>
              <a:gd name="f1147" fmla="*/ 2635357 f868 1"/>
              <a:gd name="f1148" fmla="*/ 910976 f867 1"/>
              <a:gd name="f1149" fmla="*/ 2601047 f868 1"/>
              <a:gd name="f1150" fmla="*/ 910263 f867 1"/>
              <a:gd name="f1151" fmla="*/ 2507482 f868 1"/>
              <a:gd name="f1152" fmla="*/ 906211 f867 1"/>
              <a:gd name="f1153" fmla="*/ 2413884 f868 1"/>
              <a:gd name="f1154" fmla="*/ 900545 f867 1"/>
              <a:gd name="f1155" fmla="*/ 2368912 f868 1"/>
              <a:gd name="f1156" fmla="*/ 888755 f867 1"/>
              <a:gd name="f1157" fmla="*/ 2349490 f868 1"/>
              <a:gd name="f1158" fmla="*/ 889719 f867 1"/>
              <a:gd name="f1159" fmla="*/ 2344290 f868 1"/>
              <a:gd name="f1160" fmla="*/ 890584 f867 1"/>
              <a:gd name="f1161" fmla="*/ 2336488 f868 1"/>
              <a:gd name="f1162" fmla="*/ 891058 f867 1"/>
              <a:gd name="f1163" fmla="*/ 2329015 f868 1"/>
              <a:gd name="f1164" fmla="*/ 891627 f867 1"/>
              <a:gd name="f1165" fmla="*/ 2293898 f868 1"/>
              <a:gd name="f1166" fmla="*/ 896431 f867 1"/>
              <a:gd name="f1167" fmla="*/ 2243927 f868 1"/>
              <a:gd name="f1168" fmla="*/ 888076 f867 1"/>
              <a:gd name="f1169" fmla="*/ 2223920 f868 1"/>
              <a:gd name="f1170" fmla="*/ 887331 f867 1"/>
              <a:gd name="f1171" fmla="*/ 2213081 f868 1"/>
              <a:gd name="f1172" fmla="*/ 886302 f867 1"/>
              <a:gd name="f1173" fmla="*/ 2212307 f868 1"/>
              <a:gd name="f1174" fmla="*/ 885829 f867 1"/>
              <a:gd name="f1175" fmla="*/ 2152321 f868 1"/>
              <a:gd name="f1176" fmla="*/ 894418 f867 1"/>
              <a:gd name="f1177" fmla="*/ 2140985 f868 1"/>
              <a:gd name="f1178" fmla="*/ 895968 f867 1"/>
              <a:gd name="f1179" fmla="*/ 2121210 f868 1"/>
              <a:gd name="f1180" fmla="*/ 899354 f867 1"/>
              <a:gd name="f1181" fmla="*/ 2119146 f868 1"/>
              <a:gd name="f1182" fmla="*/ 899033 f867 1"/>
              <a:gd name="f1183" fmla="*/ 2105666 f868 1"/>
              <a:gd name="f1184" fmla="*/ 902240 f867 1"/>
              <a:gd name="f1185" fmla="*/ 2094924 f868 1"/>
              <a:gd name="f1186" fmla="*/ 907203 f867 1"/>
              <a:gd name="f1187" fmla="*/ 1949478 f868 1"/>
              <a:gd name="f1188" fmla="*/ 913748 f867 1"/>
              <a:gd name="f1189" fmla="*/ 1749684 f868 1"/>
              <a:gd name="f1190" fmla="*/ 942223 f867 1"/>
              <a:gd name="f1191" fmla="*/ 1585576 f868 1"/>
              <a:gd name="f1192" fmla="*/ 954170 f867 1"/>
              <a:gd name="f1193" fmla="*/ 1476250 f868 1"/>
              <a:gd name="f1194" fmla="*/ 950653 f867 1"/>
              <a:gd name="f1195" fmla="*/ 1433927 f868 1"/>
              <a:gd name="f1196" fmla="*/ 959926 f867 1"/>
              <a:gd name="f1197" fmla="*/ 1414893 f868 1"/>
              <a:gd name="f1198" fmla="*/ 957671 f867 1"/>
              <a:gd name="f1199" fmla="*/ 1411585 f868 1"/>
              <a:gd name="f1200" fmla="*/ 957179 f867 1"/>
              <a:gd name="f1201" fmla="*/ 1398896 f868 1"/>
              <a:gd name="f1202" fmla="*/ 957460 f867 1"/>
              <a:gd name="f1203" fmla="*/ 1394632 f868 1"/>
              <a:gd name="f1204" fmla="*/ 954725 f867 1"/>
              <a:gd name="f1205" fmla="*/ 1375043 f868 1"/>
              <a:gd name="f1206" fmla="*/ 953132 f867 1"/>
              <a:gd name="f1207" fmla="*/ 1351876 f868 1"/>
              <a:gd name="f1208" fmla="*/ 954436 f867 1"/>
              <a:gd name="f1209" fmla="*/ 1242676 f868 1"/>
              <a:gd name="f1210" fmla="*/ 963767 f867 1"/>
              <a:gd name="f1211" fmla="*/ 1205993 f868 1"/>
              <a:gd name="f1212" fmla="*/ 974080 f867 1"/>
              <a:gd name="f1213" fmla="*/ 1052221 f868 1"/>
              <a:gd name="f1214" fmla="*/ 963954 f867 1"/>
              <a:gd name="f1215" fmla="*/ 968270 f868 1"/>
              <a:gd name="f1216" fmla="*/ 964761 f867 1"/>
              <a:gd name="f1217" fmla="*/ 874493 f868 1"/>
              <a:gd name="f1218" fmla="*/ 998122 f867 1"/>
              <a:gd name="f1219" fmla="*/ 814411 f868 1"/>
              <a:gd name="f1220" fmla="*/ 1007391 f867 1"/>
              <a:gd name="f1221" fmla="*/ 688604 f868 1"/>
              <a:gd name="f1222" fmla="*/ 1015631 f867 1"/>
              <a:gd name="f1223" fmla="*/ 618171 f868 1"/>
              <a:gd name="f1224" fmla="*/ 1027260 f867 1"/>
              <a:gd name="f1225" fmla="*/ 570379 f868 1"/>
              <a:gd name="f1226" fmla="*/ 1023487 f867 1"/>
              <a:gd name="f1227" fmla="*/ 482519 f868 1"/>
              <a:gd name="f1228" fmla="*/ 1002108 f867 1"/>
              <a:gd name="f1229" fmla="*/ 475319 f868 1"/>
              <a:gd name="f1230" fmla="*/ 1009922 f867 1"/>
              <a:gd name="f1231" fmla="*/ 431104 f868 1"/>
              <a:gd name="f1232" fmla="*/ 1009317 f867 1"/>
              <a:gd name="f1233" fmla="*/ 363782 f868 1"/>
              <a:gd name="f1234" fmla="*/ 1007585 f867 1"/>
              <a:gd name="f1235" fmla="*/ 325533 f868 1"/>
              <a:gd name="f1236" fmla="*/ 1008502 f867 1"/>
              <a:gd name="f1237" fmla="*/ 220429 f868 1"/>
              <a:gd name="f1238" fmla="*/ 1008927 f867 1"/>
              <a:gd name="f1239" fmla="*/ 114676 f868 1"/>
              <a:gd name="f1240" fmla="*/ 1007765 f867 1"/>
              <a:gd name="f1241" fmla="*/ 13470 f868 1"/>
              <a:gd name="f1242" fmla="*/ 998544 f867 1"/>
              <a:gd name="f1243" fmla="*/ 997355 f867 1"/>
              <a:gd name="f1244" fmla="+- f869 0 f1"/>
              <a:gd name="f1245" fmla="*/ f872 1 10753706"/>
              <a:gd name="f1246" fmla="*/ f873 1 1027260"/>
              <a:gd name="f1247" fmla="*/ f874 1 10753706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753706"/>
              <a:gd name="f1613" fmla="*/ f1240 1 1027260"/>
              <a:gd name="f1614" fmla="*/ f1241 1 10753706"/>
              <a:gd name="f1615" fmla="*/ f1242 1 1027260"/>
              <a:gd name="f1616" fmla="*/ f1243 1 1027260"/>
              <a:gd name="f1617" fmla="*/ f863 1 f870"/>
              <a:gd name="f1618" fmla="*/ f864 1 f870"/>
              <a:gd name="f1619" fmla="*/ f863 1 f871"/>
              <a:gd name="f1620" fmla="*/ f865 1 f871"/>
              <a:gd name="f1621" fmla="*/ f1245 1 f870"/>
              <a:gd name="f1622" fmla="*/ f1246 1 f871"/>
              <a:gd name="f1623" fmla="*/ f1247 1 f870"/>
              <a:gd name="f1624" fmla="*/ f1248 1 f870"/>
              <a:gd name="f1625" fmla="*/ f1249 1 f871"/>
              <a:gd name="f1626" fmla="*/ f1250 1 f870"/>
              <a:gd name="f1627" fmla="*/ f1251 1 f871"/>
              <a:gd name="f1628" fmla="*/ f1252 1 f870"/>
              <a:gd name="f1629" fmla="*/ f1253 1 f871"/>
              <a:gd name="f1630" fmla="*/ f1254 1 f870"/>
              <a:gd name="f1631" fmla="*/ f1255 1 f871"/>
              <a:gd name="f1632" fmla="*/ f1256 1 f870"/>
              <a:gd name="f1633" fmla="*/ f1257 1 f871"/>
              <a:gd name="f1634" fmla="*/ f1258 1 f870"/>
              <a:gd name="f1635" fmla="*/ f1259 1 f871"/>
              <a:gd name="f1636" fmla="*/ f1260 1 f870"/>
              <a:gd name="f1637" fmla="*/ f1261 1 f871"/>
              <a:gd name="f1638" fmla="*/ f1262 1 f870"/>
              <a:gd name="f1639" fmla="*/ f1263 1 f871"/>
              <a:gd name="f1640" fmla="*/ f1264 1 f870"/>
              <a:gd name="f1641" fmla="*/ f1265 1 f871"/>
              <a:gd name="f1642" fmla="*/ f1266 1 f870"/>
              <a:gd name="f1643" fmla="*/ f1267 1 f871"/>
              <a:gd name="f1644" fmla="*/ f1268 1 f870"/>
              <a:gd name="f1645" fmla="*/ f1269 1 f871"/>
              <a:gd name="f1646" fmla="*/ f1270 1 f870"/>
              <a:gd name="f1647" fmla="*/ f1271 1 f871"/>
              <a:gd name="f1648" fmla="*/ f1272 1 f870"/>
              <a:gd name="f1649" fmla="*/ f1273 1 f871"/>
              <a:gd name="f1650" fmla="*/ f1274 1 f870"/>
              <a:gd name="f1651" fmla="*/ f1275 1 f871"/>
              <a:gd name="f1652" fmla="*/ f1276 1 f870"/>
              <a:gd name="f1653" fmla="*/ f1277 1 f871"/>
              <a:gd name="f1654" fmla="*/ f1278 1 f870"/>
              <a:gd name="f1655" fmla="*/ f1279 1 f871"/>
              <a:gd name="f1656" fmla="*/ f1280 1 f870"/>
              <a:gd name="f1657" fmla="*/ f1281 1 f871"/>
              <a:gd name="f1658" fmla="*/ f1282 1 f870"/>
              <a:gd name="f1659" fmla="*/ f1283 1 f871"/>
              <a:gd name="f1660" fmla="*/ f1284 1 f870"/>
              <a:gd name="f1661" fmla="*/ f1285 1 f871"/>
              <a:gd name="f1662" fmla="*/ f1286 1 f870"/>
              <a:gd name="f1663" fmla="*/ f1287 1 f871"/>
              <a:gd name="f1664" fmla="*/ f1288 1 f870"/>
              <a:gd name="f1665" fmla="*/ f1289 1 f871"/>
              <a:gd name="f1666" fmla="*/ f1290 1 f870"/>
              <a:gd name="f1667" fmla="*/ f1291 1 f871"/>
              <a:gd name="f1668" fmla="*/ f1292 1 f870"/>
              <a:gd name="f1669" fmla="*/ f1293 1 f871"/>
              <a:gd name="f1670" fmla="*/ f1294 1 f870"/>
              <a:gd name="f1671" fmla="*/ f1295 1 f871"/>
              <a:gd name="f1672" fmla="*/ f1296 1 f870"/>
              <a:gd name="f1673" fmla="*/ f1297 1 f871"/>
              <a:gd name="f1674" fmla="*/ f1298 1 f870"/>
              <a:gd name="f1675" fmla="*/ f1299 1 f871"/>
              <a:gd name="f1676" fmla="*/ f1300 1 f870"/>
              <a:gd name="f1677" fmla="*/ f1301 1 f871"/>
              <a:gd name="f1678" fmla="*/ f1302 1 f870"/>
              <a:gd name="f1679" fmla="*/ f1303 1 f871"/>
              <a:gd name="f1680" fmla="*/ f1304 1 f870"/>
              <a:gd name="f1681" fmla="*/ f1305 1 f871"/>
              <a:gd name="f1682" fmla="*/ f1306 1 f870"/>
              <a:gd name="f1683" fmla="*/ f1307 1 f871"/>
              <a:gd name="f1684" fmla="*/ f1308 1 f870"/>
              <a:gd name="f1685" fmla="*/ f1309 1 f871"/>
              <a:gd name="f1686" fmla="*/ f1310 1 f870"/>
              <a:gd name="f1687" fmla="*/ f1311 1 f871"/>
              <a:gd name="f1688" fmla="*/ f1312 1 f870"/>
              <a:gd name="f1689" fmla="*/ f1313 1 f871"/>
              <a:gd name="f1690" fmla="*/ f1314 1 f870"/>
              <a:gd name="f1691" fmla="*/ f1315 1 f871"/>
              <a:gd name="f1692" fmla="*/ f1316 1 f870"/>
              <a:gd name="f1693" fmla="*/ f1317 1 f871"/>
              <a:gd name="f1694" fmla="*/ f1318 1 f870"/>
              <a:gd name="f1695" fmla="*/ f1319 1 f871"/>
              <a:gd name="f1696" fmla="*/ f1320 1 f870"/>
              <a:gd name="f1697" fmla="*/ f1321 1 f871"/>
              <a:gd name="f1698" fmla="*/ f1322 1 f870"/>
              <a:gd name="f1699" fmla="*/ f1323 1 f871"/>
              <a:gd name="f1700" fmla="*/ f1324 1 f870"/>
              <a:gd name="f1701" fmla="*/ f1325 1 f871"/>
              <a:gd name="f1702" fmla="*/ f1326 1 f870"/>
              <a:gd name="f1703" fmla="*/ f1327 1 f871"/>
              <a:gd name="f1704" fmla="*/ f1328 1 f870"/>
              <a:gd name="f1705" fmla="*/ f1329 1 f871"/>
              <a:gd name="f1706" fmla="*/ f1330 1 f870"/>
              <a:gd name="f1707" fmla="*/ f1331 1 f871"/>
              <a:gd name="f1708" fmla="*/ f1332 1 f870"/>
              <a:gd name="f1709" fmla="*/ f1333 1 f871"/>
              <a:gd name="f1710" fmla="*/ f1334 1 f870"/>
              <a:gd name="f1711" fmla="*/ f1335 1 f871"/>
              <a:gd name="f1712" fmla="*/ f1336 1 f870"/>
              <a:gd name="f1713" fmla="*/ f1337 1 f871"/>
              <a:gd name="f1714" fmla="*/ f1338 1 f870"/>
              <a:gd name="f1715" fmla="*/ f1339 1 f871"/>
              <a:gd name="f1716" fmla="*/ f1340 1 f870"/>
              <a:gd name="f1717" fmla="*/ f1341 1 f871"/>
              <a:gd name="f1718" fmla="*/ f1342 1 f870"/>
              <a:gd name="f1719" fmla="*/ f1343 1 f871"/>
              <a:gd name="f1720" fmla="*/ f1344 1 f870"/>
              <a:gd name="f1721" fmla="*/ f1345 1 f871"/>
              <a:gd name="f1722" fmla="*/ f1346 1 f870"/>
              <a:gd name="f1723" fmla="*/ f1347 1 f871"/>
              <a:gd name="f1724" fmla="*/ f1348 1 f870"/>
              <a:gd name="f1725" fmla="*/ f1349 1 f871"/>
              <a:gd name="f1726" fmla="*/ f1350 1 f870"/>
              <a:gd name="f1727" fmla="*/ f1351 1 f871"/>
              <a:gd name="f1728" fmla="*/ f1352 1 f870"/>
              <a:gd name="f1729" fmla="*/ f1353 1 f871"/>
              <a:gd name="f1730" fmla="*/ f1354 1 f870"/>
              <a:gd name="f1731" fmla="*/ f1355 1 f871"/>
              <a:gd name="f1732" fmla="*/ f1356 1 f870"/>
              <a:gd name="f1733" fmla="*/ f1357 1 f871"/>
              <a:gd name="f1734" fmla="*/ f1358 1 f870"/>
              <a:gd name="f1735" fmla="*/ f1359 1 f871"/>
              <a:gd name="f1736" fmla="*/ f1360 1 f870"/>
              <a:gd name="f1737" fmla="*/ f1361 1 f871"/>
              <a:gd name="f1738" fmla="*/ f1362 1 f870"/>
              <a:gd name="f1739" fmla="*/ f1363 1 f871"/>
              <a:gd name="f1740" fmla="*/ f1364 1 f870"/>
              <a:gd name="f1741" fmla="*/ f1365 1 f871"/>
              <a:gd name="f1742" fmla="*/ f1366 1 f870"/>
              <a:gd name="f1743" fmla="*/ f1367 1 f871"/>
              <a:gd name="f1744" fmla="*/ f1368 1 f870"/>
              <a:gd name="f1745" fmla="*/ f1369 1 f871"/>
              <a:gd name="f1746" fmla="*/ f1370 1 f870"/>
              <a:gd name="f1747" fmla="*/ f1371 1 f871"/>
              <a:gd name="f1748" fmla="*/ f1372 1 f870"/>
              <a:gd name="f1749" fmla="*/ f1373 1 f871"/>
              <a:gd name="f1750" fmla="*/ f1374 1 f870"/>
              <a:gd name="f1751" fmla="*/ f1375 1 f871"/>
              <a:gd name="f1752" fmla="*/ f1376 1 f870"/>
              <a:gd name="f1753" fmla="*/ f1377 1 f871"/>
              <a:gd name="f1754" fmla="*/ f1378 1 f870"/>
              <a:gd name="f1755" fmla="*/ f1379 1 f871"/>
              <a:gd name="f1756" fmla="*/ f1380 1 f870"/>
              <a:gd name="f1757" fmla="*/ f1381 1 f871"/>
              <a:gd name="f1758" fmla="*/ f1382 1 f870"/>
              <a:gd name="f1759" fmla="*/ f1383 1 f871"/>
              <a:gd name="f1760" fmla="*/ f1384 1 f870"/>
              <a:gd name="f1761" fmla="*/ f1385 1 f871"/>
              <a:gd name="f1762" fmla="*/ f1386 1 f870"/>
              <a:gd name="f1763" fmla="*/ f1387 1 f871"/>
              <a:gd name="f1764" fmla="*/ f1388 1 f870"/>
              <a:gd name="f1765" fmla="*/ f1389 1 f871"/>
              <a:gd name="f1766" fmla="*/ f1390 1 f870"/>
              <a:gd name="f1767" fmla="*/ f1391 1 f871"/>
              <a:gd name="f1768" fmla="*/ f1392 1 f870"/>
              <a:gd name="f1769" fmla="*/ f1393 1 f871"/>
              <a:gd name="f1770" fmla="*/ f1394 1 f870"/>
              <a:gd name="f1771" fmla="*/ f1395 1 f871"/>
              <a:gd name="f1772" fmla="*/ f1396 1 f870"/>
              <a:gd name="f1773" fmla="*/ f1397 1 f871"/>
              <a:gd name="f1774" fmla="*/ f1398 1 f870"/>
              <a:gd name="f1775" fmla="*/ f1399 1 f871"/>
              <a:gd name="f1776" fmla="*/ f1400 1 f870"/>
              <a:gd name="f1777" fmla="*/ f1401 1 f871"/>
              <a:gd name="f1778" fmla="*/ f1402 1 f870"/>
              <a:gd name="f1779" fmla="*/ f1403 1 f871"/>
              <a:gd name="f1780" fmla="*/ f1404 1 f870"/>
              <a:gd name="f1781" fmla="*/ f1405 1 f871"/>
              <a:gd name="f1782" fmla="*/ f1406 1 f870"/>
              <a:gd name="f1783" fmla="*/ f1407 1 f871"/>
              <a:gd name="f1784" fmla="*/ f1408 1 f870"/>
              <a:gd name="f1785" fmla="*/ f1409 1 f871"/>
              <a:gd name="f1786" fmla="*/ f1410 1 f870"/>
              <a:gd name="f1787" fmla="*/ f1411 1 f871"/>
              <a:gd name="f1788" fmla="*/ f1412 1 f870"/>
              <a:gd name="f1789" fmla="*/ f1413 1 f871"/>
              <a:gd name="f1790" fmla="*/ f1414 1 f870"/>
              <a:gd name="f1791" fmla="*/ f1415 1 f871"/>
              <a:gd name="f1792" fmla="*/ f1416 1 f870"/>
              <a:gd name="f1793" fmla="*/ f1417 1 f871"/>
              <a:gd name="f1794" fmla="*/ f1418 1 f870"/>
              <a:gd name="f1795" fmla="*/ f1419 1 f871"/>
              <a:gd name="f1796" fmla="*/ f1420 1 f870"/>
              <a:gd name="f1797" fmla="*/ f1421 1 f871"/>
              <a:gd name="f1798" fmla="*/ f1422 1 f870"/>
              <a:gd name="f1799" fmla="*/ f1423 1 f871"/>
              <a:gd name="f1800" fmla="*/ f1424 1 f870"/>
              <a:gd name="f1801" fmla="*/ f1425 1 f871"/>
              <a:gd name="f1802" fmla="*/ f1426 1 f870"/>
              <a:gd name="f1803" fmla="*/ f1427 1 f871"/>
              <a:gd name="f1804" fmla="*/ f1428 1 f870"/>
              <a:gd name="f1805" fmla="*/ f1429 1 f871"/>
              <a:gd name="f1806" fmla="*/ f1430 1 f870"/>
              <a:gd name="f1807" fmla="*/ f1431 1 f871"/>
              <a:gd name="f1808" fmla="*/ f1432 1 f870"/>
              <a:gd name="f1809" fmla="*/ f1433 1 f871"/>
              <a:gd name="f1810" fmla="*/ f1434 1 f870"/>
              <a:gd name="f1811" fmla="*/ f1435 1 f871"/>
              <a:gd name="f1812" fmla="*/ f1436 1 f870"/>
              <a:gd name="f1813" fmla="*/ f1437 1 f871"/>
              <a:gd name="f1814" fmla="*/ f1438 1 f870"/>
              <a:gd name="f1815" fmla="*/ f1439 1 f871"/>
              <a:gd name="f1816" fmla="*/ f1440 1 f870"/>
              <a:gd name="f1817" fmla="*/ f1441 1 f871"/>
              <a:gd name="f1818" fmla="*/ f1442 1 f870"/>
              <a:gd name="f1819" fmla="*/ f1443 1 f871"/>
              <a:gd name="f1820" fmla="*/ f1444 1 f870"/>
              <a:gd name="f1821" fmla="*/ f1445 1 f871"/>
              <a:gd name="f1822" fmla="*/ f1446 1 f870"/>
              <a:gd name="f1823" fmla="*/ f1447 1 f871"/>
              <a:gd name="f1824" fmla="*/ f1448 1 f870"/>
              <a:gd name="f1825" fmla="*/ f1449 1 f871"/>
              <a:gd name="f1826" fmla="*/ f1450 1 f870"/>
              <a:gd name="f1827" fmla="*/ f1451 1 f871"/>
              <a:gd name="f1828" fmla="*/ f1452 1 f870"/>
              <a:gd name="f1829" fmla="*/ f1453 1 f871"/>
              <a:gd name="f1830" fmla="*/ f1454 1 f870"/>
              <a:gd name="f1831" fmla="*/ f1455 1 f871"/>
              <a:gd name="f1832" fmla="*/ f1456 1 f870"/>
              <a:gd name="f1833" fmla="*/ f1457 1 f871"/>
              <a:gd name="f1834" fmla="*/ f1458 1 f870"/>
              <a:gd name="f1835" fmla="*/ f1459 1 f871"/>
              <a:gd name="f1836" fmla="*/ f1460 1 f870"/>
              <a:gd name="f1837" fmla="*/ f1461 1 f871"/>
              <a:gd name="f1838" fmla="*/ f1462 1 f870"/>
              <a:gd name="f1839" fmla="*/ f1463 1 f871"/>
              <a:gd name="f1840" fmla="*/ f1464 1 f870"/>
              <a:gd name="f1841" fmla="*/ f1465 1 f871"/>
              <a:gd name="f1842" fmla="*/ f1466 1 f870"/>
              <a:gd name="f1843" fmla="*/ f1467 1 f871"/>
              <a:gd name="f1844" fmla="*/ f1468 1 f870"/>
              <a:gd name="f1845" fmla="*/ f1469 1 f871"/>
              <a:gd name="f1846" fmla="*/ f1470 1 f870"/>
              <a:gd name="f1847" fmla="*/ f1471 1 f871"/>
              <a:gd name="f1848" fmla="*/ f1472 1 f870"/>
              <a:gd name="f1849" fmla="*/ f1473 1 f871"/>
              <a:gd name="f1850" fmla="*/ f1474 1 f870"/>
              <a:gd name="f1851" fmla="*/ f1475 1 f871"/>
              <a:gd name="f1852" fmla="*/ f1476 1 f870"/>
              <a:gd name="f1853" fmla="*/ f1477 1 f871"/>
              <a:gd name="f1854" fmla="*/ f1478 1 f870"/>
              <a:gd name="f1855" fmla="*/ f1479 1 f871"/>
              <a:gd name="f1856" fmla="*/ f1480 1 f870"/>
              <a:gd name="f1857" fmla="*/ f1481 1 f871"/>
              <a:gd name="f1858" fmla="*/ f1482 1 f870"/>
              <a:gd name="f1859" fmla="*/ f1483 1 f871"/>
              <a:gd name="f1860" fmla="*/ f1484 1 f870"/>
              <a:gd name="f1861" fmla="*/ f1485 1 f871"/>
              <a:gd name="f1862" fmla="*/ f1486 1 f870"/>
              <a:gd name="f1863" fmla="*/ f1487 1 f871"/>
              <a:gd name="f1864" fmla="*/ f1488 1 f870"/>
              <a:gd name="f1865" fmla="*/ f1489 1 f871"/>
              <a:gd name="f1866" fmla="*/ f1490 1 f870"/>
              <a:gd name="f1867" fmla="*/ f1491 1 f871"/>
              <a:gd name="f1868" fmla="*/ f1492 1 f870"/>
              <a:gd name="f1869" fmla="*/ f1493 1 f871"/>
              <a:gd name="f1870" fmla="*/ f1494 1 f870"/>
              <a:gd name="f1871" fmla="*/ f1495 1 f871"/>
              <a:gd name="f1872" fmla="*/ f1496 1 f870"/>
              <a:gd name="f1873" fmla="*/ f1497 1 f871"/>
              <a:gd name="f1874" fmla="*/ f1498 1 f870"/>
              <a:gd name="f1875" fmla="*/ f1499 1 f871"/>
              <a:gd name="f1876" fmla="*/ f1500 1 f870"/>
              <a:gd name="f1877" fmla="*/ f1501 1 f871"/>
              <a:gd name="f1878" fmla="*/ f1502 1 f870"/>
              <a:gd name="f1879" fmla="*/ f1503 1 f871"/>
              <a:gd name="f1880" fmla="*/ f1504 1 f870"/>
              <a:gd name="f1881" fmla="*/ f1505 1 f871"/>
              <a:gd name="f1882" fmla="*/ f1506 1 f870"/>
              <a:gd name="f1883" fmla="*/ f1507 1 f871"/>
              <a:gd name="f1884" fmla="*/ f1508 1 f870"/>
              <a:gd name="f1885" fmla="*/ f1509 1 f871"/>
              <a:gd name="f1886" fmla="*/ f1510 1 f870"/>
              <a:gd name="f1887" fmla="*/ f1511 1 f871"/>
              <a:gd name="f1888" fmla="*/ f1512 1 f870"/>
              <a:gd name="f1889" fmla="*/ f1513 1 f871"/>
              <a:gd name="f1890" fmla="*/ f1514 1 f870"/>
              <a:gd name="f1891" fmla="*/ f1515 1 f871"/>
              <a:gd name="f1892" fmla="*/ f1516 1 f870"/>
              <a:gd name="f1893" fmla="*/ f1517 1 f871"/>
              <a:gd name="f1894" fmla="*/ f1518 1 f870"/>
              <a:gd name="f1895" fmla="*/ f1519 1 f871"/>
              <a:gd name="f1896" fmla="*/ f1520 1 f870"/>
              <a:gd name="f1897" fmla="*/ f1521 1 f871"/>
              <a:gd name="f1898" fmla="*/ f1522 1 f870"/>
              <a:gd name="f1899" fmla="*/ f1523 1 f871"/>
              <a:gd name="f1900" fmla="*/ f1524 1 f870"/>
              <a:gd name="f1901" fmla="*/ f1525 1 f871"/>
              <a:gd name="f1902" fmla="*/ f1526 1 f870"/>
              <a:gd name="f1903" fmla="*/ f1527 1 f871"/>
              <a:gd name="f1904" fmla="*/ f1528 1 f870"/>
              <a:gd name="f1905" fmla="*/ f1529 1 f871"/>
              <a:gd name="f1906" fmla="*/ f1530 1 f870"/>
              <a:gd name="f1907" fmla="*/ f1531 1 f871"/>
              <a:gd name="f1908" fmla="*/ f1532 1 f870"/>
              <a:gd name="f1909" fmla="*/ f1533 1 f871"/>
              <a:gd name="f1910" fmla="*/ f1534 1 f870"/>
              <a:gd name="f1911" fmla="*/ f1535 1 f871"/>
              <a:gd name="f1912" fmla="*/ f1536 1 f870"/>
              <a:gd name="f1913" fmla="*/ f1537 1 f871"/>
              <a:gd name="f1914" fmla="*/ f1538 1 f870"/>
              <a:gd name="f1915" fmla="*/ f1539 1 f871"/>
              <a:gd name="f1916" fmla="*/ f1540 1 f870"/>
              <a:gd name="f1917" fmla="*/ f1541 1 f871"/>
              <a:gd name="f1918" fmla="*/ f1542 1 f870"/>
              <a:gd name="f1919" fmla="*/ f1543 1 f871"/>
              <a:gd name="f1920" fmla="*/ f1544 1 f870"/>
              <a:gd name="f1921" fmla="*/ f1545 1 f871"/>
              <a:gd name="f1922" fmla="*/ f1546 1 f870"/>
              <a:gd name="f1923" fmla="*/ f1547 1 f871"/>
              <a:gd name="f1924" fmla="*/ f1548 1 f870"/>
              <a:gd name="f1925" fmla="*/ f1549 1 f871"/>
              <a:gd name="f1926" fmla="*/ f1550 1 f870"/>
              <a:gd name="f1927" fmla="*/ f1551 1 f871"/>
              <a:gd name="f1928" fmla="*/ f1552 1 f870"/>
              <a:gd name="f1929" fmla="*/ f1553 1 f871"/>
              <a:gd name="f1930" fmla="*/ f1554 1 f870"/>
              <a:gd name="f1931" fmla="*/ f1555 1 f871"/>
              <a:gd name="f1932" fmla="*/ f1556 1 f870"/>
              <a:gd name="f1933" fmla="*/ f1557 1 f871"/>
              <a:gd name="f1934" fmla="*/ f1558 1 f870"/>
              <a:gd name="f1935" fmla="*/ f1559 1 f871"/>
              <a:gd name="f1936" fmla="*/ f1560 1 f870"/>
              <a:gd name="f1937" fmla="*/ f1561 1 f871"/>
              <a:gd name="f1938" fmla="*/ f1562 1 f870"/>
              <a:gd name="f1939" fmla="*/ f1563 1 f871"/>
              <a:gd name="f1940" fmla="*/ f1564 1 f870"/>
              <a:gd name="f1941" fmla="*/ f1565 1 f871"/>
              <a:gd name="f1942" fmla="*/ f1566 1 f870"/>
              <a:gd name="f1943" fmla="*/ f1567 1 f871"/>
              <a:gd name="f1944" fmla="*/ f1568 1 f870"/>
              <a:gd name="f1945" fmla="*/ f1569 1 f871"/>
              <a:gd name="f1946" fmla="*/ f1570 1 f870"/>
              <a:gd name="f1947" fmla="*/ f1571 1 f871"/>
              <a:gd name="f1948" fmla="*/ f1572 1 f870"/>
              <a:gd name="f1949" fmla="*/ f1573 1 f871"/>
              <a:gd name="f1950" fmla="*/ f1574 1 f870"/>
              <a:gd name="f1951" fmla="*/ f1575 1 f871"/>
              <a:gd name="f1952" fmla="*/ f1576 1 f870"/>
              <a:gd name="f1953" fmla="*/ f1577 1 f871"/>
              <a:gd name="f1954" fmla="*/ f1578 1 f870"/>
              <a:gd name="f1955" fmla="*/ f1579 1 f871"/>
              <a:gd name="f1956" fmla="*/ f1580 1 f870"/>
              <a:gd name="f1957" fmla="*/ f1581 1 f871"/>
              <a:gd name="f1958" fmla="*/ f1582 1 f870"/>
              <a:gd name="f1959" fmla="*/ f1583 1 f871"/>
              <a:gd name="f1960" fmla="*/ f1584 1 f870"/>
              <a:gd name="f1961" fmla="*/ f1585 1 f871"/>
              <a:gd name="f1962" fmla="*/ f1586 1 f870"/>
              <a:gd name="f1963" fmla="*/ f1587 1 f871"/>
              <a:gd name="f1964" fmla="*/ f1588 1 f870"/>
              <a:gd name="f1965" fmla="*/ f1589 1 f871"/>
              <a:gd name="f1966" fmla="*/ f1590 1 f870"/>
              <a:gd name="f1967" fmla="*/ f1591 1 f871"/>
              <a:gd name="f1968" fmla="*/ f1592 1 f870"/>
              <a:gd name="f1969" fmla="*/ f1593 1 f871"/>
              <a:gd name="f1970" fmla="*/ f1594 1 f870"/>
              <a:gd name="f1971" fmla="*/ f1595 1 f871"/>
              <a:gd name="f1972" fmla="*/ f1596 1 f870"/>
              <a:gd name="f1973" fmla="*/ f1597 1 f871"/>
              <a:gd name="f1974" fmla="*/ f1598 1 f870"/>
              <a:gd name="f1975" fmla="*/ f1599 1 f871"/>
              <a:gd name="f1976" fmla="*/ f1600 1 f870"/>
              <a:gd name="f1977" fmla="*/ f1601 1 f871"/>
              <a:gd name="f1978" fmla="*/ f1602 1 f870"/>
              <a:gd name="f1979" fmla="*/ f1603 1 f871"/>
              <a:gd name="f1980" fmla="*/ f1604 1 f870"/>
              <a:gd name="f1981" fmla="*/ f1605 1 f871"/>
              <a:gd name="f1982" fmla="*/ f1606 1 f870"/>
              <a:gd name="f1983" fmla="*/ f1607 1 f871"/>
              <a:gd name="f1984" fmla="*/ f1608 1 f870"/>
              <a:gd name="f1985" fmla="*/ f1609 1 f871"/>
              <a:gd name="f1986" fmla="*/ f1610 1 f870"/>
              <a:gd name="f1987" fmla="*/ f1611 1 f871"/>
              <a:gd name="f1988" fmla="*/ f1612 1 f870"/>
              <a:gd name="f1989" fmla="*/ f1613 1 f871"/>
              <a:gd name="f1990" fmla="*/ f1614 1 f870"/>
              <a:gd name="f1991" fmla="*/ f1615 1 f871"/>
              <a:gd name="f1992" fmla="*/ f1616 1 f871"/>
              <a:gd name="f1993" fmla="*/ f1617 f861 1"/>
              <a:gd name="f1994" fmla="*/ f1618 f861 1"/>
              <a:gd name="f1995" fmla="*/ f1620 f862 1"/>
              <a:gd name="f1996" fmla="*/ f1619 f862 1"/>
              <a:gd name="f1997" fmla="*/ f1621 f861 1"/>
              <a:gd name="f1998" fmla="*/ f1622 f862 1"/>
              <a:gd name="f1999" fmla="*/ f1623 f861 1"/>
              <a:gd name="f2000" fmla="*/ f1624 f861 1"/>
              <a:gd name="f2001" fmla="*/ f1625 f862 1"/>
              <a:gd name="f2002" fmla="*/ f1626 f861 1"/>
              <a:gd name="f2003" fmla="*/ f1627 f862 1"/>
              <a:gd name="f2004" fmla="*/ f1628 f861 1"/>
              <a:gd name="f2005" fmla="*/ f1629 f862 1"/>
              <a:gd name="f2006" fmla="*/ f1630 f861 1"/>
              <a:gd name="f2007" fmla="*/ f1631 f862 1"/>
              <a:gd name="f2008" fmla="*/ f1632 f861 1"/>
              <a:gd name="f2009" fmla="*/ f1633 f862 1"/>
              <a:gd name="f2010" fmla="*/ f1634 f861 1"/>
              <a:gd name="f2011" fmla="*/ f1635 f862 1"/>
              <a:gd name="f2012" fmla="*/ f1636 f861 1"/>
              <a:gd name="f2013" fmla="*/ f1637 f862 1"/>
              <a:gd name="f2014" fmla="*/ f1638 f861 1"/>
              <a:gd name="f2015" fmla="*/ f1639 f862 1"/>
              <a:gd name="f2016" fmla="*/ f1640 f861 1"/>
              <a:gd name="f2017" fmla="*/ f1641 f862 1"/>
              <a:gd name="f2018" fmla="*/ f1642 f861 1"/>
              <a:gd name="f2019" fmla="*/ f1643 f862 1"/>
              <a:gd name="f2020" fmla="*/ f1644 f861 1"/>
              <a:gd name="f2021" fmla="*/ f1645 f862 1"/>
              <a:gd name="f2022" fmla="*/ f1646 f861 1"/>
              <a:gd name="f2023" fmla="*/ f1647 f862 1"/>
              <a:gd name="f2024" fmla="*/ f1648 f861 1"/>
              <a:gd name="f2025" fmla="*/ f1649 f862 1"/>
              <a:gd name="f2026" fmla="*/ f1650 f861 1"/>
              <a:gd name="f2027" fmla="*/ f1651 f862 1"/>
              <a:gd name="f2028" fmla="*/ f1652 f861 1"/>
              <a:gd name="f2029" fmla="*/ f1653 f862 1"/>
              <a:gd name="f2030" fmla="*/ f1654 f861 1"/>
              <a:gd name="f2031" fmla="*/ f1655 f862 1"/>
              <a:gd name="f2032" fmla="*/ f1656 f861 1"/>
              <a:gd name="f2033" fmla="*/ f1657 f862 1"/>
              <a:gd name="f2034" fmla="*/ f1658 f861 1"/>
              <a:gd name="f2035" fmla="*/ f1659 f862 1"/>
              <a:gd name="f2036" fmla="*/ f1660 f861 1"/>
              <a:gd name="f2037" fmla="*/ f1661 f862 1"/>
              <a:gd name="f2038" fmla="*/ f1662 f861 1"/>
              <a:gd name="f2039" fmla="*/ f1663 f862 1"/>
              <a:gd name="f2040" fmla="*/ f1664 f861 1"/>
              <a:gd name="f2041" fmla="*/ f1665 f862 1"/>
              <a:gd name="f2042" fmla="*/ f1666 f861 1"/>
              <a:gd name="f2043" fmla="*/ f1667 f862 1"/>
              <a:gd name="f2044" fmla="*/ f1668 f861 1"/>
              <a:gd name="f2045" fmla="*/ f1669 f862 1"/>
              <a:gd name="f2046" fmla="*/ f1670 f861 1"/>
              <a:gd name="f2047" fmla="*/ f1671 f862 1"/>
              <a:gd name="f2048" fmla="*/ f1672 f861 1"/>
              <a:gd name="f2049" fmla="*/ f1673 f862 1"/>
              <a:gd name="f2050" fmla="*/ f1674 f861 1"/>
              <a:gd name="f2051" fmla="*/ f1675 f862 1"/>
              <a:gd name="f2052" fmla="*/ f1676 f861 1"/>
              <a:gd name="f2053" fmla="*/ f1677 f862 1"/>
              <a:gd name="f2054" fmla="*/ f1678 f861 1"/>
              <a:gd name="f2055" fmla="*/ f1679 f862 1"/>
              <a:gd name="f2056" fmla="*/ f1680 f861 1"/>
              <a:gd name="f2057" fmla="*/ f1681 f862 1"/>
              <a:gd name="f2058" fmla="*/ f1682 f861 1"/>
              <a:gd name="f2059" fmla="*/ f1683 f862 1"/>
              <a:gd name="f2060" fmla="*/ f1684 f861 1"/>
              <a:gd name="f2061" fmla="*/ f1685 f862 1"/>
              <a:gd name="f2062" fmla="*/ f1686 f861 1"/>
              <a:gd name="f2063" fmla="*/ f1687 f862 1"/>
              <a:gd name="f2064" fmla="*/ f1688 f861 1"/>
              <a:gd name="f2065" fmla="*/ f1689 f862 1"/>
              <a:gd name="f2066" fmla="*/ f1690 f861 1"/>
              <a:gd name="f2067" fmla="*/ f1691 f862 1"/>
              <a:gd name="f2068" fmla="*/ f1692 f861 1"/>
              <a:gd name="f2069" fmla="*/ f1693 f862 1"/>
              <a:gd name="f2070" fmla="*/ f1694 f861 1"/>
              <a:gd name="f2071" fmla="*/ f1695 f862 1"/>
              <a:gd name="f2072" fmla="*/ f1696 f861 1"/>
              <a:gd name="f2073" fmla="*/ f1697 f862 1"/>
              <a:gd name="f2074" fmla="*/ f1698 f861 1"/>
              <a:gd name="f2075" fmla="*/ f1699 f862 1"/>
              <a:gd name="f2076" fmla="*/ f1700 f861 1"/>
              <a:gd name="f2077" fmla="*/ f1701 f862 1"/>
              <a:gd name="f2078" fmla="*/ f1702 f861 1"/>
              <a:gd name="f2079" fmla="*/ f1703 f862 1"/>
              <a:gd name="f2080" fmla="*/ f1704 f861 1"/>
              <a:gd name="f2081" fmla="*/ f1705 f862 1"/>
              <a:gd name="f2082" fmla="*/ f1706 f861 1"/>
              <a:gd name="f2083" fmla="*/ f1707 f862 1"/>
              <a:gd name="f2084" fmla="*/ f1708 f861 1"/>
              <a:gd name="f2085" fmla="*/ f1709 f862 1"/>
              <a:gd name="f2086" fmla="*/ f1710 f861 1"/>
              <a:gd name="f2087" fmla="*/ f1711 f862 1"/>
              <a:gd name="f2088" fmla="*/ f1712 f861 1"/>
              <a:gd name="f2089" fmla="*/ f1713 f862 1"/>
              <a:gd name="f2090" fmla="*/ f1714 f861 1"/>
              <a:gd name="f2091" fmla="*/ f1715 f862 1"/>
              <a:gd name="f2092" fmla="*/ f1716 f861 1"/>
              <a:gd name="f2093" fmla="*/ f1717 f862 1"/>
              <a:gd name="f2094" fmla="*/ f1718 f861 1"/>
              <a:gd name="f2095" fmla="*/ f1719 f862 1"/>
              <a:gd name="f2096" fmla="*/ f1720 f861 1"/>
              <a:gd name="f2097" fmla="*/ f1721 f862 1"/>
              <a:gd name="f2098" fmla="*/ f1722 f861 1"/>
              <a:gd name="f2099" fmla="*/ f1723 f862 1"/>
              <a:gd name="f2100" fmla="*/ f1724 f861 1"/>
              <a:gd name="f2101" fmla="*/ f1725 f862 1"/>
              <a:gd name="f2102" fmla="*/ f1726 f861 1"/>
              <a:gd name="f2103" fmla="*/ f1727 f862 1"/>
              <a:gd name="f2104" fmla="*/ f1728 f861 1"/>
              <a:gd name="f2105" fmla="*/ f1729 f862 1"/>
              <a:gd name="f2106" fmla="*/ f1730 f861 1"/>
              <a:gd name="f2107" fmla="*/ f1731 f862 1"/>
              <a:gd name="f2108" fmla="*/ f1732 f861 1"/>
              <a:gd name="f2109" fmla="*/ f1733 f862 1"/>
              <a:gd name="f2110" fmla="*/ f1734 f861 1"/>
              <a:gd name="f2111" fmla="*/ f1735 f862 1"/>
              <a:gd name="f2112" fmla="*/ f1736 f861 1"/>
              <a:gd name="f2113" fmla="*/ f1737 f862 1"/>
              <a:gd name="f2114" fmla="*/ f1738 f861 1"/>
              <a:gd name="f2115" fmla="*/ f1739 f862 1"/>
              <a:gd name="f2116" fmla="*/ f1740 f861 1"/>
              <a:gd name="f2117" fmla="*/ f1741 f862 1"/>
              <a:gd name="f2118" fmla="*/ f1742 f861 1"/>
              <a:gd name="f2119" fmla="*/ f1743 f862 1"/>
              <a:gd name="f2120" fmla="*/ f1744 f861 1"/>
              <a:gd name="f2121" fmla="*/ f1745 f862 1"/>
              <a:gd name="f2122" fmla="*/ f1746 f861 1"/>
              <a:gd name="f2123" fmla="*/ f1747 f862 1"/>
              <a:gd name="f2124" fmla="*/ f1748 f861 1"/>
              <a:gd name="f2125" fmla="*/ f1749 f862 1"/>
              <a:gd name="f2126" fmla="*/ f1750 f861 1"/>
              <a:gd name="f2127" fmla="*/ f1751 f862 1"/>
              <a:gd name="f2128" fmla="*/ f1752 f861 1"/>
              <a:gd name="f2129" fmla="*/ f1753 f862 1"/>
              <a:gd name="f2130" fmla="*/ f1754 f861 1"/>
              <a:gd name="f2131" fmla="*/ f1755 f862 1"/>
              <a:gd name="f2132" fmla="*/ f1756 f861 1"/>
              <a:gd name="f2133" fmla="*/ f1757 f862 1"/>
              <a:gd name="f2134" fmla="*/ f1758 f861 1"/>
              <a:gd name="f2135" fmla="*/ f1759 f862 1"/>
              <a:gd name="f2136" fmla="*/ f1760 f861 1"/>
              <a:gd name="f2137" fmla="*/ f1761 f862 1"/>
              <a:gd name="f2138" fmla="*/ f1762 f861 1"/>
              <a:gd name="f2139" fmla="*/ f1763 f862 1"/>
              <a:gd name="f2140" fmla="*/ f1764 f861 1"/>
              <a:gd name="f2141" fmla="*/ f1765 f862 1"/>
              <a:gd name="f2142" fmla="*/ f1766 f861 1"/>
              <a:gd name="f2143" fmla="*/ f1767 f862 1"/>
              <a:gd name="f2144" fmla="*/ f1768 f861 1"/>
              <a:gd name="f2145" fmla="*/ f1769 f862 1"/>
              <a:gd name="f2146" fmla="*/ f1770 f861 1"/>
              <a:gd name="f2147" fmla="*/ f1771 f862 1"/>
              <a:gd name="f2148" fmla="*/ f1772 f861 1"/>
              <a:gd name="f2149" fmla="*/ f1773 f862 1"/>
              <a:gd name="f2150" fmla="*/ f1774 f861 1"/>
              <a:gd name="f2151" fmla="*/ f1775 f862 1"/>
              <a:gd name="f2152" fmla="*/ f1776 f861 1"/>
              <a:gd name="f2153" fmla="*/ f1777 f862 1"/>
              <a:gd name="f2154" fmla="*/ f1778 f861 1"/>
              <a:gd name="f2155" fmla="*/ f1779 f862 1"/>
              <a:gd name="f2156" fmla="*/ f1780 f861 1"/>
              <a:gd name="f2157" fmla="*/ f1781 f862 1"/>
              <a:gd name="f2158" fmla="*/ f1782 f861 1"/>
              <a:gd name="f2159" fmla="*/ f1783 f862 1"/>
              <a:gd name="f2160" fmla="*/ f1784 f861 1"/>
              <a:gd name="f2161" fmla="*/ f1785 f862 1"/>
              <a:gd name="f2162" fmla="*/ f1786 f861 1"/>
              <a:gd name="f2163" fmla="*/ f1787 f862 1"/>
              <a:gd name="f2164" fmla="*/ f1788 f861 1"/>
              <a:gd name="f2165" fmla="*/ f1789 f862 1"/>
              <a:gd name="f2166" fmla="*/ f1790 f861 1"/>
              <a:gd name="f2167" fmla="*/ f1791 f862 1"/>
              <a:gd name="f2168" fmla="*/ f1792 f861 1"/>
              <a:gd name="f2169" fmla="*/ f1793 f862 1"/>
              <a:gd name="f2170" fmla="*/ f1794 f861 1"/>
              <a:gd name="f2171" fmla="*/ f1795 f862 1"/>
              <a:gd name="f2172" fmla="*/ f1796 f861 1"/>
              <a:gd name="f2173" fmla="*/ f1797 f862 1"/>
              <a:gd name="f2174" fmla="*/ f1798 f861 1"/>
              <a:gd name="f2175" fmla="*/ f1799 f862 1"/>
              <a:gd name="f2176" fmla="*/ f1800 f861 1"/>
              <a:gd name="f2177" fmla="*/ f1801 f862 1"/>
              <a:gd name="f2178" fmla="*/ f1802 f861 1"/>
              <a:gd name="f2179" fmla="*/ f1803 f862 1"/>
              <a:gd name="f2180" fmla="*/ f1804 f861 1"/>
              <a:gd name="f2181" fmla="*/ f1805 f862 1"/>
              <a:gd name="f2182" fmla="*/ f1806 f861 1"/>
              <a:gd name="f2183" fmla="*/ f1807 f862 1"/>
              <a:gd name="f2184" fmla="*/ f1808 f861 1"/>
              <a:gd name="f2185" fmla="*/ f1809 f862 1"/>
              <a:gd name="f2186" fmla="*/ f1810 f861 1"/>
              <a:gd name="f2187" fmla="*/ f1811 f862 1"/>
              <a:gd name="f2188" fmla="*/ f1812 f861 1"/>
              <a:gd name="f2189" fmla="*/ f1813 f862 1"/>
              <a:gd name="f2190" fmla="*/ f1814 f861 1"/>
              <a:gd name="f2191" fmla="*/ f1815 f862 1"/>
              <a:gd name="f2192" fmla="*/ f1816 f861 1"/>
              <a:gd name="f2193" fmla="*/ f1817 f862 1"/>
              <a:gd name="f2194" fmla="*/ f1818 f861 1"/>
              <a:gd name="f2195" fmla="*/ f1819 f862 1"/>
              <a:gd name="f2196" fmla="*/ f1820 f861 1"/>
              <a:gd name="f2197" fmla="*/ f1821 f862 1"/>
              <a:gd name="f2198" fmla="*/ f1822 f861 1"/>
              <a:gd name="f2199" fmla="*/ f1823 f862 1"/>
              <a:gd name="f2200" fmla="*/ f1824 f861 1"/>
              <a:gd name="f2201" fmla="*/ f1825 f862 1"/>
              <a:gd name="f2202" fmla="*/ f1826 f861 1"/>
              <a:gd name="f2203" fmla="*/ f1827 f862 1"/>
              <a:gd name="f2204" fmla="*/ f1828 f861 1"/>
              <a:gd name="f2205" fmla="*/ f1829 f862 1"/>
              <a:gd name="f2206" fmla="*/ f1830 f861 1"/>
              <a:gd name="f2207" fmla="*/ f1831 f862 1"/>
              <a:gd name="f2208" fmla="*/ f1832 f861 1"/>
              <a:gd name="f2209" fmla="*/ f1833 f862 1"/>
              <a:gd name="f2210" fmla="*/ f1834 f861 1"/>
              <a:gd name="f2211" fmla="*/ f1835 f862 1"/>
              <a:gd name="f2212" fmla="*/ f1836 f861 1"/>
              <a:gd name="f2213" fmla="*/ f1837 f862 1"/>
              <a:gd name="f2214" fmla="*/ f1838 f861 1"/>
              <a:gd name="f2215" fmla="*/ f1839 f862 1"/>
              <a:gd name="f2216" fmla="*/ f1840 f861 1"/>
              <a:gd name="f2217" fmla="*/ f1841 f862 1"/>
              <a:gd name="f2218" fmla="*/ f1842 f861 1"/>
              <a:gd name="f2219" fmla="*/ f1843 f862 1"/>
              <a:gd name="f2220" fmla="*/ f1844 f861 1"/>
              <a:gd name="f2221" fmla="*/ f1845 f862 1"/>
              <a:gd name="f2222" fmla="*/ f1846 f861 1"/>
              <a:gd name="f2223" fmla="*/ f1847 f862 1"/>
              <a:gd name="f2224" fmla="*/ f1848 f861 1"/>
              <a:gd name="f2225" fmla="*/ f1849 f862 1"/>
              <a:gd name="f2226" fmla="*/ f1850 f861 1"/>
              <a:gd name="f2227" fmla="*/ f1851 f862 1"/>
              <a:gd name="f2228" fmla="*/ f1852 f861 1"/>
              <a:gd name="f2229" fmla="*/ f1853 f862 1"/>
              <a:gd name="f2230" fmla="*/ f1854 f861 1"/>
              <a:gd name="f2231" fmla="*/ f1855 f862 1"/>
              <a:gd name="f2232" fmla="*/ f1856 f861 1"/>
              <a:gd name="f2233" fmla="*/ f1857 f862 1"/>
              <a:gd name="f2234" fmla="*/ f1858 f861 1"/>
              <a:gd name="f2235" fmla="*/ f1859 f862 1"/>
              <a:gd name="f2236" fmla="*/ f1860 f861 1"/>
              <a:gd name="f2237" fmla="*/ f1861 f862 1"/>
              <a:gd name="f2238" fmla="*/ f1862 f861 1"/>
              <a:gd name="f2239" fmla="*/ f1863 f862 1"/>
              <a:gd name="f2240" fmla="*/ f1864 f861 1"/>
              <a:gd name="f2241" fmla="*/ f1865 f862 1"/>
              <a:gd name="f2242" fmla="*/ f1866 f861 1"/>
              <a:gd name="f2243" fmla="*/ f1867 f862 1"/>
              <a:gd name="f2244" fmla="*/ f1868 f861 1"/>
              <a:gd name="f2245" fmla="*/ f1869 f862 1"/>
              <a:gd name="f2246" fmla="*/ f1870 f861 1"/>
              <a:gd name="f2247" fmla="*/ f1871 f862 1"/>
              <a:gd name="f2248" fmla="*/ f1872 f861 1"/>
              <a:gd name="f2249" fmla="*/ f1873 f862 1"/>
              <a:gd name="f2250" fmla="*/ f1874 f861 1"/>
              <a:gd name="f2251" fmla="*/ f1875 f862 1"/>
              <a:gd name="f2252" fmla="*/ f1876 f861 1"/>
              <a:gd name="f2253" fmla="*/ f1877 f862 1"/>
              <a:gd name="f2254" fmla="*/ f1878 f861 1"/>
              <a:gd name="f2255" fmla="*/ f1879 f862 1"/>
              <a:gd name="f2256" fmla="*/ f1880 f861 1"/>
              <a:gd name="f2257" fmla="*/ f1881 f862 1"/>
              <a:gd name="f2258" fmla="*/ f1882 f861 1"/>
              <a:gd name="f2259" fmla="*/ f1883 f862 1"/>
              <a:gd name="f2260" fmla="*/ f1884 f861 1"/>
              <a:gd name="f2261" fmla="*/ f1885 f862 1"/>
              <a:gd name="f2262" fmla="*/ f1886 f861 1"/>
              <a:gd name="f2263" fmla="*/ f1887 f862 1"/>
              <a:gd name="f2264" fmla="*/ f1888 f861 1"/>
              <a:gd name="f2265" fmla="*/ f1889 f862 1"/>
              <a:gd name="f2266" fmla="*/ f1890 f861 1"/>
              <a:gd name="f2267" fmla="*/ f1891 f862 1"/>
              <a:gd name="f2268" fmla="*/ f1892 f861 1"/>
              <a:gd name="f2269" fmla="*/ f1893 f862 1"/>
              <a:gd name="f2270" fmla="*/ f1894 f861 1"/>
              <a:gd name="f2271" fmla="*/ f1895 f862 1"/>
              <a:gd name="f2272" fmla="*/ f1896 f861 1"/>
              <a:gd name="f2273" fmla="*/ f1897 f862 1"/>
              <a:gd name="f2274" fmla="*/ f1898 f861 1"/>
              <a:gd name="f2275" fmla="*/ f1899 f862 1"/>
              <a:gd name="f2276" fmla="*/ f1900 f861 1"/>
              <a:gd name="f2277" fmla="*/ f1901 f862 1"/>
              <a:gd name="f2278" fmla="*/ f1902 f861 1"/>
              <a:gd name="f2279" fmla="*/ f1903 f862 1"/>
              <a:gd name="f2280" fmla="*/ f1904 f861 1"/>
              <a:gd name="f2281" fmla="*/ f1905 f862 1"/>
              <a:gd name="f2282" fmla="*/ f1906 f861 1"/>
              <a:gd name="f2283" fmla="*/ f1907 f862 1"/>
              <a:gd name="f2284" fmla="*/ f1908 f861 1"/>
              <a:gd name="f2285" fmla="*/ f1909 f862 1"/>
              <a:gd name="f2286" fmla="*/ f1910 f861 1"/>
              <a:gd name="f2287" fmla="*/ f1911 f862 1"/>
              <a:gd name="f2288" fmla="*/ f1912 f861 1"/>
              <a:gd name="f2289" fmla="*/ f1913 f862 1"/>
              <a:gd name="f2290" fmla="*/ f1914 f861 1"/>
              <a:gd name="f2291" fmla="*/ f1915 f862 1"/>
              <a:gd name="f2292" fmla="*/ f1916 f861 1"/>
              <a:gd name="f2293" fmla="*/ f1917 f862 1"/>
              <a:gd name="f2294" fmla="*/ f1918 f861 1"/>
              <a:gd name="f2295" fmla="*/ f1919 f862 1"/>
              <a:gd name="f2296" fmla="*/ f1920 f861 1"/>
              <a:gd name="f2297" fmla="*/ f1921 f862 1"/>
              <a:gd name="f2298" fmla="*/ f1922 f861 1"/>
              <a:gd name="f2299" fmla="*/ f1923 f862 1"/>
              <a:gd name="f2300" fmla="*/ f1924 f861 1"/>
              <a:gd name="f2301" fmla="*/ f1925 f862 1"/>
              <a:gd name="f2302" fmla="*/ f1926 f861 1"/>
              <a:gd name="f2303" fmla="*/ f1927 f862 1"/>
              <a:gd name="f2304" fmla="*/ f1928 f861 1"/>
              <a:gd name="f2305" fmla="*/ f1929 f862 1"/>
              <a:gd name="f2306" fmla="*/ f1930 f861 1"/>
              <a:gd name="f2307" fmla="*/ f1931 f862 1"/>
              <a:gd name="f2308" fmla="*/ f1932 f861 1"/>
              <a:gd name="f2309" fmla="*/ f1933 f862 1"/>
              <a:gd name="f2310" fmla="*/ f1934 f861 1"/>
              <a:gd name="f2311" fmla="*/ f1935 f862 1"/>
              <a:gd name="f2312" fmla="*/ f1936 f861 1"/>
              <a:gd name="f2313" fmla="*/ f1937 f862 1"/>
              <a:gd name="f2314" fmla="*/ f1938 f861 1"/>
              <a:gd name="f2315" fmla="*/ f1939 f862 1"/>
              <a:gd name="f2316" fmla="*/ f1940 f861 1"/>
              <a:gd name="f2317" fmla="*/ f1941 f862 1"/>
              <a:gd name="f2318" fmla="*/ f1942 f861 1"/>
              <a:gd name="f2319" fmla="*/ f1943 f862 1"/>
              <a:gd name="f2320" fmla="*/ f1944 f861 1"/>
              <a:gd name="f2321" fmla="*/ f1945 f862 1"/>
              <a:gd name="f2322" fmla="*/ f1946 f861 1"/>
              <a:gd name="f2323" fmla="*/ f1947 f862 1"/>
              <a:gd name="f2324" fmla="*/ f1948 f861 1"/>
              <a:gd name="f2325" fmla="*/ f1949 f862 1"/>
              <a:gd name="f2326" fmla="*/ f1950 f861 1"/>
              <a:gd name="f2327" fmla="*/ f1951 f862 1"/>
              <a:gd name="f2328" fmla="*/ f1952 f861 1"/>
              <a:gd name="f2329" fmla="*/ f1953 f862 1"/>
              <a:gd name="f2330" fmla="*/ f1954 f861 1"/>
              <a:gd name="f2331" fmla="*/ f1955 f862 1"/>
              <a:gd name="f2332" fmla="*/ f1956 f861 1"/>
              <a:gd name="f2333" fmla="*/ f1957 f862 1"/>
              <a:gd name="f2334" fmla="*/ f1958 f861 1"/>
              <a:gd name="f2335" fmla="*/ f1959 f862 1"/>
              <a:gd name="f2336" fmla="*/ f1960 f861 1"/>
              <a:gd name="f2337" fmla="*/ f1961 f862 1"/>
              <a:gd name="f2338" fmla="*/ f1962 f861 1"/>
              <a:gd name="f2339" fmla="*/ f1963 f862 1"/>
              <a:gd name="f2340" fmla="*/ f1964 f861 1"/>
              <a:gd name="f2341" fmla="*/ f1965 f862 1"/>
              <a:gd name="f2342" fmla="*/ f1966 f861 1"/>
              <a:gd name="f2343" fmla="*/ f1967 f862 1"/>
              <a:gd name="f2344" fmla="*/ f1968 f861 1"/>
              <a:gd name="f2345" fmla="*/ f1969 f862 1"/>
              <a:gd name="f2346" fmla="*/ f1970 f861 1"/>
              <a:gd name="f2347" fmla="*/ f1971 f862 1"/>
              <a:gd name="f2348" fmla="*/ f1972 f861 1"/>
              <a:gd name="f2349" fmla="*/ f1973 f862 1"/>
              <a:gd name="f2350" fmla="*/ f1974 f861 1"/>
              <a:gd name="f2351" fmla="*/ f1975 f862 1"/>
              <a:gd name="f2352" fmla="*/ f1976 f861 1"/>
              <a:gd name="f2353" fmla="*/ f1977 f862 1"/>
              <a:gd name="f2354" fmla="*/ f1978 f861 1"/>
              <a:gd name="f2355" fmla="*/ f1979 f862 1"/>
              <a:gd name="f2356" fmla="*/ f1980 f861 1"/>
              <a:gd name="f2357" fmla="*/ f1981 f862 1"/>
              <a:gd name="f2358" fmla="*/ f1982 f861 1"/>
              <a:gd name="f2359" fmla="*/ f1983 f862 1"/>
              <a:gd name="f2360" fmla="*/ f1984 f861 1"/>
              <a:gd name="f2361" fmla="*/ f1985 f862 1"/>
              <a:gd name="f2362" fmla="*/ f1986 f861 1"/>
              <a:gd name="f2363" fmla="*/ f1987 f862 1"/>
              <a:gd name="f2364" fmla="*/ f1988 f861 1"/>
              <a:gd name="f2365" fmla="*/ f1989 f862 1"/>
              <a:gd name="f2366" fmla="*/ f1990 f861 1"/>
              <a:gd name="f2367" fmla="*/ f1991 f862 1"/>
              <a:gd name="f2368" fmla="*/ f1992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44">
                <a:pos x="f1997" y="f1998"/>
              </a:cxn>
              <a:cxn ang="f1244">
                <a:pos x="f1999" y="f1998"/>
              </a:cxn>
              <a:cxn ang="f1244">
                <a:pos x="f2000" y="f2001"/>
              </a:cxn>
              <a:cxn ang="f1244">
                <a:pos x="f2002" y="f2003"/>
              </a:cxn>
              <a:cxn ang="f1244">
                <a:pos x="f2004" y="f2005"/>
              </a:cxn>
              <a:cxn ang="f1244">
                <a:pos x="f2006" y="f2007"/>
              </a:cxn>
              <a:cxn ang="f1244">
                <a:pos x="f2008" y="f2009"/>
              </a:cxn>
              <a:cxn ang="f1244">
                <a:pos x="f2010" y="f2011"/>
              </a:cxn>
              <a:cxn ang="f1244">
                <a:pos x="f2012" y="f2013"/>
              </a:cxn>
              <a:cxn ang="f1244">
                <a:pos x="f2014" y="f2015"/>
              </a:cxn>
              <a:cxn ang="f1244">
                <a:pos x="f2016" y="f2017"/>
              </a:cxn>
              <a:cxn ang="f1244">
                <a:pos x="f2018" y="f2019"/>
              </a:cxn>
              <a:cxn ang="f1244">
                <a:pos x="f2020" y="f2021"/>
              </a:cxn>
              <a:cxn ang="f1244">
                <a:pos x="f2022" y="f2023"/>
              </a:cxn>
              <a:cxn ang="f1244">
                <a:pos x="f2024" y="f2025"/>
              </a:cxn>
              <a:cxn ang="f1244">
                <a:pos x="f2026" y="f2027"/>
              </a:cxn>
              <a:cxn ang="f1244">
                <a:pos x="f2028" y="f2029"/>
              </a:cxn>
              <a:cxn ang="f1244">
                <a:pos x="f2030" y="f2031"/>
              </a:cxn>
              <a:cxn ang="f1244">
                <a:pos x="f2032" y="f2033"/>
              </a:cxn>
              <a:cxn ang="f1244">
                <a:pos x="f2034" y="f2035"/>
              </a:cxn>
              <a:cxn ang="f1244">
                <a:pos x="f2036" y="f2037"/>
              </a:cxn>
              <a:cxn ang="f1244">
                <a:pos x="f2038" y="f2039"/>
              </a:cxn>
              <a:cxn ang="f1244">
                <a:pos x="f2040" y="f2041"/>
              </a:cxn>
              <a:cxn ang="f1244">
                <a:pos x="f2042" y="f2043"/>
              </a:cxn>
              <a:cxn ang="f1244">
                <a:pos x="f2044" y="f2045"/>
              </a:cxn>
              <a:cxn ang="f1244">
                <a:pos x="f2046" y="f2047"/>
              </a:cxn>
              <a:cxn ang="f1244">
                <a:pos x="f2048" y="f2049"/>
              </a:cxn>
              <a:cxn ang="f1244">
                <a:pos x="f2050" y="f2051"/>
              </a:cxn>
              <a:cxn ang="f1244">
                <a:pos x="f2052" y="f2053"/>
              </a:cxn>
              <a:cxn ang="f1244">
                <a:pos x="f2054" y="f2055"/>
              </a:cxn>
              <a:cxn ang="f1244">
                <a:pos x="f2056" y="f2057"/>
              </a:cxn>
              <a:cxn ang="f1244">
                <a:pos x="f2058" y="f2059"/>
              </a:cxn>
              <a:cxn ang="f1244">
                <a:pos x="f2060" y="f2061"/>
              </a:cxn>
              <a:cxn ang="f1244">
                <a:pos x="f2062" y="f2063"/>
              </a:cxn>
              <a:cxn ang="f1244">
                <a:pos x="f2064" y="f2065"/>
              </a:cxn>
              <a:cxn ang="f1244">
                <a:pos x="f2066" y="f2067"/>
              </a:cxn>
              <a:cxn ang="f1244">
                <a:pos x="f2068" y="f2069"/>
              </a:cxn>
              <a:cxn ang="f1244">
                <a:pos x="f2070" y="f2071"/>
              </a:cxn>
              <a:cxn ang="f1244">
                <a:pos x="f2072" y="f2073"/>
              </a:cxn>
              <a:cxn ang="f1244">
                <a:pos x="f2074" y="f2075"/>
              </a:cxn>
              <a:cxn ang="f1244">
                <a:pos x="f2076" y="f2077"/>
              </a:cxn>
              <a:cxn ang="f1244">
                <a:pos x="f2078" y="f2079"/>
              </a:cxn>
              <a:cxn ang="f1244">
                <a:pos x="f2080" y="f2081"/>
              </a:cxn>
              <a:cxn ang="f1244">
                <a:pos x="f2082" y="f2083"/>
              </a:cxn>
              <a:cxn ang="f1244">
                <a:pos x="f2084" y="f2085"/>
              </a:cxn>
              <a:cxn ang="f1244">
                <a:pos x="f2086" y="f2087"/>
              </a:cxn>
              <a:cxn ang="f1244">
                <a:pos x="f2088" y="f2089"/>
              </a:cxn>
              <a:cxn ang="f1244">
                <a:pos x="f2090" y="f2091"/>
              </a:cxn>
              <a:cxn ang="f1244">
                <a:pos x="f2092" y="f2093"/>
              </a:cxn>
              <a:cxn ang="f1244">
                <a:pos x="f2094" y="f2095"/>
              </a:cxn>
              <a:cxn ang="f1244">
                <a:pos x="f2096" y="f2097"/>
              </a:cxn>
              <a:cxn ang="f1244">
                <a:pos x="f2098" y="f2099"/>
              </a:cxn>
              <a:cxn ang="f1244">
                <a:pos x="f2100" y="f2101"/>
              </a:cxn>
              <a:cxn ang="f1244">
                <a:pos x="f2102" y="f2103"/>
              </a:cxn>
              <a:cxn ang="f1244">
                <a:pos x="f2104" y="f2105"/>
              </a:cxn>
              <a:cxn ang="f1244">
                <a:pos x="f2106" y="f2107"/>
              </a:cxn>
              <a:cxn ang="f1244">
                <a:pos x="f2108" y="f2109"/>
              </a:cxn>
              <a:cxn ang="f1244">
                <a:pos x="f2110" y="f2111"/>
              </a:cxn>
              <a:cxn ang="f1244">
                <a:pos x="f2112" y="f2113"/>
              </a:cxn>
              <a:cxn ang="f1244">
                <a:pos x="f2114" y="f2115"/>
              </a:cxn>
              <a:cxn ang="f1244">
                <a:pos x="f2116" y="f2117"/>
              </a:cxn>
              <a:cxn ang="f1244">
                <a:pos x="f2118" y="f2119"/>
              </a:cxn>
              <a:cxn ang="f1244">
                <a:pos x="f2120" y="f2121"/>
              </a:cxn>
              <a:cxn ang="f1244">
                <a:pos x="f2122" y="f2123"/>
              </a:cxn>
              <a:cxn ang="f1244">
                <a:pos x="f2124" y="f2125"/>
              </a:cxn>
              <a:cxn ang="f1244">
                <a:pos x="f2126" y="f2127"/>
              </a:cxn>
              <a:cxn ang="f1244">
                <a:pos x="f2128" y="f2129"/>
              </a:cxn>
              <a:cxn ang="f1244">
                <a:pos x="f2130" y="f2131"/>
              </a:cxn>
              <a:cxn ang="f1244">
                <a:pos x="f2132" y="f2133"/>
              </a:cxn>
              <a:cxn ang="f1244">
                <a:pos x="f2134" y="f2135"/>
              </a:cxn>
              <a:cxn ang="f1244">
                <a:pos x="f2136" y="f2137"/>
              </a:cxn>
              <a:cxn ang="f1244">
                <a:pos x="f2138" y="f2139"/>
              </a:cxn>
              <a:cxn ang="f1244">
                <a:pos x="f2140" y="f2141"/>
              </a:cxn>
              <a:cxn ang="f1244">
                <a:pos x="f2142" y="f2143"/>
              </a:cxn>
              <a:cxn ang="f1244">
                <a:pos x="f2144" y="f2145"/>
              </a:cxn>
              <a:cxn ang="f1244">
                <a:pos x="f2146" y="f2147"/>
              </a:cxn>
              <a:cxn ang="f1244">
                <a:pos x="f2148" y="f2149"/>
              </a:cxn>
              <a:cxn ang="f1244">
                <a:pos x="f2150" y="f2151"/>
              </a:cxn>
              <a:cxn ang="f1244">
                <a:pos x="f2152" y="f2153"/>
              </a:cxn>
              <a:cxn ang="f1244">
                <a:pos x="f2154" y="f2155"/>
              </a:cxn>
              <a:cxn ang="f1244">
                <a:pos x="f2156" y="f2157"/>
              </a:cxn>
              <a:cxn ang="f1244">
                <a:pos x="f2158" y="f2159"/>
              </a:cxn>
              <a:cxn ang="f1244">
                <a:pos x="f2160" y="f2161"/>
              </a:cxn>
              <a:cxn ang="f1244">
                <a:pos x="f2162" y="f2163"/>
              </a:cxn>
              <a:cxn ang="f1244">
                <a:pos x="f2164" y="f2165"/>
              </a:cxn>
              <a:cxn ang="f1244">
                <a:pos x="f2166" y="f2167"/>
              </a:cxn>
              <a:cxn ang="f1244">
                <a:pos x="f2168" y="f2169"/>
              </a:cxn>
              <a:cxn ang="f1244">
                <a:pos x="f2170" y="f2171"/>
              </a:cxn>
              <a:cxn ang="f1244">
                <a:pos x="f2172" y="f2173"/>
              </a:cxn>
              <a:cxn ang="f1244">
                <a:pos x="f2174" y="f2175"/>
              </a:cxn>
              <a:cxn ang="f1244">
                <a:pos x="f2176" y="f2177"/>
              </a:cxn>
              <a:cxn ang="f1244">
                <a:pos x="f2178" y="f2179"/>
              </a:cxn>
              <a:cxn ang="f1244">
                <a:pos x="f2180" y="f2181"/>
              </a:cxn>
              <a:cxn ang="f1244">
                <a:pos x="f2182" y="f2183"/>
              </a:cxn>
              <a:cxn ang="f1244">
                <a:pos x="f2184" y="f2185"/>
              </a:cxn>
              <a:cxn ang="f1244">
                <a:pos x="f2186" y="f2187"/>
              </a:cxn>
              <a:cxn ang="f1244">
                <a:pos x="f2188" y="f2189"/>
              </a:cxn>
              <a:cxn ang="f1244">
                <a:pos x="f2190" y="f2191"/>
              </a:cxn>
              <a:cxn ang="f1244">
                <a:pos x="f2192" y="f2193"/>
              </a:cxn>
              <a:cxn ang="f1244">
                <a:pos x="f2194" y="f2195"/>
              </a:cxn>
              <a:cxn ang="f1244">
                <a:pos x="f2196" y="f2197"/>
              </a:cxn>
              <a:cxn ang="f1244">
                <a:pos x="f2198" y="f2199"/>
              </a:cxn>
              <a:cxn ang="f1244">
                <a:pos x="f2200" y="f2201"/>
              </a:cxn>
              <a:cxn ang="f1244">
                <a:pos x="f2202" y="f2203"/>
              </a:cxn>
              <a:cxn ang="f1244">
                <a:pos x="f2204" y="f2205"/>
              </a:cxn>
              <a:cxn ang="f1244">
                <a:pos x="f2206" y="f2207"/>
              </a:cxn>
              <a:cxn ang="f1244">
                <a:pos x="f2208" y="f2209"/>
              </a:cxn>
              <a:cxn ang="f1244">
                <a:pos x="f2210" y="f2211"/>
              </a:cxn>
              <a:cxn ang="f1244">
                <a:pos x="f2212" y="f2213"/>
              </a:cxn>
              <a:cxn ang="f1244">
                <a:pos x="f2214" y="f2215"/>
              </a:cxn>
              <a:cxn ang="f1244">
                <a:pos x="f2216" y="f2217"/>
              </a:cxn>
              <a:cxn ang="f1244">
                <a:pos x="f2218" y="f2219"/>
              </a:cxn>
              <a:cxn ang="f1244">
                <a:pos x="f2220" y="f2221"/>
              </a:cxn>
              <a:cxn ang="f1244">
                <a:pos x="f2222" y="f2223"/>
              </a:cxn>
              <a:cxn ang="f1244">
                <a:pos x="f2224" y="f2225"/>
              </a:cxn>
              <a:cxn ang="f1244">
                <a:pos x="f2226" y="f2227"/>
              </a:cxn>
              <a:cxn ang="f1244">
                <a:pos x="f2228" y="f2229"/>
              </a:cxn>
              <a:cxn ang="f1244">
                <a:pos x="f2230" y="f2231"/>
              </a:cxn>
              <a:cxn ang="f1244">
                <a:pos x="f2232" y="f2233"/>
              </a:cxn>
              <a:cxn ang="f1244">
                <a:pos x="f2234" y="f2235"/>
              </a:cxn>
              <a:cxn ang="f1244">
                <a:pos x="f2236" y="f2237"/>
              </a:cxn>
              <a:cxn ang="f1244">
                <a:pos x="f2238" y="f2239"/>
              </a:cxn>
              <a:cxn ang="f1244">
                <a:pos x="f2240" y="f2241"/>
              </a:cxn>
              <a:cxn ang="f1244">
                <a:pos x="f2242" y="f2243"/>
              </a:cxn>
              <a:cxn ang="f1244">
                <a:pos x="f2244" y="f2245"/>
              </a:cxn>
              <a:cxn ang="f1244">
                <a:pos x="f2246" y="f2247"/>
              </a:cxn>
              <a:cxn ang="f1244">
                <a:pos x="f2248" y="f2249"/>
              </a:cxn>
              <a:cxn ang="f1244">
                <a:pos x="f2250" y="f2251"/>
              </a:cxn>
              <a:cxn ang="f1244">
                <a:pos x="f2252" y="f2253"/>
              </a:cxn>
              <a:cxn ang="f1244">
                <a:pos x="f2254" y="f2255"/>
              </a:cxn>
              <a:cxn ang="f1244">
                <a:pos x="f2256" y="f2257"/>
              </a:cxn>
              <a:cxn ang="f1244">
                <a:pos x="f2258" y="f2259"/>
              </a:cxn>
              <a:cxn ang="f1244">
                <a:pos x="f2260" y="f2261"/>
              </a:cxn>
              <a:cxn ang="f1244">
                <a:pos x="f2262" y="f2263"/>
              </a:cxn>
              <a:cxn ang="f1244">
                <a:pos x="f2264" y="f2265"/>
              </a:cxn>
              <a:cxn ang="f1244">
                <a:pos x="f2266" y="f2267"/>
              </a:cxn>
              <a:cxn ang="f1244">
                <a:pos x="f2268" y="f2269"/>
              </a:cxn>
              <a:cxn ang="f1244">
                <a:pos x="f2270" y="f2271"/>
              </a:cxn>
              <a:cxn ang="f1244">
                <a:pos x="f2272" y="f2273"/>
              </a:cxn>
              <a:cxn ang="f1244">
                <a:pos x="f2274" y="f2275"/>
              </a:cxn>
              <a:cxn ang="f1244">
                <a:pos x="f2276" y="f2277"/>
              </a:cxn>
              <a:cxn ang="f1244">
                <a:pos x="f2278" y="f2279"/>
              </a:cxn>
              <a:cxn ang="f1244">
                <a:pos x="f2280" y="f2281"/>
              </a:cxn>
              <a:cxn ang="f1244">
                <a:pos x="f2282" y="f2283"/>
              </a:cxn>
              <a:cxn ang="f1244">
                <a:pos x="f2284" y="f2285"/>
              </a:cxn>
              <a:cxn ang="f1244">
                <a:pos x="f2286" y="f2287"/>
              </a:cxn>
              <a:cxn ang="f1244">
                <a:pos x="f2288" y="f2289"/>
              </a:cxn>
              <a:cxn ang="f1244">
                <a:pos x="f2290" y="f2291"/>
              </a:cxn>
              <a:cxn ang="f1244">
                <a:pos x="f2292" y="f2293"/>
              </a:cxn>
              <a:cxn ang="f1244">
                <a:pos x="f2294" y="f2295"/>
              </a:cxn>
              <a:cxn ang="f1244">
                <a:pos x="f2296" y="f2297"/>
              </a:cxn>
              <a:cxn ang="f1244">
                <a:pos x="f2298" y="f2299"/>
              </a:cxn>
              <a:cxn ang="f1244">
                <a:pos x="f2300" y="f2301"/>
              </a:cxn>
              <a:cxn ang="f1244">
                <a:pos x="f2302" y="f2303"/>
              </a:cxn>
              <a:cxn ang="f1244">
                <a:pos x="f2304" y="f2305"/>
              </a:cxn>
              <a:cxn ang="f1244">
                <a:pos x="f2306" y="f2307"/>
              </a:cxn>
              <a:cxn ang="f1244">
                <a:pos x="f2308" y="f2309"/>
              </a:cxn>
              <a:cxn ang="f1244">
                <a:pos x="f2310" y="f2311"/>
              </a:cxn>
              <a:cxn ang="f1244">
                <a:pos x="f2312" y="f2313"/>
              </a:cxn>
              <a:cxn ang="f1244">
                <a:pos x="f2314" y="f2315"/>
              </a:cxn>
              <a:cxn ang="f1244">
                <a:pos x="f2316" y="f2317"/>
              </a:cxn>
              <a:cxn ang="f1244">
                <a:pos x="f2318" y="f2319"/>
              </a:cxn>
              <a:cxn ang="f1244">
                <a:pos x="f2320" y="f2321"/>
              </a:cxn>
              <a:cxn ang="f1244">
                <a:pos x="f2322" y="f2323"/>
              </a:cxn>
              <a:cxn ang="f1244">
                <a:pos x="f2324" y="f2325"/>
              </a:cxn>
              <a:cxn ang="f1244">
                <a:pos x="f2326" y="f2327"/>
              </a:cxn>
              <a:cxn ang="f1244">
                <a:pos x="f2328" y="f2329"/>
              </a:cxn>
              <a:cxn ang="f1244">
                <a:pos x="f2330" y="f2331"/>
              </a:cxn>
              <a:cxn ang="f1244">
                <a:pos x="f2332" y="f2333"/>
              </a:cxn>
              <a:cxn ang="f1244">
                <a:pos x="f2334" y="f2335"/>
              </a:cxn>
              <a:cxn ang="f1244">
                <a:pos x="f2336" y="f2337"/>
              </a:cxn>
              <a:cxn ang="f1244">
                <a:pos x="f2338" y="f2339"/>
              </a:cxn>
              <a:cxn ang="f1244">
                <a:pos x="f2340" y="f2341"/>
              </a:cxn>
              <a:cxn ang="f1244">
                <a:pos x="f2342" y="f2343"/>
              </a:cxn>
              <a:cxn ang="f1244">
                <a:pos x="f2344" y="f2345"/>
              </a:cxn>
              <a:cxn ang="f1244">
                <a:pos x="f2346" y="f2347"/>
              </a:cxn>
              <a:cxn ang="f1244">
                <a:pos x="f2348" y="f2349"/>
              </a:cxn>
              <a:cxn ang="f1244">
                <a:pos x="f2350" y="f2351"/>
              </a:cxn>
              <a:cxn ang="f1244">
                <a:pos x="f2352" y="f2353"/>
              </a:cxn>
              <a:cxn ang="f1244">
                <a:pos x="f2354" y="f2355"/>
              </a:cxn>
              <a:cxn ang="f1244">
                <a:pos x="f2356" y="f2357"/>
              </a:cxn>
              <a:cxn ang="f1244">
                <a:pos x="f2358" y="f2359"/>
              </a:cxn>
              <a:cxn ang="f1244">
                <a:pos x="f2360" y="f2361"/>
              </a:cxn>
              <a:cxn ang="f1244">
                <a:pos x="f2362" y="f2363"/>
              </a:cxn>
              <a:cxn ang="f1244">
                <a:pos x="f2364" y="f2365"/>
              </a:cxn>
              <a:cxn ang="f1244">
                <a:pos x="f2366" y="f2367"/>
              </a:cxn>
              <a:cxn ang="f1244">
                <a:pos x="f1997" y="f2368"/>
              </a:cxn>
            </a:cxnLst>
            <a:rect l="f1993" t="f1996" r="f1994" b="f1995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B6077A-DAB0-2007-47D2-213FB1EB2096}"/>
              </a:ext>
            </a:extLst>
          </p:cNvPr>
          <p:cNvSpPr txBox="1"/>
          <p:nvPr/>
        </p:nvSpPr>
        <p:spPr>
          <a:xfrm>
            <a:off x="9998433" y="6373686"/>
            <a:ext cx="2833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(Diggs, 2019)</a:t>
            </a:r>
          </a:p>
          <a:p>
            <a:endParaRPr lang="en-GB" dirty="0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13F0B5-9FF7-D7BD-6B07-7BB3252335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688" y="1208974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57"/>
    </mc:Choice>
    <mc:Fallback>
      <p:transition spd="slow" advTm="65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5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20EED73-1494-4E89-869B-E501A02B2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9D7A3A2-205A-4FD7-89D2-24FA8A54E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934" y="0"/>
            <a:ext cx="11377066" cy="4001047"/>
          </a:xfrm>
          <a:custGeom>
            <a:avLst/>
            <a:gdLst>
              <a:gd name="connsiteX0" fmla="*/ 914840 w 11377066"/>
              <a:gd name="connsiteY0" fmla="*/ 0 h 3343806"/>
              <a:gd name="connsiteX1" fmla="*/ 11365513 w 11377066"/>
              <a:gd name="connsiteY1" fmla="*/ 0 h 3343806"/>
              <a:gd name="connsiteX2" fmla="*/ 11365513 w 11377066"/>
              <a:gd name="connsiteY2" fmla="*/ 846735 h 3343806"/>
              <a:gd name="connsiteX3" fmla="*/ 11050704 w 11377066"/>
              <a:gd name="connsiteY3" fmla="*/ 1046017 h 3343806"/>
              <a:gd name="connsiteX4" fmla="*/ 11195112 w 11377066"/>
              <a:gd name="connsiteY4" fmla="*/ 1103780 h 3343806"/>
              <a:gd name="connsiteX5" fmla="*/ 10553944 w 11377066"/>
              <a:gd name="connsiteY5" fmla="*/ 1441695 h 3343806"/>
              <a:gd name="connsiteX6" fmla="*/ 11148902 w 11377066"/>
              <a:gd name="connsiteY6" fmla="*/ 1383932 h 3343806"/>
              <a:gd name="connsiteX7" fmla="*/ 11117132 w 11377066"/>
              <a:gd name="connsiteY7" fmla="*/ 1430142 h 3343806"/>
              <a:gd name="connsiteX8" fmla="*/ 11085363 w 11377066"/>
              <a:gd name="connsiteY8" fmla="*/ 1476352 h 3343806"/>
              <a:gd name="connsiteX9" fmla="*/ 11365513 w 11377066"/>
              <a:gd name="connsiteY9" fmla="*/ 1447471 h 3343806"/>
              <a:gd name="connsiteX10" fmla="*/ 11365513 w 11377066"/>
              <a:gd name="connsiteY10" fmla="*/ 1496569 h 3343806"/>
              <a:gd name="connsiteX11" fmla="*/ 11278869 w 11377066"/>
              <a:gd name="connsiteY11" fmla="*/ 1554332 h 3343806"/>
              <a:gd name="connsiteX12" fmla="*/ 11365513 w 11377066"/>
              <a:gd name="connsiteY12" fmla="*/ 1539891 h 3343806"/>
              <a:gd name="connsiteX13" fmla="*/ 11377066 w 11377066"/>
              <a:gd name="connsiteY13" fmla="*/ 1539891 h 3343806"/>
              <a:gd name="connsiteX14" fmla="*/ 11377066 w 11377066"/>
              <a:gd name="connsiteY14" fmla="*/ 1765167 h 3343806"/>
              <a:gd name="connsiteX15" fmla="*/ 4624577 w 11377066"/>
              <a:gd name="connsiteY15" fmla="*/ 3342096 h 3343806"/>
              <a:gd name="connsiteX16" fmla="*/ 4000738 w 11377066"/>
              <a:gd name="connsiteY16" fmla="*/ 3313214 h 3343806"/>
              <a:gd name="connsiteX17" fmla="*/ 3853443 w 11377066"/>
              <a:gd name="connsiteY17" fmla="*/ 3217905 h 3343806"/>
              <a:gd name="connsiteX18" fmla="*/ 4003625 w 11377066"/>
              <a:gd name="connsiteY18" fmla="*/ 3171695 h 3343806"/>
              <a:gd name="connsiteX19" fmla="*/ 4465729 w 11377066"/>
              <a:gd name="connsiteY19" fmla="*/ 3024399 h 3343806"/>
              <a:gd name="connsiteX20" fmla="*/ 4015179 w 11377066"/>
              <a:gd name="connsiteY20" fmla="*/ 3047505 h 3343806"/>
              <a:gd name="connsiteX21" fmla="*/ 4656346 w 11377066"/>
              <a:gd name="connsiteY21" fmla="*/ 2926202 h 3343806"/>
              <a:gd name="connsiteX22" fmla="*/ 4841188 w 11377066"/>
              <a:gd name="connsiteY22" fmla="*/ 2862663 h 3343806"/>
              <a:gd name="connsiteX23" fmla="*/ 4659236 w 11377066"/>
              <a:gd name="connsiteY23" fmla="*/ 2836670 h 3343806"/>
              <a:gd name="connsiteX24" fmla="*/ 3778351 w 11377066"/>
              <a:gd name="connsiteY24" fmla="*/ 2914650 h 3343806"/>
              <a:gd name="connsiteX25" fmla="*/ 3694595 w 11377066"/>
              <a:gd name="connsiteY25" fmla="*/ 2923314 h 3343806"/>
              <a:gd name="connsiteX26" fmla="*/ 3119852 w 11377066"/>
              <a:gd name="connsiteY26" fmla="*/ 2862663 h 3343806"/>
              <a:gd name="connsiteX27" fmla="*/ 3440437 w 11377066"/>
              <a:gd name="connsiteY27" fmla="*/ 2799124 h 3343806"/>
              <a:gd name="connsiteX28" fmla="*/ 3070753 w 11377066"/>
              <a:gd name="connsiteY28" fmla="*/ 2761578 h 3343806"/>
              <a:gd name="connsiteX29" fmla="*/ 2623091 w 11377066"/>
              <a:gd name="connsiteY29" fmla="*/ 2726920 h 3343806"/>
              <a:gd name="connsiteX30" fmla="*/ 2160987 w 11377066"/>
              <a:gd name="connsiteY30" fmla="*/ 2611394 h 3343806"/>
              <a:gd name="connsiteX31" fmla="*/ 1837515 w 11377066"/>
              <a:gd name="connsiteY31" fmla="*/ 2573848 h 3343806"/>
              <a:gd name="connsiteX32" fmla="*/ 1869284 w 11377066"/>
              <a:gd name="connsiteY32" fmla="*/ 2472763 h 3343806"/>
              <a:gd name="connsiteX33" fmla="*/ 1808633 w 11377066"/>
              <a:gd name="connsiteY33" fmla="*/ 2386119 h 3343806"/>
              <a:gd name="connsiteX34" fmla="*/ 2354493 w 11377066"/>
              <a:gd name="connsiteY34" fmla="*/ 2342797 h 3343806"/>
              <a:gd name="connsiteX35" fmla="*/ 2146546 w 11377066"/>
              <a:gd name="connsiteY35" fmla="*/ 2328356 h 3343806"/>
              <a:gd name="connsiteX36" fmla="*/ 2054126 w 11377066"/>
              <a:gd name="connsiteY36" fmla="*/ 2285034 h 3343806"/>
              <a:gd name="connsiteX37" fmla="*/ 2132106 w 11377066"/>
              <a:gd name="connsiteY37" fmla="*/ 2238823 h 3343806"/>
              <a:gd name="connsiteX38" fmla="*/ 2478684 w 11377066"/>
              <a:gd name="connsiteY38" fmla="*/ 2085751 h 3343806"/>
              <a:gd name="connsiteX39" fmla="*/ 1511154 w 11377066"/>
              <a:gd name="connsiteY39" fmla="*/ 2094416 h 3343806"/>
              <a:gd name="connsiteX40" fmla="*/ 1638232 w 11377066"/>
              <a:gd name="connsiteY40" fmla="*/ 2042429 h 3343806"/>
              <a:gd name="connsiteX41" fmla="*/ 2972556 w 11377066"/>
              <a:gd name="connsiteY41" fmla="*/ 1718957 h 3343806"/>
              <a:gd name="connsiteX42" fmla="*/ 3238266 w 11377066"/>
              <a:gd name="connsiteY42" fmla="*/ 1678523 h 3343806"/>
              <a:gd name="connsiteX43" fmla="*/ 2522005 w 11377066"/>
              <a:gd name="connsiteY43" fmla="*/ 1664082 h 3343806"/>
              <a:gd name="connsiteX44" fmla="*/ 1421621 w 11377066"/>
              <a:gd name="connsiteY44" fmla="*/ 1522563 h 3343806"/>
              <a:gd name="connsiteX45" fmla="*/ 1525595 w 11377066"/>
              <a:gd name="connsiteY45" fmla="*/ 1392596 h 3343806"/>
              <a:gd name="connsiteX46" fmla="*/ 982623 w 11377066"/>
              <a:gd name="connsiteY46" fmla="*/ 1415701 h 3343806"/>
              <a:gd name="connsiteX47" fmla="*/ 1231003 w 11377066"/>
              <a:gd name="connsiteY47" fmla="*/ 1314616 h 3343806"/>
              <a:gd name="connsiteX48" fmla="*/ 1025945 w 11377066"/>
              <a:gd name="connsiteY48" fmla="*/ 1297287 h 3343806"/>
              <a:gd name="connsiteX49" fmla="*/ 841104 w 11377066"/>
              <a:gd name="connsiteY49" fmla="*/ 1225083 h 3343806"/>
              <a:gd name="connsiteX50" fmla="*/ 1612239 w 11377066"/>
              <a:gd name="connsiteY50" fmla="*/ 1112445 h 3343806"/>
              <a:gd name="connsiteX51" fmla="*/ 1814409 w 11377066"/>
              <a:gd name="connsiteY51" fmla="*/ 1008471 h 3343806"/>
              <a:gd name="connsiteX52" fmla="*/ 1932824 w 11377066"/>
              <a:gd name="connsiteY52" fmla="*/ 979590 h 3343806"/>
              <a:gd name="connsiteX53" fmla="*/ 2083007 w 11377066"/>
              <a:gd name="connsiteY53" fmla="*/ 936268 h 3343806"/>
              <a:gd name="connsiteX54" fmla="*/ 1947265 w 11377066"/>
              <a:gd name="connsiteY54" fmla="*/ 924715 h 3343806"/>
              <a:gd name="connsiteX55" fmla="*/ 1271438 w 11377066"/>
              <a:gd name="connsiteY55" fmla="*/ 895834 h 3343806"/>
              <a:gd name="connsiteX56" fmla="*/ 659150 w 11377066"/>
              <a:gd name="connsiteY56" fmla="*/ 907386 h 3343806"/>
              <a:gd name="connsiteX57" fmla="*/ 780453 w 11377066"/>
              <a:gd name="connsiteY57" fmla="*/ 846735 h 3343806"/>
              <a:gd name="connsiteX58" fmla="*/ 841104 w 11377066"/>
              <a:gd name="connsiteY58" fmla="*/ 788972 h 3343806"/>
              <a:gd name="connsiteX59" fmla="*/ 448316 w 11377066"/>
              <a:gd name="connsiteY59" fmla="*/ 659006 h 3343806"/>
              <a:gd name="connsiteX60" fmla="*/ 910419 w 11377066"/>
              <a:gd name="connsiteY60" fmla="*/ 569473 h 3343806"/>
              <a:gd name="connsiteX61" fmla="*/ 604275 w 11377066"/>
              <a:gd name="connsiteY61" fmla="*/ 514598 h 3343806"/>
              <a:gd name="connsiteX62" fmla="*/ 15093 w 11377066"/>
              <a:gd name="connsiteY62" fmla="*/ 352862 h 3343806"/>
              <a:gd name="connsiteX63" fmla="*/ 430987 w 11377066"/>
              <a:gd name="connsiteY63" fmla="*/ 136251 h 3343806"/>
              <a:gd name="connsiteX64" fmla="*/ 874092 w 11377066"/>
              <a:gd name="connsiteY64" fmla="*/ 17656 h 3343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1377066" h="3343806">
                <a:moveTo>
                  <a:pt x="914840" y="0"/>
                </a:moveTo>
                <a:lnTo>
                  <a:pt x="11365513" y="0"/>
                </a:lnTo>
                <a:lnTo>
                  <a:pt x="11365513" y="846735"/>
                </a:lnTo>
                <a:cubicBezTo>
                  <a:pt x="11273092" y="924715"/>
                  <a:pt x="11163343" y="985366"/>
                  <a:pt x="11050704" y="1046017"/>
                </a:cubicBezTo>
                <a:cubicBezTo>
                  <a:pt x="11088251" y="1089339"/>
                  <a:pt x="11169119" y="1037353"/>
                  <a:pt x="11195112" y="1103780"/>
                </a:cubicBezTo>
                <a:cubicBezTo>
                  <a:pt x="10987166" y="1216419"/>
                  <a:pt x="10796548" y="1357938"/>
                  <a:pt x="10553944" y="1441695"/>
                </a:cubicBezTo>
                <a:cubicBezTo>
                  <a:pt x="10753226" y="1381043"/>
                  <a:pt x="10952508" y="1409925"/>
                  <a:pt x="11148902" y="1383932"/>
                </a:cubicBezTo>
                <a:cubicBezTo>
                  <a:pt x="11174895" y="1418589"/>
                  <a:pt x="11131573" y="1418589"/>
                  <a:pt x="11117132" y="1430142"/>
                </a:cubicBezTo>
                <a:cubicBezTo>
                  <a:pt x="11102692" y="1441695"/>
                  <a:pt x="11082474" y="1450359"/>
                  <a:pt x="11085363" y="1476352"/>
                </a:cubicBezTo>
                <a:cubicBezTo>
                  <a:pt x="11174895" y="1487905"/>
                  <a:pt x="11273092" y="1447471"/>
                  <a:pt x="11365513" y="1447471"/>
                </a:cubicBezTo>
                <a:lnTo>
                  <a:pt x="11365513" y="1496569"/>
                </a:lnTo>
                <a:cubicBezTo>
                  <a:pt x="11333743" y="1513898"/>
                  <a:pt x="11293310" y="1519674"/>
                  <a:pt x="11278869" y="1554332"/>
                </a:cubicBezTo>
                <a:cubicBezTo>
                  <a:pt x="11307750" y="1548556"/>
                  <a:pt x="11336632" y="1545668"/>
                  <a:pt x="11365513" y="1539891"/>
                </a:cubicBezTo>
                <a:lnTo>
                  <a:pt x="11377066" y="1539891"/>
                </a:lnTo>
                <a:lnTo>
                  <a:pt x="11377066" y="1765167"/>
                </a:lnTo>
                <a:cubicBezTo>
                  <a:pt x="9482441" y="3362313"/>
                  <a:pt x="4945162" y="3324767"/>
                  <a:pt x="4624577" y="3342096"/>
                </a:cubicBezTo>
                <a:cubicBezTo>
                  <a:pt x="4523492" y="3347872"/>
                  <a:pt x="4098935" y="3339207"/>
                  <a:pt x="4000738" y="3313214"/>
                </a:cubicBezTo>
                <a:cubicBezTo>
                  <a:pt x="3867883" y="3281444"/>
                  <a:pt x="3853443" y="3217905"/>
                  <a:pt x="3853443" y="3217905"/>
                </a:cubicBezTo>
                <a:cubicBezTo>
                  <a:pt x="3853443" y="3217905"/>
                  <a:pt x="3919869" y="3191912"/>
                  <a:pt x="4003625" y="3171695"/>
                </a:cubicBezTo>
                <a:cubicBezTo>
                  <a:pt x="4165361" y="3131261"/>
                  <a:pt x="4298217" y="3056169"/>
                  <a:pt x="4465729" y="3024399"/>
                </a:cubicBezTo>
                <a:cubicBezTo>
                  <a:pt x="4315546" y="3033064"/>
                  <a:pt x="4165361" y="3038840"/>
                  <a:pt x="4015179" y="3047505"/>
                </a:cubicBezTo>
                <a:cubicBezTo>
                  <a:pt x="4223124" y="2969524"/>
                  <a:pt x="4442625" y="2957972"/>
                  <a:pt x="4656346" y="2926202"/>
                </a:cubicBezTo>
                <a:cubicBezTo>
                  <a:pt x="4725662" y="2917538"/>
                  <a:pt x="4841188" y="2943531"/>
                  <a:pt x="4841188" y="2862663"/>
                </a:cubicBezTo>
                <a:cubicBezTo>
                  <a:pt x="4838300" y="2810676"/>
                  <a:pt x="4725662" y="2833782"/>
                  <a:pt x="4659236" y="2836670"/>
                </a:cubicBezTo>
                <a:cubicBezTo>
                  <a:pt x="4364644" y="2845334"/>
                  <a:pt x="4072941" y="2882880"/>
                  <a:pt x="3778351" y="2914650"/>
                </a:cubicBezTo>
                <a:cubicBezTo>
                  <a:pt x="3749468" y="2917538"/>
                  <a:pt x="3714811" y="2931979"/>
                  <a:pt x="3694595" y="2923314"/>
                </a:cubicBezTo>
                <a:cubicBezTo>
                  <a:pt x="3527082" y="2865551"/>
                  <a:pt x="3336463" y="2879992"/>
                  <a:pt x="3119852" y="2862663"/>
                </a:cubicBezTo>
                <a:cubicBezTo>
                  <a:pt x="3238266" y="2796236"/>
                  <a:pt x="3339351" y="2842446"/>
                  <a:pt x="3440437" y="2799124"/>
                </a:cubicBezTo>
                <a:cubicBezTo>
                  <a:pt x="3316246" y="2752913"/>
                  <a:pt x="3189168" y="2773131"/>
                  <a:pt x="3070753" y="2761578"/>
                </a:cubicBezTo>
                <a:cubicBezTo>
                  <a:pt x="2984109" y="2752913"/>
                  <a:pt x="2672189" y="2741361"/>
                  <a:pt x="2623091" y="2726920"/>
                </a:cubicBezTo>
                <a:cubicBezTo>
                  <a:pt x="2472907" y="2683598"/>
                  <a:pt x="2293842" y="2689374"/>
                  <a:pt x="2160987" y="2611394"/>
                </a:cubicBezTo>
                <a:cubicBezTo>
                  <a:pt x="2065678" y="2556519"/>
                  <a:pt x="1938600" y="2602730"/>
                  <a:pt x="1837515" y="2573848"/>
                </a:cubicBezTo>
                <a:cubicBezTo>
                  <a:pt x="1794192" y="2533414"/>
                  <a:pt x="1854843" y="2504533"/>
                  <a:pt x="1869284" y="2472763"/>
                </a:cubicBezTo>
                <a:cubicBezTo>
                  <a:pt x="1889502" y="2432329"/>
                  <a:pt x="1834626" y="2423665"/>
                  <a:pt x="1808633" y="2386119"/>
                </a:cubicBezTo>
                <a:cubicBezTo>
                  <a:pt x="1987698" y="2389007"/>
                  <a:pt x="2158099" y="2377454"/>
                  <a:pt x="2354493" y="2342797"/>
                </a:cubicBezTo>
                <a:cubicBezTo>
                  <a:pt x="2273625" y="2290810"/>
                  <a:pt x="2204309" y="2339908"/>
                  <a:pt x="2146546" y="2328356"/>
                </a:cubicBezTo>
                <a:cubicBezTo>
                  <a:pt x="2106113" y="2319691"/>
                  <a:pt x="2054126" y="2328356"/>
                  <a:pt x="2054126" y="2285034"/>
                </a:cubicBezTo>
                <a:cubicBezTo>
                  <a:pt x="2054126" y="2250376"/>
                  <a:pt x="2100336" y="2244599"/>
                  <a:pt x="2132106" y="2238823"/>
                </a:cubicBezTo>
                <a:cubicBezTo>
                  <a:pt x="2256296" y="2218606"/>
                  <a:pt x="2377599" y="2192613"/>
                  <a:pt x="2478684" y="2085751"/>
                </a:cubicBezTo>
                <a:cubicBezTo>
                  <a:pt x="2152323" y="2051094"/>
                  <a:pt x="1817297" y="2186837"/>
                  <a:pt x="1511154" y="2094416"/>
                </a:cubicBezTo>
                <a:cubicBezTo>
                  <a:pt x="1537147" y="2033765"/>
                  <a:pt x="1597798" y="2045317"/>
                  <a:pt x="1638232" y="2042429"/>
                </a:cubicBezTo>
                <a:cubicBezTo>
                  <a:pt x="1909718" y="2016436"/>
                  <a:pt x="2825261" y="1701628"/>
                  <a:pt x="2972556" y="1718957"/>
                </a:cubicBezTo>
                <a:cubicBezTo>
                  <a:pt x="3062089" y="1727621"/>
                  <a:pt x="3154510" y="1721845"/>
                  <a:pt x="3238266" y="1678523"/>
                </a:cubicBezTo>
                <a:cubicBezTo>
                  <a:pt x="3339351" y="1626536"/>
                  <a:pt x="2695295" y="1736286"/>
                  <a:pt x="2522005" y="1664082"/>
                </a:cubicBezTo>
                <a:cubicBezTo>
                  <a:pt x="2438249" y="1629424"/>
                  <a:pt x="1730654" y="1528339"/>
                  <a:pt x="1421621" y="1522563"/>
                </a:cubicBezTo>
                <a:cubicBezTo>
                  <a:pt x="1450503" y="1467688"/>
                  <a:pt x="1557364" y="1470576"/>
                  <a:pt x="1525595" y="1392596"/>
                </a:cubicBezTo>
                <a:cubicBezTo>
                  <a:pt x="1358082" y="1386820"/>
                  <a:pt x="1179017" y="1435918"/>
                  <a:pt x="982623" y="1415701"/>
                </a:cubicBezTo>
                <a:cubicBezTo>
                  <a:pt x="1051938" y="1346386"/>
                  <a:pt x="1153023" y="1352162"/>
                  <a:pt x="1231003" y="1314616"/>
                </a:cubicBezTo>
                <a:cubicBezTo>
                  <a:pt x="1170352" y="1262629"/>
                  <a:pt x="1095261" y="1294399"/>
                  <a:pt x="1025945" y="1297287"/>
                </a:cubicBezTo>
                <a:cubicBezTo>
                  <a:pt x="965294" y="1300175"/>
                  <a:pt x="812222" y="1227972"/>
                  <a:pt x="841104" y="1225083"/>
                </a:cubicBezTo>
                <a:cubicBezTo>
                  <a:pt x="1101037" y="1207755"/>
                  <a:pt x="1352306" y="1129775"/>
                  <a:pt x="1612239" y="1112445"/>
                </a:cubicBezTo>
                <a:cubicBezTo>
                  <a:pt x="1698883" y="1106668"/>
                  <a:pt x="1797081" y="1112445"/>
                  <a:pt x="1814409" y="1008471"/>
                </a:cubicBezTo>
                <a:cubicBezTo>
                  <a:pt x="1817297" y="979590"/>
                  <a:pt x="1808633" y="973814"/>
                  <a:pt x="1932824" y="979590"/>
                </a:cubicBezTo>
                <a:cubicBezTo>
                  <a:pt x="1981922" y="982478"/>
                  <a:pt x="2045461" y="982478"/>
                  <a:pt x="2083007" y="936268"/>
                </a:cubicBezTo>
                <a:cubicBezTo>
                  <a:pt x="2045461" y="898722"/>
                  <a:pt x="1990587" y="927603"/>
                  <a:pt x="1947265" y="924715"/>
                </a:cubicBezTo>
                <a:cubicBezTo>
                  <a:pt x="1828850" y="921827"/>
                  <a:pt x="1386963" y="904498"/>
                  <a:pt x="1271438" y="895834"/>
                </a:cubicBezTo>
                <a:cubicBezTo>
                  <a:pt x="1031721" y="875617"/>
                  <a:pt x="901755" y="933380"/>
                  <a:pt x="659150" y="907386"/>
                </a:cubicBezTo>
                <a:cubicBezTo>
                  <a:pt x="734242" y="890057"/>
                  <a:pt x="705361" y="866952"/>
                  <a:pt x="780453" y="846735"/>
                </a:cubicBezTo>
                <a:cubicBezTo>
                  <a:pt x="815110" y="838071"/>
                  <a:pt x="849768" y="820742"/>
                  <a:pt x="841104" y="788972"/>
                </a:cubicBezTo>
                <a:cubicBezTo>
                  <a:pt x="835327" y="757202"/>
                  <a:pt x="396329" y="690775"/>
                  <a:pt x="448316" y="659006"/>
                </a:cubicBezTo>
                <a:cubicBezTo>
                  <a:pt x="592723" y="575249"/>
                  <a:pt x="1020169" y="607019"/>
                  <a:pt x="910419" y="569473"/>
                </a:cubicBezTo>
                <a:cubicBezTo>
                  <a:pt x="742907" y="511710"/>
                  <a:pt x="716913" y="500157"/>
                  <a:pt x="604275" y="514598"/>
                </a:cubicBezTo>
                <a:cubicBezTo>
                  <a:pt x="506079" y="529039"/>
                  <a:pt x="113290" y="349974"/>
                  <a:pt x="15093" y="352862"/>
                </a:cubicBezTo>
                <a:cubicBezTo>
                  <a:pt x="-71551" y="352862"/>
                  <a:pt x="234593" y="211343"/>
                  <a:pt x="430987" y="136251"/>
                </a:cubicBezTo>
                <a:cubicBezTo>
                  <a:pt x="571784" y="82098"/>
                  <a:pt x="732076" y="70184"/>
                  <a:pt x="874092" y="17656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556B7-F74A-6E0D-281C-D4B1068E70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05483" y="2215503"/>
            <a:ext cx="4482111" cy="3527214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Disengagement Theory of ageing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6BFDF0B-6325-416D-926F-7141006D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93668" y="5127460"/>
            <a:ext cx="6498333" cy="1730540"/>
          </a:xfrm>
          <a:custGeom>
            <a:avLst/>
            <a:gdLst>
              <a:gd name="connsiteX0" fmla="*/ 2987112 w 6498333"/>
              <a:gd name="connsiteY0" fmla="*/ 1730384 h 1730540"/>
              <a:gd name="connsiteX1" fmla="*/ 3113423 w 6498333"/>
              <a:gd name="connsiteY1" fmla="*/ 1728494 h 1730540"/>
              <a:gd name="connsiteX2" fmla="*/ 6436159 w 6498333"/>
              <a:gd name="connsiteY2" fmla="*/ 1396018 h 1730540"/>
              <a:gd name="connsiteX3" fmla="*/ 6498333 w 6498333"/>
              <a:gd name="connsiteY3" fmla="*/ 1381988 h 1730540"/>
              <a:gd name="connsiteX4" fmla="*/ 6498333 w 6498333"/>
              <a:gd name="connsiteY4" fmla="*/ 0 h 1730540"/>
              <a:gd name="connsiteX5" fmla="*/ 723703 w 6498333"/>
              <a:gd name="connsiteY5" fmla="*/ 0 h 1730540"/>
              <a:gd name="connsiteX6" fmla="*/ 629735 w 6498333"/>
              <a:gd name="connsiteY6" fmla="*/ 31770 h 1730540"/>
              <a:gd name="connsiteX7" fmla="*/ 127078 w 6498333"/>
              <a:gd name="connsiteY7" fmla="*/ 173371 h 1730540"/>
              <a:gd name="connsiteX8" fmla="*/ 0 w 6498333"/>
              <a:gd name="connsiteY8" fmla="*/ 235577 h 1730540"/>
              <a:gd name="connsiteX9" fmla="*/ 967530 w 6498333"/>
              <a:gd name="connsiteY9" fmla="*/ 225208 h 1730540"/>
              <a:gd name="connsiteX10" fmla="*/ 620954 w 6498333"/>
              <a:gd name="connsiteY10" fmla="*/ 408367 h 1730540"/>
              <a:gd name="connsiteX11" fmla="*/ 542972 w 6498333"/>
              <a:gd name="connsiteY11" fmla="*/ 463661 h 1730540"/>
              <a:gd name="connsiteX12" fmla="*/ 635392 w 6498333"/>
              <a:gd name="connsiteY12" fmla="*/ 515499 h 1730540"/>
              <a:gd name="connsiteX13" fmla="*/ 843339 w 6498333"/>
              <a:gd name="connsiteY13" fmla="*/ 532778 h 1730540"/>
              <a:gd name="connsiteX14" fmla="*/ 297479 w 6498333"/>
              <a:gd name="connsiteY14" fmla="*/ 584615 h 1730540"/>
              <a:gd name="connsiteX15" fmla="*/ 358130 w 6498333"/>
              <a:gd name="connsiteY15" fmla="*/ 688289 h 1730540"/>
              <a:gd name="connsiteX16" fmla="*/ 326361 w 6498333"/>
              <a:gd name="connsiteY16" fmla="*/ 809243 h 1730540"/>
              <a:gd name="connsiteX17" fmla="*/ 649833 w 6498333"/>
              <a:gd name="connsiteY17" fmla="*/ 854169 h 1730540"/>
              <a:gd name="connsiteX18" fmla="*/ 1111937 w 6498333"/>
              <a:gd name="connsiteY18" fmla="*/ 992402 h 1730540"/>
              <a:gd name="connsiteX19" fmla="*/ 1559599 w 6498333"/>
              <a:gd name="connsiteY19" fmla="*/ 1033872 h 1730540"/>
              <a:gd name="connsiteX20" fmla="*/ 1929284 w 6498333"/>
              <a:gd name="connsiteY20" fmla="*/ 1078798 h 1730540"/>
              <a:gd name="connsiteX21" fmla="*/ 1608698 w 6498333"/>
              <a:gd name="connsiteY21" fmla="*/ 1154826 h 1730540"/>
              <a:gd name="connsiteX22" fmla="*/ 2183442 w 6498333"/>
              <a:gd name="connsiteY22" fmla="*/ 1227398 h 1730540"/>
              <a:gd name="connsiteX23" fmla="*/ 2267197 w 6498333"/>
              <a:gd name="connsiteY23" fmla="*/ 1217031 h 1730540"/>
              <a:gd name="connsiteX24" fmla="*/ 3148082 w 6498333"/>
              <a:gd name="connsiteY24" fmla="*/ 1123724 h 1730540"/>
              <a:gd name="connsiteX25" fmla="*/ 3330034 w 6498333"/>
              <a:gd name="connsiteY25" fmla="*/ 1154826 h 1730540"/>
              <a:gd name="connsiteX26" fmla="*/ 3145192 w 6498333"/>
              <a:gd name="connsiteY26" fmla="*/ 1230854 h 1730540"/>
              <a:gd name="connsiteX27" fmla="*/ 2504025 w 6498333"/>
              <a:gd name="connsiteY27" fmla="*/ 1376000 h 1730540"/>
              <a:gd name="connsiteX28" fmla="*/ 2954575 w 6498333"/>
              <a:gd name="connsiteY28" fmla="*/ 1348352 h 1730540"/>
              <a:gd name="connsiteX29" fmla="*/ 2492471 w 6498333"/>
              <a:gd name="connsiteY29" fmla="*/ 1524600 h 1730540"/>
              <a:gd name="connsiteX30" fmla="*/ 2342289 w 6498333"/>
              <a:gd name="connsiteY30" fmla="*/ 1579893 h 1730540"/>
              <a:gd name="connsiteX31" fmla="*/ 2489584 w 6498333"/>
              <a:gd name="connsiteY31" fmla="*/ 1693935 h 1730540"/>
              <a:gd name="connsiteX32" fmla="*/ 2987112 w 6498333"/>
              <a:gd name="connsiteY32" fmla="*/ 1730384 h 17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6498333" h="1730540">
                <a:moveTo>
                  <a:pt x="2987112" y="1730384"/>
                </a:moveTo>
                <a:cubicBezTo>
                  <a:pt x="3042664" y="1730870"/>
                  <a:pt x="3088152" y="1730222"/>
                  <a:pt x="3113423" y="1728494"/>
                </a:cubicBezTo>
                <a:cubicBezTo>
                  <a:pt x="3293752" y="1716831"/>
                  <a:pt x="4808270" y="1725943"/>
                  <a:pt x="6436159" y="1396018"/>
                </a:cubicBezTo>
                <a:lnTo>
                  <a:pt x="6498333" y="1381988"/>
                </a:lnTo>
                <a:lnTo>
                  <a:pt x="6498333" y="0"/>
                </a:lnTo>
                <a:lnTo>
                  <a:pt x="723703" y="0"/>
                </a:lnTo>
                <a:lnTo>
                  <a:pt x="629735" y="31770"/>
                </a:lnTo>
                <a:cubicBezTo>
                  <a:pt x="421263" y="101447"/>
                  <a:pt x="228886" y="161708"/>
                  <a:pt x="127078" y="173371"/>
                </a:cubicBezTo>
                <a:cubicBezTo>
                  <a:pt x="86644" y="176827"/>
                  <a:pt x="25993" y="163004"/>
                  <a:pt x="0" y="235577"/>
                </a:cubicBezTo>
                <a:cubicBezTo>
                  <a:pt x="306144" y="346163"/>
                  <a:pt x="641170" y="183739"/>
                  <a:pt x="967530" y="225208"/>
                </a:cubicBezTo>
                <a:cubicBezTo>
                  <a:pt x="866445" y="353075"/>
                  <a:pt x="745142" y="384177"/>
                  <a:pt x="620954" y="408367"/>
                </a:cubicBezTo>
                <a:cubicBezTo>
                  <a:pt x="589182" y="415279"/>
                  <a:pt x="542972" y="422191"/>
                  <a:pt x="542972" y="463661"/>
                </a:cubicBezTo>
                <a:cubicBezTo>
                  <a:pt x="542972" y="515499"/>
                  <a:pt x="594959" y="505130"/>
                  <a:pt x="635392" y="515499"/>
                </a:cubicBezTo>
                <a:cubicBezTo>
                  <a:pt x="693155" y="529321"/>
                  <a:pt x="762471" y="470573"/>
                  <a:pt x="843339" y="532778"/>
                </a:cubicBezTo>
                <a:cubicBezTo>
                  <a:pt x="646945" y="574247"/>
                  <a:pt x="476544" y="588071"/>
                  <a:pt x="297479" y="584615"/>
                </a:cubicBezTo>
                <a:cubicBezTo>
                  <a:pt x="323472" y="629541"/>
                  <a:pt x="378348" y="639908"/>
                  <a:pt x="358130" y="688289"/>
                </a:cubicBezTo>
                <a:cubicBezTo>
                  <a:pt x="343689" y="726304"/>
                  <a:pt x="283038" y="760862"/>
                  <a:pt x="326361" y="809243"/>
                </a:cubicBezTo>
                <a:cubicBezTo>
                  <a:pt x="427447" y="843802"/>
                  <a:pt x="554524" y="788508"/>
                  <a:pt x="649833" y="854169"/>
                </a:cubicBezTo>
                <a:cubicBezTo>
                  <a:pt x="782688" y="947476"/>
                  <a:pt x="961753" y="940565"/>
                  <a:pt x="1111937" y="992402"/>
                </a:cubicBezTo>
                <a:cubicBezTo>
                  <a:pt x="1161035" y="1009682"/>
                  <a:pt x="1472955" y="1023504"/>
                  <a:pt x="1559599" y="1033872"/>
                </a:cubicBezTo>
                <a:cubicBezTo>
                  <a:pt x="1678015" y="1047696"/>
                  <a:pt x="1805093" y="1023504"/>
                  <a:pt x="1929284" y="1078798"/>
                </a:cubicBezTo>
                <a:cubicBezTo>
                  <a:pt x="1828198" y="1130635"/>
                  <a:pt x="1727113" y="1075343"/>
                  <a:pt x="1608698" y="1154826"/>
                </a:cubicBezTo>
                <a:cubicBezTo>
                  <a:pt x="1825309" y="1175561"/>
                  <a:pt x="2015928" y="1158282"/>
                  <a:pt x="2183442" y="1227398"/>
                </a:cubicBezTo>
                <a:cubicBezTo>
                  <a:pt x="2203658" y="1237767"/>
                  <a:pt x="2238314" y="1220487"/>
                  <a:pt x="2267197" y="1217031"/>
                </a:cubicBezTo>
                <a:cubicBezTo>
                  <a:pt x="2561787" y="1179017"/>
                  <a:pt x="2853490" y="1134091"/>
                  <a:pt x="3148082" y="1123724"/>
                </a:cubicBezTo>
                <a:cubicBezTo>
                  <a:pt x="3214508" y="1120268"/>
                  <a:pt x="3327146" y="1092621"/>
                  <a:pt x="3330034" y="1154826"/>
                </a:cubicBezTo>
                <a:cubicBezTo>
                  <a:pt x="3330034" y="1251589"/>
                  <a:pt x="3214508" y="1220487"/>
                  <a:pt x="3145192" y="1230854"/>
                </a:cubicBezTo>
                <a:cubicBezTo>
                  <a:pt x="2931471" y="1268869"/>
                  <a:pt x="2711970" y="1282691"/>
                  <a:pt x="2504025" y="1376000"/>
                </a:cubicBezTo>
                <a:cubicBezTo>
                  <a:pt x="2654207" y="1365632"/>
                  <a:pt x="2804392" y="1358720"/>
                  <a:pt x="2954575" y="1348352"/>
                </a:cubicBezTo>
                <a:cubicBezTo>
                  <a:pt x="2787063" y="1386367"/>
                  <a:pt x="2654207" y="1476218"/>
                  <a:pt x="2492471" y="1524600"/>
                </a:cubicBezTo>
                <a:cubicBezTo>
                  <a:pt x="2408715" y="1548791"/>
                  <a:pt x="2342289" y="1579893"/>
                  <a:pt x="2342289" y="1579893"/>
                </a:cubicBezTo>
                <a:cubicBezTo>
                  <a:pt x="2342289" y="1579893"/>
                  <a:pt x="2356730" y="1655921"/>
                  <a:pt x="2489584" y="1693935"/>
                </a:cubicBezTo>
                <a:cubicBezTo>
                  <a:pt x="2563232" y="1717262"/>
                  <a:pt x="2820457" y="1728925"/>
                  <a:pt x="2987112" y="1730384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8FFF5-1C19-2A79-46E7-7B60F499DD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7" y="2215503"/>
            <a:ext cx="5257804" cy="3929186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Disengagement Theory proposes that older adults naturally withdraw from social roles as they age.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Historical contribution: it attempted to explain changing social roles as people age.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Limitation: it has been criticised for presenting withdrawal as natural or universal and potentially overlooking exclusion or unmet needs.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Practice application: distinguish a person’s chosen solitude from loneliness or social isolation.</a:t>
            </a:r>
          </a:p>
          <a:p>
            <a:pPr marL="0" lv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How can practitioners respect someone’s choice to spend time alone while still recognising signs of unwanted isolation?</a:t>
            </a:r>
          </a:p>
          <a:p>
            <a:pPr lvl="0"/>
            <a:endParaRPr lang="en-GB" sz="1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B0C63D-D758-C874-30B4-E12FD8634240}"/>
              </a:ext>
            </a:extLst>
          </p:cNvPr>
          <p:cNvSpPr txBox="1"/>
          <p:nvPr/>
        </p:nvSpPr>
        <p:spPr>
          <a:xfrm>
            <a:off x="8904157" y="6144689"/>
            <a:ext cx="2983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(ScienceDirect, 2016)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5AAC10-617F-10F7-FAE3-08CD6F7CA5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58903" y="108909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292"/>
    </mc:Choice>
    <mc:Fallback>
      <p:transition spd="slow" advTm="64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13F56-7C46-503A-D734-68E1B4256A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care provision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34AEF0-36ED-6ED8-A005-A5811788F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Current UK Care Services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Homecare (domiciliary care)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Residential care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Nursing care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Day services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Reablement services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 independence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 wellbeing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personalised care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Meet increasing demand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These services aim to promote independence, safety, wellbeing, and personalised care, but each faces unique challenges related to demand, workforce capacity, and resource allocation.</a:t>
            </a:r>
          </a:p>
          <a:p>
            <a:endParaRPr lang="en-GB" sz="1700" dirty="0"/>
          </a:p>
        </p:txBody>
      </p:sp>
      <p:pic>
        <p:nvPicPr>
          <p:cNvPr id="7" name="Graphic 6" descr="Medical with solid fill">
            <a:extLst>
              <a:ext uri="{FF2B5EF4-FFF2-40B4-BE49-F238E27FC236}">
                <a16:creationId xmlns:a16="http://schemas.microsoft.com/office/drawing/2014/main" id="{64958240-37F1-5BEE-F907-56D75647C9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96387" y="1712626"/>
            <a:ext cx="914400" cy="91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7EBE80-6D1E-4DC4-4F87-414390CF9157}"/>
              </a:ext>
            </a:extLst>
          </p:cNvPr>
          <p:cNvSpPr txBox="1"/>
          <p:nvPr/>
        </p:nvSpPr>
        <p:spPr>
          <a:xfrm flipH="1">
            <a:off x="6680297" y="6375359"/>
            <a:ext cx="573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Bottery</a:t>
            </a:r>
            <a:r>
              <a:rPr lang="en-GB" dirty="0"/>
              <a:t> &amp; Mallorie, 2024; CQC, 2024; ONS, 2018)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D507F4-9041-8767-E5D0-D2ED7F9C80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13719" y="1407826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65"/>
    </mc:Choice>
    <mc:Fallback>
      <p:transition spd="slow" advTm="42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62755-411E-AB6E-77FE-A9FB8B0437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199" y="713312"/>
            <a:ext cx="4422647" cy="5431376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provisions – homecare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CDCE-A68F-486E-C84A-FC51A504CA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85000" lnSpcReduction="10000"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Homecare (Domiciliary Care)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delivered in the person’s own home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with personal care, medication, meals, daily tasks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Promotes independence and autonomy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demand due to ageing population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Challenges &amp; Solutions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Workforce shortages → training &amp; retention strategies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Rushed visits → minimum visit times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exclusion → digital support programmes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Safety risks → telecare &amp; medication technology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works / doesn’t work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Works: independence, familiarity, personalised routines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Doesn’t: inconsistent staffing, limited time, isolation</a:t>
            </a:r>
          </a:p>
          <a:p>
            <a:pPr lvl="0"/>
            <a:endParaRPr lang="en-GB" sz="2000" dirty="0"/>
          </a:p>
        </p:txBody>
      </p:sp>
      <p:pic>
        <p:nvPicPr>
          <p:cNvPr id="5" name="Graphic 4" descr="Home1 with solid fill">
            <a:extLst>
              <a:ext uri="{FF2B5EF4-FFF2-40B4-BE49-F238E27FC236}">
                <a16:creationId xmlns:a16="http://schemas.microsoft.com/office/drawing/2014/main" id="{BE851047-8DB7-69A6-DBA0-E4F34D75A7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76073" y="1772587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3C7C5C-F9C0-D25D-E07D-D4784236A3BB}"/>
              </a:ext>
            </a:extLst>
          </p:cNvPr>
          <p:cNvSpPr txBox="1"/>
          <p:nvPr/>
        </p:nvSpPr>
        <p:spPr>
          <a:xfrm>
            <a:off x="3477718" y="6369541"/>
            <a:ext cx="8829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(Care Quality Commission, 2018; Barbosa &amp; de Oliveira, 2026; Ågotnes et al., 2025)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1DA764-8D21-5755-73E7-6B1DFA1E78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4553" y="728551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737"/>
    </mc:Choice>
    <mc:Fallback>
      <p:transition spd="slow" advTm="65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386C5-CA5A-C317-129F-15DFCD710D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provisions - residential and nursing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2B1DD-3445-C3A4-AAAF-5AAAAFC7F7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Residential &amp; Nursing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24‑hour support in a care home setting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Nursing care includes clinical oversight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Suitable for higher or complex needs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Challenges &amp; Solutions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Staffing shortages → recruitment &amp; training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of autonomy → person‑centred planning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Institutional routines → personalised activities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Safeguarding risks → stronger oversight &amp; reporting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works / doesn’t work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Works: supervision, structured support, social contact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Doesn’t: depersonalisation, reduced independence</a:t>
            </a:r>
          </a:p>
          <a:p>
            <a:pPr lvl="0"/>
            <a:endParaRPr lang="en-GB" sz="2000" dirty="0"/>
          </a:p>
        </p:txBody>
      </p:sp>
      <p:pic>
        <p:nvPicPr>
          <p:cNvPr id="5" name="Graphic 4" descr="Doctor female with solid fill">
            <a:extLst>
              <a:ext uri="{FF2B5EF4-FFF2-40B4-BE49-F238E27FC236}">
                <a16:creationId xmlns:a16="http://schemas.microsoft.com/office/drawing/2014/main" id="{861EAEA6-BED1-776D-3B6C-32BE8E226E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86131" y="1457793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6EE651-9269-F415-9AF1-B7043C5E96D3}"/>
              </a:ext>
            </a:extLst>
          </p:cNvPr>
          <p:cNvSpPr txBox="1"/>
          <p:nvPr/>
        </p:nvSpPr>
        <p:spPr>
          <a:xfrm>
            <a:off x="8679305" y="6144688"/>
            <a:ext cx="2878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(CQC, 2024)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434C38-6682-E16C-80BF-DF1A66400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49000" y="115299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28"/>
    </mc:Choice>
    <mc:Fallback>
      <p:transition spd="slow" advTm="46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2A2BC-8B8B-8E66-4574-026A0ED7E7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0749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r">
              <a:spcBef>
                <a:spcPct val="0"/>
              </a:spcBef>
            </a:pPr>
            <a:r>
              <a:rPr lang="en-US" kern="12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Policies and legislation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F1C3E-19F7-4B24-D7D2-BE8C8435333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lvl="0" indent="0">
              <a:buNone/>
            </a:pPr>
            <a:r>
              <a:rPr lang="en-US" sz="2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Care act 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Wellbeing principle: independence, control, dignity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Duty to prevent needs from escalating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Personalisation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person‑centered planning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Statutory safeguarding responsibilities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(Legislation.gov.uk, 2014)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2AE34F-CA5D-5473-7838-222F43C66F16}"/>
              </a:ext>
            </a:extLst>
          </p:cNvPr>
          <p:cNvSpPr txBox="1"/>
          <p:nvPr/>
        </p:nvSpPr>
        <p:spPr>
          <a:xfrm>
            <a:off x="4976030" y="3589866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 anchor="t" anchorCtr="0" compatLnSpc="1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900" b="0" i="0" u="none" strike="noStrike" cap="none" spc="0" baseline="0" dirty="0">
                <a:uFillTx/>
                <a:latin typeface="Arial" panose="020B0604020202020204" pitchFamily="34" charset="0"/>
                <a:cs typeface="Arial" panose="020B0604020202020204" pitchFamily="34" charset="0"/>
              </a:rPr>
              <a:t>Mental capacity Act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Supports decision‑making and autonomy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“Best interests” principle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Protects individuals who may lack capacity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empowerment and least‑restrictive options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GOV.UK, 2005)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900" b="0" i="0" u="none" strike="noStrike" cap="none" spc="0" baseline="0" dirty="0">
              <a:uFillTx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BD5E49-07E7-8825-C11B-0259A1A4B602}"/>
              </a:ext>
            </a:extLst>
          </p:cNvPr>
          <p:cNvSpPr txBox="1"/>
          <p:nvPr/>
        </p:nvSpPr>
        <p:spPr>
          <a:xfrm>
            <a:off x="7345180" y="5923042"/>
            <a:ext cx="4212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(Legislation.gov.uk, 2014; GOV.UK, 2005)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CF7AB2-7FDA-D048-7B26-4A49449E65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9000" y="146304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56"/>
    </mc:Choice>
    <mc:Fallback>
      <p:transition spd="slow" advTm="43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F98F8-4294-160E-F054-05C23BDABC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985318-2882-B496-5698-D7BCAD2853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067" r="10399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67432-EA58-2F25-4A1E-29516E7FBA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Telecare and personal alarms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Examples: wearable emergency alarms, fall-detection devices and home alert systems.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Potential benefits: a way to request assistance, reassurance and support for independent living.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Potential limitations: connectivity or battery failure, false alarms, cost, privacy concerns and whether help is available when an alert is triggered.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Consider whether the person understands, accepts and can reliably use the device.</a:t>
            </a:r>
          </a:p>
          <a:p>
            <a:pPr marL="0" lvl="0" indent="0">
              <a:buNone/>
            </a:pPr>
            <a:r>
              <a:rPr lang="en-GB" sz="17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A69765-3B48-8A0A-0559-5F22FFAB6933}"/>
              </a:ext>
            </a:extLst>
          </p:cNvPr>
          <p:cNvSpPr txBox="1"/>
          <p:nvPr/>
        </p:nvSpPr>
        <p:spPr>
          <a:xfrm>
            <a:off x="134911" y="6371835"/>
            <a:ext cx="3918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 – (Telecare24, n.d.)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1F5E1B-8094-1395-520D-01D3F45002AD}"/>
              </a:ext>
            </a:extLst>
          </p:cNvPr>
          <p:cNvSpPr txBox="1"/>
          <p:nvPr/>
        </p:nvSpPr>
        <p:spPr>
          <a:xfrm>
            <a:off x="5815621" y="6295869"/>
            <a:ext cx="6116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2023; Department of Health and Social Care, 2023)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7EC516-FF9E-E2D6-C2F2-1C3E18C482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48998" y="963977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34"/>
    </mc:Choice>
    <mc:Fallback>
      <p:transition spd="slow" advTm="42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C461D-99E4-00C8-63DE-3F04DCE50B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 </a:t>
            </a:r>
          </a:p>
        </p:txBody>
      </p:sp>
      <p:pic>
        <p:nvPicPr>
          <p:cNvPr id="4" name="Picture 3" descr="15 Best Smart Dispensers for Elderly in 2026 - Comfort a Life">
            <a:extLst>
              <a:ext uri="{FF2B5EF4-FFF2-40B4-BE49-F238E27FC236}">
                <a16:creationId xmlns:a16="http://schemas.microsoft.com/office/drawing/2014/main" id="{9036F333-2450-1760-B681-51CC8AD132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38" r="39193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3C9F0-BD9D-973E-9AF5-65336C2C405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Medication support device </a:t>
            </a:r>
          </a:p>
          <a:p>
            <a:pPr lvl="0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Examples: electronic medication reminders and automated medication dispensers.</a:t>
            </a:r>
          </a:p>
          <a:p>
            <a:pPr lvl="0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Potential benefits: reminders, support for routines and greater independence for some people.</a:t>
            </a:r>
          </a:p>
          <a:p>
            <a:pPr lvl="0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Potential limitations: incorrect use, technical failure, confusion and the need for monitoring or human support.</a:t>
            </a:r>
          </a:p>
          <a:p>
            <a:pPr lvl="0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Consider cognition, vision, dexterity, affordability and personal preference.</a:t>
            </a:r>
          </a:p>
          <a:p>
            <a:pPr marL="0" lvl="0" indent="0">
              <a:buNone/>
            </a:pPr>
            <a:endParaRPr lang="en-GB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AF8990-007D-C1D8-A1C1-5C70FABCC6C8}"/>
              </a:ext>
            </a:extLst>
          </p:cNvPr>
          <p:cNvSpPr txBox="1"/>
          <p:nvPr/>
        </p:nvSpPr>
        <p:spPr>
          <a:xfrm>
            <a:off x="0" y="6337830"/>
            <a:ext cx="3762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 - (Comfort a Life Team, 2026)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EC6548-51BF-9EA1-74F3-E8A3A701A230}"/>
              </a:ext>
            </a:extLst>
          </p:cNvPr>
          <p:cNvSpPr txBox="1"/>
          <p:nvPr/>
        </p:nvSpPr>
        <p:spPr>
          <a:xfrm>
            <a:off x="5764401" y="6337830"/>
            <a:ext cx="64245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of Health and Social Care, 2026; Age UK, 2024)</a:t>
            </a:r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139759-C8CD-2F98-395C-88F055DE65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56975" y="963977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307"/>
    </mc:Choice>
    <mc:Fallback>
      <p:transition spd="slow" advTm="443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0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719E-0843-3DC7-43EF-515AB6782E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CA33E-0C98-4774-508D-FE1605DBC9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Case Study: Anthony Graham Taylor (81) – Residential Care Concerns</a:t>
            </a:r>
          </a:p>
          <a:p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81‑year‑old man diagnosed with vascular dementia (2015).</a:t>
            </a: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Moved to Mona Cliffe Care Home when his wife could no longer meet his care needs.</a:t>
            </a: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Required support with personal care, safety, and monitoring due to cognitive decline.</a:t>
            </a:r>
          </a:p>
          <a:p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Presenting Issues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Family noticed an unexplained sore on his back shortly after admission.</a:t>
            </a: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Hidden camera footage captured a care worker verbally abusing him (“idiot”, “shut up”).</a:t>
            </a: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Mr Taylor repeatedly cried “Help!” indicating distress, fear, and unmet emotional needs.</a:t>
            </a:r>
          </a:p>
          <a:p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Why this case matters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Highlights risks for older adults with dementia in institutional settings.</a:t>
            </a: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Demonstrates how vulnerability, communication difficulties, and dependency increase safeguarding risks.</a:t>
            </a:r>
          </a:p>
          <a:p>
            <a:pPr lvl="0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Shows the importance of dignity, respect, and safe care practices.</a:t>
            </a:r>
          </a:p>
          <a:p>
            <a:endParaRPr lang="en-GB" sz="13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DAE4F1-3B3C-D594-A1E0-BB56AB2A3369}"/>
              </a:ext>
            </a:extLst>
          </p:cNvPr>
          <p:cNvSpPr txBox="1"/>
          <p:nvPr/>
        </p:nvSpPr>
        <p:spPr>
          <a:xfrm>
            <a:off x="5859790" y="6178179"/>
            <a:ext cx="5981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(81-Year-old man with dementia is badly treated by care home worker, 2019)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C621C9-E225-9CA6-4275-F6EEDF07B0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1776" y="67982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70"/>
    </mc:Choice>
    <mc:Fallback>
      <p:transition spd="slow" advTm="34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DF8EC-1939-6CA0-7FB4-7FCCBC25C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635" y="798616"/>
            <a:ext cx="3297939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</a:pPr>
            <a:r>
              <a:rPr lang="en-US" kern="12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Case study </a:t>
            </a:r>
            <a:r>
              <a:rPr lang="en-US" kern="1200" dirty="0" err="1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analyse</a:t>
            </a:r>
            <a:r>
              <a:rPr lang="en-US" kern="12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97239-B02D-AF13-3760-2A9B52979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5235" y="507708"/>
            <a:ext cx="6250940" cy="3537957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buNone/>
            </a:pPr>
            <a:endParaRPr lang="en-US" sz="11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Disengagement Theory:</a:t>
            </a:r>
            <a:endParaRPr lang="en-US" sz="11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Dementia may reduce social engagement and communication, increasing vulnerability.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However, the case shows </a:t>
            </a:r>
            <a:r>
              <a:rPr lang="en-US" sz="1100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forced disengagement</a:t>
            </a: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through neglect or disrespect, not natural withdrawal.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Activity Theory:</a:t>
            </a:r>
            <a:endParaRPr lang="en-US" sz="11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Emotional stimulation, reassurance, and meaningful interaction are essential for wellbeing.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Verbal abuse directly undermines wellbeing and contradicts person‑centered engagement.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 Act 2014:</a:t>
            </a:r>
            <a:endParaRPr lang="en-US" sz="11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Duty to protect adults from abuse and neglect.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Wellbeing principle breached (dignity, emotional safety, respect).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Mental Capacity Act 2005:</a:t>
            </a:r>
            <a:endParaRPr lang="en-US" sz="11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Requires decisions and care to be in the person’s best interests.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Vulnerable adults with dementia must receive supportive, compassionate communication.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43E4AE-EF9D-719C-6731-4E5186273F02}"/>
              </a:ext>
            </a:extLst>
          </p:cNvPr>
          <p:cNvSpPr txBox="1"/>
          <p:nvPr/>
        </p:nvSpPr>
        <p:spPr>
          <a:xfrm>
            <a:off x="5102860" y="4233332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b="1" dirty="0"/>
              <a:t>Safeguarding Concerns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Verbal abuse, intimidation, emotional harm.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Failure to investigate unexplained injury appropriately.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“Firm but fair” conclusion contradicts safeguarding principles of protection and accountability.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Outcome &amp; Implications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Emotional distress and reduced sense of safety for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Taylor.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Highlights need for stronger staff training, monitoring, and culture change.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Demonstrates importance of family advocacy and transparent care practices.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C5DB8D-CD3F-9CA1-20E1-36C7B110E9D7}"/>
              </a:ext>
            </a:extLst>
          </p:cNvPr>
          <p:cNvSpPr txBox="1"/>
          <p:nvPr/>
        </p:nvSpPr>
        <p:spPr>
          <a:xfrm>
            <a:off x="6389794" y="6168628"/>
            <a:ext cx="6250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(Legislation.gov.uk, 2014; GOV.UK, 2005; SCIE, 2019)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E7D717-64BE-BCF1-62A5-56365EB4FD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83706" y="13585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882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22"/>
    </mc:Choice>
    <mc:Fallback>
      <p:transition spd="slow" advTm="34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12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0B526-EEAA-DC39-2DEB-91E92652D8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199" y="963507"/>
            <a:ext cx="3689255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r">
              <a:spcBef>
                <a:spcPct val="0"/>
              </a:spcBef>
            </a:pPr>
            <a:r>
              <a:rPr lang="en-US" kern="12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Safeguarding older people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97DEF-0D0A-9B4B-CD92-3C36C3D1C5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33970" y="1124372"/>
            <a:ext cx="3689257" cy="4093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Types of abuse</a:t>
            </a:r>
            <a:endParaRPr lang="en-US" sz="18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Physical, emotional, sexual, financial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Neglect, discriminatory, organizational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Warning signs</a:t>
            </a:r>
            <a:endParaRPr lang="en-US" sz="18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Unexplained injuries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Fear or withdrawal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Poor hygiene or unmet needs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Unusual financial activity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B48698-65CA-0C1D-CF5E-4911B1A177CE}"/>
              </a:ext>
            </a:extLst>
          </p:cNvPr>
          <p:cNvSpPr txBox="1"/>
          <p:nvPr/>
        </p:nvSpPr>
        <p:spPr>
          <a:xfrm>
            <a:off x="8502900" y="1480833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Response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Listen and record accurately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Follow reporting procedures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Escalate concerns promptly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Proportionality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Partnership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59FD2-7925-C7ED-B546-68FBB7CB3169}"/>
              </a:ext>
            </a:extLst>
          </p:cNvPr>
          <p:cNvSpPr txBox="1"/>
          <p:nvPr/>
        </p:nvSpPr>
        <p:spPr>
          <a:xfrm>
            <a:off x="9458794" y="6044395"/>
            <a:ext cx="322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(SCIE, 2019)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E1AE72-180F-6D81-687D-48D76983E2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85679" y="718467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537"/>
    </mc:Choice>
    <mc:Fallback>
      <p:transition spd="slow" advTm="45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BF414-63D3-C089-F04F-C25DC73D61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Bef>
                <a:spcPct val="0"/>
              </a:spcBef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23469-3771-FE8F-7848-2B7F888522D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Identified problems</a:t>
            </a:r>
            <a:endParaRPr lang="en-US" sz="19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Workforce shortages in homecare and residential care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Inconsistent visit times and rushed care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Digital exclusion limiting access to telecare and medication technologies.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Recommendations</a:t>
            </a:r>
            <a:endParaRPr lang="en-US" sz="19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 workforce investment and training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Expand visit durations to reduce rushed care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 </a:t>
            </a:r>
            <a:r>
              <a:rPr lang="en-US" sz="19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subsidised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digital devices and training for older adults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9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BE814-1776-1AD5-03B3-DF4D9AE9A859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Funding constraints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Recruitment challenges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Low digital literacy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(ICS) collaboration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Community partnerships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Local authority digital inclusion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FC7553-ACC7-92DC-204A-E19A743BB4DD}"/>
              </a:ext>
            </a:extLst>
          </p:cNvPr>
          <p:cNvSpPr txBox="1"/>
          <p:nvPr/>
        </p:nvSpPr>
        <p:spPr>
          <a:xfrm>
            <a:off x="6741995" y="6075145"/>
            <a:ext cx="5097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(Skills for Care, 2025; Barbosa &amp; de Oliveira, 2026)</a:t>
            </a:r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3347C9-57B3-BFB3-85C0-781FB376A3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82728" y="866058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75"/>
    </mc:Choice>
    <mc:Fallback>
      <p:transition spd="slow" advTm="47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5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1F589-742C-EECB-FE17-63660D75FA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DA957-E0A0-31D9-18A2-94C5B8780AC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Older adults require holistic, person‑centred and empowering care. Theories of ageing help us understand diverse needs, while policy and legislation provide essential protection. </a:t>
            </a:r>
          </a:p>
          <a:p>
            <a:pPr marL="0" lv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Current care provisions offer strengths but face challenges in staffing, continuity and safeguarding. </a:t>
            </a:r>
          </a:p>
          <a:p>
            <a:pPr marL="0" lv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Technology, when accessible, can support independence and functional ability. Improving outcomes requires integrated care, strong safeguarding, accessible technology and a well‑supported workforce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907D02-8F6B-C739-F10B-AD32A70F5A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50164" y="1449104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33"/>
    </mc:Choice>
    <mc:Fallback>
      <p:transition spd="slow" advTm="41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D0501-A334-ECA2-FEE8-343DA323A2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3646" y="0"/>
            <a:ext cx="10515600" cy="836182"/>
          </a:xfrm>
        </p:spPr>
        <p:txBody>
          <a:bodyPr/>
          <a:lstStyle/>
          <a:p>
            <a:pPr lvl="0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619E2-81E4-CC93-8506-631F6B0F94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8419" y="719528"/>
            <a:ext cx="10515600" cy="584616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81-Year-old man with dementia is badly treated by care home worker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(2019). [Video] Directed by Daily Mail World. YouTube. Available at: https://www.youtube.com/watch?v=in57feuaG6M [Accessed 24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Age UK (2018).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Information and advice on growing older | Age 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[online] Ageuk.org.uk. Available at: https://www.ageuk.org.uk/information-advice/ [Accessed 25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Age UK (2024).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One in three (31%) over 60s say life is harder than five years ago because more services are now online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[online] Age UK. Available at: https://www.ageuk.org.uk/latest-press/articles/one-in-three-31-over-60s-say-life-is-harder-than-five-years-ago-because-more-services-are-now-online/ [Accessed 25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AGE UK (2024).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Why we need to change how we age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[online] Age UK. Available at: https://www.ageuk.org.uk/discover/2024/october/why-we-need-to-change-how-we-age/ [Accessed 25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Ågotnes, G., Blix-Hansen, B., McCoy, M.,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Ysseldyk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R., Charlesworth, S., F. Jacobsen, F., Laxer, K., Baines, D., &amp; Streeter, C. (2025).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Ageing Equitably with Care: Power, Policy, Practice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(T. Daly &amp; S.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Braedley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Eds.; 1st ed.). Policy Press.</a:t>
            </a:r>
          </a:p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Bottery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S. and Mallorie, S. (2024).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Social care 360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[online] The King’s Fund. Available at: https://www.kingsfund.org.uk/insight-and-analysis/long-reads/social-care-360 [Accessed 25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(2018).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Publications | care quality commission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[online] Cqc.org.uk. Available at: https://www.cqc.org.uk/publications [Accessed 25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Comfort a Life Team (2026).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Person filling pill dispenser with capsules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[Photograph]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Comfort a Life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https://comfortalife.com/vetted/best-smart-medication-dispensers-for-elderly/ [Accessed 24 Oct. 2026].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CQC (2024).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for frail and older people - care quality commission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[online] Cqc.org.uk. Available at: https://www.cqc.org.uk/publications/major-report/state-care/2024-2025/focus/older [Accessed 25 Oct. 2026].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5867F-537A-7446-99A0-00869F5F3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3" y="254833"/>
            <a:ext cx="10515600" cy="5922130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 £3 million to transform technology in adult social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https://www.gov.uk/government/news/over-3-million-to-transform-technology-in-adult-social-care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(2026).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Digitising adult social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https://www.gov.uk/government/collections/digitising-adult-social-care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Diggs, J. (2019). Activity theory of aging.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of Aging and Public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[online] 1(1), pp.79–81. doi:10.1007/978-0-387-33754-8_9.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GOV.UK (2005).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Legislation.gov.uk. Available at: https://www.legislation.gov.uk/ukpga/2005/9/contents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(2014).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Legislation.gov.uk. Available at: https://www.legislation.gov.uk/ukpga/2014/23/contents/enacted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(2023).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Personal alarms, monitoring systems (telecare) and key safes - social care and support guide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nhs.uk. Available at: https://www.nhs.uk/social-care-and-support/care-services-equipment-and-care-homes/personal-alarms-security-systems-and-keysafes/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ONS (2018).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Population and migration - office for national statistics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Ons.gov.uk. Available at: https://www.ons.gov.uk/peoplepopulationandcommunity/populationandmigration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Science Direct (2016).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 - an overview | ScienceDirect topics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Sciencedirect.com. Available at: https://www.sciencedirect.com/topics/psychology/disengagement-theory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For Care (2025).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workforce strategy for adult social care in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https://www.skillsforcare.org.uk/Workforce-Strategy/resources/Supporting-resources/Workforce-Strategy-for-Adult-Social-Care-in-England-July-2025.pdf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(2019).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Safeguarding adults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Social Care Institute for Excellence (SCIE). Available at: https://www.scie.org.uk/safeguarding/adults [Accessed 25 Oct.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telecare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Close-up of medical alert device on wrist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[Photograph]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Telecare24.co.uk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https://www.telecare24.co.uk/features/panic-button-alarms/ [Accessed 24 Oct.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27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1176</TotalTime>
  <Words>2500</Words>
  <Application>Microsoft Office PowerPoint</Application>
  <PresentationFormat>Widescreen</PresentationFormat>
  <Paragraphs>220</Paragraphs>
  <Slides>19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PowerPoint Presentation</vt:lpstr>
      <vt:lpstr>Introduction </vt:lpstr>
      <vt:lpstr>The aging population: setting the scene </vt:lpstr>
      <vt:lpstr>Ageing Needs (Biopsychosocial Model)</vt:lpstr>
      <vt:lpstr>Activity Theory of ageing</vt:lpstr>
      <vt:lpstr>Disengagement Theory of ageing</vt:lpstr>
      <vt:lpstr>Current care provision</vt:lpstr>
      <vt:lpstr>Care provisions – homecare </vt:lpstr>
      <vt:lpstr>Care provisions - residential and nursing care</vt:lpstr>
      <vt:lpstr>Policies and legislation </vt:lpstr>
      <vt:lpstr>Technological innovations </vt:lpstr>
      <vt:lpstr>Technological innovations </vt:lpstr>
      <vt:lpstr>Case study </vt:lpstr>
      <vt:lpstr>Case study analyse </vt:lpstr>
      <vt:lpstr>Safeguarding older people </vt:lpstr>
      <vt:lpstr>Recommendations 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Victoria Rose-Taylor (2328696)</dc:creator>
  <cp:lastModifiedBy>Natasha Victoria Rose-Taylor (2328696)</cp:lastModifiedBy>
  <cp:revision>1</cp:revision>
  <dcterms:created xsi:type="dcterms:W3CDTF">2026-10-24T14:43:41Z</dcterms:created>
  <dcterms:modified xsi:type="dcterms:W3CDTF">2026-10-25T16:47:43Z</dcterms:modified>
</cp:coreProperties>
</file>