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9"/>
  </p:notesMasterIdLst>
  <p:sldIdLst>
    <p:sldId id="435" r:id="rId3"/>
    <p:sldId id="436" r:id="rId4"/>
    <p:sldId id="437" r:id="rId5"/>
    <p:sldId id="443" r:id="rId6"/>
    <p:sldId id="440" r:id="rId7"/>
    <p:sldId id="445" r:id="rId8"/>
  </p:sldIdLst>
  <p:sldSz cx="12192000" cy="6858000"/>
  <p:notesSz cx="6858000" cy="9144000"/>
  <p:embeddedFontLst>
    <p:embeddedFont>
      <p:font typeface="汉仪旗黑X1-55W" panose="00020600040101010101" pitchFamily="18" charset="-122"/>
      <p:regular r:id="rId13"/>
    </p:embeddedFont>
    <p:embeddedFont>
      <p:font typeface="Noto Sans Linear B" panose="020B0502040504020204" charset="0"/>
      <p:regular r:id="rId14"/>
    </p:embeddedFont>
    <p:embeddedFont>
      <p:font typeface="Calibri" panose="020F0502020204030204" charset="0"/>
      <p:regular r:id="rId15"/>
      <p:bold r:id="rId16"/>
      <p:italic r:id="rId17"/>
      <p:boldItalic r:id="rId18"/>
    </p:embeddedFont>
    <p:embeddedFont>
      <p:font typeface="微软雅黑" panose="020B0503020204020204" charset="-122"/>
      <p:regular r:id="rId19"/>
    </p:embeddedFont>
    <p:embeddedFont>
      <p:font typeface="等线" panose="02010600030101010101" charset="-122"/>
      <p:regular r:id="rId20"/>
    </p:embeddedFont>
  </p:embeddedFontLst>
  <p:custDataLst>
    <p:tags r:id="rId21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F281A"/>
    <a:srgbClr val="FFCB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0" d="100"/>
          <a:sy n="60" d="100"/>
        </p:scale>
        <p:origin x="13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notesMaster" Target="notesMasters/notesMaster1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1" Type="http://schemas.openxmlformats.org/officeDocument/2006/relationships/tags" Target="tags/tag1.xml"/><Relationship Id="rId20" Type="http://schemas.openxmlformats.org/officeDocument/2006/relationships/font" Target="fonts/font8.fntdata"/><Relationship Id="rId2" Type="http://schemas.openxmlformats.org/officeDocument/2006/relationships/theme" Target="theme/theme1.xml"/><Relationship Id="rId19" Type="http://schemas.openxmlformats.org/officeDocument/2006/relationships/font" Target="fonts/font7.fntdata"/><Relationship Id="rId18" Type="http://schemas.openxmlformats.org/officeDocument/2006/relationships/font" Target="fonts/font6.fntdata"/><Relationship Id="rId17" Type="http://schemas.openxmlformats.org/officeDocument/2006/relationships/font" Target="fonts/font5.fntdata"/><Relationship Id="rId16" Type="http://schemas.openxmlformats.org/officeDocument/2006/relationships/font" Target="fonts/font4.fntdata"/><Relationship Id="rId15" Type="http://schemas.openxmlformats.org/officeDocument/2006/relationships/font" Target="fonts/font3.fntdata"/><Relationship Id="rId14" Type="http://schemas.openxmlformats.org/officeDocument/2006/relationships/font" Target="fonts/font2.fntdata"/><Relationship Id="rId13" Type="http://schemas.openxmlformats.org/officeDocument/2006/relationships/font" Target="fonts/font1.fntdata"/><Relationship Id="rId12" Type="http://schemas.openxmlformats.org/officeDocument/2006/relationships/tableStyles" Target="tableStyles.xml"/><Relationship Id="rId11" Type="http://schemas.openxmlformats.org/officeDocument/2006/relationships/viewProps" Target="viewProps.xml"/><Relationship Id="rId10" Type="http://schemas.openxmlformats.org/officeDocument/2006/relationships/presProps" Target="presProps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9FB1A9-46CC-4898-B28C-DD4F6E01E193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D11FDC-94C5-4A1C-B6D6-9970A482155A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2.jpeg"/><Relationship Id="rId3" Type="http://schemas.openxmlformats.org/officeDocument/2006/relationships/image" Target="../media/image3.jpeg"/><Relationship Id="rId2" Type="http://schemas.openxmlformats.org/officeDocument/2006/relationships/image" Target="../media/image5.png"/><Relationship Id="rId1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5.png"/><Relationship Id="rId1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矩形 5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F281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30" name="组合 29"/>
          <p:cNvGrpSpPr/>
          <p:nvPr/>
        </p:nvGrpSpPr>
        <p:grpSpPr>
          <a:xfrm>
            <a:off x="5464351" y="6178684"/>
            <a:ext cx="737434" cy="473053"/>
            <a:chOff x="9497961" y="3077497"/>
            <a:chExt cx="8474303" cy="5436134"/>
          </a:xfrm>
          <a:solidFill>
            <a:srgbClr val="FFCB01"/>
          </a:solidFill>
        </p:grpSpPr>
        <p:grpSp>
          <p:nvGrpSpPr>
            <p:cNvPr id="28" name="组合 27"/>
            <p:cNvGrpSpPr/>
            <p:nvPr/>
          </p:nvGrpSpPr>
          <p:grpSpPr>
            <a:xfrm>
              <a:off x="9497961" y="3077497"/>
              <a:ext cx="8474303" cy="657657"/>
              <a:chOff x="9497961" y="3077497"/>
              <a:chExt cx="8474303" cy="657657"/>
            </a:xfrm>
            <a:grpFill/>
          </p:grpSpPr>
          <p:sp>
            <p:nvSpPr>
              <p:cNvPr id="22" name="椭圆 21"/>
              <p:cNvSpPr/>
              <p:nvPr/>
            </p:nvSpPr>
            <p:spPr>
              <a:xfrm>
                <a:off x="9497961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/>
              <p:nvPr/>
            </p:nvSpPr>
            <p:spPr>
              <a:xfrm>
                <a:off x="12103510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2" name="椭圆 31"/>
              <p:cNvSpPr/>
              <p:nvPr/>
            </p:nvSpPr>
            <p:spPr>
              <a:xfrm>
                <a:off x="14709059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/>
              <p:nvPr/>
            </p:nvSpPr>
            <p:spPr>
              <a:xfrm>
                <a:off x="17314607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grpSp>
          <p:nvGrpSpPr>
            <p:cNvPr id="35" name="组合 34"/>
            <p:cNvGrpSpPr/>
            <p:nvPr/>
          </p:nvGrpSpPr>
          <p:grpSpPr>
            <a:xfrm>
              <a:off x="9497961" y="5466736"/>
              <a:ext cx="8474303" cy="657657"/>
              <a:chOff x="9497961" y="3077497"/>
              <a:chExt cx="8474303" cy="657657"/>
            </a:xfrm>
            <a:grpFill/>
          </p:grpSpPr>
          <p:sp>
            <p:nvSpPr>
              <p:cNvPr id="36" name="椭圆 35"/>
              <p:cNvSpPr/>
              <p:nvPr/>
            </p:nvSpPr>
            <p:spPr>
              <a:xfrm>
                <a:off x="9497961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/>
              <p:nvPr/>
            </p:nvSpPr>
            <p:spPr>
              <a:xfrm>
                <a:off x="12103510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8" name="椭圆 37"/>
              <p:cNvSpPr/>
              <p:nvPr/>
            </p:nvSpPr>
            <p:spPr>
              <a:xfrm>
                <a:off x="14709059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9" name="椭圆 38"/>
              <p:cNvSpPr/>
              <p:nvPr/>
            </p:nvSpPr>
            <p:spPr>
              <a:xfrm>
                <a:off x="17314607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grpSp>
          <p:nvGrpSpPr>
            <p:cNvPr id="40" name="组合 39"/>
            <p:cNvGrpSpPr/>
            <p:nvPr/>
          </p:nvGrpSpPr>
          <p:grpSpPr>
            <a:xfrm>
              <a:off x="9497961" y="7855974"/>
              <a:ext cx="8474303" cy="657657"/>
              <a:chOff x="9497961" y="3077497"/>
              <a:chExt cx="8474303" cy="657657"/>
            </a:xfrm>
            <a:grpFill/>
          </p:grpSpPr>
          <p:sp>
            <p:nvSpPr>
              <p:cNvPr id="41" name="椭圆 40"/>
              <p:cNvSpPr/>
              <p:nvPr/>
            </p:nvSpPr>
            <p:spPr>
              <a:xfrm>
                <a:off x="9497961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2" name="椭圆 41"/>
              <p:cNvSpPr/>
              <p:nvPr/>
            </p:nvSpPr>
            <p:spPr>
              <a:xfrm>
                <a:off x="12103510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3" name="椭圆 42"/>
              <p:cNvSpPr/>
              <p:nvPr/>
            </p:nvSpPr>
            <p:spPr>
              <a:xfrm>
                <a:off x="14709059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4" name="椭圆 43"/>
              <p:cNvSpPr/>
              <p:nvPr/>
            </p:nvSpPr>
            <p:spPr>
              <a:xfrm>
                <a:off x="17314607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</p:grpSp>
      <p:grpSp>
        <p:nvGrpSpPr>
          <p:cNvPr id="1027" name="组合 1026"/>
          <p:cNvGrpSpPr/>
          <p:nvPr/>
        </p:nvGrpSpPr>
        <p:grpSpPr>
          <a:xfrm>
            <a:off x="5690433" y="1344204"/>
            <a:ext cx="5911850" cy="3978847"/>
            <a:chOff x="5957133" y="929000"/>
            <a:chExt cx="5911850" cy="3978847"/>
          </a:xfrm>
        </p:grpSpPr>
        <p:sp>
          <p:nvSpPr>
            <p:cNvPr id="52" name="文本框 51"/>
            <p:cNvSpPr txBox="1"/>
            <p:nvPr/>
          </p:nvSpPr>
          <p:spPr>
            <a:xfrm>
              <a:off x="6820663" y="929000"/>
              <a:ext cx="5048251" cy="132207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en-US" altLang="zh-CN" sz="8000" dirty="0">
                  <a:solidFill>
                    <a:schemeClr val="bg1"/>
                  </a:solidFill>
                  <a:latin typeface="汉仪旗黑X1-85W" panose="00020600040101010101" pitchFamily="18" charset="-122"/>
                  <a:ea typeface="汉仪旗黑X1-85W" panose="00020600040101010101" pitchFamily="18" charset="-122"/>
                  <a:cs typeface="阿里巴巴普惠体 B" panose="00020600040101010101" pitchFamily="18" charset="-122"/>
                  <a:sym typeface="汉仪旗黑X1-85W" panose="00020600040101010101" pitchFamily="18" charset="-122"/>
                </a:rPr>
                <a:t>0</a:t>
              </a:r>
              <a:r>
                <a:rPr lang="en-US" altLang="zh-CN" sz="8000" dirty="0">
                  <a:solidFill>
                    <a:srgbClr val="FFCB01"/>
                  </a:solidFill>
                  <a:latin typeface="汉仪旗黑X1-85W" panose="00020600040101010101" pitchFamily="18" charset="-122"/>
                  <a:ea typeface="汉仪旗黑X1-85W" panose="00020600040101010101" pitchFamily="18" charset="-122"/>
                  <a:cs typeface="阿里巴巴普惠体 B" panose="00020600040101010101" pitchFamily="18" charset="-122"/>
                  <a:sym typeface="汉仪旗黑X1-85W" panose="00020600040101010101" pitchFamily="18" charset="-122"/>
                </a:rPr>
                <a:t>2</a:t>
              </a:r>
              <a:endParaRPr lang="zh-CN" altLang="en-US" sz="8000" dirty="0">
                <a:solidFill>
                  <a:srgbClr val="FFCB01"/>
                </a:solidFill>
                <a:latin typeface="汉仪旗黑X1-85W" panose="00020600040101010101" pitchFamily="18" charset="-122"/>
                <a:ea typeface="汉仪旗黑X1-85W" panose="00020600040101010101" pitchFamily="18" charset="-122"/>
                <a:cs typeface="阿里巴巴普惠体 B" panose="00020600040101010101" pitchFamily="18" charset="-122"/>
                <a:sym typeface="汉仪旗黑X1-85W" panose="00020600040101010101" pitchFamily="18" charset="-122"/>
              </a:endParaRPr>
            </a:p>
          </p:txBody>
        </p:sp>
        <p:sp>
          <p:nvSpPr>
            <p:cNvPr id="60" name="文本框 59"/>
            <p:cNvSpPr txBox="1"/>
            <p:nvPr/>
          </p:nvSpPr>
          <p:spPr>
            <a:xfrm>
              <a:off x="7064957" y="4563042"/>
              <a:ext cx="4803957" cy="34480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>
                <a:lnSpc>
                  <a:spcPct val="150000"/>
                </a:lnSpc>
                <a:spcBef>
                  <a:spcPts val="800"/>
                </a:spcBef>
              </a:pPr>
              <a:endParaRPr lang="en-US" altLang="zh-CN" sz="1100" dirty="0">
                <a:solidFill>
                  <a:schemeClr val="bg1"/>
                </a:solidFill>
                <a:latin typeface="汉仪旗黑X1-55W" panose="00020600040101010101" pitchFamily="18" charset="-122"/>
                <a:ea typeface="汉仪旗黑X1-55W" panose="00020600040101010101" pitchFamily="18" charset="-122"/>
                <a:cs typeface="OPPOSans R" panose="00020600040101010101" pitchFamily="18" charset="-122"/>
                <a:sym typeface="汉仪旗黑X1-55W" panose="00020600040101010101" pitchFamily="18" charset="-122"/>
              </a:endParaRPr>
            </a:p>
          </p:txBody>
        </p:sp>
        <p:sp>
          <p:nvSpPr>
            <p:cNvPr id="63" name="文本框 62"/>
            <p:cNvSpPr txBox="1"/>
            <p:nvPr/>
          </p:nvSpPr>
          <p:spPr>
            <a:xfrm>
              <a:off x="5957133" y="2279645"/>
              <a:ext cx="5911850" cy="212280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/>
              <a:r>
                <a:rPr kumimoji="0" sz="4400" b="0" i="0" u="none" strike="noStrike" kern="1200" cap="none" spc="0" normalizeH="0" baseline="0" noProof="0" dirty="0">
                  <a:ln>
                    <a:noFill/>
                  </a:ln>
                  <a:solidFill>
                    <a:srgbClr val="FFCB01"/>
                  </a:solidFill>
                  <a:effectLst/>
                  <a:uLnTx/>
                  <a:uFillTx/>
                  <a:latin typeface="Noto Sans Linear B" panose="020B0502040504020204" charset="0"/>
                  <a:ea typeface="汉仪旗黑X1-85W" panose="00020600040101010101" pitchFamily="18" charset="-122"/>
                  <a:cs typeface="Noto Sans Linear B" panose="020B0502040504020204" charset="0"/>
                  <a:sym typeface="汉仪旗黑X1-85W" panose="00020600040101010101" pitchFamily="18" charset="-122"/>
                </a:rPr>
                <a:t>McDonald's</a:t>
              </a:r>
              <a:r>
                <a:rPr kumimoji="0" lang="zh-CN" altLang="en-US" sz="4400" b="0" i="0" u="none" strike="noStrike" kern="1200" cap="none" spc="0" normalizeH="0" baseline="0" noProof="0" dirty="0">
                  <a:ln>
                    <a:noFill/>
                  </a:ln>
                  <a:solidFill>
                    <a:srgbClr val="FFCB01"/>
                  </a:solidFill>
                  <a:effectLst/>
                  <a:uLnTx/>
                  <a:uFillTx/>
                  <a:latin typeface="Noto Sans Linear B" panose="020B0502040504020204" charset="0"/>
                  <a:ea typeface="汉仪旗黑X1-85W" panose="00020600040101010101" pitchFamily="18" charset="-122"/>
                  <a:cs typeface="Noto Sans Linear B" panose="020B0502040504020204" charset="0"/>
                  <a:sym typeface="汉仪旗黑X1-85W" panose="00020600040101010101" pitchFamily="18" charset="-122"/>
                </a:rPr>
                <a:t> (</a:t>
              </a:r>
              <a:r>
                <a:rPr kumimoji="0" lang="en-US" altLang="zh-CN" sz="4400" b="0" i="0" u="none" strike="noStrike" kern="1200" cap="none" spc="0" normalizeH="0" baseline="0" noProof="0" dirty="0">
                  <a:ln>
                    <a:noFill/>
                  </a:ln>
                  <a:solidFill>
                    <a:srgbClr val="FFCB01"/>
                  </a:solidFill>
                  <a:effectLst/>
                  <a:uLnTx/>
                  <a:uFillTx/>
                  <a:latin typeface="Noto Sans Linear B" panose="020B0502040504020204" charset="0"/>
                  <a:ea typeface="汉仪旗黑X1-85W" panose="00020600040101010101" pitchFamily="18" charset="-122"/>
                  <a:cs typeface="Noto Sans Linear B" panose="020B0502040504020204" charset="0"/>
                  <a:sym typeface="汉仪旗黑X1-85W" panose="00020600040101010101" pitchFamily="18" charset="-122"/>
                </a:rPr>
                <a:t>C</a:t>
              </a:r>
              <a:r>
                <a:rPr kumimoji="0" lang="zh-CN" altLang="en-US" sz="4400" b="0" i="0" u="none" strike="noStrike" kern="1200" cap="none" spc="0" normalizeH="0" baseline="0" noProof="0" dirty="0">
                  <a:ln>
                    <a:noFill/>
                  </a:ln>
                  <a:solidFill>
                    <a:srgbClr val="FFCB01"/>
                  </a:solidFill>
                  <a:effectLst/>
                  <a:uLnTx/>
                  <a:uFillTx/>
                  <a:latin typeface="Noto Sans Linear B" panose="020B0502040504020204" charset="0"/>
                  <a:ea typeface="汉仪旗黑X1-85W" panose="00020600040101010101" pitchFamily="18" charset="-122"/>
                  <a:cs typeface="Noto Sans Linear B" panose="020B0502040504020204" charset="0"/>
                  <a:sym typeface="汉仪旗黑X1-85W" panose="00020600040101010101" pitchFamily="18" charset="-122"/>
                </a:rPr>
                <a:t>hina)</a:t>
              </a:r>
              <a:r>
                <a:rPr kumimoji="0" lang="en-US" altLang="zh-CN" sz="4400" b="0" i="0" u="none" strike="noStrike" kern="1200" cap="none" spc="0" normalizeH="0" baseline="0" noProof="0" dirty="0">
                  <a:ln>
                    <a:noFill/>
                  </a:ln>
                  <a:solidFill>
                    <a:srgbClr val="FFCB01"/>
                  </a:solidFill>
                  <a:effectLst/>
                  <a:uLnTx/>
                  <a:uFillTx/>
                  <a:latin typeface="Noto Sans Linear B" panose="020B0502040504020204" charset="0"/>
                  <a:ea typeface="汉仪旗黑X1-85W" panose="00020600040101010101" pitchFamily="18" charset="-122"/>
                  <a:cs typeface="Noto Sans Linear B" panose="020B0502040504020204" charset="0"/>
                  <a:sym typeface="汉仪旗黑X1-85W" panose="00020600040101010101" pitchFamily="18" charset="-122"/>
                </a:rPr>
                <a:t>  </a:t>
              </a:r>
              <a:r>
                <a:rPr kumimoji="0" lang="en-US" altLang="zh-CN" sz="4400" b="0" i="0" u="none" strike="noStrike" kern="120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Noto Sans Linear B" panose="020B0502040504020204" charset="0"/>
                  <a:ea typeface="汉仪旗黑X1-85W" panose="00020600040101010101" pitchFamily="18" charset="-122"/>
                  <a:cs typeface="Noto Sans Linear B" panose="020B0502040504020204" charset="0"/>
                  <a:sym typeface="汉仪旗黑X1-85W" panose="00020600040101010101" pitchFamily="18" charset="-122"/>
                </a:rPr>
                <a:t>localization   marketing  introduction</a:t>
              </a:r>
              <a:endParaRPr kumimoji="0" lang="en-US" altLang="zh-CN" sz="4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Noto Sans Linear B" panose="020B0502040504020204" charset="0"/>
                <a:ea typeface="汉仪旗黑X1-85W" panose="00020600040101010101" pitchFamily="18" charset="-122"/>
                <a:cs typeface="Noto Sans Linear B" panose="020B0502040504020204" charset="0"/>
                <a:sym typeface="汉仪旗黑X1-85W" panose="00020600040101010101" pitchFamily="18" charset="-122"/>
              </a:endParaRPr>
            </a:p>
          </p:txBody>
        </p:sp>
      </p:grpSp>
      <p:sp>
        <p:nvSpPr>
          <p:cNvPr id="15" name="椭圆 14"/>
          <p:cNvSpPr/>
          <p:nvPr/>
        </p:nvSpPr>
        <p:spPr>
          <a:xfrm>
            <a:off x="3922813" y="1102350"/>
            <a:ext cx="1067755" cy="1067755"/>
          </a:xfrm>
          <a:prstGeom prst="ellipse">
            <a:avLst/>
          </a:prstGeom>
          <a:solidFill>
            <a:srgbClr val="FFCB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45" name="组合 44"/>
          <p:cNvGrpSpPr/>
          <p:nvPr/>
        </p:nvGrpSpPr>
        <p:grpSpPr>
          <a:xfrm>
            <a:off x="10864780" y="390427"/>
            <a:ext cx="737434" cy="473053"/>
            <a:chOff x="9497961" y="3077497"/>
            <a:chExt cx="8474303" cy="5436134"/>
          </a:xfrm>
          <a:solidFill>
            <a:srgbClr val="FFCB01"/>
          </a:solidFill>
        </p:grpSpPr>
        <p:grpSp>
          <p:nvGrpSpPr>
            <p:cNvPr id="46" name="组合 45"/>
            <p:cNvGrpSpPr/>
            <p:nvPr/>
          </p:nvGrpSpPr>
          <p:grpSpPr>
            <a:xfrm>
              <a:off x="9497961" y="3077497"/>
              <a:ext cx="8474303" cy="657657"/>
              <a:chOff x="9497961" y="3077497"/>
              <a:chExt cx="8474303" cy="657657"/>
            </a:xfrm>
            <a:grpFill/>
          </p:grpSpPr>
          <p:sp>
            <p:nvSpPr>
              <p:cNvPr id="62" name="椭圆 61"/>
              <p:cNvSpPr/>
              <p:nvPr/>
            </p:nvSpPr>
            <p:spPr>
              <a:xfrm>
                <a:off x="9497961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64" name="椭圆 63"/>
              <p:cNvSpPr/>
              <p:nvPr/>
            </p:nvSpPr>
            <p:spPr>
              <a:xfrm>
                <a:off x="12103510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65" name="椭圆 64"/>
              <p:cNvSpPr/>
              <p:nvPr/>
            </p:nvSpPr>
            <p:spPr>
              <a:xfrm>
                <a:off x="14709059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66" name="椭圆 65"/>
              <p:cNvSpPr/>
              <p:nvPr/>
            </p:nvSpPr>
            <p:spPr>
              <a:xfrm>
                <a:off x="17314607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grpSp>
          <p:nvGrpSpPr>
            <p:cNvPr id="47" name="组合 46"/>
            <p:cNvGrpSpPr/>
            <p:nvPr/>
          </p:nvGrpSpPr>
          <p:grpSpPr>
            <a:xfrm>
              <a:off x="9497961" y="5466736"/>
              <a:ext cx="8474303" cy="657657"/>
              <a:chOff x="9497961" y="3077497"/>
              <a:chExt cx="8474303" cy="657657"/>
            </a:xfrm>
            <a:grpFill/>
          </p:grpSpPr>
          <p:sp>
            <p:nvSpPr>
              <p:cNvPr id="54" name="椭圆 53"/>
              <p:cNvSpPr/>
              <p:nvPr/>
            </p:nvSpPr>
            <p:spPr>
              <a:xfrm>
                <a:off x="9497961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6" name="椭圆 55"/>
              <p:cNvSpPr/>
              <p:nvPr/>
            </p:nvSpPr>
            <p:spPr>
              <a:xfrm>
                <a:off x="12103510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8" name="椭圆 57"/>
              <p:cNvSpPr/>
              <p:nvPr/>
            </p:nvSpPr>
            <p:spPr>
              <a:xfrm>
                <a:off x="14709059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61" name="椭圆 60"/>
              <p:cNvSpPr/>
              <p:nvPr/>
            </p:nvSpPr>
            <p:spPr>
              <a:xfrm>
                <a:off x="17314607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grpSp>
          <p:nvGrpSpPr>
            <p:cNvPr id="48" name="组合 47"/>
            <p:cNvGrpSpPr/>
            <p:nvPr/>
          </p:nvGrpSpPr>
          <p:grpSpPr>
            <a:xfrm>
              <a:off x="9497961" y="7855974"/>
              <a:ext cx="8474303" cy="657657"/>
              <a:chOff x="9497961" y="3077497"/>
              <a:chExt cx="8474303" cy="657657"/>
            </a:xfrm>
            <a:grpFill/>
          </p:grpSpPr>
          <p:sp>
            <p:nvSpPr>
              <p:cNvPr id="49" name="椭圆 48"/>
              <p:cNvSpPr/>
              <p:nvPr/>
            </p:nvSpPr>
            <p:spPr>
              <a:xfrm>
                <a:off x="9497961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0" name="椭圆 49"/>
              <p:cNvSpPr/>
              <p:nvPr/>
            </p:nvSpPr>
            <p:spPr>
              <a:xfrm>
                <a:off x="12103510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1" name="椭圆 50"/>
              <p:cNvSpPr/>
              <p:nvPr/>
            </p:nvSpPr>
            <p:spPr>
              <a:xfrm>
                <a:off x="14709059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3" name="椭圆 52"/>
              <p:cNvSpPr/>
              <p:nvPr/>
            </p:nvSpPr>
            <p:spPr>
              <a:xfrm>
                <a:off x="17314607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</p:grpSp>
      <p:sp>
        <p:nvSpPr>
          <p:cNvPr id="59" name="任意多边形: 形状 58"/>
          <p:cNvSpPr/>
          <p:nvPr/>
        </p:nvSpPr>
        <p:spPr>
          <a:xfrm flipH="1">
            <a:off x="0" y="0"/>
            <a:ext cx="1822755" cy="6858000"/>
          </a:xfrm>
          <a:custGeom>
            <a:avLst/>
            <a:gdLst>
              <a:gd name="connsiteX0" fmla="*/ 1822755 w 1822755"/>
              <a:gd name="connsiteY0" fmla="*/ 0 h 6858000"/>
              <a:gd name="connsiteX1" fmla="*/ 0 w 1822755"/>
              <a:gd name="connsiteY1" fmla="*/ 0 h 6858000"/>
              <a:gd name="connsiteX2" fmla="*/ 8564 w 1822755"/>
              <a:gd name="connsiteY2" fmla="*/ 9857 h 6858000"/>
              <a:gd name="connsiteX3" fmla="*/ 1543363 w 1822755"/>
              <a:gd name="connsiteY3" fmla="*/ 4265049 h 6858000"/>
              <a:gd name="connsiteX4" fmla="*/ 1138911 w 1822755"/>
              <a:gd name="connsiteY4" fmla="*/ 6556820 h 6858000"/>
              <a:gd name="connsiteX5" fmla="*/ 1020160 w 1822755"/>
              <a:gd name="connsiteY5" fmla="*/ 6858000 h 6858000"/>
              <a:gd name="connsiteX6" fmla="*/ 1822755 w 182275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22755" h="6858000">
                <a:moveTo>
                  <a:pt x="1822755" y="0"/>
                </a:moveTo>
                <a:lnTo>
                  <a:pt x="0" y="0"/>
                </a:lnTo>
                <a:lnTo>
                  <a:pt x="8564" y="9857"/>
                </a:lnTo>
                <a:cubicBezTo>
                  <a:pt x="967062" y="1164248"/>
                  <a:pt x="1543363" y="2647347"/>
                  <a:pt x="1543363" y="4265049"/>
                </a:cubicBezTo>
                <a:cubicBezTo>
                  <a:pt x="1543363" y="5070305"/>
                  <a:pt x="1400565" y="5842209"/>
                  <a:pt x="1138911" y="6556820"/>
                </a:cubicBezTo>
                <a:lnTo>
                  <a:pt x="1020160" y="6858000"/>
                </a:lnTo>
                <a:lnTo>
                  <a:pt x="1822755" y="6858000"/>
                </a:lnTo>
                <a:close/>
              </a:path>
            </a:pathLst>
          </a:custGeom>
          <a:solidFill>
            <a:srgbClr val="FFCB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pic>
        <p:nvPicPr>
          <p:cNvPr id="3" name="图片 2" descr="微信图片_2022111319045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405" y="965200"/>
            <a:ext cx="4805680" cy="58928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246412" cy="6858000"/>
          </a:xfrm>
          <a:prstGeom prst="rect">
            <a:avLst/>
          </a:prstGeom>
          <a:solidFill>
            <a:srgbClr val="DF281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61" name="组合 60"/>
          <p:cNvGrpSpPr/>
          <p:nvPr/>
        </p:nvGrpSpPr>
        <p:grpSpPr>
          <a:xfrm>
            <a:off x="2365375" y="1431925"/>
            <a:ext cx="8608130" cy="2080260"/>
            <a:chOff x="3600" y="2510"/>
            <a:chExt cx="5941" cy="3124"/>
          </a:xfrm>
        </p:grpSpPr>
        <p:sp>
          <p:nvSpPr>
            <p:cNvPr id="16" name="矩形: 圆角 15"/>
            <p:cNvSpPr/>
            <p:nvPr/>
          </p:nvSpPr>
          <p:spPr>
            <a:xfrm>
              <a:off x="3600" y="2510"/>
              <a:ext cx="5941" cy="3124"/>
            </a:xfrm>
            <a:prstGeom prst="roundRect">
              <a:avLst/>
            </a:prstGeom>
            <a:noFill/>
            <a:ln w="38100">
              <a:solidFill>
                <a:srgbClr val="FFCB0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200"/>
            </a:p>
          </p:txBody>
        </p:sp>
        <p:sp>
          <p:nvSpPr>
            <p:cNvPr id="14" name="文本框 13"/>
            <p:cNvSpPr txBox="1"/>
            <p:nvPr/>
          </p:nvSpPr>
          <p:spPr>
            <a:xfrm>
              <a:off x="3680" y="2510"/>
              <a:ext cx="5724" cy="2980"/>
            </a:xfrm>
            <a:prstGeom prst="rect">
              <a:avLst/>
            </a:prstGeom>
            <a:noFill/>
          </p:spPr>
          <p:txBody>
            <a:bodyPr wrap="square">
              <a:noAutofit/>
            </a:bodyPr>
            <a:lstStyle/>
            <a:p>
              <a:pPr algn="just">
                <a:lnSpc>
                  <a:spcPct val="150000"/>
                </a:lnSpc>
              </a:pPr>
              <a:r>
                <a:rPr lang="en-US" altLang="zh-CN" sz="2000" dirty="0"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McDonald's brand positioning was centered on </a:t>
              </a:r>
              <a:r>
                <a:rPr lang="en-US" altLang="zh-CN" sz="2000" dirty="0">
                  <a:solidFill>
                    <a:srgbClr val="FF0000"/>
                  </a:solidFill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children and families</a:t>
              </a:r>
              <a:r>
                <a:rPr lang="en-US" altLang="zh-CN" sz="2000" dirty="0"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, with the </a:t>
              </a:r>
              <a:r>
                <a:rPr lang="en-US" altLang="zh-CN" sz="2000" dirty="0">
                  <a:solidFill>
                    <a:srgbClr val="FF0000"/>
                  </a:solidFill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theme of happiness and warmth</a:t>
              </a:r>
              <a:r>
                <a:rPr lang="en-US" altLang="zh-CN" sz="2000" dirty="0"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, and the advertising slogans during this period reflected the warmth of families and the joy of children.</a:t>
              </a:r>
              <a:endParaRPr lang="en-US" altLang="zh-CN" sz="2000" dirty="0">
                <a:latin typeface="汉仪旗黑X1-55W" panose="00020600040101010101" pitchFamily="18" charset="-122"/>
                <a:ea typeface="汉仪旗黑X1-55W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grpSp>
        <p:nvGrpSpPr>
          <p:cNvPr id="62" name="组合 61"/>
          <p:cNvGrpSpPr/>
          <p:nvPr/>
        </p:nvGrpSpPr>
        <p:grpSpPr>
          <a:xfrm>
            <a:off x="2365375" y="4391660"/>
            <a:ext cx="8608060" cy="2079625"/>
            <a:chOff x="12518" y="2510"/>
            <a:chExt cx="5941" cy="3124"/>
          </a:xfrm>
        </p:grpSpPr>
        <p:sp>
          <p:nvSpPr>
            <p:cNvPr id="41" name="矩形: 圆角 40"/>
            <p:cNvSpPr/>
            <p:nvPr/>
          </p:nvSpPr>
          <p:spPr>
            <a:xfrm>
              <a:off x="12518" y="2510"/>
              <a:ext cx="5941" cy="3124"/>
            </a:xfrm>
            <a:prstGeom prst="roundRect">
              <a:avLst/>
            </a:prstGeom>
            <a:noFill/>
            <a:ln w="38100">
              <a:solidFill>
                <a:srgbClr val="DF281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200"/>
            </a:p>
          </p:txBody>
        </p:sp>
        <p:sp>
          <p:nvSpPr>
            <p:cNvPr id="43" name="文本框 42"/>
            <p:cNvSpPr txBox="1"/>
            <p:nvPr/>
          </p:nvSpPr>
          <p:spPr>
            <a:xfrm>
              <a:off x="12665" y="2698"/>
              <a:ext cx="5590" cy="2432"/>
            </a:xfrm>
            <a:prstGeom prst="rect">
              <a:avLst/>
            </a:prstGeom>
            <a:noFill/>
          </p:spPr>
          <p:txBody>
            <a:bodyPr wrap="square">
              <a:noAutofit/>
            </a:bodyPr>
            <a:lstStyle/>
            <a:p>
              <a:pPr algn="just">
                <a:lnSpc>
                  <a:spcPct val="150000"/>
                </a:lnSpc>
              </a:pPr>
              <a:r>
                <a:rPr lang="en-US" altLang="zh-CN" sz="2000" dirty="0"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McDonald's brand was redefined </a:t>
              </a:r>
              <a:r>
                <a:rPr lang="en-US" altLang="zh-CN" sz="2000" dirty="0">
                  <a:solidFill>
                    <a:srgbClr val="FF0000"/>
                  </a:solidFill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"I’m lovin’it</a:t>
              </a:r>
              <a:r>
                <a:rPr lang="en-US" altLang="zh-CN" sz="2000" dirty="0"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", and gradually shifted its target consumers to a </a:t>
              </a:r>
              <a:r>
                <a:rPr lang="en-US" altLang="zh-CN" sz="2000" dirty="0">
                  <a:solidFill>
                    <a:srgbClr val="FF0000"/>
                  </a:solidFill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young group of people</a:t>
              </a:r>
              <a:r>
                <a:rPr lang="en-US" altLang="zh-CN" sz="2000" dirty="0"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 who pursue individuality, </a:t>
              </a:r>
              <a:r>
                <a:rPr lang="en-US" altLang="zh-CN" sz="2000" dirty="0">
                  <a:solidFill>
                    <a:srgbClr val="FF0000"/>
                  </a:solidFill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focus on themselves and their realistic feelings.</a:t>
              </a:r>
              <a:endParaRPr lang="en-US" altLang="zh-CN" sz="2000" dirty="0">
                <a:solidFill>
                  <a:srgbClr val="FF0000"/>
                </a:solidFill>
                <a:latin typeface="汉仪旗黑X1-55W" panose="00020600040101010101" pitchFamily="18" charset="-122"/>
                <a:ea typeface="汉仪旗黑X1-55W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pic>
        <p:nvPicPr>
          <p:cNvPr id="72" name="图片 71"/>
          <p:cNvPicPr/>
          <p:nvPr/>
        </p:nvPicPr>
        <p:blipFill>
          <a:blip r:embed="rId1"/>
          <a:srcRect b="11367"/>
          <a:stretch>
            <a:fillRect/>
          </a:stretch>
        </p:blipFill>
        <p:spPr>
          <a:xfrm>
            <a:off x="786765" y="1626870"/>
            <a:ext cx="1524000" cy="1594485"/>
          </a:xfrm>
          <a:prstGeom prst="flowChartAlternateProcess">
            <a:avLst/>
          </a:prstGeom>
        </p:spPr>
      </p:pic>
      <p:grpSp>
        <p:nvGrpSpPr>
          <p:cNvPr id="73" name="组合 72"/>
          <p:cNvGrpSpPr/>
          <p:nvPr/>
        </p:nvGrpSpPr>
        <p:grpSpPr>
          <a:xfrm>
            <a:off x="388620" y="833168"/>
            <a:ext cx="2320925" cy="775043"/>
            <a:chOff x="9685" y="1657"/>
            <a:chExt cx="3655" cy="1221"/>
          </a:xfrm>
        </p:grpSpPr>
        <p:sp>
          <p:nvSpPr>
            <p:cNvPr id="74" name="矩形: 圆角 8"/>
            <p:cNvSpPr/>
            <p:nvPr/>
          </p:nvSpPr>
          <p:spPr>
            <a:xfrm>
              <a:off x="10050" y="1657"/>
              <a:ext cx="2942" cy="1221"/>
            </a:xfrm>
            <a:prstGeom prst="roundRect">
              <a:avLst/>
            </a:prstGeom>
            <a:solidFill>
              <a:srgbClr val="DF281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5" name="文本框 74"/>
            <p:cNvSpPr txBox="1"/>
            <p:nvPr/>
          </p:nvSpPr>
          <p:spPr>
            <a:xfrm>
              <a:off x="9685" y="1857"/>
              <a:ext cx="3655" cy="82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algn="ctr"/>
              <a:r>
                <a:rPr kumimoji="0" lang="en-US" altLang="zh-CN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FFCB01"/>
                  </a:solidFill>
                  <a:effectLst/>
                  <a:uLnTx/>
                  <a:uFillTx/>
                  <a:latin typeface="汉仪旗黑X1-85W" panose="00020600040101010101" pitchFamily="18" charset="-122"/>
                  <a:ea typeface="汉仪旗黑X1-85W" panose="00020600040101010101" pitchFamily="18" charset="-122"/>
                  <a:cs typeface="阿里巴巴普惠体 B" panose="00020600040101010101" pitchFamily="18" charset="-122"/>
                  <a:sym typeface="汉仪旗黑X1-85W" panose="00020600040101010101" pitchFamily="18" charset="-122"/>
                </a:rPr>
                <a:t>1991-2003</a:t>
              </a:r>
              <a:endPara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FFCB01"/>
                </a:solidFill>
                <a:effectLst/>
                <a:uLnTx/>
                <a:uFillTx/>
                <a:latin typeface="汉仪旗黑X1-85W" panose="00020600040101010101" pitchFamily="18" charset="-122"/>
                <a:ea typeface="汉仪旗黑X1-85W" panose="00020600040101010101" pitchFamily="18" charset="-122"/>
                <a:cs typeface="阿里巴巴普惠体 B" panose="00020600040101010101" pitchFamily="18" charset="-122"/>
                <a:sym typeface="汉仪旗黑X1-85W" panose="00020600040101010101" pitchFamily="18" charset="-122"/>
              </a:endParaRPr>
            </a:p>
          </p:txBody>
        </p:sp>
      </p:grpSp>
      <p:pic>
        <p:nvPicPr>
          <p:cNvPr id="85" name="图片 84"/>
          <p:cNvPicPr/>
          <p:nvPr/>
        </p:nvPicPr>
        <p:blipFill>
          <a:blip r:embed="rId2"/>
          <a:stretch>
            <a:fillRect/>
          </a:stretch>
        </p:blipFill>
        <p:spPr>
          <a:xfrm>
            <a:off x="786765" y="4643120"/>
            <a:ext cx="1572260" cy="1644650"/>
          </a:xfrm>
          <a:prstGeom prst="flowChartAlternateProcess">
            <a:avLst/>
          </a:prstGeom>
        </p:spPr>
      </p:pic>
      <p:grpSp>
        <p:nvGrpSpPr>
          <p:cNvPr id="86" name="组合 85"/>
          <p:cNvGrpSpPr/>
          <p:nvPr/>
        </p:nvGrpSpPr>
        <p:grpSpPr>
          <a:xfrm>
            <a:off x="463550" y="3867785"/>
            <a:ext cx="2017395" cy="775335"/>
            <a:chOff x="9802" y="1835"/>
            <a:chExt cx="1771" cy="1221"/>
          </a:xfrm>
        </p:grpSpPr>
        <p:sp>
          <p:nvSpPr>
            <p:cNvPr id="87" name="矩形: 圆角 8"/>
            <p:cNvSpPr/>
            <p:nvPr/>
          </p:nvSpPr>
          <p:spPr>
            <a:xfrm>
              <a:off x="9940" y="1835"/>
              <a:ext cx="1564" cy="1221"/>
            </a:xfrm>
            <a:prstGeom prst="roundRect">
              <a:avLst/>
            </a:prstGeom>
            <a:solidFill>
              <a:srgbClr val="DF281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88" name="文本框 87"/>
            <p:cNvSpPr txBox="1"/>
            <p:nvPr/>
          </p:nvSpPr>
          <p:spPr>
            <a:xfrm>
              <a:off x="9802" y="2035"/>
              <a:ext cx="1771" cy="82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algn="ctr"/>
              <a:r>
                <a:rPr kumimoji="0" lang="en-US" altLang="zh-CN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FFCB01"/>
                  </a:solidFill>
                  <a:effectLst/>
                  <a:uLnTx/>
                  <a:uFillTx/>
                  <a:latin typeface="汉仪旗黑X1-85W" panose="00020600040101010101" pitchFamily="18" charset="-122"/>
                  <a:ea typeface="汉仪旗黑X1-85W" panose="00020600040101010101" pitchFamily="18" charset="-122"/>
                  <a:cs typeface="阿里巴巴普惠体 B" panose="00020600040101010101" pitchFamily="18" charset="-122"/>
                  <a:sym typeface="汉仪旗黑X1-85W" panose="00020600040101010101" pitchFamily="18" charset="-122"/>
                </a:rPr>
                <a:t>2003</a:t>
              </a:r>
              <a:endPara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FFCB01"/>
                </a:solidFill>
                <a:effectLst/>
                <a:uLnTx/>
                <a:uFillTx/>
                <a:latin typeface="汉仪旗黑X1-85W" panose="00020600040101010101" pitchFamily="18" charset="-122"/>
                <a:ea typeface="汉仪旗黑X1-85W" panose="00020600040101010101" pitchFamily="18" charset="-122"/>
                <a:cs typeface="阿里巴巴普惠体 B" panose="00020600040101010101" pitchFamily="18" charset="-122"/>
                <a:sym typeface="汉仪旗黑X1-85W" panose="00020600040101010101" pitchFamily="18" charset="-122"/>
              </a:endParaRP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246412" cy="6858000"/>
          </a:xfrm>
          <a:prstGeom prst="rect">
            <a:avLst/>
          </a:prstGeom>
          <a:solidFill>
            <a:srgbClr val="DF281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61" name="组合 60"/>
          <p:cNvGrpSpPr/>
          <p:nvPr/>
        </p:nvGrpSpPr>
        <p:grpSpPr>
          <a:xfrm>
            <a:off x="2365375" y="1431925"/>
            <a:ext cx="9347200" cy="2080260"/>
            <a:chOff x="3600" y="2510"/>
            <a:chExt cx="5941" cy="3124"/>
          </a:xfrm>
        </p:grpSpPr>
        <p:sp>
          <p:nvSpPr>
            <p:cNvPr id="16" name="矩形: 圆角 15"/>
            <p:cNvSpPr/>
            <p:nvPr/>
          </p:nvSpPr>
          <p:spPr>
            <a:xfrm>
              <a:off x="3600" y="2510"/>
              <a:ext cx="5941" cy="3124"/>
            </a:xfrm>
            <a:prstGeom prst="roundRect">
              <a:avLst/>
            </a:prstGeom>
            <a:noFill/>
            <a:ln w="38100">
              <a:solidFill>
                <a:srgbClr val="FFCB0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200"/>
            </a:p>
          </p:txBody>
        </p:sp>
        <p:sp>
          <p:nvSpPr>
            <p:cNvPr id="14" name="文本框 13"/>
            <p:cNvSpPr txBox="1"/>
            <p:nvPr/>
          </p:nvSpPr>
          <p:spPr>
            <a:xfrm>
              <a:off x="3680" y="2510"/>
              <a:ext cx="5724" cy="2980"/>
            </a:xfrm>
            <a:prstGeom prst="rect">
              <a:avLst/>
            </a:prstGeom>
            <a:noFill/>
          </p:spPr>
          <p:txBody>
            <a:bodyPr wrap="square">
              <a:noAutofit/>
            </a:bodyPr>
            <a:lstStyle/>
            <a:p>
              <a:pPr algn="just">
                <a:lnSpc>
                  <a:spcPct val="150000"/>
                </a:lnSpc>
              </a:pPr>
              <a:r>
                <a:rPr lang="en-US" altLang="zh-CN" sz="2000" dirty="0"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At the end of 2010, McDonald's launched </a:t>
              </a:r>
              <a:r>
                <a:rPr lang="en-US" altLang="zh-CN" sz="2000" dirty="0">
                  <a:solidFill>
                    <a:srgbClr val="FF0000"/>
                  </a:solidFill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the Post-2010 Era Plan</a:t>
              </a:r>
              <a:r>
                <a:rPr lang="en-US" altLang="zh-CN" sz="2000" dirty="0"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 in China, hoping to build deeper emotions with consumers through a series of </a:t>
              </a:r>
              <a:r>
                <a:rPr lang="en-US" altLang="zh-CN" sz="2000" dirty="0">
                  <a:solidFill>
                    <a:srgbClr val="FF0000"/>
                  </a:solidFill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service innovation</a:t>
              </a:r>
              <a:r>
                <a:rPr lang="en-US" altLang="zh-CN" sz="2000" dirty="0"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 shifts to meet Chinese consumers' needs for </a:t>
              </a:r>
              <a:r>
                <a:rPr lang="en-US" altLang="zh-CN" sz="2000" dirty="0">
                  <a:solidFill>
                    <a:srgbClr val="FF0000"/>
                  </a:solidFill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food and beverage services as they evolve with the times. </a:t>
              </a:r>
              <a:endParaRPr lang="en-US" altLang="zh-CN" sz="2000" dirty="0">
                <a:solidFill>
                  <a:srgbClr val="FF0000"/>
                </a:solidFill>
                <a:latin typeface="汉仪旗黑X1-55W" panose="00020600040101010101" pitchFamily="18" charset="-122"/>
                <a:ea typeface="汉仪旗黑X1-55W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grpSp>
        <p:nvGrpSpPr>
          <p:cNvPr id="62" name="组合 61"/>
          <p:cNvGrpSpPr/>
          <p:nvPr/>
        </p:nvGrpSpPr>
        <p:grpSpPr>
          <a:xfrm>
            <a:off x="2374453" y="4357600"/>
            <a:ext cx="9328868" cy="2359826"/>
            <a:chOff x="12510" y="2692"/>
            <a:chExt cx="7993" cy="3200"/>
          </a:xfrm>
        </p:grpSpPr>
        <p:sp>
          <p:nvSpPr>
            <p:cNvPr id="41" name="矩形: 圆角 40"/>
            <p:cNvSpPr/>
            <p:nvPr/>
          </p:nvSpPr>
          <p:spPr>
            <a:xfrm>
              <a:off x="12510" y="2768"/>
              <a:ext cx="7993" cy="3124"/>
            </a:xfrm>
            <a:prstGeom prst="roundRect">
              <a:avLst/>
            </a:prstGeom>
            <a:noFill/>
            <a:ln w="38100">
              <a:solidFill>
                <a:srgbClr val="DF281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200"/>
            </a:p>
          </p:txBody>
        </p:sp>
        <p:sp>
          <p:nvSpPr>
            <p:cNvPr id="43" name="文本框 42"/>
            <p:cNvSpPr txBox="1"/>
            <p:nvPr/>
          </p:nvSpPr>
          <p:spPr>
            <a:xfrm>
              <a:off x="12579" y="2692"/>
              <a:ext cx="7856" cy="3124"/>
            </a:xfrm>
            <a:prstGeom prst="rect">
              <a:avLst/>
            </a:prstGeom>
            <a:noFill/>
          </p:spPr>
          <p:txBody>
            <a:bodyPr wrap="square">
              <a:noAutofit/>
            </a:bodyPr>
            <a:lstStyle/>
            <a:p>
              <a:pPr algn="just">
                <a:lnSpc>
                  <a:spcPct val="150000"/>
                </a:lnSpc>
              </a:pPr>
              <a:r>
                <a:rPr lang="en-US" altLang="zh-CN" sz="2000" dirty="0"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McDonald's started to sell </a:t>
              </a:r>
              <a:r>
                <a:rPr lang="en-US" altLang="zh-CN" sz="2000" dirty="0">
                  <a:solidFill>
                    <a:srgbClr val="FF0000"/>
                  </a:solidFill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Chinese food</a:t>
              </a:r>
              <a:r>
                <a:rPr lang="en-US" altLang="zh-CN" sz="2000" dirty="0"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, and launched Egg Sausage Burger and  Filet-0-Fish according to </a:t>
              </a:r>
              <a:r>
                <a:rPr lang="en-US" altLang="zh-CN" sz="2000" dirty="0">
                  <a:solidFill>
                    <a:srgbClr val="FF0000"/>
                  </a:solidFill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Chinese consumers' eating habits.</a:t>
              </a:r>
              <a:r>
                <a:rPr lang="en-US" altLang="zh-CN" sz="2000" dirty="0"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 This strategy of</a:t>
              </a:r>
              <a:r>
                <a:rPr lang="en-US" altLang="zh-CN" sz="2000" dirty="0">
                  <a:solidFill>
                    <a:srgbClr val="FF0000"/>
                  </a:solidFill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 localization of product flavors</a:t>
              </a:r>
              <a:r>
                <a:rPr lang="en-US" altLang="zh-CN" sz="2000" dirty="0"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 has attracted the attention of consumers, and has been recognized and approved by them.</a:t>
              </a:r>
              <a:endParaRPr lang="en-US" altLang="zh-CN" sz="2000" dirty="0">
                <a:latin typeface="汉仪旗黑X1-55W" panose="00020600040101010101" pitchFamily="18" charset="-122"/>
                <a:ea typeface="汉仪旗黑X1-55W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pic>
        <p:nvPicPr>
          <p:cNvPr id="72" name="图片 71"/>
          <p:cNvPicPr/>
          <p:nvPr/>
        </p:nvPicPr>
        <p:blipFill>
          <a:blip r:embed="rId1"/>
          <a:srcRect b="11367"/>
          <a:stretch>
            <a:fillRect/>
          </a:stretch>
        </p:blipFill>
        <p:spPr>
          <a:xfrm>
            <a:off x="792480" y="1735455"/>
            <a:ext cx="1524000" cy="1594485"/>
          </a:xfrm>
          <a:prstGeom prst="flowChartAlternateProcess">
            <a:avLst/>
          </a:prstGeom>
        </p:spPr>
      </p:pic>
      <p:grpSp>
        <p:nvGrpSpPr>
          <p:cNvPr id="73" name="组合 72"/>
          <p:cNvGrpSpPr/>
          <p:nvPr/>
        </p:nvGrpSpPr>
        <p:grpSpPr>
          <a:xfrm>
            <a:off x="388620" y="959485"/>
            <a:ext cx="2320925" cy="775043"/>
            <a:chOff x="9685" y="1856"/>
            <a:chExt cx="3655" cy="1221"/>
          </a:xfrm>
        </p:grpSpPr>
        <p:sp>
          <p:nvSpPr>
            <p:cNvPr id="74" name="矩形: 圆角 8"/>
            <p:cNvSpPr/>
            <p:nvPr/>
          </p:nvSpPr>
          <p:spPr>
            <a:xfrm>
              <a:off x="10054" y="1856"/>
              <a:ext cx="2942" cy="1221"/>
            </a:xfrm>
            <a:prstGeom prst="roundRect">
              <a:avLst/>
            </a:prstGeom>
            <a:solidFill>
              <a:srgbClr val="DF281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5" name="文本框 74"/>
            <p:cNvSpPr txBox="1"/>
            <p:nvPr/>
          </p:nvSpPr>
          <p:spPr>
            <a:xfrm>
              <a:off x="9685" y="2056"/>
              <a:ext cx="3655" cy="82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algn="ctr"/>
              <a:r>
                <a:rPr kumimoji="0" lang="en-US" altLang="zh-CN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FFCB01"/>
                  </a:solidFill>
                  <a:effectLst/>
                  <a:uLnTx/>
                  <a:uFillTx/>
                  <a:latin typeface="汉仪旗黑X1-85W" panose="00020600040101010101" pitchFamily="18" charset="-122"/>
                  <a:ea typeface="汉仪旗黑X1-85W" panose="00020600040101010101" pitchFamily="18" charset="-122"/>
                  <a:cs typeface="阿里巴巴普惠体 B" panose="00020600040101010101" pitchFamily="18" charset="-122"/>
                  <a:sym typeface="汉仪旗黑X1-85W" panose="00020600040101010101" pitchFamily="18" charset="-122"/>
                </a:rPr>
                <a:t>2010</a:t>
              </a:r>
              <a:endPara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FFCB01"/>
                </a:solidFill>
                <a:effectLst/>
                <a:uLnTx/>
                <a:uFillTx/>
                <a:latin typeface="汉仪旗黑X1-85W" panose="00020600040101010101" pitchFamily="18" charset="-122"/>
                <a:ea typeface="汉仪旗黑X1-85W" panose="00020600040101010101" pitchFamily="18" charset="-122"/>
                <a:cs typeface="阿里巴巴普惠体 B" panose="00020600040101010101" pitchFamily="18" charset="-122"/>
                <a:sym typeface="汉仪旗黑X1-85W" panose="00020600040101010101" pitchFamily="18" charset="-122"/>
              </a:endParaRPr>
            </a:p>
          </p:txBody>
        </p:sp>
      </p:grpSp>
      <p:pic>
        <p:nvPicPr>
          <p:cNvPr id="85" name="图片 84"/>
          <p:cNvPicPr/>
          <p:nvPr/>
        </p:nvPicPr>
        <p:blipFill>
          <a:blip r:embed="rId2"/>
          <a:stretch>
            <a:fillRect/>
          </a:stretch>
        </p:blipFill>
        <p:spPr>
          <a:xfrm>
            <a:off x="793115" y="4687570"/>
            <a:ext cx="1572260" cy="1644650"/>
          </a:xfrm>
          <a:prstGeom prst="flowChartAlternateProcess">
            <a:avLst/>
          </a:prstGeom>
        </p:spPr>
      </p:pic>
      <p:grpSp>
        <p:nvGrpSpPr>
          <p:cNvPr id="86" name="组合 85"/>
          <p:cNvGrpSpPr/>
          <p:nvPr/>
        </p:nvGrpSpPr>
        <p:grpSpPr>
          <a:xfrm>
            <a:off x="463550" y="3881755"/>
            <a:ext cx="2017395" cy="775335"/>
            <a:chOff x="9802" y="1857"/>
            <a:chExt cx="1771" cy="1221"/>
          </a:xfrm>
        </p:grpSpPr>
        <p:sp>
          <p:nvSpPr>
            <p:cNvPr id="87" name="矩形: 圆角 8"/>
            <p:cNvSpPr/>
            <p:nvPr/>
          </p:nvSpPr>
          <p:spPr>
            <a:xfrm>
              <a:off x="9933" y="1857"/>
              <a:ext cx="1564" cy="1221"/>
            </a:xfrm>
            <a:prstGeom prst="roundRect">
              <a:avLst/>
            </a:prstGeom>
            <a:solidFill>
              <a:srgbClr val="DF281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88" name="文本框 87"/>
            <p:cNvSpPr txBox="1"/>
            <p:nvPr/>
          </p:nvSpPr>
          <p:spPr>
            <a:xfrm>
              <a:off x="9802" y="2035"/>
              <a:ext cx="1771" cy="82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algn="ctr"/>
              <a:r>
                <a:rPr kumimoji="0" lang="en-US" altLang="zh-CN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FFCB01"/>
                  </a:solidFill>
                  <a:effectLst/>
                  <a:uLnTx/>
                  <a:uFillTx/>
                  <a:latin typeface="汉仪旗黑X1-85W" panose="00020600040101010101" pitchFamily="18" charset="-122"/>
                  <a:ea typeface="汉仪旗黑X1-85W" panose="00020600040101010101" pitchFamily="18" charset="-122"/>
                  <a:cs typeface="阿里巴巴普惠体 B" panose="00020600040101010101" pitchFamily="18" charset="-122"/>
                  <a:sym typeface="汉仪旗黑X1-85W" panose="00020600040101010101" pitchFamily="18" charset="-122"/>
                </a:rPr>
                <a:t>2013</a:t>
              </a:r>
              <a:endPara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FFCB01"/>
                </a:solidFill>
                <a:effectLst/>
                <a:uLnTx/>
                <a:uFillTx/>
                <a:latin typeface="汉仪旗黑X1-85W" panose="00020600040101010101" pitchFamily="18" charset="-122"/>
                <a:ea typeface="汉仪旗黑X1-85W" panose="00020600040101010101" pitchFamily="18" charset="-122"/>
                <a:cs typeface="阿里巴巴普惠体 B" panose="00020600040101010101" pitchFamily="18" charset="-122"/>
                <a:sym typeface="汉仪旗黑X1-85W" panose="00020600040101010101" pitchFamily="18" charset="-122"/>
              </a:endParaRP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246412" cy="6858000"/>
          </a:xfrm>
          <a:prstGeom prst="rect">
            <a:avLst/>
          </a:prstGeom>
          <a:solidFill>
            <a:srgbClr val="DF281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61" name="组合 60"/>
          <p:cNvGrpSpPr/>
          <p:nvPr/>
        </p:nvGrpSpPr>
        <p:grpSpPr>
          <a:xfrm>
            <a:off x="2942192" y="1237009"/>
            <a:ext cx="8890187" cy="944215"/>
            <a:chOff x="4607" y="4981"/>
            <a:chExt cx="13483" cy="4011"/>
          </a:xfrm>
        </p:grpSpPr>
        <p:sp>
          <p:nvSpPr>
            <p:cNvPr id="16" name="矩形: 圆角 15"/>
            <p:cNvSpPr/>
            <p:nvPr/>
          </p:nvSpPr>
          <p:spPr>
            <a:xfrm>
              <a:off x="4607" y="5229"/>
              <a:ext cx="13483" cy="3763"/>
            </a:xfrm>
            <a:prstGeom prst="roundRect">
              <a:avLst/>
            </a:prstGeom>
            <a:noFill/>
            <a:ln w="38100">
              <a:solidFill>
                <a:srgbClr val="FFCB0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200"/>
            </a:p>
          </p:txBody>
        </p:sp>
        <p:sp>
          <p:nvSpPr>
            <p:cNvPr id="13" name="文本框 12"/>
            <p:cNvSpPr txBox="1"/>
            <p:nvPr/>
          </p:nvSpPr>
          <p:spPr>
            <a:xfrm>
              <a:off x="4667" y="4981"/>
              <a:ext cx="13423" cy="4011"/>
            </a:xfrm>
            <a:prstGeom prst="rect">
              <a:avLst/>
            </a:prstGeom>
            <a:noFill/>
          </p:spPr>
          <p:txBody>
            <a:bodyPr wrap="square">
              <a:noAutofit/>
            </a:bodyPr>
            <a:lstStyle/>
            <a:p>
              <a:pPr algn="just"/>
              <a:r>
                <a:rPr lang="en-US" altLang="zh-CN" sz="2000" dirty="0"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McDonald's effectively used the microblogging platform to carry out activities </a:t>
              </a:r>
              <a:r>
                <a:rPr lang="en-US" altLang="zh-CN" sz="2000" dirty="0">
                  <a:solidFill>
                    <a:srgbClr val="FF0000"/>
                  </a:solidFill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such as charades, comment draws and interesting question sharing to interact with fans.</a:t>
              </a:r>
              <a:endParaRPr kumimoji="0" lang="zh-CN" altLang="en-US" sz="2000" i="0" u="none" strike="noStrike" kern="1200" cap="none" spc="0" normalizeH="0" baseline="0" noProof="0" dirty="0">
                <a:ln>
                  <a:noFill/>
                </a:ln>
                <a:solidFill>
                  <a:srgbClr val="DF281A"/>
                </a:solidFill>
                <a:effectLst/>
                <a:uLnTx/>
                <a:uFillTx/>
                <a:latin typeface="Noto Sans Linear B" panose="020B0502040504020204" charset="0"/>
                <a:ea typeface="汉仪旗黑X1-75W" panose="00020600040101010101" pitchFamily="18" charset="-122"/>
                <a:cs typeface="Noto Sans Linear B" panose="020B0502040504020204" charset="0"/>
                <a:sym typeface="汉仪旗黑X1-75W" panose="00020600040101010101" pitchFamily="18" charset="-122"/>
              </a:endParaRPr>
            </a:p>
          </p:txBody>
        </p:sp>
      </p:grpSp>
      <p:grpSp>
        <p:nvGrpSpPr>
          <p:cNvPr id="64" name="组合 63"/>
          <p:cNvGrpSpPr/>
          <p:nvPr/>
        </p:nvGrpSpPr>
        <p:grpSpPr>
          <a:xfrm>
            <a:off x="819151" y="2674961"/>
            <a:ext cx="11013859" cy="2112939"/>
            <a:chOff x="1146" y="5796"/>
            <a:chExt cx="9006" cy="3174"/>
          </a:xfrm>
        </p:grpSpPr>
        <p:sp>
          <p:nvSpPr>
            <p:cNvPr id="28" name="文本框 27"/>
            <p:cNvSpPr txBox="1"/>
            <p:nvPr/>
          </p:nvSpPr>
          <p:spPr>
            <a:xfrm>
              <a:off x="2931" y="7818"/>
              <a:ext cx="6383" cy="1135"/>
            </a:xfrm>
            <a:prstGeom prst="rect">
              <a:avLst/>
            </a:prstGeom>
            <a:noFill/>
          </p:spPr>
          <p:txBody>
            <a:bodyPr wrap="square">
              <a:noAutofit/>
            </a:bodyPr>
            <a:lstStyle/>
            <a:p>
              <a:r>
                <a:rPr lang="en-US" altLang="zh-CN" sz="2000" dirty="0"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McDonald's</a:t>
              </a:r>
              <a:r>
                <a:rPr lang="en-US" altLang="zh-CN" sz="2000" dirty="0"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 launched the </a:t>
              </a:r>
              <a:r>
                <a:rPr lang="en-US" altLang="zh-CN" sz="2000" dirty="0">
                  <a:solidFill>
                    <a:srgbClr val="FF0000"/>
                  </a:solidFill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McDonald's APP.</a:t>
              </a:r>
              <a:endParaRPr lang="en-US" altLang="zh-CN" sz="2000" dirty="0">
                <a:solidFill>
                  <a:srgbClr val="FF0000"/>
                </a:solidFill>
                <a:latin typeface="汉仪旗黑X1-55W" panose="00020600040101010101" pitchFamily="18" charset="-122"/>
                <a:ea typeface="汉仪旗黑X1-55W" panose="00020600040101010101" pitchFamily="18" charset="-122"/>
                <a:sym typeface="阿里巴巴普惠体" panose="00020600040101010101" pitchFamily="18" charset="-122"/>
              </a:endParaRPr>
            </a:p>
            <a:p>
              <a:endParaRPr kumimoji="0" lang="zh-CN" altLang="en-US" sz="2000" i="0" u="none" strike="noStrike" kern="1200" cap="none" spc="0" normalizeH="0" baseline="0" noProof="0" dirty="0">
                <a:ln>
                  <a:noFill/>
                </a:ln>
                <a:solidFill>
                  <a:srgbClr val="DF281A"/>
                </a:solidFill>
                <a:effectLst/>
                <a:uLnTx/>
                <a:uFillTx/>
                <a:latin typeface="汉仪旗黑X1-75W" panose="00020600040101010101" pitchFamily="18" charset="-122"/>
                <a:ea typeface="汉仪旗黑X1-75W" panose="00020600040101010101" pitchFamily="18" charset="-122"/>
                <a:cs typeface="阿里巴巴普惠体 B" panose="00020600040101010101" pitchFamily="18" charset="-122"/>
                <a:sym typeface="汉仪旗黑X1-75W" panose="00020600040101010101" pitchFamily="18" charset="-122"/>
              </a:endParaRPr>
            </a:p>
          </p:txBody>
        </p:sp>
        <p:sp>
          <p:nvSpPr>
            <p:cNvPr id="30" name="矩形: 圆角 29"/>
            <p:cNvSpPr/>
            <p:nvPr/>
          </p:nvSpPr>
          <p:spPr>
            <a:xfrm>
              <a:off x="2906" y="7817"/>
              <a:ext cx="7246" cy="1133"/>
            </a:xfrm>
            <a:prstGeom prst="roundRect">
              <a:avLst/>
            </a:prstGeom>
            <a:noFill/>
            <a:ln w="38100">
              <a:solidFill>
                <a:srgbClr val="DF281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200"/>
            </a:p>
          </p:txBody>
        </p:sp>
        <p:pic>
          <p:nvPicPr>
            <p:cNvPr id="17" name="图片 16"/>
            <p:cNvPicPr/>
            <p:nvPr/>
          </p:nvPicPr>
          <p:blipFill rotWithShape="1">
            <a:blip r:embed="rId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>
            <a:xfrm>
              <a:off x="2072" y="5796"/>
              <a:ext cx="809" cy="1318"/>
            </a:xfrm>
            <a:prstGeom prst="flowChartAlternateProcess">
              <a:avLst/>
            </a:prstGeom>
            <a:ln w="63500">
              <a:noFill/>
            </a:ln>
          </p:spPr>
        </p:pic>
        <p:grpSp>
          <p:nvGrpSpPr>
            <p:cNvPr id="18" name="组合 17"/>
            <p:cNvGrpSpPr/>
            <p:nvPr/>
          </p:nvGrpSpPr>
          <p:grpSpPr>
            <a:xfrm rot="0">
              <a:off x="1146" y="7763"/>
              <a:ext cx="1178" cy="1207"/>
              <a:chOff x="6844075" y="1136034"/>
              <a:chExt cx="747883" cy="766078"/>
            </a:xfrm>
          </p:grpSpPr>
          <p:sp>
            <p:nvSpPr>
              <p:cNvPr id="19" name="矩形: 圆角 8"/>
              <p:cNvSpPr/>
              <p:nvPr/>
            </p:nvSpPr>
            <p:spPr>
              <a:xfrm>
                <a:off x="7020823" y="1136034"/>
                <a:ext cx="427691" cy="766078"/>
              </a:xfrm>
              <a:prstGeom prst="roundRect">
                <a:avLst/>
              </a:prstGeom>
              <a:solidFill>
                <a:srgbClr val="DF281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20" name="文本框 19"/>
              <p:cNvSpPr txBox="1"/>
              <p:nvPr/>
            </p:nvSpPr>
            <p:spPr>
              <a:xfrm>
                <a:off x="6844075" y="1246253"/>
                <a:ext cx="747883" cy="49779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p>
                <a:pPr algn="ctr"/>
                <a:r>
                  <a:rPr kumimoji="0" lang="en-US" altLang="zh-CN" sz="2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CB01"/>
                    </a:solidFill>
                    <a:effectLst/>
                    <a:uLnTx/>
                    <a:uFillTx/>
                    <a:latin typeface="汉仪旗黑X1-85W" panose="00020600040101010101" pitchFamily="18" charset="-122"/>
                    <a:ea typeface="汉仪旗黑X1-85W" panose="00020600040101010101" pitchFamily="18" charset="-122"/>
                    <a:cs typeface="阿里巴巴普惠体 B" panose="00020600040101010101" pitchFamily="18" charset="-122"/>
                    <a:sym typeface="汉仪旗黑X1-85W" panose="00020600040101010101" pitchFamily="18" charset="-122"/>
                  </a:rPr>
                  <a:t>2016</a:t>
                </a:r>
                <a:endParaRPr kumimoji="0" lang="en-US" altLang="zh-CN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FFCB01"/>
                  </a:solidFill>
                  <a:effectLst/>
                  <a:uLnTx/>
                  <a:uFillTx/>
                  <a:latin typeface="汉仪旗黑X1-85W" panose="00020600040101010101" pitchFamily="18" charset="-122"/>
                  <a:ea typeface="汉仪旗黑X1-85W" panose="00020600040101010101" pitchFamily="18" charset="-122"/>
                  <a:cs typeface="阿里巴巴普惠体 B" panose="00020600040101010101" pitchFamily="18" charset="-122"/>
                  <a:sym typeface="汉仪旗黑X1-85W" panose="00020600040101010101" pitchFamily="18" charset="-122"/>
                </a:endParaRPr>
              </a:p>
            </p:txBody>
          </p:sp>
        </p:grpSp>
      </p:grpSp>
      <p:grpSp>
        <p:nvGrpSpPr>
          <p:cNvPr id="62" name="组合 61"/>
          <p:cNvGrpSpPr/>
          <p:nvPr/>
        </p:nvGrpSpPr>
        <p:grpSpPr>
          <a:xfrm>
            <a:off x="2941935" y="2695780"/>
            <a:ext cx="8890967" cy="830598"/>
            <a:chOff x="12556" y="2718"/>
            <a:chExt cx="6491" cy="1917"/>
          </a:xfrm>
        </p:grpSpPr>
        <p:sp>
          <p:nvSpPr>
            <p:cNvPr id="39" name="文本框 38"/>
            <p:cNvSpPr txBox="1"/>
            <p:nvPr/>
          </p:nvSpPr>
          <p:spPr>
            <a:xfrm>
              <a:off x="12600" y="2744"/>
              <a:ext cx="6342" cy="1817"/>
            </a:xfrm>
            <a:prstGeom prst="rect">
              <a:avLst/>
            </a:prstGeom>
            <a:noFill/>
          </p:spPr>
          <p:txBody>
            <a:bodyPr wrap="square">
              <a:noAutofit/>
            </a:bodyPr>
            <a:lstStyle/>
            <a:p>
              <a:pPr algn="just"/>
              <a:r>
                <a:rPr lang="en-US" altLang="zh-CN" sz="2000" dirty="0"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McDonald's continued to upgrade and enrich its services with the introduction of </a:t>
              </a:r>
              <a:r>
                <a:rPr lang="en-US" altLang="zh-CN" sz="2000" dirty="0">
                  <a:solidFill>
                    <a:srgbClr val="FF0000"/>
                  </a:solidFill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self-service ordering machines and WeChat payment. </a:t>
              </a:r>
              <a:endParaRPr kumimoji="0" lang="zh-CN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DF281A"/>
                </a:solidFill>
                <a:effectLst/>
                <a:uLnTx/>
                <a:uFillTx/>
                <a:latin typeface="汉仪旗黑X1-75W" panose="00020600040101010101" pitchFamily="18" charset="-122"/>
                <a:ea typeface="汉仪旗黑X1-75W" panose="00020600040101010101" pitchFamily="18" charset="-122"/>
                <a:cs typeface="阿里巴巴普惠体 B" panose="00020600040101010101" pitchFamily="18" charset="-122"/>
                <a:sym typeface="汉仪旗黑X1-75W" panose="00020600040101010101" pitchFamily="18" charset="-122"/>
              </a:endParaRPr>
            </a:p>
          </p:txBody>
        </p:sp>
        <p:sp>
          <p:nvSpPr>
            <p:cNvPr id="41" name="矩形: 圆角 40"/>
            <p:cNvSpPr/>
            <p:nvPr/>
          </p:nvSpPr>
          <p:spPr>
            <a:xfrm>
              <a:off x="12556" y="2718"/>
              <a:ext cx="6491" cy="1917"/>
            </a:xfrm>
            <a:prstGeom prst="roundRect">
              <a:avLst/>
            </a:prstGeom>
            <a:noFill/>
            <a:ln w="38100">
              <a:solidFill>
                <a:srgbClr val="DF281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200"/>
            </a:p>
          </p:txBody>
        </p:sp>
      </p:grpSp>
      <p:grpSp>
        <p:nvGrpSpPr>
          <p:cNvPr id="65" name="组合 64"/>
          <p:cNvGrpSpPr/>
          <p:nvPr/>
        </p:nvGrpSpPr>
        <p:grpSpPr>
          <a:xfrm>
            <a:off x="1015999" y="3945752"/>
            <a:ext cx="10854343" cy="2130028"/>
            <a:chOff x="1733" y="6671"/>
            <a:chExt cx="16788" cy="3198"/>
          </a:xfrm>
        </p:grpSpPr>
        <p:sp>
          <p:nvSpPr>
            <p:cNvPr id="49" name="文本框 48"/>
            <p:cNvSpPr txBox="1"/>
            <p:nvPr/>
          </p:nvSpPr>
          <p:spPr>
            <a:xfrm>
              <a:off x="4686" y="8688"/>
              <a:ext cx="13479" cy="106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/>
              <a:r>
                <a:rPr lang="en-US" altLang="zh-CN" sz="2000" dirty="0"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 McDonald's deepened its cooperation with WeChat to realize </a:t>
              </a:r>
              <a:r>
                <a:rPr lang="en-US" altLang="zh-CN" sz="2000" dirty="0">
                  <a:solidFill>
                    <a:srgbClr val="FF0000"/>
                  </a:solidFill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the mobile ordering and payment of small programs.</a:t>
              </a:r>
              <a:endParaRPr kumimoji="0" lang="zh-CN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DF281A"/>
                </a:solidFill>
                <a:effectLst/>
                <a:uLnTx/>
                <a:uFillTx/>
                <a:latin typeface="汉仪旗黑X1-75W" panose="00020600040101010101" pitchFamily="18" charset="-122"/>
                <a:ea typeface="汉仪旗黑X1-75W" panose="00020600040101010101" pitchFamily="18" charset="-122"/>
                <a:cs typeface="阿里巴巴普惠体 B" panose="00020600040101010101" pitchFamily="18" charset="-122"/>
                <a:sym typeface="汉仪旗黑X1-75W" panose="00020600040101010101" pitchFamily="18" charset="-122"/>
              </a:endParaRPr>
            </a:p>
          </p:txBody>
        </p:sp>
        <p:sp>
          <p:nvSpPr>
            <p:cNvPr id="51" name="矩形: 圆角 50"/>
            <p:cNvSpPr/>
            <p:nvPr/>
          </p:nvSpPr>
          <p:spPr>
            <a:xfrm>
              <a:off x="4744" y="8511"/>
              <a:ext cx="13777" cy="1358"/>
            </a:xfrm>
            <a:prstGeom prst="roundRect">
              <a:avLst/>
            </a:prstGeom>
            <a:noFill/>
            <a:ln w="38100">
              <a:solidFill>
                <a:srgbClr val="FFCB0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200"/>
            </a:p>
          </p:txBody>
        </p:sp>
        <p:pic>
          <p:nvPicPr>
            <p:cNvPr id="11" name="图片 10"/>
            <p:cNvPicPr/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507" t="676" r="507" b="32726"/>
            <a:stretch>
              <a:fillRect/>
            </a:stretch>
          </p:blipFill>
          <p:spPr>
            <a:xfrm>
              <a:off x="3229" y="6671"/>
              <a:ext cx="1528" cy="1285"/>
            </a:xfrm>
            <a:prstGeom prst="flowChartAlternateProcess">
              <a:avLst/>
            </a:prstGeom>
          </p:spPr>
        </p:pic>
        <p:grpSp>
          <p:nvGrpSpPr>
            <p:cNvPr id="58" name="组合 57"/>
            <p:cNvGrpSpPr/>
            <p:nvPr/>
          </p:nvGrpSpPr>
          <p:grpSpPr>
            <a:xfrm rot="0">
              <a:off x="1733" y="8585"/>
              <a:ext cx="1762" cy="1185"/>
              <a:chOff x="1394210" y="1656245"/>
              <a:chExt cx="1118939" cy="752385"/>
            </a:xfrm>
          </p:grpSpPr>
          <p:sp>
            <p:nvSpPr>
              <p:cNvPr id="59" name="矩形: 圆角 8"/>
              <p:cNvSpPr/>
              <p:nvPr/>
            </p:nvSpPr>
            <p:spPr>
              <a:xfrm>
                <a:off x="1543900" y="1656245"/>
                <a:ext cx="820175" cy="752385"/>
              </a:xfrm>
              <a:prstGeom prst="roundRect">
                <a:avLst/>
              </a:prstGeom>
              <a:solidFill>
                <a:srgbClr val="DF281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p>
                <a:pPr algn="ctr"/>
                <a:endParaRPr lang="zh-CN" altLang="en-US"/>
              </a:p>
            </p:txBody>
          </p:sp>
          <p:sp>
            <p:nvSpPr>
              <p:cNvPr id="60" name="文本框 59"/>
              <p:cNvSpPr txBox="1"/>
              <p:nvPr/>
            </p:nvSpPr>
            <p:spPr>
              <a:xfrm>
                <a:off x="1394210" y="1761722"/>
                <a:ext cx="1118939" cy="49755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p>
                <a:pPr algn="ctr"/>
                <a:r>
                  <a:rPr kumimoji="0" lang="en-US" altLang="zh-CN" sz="2800" b="0" i="0" u="none" strike="noStrike" kern="1200" cap="none" spc="0" normalizeH="0" baseline="0" noProof="0" dirty="0">
                    <a:ln>
                      <a:noFill/>
                    </a:ln>
                    <a:solidFill>
                      <a:srgbClr val="FFCB01"/>
                    </a:solidFill>
                    <a:effectLst/>
                    <a:uLnTx/>
                    <a:uFillTx/>
                    <a:latin typeface="汉仪旗黑X1-85W" panose="00020600040101010101" pitchFamily="18" charset="-122"/>
                    <a:ea typeface="汉仪旗黑X1-85W" panose="00020600040101010101" pitchFamily="18" charset="-122"/>
                    <a:cs typeface="阿里巴巴普惠体 B" panose="00020600040101010101" pitchFamily="18" charset="-122"/>
                    <a:sym typeface="汉仪旗黑X1-85W" panose="00020600040101010101" pitchFamily="18" charset="-122"/>
                  </a:rPr>
                  <a:t>2017</a:t>
                </a:r>
                <a:endParaRPr kumimoji="0" lang="en-US" altLang="zh-CN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FFCB01"/>
                  </a:solidFill>
                  <a:effectLst/>
                  <a:uLnTx/>
                  <a:uFillTx/>
                  <a:latin typeface="汉仪旗黑X1-85W" panose="00020600040101010101" pitchFamily="18" charset="-122"/>
                  <a:ea typeface="汉仪旗黑X1-85W" panose="00020600040101010101" pitchFamily="18" charset="-122"/>
                  <a:cs typeface="阿里巴巴普惠体 B" panose="00020600040101010101" pitchFamily="18" charset="-122"/>
                  <a:sym typeface="汉仪旗黑X1-85W" panose="00020600040101010101" pitchFamily="18" charset="-122"/>
                </a:endParaRPr>
              </a:p>
            </p:txBody>
          </p:sp>
        </p:grpSp>
      </p:grpSp>
      <p:grpSp>
        <p:nvGrpSpPr>
          <p:cNvPr id="73" name="组合 72"/>
          <p:cNvGrpSpPr/>
          <p:nvPr/>
        </p:nvGrpSpPr>
        <p:grpSpPr>
          <a:xfrm>
            <a:off x="930910" y="1235930"/>
            <a:ext cx="1124585" cy="861041"/>
            <a:chOff x="11082" y="2598"/>
            <a:chExt cx="1771" cy="1080"/>
          </a:xfrm>
        </p:grpSpPr>
        <p:sp>
          <p:nvSpPr>
            <p:cNvPr id="74" name="矩形: 圆角 8"/>
            <p:cNvSpPr/>
            <p:nvPr/>
          </p:nvSpPr>
          <p:spPr>
            <a:xfrm>
              <a:off x="11356" y="2598"/>
              <a:ext cx="1351" cy="1080"/>
            </a:xfrm>
            <a:prstGeom prst="roundRect">
              <a:avLst/>
            </a:prstGeom>
            <a:solidFill>
              <a:srgbClr val="DF281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5" name="文本框 74"/>
            <p:cNvSpPr txBox="1"/>
            <p:nvPr/>
          </p:nvSpPr>
          <p:spPr>
            <a:xfrm>
              <a:off x="11082" y="2798"/>
              <a:ext cx="1771" cy="6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algn="ctr"/>
              <a:r>
                <a:rPr kumimoji="0" lang="en-US" altLang="zh-CN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FFCB01"/>
                  </a:solidFill>
                  <a:effectLst/>
                  <a:uLnTx/>
                  <a:uFillTx/>
                  <a:latin typeface="汉仪旗黑X1-85W" panose="00020600040101010101" pitchFamily="18" charset="-122"/>
                  <a:ea typeface="汉仪旗黑X1-85W" panose="00020600040101010101" pitchFamily="18" charset="-122"/>
                  <a:cs typeface="阿里巴巴普惠体 B" panose="00020600040101010101" pitchFamily="18" charset="-122"/>
                  <a:sym typeface="汉仪旗黑X1-85W" panose="00020600040101010101" pitchFamily="18" charset="-122"/>
                </a:rPr>
                <a:t>2014</a:t>
              </a:r>
              <a:endPara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FFCB01"/>
                </a:solidFill>
                <a:effectLst/>
                <a:uLnTx/>
                <a:uFillTx/>
                <a:latin typeface="汉仪旗黑X1-85W" panose="00020600040101010101" pitchFamily="18" charset="-122"/>
                <a:ea typeface="汉仪旗黑X1-85W" panose="00020600040101010101" pitchFamily="18" charset="-122"/>
                <a:cs typeface="阿里巴巴普惠体 B" panose="00020600040101010101" pitchFamily="18" charset="-122"/>
                <a:sym typeface="汉仪旗黑X1-85W" panose="00020600040101010101" pitchFamily="18" charset="-122"/>
              </a:endParaRPr>
            </a:p>
          </p:txBody>
        </p:sp>
      </p:grpSp>
      <p:pic>
        <p:nvPicPr>
          <p:cNvPr id="85" name="图片 84"/>
          <p:cNvPicPr/>
          <p:nvPr/>
        </p:nvPicPr>
        <p:blipFill>
          <a:blip r:embed="rId3"/>
          <a:stretch>
            <a:fillRect/>
          </a:stretch>
        </p:blipFill>
        <p:spPr>
          <a:xfrm>
            <a:off x="1962150" y="1236980"/>
            <a:ext cx="946785" cy="944245"/>
          </a:xfrm>
          <a:prstGeom prst="flowChartAlternateProcess">
            <a:avLst/>
          </a:prstGeom>
        </p:spPr>
      </p:pic>
      <p:grpSp>
        <p:nvGrpSpPr>
          <p:cNvPr id="86" name="组合 85"/>
          <p:cNvGrpSpPr/>
          <p:nvPr/>
        </p:nvGrpSpPr>
        <p:grpSpPr>
          <a:xfrm>
            <a:off x="971550" y="2703554"/>
            <a:ext cx="1124585" cy="846136"/>
            <a:chOff x="11487" y="3011"/>
            <a:chExt cx="1771" cy="1333"/>
          </a:xfrm>
        </p:grpSpPr>
        <p:sp>
          <p:nvSpPr>
            <p:cNvPr id="87" name="矩形: 圆角 8"/>
            <p:cNvSpPr/>
            <p:nvPr/>
          </p:nvSpPr>
          <p:spPr>
            <a:xfrm>
              <a:off x="11732" y="3011"/>
              <a:ext cx="1298" cy="1333"/>
            </a:xfrm>
            <a:prstGeom prst="roundRect">
              <a:avLst/>
            </a:prstGeom>
            <a:solidFill>
              <a:srgbClr val="DF281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88" name="文本框 87"/>
            <p:cNvSpPr txBox="1"/>
            <p:nvPr/>
          </p:nvSpPr>
          <p:spPr>
            <a:xfrm>
              <a:off x="11487" y="3202"/>
              <a:ext cx="1771" cy="82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algn="ctr"/>
              <a:r>
                <a:rPr kumimoji="0" lang="en-US" altLang="zh-CN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FFCB01"/>
                  </a:solidFill>
                  <a:effectLst/>
                  <a:uLnTx/>
                  <a:uFillTx/>
                  <a:latin typeface="汉仪旗黑X1-85W" panose="00020600040101010101" pitchFamily="18" charset="-122"/>
                  <a:ea typeface="汉仪旗黑X1-85W" panose="00020600040101010101" pitchFamily="18" charset="-122"/>
                  <a:cs typeface="阿里巴巴普惠体 B" panose="00020600040101010101" pitchFamily="18" charset="-122"/>
                  <a:sym typeface="汉仪旗黑X1-85W" panose="00020600040101010101" pitchFamily="18" charset="-122"/>
                </a:rPr>
                <a:t>2015</a:t>
              </a:r>
              <a:endPara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FFCB01"/>
                </a:solidFill>
                <a:effectLst/>
                <a:uLnTx/>
                <a:uFillTx/>
                <a:latin typeface="汉仪旗黑X1-85W" panose="00020600040101010101" pitchFamily="18" charset="-122"/>
                <a:ea typeface="汉仪旗黑X1-85W" panose="00020600040101010101" pitchFamily="18" charset="-122"/>
                <a:cs typeface="阿里巴巴普惠体 B" panose="00020600040101010101" pitchFamily="18" charset="-122"/>
                <a:sym typeface="汉仪旗黑X1-85W" panose="00020600040101010101" pitchFamily="18" charset="-122"/>
              </a:endParaRPr>
            </a:p>
          </p:txBody>
        </p:sp>
      </p:grpSp>
      <p:pic>
        <p:nvPicPr>
          <p:cNvPr id="3" name="图片 2"/>
          <p:cNvPicPr/>
          <p:nvPr/>
        </p:nvPicPr>
        <p:blipFill>
          <a:blip r:embed="rId4"/>
          <a:srcRect b="11367"/>
          <a:stretch>
            <a:fillRect/>
          </a:stretch>
        </p:blipFill>
        <p:spPr>
          <a:xfrm>
            <a:off x="2004060" y="5169535"/>
            <a:ext cx="958215" cy="868680"/>
          </a:xfrm>
          <a:prstGeom prst="flowChartAlternateProcess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246412" cy="6858000"/>
          </a:xfrm>
          <a:prstGeom prst="rect">
            <a:avLst/>
          </a:prstGeom>
          <a:solidFill>
            <a:srgbClr val="DF281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61" name="组合 60"/>
          <p:cNvGrpSpPr/>
          <p:nvPr/>
        </p:nvGrpSpPr>
        <p:grpSpPr>
          <a:xfrm>
            <a:off x="2364740" y="960120"/>
            <a:ext cx="9620961" cy="1948923"/>
            <a:chOff x="3600" y="2510"/>
            <a:chExt cx="6115" cy="2458"/>
          </a:xfrm>
        </p:grpSpPr>
        <p:sp>
          <p:nvSpPr>
            <p:cNvPr id="16" name="矩形: 圆角 15"/>
            <p:cNvSpPr/>
            <p:nvPr/>
          </p:nvSpPr>
          <p:spPr>
            <a:xfrm>
              <a:off x="3600" y="2510"/>
              <a:ext cx="6098" cy="2458"/>
            </a:xfrm>
            <a:prstGeom prst="roundRect">
              <a:avLst/>
            </a:prstGeom>
            <a:noFill/>
            <a:ln w="38100">
              <a:solidFill>
                <a:srgbClr val="DF281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200"/>
            </a:p>
          </p:txBody>
        </p:sp>
        <p:sp>
          <p:nvSpPr>
            <p:cNvPr id="14" name="文本框 13"/>
            <p:cNvSpPr txBox="1"/>
            <p:nvPr/>
          </p:nvSpPr>
          <p:spPr>
            <a:xfrm>
              <a:off x="3709" y="2510"/>
              <a:ext cx="6006" cy="2458"/>
            </a:xfrm>
            <a:prstGeom prst="rect">
              <a:avLst/>
            </a:prstGeom>
            <a:noFill/>
          </p:spPr>
          <p:txBody>
            <a:bodyPr wrap="square">
              <a:noAutofit/>
            </a:bodyPr>
            <a:lstStyle/>
            <a:p>
              <a:pPr algn="just">
                <a:lnSpc>
                  <a:spcPct val="150000"/>
                </a:lnSpc>
              </a:pPr>
              <a:r>
                <a:rPr lang="en-US" altLang="zh-CN" sz="2400" dirty="0"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   </a:t>
              </a:r>
              <a:r>
                <a:rPr lang="en-US" altLang="zh-CN" sz="2000" dirty="0"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McDonald's China officially enters a new chapter of the </a:t>
              </a:r>
              <a:r>
                <a:rPr lang="en-US" altLang="zh-CN" sz="2000" dirty="0">
                  <a:solidFill>
                    <a:srgbClr val="FF0000"/>
                  </a:solidFill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"Golden Arches"</a:t>
              </a:r>
              <a:r>
                <a:rPr lang="en-US" altLang="zh-CN" sz="2000" dirty="0"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.This company name with </a:t>
              </a:r>
              <a:r>
                <a:rPr lang="en-US" altLang="zh-CN" sz="2000" dirty="0">
                  <a:solidFill>
                    <a:srgbClr val="FF0000"/>
                  </a:solidFill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Chinese elements</a:t>
              </a:r>
              <a:r>
                <a:rPr lang="en-US" altLang="zh-CN" sz="2000" dirty="0"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 creates a sense of intimacy and draws the distance between Chinese consumers. </a:t>
              </a:r>
              <a:endParaRPr lang="en-US" altLang="zh-CN" sz="2000" dirty="0">
                <a:latin typeface="汉仪旗黑X1-55W" panose="00020600040101010101" pitchFamily="18" charset="-122"/>
                <a:ea typeface="汉仪旗黑X1-55W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grpSp>
        <p:nvGrpSpPr>
          <p:cNvPr id="73" name="组合 72"/>
          <p:cNvGrpSpPr/>
          <p:nvPr/>
        </p:nvGrpSpPr>
        <p:grpSpPr>
          <a:xfrm>
            <a:off x="300355" y="749379"/>
            <a:ext cx="2320925" cy="775043"/>
            <a:chOff x="9546" y="1525"/>
            <a:chExt cx="3655" cy="1221"/>
          </a:xfrm>
        </p:grpSpPr>
        <p:sp>
          <p:nvSpPr>
            <p:cNvPr id="74" name="矩形: 圆角 8"/>
            <p:cNvSpPr/>
            <p:nvPr/>
          </p:nvSpPr>
          <p:spPr>
            <a:xfrm>
              <a:off x="9793" y="1525"/>
              <a:ext cx="2942" cy="1221"/>
            </a:xfrm>
            <a:prstGeom prst="roundRect">
              <a:avLst/>
            </a:prstGeom>
            <a:solidFill>
              <a:srgbClr val="DF281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75" name="文本框 74"/>
            <p:cNvSpPr txBox="1"/>
            <p:nvPr/>
          </p:nvSpPr>
          <p:spPr>
            <a:xfrm>
              <a:off x="9546" y="1725"/>
              <a:ext cx="3655" cy="82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algn="ctr"/>
              <a:r>
                <a:rPr kumimoji="0" lang="en-US" altLang="zh-CN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FFCB01"/>
                  </a:solidFill>
                  <a:effectLst/>
                  <a:uLnTx/>
                  <a:uFillTx/>
                  <a:latin typeface="汉仪旗黑X1-85W" panose="00020600040101010101" pitchFamily="18" charset="-122"/>
                  <a:ea typeface="汉仪旗黑X1-85W" panose="00020600040101010101" pitchFamily="18" charset="-122"/>
                  <a:cs typeface="阿里巴巴普惠体 B" panose="00020600040101010101" pitchFamily="18" charset="-122"/>
                  <a:sym typeface="汉仪旗黑X1-85W" panose="00020600040101010101" pitchFamily="18" charset="-122"/>
                </a:rPr>
                <a:t>2017</a:t>
              </a:r>
              <a:endPara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FFCB01"/>
                </a:solidFill>
                <a:effectLst/>
                <a:uLnTx/>
                <a:uFillTx/>
                <a:latin typeface="汉仪旗黑X1-85W" panose="00020600040101010101" pitchFamily="18" charset="-122"/>
                <a:ea typeface="汉仪旗黑X1-85W" panose="00020600040101010101" pitchFamily="18" charset="-122"/>
                <a:cs typeface="阿里巴巴普惠体 B" panose="00020600040101010101" pitchFamily="18" charset="-122"/>
                <a:sym typeface="汉仪旗黑X1-85W" panose="00020600040101010101" pitchFamily="18" charset="-122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2500128" y="3434145"/>
            <a:ext cx="9521765" cy="2950443"/>
            <a:chOff x="3837" y="2675"/>
            <a:chExt cx="6052" cy="1762"/>
          </a:xfrm>
        </p:grpSpPr>
        <p:sp>
          <p:nvSpPr>
            <p:cNvPr id="4" name="矩形: 圆角 15"/>
            <p:cNvSpPr/>
            <p:nvPr/>
          </p:nvSpPr>
          <p:spPr>
            <a:xfrm>
              <a:off x="3837" y="2675"/>
              <a:ext cx="6052" cy="1762"/>
            </a:xfrm>
            <a:prstGeom prst="roundRect">
              <a:avLst/>
            </a:prstGeom>
            <a:noFill/>
            <a:ln w="38100">
              <a:solidFill>
                <a:srgbClr val="FFCB0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 sz="1200"/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3883" y="2746"/>
              <a:ext cx="5988" cy="1620"/>
            </a:xfrm>
            <a:prstGeom prst="rect">
              <a:avLst/>
            </a:prstGeom>
            <a:noFill/>
          </p:spPr>
          <p:txBody>
            <a:bodyPr wrap="square">
              <a:noAutofit/>
            </a:bodyPr>
            <a:p>
              <a:pPr algn="just">
                <a:lnSpc>
                  <a:spcPct val="150000"/>
                </a:lnSpc>
              </a:pPr>
              <a:r>
                <a:rPr lang="en-US" altLang="zh-CN" sz="2400" dirty="0"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   </a:t>
              </a:r>
              <a:r>
                <a:rPr lang="en-US" altLang="zh-CN" sz="2000" dirty="0"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The year 2020 marks the 30th anniversary of McDonald's entry into the mainland China market, and McDonald's China has released a new brand concept</a:t>
              </a:r>
              <a:r>
                <a:rPr lang="en-US" altLang="zh-CN" sz="2000" dirty="0">
                  <a:solidFill>
                    <a:srgbClr val="FF0000"/>
                  </a:solidFill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 "Because of Love, Doing the Best"</a:t>
              </a:r>
              <a:r>
                <a:rPr lang="en-US" altLang="zh-CN" sz="2000" dirty="0">
                  <a:latin typeface="汉仪旗黑X1-55W" panose="00020600040101010101" pitchFamily="18" charset="-122"/>
                  <a:ea typeface="汉仪旗黑X1-55W" panose="00020600040101010101" pitchFamily="18" charset="-122"/>
                  <a:sym typeface="阿里巴巴普惠体" panose="00020600040101010101" pitchFamily="18" charset="-122"/>
                </a:rPr>
                <a:t>, which aims to encourage people to continue to create more possibilities with love and bring more beauty with goodwill. </a:t>
              </a:r>
              <a:endParaRPr lang="en-US" altLang="zh-CN" sz="2000" dirty="0">
                <a:latin typeface="汉仪旗黑X1-55W" panose="00020600040101010101" pitchFamily="18" charset="-122"/>
                <a:ea typeface="汉仪旗黑X1-55W" panose="00020600040101010101" pitchFamily="18" charset="-122"/>
                <a:sym typeface="阿里巴巴普惠体" panose="00020600040101010101" pitchFamily="18" charset="-122"/>
              </a:endParaRPr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300990" y="3218180"/>
            <a:ext cx="2320925" cy="775043"/>
            <a:chOff x="9499" y="1856"/>
            <a:chExt cx="3655" cy="1221"/>
          </a:xfrm>
        </p:grpSpPr>
        <p:sp>
          <p:nvSpPr>
            <p:cNvPr id="7" name="矩形: 圆角 8"/>
            <p:cNvSpPr/>
            <p:nvPr/>
          </p:nvSpPr>
          <p:spPr>
            <a:xfrm>
              <a:off x="9855" y="1856"/>
              <a:ext cx="2942" cy="1221"/>
            </a:xfrm>
            <a:prstGeom prst="roundRect">
              <a:avLst/>
            </a:prstGeom>
            <a:solidFill>
              <a:srgbClr val="DF281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8" name="文本框 7"/>
            <p:cNvSpPr txBox="1"/>
            <p:nvPr/>
          </p:nvSpPr>
          <p:spPr>
            <a:xfrm>
              <a:off x="9499" y="2056"/>
              <a:ext cx="3655" cy="82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 algn="ctr"/>
              <a:r>
                <a:rPr kumimoji="0" lang="en-US" altLang="zh-CN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FFCB01"/>
                  </a:solidFill>
                  <a:effectLst/>
                  <a:uLnTx/>
                  <a:uFillTx/>
                  <a:latin typeface="汉仪旗黑X1-85W" panose="00020600040101010101" pitchFamily="18" charset="-122"/>
                  <a:ea typeface="汉仪旗黑X1-85W" panose="00020600040101010101" pitchFamily="18" charset="-122"/>
                  <a:cs typeface="阿里巴巴普惠体 B" panose="00020600040101010101" pitchFamily="18" charset="-122"/>
                  <a:sym typeface="汉仪旗黑X1-85W" panose="00020600040101010101" pitchFamily="18" charset="-122"/>
                </a:rPr>
                <a:t>2020</a:t>
              </a:r>
              <a:endParaRPr kumimoji="0" lang="en-US" altLang="zh-CN" sz="2800" b="0" i="0" u="none" strike="noStrike" kern="1200" cap="none" spc="0" normalizeH="0" baseline="0" noProof="0" dirty="0">
                <a:ln>
                  <a:noFill/>
                </a:ln>
                <a:solidFill>
                  <a:srgbClr val="FFCB01"/>
                </a:solidFill>
                <a:effectLst/>
                <a:uLnTx/>
                <a:uFillTx/>
                <a:latin typeface="汉仪旗黑X1-85W" panose="00020600040101010101" pitchFamily="18" charset="-122"/>
                <a:ea typeface="汉仪旗黑X1-85W" panose="00020600040101010101" pitchFamily="18" charset="-122"/>
                <a:cs typeface="阿里巴巴普惠体 B" panose="00020600040101010101" pitchFamily="18" charset="-122"/>
                <a:sym typeface="汉仪旗黑X1-85W" panose="00020600040101010101" pitchFamily="18" charset="-122"/>
              </a:endParaRPr>
            </a:p>
          </p:txBody>
        </p:sp>
      </p:grpSp>
      <p:pic>
        <p:nvPicPr>
          <p:cNvPr id="17" name="图片 16"/>
          <p:cNvPicPr/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7050" y="3993515"/>
            <a:ext cx="1929765" cy="2000250"/>
          </a:xfrm>
          <a:prstGeom prst="flowChartAlternateProcess">
            <a:avLst/>
          </a:prstGeom>
          <a:ln w="63500">
            <a:noFill/>
          </a:ln>
        </p:spPr>
      </p:pic>
      <p:pic>
        <p:nvPicPr>
          <p:cNvPr id="11" name="图片 1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07" t="676" r="507" b="32726"/>
          <a:stretch>
            <a:fillRect/>
          </a:stretch>
        </p:blipFill>
        <p:spPr>
          <a:xfrm>
            <a:off x="527050" y="1524635"/>
            <a:ext cx="1838325" cy="1383665"/>
          </a:xfrm>
          <a:prstGeom prst="flowChartAlternateProcess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矩形 5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F281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30" name="组合 29"/>
          <p:cNvGrpSpPr/>
          <p:nvPr/>
        </p:nvGrpSpPr>
        <p:grpSpPr>
          <a:xfrm>
            <a:off x="5464351" y="6178684"/>
            <a:ext cx="737434" cy="473053"/>
            <a:chOff x="9497961" y="3077497"/>
            <a:chExt cx="8474303" cy="5436134"/>
          </a:xfrm>
          <a:solidFill>
            <a:srgbClr val="FFCB01"/>
          </a:solidFill>
        </p:grpSpPr>
        <p:grpSp>
          <p:nvGrpSpPr>
            <p:cNvPr id="28" name="组合 27"/>
            <p:cNvGrpSpPr/>
            <p:nvPr/>
          </p:nvGrpSpPr>
          <p:grpSpPr>
            <a:xfrm>
              <a:off x="9497961" y="3077497"/>
              <a:ext cx="8474303" cy="657657"/>
              <a:chOff x="9497961" y="3077497"/>
              <a:chExt cx="8474303" cy="657657"/>
            </a:xfrm>
            <a:grpFill/>
          </p:grpSpPr>
          <p:sp>
            <p:nvSpPr>
              <p:cNvPr id="22" name="椭圆 21"/>
              <p:cNvSpPr/>
              <p:nvPr/>
            </p:nvSpPr>
            <p:spPr>
              <a:xfrm>
                <a:off x="9497961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/>
              <p:nvPr/>
            </p:nvSpPr>
            <p:spPr>
              <a:xfrm>
                <a:off x="12103510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2" name="椭圆 31"/>
              <p:cNvSpPr/>
              <p:nvPr/>
            </p:nvSpPr>
            <p:spPr>
              <a:xfrm>
                <a:off x="14709059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/>
              <p:nvPr/>
            </p:nvSpPr>
            <p:spPr>
              <a:xfrm>
                <a:off x="17314607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grpSp>
          <p:nvGrpSpPr>
            <p:cNvPr id="35" name="组合 34"/>
            <p:cNvGrpSpPr/>
            <p:nvPr/>
          </p:nvGrpSpPr>
          <p:grpSpPr>
            <a:xfrm>
              <a:off x="9497961" y="5466736"/>
              <a:ext cx="8474303" cy="657657"/>
              <a:chOff x="9497961" y="3077497"/>
              <a:chExt cx="8474303" cy="657657"/>
            </a:xfrm>
            <a:grpFill/>
          </p:grpSpPr>
          <p:sp>
            <p:nvSpPr>
              <p:cNvPr id="36" name="椭圆 35"/>
              <p:cNvSpPr/>
              <p:nvPr/>
            </p:nvSpPr>
            <p:spPr>
              <a:xfrm>
                <a:off x="9497961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/>
              <p:nvPr/>
            </p:nvSpPr>
            <p:spPr>
              <a:xfrm>
                <a:off x="12103510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8" name="椭圆 37"/>
              <p:cNvSpPr/>
              <p:nvPr/>
            </p:nvSpPr>
            <p:spPr>
              <a:xfrm>
                <a:off x="14709059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9" name="椭圆 38"/>
              <p:cNvSpPr/>
              <p:nvPr/>
            </p:nvSpPr>
            <p:spPr>
              <a:xfrm>
                <a:off x="17314607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grpSp>
          <p:nvGrpSpPr>
            <p:cNvPr id="40" name="组合 39"/>
            <p:cNvGrpSpPr/>
            <p:nvPr/>
          </p:nvGrpSpPr>
          <p:grpSpPr>
            <a:xfrm>
              <a:off x="9497961" y="7855974"/>
              <a:ext cx="8474303" cy="657657"/>
              <a:chOff x="9497961" y="3077497"/>
              <a:chExt cx="8474303" cy="657657"/>
            </a:xfrm>
            <a:grpFill/>
          </p:grpSpPr>
          <p:sp>
            <p:nvSpPr>
              <p:cNvPr id="41" name="椭圆 40"/>
              <p:cNvSpPr/>
              <p:nvPr/>
            </p:nvSpPr>
            <p:spPr>
              <a:xfrm>
                <a:off x="9497961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2" name="椭圆 41"/>
              <p:cNvSpPr/>
              <p:nvPr/>
            </p:nvSpPr>
            <p:spPr>
              <a:xfrm>
                <a:off x="12103510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3" name="椭圆 42"/>
              <p:cNvSpPr/>
              <p:nvPr/>
            </p:nvSpPr>
            <p:spPr>
              <a:xfrm>
                <a:off x="14709059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4" name="椭圆 43"/>
              <p:cNvSpPr/>
              <p:nvPr/>
            </p:nvSpPr>
            <p:spPr>
              <a:xfrm>
                <a:off x="17314607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</p:grpSp>
      <p:grpSp>
        <p:nvGrpSpPr>
          <p:cNvPr id="1027" name="组合 1026"/>
          <p:cNvGrpSpPr/>
          <p:nvPr/>
        </p:nvGrpSpPr>
        <p:grpSpPr>
          <a:xfrm>
            <a:off x="5690433" y="1344204"/>
            <a:ext cx="6024245" cy="3978847"/>
            <a:chOff x="5957133" y="929000"/>
            <a:chExt cx="6024245" cy="3978847"/>
          </a:xfrm>
        </p:grpSpPr>
        <p:sp>
          <p:nvSpPr>
            <p:cNvPr id="52" name="文本框 51"/>
            <p:cNvSpPr txBox="1"/>
            <p:nvPr/>
          </p:nvSpPr>
          <p:spPr>
            <a:xfrm>
              <a:off x="6140578" y="929000"/>
              <a:ext cx="5048251" cy="132207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/>
              <a:r>
                <a:rPr lang="en-US" altLang="zh-CN" sz="8000" dirty="0">
                  <a:solidFill>
                    <a:srgbClr val="FFCB01"/>
                  </a:solidFill>
                  <a:latin typeface="汉仪旗黑X1-85W" panose="00020600040101010101" pitchFamily="18" charset="-122"/>
                  <a:ea typeface="汉仪旗黑X1-85W" panose="00020600040101010101" pitchFamily="18" charset="-122"/>
                  <a:cs typeface="阿里巴巴普惠体 B" panose="00020600040101010101" pitchFamily="18" charset="-122"/>
                  <a:sym typeface="汉仪旗黑X1-85W" panose="00020600040101010101" pitchFamily="18" charset="-122"/>
                </a:rPr>
                <a:t>Thank you!</a:t>
              </a:r>
              <a:endParaRPr lang="zh-CN" altLang="en-US" sz="8000" dirty="0">
                <a:solidFill>
                  <a:srgbClr val="FFCB01"/>
                </a:solidFill>
                <a:latin typeface="汉仪旗黑X1-85W" panose="00020600040101010101" pitchFamily="18" charset="-122"/>
                <a:ea typeface="汉仪旗黑X1-85W" panose="00020600040101010101" pitchFamily="18" charset="-122"/>
                <a:cs typeface="阿里巴巴普惠体 B" panose="00020600040101010101" pitchFamily="18" charset="-122"/>
                <a:sym typeface="汉仪旗黑X1-85W" panose="00020600040101010101" pitchFamily="18" charset="-122"/>
              </a:endParaRPr>
            </a:p>
          </p:txBody>
        </p:sp>
        <p:sp>
          <p:nvSpPr>
            <p:cNvPr id="60" name="文本框 59"/>
            <p:cNvSpPr txBox="1"/>
            <p:nvPr/>
          </p:nvSpPr>
          <p:spPr>
            <a:xfrm>
              <a:off x="7064957" y="4563042"/>
              <a:ext cx="4803957" cy="34480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>
                <a:lnSpc>
                  <a:spcPct val="150000"/>
                </a:lnSpc>
                <a:spcBef>
                  <a:spcPts val="800"/>
                </a:spcBef>
              </a:pPr>
              <a:endParaRPr lang="en-US" altLang="zh-CN" sz="1100" dirty="0">
                <a:solidFill>
                  <a:schemeClr val="bg1"/>
                </a:solidFill>
                <a:latin typeface="汉仪旗黑X1-55W" panose="00020600040101010101" pitchFamily="18" charset="-122"/>
                <a:ea typeface="汉仪旗黑X1-55W" panose="00020600040101010101" pitchFamily="18" charset="-122"/>
                <a:cs typeface="OPPOSans R" panose="00020600040101010101" pitchFamily="18" charset="-122"/>
                <a:sym typeface="汉仪旗黑X1-55W" panose="00020600040101010101" pitchFamily="18" charset="-122"/>
              </a:endParaRPr>
            </a:p>
          </p:txBody>
        </p:sp>
        <p:sp>
          <p:nvSpPr>
            <p:cNvPr id="63" name="文本框 62"/>
            <p:cNvSpPr txBox="1"/>
            <p:nvPr/>
          </p:nvSpPr>
          <p:spPr>
            <a:xfrm>
              <a:off x="5957133" y="2279645"/>
              <a:ext cx="6024245" cy="2389505"/>
            </a:xfrm>
            <a:prstGeom prst="rect">
              <a:avLst/>
            </a:prstGeom>
            <a:noFill/>
          </p:spPr>
          <p:txBody>
            <a:bodyPr wrap="square">
              <a:noAutofit/>
            </a:bodyPr>
            <a:lstStyle/>
            <a:p>
              <a:pPr algn="just"/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FFCB01"/>
                  </a:solidFill>
                  <a:effectLst/>
                  <a:uLnTx/>
                  <a:uFillTx/>
                  <a:latin typeface="Noto Sans Linear B" panose="020B0502040504020204" charset="0"/>
                  <a:ea typeface="汉仪旗黑X1-85W" panose="00020600040101010101" pitchFamily="18" charset="-122"/>
                  <a:cs typeface="Noto Sans Linear B" panose="020B0502040504020204" charset="0"/>
                  <a:sym typeface="汉仪旗黑X1-85W" panose="00020600040101010101" pitchFamily="18" charset="-122"/>
                </a:rPr>
                <a:t> Demo link:</a:t>
              </a:r>
              <a:endPara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CB01"/>
                </a:solidFill>
                <a:effectLst/>
                <a:uLnTx/>
                <a:uFillTx/>
                <a:latin typeface="Noto Sans Linear B" panose="020B0502040504020204" charset="0"/>
                <a:ea typeface="汉仪旗黑X1-85W" panose="00020600040101010101" pitchFamily="18" charset="-122"/>
                <a:cs typeface="Noto Sans Linear B" panose="020B0502040504020204" charset="0"/>
                <a:sym typeface="汉仪旗黑X1-85W" panose="00020600040101010101" pitchFamily="18" charset="-122"/>
              </a:endParaRPr>
            </a:p>
            <a:p>
              <a:pPr algn="just"/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FFCB01"/>
                  </a:solidFill>
                  <a:effectLst/>
                  <a:uLnTx/>
                  <a:uFillTx/>
                  <a:latin typeface="Noto Sans Linear B" panose="020B0502040504020204" charset="0"/>
                  <a:ea typeface="汉仪旗黑X1-85W" panose="00020600040101010101" pitchFamily="18" charset="-122"/>
                  <a:cs typeface="Noto Sans Linear B" panose="020B0502040504020204" charset="0"/>
                  <a:sym typeface="汉仪旗黑X1-85W" panose="00020600040101010101" pitchFamily="18" charset="-122"/>
                </a:rPr>
                <a:t>https://web.microsoftstream.com/video/a5d4702b-ed05-44b5-94ab-85e6eecbc812</a:t>
              </a:r>
              <a:endPara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FFCB01"/>
                </a:solidFill>
                <a:effectLst/>
                <a:uLnTx/>
                <a:uFillTx/>
                <a:latin typeface="Noto Sans Linear B" panose="020B0502040504020204" charset="0"/>
                <a:ea typeface="汉仪旗黑X1-85W" panose="00020600040101010101" pitchFamily="18" charset="-122"/>
                <a:cs typeface="Noto Sans Linear B" panose="020B0502040504020204" charset="0"/>
                <a:sym typeface="汉仪旗黑X1-85W" panose="00020600040101010101" pitchFamily="18" charset="-122"/>
              </a:endParaRPr>
            </a:p>
          </p:txBody>
        </p:sp>
      </p:grpSp>
      <p:sp>
        <p:nvSpPr>
          <p:cNvPr id="15" name="椭圆 14"/>
          <p:cNvSpPr/>
          <p:nvPr/>
        </p:nvSpPr>
        <p:spPr>
          <a:xfrm>
            <a:off x="3922813" y="1102350"/>
            <a:ext cx="1067755" cy="1067755"/>
          </a:xfrm>
          <a:prstGeom prst="ellipse">
            <a:avLst/>
          </a:prstGeom>
          <a:solidFill>
            <a:srgbClr val="FFCB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45" name="组合 44"/>
          <p:cNvGrpSpPr/>
          <p:nvPr/>
        </p:nvGrpSpPr>
        <p:grpSpPr>
          <a:xfrm>
            <a:off x="10864780" y="390427"/>
            <a:ext cx="737434" cy="473053"/>
            <a:chOff x="9497961" y="3077497"/>
            <a:chExt cx="8474303" cy="5436134"/>
          </a:xfrm>
          <a:solidFill>
            <a:srgbClr val="FFCB01"/>
          </a:solidFill>
        </p:grpSpPr>
        <p:grpSp>
          <p:nvGrpSpPr>
            <p:cNvPr id="46" name="组合 45"/>
            <p:cNvGrpSpPr/>
            <p:nvPr/>
          </p:nvGrpSpPr>
          <p:grpSpPr>
            <a:xfrm>
              <a:off x="9497961" y="3077497"/>
              <a:ext cx="8474303" cy="657657"/>
              <a:chOff x="9497961" y="3077497"/>
              <a:chExt cx="8474303" cy="657657"/>
            </a:xfrm>
            <a:grpFill/>
          </p:grpSpPr>
          <p:sp>
            <p:nvSpPr>
              <p:cNvPr id="62" name="椭圆 61"/>
              <p:cNvSpPr/>
              <p:nvPr/>
            </p:nvSpPr>
            <p:spPr>
              <a:xfrm>
                <a:off x="9497961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64" name="椭圆 63"/>
              <p:cNvSpPr/>
              <p:nvPr/>
            </p:nvSpPr>
            <p:spPr>
              <a:xfrm>
                <a:off x="12103510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65" name="椭圆 64"/>
              <p:cNvSpPr/>
              <p:nvPr/>
            </p:nvSpPr>
            <p:spPr>
              <a:xfrm>
                <a:off x="14709059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66" name="椭圆 65"/>
              <p:cNvSpPr/>
              <p:nvPr/>
            </p:nvSpPr>
            <p:spPr>
              <a:xfrm>
                <a:off x="17314607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grpSp>
          <p:nvGrpSpPr>
            <p:cNvPr id="47" name="组合 46"/>
            <p:cNvGrpSpPr/>
            <p:nvPr/>
          </p:nvGrpSpPr>
          <p:grpSpPr>
            <a:xfrm>
              <a:off x="9497961" y="5466736"/>
              <a:ext cx="8474303" cy="657657"/>
              <a:chOff x="9497961" y="3077497"/>
              <a:chExt cx="8474303" cy="657657"/>
            </a:xfrm>
            <a:grpFill/>
          </p:grpSpPr>
          <p:sp>
            <p:nvSpPr>
              <p:cNvPr id="54" name="椭圆 53"/>
              <p:cNvSpPr/>
              <p:nvPr/>
            </p:nvSpPr>
            <p:spPr>
              <a:xfrm>
                <a:off x="9497961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6" name="椭圆 55"/>
              <p:cNvSpPr/>
              <p:nvPr/>
            </p:nvSpPr>
            <p:spPr>
              <a:xfrm>
                <a:off x="12103510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8" name="椭圆 57"/>
              <p:cNvSpPr/>
              <p:nvPr/>
            </p:nvSpPr>
            <p:spPr>
              <a:xfrm>
                <a:off x="14709059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61" name="椭圆 60"/>
              <p:cNvSpPr/>
              <p:nvPr/>
            </p:nvSpPr>
            <p:spPr>
              <a:xfrm>
                <a:off x="17314607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grpSp>
          <p:nvGrpSpPr>
            <p:cNvPr id="48" name="组合 47"/>
            <p:cNvGrpSpPr/>
            <p:nvPr/>
          </p:nvGrpSpPr>
          <p:grpSpPr>
            <a:xfrm>
              <a:off x="9497961" y="7855974"/>
              <a:ext cx="8474303" cy="657657"/>
              <a:chOff x="9497961" y="3077497"/>
              <a:chExt cx="8474303" cy="657657"/>
            </a:xfrm>
            <a:grpFill/>
          </p:grpSpPr>
          <p:sp>
            <p:nvSpPr>
              <p:cNvPr id="49" name="椭圆 48"/>
              <p:cNvSpPr/>
              <p:nvPr/>
            </p:nvSpPr>
            <p:spPr>
              <a:xfrm>
                <a:off x="9497961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0" name="椭圆 49"/>
              <p:cNvSpPr/>
              <p:nvPr/>
            </p:nvSpPr>
            <p:spPr>
              <a:xfrm>
                <a:off x="12103510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1" name="椭圆 50"/>
              <p:cNvSpPr/>
              <p:nvPr/>
            </p:nvSpPr>
            <p:spPr>
              <a:xfrm>
                <a:off x="14709059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3" name="椭圆 52"/>
              <p:cNvSpPr/>
              <p:nvPr/>
            </p:nvSpPr>
            <p:spPr>
              <a:xfrm>
                <a:off x="17314607" y="3077497"/>
                <a:ext cx="657657" cy="657657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</p:grpSp>
      <p:sp>
        <p:nvSpPr>
          <p:cNvPr id="59" name="任意多边形: 形状 58"/>
          <p:cNvSpPr/>
          <p:nvPr/>
        </p:nvSpPr>
        <p:spPr>
          <a:xfrm flipH="1">
            <a:off x="0" y="0"/>
            <a:ext cx="1822755" cy="6858000"/>
          </a:xfrm>
          <a:custGeom>
            <a:avLst/>
            <a:gdLst>
              <a:gd name="connsiteX0" fmla="*/ 1822755 w 1822755"/>
              <a:gd name="connsiteY0" fmla="*/ 0 h 6858000"/>
              <a:gd name="connsiteX1" fmla="*/ 0 w 1822755"/>
              <a:gd name="connsiteY1" fmla="*/ 0 h 6858000"/>
              <a:gd name="connsiteX2" fmla="*/ 8564 w 1822755"/>
              <a:gd name="connsiteY2" fmla="*/ 9857 h 6858000"/>
              <a:gd name="connsiteX3" fmla="*/ 1543363 w 1822755"/>
              <a:gd name="connsiteY3" fmla="*/ 4265049 h 6858000"/>
              <a:gd name="connsiteX4" fmla="*/ 1138911 w 1822755"/>
              <a:gd name="connsiteY4" fmla="*/ 6556820 h 6858000"/>
              <a:gd name="connsiteX5" fmla="*/ 1020160 w 1822755"/>
              <a:gd name="connsiteY5" fmla="*/ 6858000 h 6858000"/>
              <a:gd name="connsiteX6" fmla="*/ 1822755 w 182275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22755" h="6858000">
                <a:moveTo>
                  <a:pt x="1822755" y="0"/>
                </a:moveTo>
                <a:lnTo>
                  <a:pt x="0" y="0"/>
                </a:lnTo>
                <a:lnTo>
                  <a:pt x="8564" y="9857"/>
                </a:lnTo>
                <a:cubicBezTo>
                  <a:pt x="967062" y="1164248"/>
                  <a:pt x="1543363" y="2647347"/>
                  <a:pt x="1543363" y="4265049"/>
                </a:cubicBezTo>
                <a:cubicBezTo>
                  <a:pt x="1543363" y="5070305"/>
                  <a:pt x="1400565" y="5842209"/>
                  <a:pt x="1138911" y="6556820"/>
                </a:cubicBezTo>
                <a:lnTo>
                  <a:pt x="1020160" y="6858000"/>
                </a:lnTo>
                <a:lnTo>
                  <a:pt x="1822755" y="6858000"/>
                </a:lnTo>
                <a:close/>
              </a:path>
            </a:pathLst>
          </a:custGeom>
          <a:solidFill>
            <a:srgbClr val="FFCB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pic>
        <p:nvPicPr>
          <p:cNvPr id="3" name="图片 2" descr="微信图片_2022111319045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405" y="965200"/>
            <a:ext cx="4805680" cy="5892800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p="http://schemas.openxmlformats.org/presentationml/2006/main">
  <p:tag name="COMMONDATA" val="eyJoZGlkIjoiYTU0ODMyMGY1YWZjOTg1Nzk3YWIzOGRhNzgyZjRmZTQifQ=="/>
  <p:tag name="KSO_WPP_MARK_KEY" val="0c6bce5b-3ce9-4352-b954-3dedffa5a52c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2083</Words>
  <Application>WPS 演示</Application>
  <PresentationFormat>宽屏</PresentationFormat>
  <Paragraphs>50</Paragraphs>
  <Slides>6</Slides>
  <Notes>1</Notes>
  <HiddenSlides>1</HiddenSlides>
  <MMClips>0</MMClips>
  <ScaleCrop>false</ScaleCrop>
  <HeadingPairs>
    <vt:vector size="6" baseType="variant">
      <vt:variant>
        <vt:lpstr>已用的字体</vt:lpstr>
      </vt:variant>
      <vt:variant>
        <vt:i4>15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6</vt:i4>
      </vt:variant>
    </vt:vector>
  </HeadingPairs>
  <TitlesOfParts>
    <vt:vector size="22" baseType="lpstr">
      <vt:lpstr>Arial</vt:lpstr>
      <vt:lpstr>宋体</vt:lpstr>
      <vt:lpstr>Wingdings</vt:lpstr>
      <vt:lpstr>汉仪旗黑X1-85W</vt:lpstr>
      <vt:lpstr>黑体</vt:lpstr>
      <vt:lpstr>阿里巴巴普惠体 B</vt:lpstr>
      <vt:lpstr>汉仪旗黑X1-55W</vt:lpstr>
      <vt:lpstr>OPPOSans R</vt:lpstr>
      <vt:lpstr>Noto Sans Linear B</vt:lpstr>
      <vt:lpstr>阿里巴巴普惠体</vt:lpstr>
      <vt:lpstr>汉仪旗黑X1-75W</vt:lpstr>
      <vt:lpstr>Calibri</vt:lpstr>
      <vt:lpstr>微软雅黑</vt:lpstr>
      <vt:lpstr>Arial Unicode MS</vt:lpstr>
      <vt:lpstr>等线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/>
  <cp:lastModifiedBy>尤他</cp:lastModifiedBy>
  <cp:revision>19</cp:revision>
  <dcterms:created xsi:type="dcterms:W3CDTF">2022-11-10T11:44:00Z</dcterms:created>
  <dcterms:modified xsi:type="dcterms:W3CDTF">2023-04-24T15:45:38Z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D9BCE34F816745F78569AC05006E9927</vt:lpwstr>
  </property>
  <property fmtid="{D5CDD505-2E9C-101B-9397-08002B2CF9AE}" pid="3" name="KSOProductBuildVer">
    <vt:lpwstr>2052-11.1.0.14305</vt:lpwstr>
  </property>
</Properties>
</file>