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478"/>
    <p:restoredTop sz="94662"/>
  </p:normalViewPr>
  <p:slideViewPr>
    <p:cSldViewPr snapToGrid="0">
      <p:cViewPr varScale="1">
        <p:scale>
          <a:sx n="81" d="100"/>
          <a:sy n="81" d="100"/>
        </p:scale>
        <p:origin x="216" y="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30428-78E5-9D67-4380-7D7430C585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F846C7-A0E9-4B7E-1A12-042CAF0627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12453F-747C-BFD8-5823-629F3C4D36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0D134-6F0C-3A44-83A8-AC40960D1348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B6234F-F005-59B5-7AE9-884B5818C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87AED2-45EF-DA3C-9F7F-7D97688FD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96A8E-2C5F-4546-A22A-89FED4076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5468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8214A-F4B8-E16F-32AA-BFD4C7C22D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5B795-1062-8DC1-F0B1-80D2C1A59C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3D6BA-9BB7-9B81-05CF-6A73F6EBC1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0D134-6F0C-3A44-83A8-AC40960D1348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795B4D-BF1B-D5F2-79C9-928DA26CA8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D02F0D-70D6-D5B6-E9B8-5BA6B5DAD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96A8E-2C5F-4546-A22A-89FED4076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181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80668-01D6-138E-CFC8-23E485762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778DF0-3693-4DDE-CCFB-600A55D00E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CE7D6B-07CD-3CF6-905D-8FA444DA7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0D134-6F0C-3A44-83A8-AC40960D1348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B5C91B-9C07-04A7-D342-FF5236CD77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614E29-E39D-FFCC-1F1D-F88386CBA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96A8E-2C5F-4546-A22A-89FED4076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966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C935D-1DF4-389E-6DBB-43AF66AB9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482DCB-E491-47BB-FC8A-E6F9537C4E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B13ED2-33E3-25FD-4961-DF050D5490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93FF4C-1765-65CF-2761-69E6238255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0D134-6F0C-3A44-83A8-AC40960D1348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67296E-B250-C9E0-CCEF-CB2DE0AB1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65D242-5960-C474-6F3F-849C4E59B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96A8E-2C5F-4546-A22A-89FED4076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122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A12A2-C662-30D9-0372-99F1F73B8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40B1C1-2649-598C-B73D-D3D0AE844A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9A3CA2-D675-41E8-4A18-0C91D41201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3F30C9-926A-F3D5-A1D7-7050606E43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F5E4EE-7199-2705-8D4F-FA929BA83E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D1AE6B2-6648-EC73-2C75-1449C8418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0D134-6F0C-3A44-83A8-AC40960D1348}" type="datetimeFigureOut">
              <a:rPr lang="en-US" smtClean="0"/>
              <a:t>3/22/26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96A39B-4E2D-5C9C-AFBA-4C116A217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D71FA-CEAC-EA59-1F74-351795515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96A8E-2C5F-4546-A22A-89FED4076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08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3B85E-A8FE-2515-AFFC-513B6F9E61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36671C-10BB-4442-1B78-F94F7E1EA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0D134-6F0C-3A44-83A8-AC40960D1348}" type="datetimeFigureOut">
              <a:rPr lang="en-US" smtClean="0"/>
              <a:t>3/22/26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F1F6F0-3C91-C5E7-6FA4-54C7FF9FC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FC385D-5B23-C382-DC57-28AD77751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96A8E-2C5F-4546-A22A-89FED4076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8057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778AA3-E283-BCEF-9720-C625F1D03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0D134-6F0C-3A44-83A8-AC40960D1348}" type="datetimeFigureOut">
              <a:rPr lang="en-US" smtClean="0"/>
              <a:t>3/22/26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5085FF-2D02-29D8-CB7B-5D8D27C202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79A405-3580-4A03-DA67-4F84CBD3D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96A8E-2C5F-4546-A22A-89FED4076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959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4FB29-623E-1DBD-D762-662D68967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B3239-934C-57D9-CFEA-3911B12068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AAA8A4-9239-381F-252B-9C1053AC46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3F1B25-62B6-D6C9-5ACC-953CEBAFE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0D134-6F0C-3A44-83A8-AC40960D1348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D34B8E-EE47-2221-4743-5DD3D8A5B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E622D0-5A2B-5FF5-7BA9-2D7D12A32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96A8E-2C5F-4546-A22A-89FED4076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997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1043B-5116-7571-D342-1DEA4964B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AEC074-501B-007B-86C5-22F4D623CD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2C5AA-76B7-2699-6CD6-C46021917B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65BB4-CE6E-D573-19E5-55BB11E14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0D134-6F0C-3A44-83A8-AC40960D1348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643D3B-7575-EF84-E4C6-990A9C3450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1F85C4-D5A9-04E6-1C21-71F253E55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96A8E-2C5F-4546-A22A-89FED4076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371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5D5FE-B3B8-3E32-C171-871972350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C6F5C3-7001-8FFF-671B-0B65C664B9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810986-5E74-888B-460F-E7087EFC99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0D134-6F0C-3A44-83A8-AC40960D1348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88B1B2-9C84-9B09-9082-ADE500D23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95F079-7B2A-F83A-51BC-CEF4237FDF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96A8E-2C5F-4546-A22A-89FED4076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22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48FAE9-6781-B421-DE23-5B7516EF33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6544D5-9244-0EF5-3455-8895E5878D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EE76AF-A11E-CFC8-E75D-B64BAAD88F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0D134-6F0C-3A44-83A8-AC40960D1348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CC091-EC52-6F6A-0DFE-39504D2D9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65141D-CAEF-DCB2-C318-2FEEB77F5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96A8E-2C5F-4546-A22A-89FED4076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551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1CE6E9-EDD7-9E64-AD7D-D08BF83B4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6F7210-356A-FD70-2B10-8B603B5AD2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4918CF-BBB6-0E9F-6F71-61293846BB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10D134-6F0C-3A44-83A8-AC40960D1348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5B8DDC-093A-6970-05F4-B0414CD2DC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CCA471-964E-D0C6-9672-A373D3BF93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A96A8E-2C5F-4546-A22A-89FED40761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7677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amtbj63/swot-analysis/" TargetMode="External"/><Relationship Id="rId2" Type="http://schemas.openxmlformats.org/officeDocument/2006/relationships/hyperlink" Target="https://prisonandprobationjobs.gov.uk/probation-service-roles/overview-of-the-probation-officer-role/skills-you-need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6223A-AF87-90B9-00F5-C7E9696C29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5654" y="1346885"/>
            <a:ext cx="9144000" cy="2656703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Student Name: Chelsea Smith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Student ID: 2407354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Module Code: LCHS4009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Module Lead: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Olubukkola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Adegbite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Title: Self- Awareness Presentation</a:t>
            </a:r>
          </a:p>
        </p:txBody>
      </p:sp>
    </p:spTree>
    <p:extLst>
      <p:ext uri="{BB962C8B-B14F-4D97-AF65-F5344CB8AC3E}">
        <p14:creationId xmlns:p14="http://schemas.microsoft.com/office/powerpoint/2010/main" val="11095720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9CF685F-AA9B-6E80-AC6E-2B8AFA90621D}"/>
              </a:ext>
            </a:extLst>
          </p:cNvPr>
          <p:cNvSpPr txBox="1"/>
          <p:nvPr/>
        </p:nvSpPr>
        <p:spPr>
          <a:xfrm>
            <a:off x="3518114" y="265442"/>
            <a:ext cx="21077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87D309-0C3E-3A4D-654F-41D2859979DC}"/>
              </a:ext>
            </a:extLst>
          </p:cNvPr>
          <p:cNvSpPr txBox="1"/>
          <p:nvPr/>
        </p:nvSpPr>
        <p:spPr>
          <a:xfrm>
            <a:off x="470116" y="790415"/>
            <a:ext cx="10502684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Passion for others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Knowledge of safeguarding principles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Team Working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Harding working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 can meet each individual person needs. (person-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care)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 have done volunteer support work already.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Weakness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My current weakness would be my job role may require a female driver. This would be a weakness for me but I would not consider this as a threat as I am working towards my driving lessons. I believe my strengths give me a leverage over my weak points as my passion for helping others and putting others first would over rise my transport struggles as I have other options to travel.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 can get my level 5&amp;6 within my studies at University and I can also carry on to follow up my masters degree.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Other opportunities if carry on for my maters degree I could in the future open my own business of supporting working.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One barrier I may face finding my dream job right now would be myself not having full qualifications that requires the specific job role so I can get selected as a good candidate, such as; higher education diploma.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 can overcome my threats by working hard to getting future in mu education to reach mu goals.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63E49B9-8B48-B6ED-EAB6-F0B3DCEC7B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993" y="265442"/>
            <a:ext cx="4070948" cy="2287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51318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CB518-414E-830C-69A3-286BBD87B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0A414-4283-A088-2DA3-03D40E1148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https://prisonandprobationjobs.gov.uk/probation-service-roles/overview-of-the-probation-officer-role/skills-you-need/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https://www.mindtools.com/amtbj63/swot-analysis/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550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276</Words>
  <Application>Microsoft Macintosh PowerPoint</Application>
  <PresentationFormat>Widescreen</PresentationFormat>
  <Paragraphs>25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Student Name: Chelsea Smith Student ID: 2407354 Module Code: LCHS4009 Module Lead: Olubukkola Adegbite Title: Self- Awareness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Chelsea Smith (2407354)</dc:creator>
  <cp:lastModifiedBy>Chelsea Smith (2407354)</cp:lastModifiedBy>
  <cp:revision>9</cp:revision>
  <dcterms:created xsi:type="dcterms:W3CDTF">2026-02-04T14:00:37Z</dcterms:created>
  <dcterms:modified xsi:type="dcterms:W3CDTF">2026-03-22T22:05:33Z</dcterms:modified>
</cp:coreProperties>
</file>