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66" r:id="rId4"/>
    <p:sldId id="263" r:id="rId5"/>
    <p:sldId id="264" r:id="rId6"/>
    <p:sldId id="265" r:id="rId7"/>
    <p:sldId id="258" r:id="rId8"/>
    <p:sldId id="268" r:id="rId9"/>
    <p:sldId id="269" r:id="rId10"/>
    <p:sldId id="270" r:id="rId11"/>
    <p:sldId id="259" r:id="rId12"/>
    <p:sldId id="271" r:id="rId13"/>
    <p:sldId id="260" r:id="rId14"/>
    <p:sldId id="261" r:id="rId15"/>
    <p:sldId id="272" r:id="rId16"/>
    <p:sldId id="273" r:id="rId17"/>
    <p:sldId id="274" r:id="rId18"/>
    <p:sldId id="275" r:id="rId19"/>
    <p:sldId id="26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90"/>
  </p:normalViewPr>
  <p:slideViewPr>
    <p:cSldViewPr snapToGrid="0" snapToObjects="1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vonne frazer" userId="8d5dcc77c01f7e9b" providerId="LiveId" clId="{E4D36DC7-E45E-414D-9E7E-C40F9AD35378}"/>
    <pc:docChg chg="undo addSld delSld">
      <pc:chgData name="yvonne frazer" userId="8d5dcc77c01f7e9b" providerId="LiveId" clId="{E4D36DC7-E45E-414D-9E7E-C40F9AD35378}" dt="2018-01-08T14:40:01.993" v="8" actId="2696"/>
      <pc:docMkLst>
        <pc:docMk/>
      </pc:docMkLst>
      <pc:sldChg chg="add del">
        <pc:chgData name="yvonne frazer" userId="8d5dcc77c01f7e9b" providerId="LiveId" clId="{E4D36DC7-E45E-414D-9E7E-C40F9AD35378}" dt="2018-01-08T14:40:01.993" v="8" actId="2696"/>
        <pc:sldMkLst>
          <pc:docMk/>
          <pc:sldMk cId="4111278413" sldId="276"/>
        </pc:sldMkLst>
      </pc:sldChg>
      <pc:sldChg chg="add del">
        <pc:chgData name="yvonne frazer" userId="8d5dcc77c01f7e9b" providerId="LiveId" clId="{E4D36DC7-E45E-414D-9E7E-C40F9AD35378}" dt="2018-01-08T14:39:55.873" v="7" actId="2696"/>
        <pc:sldMkLst>
          <pc:docMk/>
          <pc:sldMk cId="30738" sldId="277"/>
        </pc:sldMkLst>
      </pc:sldChg>
      <pc:sldChg chg="add del">
        <pc:chgData name="yvonne frazer" userId="8d5dcc77c01f7e9b" providerId="LiveId" clId="{E4D36DC7-E45E-414D-9E7E-C40F9AD35378}" dt="2018-01-08T14:39:48.949" v="6" actId="2696"/>
        <pc:sldMkLst>
          <pc:docMk/>
          <pc:sldMk cId="1836004619" sldId="278"/>
        </pc:sldMkLst>
      </pc:sldChg>
    </pc:docChg>
  </pc:docChgLst>
  <pc:docChgLst>
    <pc:chgData name="yvonne frazer" userId="8d5dcc77c01f7e9b" providerId="LiveId" clId="{5CA0BC31-1E27-4A49-91D4-8CBDBA74FD44}"/>
    <pc:docChg chg="addSld delSld modSld">
      <pc:chgData name="yvonne frazer" userId="8d5dcc77c01f7e9b" providerId="LiveId" clId="{5CA0BC31-1E27-4A49-91D4-8CBDBA74FD44}" dt="2018-01-08T12:26:43.438" v="42"/>
      <pc:docMkLst>
        <pc:docMk/>
      </pc:docMkLst>
      <pc:sldChg chg="add">
        <pc:chgData name="yvonne frazer" userId="8d5dcc77c01f7e9b" providerId="LiveId" clId="{5CA0BC31-1E27-4A49-91D4-8CBDBA74FD44}" dt="2018-01-08T12:21:28.889" v="0"/>
        <pc:sldMkLst>
          <pc:docMk/>
          <pc:sldMk cId="4111278413" sldId="276"/>
        </pc:sldMkLst>
      </pc:sldChg>
      <pc:sldChg chg="add">
        <pc:chgData name="yvonne frazer" userId="8d5dcc77c01f7e9b" providerId="LiveId" clId="{5CA0BC31-1E27-4A49-91D4-8CBDBA74FD44}" dt="2018-01-08T12:21:31.073" v="1"/>
        <pc:sldMkLst>
          <pc:docMk/>
          <pc:sldMk cId="30738" sldId="277"/>
        </pc:sldMkLst>
      </pc:sldChg>
      <pc:sldChg chg="add">
        <pc:chgData name="yvonne frazer" userId="8d5dcc77c01f7e9b" providerId="LiveId" clId="{5CA0BC31-1E27-4A49-91D4-8CBDBA74FD44}" dt="2018-01-08T12:21:32.576" v="2"/>
        <pc:sldMkLst>
          <pc:docMk/>
          <pc:sldMk cId="1836004619" sldId="278"/>
        </pc:sldMkLst>
      </pc:sldChg>
      <pc:sldChg chg="add del">
        <pc:chgData name="yvonne frazer" userId="8d5dcc77c01f7e9b" providerId="LiveId" clId="{5CA0BC31-1E27-4A49-91D4-8CBDBA74FD44}" dt="2018-01-08T12:26:43.438" v="42"/>
        <pc:sldMkLst>
          <pc:docMk/>
          <pc:sldMk cId="1391863495" sldId="279"/>
        </pc:sldMkLst>
      </pc:sldChg>
      <pc:sldChg chg="add del">
        <pc:chgData name="yvonne frazer" userId="8d5dcc77c01f7e9b" providerId="LiveId" clId="{5CA0BC31-1E27-4A49-91D4-8CBDBA74FD44}" dt="2018-01-08T12:26:40.437" v="41"/>
        <pc:sldMkLst>
          <pc:docMk/>
          <pc:sldMk cId="1438324347" sldId="280"/>
        </pc:sldMkLst>
      </pc:sldChg>
      <pc:sldChg chg="add del">
        <pc:chgData name="yvonne frazer" userId="8d5dcc77c01f7e9b" providerId="LiveId" clId="{5CA0BC31-1E27-4A49-91D4-8CBDBA74FD44}" dt="2018-01-08T12:26:39.409" v="40"/>
        <pc:sldMkLst>
          <pc:docMk/>
          <pc:sldMk cId="2258785236" sldId="281"/>
        </pc:sldMkLst>
      </pc:sldChg>
      <pc:sldChg chg="add del">
        <pc:chgData name="yvonne frazer" userId="8d5dcc77c01f7e9b" providerId="LiveId" clId="{5CA0BC31-1E27-4A49-91D4-8CBDBA74FD44}" dt="2018-01-08T12:26:38.412" v="39"/>
        <pc:sldMkLst>
          <pc:docMk/>
          <pc:sldMk cId="1816959679" sldId="282"/>
        </pc:sldMkLst>
      </pc:sldChg>
      <pc:sldChg chg="add del">
        <pc:chgData name="yvonne frazer" userId="8d5dcc77c01f7e9b" providerId="LiveId" clId="{5CA0BC31-1E27-4A49-91D4-8CBDBA74FD44}" dt="2018-01-08T12:26:37.301" v="38"/>
        <pc:sldMkLst>
          <pc:docMk/>
          <pc:sldMk cId="316705188" sldId="283"/>
        </pc:sldMkLst>
      </pc:sldChg>
      <pc:sldChg chg="add del">
        <pc:chgData name="yvonne frazer" userId="8d5dcc77c01f7e9b" providerId="LiveId" clId="{5CA0BC31-1E27-4A49-91D4-8CBDBA74FD44}" dt="2018-01-08T12:26:36.539" v="37"/>
        <pc:sldMkLst>
          <pc:docMk/>
          <pc:sldMk cId="3349659278" sldId="284"/>
        </pc:sldMkLst>
      </pc:sldChg>
      <pc:sldChg chg="add del">
        <pc:chgData name="yvonne frazer" userId="8d5dcc77c01f7e9b" providerId="LiveId" clId="{5CA0BC31-1E27-4A49-91D4-8CBDBA74FD44}" dt="2018-01-08T12:26:35.757" v="36"/>
        <pc:sldMkLst>
          <pc:docMk/>
          <pc:sldMk cId="3195954484" sldId="285"/>
        </pc:sldMkLst>
      </pc:sldChg>
      <pc:sldChg chg="add del">
        <pc:chgData name="yvonne frazer" userId="8d5dcc77c01f7e9b" providerId="LiveId" clId="{5CA0BC31-1E27-4A49-91D4-8CBDBA74FD44}" dt="2018-01-08T12:26:34.218" v="35"/>
        <pc:sldMkLst>
          <pc:docMk/>
          <pc:sldMk cId="2763879727" sldId="286"/>
        </pc:sldMkLst>
      </pc:sldChg>
      <pc:sldChg chg="add del">
        <pc:chgData name="yvonne frazer" userId="8d5dcc77c01f7e9b" providerId="LiveId" clId="{5CA0BC31-1E27-4A49-91D4-8CBDBA74FD44}" dt="2018-01-08T12:26:33.432" v="34"/>
        <pc:sldMkLst>
          <pc:docMk/>
          <pc:sldMk cId="1660589265" sldId="287"/>
        </pc:sldMkLst>
      </pc:sldChg>
      <pc:sldChg chg="add del">
        <pc:chgData name="yvonne frazer" userId="8d5dcc77c01f7e9b" providerId="LiveId" clId="{5CA0BC31-1E27-4A49-91D4-8CBDBA74FD44}" dt="2018-01-08T12:26:32.586" v="33"/>
        <pc:sldMkLst>
          <pc:docMk/>
          <pc:sldMk cId="3461478280" sldId="288"/>
        </pc:sldMkLst>
      </pc:sldChg>
      <pc:sldChg chg="add del">
        <pc:chgData name="yvonne frazer" userId="8d5dcc77c01f7e9b" providerId="LiveId" clId="{5CA0BC31-1E27-4A49-91D4-8CBDBA74FD44}" dt="2018-01-08T12:26:31.759" v="32"/>
        <pc:sldMkLst>
          <pc:docMk/>
          <pc:sldMk cId="4085421185" sldId="289"/>
        </pc:sldMkLst>
      </pc:sldChg>
      <pc:sldChg chg="add del">
        <pc:chgData name="yvonne frazer" userId="8d5dcc77c01f7e9b" providerId="LiveId" clId="{5CA0BC31-1E27-4A49-91D4-8CBDBA74FD44}" dt="2018-01-08T12:26:31.037" v="31"/>
        <pc:sldMkLst>
          <pc:docMk/>
          <pc:sldMk cId="4038343586" sldId="290"/>
        </pc:sldMkLst>
      </pc:sldChg>
      <pc:sldChg chg="add del">
        <pc:chgData name="yvonne frazer" userId="8d5dcc77c01f7e9b" providerId="LiveId" clId="{5CA0BC31-1E27-4A49-91D4-8CBDBA74FD44}" dt="2018-01-08T12:26:30.237" v="30"/>
        <pc:sldMkLst>
          <pc:docMk/>
          <pc:sldMk cId="673845082" sldId="291"/>
        </pc:sldMkLst>
      </pc:sldChg>
      <pc:sldChg chg="add del">
        <pc:chgData name="yvonne frazer" userId="8d5dcc77c01f7e9b" providerId="LiveId" clId="{5CA0BC31-1E27-4A49-91D4-8CBDBA74FD44}" dt="2018-01-08T12:26:29.417" v="29"/>
        <pc:sldMkLst>
          <pc:docMk/>
          <pc:sldMk cId="2529442930" sldId="292"/>
        </pc:sldMkLst>
      </pc:sldChg>
      <pc:sldChg chg="add del">
        <pc:chgData name="yvonne frazer" userId="8d5dcc77c01f7e9b" providerId="LiveId" clId="{5CA0BC31-1E27-4A49-91D4-8CBDBA74FD44}" dt="2018-01-08T12:26:28.571" v="28"/>
        <pc:sldMkLst>
          <pc:docMk/>
          <pc:sldMk cId="1266313401" sldId="293"/>
        </pc:sldMkLst>
      </pc:sldChg>
      <pc:sldChg chg="add del">
        <pc:chgData name="yvonne frazer" userId="8d5dcc77c01f7e9b" providerId="LiveId" clId="{5CA0BC31-1E27-4A49-91D4-8CBDBA74FD44}" dt="2018-01-08T12:26:27.057" v="27"/>
        <pc:sldMkLst>
          <pc:docMk/>
          <pc:sldMk cId="2360404162" sldId="294"/>
        </pc:sldMkLst>
      </pc:sldChg>
      <pc:sldChg chg="add del">
        <pc:chgData name="yvonne frazer" userId="8d5dcc77c01f7e9b" providerId="LiveId" clId="{5CA0BC31-1E27-4A49-91D4-8CBDBA74FD44}" dt="2018-01-08T12:26:25.179" v="26"/>
        <pc:sldMkLst>
          <pc:docMk/>
          <pc:sldMk cId="156875678" sldId="295"/>
        </pc:sldMkLst>
      </pc:sldChg>
      <pc:sldChg chg="add del">
        <pc:chgData name="yvonne frazer" userId="8d5dcc77c01f7e9b" providerId="LiveId" clId="{5CA0BC31-1E27-4A49-91D4-8CBDBA74FD44}" dt="2018-01-08T12:26:23.768" v="25"/>
        <pc:sldMkLst>
          <pc:docMk/>
          <pc:sldMk cId="260650219" sldId="296"/>
        </pc:sldMkLst>
      </pc:sldChg>
      <pc:sldChg chg="add del">
        <pc:chgData name="yvonne frazer" userId="8d5dcc77c01f7e9b" providerId="LiveId" clId="{5CA0BC31-1E27-4A49-91D4-8CBDBA74FD44}" dt="2018-01-08T12:26:22.453" v="24"/>
        <pc:sldMkLst>
          <pc:docMk/>
          <pc:sldMk cId="417352541" sldId="297"/>
        </pc:sldMkLst>
      </pc:sldChg>
      <pc:sldChg chg="add del">
        <pc:chgData name="yvonne frazer" userId="8d5dcc77c01f7e9b" providerId="LiveId" clId="{5CA0BC31-1E27-4A49-91D4-8CBDBA74FD44}" dt="2018-01-08T12:26:20.986" v="23"/>
        <pc:sldMkLst>
          <pc:docMk/>
          <pc:sldMk cId="500318137" sldId="29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Date Placeholder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FE43932-FE18-4249-BB9E-CC2FF0A6A8EE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10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3" y="685800"/>
            <a:ext cx="6096003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3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9AFF1B5-B88D-4336-874B-C80812583D8B}" type="slidenum">
              <a:t>‹#›</a:t>
            </a:fld>
            <a:endParaRPr lang="en-US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828CEE-C2EA-4585-A9AC-D221BF2A0DA2}" type="datetimeFigureOut">
              <a:rPr lang="en-US"/>
              <a:t>1/8/2018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CF2E33-2D49-44C3-996B-9B6E475F021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05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69AFF1B5-B88D-4336-874B-C80812583D8B}" type="slidenum">
              <a:rPr lang="uk-UA" smtClean="0"/>
              <a:t>9</a:t>
            </a:fld>
            <a:endParaRPr lang="uk-U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CF2E33-2D49-44C3-996B-9B6E475F021E}" type="slidenum">
              <a:rPr lang="uk-UA" smtClean="0"/>
              <a:t>9</a:t>
            </a:fld>
            <a:endParaRPr lang="uk-UA"/>
          </a:p>
        </p:txBody>
      </p:sp>
    </p:spTree>
    <p:extLst>
      <p:ext uri="{BB962C8B-B14F-4D97-AF65-F5344CB8AC3E}">
        <p14:creationId xmlns:p14="http://schemas.microsoft.com/office/powerpoint/2010/main" val="1360114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E250554-D115-49F5-AEEA-EDFC6D46E54F}" type="slidenum">
              <a:t>11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0" y="-3172"/>
            <a:ext cx="12191996" cy="5203822"/>
          </a:xfrm>
          <a:custGeom>
            <a:avLst/>
            <a:gdLst>
              <a:gd name="f0" fmla="val w"/>
              <a:gd name="f1" fmla="val h"/>
              <a:gd name="f2" fmla="val 0"/>
              <a:gd name="f3" fmla="val 5760"/>
              <a:gd name="f4" fmla="val 3278"/>
              <a:gd name="f5" fmla="val 3090"/>
              <a:gd name="f6" fmla="val 943"/>
              <a:gd name="f7" fmla="val 1123"/>
              <a:gd name="f8" fmla="val 3270"/>
              <a:gd name="f9" fmla="val 1127"/>
              <a:gd name="f10" fmla="val 3272"/>
              <a:gd name="f11" fmla="val 1133"/>
              <a:gd name="f12" fmla="val 3275"/>
              <a:gd name="f13" fmla="val 1139"/>
              <a:gd name="f14" fmla="val 1144"/>
              <a:gd name="f15" fmla="val 1150"/>
              <a:gd name="f16" fmla="val 1155"/>
              <a:gd name="f17" fmla="val 1161"/>
              <a:gd name="f18" fmla="val 1165"/>
              <a:gd name="f19" fmla="val 1345"/>
              <a:gd name="f20" fmla="*/ f0 1 5760"/>
              <a:gd name="f21" fmla="*/ f1 1 3278"/>
              <a:gd name="f22" fmla="+- f4 0 f2"/>
              <a:gd name="f23" fmla="+- f3 0 f2"/>
              <a:gd name="f24" fmla="*/ f23 1 5760"/>
              <a:gd name="f25" fmla="*/ f22 1 3278"/>
              <a:gd name="f26" fmla="*/ 0 1 f24"/>
              <a:gd name="f27" fmla="*/ f3 1 f24"/>
              <a:gd name="f28" fmla="*/ 0 1 f25"/>
              <a:gd name="f29" fmla="*/ f4 1 f25"/>
              <a:gd name="f30" fmla="*/ f26 f20 1"/>
              <a:gd name="f31" fmla="*/ f27 f20 1"/>
              <a:gd name="f32" fmla="*/ f29 f21 1"/>
              <a:gd name="f33" fmla="*/ f28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0" t="f33" r="f31" b="f32"/>
            <a:pathLst>
              <a:path w="5760" h="3278">
                <a:moveTo>
                  <a:pt x="f3" y="f2"/>
                </a:moveTo>
                <a:lnTo>
                  <a:pt x="f2" y="f2"/>
                </a:lnTo>
                <a:lnTo>
                  <a:pt x="f2" y="f5"/>
                </a:lnTo>
                <a:lnTo>
                  <a:pt x="f6" y="f5"/>
                </a:lnTo>
                <a:lnTo>
                  <a:pt x="f7" y="f8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4"/>
                </a:lnTo>
                <a:lnTo>
                  <a:pt x="f14" y="f4"/>
                </a:lnTo>
                <a:lnTo>
                  <a:pt x="f15" y="f4"/>
                </a:lnTo>
                <a:lnTo>
                  <a:pt x="f16" y="f12"/>
                </a:lnTo>
                <a:lnTo>
                  <a:pt x="f17" y="f10"/>
                </a:lnTo>
                <a:lnTo>
                  <a:pt x="f18" y="f8"/>
                </a:lnTo>
                <a:lnTo>
                  <a:pt x="f19" y="f5"/>
                </a:lnTo>
                <a:lnTo>
                  <a:pt x="f3" y="f5"/>
                </a:lnTo>
                <a:lnTo>
                  <a:pt x="f3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ctrTitle"/>
          </p:nvPr>
        </p:nvSpPr>
        <p:spPr>
          <a:xfrm>
            <a:off x="810002" y="1449150"/>
            <a:ext cx="10572000" cy="297105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/>
          <p:cNvSpPr txBox="1">
            <a:spLocks noGrp="1"/>
          </p:cNvSpPr>
          <p:nvPr>
            <p:ph type="subTitle" idx="1"/>
          </p:nvPr>
        </p:nvSpPr>
        <p:spPr>
          <a:xfrm>
            <a:off x="810002" y="5280842"/>
            <a:ext cx="10572000" cy="434970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0F52E65-BBFF-4B37-B1F7-BDF3CB8CFA4E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1A6EE5E3-1D46-44CF-A0E9-18332825CA2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14309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0" y="0"/>
            <a:ext cx="12191996" cy="2185992"/>
          </a:xfrm>
          <a:custGeom>
            <a:avLst/>
            <a:gdLst>
              <a:gd name="f0" fmla="val w"/>
              <a:gd name="f1" fmla="val h"/>
              <a:gd name="f2" fmla="val 0"/>
              <a:gd name="f3" fmla="val 5760"/>
              <a:gd name="f4" fmla="val 1377"/>
              <a:gd name="f5" fmla="val 1189"/>
              <a:gd name="f6" fmla="val 943"/>
              <a:gd name="f7" fmla="val 1123"/>
              <a:gd name="f8" fmla="val 1369"/>
              <a:gd name="f9" fmla="val 1127"/>
              <a:gd name="f10" fmla="val 1371"/>
              <a:gd name="f11" fmla="val 1133"/>
              <a:gd name="f12" fmla="val 1374"/>
              <a:gd name="f13" fmla="val 1139"/>
              <a:gd name="f14" fmla="val 1144"/>
              <a:gd name="f15" fmla="val 1150"/>
              <a:gd name="f16" fmla="val 1155"/>
              <a:gd name="f17" fmla="val 1161"/>
              <a:gd name="f18" fmla="val 1165"/>
              <a:gd name="f19" fmla="val 1345"/>
              <a:gd name="f20" fmla="*/ f0 1 5760"/>
              <a:gd name="f21" fmla="*/ f1 1 1377"/>
              <a:gd name="f22" fmla="+- f4 0 f2"/>
              <a:gd name="f23" fmla="+- f3 0 f2"/>
              <a:gd name="f24" fmla="*/ f23 1 5760"/>
              <a:gd name="f25" fmla="*/ f22 1 1377"/>
              <a:gd name="f26" fmla="*/ 0 1 f24"/>
              <a:gd name="f27" fmla="*/ f3 1 f24"/>
              <a:gd name="f28" fmla="*/ 0 1 f25"/>
              <a:gd name="f29" fmla="*/ f4 1 f25"/>
              <a:gd name="f30" fmla="*/ f26 f20 1"/>
              <a:gd name="f31" fmla="*/ f27 f20 1"/>
              <a:gd name="f32" fmla="*/ f29 f21 1"/>
              <a:gd name="f33" fmla="*/ f28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0" t="f33" r="f31" b="f32"/>
            <a:pathLst>
              <a:path w="5760" h="1377">
                <a:moveTo>
                  <a:pt x="f3" y="f2"/>
                </a:moveTo>
                <a:lnTo>
                  <a:pt x="f2" y="f2"/>
                </a:lnTo>
                <a:lnTo>
                  <a:pt x="f2" y="f5"/>
                </a:lnTo>
                <a:lnTo>
                  <a:pt x="f6" y="f5"/>
                </a:lnTo>
                <a:lnTo>
                  <a:pt x="f7" y="f8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4"/>
                </a:lnTo>
                <a:lnTo>
                  <a:pt x="f14" y="f4"/>
                </a:lnTo>
                <a:lnTo>
                  <a:pt x="f15" y="f4"/>
                </a:lnTo>
                <a:lnTo>
                  <a:pt x="f16" y="f12"/>
                </a:lnTo>
                <a:lnTo>
                  <a:pt x="f17" y="f10"/>
                </a:lnTo>
                <a:lnTo>
                  <a:pt x="f18" y="f8"/>
                </a:lnTo>
                <a:lnTo>
                  <a:pt x="f19" y="f5"/>
                </a:lnTo>
                <a:lnTo>
                  <a:pt x="f3" y="f5"/>
                </a:lnTo>
                <a:lnTo>
                  <a:pt x="f3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2EA4CC8-FA53-483D-BCE7-D346AFACF21F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0529D186-E7C7-4115-90EA-CDA60E04F2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2545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7"/>
          <p:cNvSpPr/>
          <p:nvPr/>
        </p:nvSpPr>
        <p:spPr>
          <a:xfrm>
            <a:off x="0" y="0"/>
            <a:ext cx="12191996" cy="5203822"/>
          </a:xfrm>
          <a:custGeom>
            <a:avLst/>
            <a:gdLst>
              <a:gd name="f0" fmla="val w"/>
              <a:gd name="f1" fmla="val h"/>
              <a:gd name="f2" fmla="val 0"/>
              <a:gd name="f3" fmla="val 5760"/>
              <a:gd name="f4" fmla="val 3278"/>
              <a:gd name="f5" fmla="val 3090"/>
              <a:gd name="f6" fmla="val 4817"/>
              <a:gd name="f7" fmla="val 4637"/>
              <a:gd name="f8" fmla="val 3270"/>
              <a:gd name="f9" fmla="val 4633"/>
              <a:gd name="f10" fmla="val 3272"/>
              <a:gd name="f11" fmla="val 4627"/>
              <a:gd name="f12" fmla="val 3275"/>
              <a:gd name="f13" fmla="val 4621"/>
              <a:gd name="f14" fmla="val 4616"/>
              <a:gd name="f15" fmla="val 4610"/>
              <a:gd name="f16" fmla="val 4605"/>
              <a:gd name="f17" fmla="val 4599"/>
              <a:gd name="f18" fmla="val 4595"/>
              <a:gd name="f19" fmla="val 4415"/>
              <a:gd name="f20" fmla="*/ f0 1 5760"/>
              <a:gd name="f21" fmla="*/ f1 1 3278"/>
              <a:gd name="f22" fmla="+- f4 0 f2"/>
              <a:gd name="f23" fmla="+- f3 0 f2"/>
              <a:gd name="f24" fmla="*/ f23 1 5760"/>
              <a:gd name="f25" fmla="*/ f22 1 3278"/>
              <a:gd name="f26" fmla="*/ 0 1 f24"/>
              <a:gd name="f27" fmla="*/ f3 1 f24"/>
              <a:gd name="f28" fmla="*/ 0 1 f25"/>
              <a:gd name="f29" fmla="*/ f4 1 f25"/>
              <a:gd name="f30" fmla="*/ f26 f20 1"/>
              <a:gd name="f31" fmla="*/ f27 f20 1"/>
              <a:gd name="f32" fmla="*/ f29 f21 1"/>
              <a:gd name="f33" fmla="*/ f28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0" t="f33" r="f31" b="f32"/>
            <a:pathLst>
              <a:path w="5760" h="3278">
                <a:moveTo>
                  <a:pt x="f2" y="f2"/>
                </a:moveTo>
                <a:lnTo>
                  <a:pt x="f3" y="f2"/>
                </a:lnTo>
                <a:lnTo>
                  <a:pt x="f3" y="f5"/>
                </a:lnTo>
                <a:lnTo>
                  <a:pt x="f6" y="f5"/>
                </a:lnTo>
                <a:lnTo>
                  <a:pt x="f7" y="f8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4"/>
                </a:lnTo>
                <a:lnTo>
                  <a:pt x="f14" y="f4"/>
                </a:lnTo>
                <a:lnTo>
                  <a:pt x="f15" y="f4"/>
                </a:lnTo>
                <a:lnTo>
                  <a:pt x="f16" y="f12"/>
                </a:lnTo>
                <a:lnTo>
                  <a:pt x="f17" y="f10"/>
                </a:lnTo>
                <a:lnTo>
                  <a:pt x="f18" y="f8"/>
                </a:lnTo>
                <a:lnTo>
                  <a:pt x="f19" y="f5"/>
                </a:lnTo>
                <a:lnTo>
                  <a:pt x="f2" y="f5"/>
                </a:lnTo>
                <a:lnTo>
                  <a:pt x="f2" y="f2"/>
                </a:lnTo>
                <a:lnTo>
                  <a:pt x="f2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810002" y="2951399"/>
            <a:ext cx="10561420" cy="14688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1"/>
          </p:nvPr>
        </p:nvSpPr>
        <p:spPr>
          <a:xfrm>
            <a:off x="810002" y="5281199"/>
            <a:ext cx="10561420" cy="433955"/>
          </a:xfrm>
        </p:spPr>
        <p:txBody>
          <a:bodyPr anchor="t"/>
          <a:lstStyle>
            <a:lvl1pPr marL="0" indent="0" algn="r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E4085D8-5A16-453B-BB05-6983639EC9FF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BB151EF1-326E-4DCC-85D4-6B49462A1CD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794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0" y="0"/>
            <a:ext cx="12191996" cy="2185992"/>
          </a:xfrm>
          <a:custGeom>
            <a:avLst/>
            <a:gdLst>
              <a:gd name="f0" fmla="val w"/>
              <a:gd name="f1" fmla="val h"/>
              <a:gd name="f2" fmla="val 0"/>
              <a:gd name="f3" fmla="val 5760"/>
              <a:gd name="f4" fmla="val 1377"/>
              <a:gd name="f5" fmla="val 1189"/>
              <a:gd name="f6" fmla="val 943"/>
              <a:gd name="f7" fmla="val 1123"/>
              <a:gd name="f8" fmla="val 1369"/>
              <a:gd name="f9" fmla="val 1127"/>
              <a:gd name="f10" fmla="val 1371"/>
              <a:gd name="f11" fmla="val 1133"/>
              <a:gd name="f12" fmla="val 1374"/>
              <a:gd name="f13" fmla="val 1139"/>
              <a:gd name="f14" fmla="val 1144"/>
              <a:gd name="f15" fmla="val 1150"/>
              <a:gd name="f16" fmla="val 1155"/>
              <a:gd name="f17" fmla="val 1161"/>
              <a:gd name="f18" fmla="val 1165"/>
              <a:gd name="f19" fmla="val 1345"/>
              <a:gd name="f20" fmla="*/ f0 1 5760"/>
              <a:gd name="f21" fmla="*/ f1 1 1377"/>
              <a:gd name="f22" fmla="+- f4 0 f2"/>
              <a:gd name="f23" fmla="+- f3 0 f2"/>
              <a:gd name="f24" fmla="*/ f23 1 5760"/>
              <a:gd name="f25" fmla="*/ f22 1 1377"/>
              <a:gd name="f26" fmla="*/ 0 1 f24"/>
              <a:gd name="f27" fmla="*/ f3 1 f24"/>
              <a:gd name="f28" fmla="*/ 0 1 f25"/>
              <a:gd name="f29" fmla="*/ f4 1 f25"/>
              <a:gd name="f30" fmla="*/ f26 f20 1"/>
              <a:gd name="f31" fmla="*/ f27 f20 1"/>
              <a:gd name="f32" fmla="*/ f29 f21 1"/>
              <a:gd name="f33" fmla="*/ f28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0" t="f33" r="f31" b="f32"/>
            <a:pathLst>
              <a:path w="5760" h="1377">
                <a:moveTo>
                  <a:pt x="f3" y="f2"/>
                </a:moveTo>
                <a:lnTo>
                  <a:pt x="f2" y="f2"/>
                </a:lnTo>
                <a:lnTo>
                  <a:pt x="f2" y="f5"/>
                </a:lnTo>
                <a:lnTo>
                  <a:pt x="f6" y="f5"/>
                </a:lnTo>
                <a:lnTo>
                  <a:pt x="f7" y="f8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4"/>
                </a:lnTo>
                <a:lnTo>
                  <a:pt x="f14" y="f4"/>
                </a:lnTo>
                <a:lnTo>
                  <a:pt x="f15" y="f4"/>
                </a:lnTo>
                <a:lnTo>
                  <a:pt x="f16" y="f12"/>
                </a:lnTo>
                <a:lnTo>
                  <a:pt x="f17" y="f10"/>
                </a:lnTo>
                <a:lnTo>
                  <a:pt x="f18" y="f8"/>
                </a:lnTo>
                <a:lnTo>
                  <a:pt x="f19" y="f5"/>
                </a:lnTo>
                <a:lnTo>
                  <a:pt x="f3" y="f5"/>
                </a:lnTo>
                <a:lnTo>
                  <a:pt x="f3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5185873" cy="36387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3"/>
          <p:cNvSpPr txBox="1">
            <a:spLocks noGrp="1"/>
          </p:cNvSpPr>
          <p:nvPr>
            <p:ph idx="2"/>
          </p:nvPr>
        </p:nvSpPr>
        <p:spPr>
          <a:xfrm>
            <a:off x="6187415" y="2222284"/>
            <a:ext cx="5194587" cy="36387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FF6B7F1-01D9-4452-9FFB-62F22D658EE0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FEA884B9-9AB2-4CA5-BE2A-ED111EE7E5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35879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0" y="0"/>
            <a:ext cx="12191996" cy="2185992"/>
          </a:xfrm>
          <a:custGeom>
            <a:avLst/>
            <a:gdLst>
              <a:gd name="f0" fmla="val w"/>
              <a:gd name="f1" fmla="val h"/>
              <a:gd name="f2" fmla="val 0"/>
              <a:gd name="f3" fmla="val 5760"/>
              <a:gd name="f4" fmla="val 1377"/>
              <a:gd name="f5" fmla="val 1189"/>
              <a:gd name="f6" fmla="val 943"/>
              <a:gd name="f7" fmla="val 1123"/>
              <a:gd name="f8" fmla="val 1369"/>
              <a:gd name="f9" fmla="val 1127"/>
              <a:gd name="f10" fmla="val 1371"/>
              <a:gd name="f11" fmla="val 1133"/>
              <a:gd name="f12" fmla="val 1374"/>
              <a:gd name="f13" fmla="val 1139"/>
              <a:gd name="f14" fmla="val 1144"/>
              <a:gd name="f15" fmla="val 1150"/>
              <a:gd name="f16" fmla="val 1155"/>
              <a:gd name="f17" fmla="val 1161"/>
              <a:gd name="f18" fmla="val 1165"/>
              <a:gd name="f19" fmla="val 1345"/>
              <a:gd name="f20" fmla="*/ f0 1 5760"/>
              <a:gd name="f21" fmla="*/ f1 1 1377"/>
              <a:gd name="f22" fmla="+- f4 0 f2"/>
              <a:gd name="f23" fmla="+- f3 0 f2"/>
              <a:gd name="f24" fmla="*/ f23 1 5760"/>
              <a:gd name="f25" fmla="*/ f22 1 1377"/>
              <a:gd name="f26" fmla="*/ 0 1 f24"/>
              <a:gd name="f27" fmla="*/ f3 1 f24"/>
              <a:gd name="f28" fmla="*/ 0 1 f25"/>
              <a:gd name="f29" fmla="*/ f4 1 f25"/>
              <a:gd name="f30" fmla="*/ f26 f20 1"/>
              <a:gd name="f31" fmla="*/ f27 f20 1"/>
              <a:gd name="f32" fmla="*/ f29 f21 1"/>
              <a:gd name="f33" fmla="*/ f28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0" t="f33" r="f31" b="f32"/>
            <a:pathLst>
              <a:path w="5760" h="1377">
                <a:moveTo>
                  <a:pt x="f3" y="f2"/>
                </a:moveTo>
                <a:lnTo>
                  <a:pt x="f2" y="f2"/>
                </a:lnTo>
                <a:lnTo>
                  <a:pt x="f2" y="f5"/>
                </a:lnTo>
                <a:lnTo>
                  <a:pt x="f6" y="f5"/>
                </a:lnTo>
                <a:lnTo>
                  <a:pt x="f7" y="f8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4"/>
                </a:lnTo>
                <a:lnTo>
                  <a:pt x="f14" y="f4"/>
                </a:lnTo>
                <a:lnTo>
                  <a:pt x="f15" y="f4"/>
                </a:lnTo>
                <a:lnTo>
                  <a:pt x="f16" y="f12"/>
                </a:lnTo>
                <a:lnTo>
                  <a:pt x="f17" y="f10"/>
                </a:lnTo>
                <a:lnTo>
                  <a:pt x="f18" y="f8"/>
                </a:lnTo>
                <a:lnTo>
                  <a:pt x="f19" y="f5"/>
                </a:lnTo>
                <a:lnTo>
                  <a:pt x="f3" y="f5"/>
                </a:lnTo>
                <a:lnTo>
                  <a:pt x="f3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1"/>
          </p:nvPr>
        </p:nvSpPr>
        <p:spPr>
          <a:xfrm>
            <a:off x="814730" y="2174872"/>
            <a:ext cx="5189860" cy="576264"/>
          </a:xfrm>
        </p:spPr>
        <p:txBody>
          <a:bodyPr anchor="b" anchorCtr="1"/>
          <a:lstStyle>
            <a:lvl1pPr marL="0" indent="0" algn="ct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Content Placeholder 3"/>
          <p:cNvSpPr txBox="1">
            <a:spLocks noGrp="1"/>
          </p:cNvSpPr>
          <p:nvPr>
            <p:ph idx="2"/>
          </p:nvPr>
        </p:nvSpPr>
        <p:spPr>
          <a:xfrm>
            <a:off x="814730" y="2751136"/>
            <a:ext cx="5189860" cy="3109910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4"/>
          <p:cNvSpPr txBox="1">
            <a:spLocks noGrp="1"/>
          </p:cNvSpPr>
          <p:nvPr>
            <p:ph type="body" idx="3"/>
          </p:nvPr>
        </p:nvSpPr>
        <p:spPr>
          <a:xfrm>
            <a:off x="6187415" y="2174872"/>
            <a:ext cx="5194587" cy="576264"/>
          </a:xfrm>
        </p:spPr>
        <p:txBody>
          <a:bodyPr anchor="b" anchorCtr="1"/>
          <a:lstStyle>
            <a:lvl1pPr marL="0" indent="0" algn="ct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Content Placeholder 5"/>
          <p:cNvSpPr txBox="1">
            <a:spLocks noGrp="1"/>
          </p:cNvSpPr>
          <p:nvPr>
            <p:ph idx="4"/>
          </p:nvPr>
        </p:nvSpPr>
        <p:spPr>
          <a:xfrm>
            <a:off x="6187415" y="2751136"/>
            <a:ext cx="5194587" cy="3109910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6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55A8E12-E9F9-4F48-A6B2-B318DA9EEE00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9" name="Footer Placeholder 7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0" name="Slide Number Placeholder 8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5CC7EF86-CDE1-4FCC-84FD-11AE0283485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83246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0" y="0"/>
            <a:ext cx="12191996" cy="2185992"/>
          </a:xfrm>
          <a:custGeom>
            <a:avLst/>
            <a:gdLst>
              <a:gd name="f0" fmla="val w"/>
              <a:gd name="f1" fmla="val h"/>
              <a:gd name="f2" fmla="val 0"/>
              <a:gd name="f3" fmla="val 5760"/>
              <a:gd name="f4" fmla="val 1377"/>
              <a:gd name="f5" fmla="val 1189"/>
              <a:gd name="f6" fmla="val 943"/>
              <a:gd name="f7" fmla="val 1123"/>
              <a:gd name="f8" fmla="val 1369"/>
              <a:gd name="f9" fmla="val 1127"/>
              <a:gd name="f10" fmla="val 1371"/>
              <a:gd name="f11" fmla="val 1133"/>
              <a:gd name="f12" fmla="val 1374"/>
              <a:gd name="f13" fmla="val 1139"/>
              <a:gd name="f14" fmla="val 1144"/>
              <a:gd name="f15" fmla="val 1150"/>
              <a:gd name="f16" fmla="val 1155"/>
              <a:gd name="f17" fmla="val 1161"/>
              <a:gd name="f18" fmla="val 1165"/>
              <a:gd name="f19" fmla="val 1345"/>
              <a:gd name="f20" fmla="*/ f0 1 5760"/>
              <a:gd name="f21" fmla="*/ f1 1 1377"/>
              <a:gd name="f22" fmla="+- f4 0 f2"/>
              <a:gd name="f23" fmla="+- f3 0 f2"/>
              <a:gd name="f24" fmla="*/ f23 1 5760"/>
              <a:gd name="f25" fmla="*/ f22 1 1377"/>
              <a:gd name="f26" fmla="*/ 0 1 f24"/>
              <a:gd name="f27" fmla="*/ f3 1 f24"/>
              <a:gd name="f28" fmla="*/ 0 1 f25"/>
              <a:gd name="f29" fmla="*/ f4 1 f25"/>
              <a:gd name="f30" fmla="*/ f26 f20 1"/>
              <a:gd name="f31" fmla="*/ f27 f20 1"/>
              <a:gd name="f32" fmla="*/ f29 f21 1"/>
              <a:gd name="f33" fmla="*/ f28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0" t="f33" r="f31" b="f32"/>
            <a:pathLst>
              <a:path w="5760" h="1377">
                <a:moveTo>
                  <a:pt x="f3" y="f2"/>
                </a:moveTo>
                <a:lnTo>
                  <a:pt x="f2" y="f2"/>
                </a:lnTo>
                <a:lnTo>
                  <a:pt x="f2" y="f5"/>
                </a:lnTo>
                <a:lnTo>
                  <a:pt x="f6" y="f5"/>
                </a:lnTo>
                <a:lnTo>
                  <a:pt x="f7" y="f8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4"/>
                </a:lnTo>
                <a:lnTo>
                  <a:pt x="f14" y="f4"/>
                </a:lnTo>
                <a:lnTo>
                  <a:pt x="f15" y="f4"/>
                </a:lnTo>
                <a:lnTo>
                  <a:pt x="f16" y="f12"/>
                </a:lnTo>
                <a:lnTo>
                  <a:pt x="f17" y="f10"/>
                </a:lnTo>
                <a:lnTo>
                  <a:pt x="f18" y="f8"/>
                </a:lnTo>
                <a:lnTo>
                  <a:pt x="f19" y="f5"/>
                </a:lnTo>
                <a:lnTo>
                  <a:pt x="f3" y="f5"/>
                </a:lnTo>
                <a:lnTo>
                  <a:pt x="f3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2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481F526-DF88-4E3F-BB03-9AADD2F4FD7F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5" name="Footer Placeholder 3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4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594173EE-C623-4D84-A103-831F3853812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333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3835A2F-6134-47BC-9B1A-E94DA3187F3E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1519FD8F-372A-49CB-BADD-4DC09DE7660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91404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1073148" y="446090"/>
            <a:ext cx="3547533" cy="1814654"/>
          </a:xfrm>
          <a:custGeom>
            <a:avLst/>
            <a:gdLst>
              <a:gd name="f0" fmla="val w"/>
              <a:gd name="f1" fmla="val h"/>
              <a:gd name="f2" fmla="val 0"/>
              <a:gd name="f3" fmla="val 3384"/>
              <a:gd name="f4" fmla="val 2308"/>
              <a:gd name="f5" fmla="val 3340"/>
              <a:gd name="f6" fmla="val 44"/>
              <a:gd name="f7" fmla="val 34"/>
              <a:gd name="f8" fmla="val 26"/>
              <a:gd name="f9" fmla="val 4"/>
              <a:gd name="f10" fmla="val 20"/>
              <a:gd name="f11" fmla="val 8"/>
              <a:gd name="f12" fmla="val 12"/>
              <a:gd name="f13" fmla="val 2076"/>
              <a:gd name="f14" fmla="val 2086"/>
              <a:gd name="f15" fmla="val 2094"/>
              <a:gd name="f16" fmla="val 2100"/>
              <a:gd name="f17" fmla="val 2108"/>
              <a:gd name="f18" fmla="val 2112"/>
              <a:gd name="f19" fmla="val 2116"/>
              <a:gd name="f20" fmla="val 2120"/>
              <a:gd name="f21" fmla="val 474"/>
              <a:gd name="f22" fmla="val 650"/>
              <a:gd name="f23" fmla="val 2296"/>
              <a:gd name="f24" fmla="val 656"/>
              <a:gd name="f25" fmla="val 2300"/>
              <a:gd name="f26" fmla="val 664"/>
              <a:gd name="f27" fmla="val 2304"/>
              <a:gd name="f28" fmla="val 672"/>
              <a:gd name="f29" fmla="val 680"/>
              <a:gd name="f30" fmla="val 688"/>
              <a:gd name="f31" fmla="val 696"/>
              <a:gd name="f32" fmla="val 704"/>
              <a:gd name="f33" fmla="val 710"/>
              <a:gd name="f34" fmla="val 886"/>
              <a:gd name="f35" fmla="val 3350"/>
              <a:gd name="f36" fmla="val 3358"/>
              <a:gd name="f37" fmla="val 3364"/>
              <a:gd name="f38" fmla="val 3372"/>
              <a:gd name="f39" fmla="val 3376"/>
              <a:gd name="f40" fmla="val 3380"/>
              <a:gd name="f41" fmla="*/ f0 1 3384"/>
              <a:gd name="f42" fmla="*/ f1 1 2308"/>
              <a:gd name="f43" fmla="+- f4 0 f2"/>
              <a:gd name="f44" fmla="+- f3 0 f2"/>
              <a:gd name="f45" fmla="*/ f44 1 3384"/>
              <a:gd name="f46" fmla="*/ f43 1 2308"/>
              <a:gd name="f47" fmla="*/ 0 1 f45"/>
              <a:gd name="f48" fmla="*/ f3 1 f45"/>
              <a:gd name="f49" fmla="*/ 0 1 f46"/>
              <a:gd name="f50" fmla="*/ f4 1 f46"/>
              <a:gd name="f51" fmla="*/ f47 f41 1"/>
              <a:gd name="f52" fmla="*/ f48 f41 1"/>
              <a:gd name="f53" fmla="*/ f50 f42 1"/>
              <a:gd name="f54" fmla="*/ f49 f4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51" t="f54" r="f52" b="f53"/>
            <a:pathLst>
              <a:path w="3384" h="2308">
                <a:moveTo>
                  <a:pt x="f5" y="f2"/>
                </a:moveTo>
                <a:lnTo>
                  <a:pt x="f6" y="f2"/>
                </a:lnTo>
                <a:lnTo>
                  <a:pt x="f6" y="f2"/>
                </a:lnTo>
                <a:lnTo>
                  <a:pt x="f7" y="f2"/>
                </a:lnTo>
                <a:lnTo>
                  <a:pt x="f8" y="f9"/>
                </a:lnTo>
                <a:lnTo>
                  <a:pt x="f10" y="f11"/>
                </a:lnTo>
                <a:lnTo>
                  <a:pt x="f12" y="f12"/>
                </a:lnTo>
                <a:lnTo>
                  <a:pt x="f11" y="f10"/>
                </a:lnTo>
                <a:lnTo>
                  <a:pt x="f9" y="f8"/>
                </a:lnTo>
                <a:lnTo>
                  <a:pt x="f2" y="f7"/>
                </a:lnTo>
                <a:lnTo>
                  <a:pt x="f2" y="f6"/>
                </a:lnTo>
                <a:lnTo>
                  <a:pt x="f2" y="f13"/>
                </a:lnTo>
                <a:lnTo>
                  <a:pt x="f2" y="f13"/>
                </a:lnTo>
                <a:lnTo>
                  <a:pt x="f2" y="f14"/>
                </a:lnTo>
                <a:lnTo>
                  <a:pt x="f9" y="f15"/>
                </a:lnTo>
                <a:lnTo>
                  <a:pt x="f11" y="f16"/>
                </a:lnTo>
                <a:lnTo>
                  <a:pt x="f12" y="f17"/>
                </a:lnTo>
                <a:lnTo>
                  <a:pt x="f10" y="f18"/>
                </a:lnTo>
                <a:lnTo>
                  <a:pt x="f8" y="f19"/>
                </a:lnTo>
                <a:lnTo>
                  <a:pt x="f7" y="f20"/>
                </a:lnTo>
                <a:lnTo>
                  <a:pt x="f6" y="f20"/>
                </a:lnTo>
                <a:lnTo>
                  <a:pt x="f21" y="f20"/>
                </a:lnTo>
                <a:lnTo>
                  <a:pt x="f22" y="f23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4"/>
                </a:lnTo>
                <a:lnTo>
                  <a:pt x="f29" y="f4"/>
                </a:lnTo>
                <a:lnTo>
                  <a:pt x="f30" y="f4"/>
                </a:lnTo>
                <a:lnTo>
                  <a:pt x="f31" y="f27"/>
                </a:lnTo>
                <a:lnTo>
                  <a:pt x="f32" y="f25"/>
                </a:lnTo>
                <a:lnTo>
                  <a:pt x="f33" y="f23"/>
                </a:lnTo>
                <a:lnTo>
                  <a:pt x="f34" y="f20"/>
                </a:lnTo>
                <a:lnTo>
                  <a:pt x="f5" y="f20"/>
                </a:lnTo>
                <a:lnTo>
                  <a:pt x="f5" y="f20"/>
                </a:lnTo>
                <a:lnTo>
                  <a:pt x="f35" y="f20"/>
                </a:lnTo>
                <a:lnTo>
                  <a:pt x="f36" y="f19"/>
                </a:lnTo>
                <a:lnTo>
                  <a:pt x="f37" y="f18"/>
                </a:lnTo>
                <a:lnTo>
                  <a:pt x="f38" y="f17"/>
                </a:lnTo>
                <a:lnTo>
                  <a:pt x="f39" y="f16"/>
                </a:lnTo>
                <a:lnTo>
                  <a:pt x="f40" y="f15"/>
                </a:lnTo>
                <a:lnTo>
                  <a:pt x="f3" y="f14"/>
                </a:lnTo>
                <a:lnTo>
                  <a:pt x="f3" y="f13"/>
                </a:lnTo>
                <a:lnTo>
                  <a:pt x="f3" y="f6"/>
                </a:lnTo>
                <a:lnTo>
                  <a:pt x="f3" y="f6"/>
                </a:lnTo>
                <a:lnTo>
                  <a:pt x="f3" y="f7"/>
                </a:lnTo>
                <a:lnTo>
                  <a:pt x="f40" y="f8"/>
                </a:lnTo>
                <a:lnTo>
                  <a:pt x="f39" y="f10"/>
                </a:lnTo>
                <a:lnTo>
                  <a:pt x="f38" y="f12"/>
                </a:lnTo>
                <a:lnTo>
                  <a:pt x="f37" y="f11"/>
                </a:lnTo>
                <a:lnTo>
                  <a:pt x="f36" y="f9"/>
                </a:lnTo>
                <a:lnTo>
                  <a:pt x="f35" y="f2"/>
                </a:lnTo>
                <a:lnTo>
                  <a:pt x="f5" y="f2"/>
                </a:lnTo>
                <a:lnTo>
                  <a:pt x="f5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1073148" y="446090"/>
            <a:ext cx="3547533" cy="1618396"/>
          </a:xfrm>
        </p:spPr>
        <p:txBody>
          <a:bodyPr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4855628" y="446090"/>
            <a:ext cx="6252630" cy="541496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2"/>
          </p:nvPr>
        </p:nvSpPr>
        <p:spPr>
          <a:xfrm>
            <a:off x="1073148" y="2260735"/>
            <a:ext cx="3547533" cy="3600312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3DFEF48-5BA0-4EC9-B544-469FE1FBA7D0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1C7CAAC1-0048-44A1-BCF8-D7F22ED865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040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4730" y="727524"/>
            <a:ext cx="4852985" cy="1617162"/>
          </a:xfrm>
        </p:spPr>
        <p:txBody>
          <a:bodyPr/>
          <a:lstStyle>
            <a:lvl1pPr>
              <a:defRPr sz="2400" b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1"/>
          <p:cNvSpPr txBox="1">
            <a:spLocks noGrp="1"/>
          </p:cNvSpPr>
          <p:nvPr>
            <p:ph type="pic" idx="1"/>
          </p:nvPr>
        </p:nvSpPr>
        <p:spPr>
          <a:xfrm>
            <a:off x="6098115" y="0"/>
            <a:ext cx="6093881" cy="6858000"/>
          </a:xfrm>
          <a:ln w="9528">
            <a:solidFill>
              <a:srgbClr val="636363"/>
            </a:solidFill>
            <a:prstDash val="solid"/>
            <a:round/>
          </a:ln>
        </p:spPr>
        <p:txBody>
          <a:bodyPr anchor="t" anchorCtr="1"/>
          <a:lstStyle>
            <a:lvl1pPr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14730" y="2344686"/>
            <a:ext cx="4852985" cy="3516361"/>
          </a:xfrm>
        </p:spPr>
        <p:txBody>
          <a:bodyPr anchor="t"/>
          <a:lstStyle>
            <a:lvl1pPr marL="0" indent="0">
              <a:spcBef>
                <a:spcPts val="300"/>
              </a:spcBef>
              <a:buNone/>
              <a:defRPr sz="12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>
          <a:xfrm>
            <a:off x="3885806" y="6041358"/>
            <a:ext cx="97688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5D16A44-511C-4EDD-A785-D4CA96659DF3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590391" y="6041358"/>
            <a:ext cx="3295415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4862687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DF9E69FD-7EA5-4967-A999-3BDDF9C0BE9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877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800600"/>
            <a:ext cx="10561420" cy="566735"/>
          </a:xfrm>
        </p:spPr>
        <p:txBody>
          <a:bodyPr/>
          <a:lstStyle>
            <a:lvl1pPr>
              <a:defRPr sz="2400" b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4"/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800600"/>
          </a:xfrm>
          <a:ln w="9528">
            <a:solidFill>
              <a:srgbClr val="636363"/>
            </a:solidFill>
            <a:prstDash val="solid"/>
          </a:ln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810002" y="5367335"/>
            <a:ext cx="10561420" cy="493711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2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AB5C676-DBC2-44D6-BAC1-FF4565D5680D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493304E1-7F76-4D13-8B40-59F3FEAB9DA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835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631694" y="1081451"/>
            <a:ext cx="6332412" cy="3239188"/>
          </a:xfrm>
          <a:custGeom>
            <a:avLst/>
            <a:gdLst>
              <a:gd name="f0" fmla="val w"/>
              <a:gd name="f1" fmla="val h"/>
              <a:gd name="f2" fmla="val 0"/>
              <a:gd name="f3" fmla="val 3384"/>
              <a:gd name="f4" fmla="val 2308"/>
              <a:gd name="f5" fmla="val 3340"/>
              <a:gd name="f6" fmla="val 44"/>
              <a:gd name="f7" fmla="val 34"/>
              <a:gd name="f8" fmla="val 26"/>
              <a:gd name="f9" fmla="val 4"/>
              <a:gd name="f10" fmla="val 20"/>
              <a:gd name="f11" fmla="val 8"/>
              <a:gd name="f12" fmla="val 12"/>
              <a:gd name="f13" fmla="val 2076"/>
              <a:gd name="f14" fmla="val 2086"/>
              <a:gd name="f15" fmla="val 2094"/>
              <a:gd name="f16" fmla="val 2100"/>
              <a:gd name="f17" fmla="val 2108"/>
              <a:gd name="f18" fmla="val 2112"/>
              <a:gd name="f19" fmla="val 2116"/>
              <a:gd name="f20" fmla="val 2120"/>
              <a:gd name="f21" fmla="val 474"/>
              <a:gd name="f22" fmla="val 650"/>
              <a:gd name="f23" fmla="val 2296"/>
              <a:gd name="f24" fmla="val 656"/>
              <a:gd name="f25" fmla="val 2300"/>
              <a:gd name="f26" fmla="val 664"/>
              <a:gd name="f27" fmla="val 2304"/>
              <a:gd name="f28" fmla="val 672"/>
              <a:gd name="f29" fmla="val 680"/>
              <a:gd name="f30" fmla="val 688"/>
              <a:gd name="f31" fmla="val 696"/>
              <a:gd name="f32" fmla="val 704"/>
              <a:gd name="f33" fmla="val 710"/>
              <a:gd name="f34" fmla="val 886"/>
              <a:gd name="f35" fmla="val 3350"/>
              <a:gd name="f36" fmla="val 3358"/>
              <a:gd name="f37" fmla="val 3364"/>
              <a:gd name="f38" fmla="val 3372"/>
              <a:gd name="f39" fmla="val 3376"/>
              <a:gd name="f40" fmla="val 3380"/>
              <a:gd name="f41" fmla="*/ f0 1 3384"/>
              <a:gd name="f42" fmla="*/ f1 1 2308"/>
              <a:gd name="f43" fmla="+- f4 0 f2"/>
              <a:gd name="f44" fmla="+- f3 0 f2"/>
              <a:gd name="f45" fmla="*/ f44 1 3384"/>
              <a:gd name="f46" fmla="*/ f43 1 2308"/>
              <a:gd name="f47" fmla="*/ 0 1 f45"/>
              <a:gd name="f48" fmla="*/ f3 1 f45"/>
              <a:gd name="f49" fmla="*/ 0 1 f46"/>
              <a:gd name="f50" fmla="*/ f4 1 f46"/>
              <a:gd name="f51" fmla="*/ f47 f41 1"/>
              <a:gd name="f52" fmla="*/ f48 f41 1"/>
              <a:gd name="f53" fmla="*/ f50 f42 1"/>
              <a:gd name="f54" fmla="*/ f49 f4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51" t="f54" r="f52" b="f53"/>
            <a:pathLst>
              <a:path w="3384" h="2308">
                <a:moveTo>
                  <a:pt x="f5" y="f2"/>
                </a:moveTo>
                <a:lnTo>
                  <a:pt x="f6" y="f2"/>
                </a:lnTo>
                <a:lnTo>
                  <a:pt x="f6" y="f2"/>
                </a:lnTo>
                <a:lnTo>
                  <a:pt x="f7" y="f2"/>
                </a:lnTo>
                <a:lnTo>
                  <a:pt x="f8" y="f9"/>
                </a:lnTo>
                <a:lnTo>
                  <a:pt x="f10" y="f11"/>
                </a:lnTo>
                <a:lnTo>
                  <a:pt x="f12" y="f12"/>
                </a:lnTo>
                <a:lnTo>
                  <a:pt x="f11" y="f10"/>
                </a:lnTo>
                <a:lnTo>
                  <a:pt x="f9" y="f8"/>
                </a:lnTo>
                <a:lnTo>
                  <a:pt x="f2" y="f7"/>
                </a:lnTo>
                <a:lnTo>
                  <a:pt x="f2" y="f6"/>
                </a:lnTo>
                <a:lnTo>
                  <a:pt x="f2" y="f13"/>
                </a:lnTo>
                <a:lnTo>
                  <a:pt x="f2" y="f13"/>
                </a:lnTo>
                <a:lnTo>
                  <a:pt x="f2" y="f14"/>
                </a:lnTo>
                <a:lnTo>
                  <a:pt x="f9" y="f15"/>
                </a:lnTo>
                <a:lnTo>
                  <a:pt x="f11" y="f16"/>
                </a:lnTo>
                <a:lnTo>
                  <a:pt x="f12" y="f17"/>
                </a:lnTo>
                <a:lnTo>
                  <a:pt x="f10" y="f18"/>
                </a:lnTo>
                <a:lnTo>
                  <a:pt x="f8" y="f19"/>
                </a:lnTo>
                <a:lnTo>
                  <a:pt x="f7" y="f20"/>
                </a:lnTo>
                <a:lnTo>
                  <a:pt x="f6" y="f20"/>
                </a:lnTo>
                <a:lnTo>
                  <a:pt x="f21" y="f20"/>
                </a:lnTo>
                <a:lnTo>
                  <a:pt x="f22" y="f23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4"/>
                </a:lnTo>
                <a:lnTo>
                  <a:pt x="f29" y="f4"/>
                </a:lnTo>
                <a:lnTo>
                  <a:pt x="f30" y="f4"/>
                </a:lnTo>
                <a:lnTo>
                  <a:pt x="f31" y="f27"/>
                </a:lnTo>
                <a:lnTo>
                  <a:pt x="f32" y="f25"/>
                </a:lnTo>
                <a:lnTo>
                  <a:pt x="f33" y="f23"/>
                </a:lnTo>
                <a:lnTo>
                  <a:pt x="f34" y="f20"/>
                </a:lnTo>
                <a:lnTo>
                  <a:pt x="f5" y="f20"/>
                </a:lnTo>
                <a:lnTo>
                  <a:pt x="f5" y="f20"/>
                </a:lnTo>
                <a:lnTo>
                  <a:pt x="f35" y="f20"/>
                </a:lnTo>
                <a:lnTo>
                  <a:pt x="f36" y="f19"/>
                </a:lnTo>
                <a:lnTo>
                  <a:pt x="f37" y="f18"/>
                </a:lnTo>
                <a:lnTo>
                  <a:pt x="f38" y="f17"/>
                </a:lnTo>
                <a:lnTo>
                  <a:pt x="f39" y="f16"/>
                </a:lnTo>
                <a:lnTo>
                  <a:pt x="f40" y="f15"/>
                </a:lnTo>
                <a:lnTo>
                  <a:pt x="f3" y="f14"/>
                </a:lnTo>
                <a:lnTo>
                  <a:pt x="f3" y="f13"/>
                </a:lnTo>
                <a:lnTo>
                  <a:pt x="f3" y="f6"/>
                </a:lnTo>
                <a:lnTo>
                  <a:pt x="f3" y="f6"/>
                </a:lnTo>
                <a:lnTo>
                  <a:pt x="f3" y="f7"/>
                </a:lnTo>
                <a:lnTo>
                  <a:pt x="f40" y="f8"/>
                </a:lnTo>
                <a:lnTo>
                  <a:pt x="f39" y="f10"/>
                </a:lnTo>
                <a:lnTo>
                  <a:pt x="f38" y="f12"/>
                </a:lnTo>
                <a:lnTo>
                  <a:pt x="f37" y="f11"/>
                </a:lnTo>
                <a:lnTo>
                  <a:pt x="f36" y="f9"/>
                </a:lnTo>
                <a:lnTo>
                  <a:pt x="f35" y="f2"/>
                </a:lnTo>
                <a:lnTo>
                  <a:pt x="f5" y="f2"/>
                </a:lnTo>
                <a:lnTo>
                  <a:pt x="f5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850986" y="1238499"/>
            <a:ext cx="5893838" cy="2645907"/>
          </a:xfrm>
        </p:spPr>
        <p:txBody>
          <a:bodyPr/>
          <a:lstStyle>
            <a:lvl1pPr>
              <a:defRPr sz="4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853190" y="4443682"/>
            <a:ext cx="5891634" cy="713241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5"/>
          <p:cNvSpPr txBox="1">
            <a:spLocks noGrp="1"/>
          </p:cNvSpPr>
          <p:nvPr>
            <p:ph type="body" idx="4294967295"/>
          </p:nvPr>
        </p:nvSpPr>
        <p:spPr>
          <a:xfrm>
            <a:off x="7574642" y="1081451"/>
            <a:ext cx="3810003" cy="4075462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0B7E40C-6C7F-4BD4-BA63-42991460252C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7" name="Footer Placeholder 4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1C8E3A32-B64B-4657-A50A-1A3ED252078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42812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1140887" y="2286585"/>
            <a:ext cx="4895112" cy="2503974"/>
          </a:xfrm>
          <a:custGeom>
            <a:avLst/>
            <a:gdLst>
              <a:gd name="f0" fmla="val w"/>
              <a:gd name="f1" fmla="val h"/>
              <a:gd name="f2" fmla="val 0"/>
              <a:gd name="f3" fmla="val 3384"/>
              <a:gd name="f4" fmla="val 2308"/>
              <a:gd name="f5" fmla="val 3340"/>
              <a:gd name="f6" fmla="val 44"/>
              <a:gd name="f7" fmla="val 34"/>
              <a:gd name="f8" fmla="val 26"/>
              <a:gd name="f9" fmla="val 4"/>
              <a:gd name="f10" fmla="val 20"/>
              <a:gd name="f11" fmla="val 8"/>
              <a:gd name="f12" fmla="val 12"/>
              <a:gd name="f13" fmla="val 2076"/>
              <a:gd name="f14" fmla="val 2086"/>
              <a:gd name="f15" fmla="val 2094"/>
              <a:gd name="f16" fmla="val 2100"/>
              <a:gd name="f17" fmla="val 2108"/>
              <a:gd name="f18" fmla="val 2112"/>
              <a:gd name="f19" fmla="val 2116"/>
              <a:gd name="f20" fmla="val 2120"/>
              <a:gd name="f21" fmla="val 474"/>
              <a:gd name="f22" fmla="val 650"/>
              <a:gd name="f23" fmla="val 2296"/>
              <a:gd name="f24" fmla="val 656"/>
              <a:gd name="f25" fmla="val 2300"/>
              <a:gd name="f26" fmla="val 664"/>
              <a:gd name="f27" fmla="val 2304"/>
              <a:gd name="f28" fmla="val 672"/>
              <a:gd name="f29" fmla="val 680"/>
              <a:gd name="f30" fmla="val 688"/>
              <a:gd name="f31" fmla="val 696"/>
              <a:gd name="f32" fmla="val 704"/>
              <a:gd name="f33" fmla="val 710"/>
              <a:gd name="f34" fmla="val 886"/>
              <a:gd name="f35" fmla="val 3350"/>
              <a:gd name="f36" fmla="val 3358"/>
              <a:gd name="f37" fmla="val 3364"/>
              <a:gd name="f38" fmla="val 3372"/>
              <a:gd name="f39" fmla="val 3376"/>
              <a:gd name="f40" fmla="val 3380"/>
              <a:gd name="f41" fmla="*/ f0 1 3384"/>
              <a:gd name="f42" fmla="*/ f1 1 2308"/>
              <a:gd name="f43" fmla="+- f4 0 f2"/>
              <a:gd name="f44" fmla="+- f3 0 f2"/>
              <a:gd name="f45" fmla="*/ f44 1 3384"/>
              <a:gd name="f46" fmla="*/ f43 1 2308"/>
              <a:gd name="f47" fmla="*/ 0 1 f45"/>
              <a:gd name="f48" fmla="*/ f3 1 f45"/>
              <a:gd name="f49" fmla="*/ 0 1 f46"/>
              <a:gd name="f50" fmla="*/ f4 1 f46"/>
              <a:gd name="f51" fmla="*/ f47 f41 1"/>
              <a:gd name="f52" fmla="*/ f48 f41 1"/>
              <a:gd name="f53" fmla="*/ f50 f42 1"/>
              <a:gd name="f54" fmla="*/ f49 f4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51" t="f54" r="f52" b="f53"/>
            <a:pathLst>
              <a:path w="3384" h="2308">
                <a:moveTo>
                  <a:pt x="f5" y="f2"/>
                </a:moveTo>
                <a:lnTo>
                  <a:pt x="f6" y="f2"/>
                </a:lnTo>
                <a:lnTo>
                  <a:pt x="f6" y="f2"/>
                </a:lnTo>
                <a:lnTo>
                  <a:pt x="f7" y="f2"/>
                </a:lnTo>
                <a:lnTo>
                  <a:pt x="f8" y="f9"/>
                </a:lnTo>
                <a:lnTo>
                  <a:pt x="f10" y="f11"/>
                </a:lnTo>
                <a:lnTo>
                  <a:pt x="f12" y="f12"/>
                </a:lnTo>
                <a:lnTo>
                  <a:pt x="f11" y="f10"/>
                </a:lnTo>
                <a:lnTo>
                  <a:pt x="f9" y="f8"/>
                </a:lnTo>
                <a:lnTo>
                  <a:pt x="f2" y="f7"/>
                </a:lnTo>
                <a:lnTo>
                  <a:pt x="f2" y="f6"/>
                </a:lnTo>
                <a:lnTo>
                  <a:pt x="f2" y="f13"/>
                </a:lnTo>
                <a:lnTo>
                  <a:pt x="f2" y="f13"/>
                </a:lnTo>
                <a:lnTo>
                  <a:pt x="f2" y="f14"/>
                </a:lnTo>
                <a:lnTo>
                  <a:pt x="f9" y="f15"/>
                </a:lnTo>
                <a:lnTo>
                  <a:pt x="f11" y="f16"/>
                </a:lnTo>
                <a:lnTo>
                  <a:pt x="f12" y="f17"/>
                </a:lnTo>
                <a:lnTo>
                  <a:pt x="f10" y="f18"/>
                </a:lnTo>
                <a:lnTo>
                  <a:pt x="f8" y="f19"/>
                </a:lnTo>
                <a:lnTo>
                  <a:pt x="f7" y="f20"/>
                </a:lnTo>
                <a:lnTo>
                  <a:pt x="f6" y="f20"/>
                </a:lnTo>
                <a:lnTo>
                  <a:pt x="f21" y="f20"/>
                </a:lnTo>
                <a:lnTo>
                  <a:pt x="f22" y="f23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4"/>
                </a:lnTo>
                <a:lnTo>
                  <a:pt x="f29" y="f4"/>
                </a:lnTo>
                <a:lnTo>
                  <a:pt x="f30" y="f4"/>
                </a:lnTo>
                <a:lnTo>
                  <a:pt x="f31" y="f27"/>
                </a:lnTo>
                <a:lnTo>
                  <a:pt x="f32" y="f25"/>
                </a:lnTo>
                <a:lnTo>
                  <a:pt x="f33" y="f23"/>
                </a:lnTo>
                <a:lnTo>
                  <a:pt x="f34" y="f20"/>
                </a:lnTo>
                <a:lnTo>
                  <a:pt x="f5" y="f20"/>
                </a:lnTo>
                <a:lnTo>
                  <a:pt x="f5" y="f20"/>
                </a:lnTo>
                <a:lnTo>
                  <a:pt x="f35" y="f20"/>
                </a:lnTo>
                <a:lnTo>
                  <a:pt x="f36" y="f19"/>
                </a:lnTo>
                <a:lnTo>
                  <a:pt x="f37" y="f18"/>
                </a:lnTo>
                <a:lnTo>
                  <a:pt x="f38" y="f17"/>
                </a:lnTo>
                <a:lnTo>
                  <a:pt x="f39" y="f16"/>
                </a:lnTo>
                <a:lnTo>
                  <a:pt x="f40" y="f15"/>
                </a:lnTo>
                <a:lnTo>
                  <a:pt x="f3" y="f14"/>
                </a:lnTo>
                <a:lnTo>
                  <a:pt x="f3" y="f13"/>
                </a:lnTo>
                <a:lnTo>
                  <a:pt x="f3" y="f6"/>
                </a:lnTo>
                <a:lnTo>
                  <a:pt x="f3" y="f6"/>
                </a:lnTo>
                <a:lnTo>
                  <a:pt x="f3" y="f7"/>
                </a:lnTo>
                <a:lnTo>
                  <a:pt x="f40" y="f8"/>
                </a:lnTo>
                <a:lnTo>
                  <a:pt x="f39" y="f10"/>
                </a:lnTo>
                <a:lnTo>
                  <a:pt x="f38" y="f12"/>
                </a:lnTo>
                <a:lnTo>
                  <a:pt x="f37" y="f11"/>
                </a:lnTo>
                <a:lnTo>
                  <a:pt x="f36" y="f9"/>
                </a:lnTo>
                <a:lnTo>
                  <a:pt x="f35" y="f2"/>
                </a:lnTo>
                <a:lnTo>
                  <a:pt x="f5" y="f2"/>
                </a:lnTo>
                <a:lnTo>
                  <a:pt x="f5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1357088" y="2435952"/>
            <a:ext cx="4382518" cy="200778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5"/>
          <p:cNvSpPr txBox="1">
            <a:spLocks noGrp="1"/>
          </p:cNvSpPr>
          <p:nvPr>
            <p:ph type="body" idx="4294967295"/>
          </p:nvPr>
        </p:nvSpPr>
        <p:spPr>
          <a:xfrm>
            <a:off x="6155996" y="2286000"/>
            <a:ext cx="4880299" cy="2295528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1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0831F2E-75F2-4105-8D87-DB56F04D47D8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6" name="Footer Placeholder 2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3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5CEC6D12-B282-4F46-86EE-D49F9AA831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1076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0" y="0"/>
            <a:ext cx="12191996" cy="2185992"/>
          </a:xfrm>
          <a:custGeom>
            <a:avLst/>
            <a:gdLst>
              <a:gd name="f0" fmla="val w"/>
              <a:gd name="f1" fmla="val h"/>
              <a:gd name="f2" fmla="val 0"/>
              <a:gd name="f3" fmla="val 5760"/>
              <a:gd name="f4" fmla="val 1377"/>
              <a:gd name="f5" fmla="val 1189"/>
              <a:gd name="f6" fmla="val 943"/>
              <a:gd name="f7" fmla="val 1123"/>
              <a:gd name="f8" fmla="val 1369"/>
              <a:gd name="f9" fmla="val 1127"/>
              <a:gd name="f10" fmla="val 1371"/>
              <a:gd name="f11" fmla="val 1133"/>
              <a:gd name="f12" fmla="val 1374"/>
              <a:gd name="f13" fmla="val 1139"/>
              <a:gd name="f14" fmla="val 1144"/>
              <a:gd name="f15" fmla="val 1150"/>
              <a:gd name="f16" fmla="val 1155"/>
              <a:gd name="f17" fmla="val 1161"/>
              <a:gd name="f18" fmla="val 1165"/>
              <a:gd name="f19" fmla="val 1345"/>
              <a:gd name="f20" fmla="*/ f0 1 5760"/>
              <a:gd name="f21" fmla="*/ f1 1 1377"/>
              <a:gd name="f22" fmla="+- f4 0 f2"/>
              <a:gd name="f23" fmla="+- f3 0 f2"/>
              <a:gd name="f24" fmla="*/ f23 1 5760"/>
              <a:gd name="f25" fmla="*/ f22 1 1377"/>
              <a:gd name="f26" fmla="*/ 0 1 f24"/>
              <a:gd name="f27" fmla="*/ f3 1 f24"/>
              <a:gd name="f28" fmla="*/ 0 1 f25"/>
              <a:gd name="f29" fmla="*/ f4 1 f25"/>
              <a:gd name="f30" fmla="*/ f26 f20 1"/>
              <a:gd name="f31" fmla="*/ f27 f20 1"/>
              <a:gd name="f32" fmla="*/ f29 f21 1"/>
              <a:gd name="f33" fmla="*/ f28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0" t="f33" r="f31" b="f32"/>
            <a:pathLst>
              <a:path w="5760" h="1377">
                <a:moveTo>
                  <a:pt x="f3" y="f2"/>
                </a:moveTo>
                <a:lnTo>
                  <a:pt x="f2" y="f2"/>
                </a:lnTo>
                <a:lnTo>
                  <a:pt x="f2" y="f5"/>
                </a:lnTo>
                <a:lnTo>
                  <a:pt x="f6" y="f5"/>
                </a:lnTo>
                <a:lnTo>
                  <a:pt x="f7" y="f8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4"/>
                </a:lnTo>
                <a:lnTo>
                  <a:pt x="f14" y="f4"/>
                </a:lnTo>
                <a:lnTo>
                  <a:pt x="f15" y="f4"/>
                </a:lnTo>
                <a:lnTo>
                  <a:pt x="f16" y="f12"/>
                </a:lnTo>
                <a:lnTo>
                  <a:pt x="f17" y="f10"/>
                </a:lnTo>
                <a:lnTo>
                  <a:pt x="f18" y="f8"/>
                </a:lnTo>
                <a:lnTo>
                  <a:pt x="f19" y="f5"/>
                </a:lnTo>
                <a:lnTo>
                  <a:pt x="f3" y="f5"/>
                </a:lnTo>
                <a:lnTo>
                  <a:pt x="f3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810002" y="2184401"/>
            <a:ext cx="10563285" cy="3674397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282BCF7-5164-4A32-9908-9F6A07DF409E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61140202-79CC-4FD8-8D52-3FB1DA11AAE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654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7669648" y="446090"/>
            <a:ext cx="4522348" cy="5414957"/>
          </a:xfrm>
          <a:custGeom>
            <a:avLst/>
            <a:gdLst>
              <a:gd name="f0" fmla="val w"/>
              <a:gd name="f1" fmla="val h"/>
              <a:gd name="f2" fmla="val 0"/>
              <a:gd name="f3" fmla="val 2879"/>
              <a:gd name="f4" fmla="val 4320"/>
              <a:gd name="f5" fmla="val 183"/>
              <a:gd name="f6" fmla="val 1197"/>
              <a:gd name="f7" fmla="val 8"/>
              <a:gd name="f8" fmla="val 1372"/>
              <a:gd name="f9" fmla="val 6"/>
              <a:gd name="f10" fmla="val 1376"/>
              <a:gd name="f11" fmla="val 3"/>
              <a:gd name="f12" fmla="val 1382"/>
              <a:gd name="f13" fmla="val 1387"/>
              <a:gd name="f14" fmla="val 1393"/>
              <a:gd name="f15" fmla="val 1399"/>
              <a:gd name="f16" fmla="val 1404"/>
              <a:gd name="f17" fmla="val 1410"/>
              <a:gd name="f18" fmla="val 1414"/>
              <a:gd name="f19" fmla="val 1589"/>
              <a:gd name="f20" fmla="*/ f0 1 2879"/>
              <a:gd name="f21" fmla="*/ f1 1 4320"/>
              <a:gd name="f22" fmla="+- f4 0 f2"/>
              <a:gd name="f23" fmla="+- f3 0 f2"/>
              <a:gd name="f24" fmla="*/ f23 1 2879"/>
              <a:gd name="f25" fmla="*/ f22 1 4320"/>
              <a:gd name="f26" fmla="*/ 0 1 f24"/>
              <a:gd name="f27" fmla="*/ f3 1 f24"/>
              <a:gd name="f28" fmla="*/ 0 1 f25"/>
              <a:gd name="f29" fmla="*/ f4 1 f25"/>
              <a:gd name="f30" fmla="*/ f26 f20 1"/>
              <a:gd name="f31" fmla="*/ f27 f20 1"/>
              <a:gd name="f32" fmla="*/ f29 f21 1"/>
              <a:gd name="f33" fmla="*/ f28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0" t="f33" r="f31" b="f32"/>
            <a:pathLst>
              <a:path w="2879" h="4320">
                <a:moveTo>
                  <a:pt x="f5" y="f2"/>
                </a:moveTo>
                <a:lnTo>
                  <a:pt x="f5" y="f6"/>
                </a:lnTo>
                <a:lnTo>
                  <a:pt x="f7" y="f8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2" y="f13"/>
                </a:lnTo>
                <a:lnTo>
                  <a:pt x="f2" y="f14"/>
                </a:lnTo>
                <a:lnTo>
                  <a:pt x="f2" y="f15"/>
                </a:lnTo>
                <a:lnTo>
                  <a:pt x="f11" y="f16"/>
                </a:lnTo>
                <a:lnTo>
                  <a:pt x="f9" y="f17"/>
                </a:lnTo>
                <a:lnTo>
                  <a:pt x="f7" y="f18"/>
                </a:lnTo>
                <a:lnTo>
                  <a:pt x="f5" y="f19"/>
                </a:lnTo>
                <a:lnTo>
                  <a:pt x="f5" y="f4"/>
                </a:lnTo>
                <a:lnTo>
                  <a:pt x="f3" y="f4"/>
                </a:lnTo>
                <a:lnTo>
                  <a:pt x="f3" y="f2"/>
                </a:lnTo>
                <a:lnTo>
                  <a:pt x="f5" y="f2"/>
                </a:lnTo>
                <a:close/>
              </a:path>
            </a:pathLst>
          </a:custGeom>
          <a:blipFill>
            <a:blip r:embed="rId2">
              <a:alphaModFix/>
            </a:blip>
            <a:tile sx="101135" sy="101135" algn="tl"/>
          </a:blipFill>
          <a:ln w="9528" cap="flat">
            <a:solidFill>
              <a:srgbClr val="00C6BB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183541" y="586166"/>
            <a:ext cx="2494794" cy="513479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810002" y="446090"/>
            <a:ext cx="6611541" cy="5414957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9334624" y="6041358"/>
            <a:ext cx="134370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316F5FE-06E2-4B74-93D7-4683A24976E3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>
          <a:xfrm>
            <a:off x="451512" y="6041358"/>
            <a:ext cx="864431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10678326" y="5915884"/>
            <a:ext cx="1062157" cy="490603"/>
          </a:xfrm>
        </p:spPr>
        <p:txBody>
          <a:bodyPr/>
          <a:lstStyle>
            <a:lvl1pPr>
              <a:defRPr/>
            </a:lvl1pPr>
          </a:lstStyle>
          <a:p>
            <a:pPr lvl="0"/>
            <a:fld id="{52A4AA2F-4D81-48DC-913D-23ED3B26BBA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745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21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60000"/>
              </a:srgbClr>
            </a:outerShdw>
          </a:effectLst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10002" y="2184401"/>
            <a:ext cx="10563285" cy="3674397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0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451512" y="6041358"/>
            <a:ext cx="864431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9334624" y="6041358"/>
            <a:ext cx="134370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DCA0D313-A3CB-4EF1-A4A4-1511348137A3}" type="datetime1">
              <a:rPr lang="en-US"/>
              <a:pPr lvl="0"/>
              <a:t>1/8/2018</a:t>
            </a:fld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678326" y="5915884"/>
            <a:ext cx="1062157" cy="4906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10799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2000" b="0" i="0" u="none" strike="noStrike" kern="1200" cap="none" spc="0" baseline="0">
                <a:solidFill>
                  <a:srgbClr val="00C6BB"/>
                </a:solidFill>
                <a:uFillTx/>
                <a:latin typeface="Century Gothic"/>
              </a:defRPr>
            </a:lvl1pPr>
          </a:lstStyle>
          <a:p>
            <a:pPr lvl="0"/>
            <a:fld id="{B6DCEB30-5996-4007-87EE-145E9D75E82E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1" i="0" u="none" strike="noStrike" kern="1200" cap="none" spc="0" baseline="0">
          <a:solidFill>
            <a:srgbClr val="FEFEFE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00C6BB"/>
        </a:buClr>
        <a:buSzPct val="100000"/>
        <a:buFont typeface="Wingdings 2"/>
        <a:buChar char="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00C6BB"/>
        </a:buClr>
        <a:buSzPct val="100000"/>
        <a:buFont typeface="Wingdings 2"/>
        <a:buChar char="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00C6BB"/>
        </a:buClr>
        <a:buSzPct val="100000"/>
        <a:buFont typeface="Wingdings 2"/>
        <a:buChar char="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00C6BB"/>
        </a:buClr>
        <a:buSzPct val="100000"/>
        <a:buFont typeface="Wingdings 2"/>
        <a:buChar char=""/>
        <a:tabLst/>
        <a:defRPr lang="en-US" sz="1200" b="0" i="0" u="none" strike="noStrike" kern="1200" cap="none" spc="0" baseline="0">
          <a:solidFill>
            <a:srgbClr val="FFFFFF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00C6BB"/>
        </a:buClr>
        <a:buSzPct val="100000"/>
        <a:buFont typeface="Wingdings 2"/>
        <a:buChar char=""/>
        <a:tabLst/>
        <a:defRPr lang="en-US" sz="1200" b="0" i="0" u="none" strike="noStrike" kern="1200" cap="none" spc="0" baseline="0">
          <a:solidFill>
            <a:srgbClr val="FFFFF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810002" y="1449150"/>
            <a:ext cx="10572000" cy="2971050"/>
          </a:xfrm>
        </p:spPr>
        <p:txBody>
          <a:bodyPr/>
          <a:lstStyle/>
          <a:p>
            <a:pPr lvl="0"/>
            <a:r>
              <a:rPr lang="en-GB"/>
              <a:t>Flower Shop Business Plan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810002" y="5280842"/>
            <a:ext cx="10572000" cy="708888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1700" dirty="0"/>
              <a:t>by Yvonne Frazer, Alina Cristina </a:t>
            </a:r>
            <a:r>
              <a:rPr lang="en-GB" sz="1700" dirty="0" err="1"/>
              <a:t>Boier</a:t>
            </a:r>
            <a:r>
              <a:rPr lang="en-GB" sz="1700" dirty="0"/>
              <a:t>, Gabriel </a:t>
            </a:r>
            <a:r>
              <a:rPr lang="en-GB" sz="1700" dirty="0" err="1"/>
              <a:t>Pancu</a:t>
            </a:r>
            <a:r>
              <a:rPr lang="en-GB" sz="1700" dirty="0"/>
              <a:t>, </a:t>
            </a:r>
            <a:r>
              <a:rPr lang="en-GB" sz="1700" dirty="0" err="1"/>
              <a:t>Farhat</a:t>
            </a:r>
            <a:r>
              <a:rPr lang="en-GB" sz="1700" dirty="0"/>
              <a:t> Zafar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50986" y="1238499"/>
            <a:ext cx="5893838" cy="2645907"/>
          </a:xfrm>
        </p:spPr>
        <p:txBody>
          <a:bodyPr/>
          <a:lstStyle/>
          <a:p>
            <a:pPr lvl="0"/>
            <a:r>
              <a:rPr lang="en-GB"/>
              <a:t>Noir Flowers</a:t>
            </a:r>
          </a:p>
        </p:txBody>
      </p:sp>
      <p:pic>
        <p:nvPicPr>
          <p:cNvPr id="3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6203" y="1085584"/>
            <a:ext cx="3886200" cy="485801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/>
          <p:cNvSpPr txBox="1">
            <a:spLocks noGrp="1"/>
          </p:cNvSpPr>
          <p:nvPr>
            <p:ph type="body" idx="4294967295"/>
          </p:nvPr>
        </p:nvSpPr>
        <p:spPr>
          <a:xfrm>
            <a:off x="838203" y="5029200"/>
            <a:ext cx="5891634" cy="713241"/>
          </a:xfrm>
        </p:spPr>
        <p:txBody>
          <a:bodyPr/>
          <a:lstStyle/>
          <a:p>
            <a:pPr lvl="0"/>
            <a:r>
              <a:rPr lang="en-US" dirty="0"/>
              <a:t>Noir Flowers started as an online shop delivering flowers, in special rose box arrangements.</a:t>
            </a:r>
          </a:p>
          <a:p>
            <a:pPr lvl="0"/>
            <a:r>
              <a:rPr lang="en-US" dirty="0"/>
              <a:t>Over the past two years, the company was a real success, therefore Noir Flowers chose to open their first shop located in </a:t>
            </a:r>
            <a:r>
              <a:rPr lang="en-US" dirty="0" err="1"/>
              <a:t>Kennington</a:t>
            </a:r>
            <a:r>
              <a:rPr lang="en-US" dirty="0"/>
              <a:t> Business Park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GB"/>
              <a:t>Company Vision	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/>
            <a:r>
              <a:rPr lang="en-US" dirty="0"/>
              <a:t>Put Noir Flowers on the map</a:t>
            </a:r>
          </a:p>
          <a:p>
            <a:pPr lvl="0"/>
            <a:r>
              <a:rPr lang="en-US" dirty="0"/>
              <a:t>Develop client Base</a:t>
            </a:r>
          </a:p>
          <a:p>
            <a:pPr lvl="0"/>
            <a:r>
              <a:rPr lang="en-US" dirty="0"/>
              <a:t>Develop product range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GB"/>
              <a:t>Company Mission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/>
            <a:r>
              <a:rPr lang="en-GB" dirty="0"/>
              <a:t>Represent the satisfaction and delight of flower </a:t>
            </a:r>
            <a:r>
              <a:rPr lang="en-GB" dirty="0" err="1"/>
              <a:t>connissurs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GB"/>
              <a:t>Key elements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>
              <a:buFont typeface="Century Gothic"/>
              <a:buAutoNum type="arabicPeriod"/>
            </a:pPr>
            <a:r>
              <a:rPr lang="en-US" dirty="0"/>
              <a:t>Unique product range</a:t>
            </a:r>
          </a:p>
          <a:p>
            <a:pPr lvl="0">
              <a:buFont typeface="Century Gothic"/>
              <a:buAutoNum type="arabicPeriod"/>
            </a:pPr>
            <a:r>
              <a:rPr lang="en-US" dirty="0"/>
              <a:t>Professionalism</a:t>
            </a:r>
          </a:p>
          <a:p>
            <a:pPr lvl="0">
              <a:buFont typeface="Century Gothic"/>
              <a:buAutoNum type="arabicPeriod"/>
            </a:pPr>
            <a:r>
              <a:rPr lang="en-US" dirty="0"/>
              <a:t>Promotions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GB"/>
              <a:t>FUNDING NOIR FLOWERS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/>
            <a:r>
              <a:rPr lang="en-GB"/>
              <a:t>Retained Profits</a:t>
            </a:r>
          </a:p>
          <a:p>
            <a:pPr lvl="0"/>
            <a:r>
              <a:rPr lang="en-GB"/>
              <a:t>Injection of cash by shareholders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GB"/>
              <a:t>Location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/>
            <a:r>
              <a:rPr lang="en-US" dirty="0" err="1"/>
              <a:t>Kennington</a:t>
            </a:r>
            <a:r>
              <a:rPr lang="en-US" dirty="0"/>
              <a:t> Business Park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US"/>
              <a:t>Products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/>
            <a:r>
              <a:rPr lang="en-US" dirty="0"/>
              <a:t>Noir Flowers collection consists of real, everlasting roses that can last up to a year.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US"/>
              <a:t>Market analysis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0002" y="2036018"/>
            <a:ext cx="10797559" cy="4432516"/>
          </a:xfrm>
        </p:spPr>
        <p:txBody>
          <a:bodyPr/>
          <a:lstStyle/>
          <a:p>
            <a:pPr marL="0" lvl="0" indent="0">
              <a:buNone/>
            </a:pPr>
            <a:endParaRPr lang="en-US" dirty="0"/>
          </a:p>
          <a:p>
            <a:pPr marL="0" lvl="0" indent="0">
              <a:buNone/>
            </a:pPr>
            <a:endParaRPr lang="en-US" dirty="0"/>
          </a:p>
          <a:p>
            <a:pPr marL="0" lvl="0" indent="0">
              <a:buNone/>
            </a:pPr>
            <a:endParaRPr lang="en-US" dirty="0"/>
          </a:p>
          <a:p>
            <a:pPr marL="0" lvl="0" indent="0">
              <a:buNone/>
            </a:pPr>
            <a:endParaRPr lang="en-US" dirty="0"/>
          </a:p>
          <a:p>
            <a:pPr marL="0" lvl="0" indent="0">
              <a:buNone/>
            </a:pPr>
            <a:endParaRPr lang="en-US" dirty="0"/>
          </a:p>
          <a:p>
            <a:r>
              <a:rPr lang="en-US" dirty="0"/>
              <a:t>The market consists of Direct customers, Other floral/design shops, Event </a:t>
            </a:r>
            <a:r>
              <a:rPr lang="en-US" dirty="0" err="1"/>
              <a:t>organisers</a:t>
            </a:r>
            <a:r>
              <a:rPr lang="en-US" dirty="0"/>
              <a:t>, Online sales</a:t>
            </a:r>
          </a:p>
          <a:p>
            <a:r>
              <a:rPr lang="en-US" dirty="0"/>
              <a:t>The market turnover as a whole is worth £2bn</a:t>
            </a:r>
          </a:p>
          <a:p>
            <a:r>
              <a:rPr lang="en-US" dirty="0"/>
              <a:t>Spending on flowers is on the rise with percentages of households that buy at least one flower a year rising.</a:t>
            </a:r>
          </a:p>
          <a:p>
            <a:r>
              <a:rPr lang="en-US" dirty="0"/>
              <a:t>70% of purchases are planned shopping</a:t>
            </a:r>
          </a:p>
          <a:p>
            <a:r>
              <a:rPr lang="en-US" dirty="0"/>
              <a:t>Most common buyers are women over 35</a:t>
            </a:r>
          </a:p>
          <a:p>
            <a:endParaRPr lang="en-US" dirty="0"/>
          </a:p>
          <a:p>
            <a:pPr marL="0" lvl="0" indent="0">
              <a:buNone/>
            </a:pPr>
            <a:endParaRPr lang="en-US" dirty="0"/>
          </a:p>
          <a:p>
            <a:pPr marL="0" lvl="0" indent="0">
              <a:buNone/>
            </a:pPr>
            <a:endParaRPr lang="en-US" dirty="0"/>
          </a:p>
          <a:p>
            <a:pPr marL="285750" lvl="0" indent="-285750">
              <a:buFont typeface="Wingdings" pitchFamily="2"/>
              <a:buChar char="Ø"/>
            </a:pPr>
            <a:endParaRPr lang="en-US" dirty="0"/>
          </a:p>
          <a:p>
            <a:pPr lvl="0"/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US"/>
              <a:t>Competitors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>
              <a:buFont typeface="Wingdings" pitchFamily="2"/>
              <a:buChar char="ü"/>
            </a:pPr>
            <a:r>
              <a:rPr lang="en-US" dirty="0"/>
              <a:t>Retail stores / Supermarkets. </a:t>
            </a:r>
          </a:p>
          <a:p>
            <a:pPr lvl="0">
              <a:buFont typeface="Wingdings" pitchFamily="2"/>
              <a:buChar char="ü"/>
            </a:pPr>
            <a:r>
              <a:rPr lang="en-US" dirty="0"/>
              <a:t>Wholesale Florists</a:t>
            </a:r>
          </a:p>
          <a:p>
            <a:pPr lvl="0">
              <a:buFont typeface="Wingdings" pitchFamily="2"/>
              <a:buChar char="ü"/>
            </a:pPr>
            <a:r>
              <a:rPr lang="en-US" dirty="0"/>
              <a:t>Online Florists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543409"/>
          </a:xfrm>
        </p:spPr>
        <p:txBody>
          <a:bodyPr/>
          <a:lstStyle/>
          <a:p>
            <a:pPr lvl="0"/>
            <a:r>
              <a:rPr lang="en-GB"/>
              <a:t>SWOT ANALYSIS</a:t>
            </a:r>
          </a:p>
        </p:txBody>
      </p:sp>
      <p:sp>
        <p:nvSpPr>
          <p:cNvPr id="3" name="Text Placeholder 3"/>
          <p:cNvSpPr txBox="1">
            <a:spLocks noGrp="1"/>
          </p:cNvSpPr>
          <p:nvPr>
            <p:ph type="body" idx="1"/>
          </p:nvPr>
        </p:nvSpPr>
        <p:spPr>
          <a:xfrm>
            <a:off x="457200" y="2285472"/>
            <a:ext cx="4885063" cy="423860"/>
          </a:xfrm>
        </p:spPr>
        <p:txBody>
          <a:bodyPr/>
          <a:lstStyle/>
          <a:p>
            <a:pPr lvl="0"/>
            <a:endParaRPr lang="en-US" b="1" dirty="0"/>
          </a:p>
          <a:p>
            <a:pPr lvl="0"/>
            <a:endParaRPr lang="en-US" b="1" dirty="0"/>
          </a:p>
          <a:p>
            <a:pPr lvl="0"/>
            <a:r>
              <a:rPr lang="en-US" b="1" dirty="0"/>
              <a:t>Strengths</a:t>
            </a:r>
            <a:endParaRPr lang="en-US" dirty="0"/>
          </a:p>
        </p:txBody>
      </p:sp>
      <p:sp>
        <p:nvSpPr>
          <p:cNvPr id="4" name="Content Placeholder 2"/>
          <p:cNvSpPr txBox="1">
            <a:spLocks noGrp="1"/>
          </p:cNvSpPr>
          <p:nvPr>
            <p:ph type="body" idx="3"/>
          </p:nvPr>
        </p:nvSpPr>
        <p:spPr>
          <a:xfrm>
            <a:off x="457200" y="2709332"/>
            <a:ext cx="5105396" cy="3767663"/>
          </a:xfrm>
        </p:spPr>
        <p:txBody>
          <a:bodyPr anchor="t" anchorCtr="0"/>
          <a:lstStyle/>
          <a:p>
            <a:pPr marL="342900" lvl="0" indent="-342900" algn="l">
              <a:spcBef>
                <a:spcPts val="400"/>
              </a:spcBef>
              <a:buChar char=""/>
            </a:pPr>
            <a:r>
              <a:rPr lang="en-US" sz="1800" dirty="0"/>
              <a:t>The experience</a:t>
            </a:r>
          </a:p>
          <a:p>
            <a:pPr marL="342900" lvl="0" indent="-342900" algn="l">
              <a:spcBef>
                <a:spcPts val="400"/>
              </a:spcBef>
              <a:buChar char=""/>
            </a:pPr>
            <a:r>
              <a:rPr lang="en-US" sz="1800" dirty="0"/>
              <a:t>Unique Floral designs </a:t>
            </a:r>
          </a:p>
          <a:p>
            <a:pPr marL="342900" lvl="0" indent="-342900" algn="l">
              <a:spcBef>
                <a:spcPts val="400"/>
              </a:spcBef>
              <a:buChar char=""/>
            </a:pPr>
            <a:r>
              <a:rPr lang="en-US" sz="1800" dirty="0"/>
              <a:t>Customer service</a:t>
            </a:r>
            <a:r>
              <a:rPr lang="en-US" sz="1800" b="1" dirty="0"/>
              <a:t>				</a:t>
            </a:r>
          </a:p>
          <a:p>
            <a:pPr marL="342900" lvl="0" indent="-342900" algn="l">
              <a:spcBef>
                <a:spcPts val="400"/>
              </a:spcBef>
              <a:buChar char=""/>
            </a:pPr>
            <a:endParaRPr lang="en-US" sz="1800" b="1" dirty="0"/>
          </a:p>
          <a:p>
            <a:pPr lvl="0" algn="l">
              <a:spcBef>
                <a:spcPts val="400"/>
              </a:spcBef>
            </a:pPr>
            <a:r>
              <a:rPr lang="en-US" sz="1800" b="1" dirty="0"/>
              <a:t>                           Opportunitie</a:t>
            </a:r>
            <a:r>
              <a:rPr lang="en-US" sz="1800" dirty="0"/>
              <a:t>s</a:t>
            </a:r>
          </a:p>
          <a:p>
            <a:pPr marL="342900" lvl="0" indent="-342900" algn="l">
              <a:spcBef>
                <a:spcPts val="400"/>
              </a:spcBef>
              <a:buFont typeface="Courier New" pitchFamily="49"/>
              <a:buChar char="o"/>
            </a:pPr>
            <a:r>
              <a:rPr lang="en-US" sz="1800" dirty="0"/>
              <a:t>Name and products already known in the online </a:t>
            </a:r>
          </a:p>
          <a:p>
            <a:pPr marL="342900" lvl="0" indent="-342900" algn="l">
              <a:spcBef>
                <a:spcPts val="400"/>
              </a:spcBef>
              <a:buFont typeface="Courier New" pitchFamily="49"/>
              <a:buChar char="o"/>
            </a:pPr>
            <a:r>
              <a:rPr lang="en-US" sz="1800" dirty="0"/>
              <a:t>Strategic alliances with gift shops</a:t>
            </a:r>
          </a:p>
          <a:p>
            <a:pPr marL="342900" lvl="0" indent="-342900" algn="l">
              <a:spcBef>
                <a:spcPts val="400"/>
              </a:spcBef>
              <a:buFont typeface="Courier New" pitchFamily="49"/>
              <a:buChar char="o"/>
            </a:pPr>
            <a:r>
              <a:rPr lang="en-US" sz="1800" dirty="0"/>
              <a:t>Increasing client base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idx="2"/>
          </p:nvPr>
        </p:nvSpPr>
        <p:spPr>
          <a:xfrm>
            <a:off x="6096002" y="2133068"/>
            <a:ext cx="5194587" cy="576264"/>
          </a:xfrm>
        </p:spPr>
        <p:txBody>
          <a:bodyPr anchor="b" anchorCtr="1"/>
          <a:lstStyle/>
          <a:p>
            <a:pPr marL="0" lvl="0" indent="0" algn="ctr">
              <a:spcBef>
                <a:spcPts val="500"/>
              </a:spcBef>
              <a:buNone/>
            </a:pPr>
            <a:r>
              <a:rPr lang="en-US" sz="2000" b="1"/>
              <a:t>Weaknesses</a:t>
            </a:r>
            <a:endParaRPr lang="en-US" sz="2000"/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87415" y="2709331"/>
            <a:ext cx="5194587" cy="3767663"/>
          </a:xfrm>
        </p:spPr>
        <p:txBody>
          <a:bodyPr/>
          <a:lstStyle/>
          <a:p>
            <a:pPr lvl="0">
              <a:buFont typeface="Courier New" pitchFamily="49"/>
              <a:buChar char="o"/>
            </a:pPr>
            <a:r>
              <a:rPr lang="en-US" dirty="0"/>
              <a:t>Lack of funds to grow and develop the business</a:t>
            </a:r>
          </a:p>
          <a:p>
            <a:pPr lvl="0">
              <a:buFont typeface="Courier New" pitchFamily="49"/>
              <a:buChar char="o"/>
            </a:pPr>
            <a:r>
              <a:rPr lang="en-US" dirty="0"/>
              <a:t>Dependence on foreign suppliers</a:t>
            </a:r>
            <a:endParaRPr lang="en-GB" dirty="0"/>
          </a:p>
          <a:p>
            <a:pPr lvl="0"/>
            <a:endParaRPr lang="en-US" b="1" dirty="0"/>
          </a:p>
          <a:p>
            <a:pPr marL="0" lvl="0" indent="0">
              <a:buNone/>
            </a:pPr>
            <a:r>
              <a:rPr lang="en-US" b="1" dirty="0"/>
              <a:t>                                   Threats</a:t>
            </a:r>
          </a:p>
          <a:p>
            <a:pPr lvl="0">
              <a:buFont typeface="Courier New" pitchFamily="49"/>
              <a:buChar char="o"/>
            </a:pPr>
            <a:r>
              <a:rPr lang="en-US" dirty="0"/>
              <a:t>Overheads</a:t>
            </a:r>
          </a:p>
          <a:p>
            <a:pPr lvl="0">
              <a:buFont typeface="Courier New" pitchFamily="49"/>
              <a:buChar char="o"/>
            </a:pPr>
            <a:r>
              <a:rPr lang="en-US" dirty="0"/>
              <a:t>Customer loyalty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br>
              <a:rPr lang="en-US"/>
            </a:br>
            <a:br>
              <a:rPr lang="en-US"/>
            </a:br>
            <a:br>
              <a:rPr lang="en-US"/>
            </a:br>
            <a:r>
              <a:rPr lang="en-US"/>
              <a:t>Marketing strategy</a:t>
            </a:r>
          </a:p>
        </p:txBody>
      </p:sp>
      <p:sp>
        <p:nvSpPr>
          <p:cNvPr id="3" name="Content Placeholder 6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4102318"/>
          </a:xfrm>
        </p:spPr>
        <p:txBody>
          <a:bodyPr/>
          <a:lstStyle/>
          <a:p>
            <a:r>
              <a:rPr lang="en-US" dirty="0"/>
              <a:t>Advertising Campaign</a:t>
            </a:r>
          </a:p>
          <a:p>
            <a:endParaRPr lang="en-US" dirty="0"/>
          </a:p>
          <a:p>
            <a:r>
              <a:rPr lang="en-US" dirty="0"/>
              <a:t>Catalogues for Wholesale clients</a:t>
            </a:r>
          </a:p>
          <a:p>
            <a:endParaRPr lang="en-US" dirty="0"/>
          </a:p>
          <a:p>
            <a:r>
              <a:rPr lang="en-US" dirty="0"/>
              <a:t>Click and collect system for online orders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br>
              <a:rPr lang="en-US"/>
            </a:br>
            <a:r>
              <a:rPr lang="en-US"/>
              <a:t>Organizational Chart</a:t>
            </a:r>
            <a:endParaRPr lang="en-GB"/>
          </a:p>
        </p:txBody>
      </p:sp>
      <p:grpSp>
        <p:nvGrpSpPr>
          <p:cNvPr id="3" name="Content Placeholder 3"/>
          <p:cNvGrpSpPr/>
          <p:nvPr/>
        </p:nvGrpSpPr>
        <p:grpSpPr>
          <a:xfrm>
            <a:off x="957541" y="2222988"/>
            <a:ext cx="10276914" cy="3635983"/>
            <a:chOff x="957541" y="2222988"/>
            <a:chExt cx="10276914" cy="3635983"/>
          </a:xfrm>
        </p:grpSpPr>
        <p:sp>
          <p:nvSpPr>
            <p:cNvPr id="4" name="Freeform 3"/>
            <p:cNvSpPr/>
            <p:nvPr/>
          </p:nvSpPr>
          <p:spPr>
            <a:xfrm>
              <a:off x="6096003" y="3725457"/>
              <a:ext cx="3635983" cy="63103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635982"/>
                <a:gd name="f4" fmla="val 631038"/>
                <a:gd name="f5" fmla="val 315519"/>
                <a:gd name="f6" fmla="*/ f0 1 3635982"/>
                <a:gd name="f7" fmla="*/ f1 1 631038"/>
                <a:gd name="f8" fmla="+- f4 0 f2"/>
                <a:gd name="f9" fmla="+- f3 0 f2"/>
                <a:gd name="f10" fmla="*/ f9 1 3635982"/>
                <a:gd name="f11" fmla="*/ f8 1 631038"/>
                <a:gd name="f12" fmla="*/ 0 1 f10"/>
                <a:gd name="f13" fmla="*/ 3635982 1 f10"/>
                <a:gd name="f14" fmla="*/ 0 1 f11"/>
                <a:gd name="f15" fmla="*/ 631038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635982" h="631038">
                  <a:moveTo>
                    <a:pt x="f2" y="f2"/>
                  </a:moveTo>
                  <a:lnTo>
                    <a:pt x="f2" y="f5"/>
                  </a:lnTo>
                  <a:lnTo>
                    <a:pt x="f3" y="f5"/>
                  </a:lnTo>
                  <a:lnTo>
                    <a:pt x="f3" y="f4"/>
                  </a:lnTo>
                </a:path>
              </a:pathLst>
            </a:custGeom>
            <a:noFill/>
            <a:ln w="25402" cap="flat">
              <a:solidFill>
                <a:srgbClr val="3D6696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Freeform 4"/>
            <p:cNvSpPr/>
            <p:nvPr/>
          </p:nvSpPr>
          <p:spPr>
            <a:xfrm>
              <a:off x="6050283" y="3725457"/>
              <a:ext cx="91440" cy="63103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1440"/>
                <a:gd name="f4" fmla="val 631038"/>
                <a:gd name="f5" fmla="val 45720"/>
                <a:gd name="f6" fmla="*/ f0 1 91440"/>
                <a:gd name="f7" fmla="*/ f1 1 631038"/>
                <a:gd name="f8" fmla="+- f4 0 f2"/>
                <a:gd name="f9" fmla="+- f3 0 f2"/>
                <a:gd name="f10" fmla="*/ f9 1 91440"/>
                <a:gd name="f11" fmla="*/ f8 1 631038"/>
                <a:gd name="f12" fmla="*/ 0 1 f10"/>
                <a:gd name="f13" fmla="*/ 91440 1 f10"/>
                <a:gd name="f14" fmla="*/ 0 1 f11"/>
                <a:gd name="f15" fmla="*/ 631038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1440" h="631038">
                  <a:moveTo>
                    <a:pt x="f5" y="f2"/>
                  </a:moveTo>
                  <a:lnTo>
                    <a:pt x="f5" y="f4"/>
                  </a:lnTo>
                </a:path>
              </a:pathLst>
            </a:custGeom>
            <a:noFill/>
            <a:ln w="25402" cap="flat">
              <a:solidFill>
                <a:srgbClr val="3D6696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Freeform 5"/>
            <p:cNvSpPr/>
            <p:nvPr/>
          </p:nvSpPr>
          <p:spPr>
            <a:xfrm>
              <a:off x="2460019" y="3725457"/>
              <a:ext cx="3635983" cy="63103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635982"/>
                <a:gd name="f4" fmla="val 631038"/>
                <a:gd name="f5" fmla="val 315519"/>
                <a:gd name="f6" fmla="*/ f0 1 3635982"/>
                <a:gd name="f7" fmla="*/ f1 1 631038"/>
                <a:gd name="f8" fmla="+- f4 0 f2"/>
                <a:gd name="f9" fmla="+- f3 0 f2"/>
                <a:gd name="f10" fmla="*/ f9 1 3635982"/>
                <a:gd name="f11" fmla="*/ f8 1 631038"/>
                <a:gd name="f12" fmla="*/ 0 1 f10"/>
                <a:gd name="f13" fmla="*/ 3635982 1 f10"/>
                <a:gd name="f14" fmla="*/ 0 1 f11"/>
                <a:gd name="f15" fmla="*/ 631038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635982" h="631038">
                  <a:moveTo>
                    <a:pt x="f3" y="f2"/>
                  </a:moveTo>
                  <a:lnTo>
                    <a:pt x="f3" y="f5"/>
                  </a:lnTo>
                  <a:lnTo>
                    <a:pt x="f2" y="f5"/>
                  </a:lnTo>
                  <a:lnTo>
                    <a:pt x="f2" y="f4"/>
                  </a:lnTo>
                </a:path>
              </a:pathLst>
            </a:custGeom>
            <a:noFill/>
            <a:ln w="25402" cap="flat">
              <a:solidFill>
                <a:srgbClr val="3D6696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Freeform 6"/>
            <p:cNvSpPr/>
            <p:nvPr/>
          </p:nvSpPr>
          <p:spPr>
            <a:xfrm>
              <a:off x="4593524" y="2222988"/>
              <a:ext cx="3004947" cy="15024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4944"/>
                <a:gd name="f7" fmla="val 1502472"/>
                <a:gd name="f8" fmla="+- 0 0 -90"/>
                <a:gd name="f9" fmla="*/ f3 1 3004944"/>
                <a:gd name="f10" fmla="*/ f4 1 1502472"/>
                <a:gd name="f11" fmla="+- f7 0 f5"/>
                <a:gd name="f12" fmla="+- f6 0 f5"/>
                <a:gd name="f13" fmla="*/ f8 f0 1"/>
                <a:gd name="f14" fmla="*/ f12 1 3004944"/>
                <a:gd name="f15" fmla="*/ f11 1 1502472"/>
                <a:gd name="f16" fmla="*/ 0 f12 1"/>
                <a:gd name="f17" fmla="*/ 0 f11 1"/>
                <a:gd name="f18" fmla="*/ 3004944 f12 1"/>
                <a:gd name="f19" fmla="*/ 1502472 f11 1"/>
                <a:gd name="f20" fmla="*/ f13 1 f2"/>
                <a:gd name="f21" fmla="*/ f16 1 3004944"/>
                <a:gd name="f22" fmla="*/ f17 1 1502472"/>
                <a:gd name="f23" fmla="*/ f18 1 3004944"/>
                <a:gd name="f24" fmla="*/ f19 1 150247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04944" h="150247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A3C4FF"/>
                </a:gs>
                <a:gs pos="100000">
                  <a:srgbClr val="BFD5FF"/>
                </a:gs>
              </a:gsLst>
              <a:lin ang="16200000"/>
            </a:gradFill>
            <a:ln cap="flat">
              <a:noFill/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  <p:txBody>
            <a:bodyPr vert="horz" wrap="square" lIns="12701" tIns="12701" rIns="12701" bIns="12701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General manager</a:t>
              </a:r>
            </a:p>
          </p:txBody>
        </p:sp>
        <p:sp>
          <p:nvSpPr>
            <p:cNvPr id="8" name="Freeform 7"/>
            <p:cNvSpPr/>
            <p:nvPr/>
          </p:nvSpPr>
          <p:spPr>
            <a:xfrm>
              <a:off x="957541" y="4356503"/>
              <a:ext cx="3004947" cy="15024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4944"/>
                <a:gd name="f7" fmla="val 1502472"/>
                <a:gd name="f8" fmla="+- 0 0 -90"/>
                <a:gd name="f9" fmla="*/ f3 1 3004944"/>
                <a:gd name="f10" fmla="*/ f4 1 1502472"/>
                <a:gd name="f11" fmla="+- f7 0 f5"/>
                <a:gd name="f12" fmla="+- f6 0 f5"/>
                <a:gd name="f13" fmla="*/ f8 f0 1"/>
                <a:gd name="f14" fmla="*/ f12 1 3004944"/>
                <a:gd name="f15" fmla="*/ f11 1 1502472"/>
                <a:gd name="f16" fmla="*/ 0 f12 1"/>
                <a:gd name="f17" fmla="*/ 0 f11 1"/>
                <a:gd name="f18" fmla="*/ 3004944 f12 1"/>
                <a:gd name="f19" fmla="*/ 1502472 f11 1"/>
                <a:gd name="f20" fmla="*/ f13 1 f2"/>
                <a:gd name="f21" fmla="*/ f16 1 3004944"/>
                <a:gd name="f22" fmla="*/ f17 1 1502472"/>
                <a:gd name="f23" fmla="*/ f18 1 3004944"/>
                <a:gd name="f24" fmla="*/ f19 1 150247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04944" h="150247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A3C4FF"/>
                </a:gs>
                <a:gs pos="100000">
                  <a:srgbClr val="BFD5FF"/>
                </a:gs>
              </a:gsLst>
              <a:lin ang="16200000"/>
            </a:gradFill>
            <a:ln cap="flat">
              <a:noFill/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  <p:txBody>
            <a:bodyPr vert="horz" wrap="square" lIns="12701" tIns="12701" rIns="12701" bIns="12701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Accountant</a:t>
              </a:r>
            </a:p>
          </p:txBody>
        </p:sp>
        <p:sp>
          <p:nvSpPr>
            <p:cNvPr id="9" name="Freeform 8"/>
            <p:cNvSpPr/>
            <p:nvPr/>
          </p:nvSpPr>
          <p:spPr>
            <a:xfrm>
              <a:off x="4593524" y="4356503"/>
              <a:ext cx="3004947" cy="15024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4944"/>
                <a:gd name="f7" fmla="val 1502472"/>
                <a:gd name="f8" fmla="+- 0 0 -90"/>
                <a:gd name="f9" fmla="*/ f3 1 3004944"/>
                <a:gd name="f10" fmla="*/ f4 1 1502472"/>
                <a:gd name="f11" fmla="+- f7 0 f5"/>
                <a:gd name="f12" fmla="+- f6 0 f5"/>
                <a:gd name="f13" fmla="*/ f8 f0 1"/>
                <a:gd name="f14" fmla="*/ f12 1 3004944"/>
                <a:gd name="f15" fmla="*/ f11 1 1502472"/>
                <a:gd name="f16" fmla="*/ 0 f12 1"/>
                <a:gd name="f17" fmla="*/ 0 f11 1"/>
                <a:gd name="f18" fmla="*/ 3004944 f12 1"/>
                <a:gd name="f19" fmla="*/ 1502472 f11 1"/>
                <a:gd name="f20" fmla="*/ f13 1 f2"/>
                <a:gd name="f21" fmla="*/ f16 1 3004944"/>
                <a:gd name="f22" fmla="*/ f17 1 1502472"/>
                <a:gd name="f23" fmla="*/ f18 1 3004944"/>
                <a:gd name="f24" fmla="*/ f19 1 150247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04944" h="150247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A3C4FF"/>
                </a:gs>
                <a:gs pos="100000">
                  <a:srgbClr val="BFD5FF"/>
                </a:gs>
              </a:gsLst>
              <a:lin ang="16200000"/>
            </a:gradFill>
            <a:ln cap="flat">
              <a:noFill/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  <p:txBody>
            <a:bodyPr vert="horz" wrap="square" lIns="12701" tIns="12701" rIns="12701" bIns="12701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IT staff</a:t>
              </a:r>
            </a:p>
          </p:txBody>
        </p:sp>
        <p:sp>
          <p:nvSpPr>
            <p:cNvPr id="10" name="Freeform 9"/>
            <p:cNvSpPr/>
            <p:nvPr/>
          </p:nvSpPr>
          <p:spPr>
            <a:xfrm>
              <a:off x="8229508" y="4356503"/>
              <a:ext cx="3004947" cy="15024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4944"/>
                <a:gd name="f7" fmla="val 1502472"/>
                <a:gd name="f8" fmla="+- 0 0 -90"/>
                <a:gd name="f9" fmla="*/ f3 1 3004944"/>
                <a:gd name="f10" fmla="*/ f4 1 1502472"/>
                <a:gd name="f11" fmla="+- f7 0 f5"/>
                <a:gd name="f12" fmla="+- f6 0 f5"/>
                <a:gd name="f13" fmla="*/ f8 f0 1"/>
                <a:gd name="f14" fmla="*/ f12 1 3004944"/>
                <a:gd name="f15" fmla="*/ f11 1 1502472"/>
                <a:gd name="f16" fmla="*/ 0 f12 1"/>
                <a:gd name="f17" fmla="*/ 0 f11 1"/>
                <a:gd name="f18" fmla="*/ 3004944 f12 1"/>
                <a:gd name="f19" fmla="*/ 1502472 f11 1"/>
                <a:gd name="f20" fmla="*/ f13 1 f2"/>
                <a:gd name="f21" fmla="*/ f16 1 3004944"/>
                <a:gd name="f22" fmla="*/ f17 1 1502472"/>
                <a:gd name="f23" fmla="*/ f18 1 3004944"/>
                <a:gd name="f24" fmla="*/ f19 1 150247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04944" h="150247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A3C4FF"/>
                </a:gs>
                <a:gs pos="100000">
                  <a:srgbClr val="BFD5FF"/>
                </a:gs>
              </a:gsLst>
              <a:lin ang="16200000"/>
            </a:gradFill>
            <a:ln cap="flat">
              <a:noFill/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  <p:txBody>
            <a:bodyPr vert="horz" wrap="square" lIns="12701" tIns="12701" rIns="12701" bIns="12701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Sellers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GB"/>
              <a:t>Sales forecasting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5185873" cy="3638763"/>
          </a:xfrm>
        </p:spPr>
        <p:txBody>
          <a:bodyPr/>
          <a:lstStyle/>
          <a:p>
            <a:pPr lvl="0"/>
            <a:r>
              <a:rPr lang="en-US" dirty="0"/>
              <a:t>Estimated sales of £100.000 in 2018</a:t>
            </a: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443" y="2974844"/>
            <a:ext cx="5474211" cy="240791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4752" y="1018028"/>
            <a:ext cx="9150099" cy="542543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US"/>
              <a:t>Cost/ Benefit Analysis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761996" y="2573867"/>
            <a:ext cx="10611282" cy="3665924"/>
          </a:xfrm>
        </p:spPr>
        <p:txBody>
          <a:bodyPr/>
          <a:lstStyle/>
          <a:p>
            <a:r>
              <a:rPr lang="en-US" sz="1600" dirty="0"/>
              <a:t>Model for calculating the price of a product: </a:t>
            </a:r>
          </a:p>
          <a:p>
            <a:r>
              <a:rPr lang="en-US" sz="1600" dirty="0"/>
              <a:t>Purchase price for 1 rose: 1 £</a:t>
            </a:r>
          </a:p>
          <a:p>
            <a:r>
              <a:rPr lang="en-US" sz="1600" dirty="0"/>
              <a:t>Transport costs = 0 £ (the supplier ensures transport)</a:t>
            </a:r>
          </a:p>
          <a:p>
            <a:r>
              <a:rPr lang="en-US" sz="1600" dirty="0"/>
              <a:t>Value Added Tax (for 100 pieces) = 20% =&gt; 20% * 100 = 20 £</a:t>
            </a:r>
          </a:p>
          <a:p>
            <a:r>
              <a:rPr lang="en-US" sz="1600" dirty="0"/>
              <a:t>The price with VAT for 100 roses is: 120 £</a:t>
            </a:r>
          </a:p>
          <a:p>
            <a:r>
              <a:rPr lang="en-US" sz="1600" dirty="0"/>
              <a:t>The company will apply its own commission of 30% =&gt; 30% * 120=  36 £</a:t>
            </a:r>
          </a:p>
          <a:p>
            <a:r>
              <a:rPr lang="en-US" sz="1600" dirty="0"/>
              <a:t>Box cost: 14 £</a:t>
            </a:r>
          </a:p>
          <a:p>
            <a:r>
              <a:rPr lang="en-US" sz="1600" dirty="0"/>
              <a:t>The sale price for one bouquet is 120 * 30% + 14 = 170 £. </a:t>
            </a:r>
            <a:r>
              <a:rPr lang="en-US" sz="1600" b="1" dirty="0"/>
              <a:t> </a:t>
            </a:r>
          </a:p>
          <a:p>
            <a:r>
              <a:rPr lang="en-US" dirty="0"/>
              <a:t>If we want to reach the break even point in the first month then we will have to sell around  247 bouquets that cover our expenses and result:  </a:t>
            </a:r>
          </a:p>
          <a:p>
            <a:r>
              <a:rPr lang="it-IT" b="1" dirty="0"/>
              <a:t>Profit = </a:t>
            </a:r>
            <a:r>
              <a:rPr lang="it-IT" b="1" dirty="0" err="1"/>
              <a:t>Q</a:t>
            </a:r>
            <a:r>
              <a:rPr lang="it-IT" b="1" dirty="0"/>
              <a:t>*Price – </a:t>
            </a:r>
            <a:r>
              <a:rPr lang="it-IT" b="1" dirty="0" err="1"/>
              <a:t>Costs</a:t>
            </a:r>
            <a:r>
              <a:rPr lang="it-IT" b="1" dirty="0"/>
              <a:t> = 247*170-42000=0</a:t>
            </a:r>
            <a:endParaRPr lang="en-US" dirty="0"/>
          </a:p>
          <a:p>
            <a:r>
              <a:rPr lang="en-US" b="1" dirty="0"/>
              <a:t> </a:t>
            </a:r>
            <a:r>
              <a:rPr lang="en-US" dirty="0"/>
              <a:t>It means that 247 represents our break even point.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US"/>
              <a:t>Risk Identification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/>
            <a:r>
              <a:rPr lang="en-US" dirty="0"/>
              <a:t>Environmental</a:t>
            </a:r>
          </a:p>
          <a:p>
            <a:pPr lvl="0"/>
            <a:r>
              <a:rPr lang="en-US" dirty="0"/>
              <a:t>Delivery</a:t>
            </a:r>
          </a:p>
          <a:p>
            <a:pPr lvl="0"/>
            <a:r>
              <a:rPr lang="en-US" dirty="0"/>
              <a:t>Workplace</a:t>
            </a:r>
          </a:p>
          <a:p>
            <a:pPr lvl="0"/>
            <a:r>
              <a:rPr lang="en-US" dirty="0"/>
              <a:t>Financial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US"/>
              <a:t>Risk prevention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/>
            <a:r>
              <a:rPr lang="en-US" dirty="0"/>
              <a:t>Develop a healthy environment with updated safety rules </a:t>
            </a:r>
          </a:p>
          <a:p>
            <a:pPr lvl="0"/>
            <a:r>
              <a:rPr lang="en-US" dirty="0"/>
              <a:t>Training </a:t>
            </a:r>
          </a:p>
          <a:p>
            <a:pPr lvl="0"/>
            <a:r>
              <a:rPr lang="en-US" dirty="0"/>
              <a:t>Risk </a:t>
            </a:r>
            <a:r>
              <a:rPr lang="en-US" dirty="0" err="1"/>
              <a:t>Assesments</a:t>
            </a:r>
            <a:endParaRPr lang="en-US" dirty="0"/>
          </a:p>
          <a:p>
            <a:pPr lvl="0"/>
            <a:r>
              <a:rPr lang="en-US" dirty="0"/>
              <a:t>Insurances including liability  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10002" y="447187"/>
            <a:ext cx="10572000" cy="970452"/>
          </a:xfrm>
        </p:spPr>
        <p:txBody>
          <a:bodyPr/>
          <a:lstStyle/>
          <a:p>
            <a:pPr lvl="0"/>
            <a:r>
              <a:rPr lang="en-GB"/>
              <a:t>QUESTIONS	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18708" y="2222284"/>
            <a:ext cx="10554571" cy="3636513"/>
          </a:xfrm>
        </p:spPr>
        <p:txBody>
          <a:bodyPr/>
          <a:lstStyle/>
          <a:p>
            <a:pPr lvl="0"/>
            <a:r>
              <a:rPr lang="en-GB"/>
              <a:t>Thank you for listening.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Quotabl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TM03457503%5b%5bfn=Quotable%5d%5d</Template>
  <TotalTime>434</TotalTime>
  <Words>301</Words>
  <Application>Microsoft Office PowerPoint</Application>
  <PresentationFormat>Widescreen</PresentationFormat>
  <Paragraphs>99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Century Gothic</vt:lpstr>
      <vt:lpstr>Courier New</vt:lpstr>
      <vt:lpstr>Wingdings</vt:lpstr>
      <vt:lpstr>Wingdings 2</vt:lpstr>
      <vt:lpstr>Quotable</vt:lpstr>
      <vt:lpstr>Flower Shop Business Plan</vt:lpstr>
      <vt:lpstr>Noir Flowers</vt:lpstr>
      <vt:lpstr>Company Vision </vt:lpstr>
      <vt:lpstr>Company Mission</vt:lpstr>
      <vt:lpstr>Key elements</vt:lpstr>
      <vt:lpstr>FUNDING NOIR FLOWERS</vt:lpstr>
      <vt:lpstr>Location</vt:lpstr>
      <vt:lpstr>Products</vt:lpstr>
      <vt:lpstr>Market analysis</vt:lpstr>
      <vt:lpstr>Competitors</vt:lpstr>
      <vt:lpstr>SWOT ANALYSIS</vt:lpstr>
      <vt:lpstr>   Marketing strategy</vt:lpstr>
      <vt:lpstr> Organizational Chart</vt:lpstr>
      <vt:lpstr>Sales forecasting</vt:lpstr>
      <vt:lpstr>PowerPoint Presentation</vt:lpstr>
      <vt:lpstr>Cost/ Benefit Analysis</vt:lpstr>
      <vt:lpstr>Risk Identification</vt:lpstr>
      <vt:lpstr>Risk prevention</vt:lpstr>
      <vt:lpstr>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Flower Shop Business Plan</dc:title>
  <dc:creator>yvonne frazer</dc:creator>
  <cp:lastModifiedBy>yvonne frazer</cp:lastModifiedBy>
  <cp:revision>19</cp:revision>
  <dcterms:created xsi:type="dcterms:W3CDTF">2017-12-30T20:00:35Z</dcterms:created>
  <dcterms:modified xsi:type="dcterms:W3CDTF">2018-01-08T14:40:12Z</dcterms:modified>
</cp:coreProperties>
</file>