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903" autoAdjust="0"/>
  </p:normalViewPr>
  <p:slideViewPr>
    <p:cSldViewPr>
      <p:cViewPr>
        <p:scale>
          <a:sx n="40" d="100"/>
          <a:sy n="40" d="100"/>
        </p:scale>
        <p:origin x="-225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4014C3-F10D-4AFD-A741-0BF54DDA55AB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4F978-B5D6-4EAF-B499-DB394761648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SLIDE 1 Intro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4F978-B5D6-4EAF-B499-DB3947616482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baseline="0" dirty="0" smtClean="0"/>
              <a:t>SLIDE 2: </a:t>
            </a:r>
            <a:r>
              <a:rPr lang="zh-CN" altLang="en-US" baseline="0" dirty="0" smtClean="0"/>
              <a:t>他</a:t>
            </a:r>
            <a:r>
              <a:rPr lang="zh-CN" altLang="en-US" baseline="0" dirty="0" smtClean="0"/>
              <a:t>吃</a:t>
            </a:r>
            <a:r>
              <a:rPr lang="zh-CN" altLang="en-US" baseline="0" dirty="0" smtClean="0"/>
              <a:t>过</a:t>
            </a:r>
            <a:endParaRPr lang="en-US" altLang="zh-CN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4F978-B5D6-4EAF-B499-DB3947616482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baseline="0" dirty="0" smtClean="0"/>
              <a:t>SLIDE 3: </a:t>
            </a:r>
            <a:r>
              <a:rPr lang="zh-CN" altLang="en-US" baseline="0" dirty="0" smtClean="0"/>
              <a:t>他吃</a:t>
            </a:r>
            <a:r>
              <a:rPr lang="zh-CN" altLang="en-US" baseline="0" dirty="0" smtClean="0"/>
              <a:t>了</a:t>
            </a:r>
            <a:r>
              <a:rPr lang="en-GB" altLang="zh-CN" baseline="0" dirty="0" smtClean="0"/>
              <a:t>.</a:t>
            </a:r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4F978-B5D6-4EAF-B499-DB3947616482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CN" baseline="0" dirty="0" smtClean="0"/>
              <a:t>SLIDE 4: </a:t>
            </a:r>
            <a:r>
              <a:rPr lang="zh-CN" altLang="en-US" baseline="0" dirty="0" smtClean="0"/>
              <a:t>他</a:t>
            </a:r>
            <a:r>
              <a:rPr lang="zh-CN" altLang="en-US" baseline="0" dirty="0" smtClean="0"/>
              <a:t>正在</a:t>
            </a:r>
            <a:r>
              <a:rPr lang="zh-CN" altLang="en-US" baseline="0" dirty="0" smtClean="0"/>
              <a:t>吃</a:t>
            </a:r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4F978-B5D6-4EAF-B499-DB3947616482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CN" baseline="0" dirty="0" smtClean="0"/>
              <a:t>SLIDE 5: </a:t>
            </a:r>
            <a:r>
              <a:rPr lang="zh-CN" altLang="en-US" baseline="0" dirty="0" smtClean="0"/>
              <a:t>他</a:t>
            </a:r>
            <a:r>
              <a:rPr lang="zh-CN" altLang="en-US" baseline="0" dirty="0" smtClean="0"/>
              <a:t>吃得非常</a:t>
            </a:r>
            <a:r>
              <a:rPr lang="zh-CN" altLang="en-US" baseline="0" dirty="0" smtClean="0"/>
              <a:t>好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4F978-B5D6-4EAF-B499-DB3947616482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56FD9-F132-446B-A778-471180AFCC75}" type="datetimeFigureOut">
              <a:rPr lang="en-GB" smtClean="0"/>
              <a:pPr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B390E3-3BDD-46CD-8069-55DF14E42D3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Georgia" pitchFamily="18" charset="0"/>
              </a:rPr>
              <a:t>Compare the following phrases: </a:t>
            </a:r>
            <a:r>
              <a:rPr lang="zh-CN" altLang="en-US" dirty="0" smtClean="0">
                <a:latin typeface="Georgia" pitchFamily="18" charset="0"/>
              </a:rPr>
              <a:t>他吃过；他吃了；他正在吃；他吃得非常好</a:t>
            </a:r>
            <a:endParaRPr lang="en-GB" dirty="0">
              <a:latin typeface="Georgia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latin typeface="Georgia" pitchFamily="18" charset="0"/>
              </a:rPr>
              <a:t>Anastasia Sadler</a:t>
            </a:r>
            <a:endParaRPr lang="en-GB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>
                <a:latin typeface="Georgia" pitchFamily="18" charset="0"/>
              </a:rPr>
              <a:t>他吃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过 </a:t>
            </a:r>
            <a:r>
              <a:rPr lang="en-GB" altLang="zh-CN" dirty="0" smtClean="0">
                <a:latin typeface="Georgia" pitchFamily="18" charset="0"/>
              </a:rPr>
              <a:t>– auxiliary, put after the verb to show something you did in the past</a:t>
            </a:r>
            <a:endParaRPr lang="en-US" altLang="zh-CN" dirty="0" smtClean="0">
              <a:solidFill>
                <a:srgbClr val="FF0000"/>
              </a:solidFill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pPr algn="ctr">
              <a:buNone/>
            </a:pPr>
            <a:r>
              <a:rPr lang="en-GB" dirty="0" smtClean="0">
                <a:latin typeface="Georgia" pitchFamily="18" charset="0"/>
              </a:rPr>
              <a:t>Structure:     S+V+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过</a:t>
            </a:r>
            <a:endParaRPr lang="en-GB" dirty="0" smtClean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>
                <a:latin typeface="Georgia" pitchFamily="18" charset="0"/>
              </a:rPr>
              <a:t>他吃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了 </a:t>
            </a:r>
            <a:r>
              <a:rPr lang="en-GB" altLang="zh-CN" dirty="0" smtClean="0">
                <a:latin typeface="Georgia" pitchFamily="18" charset="0"/>
              </a:rPr>
              <a:t>– auxiliary, put after the verb to show the action has been completed or the situations changed (isn’t restricted to the past tense context)</a:t>
            </a:r>
            <a:endParaRPr lang="en-US" altLang="zh-CN" dirty="0" smtClean="0">
              <a:solidFill>
                <a:srgbClr val="FF0000"/>
              </a:solidFill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pPr algn="ctr">
              <a:buNone/>
            </a:pPr>
            <a:r>
              <a:rPr lang="en-GB" dirty="0" smtClean="0">
                <a:latin typeface="Georgia" pitchFamily="18" charset="0"/>
              </a:rPr>
              <a:t>Structure:     S+V+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了</a:t>
            </a:r>
            <a:endParaRPr lang="en-GB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>
                <a:latin typeface="Georgia" pitchFamily="18" charset="0"/>
              </a:rPr>
              <a:t>他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正在</a:t>
            </a:r>
            <a:r>
              <a:rPr lang="zh-CN" altLang="en-US" dirty="0" smtClean="0">
                <a:latin typeface="Georgia" pitchFamily="18" charset="0"/>
              </a:rPr>
              <a:t>吃 </a:t>
            </a:r>
            <a:r>
              <a:rPr lang="en-GB" altLang="zh-CN" dirty="0" smtClean="0">
                <a:latin typeface="Georgia" pitchFamily="18" charset="0"/>
              </a:rPr>
              <a:t>– adverb, used to show something is currently happening</a:t>
            </a:r>
            <a:endParaRPr lang="en-US" altLang="zh-CN" dirty="0" smtClean="0"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pPr algn="ctr">
              <a:buNone/>
            </a:pPr>
            <a:r>
              <a:rPr lang="en-GB" dirty="0" smtClean="0">
                <a:latin typeface="Georgia" pitchFamily="18" charset="0"/>
              </a:rPr>
              <a:t>Structure:    S+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正在</a:t>
            </a:r>
            <a:r>
              <a:rPr lang="en-GB" dirty="0" smtClean="0">
                <a:latin typeface="Georgia" pitchFamily="18" charset="0"/>
              </a:rPr>
              <a:t>+V</a:t>
            </a:r>
            <a:endParaRPr lang="en-GB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>
                <a:latin typeface="Georgia" pitchFamily="18" charset="0"/>
              </a:rPr>
              <a:t>他吃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得</a:t>
            </a:r>
            <a:r>
              <a:rPr lang="zh-CN" altLang="en-US" dirty="0" smtClean="0">
                <a:latin typeface="Georgia" pitchFamily="18" charset="0"/>
              </a:rPr>
              <a:t>非常好 </a:t>
            </a:r>
            <a:r>
              <a:rPr lang="en-GB" altLang="zh-CN" dirty="0" smtClean="0">
                <a:latin typeface="Georgia" pitchFamily="18" charset="0"/>
              </a:rPr>
              <a:t>– auxiliary, used after the verb to link with a phrase to describe the action</a:t>
            </a:r>
            <a:endParaRPr lang="en-GB" dirty="0" smtClean="0"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pPr algn="ctr">
              <a:buNone/>
            </a:pPr>
            <a:r>
              <a:rPr lang="en-GB" dirty="0" smtClean="0">
                <a:latin typeface="Georgia" pitchFamily="18" charset="0"/>
              </a:rPr>
              <a:t>Structure:    S+V+</a:t>
            </a:r>
            <a:r>
              <a:rPr lang="zh-CN" altLang="en-US" dirty="0" smtClean="0">
                <a:solidFill>
                  <a:srgbClr val="FF0000"/>
                </a:solidFill>
                <a:latin typeface="Georgia" pitchFamily="18" charset="0"/>
              </a:rPr>
              <a:t>得</a:t>
            </a:r>
            <a:r>
              <a:rPr lang="en-GB" altLang="zh-CN" dirty="0" smtClean="0">
                <a:latin typeface="Georgia" pitchFamily="18" charset="0"/>
              </a:rPr>
              <a:t>+</a:t>
            </a:r>
            <a:r>
              <a:rPr lang="en-GB" altLang="zh-CN" dirty="0" err="1" smtClean="0">
                <a:latin typeface="Georgia" pitchFamily="18" charset="0"/>
              </a:rPr>
              <a:t>Adj</a:t>
            </a:r>
            <a:endParaRPr lang="en-GB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2989</TotalTime>
  <Words>172</Words>
  <Application>Microsoft Office PowerPoint</Application>
  <PresentationFormat>On-screen Show (4:3)</PresentationFormat>
  <Paragraphs>26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Compare the following phrases: 他吃过；他吃了；他正在吃；他吃得非常好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Compare the following phrases: 他吃过；他吃了；他正在吃；他吃得非常好</dc:title>
  <dc:creator>Ana Sadler</dc:creator>
  <cp:lastModifiedBy>Ana Sadler</cp:lastModifiedBy>
  <cp:revision>32</cp:revision>
  <dcterms:created xsi:type="dcterms:W3CDTF">2018-02-11T10:43:13Z</dcterms:created>
  <dcterms:modified xsi:type="dcterms:W3CDTF">2018-02-24T12:10:17Z</dcterms:modified>
</cp:coreProperties>
</file>