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2"/>
  </p:notesMasterIdLst>
  <p:sldIdLst>
    <p:sldId id="278" r:id="rId3"/>
    <p:sldId id="270" r:id="rId4"/>
    <p:sldId id="269" r:id="rId5"/>
    <p:sldId id="271" r:id="rId6"/>
    <p:sldId id="268" r:id="rId7"/>
    <p:sldId id="273" r:id="rId8"/>
    <p:sldId id="274" r:id="rId9"/>
    <p:sldId id="261" r:id="rId10"/>
    <p:sldId id="257" r:id="rId11"/>
    <p:sldId id="258" r:id="rId12"/>
    <p:sldId id="259" r:id="rId13"/>
    <p:sldId id="260" r:id="rId14"/>
    <p:sldId id="262" r:id="rId15"/>
    <p:sldId id="263" r:id="rId16"/>
    <p:sldId id="265" r:id="rId17"/>
    <p:sldId id="266" r:id="rId18"/>
    <p:sldId id="277" r:id="rId19"/>
    <p:sldId id="275" r:id="rId20"/>
    <p:sldId id="27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922BCA-C561-4C4D-B3A9-EBDEE5906886}" v="342" dt="2025-10-16T09:22:43.9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2" d="100"/>
          <a:sy n="102" d="100"/>
        </p:scale>
        <p:origin x="245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 Scott" userId="0d4f435ca43b6f78" providerId="LiveId" clId="{6EFF42C3-9990-41B6-83CD-564AEAE852D0}"/>
    <pc:docChg chg="custSel addSld delSld modSld sldOrd">
      <pc:chgData name="Philip Scott" userId="0d4f435ca43b6f78" providerId="LiveId" clId="{6EFF42C3-9990-41B6-83CD-564AEAE852D0}" dt="2024-10-08T11:05:17.522" v="49" actId="47"/>
      <pc:docMkLst>
        <pc:docMk/>
      </pc:docMkLst>
      <pc:sldChg chg="addSp delSp modSp new mod">
        <pc:chgData name="Philip Scott" userId="0d4f435ca43b6f78" providerId="LiveId" clId="{6EFF42C3-9990-41B6-83CD-564AEAE852D0}" dt="2024-10-08T10:38:43.310" v="11" actId="14100"/>
        <pc:sldMkLst>
          <pc:docMk/>
          <pc:sldMk cId="4223399660" sldId="256"/>
        </pc:sldMkLst>
      </pc:sldChg>
      <pc:sldChg chg="addSp add mod">
        <pc:chgData name="Philip Scott" userId="0d4f435ca43b6f78" providerId="LiveId" clId="{6EFF42C3-9990-41B6-83CD-564AEAE852D0}" dt="2024-10-08T10:39:28.963" v="12" actId="22"/>
        <pc:sldMkLst>
          <pc:docMk/>
          <pc:sldMk cId="1231487477" sldId="257"/>
        </pc:sldMkLst>
      </pc:sldChg>
      <pc:sldChg chg="addSp add mod">
        <pc:chgData name="Philip Scott" userId="0d4f435ca43b6f78" providerId="LiveId" clId="{6EFF42C3-9990-41B6-83CD-564AEAE852D0}" dt="2024-10-08T10:39:57.477" v="13" actId="22"/>
        <pc:sldMkLst>
          <pc:docMk/>
          <pc:sldMk cId="3872865039" sldId="258"/>
        </pc:sldMkLst>
      </pc:sldChg>
      <pc:sldChg chg="addSp add mod">
        <pc:chgData name="Philip Scott" userId="0d4f435ca43b6f78" providerId="LiveId" clId="{6EFF42C3-9990-41B6-83CD-564AEAE852D0}" dt="2024-10-08T10:40:35.650" v="14" actId="22"/>
        <pc:sldMkLst>
          <pc:docMk/>
          <pc:sldMk cId="4248718579" sldId="259"/>
        </pc:sldMkLst>
      </pc:sldChg>
      <pc:sldChg chg="addSp add mod">
        <pc:chgData name="Philip Scott" userId="0d4f435ca43b6f78" providerId="LiveId" clId="{6EFF42C3-9990-41B6-83CD-564AEAE852D0}" dt="2024-10-08T10:53:07.811" v="19" actId="22"/>
        <pc:sldMkLst>
          <pc:docMk/>
          <pc:sldMk cId="1588795673" sldId="260"/>
        </pc:sldMkLst>
      </pc:sldChg>
      <pc:sldChg chg="addSp modSp add mod ord">
        <pc:chgData name="Philip Scott" userId="0d4f435ca43b6f78" providerId="LiveId" clId="{6EFF42C3-9990-41B6-83CD-564AEAE852D0}" dt="2024-10-08T10:57:02.545" v="31"/>
        <pc:sldMkLst>
          <pc:docMk/>
          <pc:sldMk cId="2159100887" sldId="261"/>
        </pc:sldMkLst>
      </pc:sldChg>
      <pc:sldChg chg="addSp add mod">
        <pc:chgData name="Philip Scott" userId="0d4f435ca43b6f78" providerId="LiveId" clId="{6EFF42C3-9990-41B6-83CD-564AEAE852D0}" dt="2024-10-08T10:55:23.177" v="23" actId="22"/>
        <pc:sldMkLst>
          <pc:docMk/>
          <pc:sldMk cId="1230959343" sldId="262"/>
        </pc:sldMkLst>
      </pc:sldChg>
      <pc:sldChg chg="addSp add mod">
        <pc:chgData name="Philip Scott" userId="0d4f435ca43b6f78" providerId="LiveId" clId="{6EFF42C3-9990-41B6-83CD-564AEAE852D0}" dt="2024-10-08T10:56:34.833" v="24" actId="22"/>
        <pc:sldMkLst>
          <pc:docMk/>
          <pc:sldMk cId="2792002954" sldId="263"/>
        </pc:sldMkLst>
      </pc:sldChg>
      <pc:sldChg chg="addSp delSp modSp add mod ord">
        <pc:chgData name="Philip Scott" userId="0d4f435ca43b6f78" providerId="LiveId" clId="{6EFF42C3-9990-41B6-83CD-564AEAE852D0}" dt="2024-10-08T11:01:46.361" v="46" actId="14100"/>
        <pc:sldMkLst>
          <pc:docMk/>
          <pc:sldMk cId="2151919820" sldId="264"/>
        </pc:sldMkLst>
      </pc:sldChg>
      <pc:sldChg chg="addSp add mod">
        <pc:chgData name="Philip Scott" userId="0d4f435ca43b6f78" providerId="LiveId" clId="{6EFF42C3-9990-41B6-83CD-564AEAE852D0}" dt="2024-10-08T11:03:15.797" v="47" actId="22"/>
        <pc:sldMkLst>
          <pc:docMk/>
          <pc:sldMk cId="2986675309" sldId="265"/>
        </pc:sldMkLst>
      </pc:sldChg>
      <pc:sldChg chg="addSp add mod">
        <pc:chgData name="Philip Scott" userId="0d4f435ca43b6f78" providerId="LiveId" clId="{6EFF42C3-9990-41B6-83CD-564AEAE852D0}" dt="2024-10-08T11:04:50.856" v="48" actId="22"/>
        <pc:sldMkLst>
          <pc:docMk/>
          <pc:sldMk cId="3661795602" sldId="266"/>
        </pc:sldMkLst>
      </pc:sldChg>
      <pc:sldChg chg="add del">
        <pc:chgData name="Philip Scott" userId="0d4f435ca43b6f78" providerId="LiveId" clId="{6EFF42C3-9990-41B6-83CD-564AEAE852D0}" dt="2024-10-08T11:05:17.522" v="49" actId="47"/>
        <pc:sldMkLst>
          <pc:docMk/>
          <pc:sldMk cId="3402367881" sldId="267"/>
        </pc:sldMkLst>
      </pc:sldChg>
      <pc:sldChg chg="add del">
        <pc:chgData name="Philip Scott" userId="0d4f435ca43b6f78" providerId="LiveId" clId="{6EFF42C3-9990-41B6-83CD-564AEAE852D0}" dt="2024-10-08T11:05:17.522" v="49" actId="47"/>
        <pc:sldMkLst>
          <pc:docMk/>
          <pc:sldMk cId="680141510" sldId="268"/>
        </pc:sldMkLst>
      </pc:sldChg>
      <pc:sldChg chg="add del">
        <pc:chgData name="Philip Scott" userId="0d4f435ca43b6f78" providerId="LiveId" clId="{6EFF42C3-9990-41B6-83CD-564AEAE852D0}" dt="2024-10-08T11:05:17.522" v="49" actId="47"/>
        <pc:sldMkLst>
          <pc:docMk/>
          <pc:sldMk cId="550650104" sldId="269"/>
        </pc:sldMkLst>
      </pc:sldChg>
    </pc:docChg>
  </pc:docChgLst>
  <pc:docChgLst>
    <pc:chgData name="Philip Scott" userId="2ad6a2ee-f0c0-4099-9814-cfd2abf73848" providerId="ADAL" clId="{B79F7F74-6A53-4099-8C82-4CBDE06170C3}"/>
    <pc:docChg chg="undo custSel delSld modSld">
      <pc:chgData name="Philip Scott" userId="2ad6a2ee-f0c0-4099-9814-cfd2abf73848" providerId="ADAL" clId="{B79F7F74-6A53-4099-8C82-4CBDE06170C3}" dt="2024-10-16T12:08:55.006" v="319" actId="20577"/>
      <pc:docMkLst>
        <pc:docMk/>
      </pc:docMkLst>
      <pc:sldChg chg="del">
        <pc:chgData name="Philip Scott" userId="2ad6a2ee-f0c0-4099-9814-cfd2abf73848" providerId="ADAL" clId="{B79F7F74-6A53-4099-8C82-4CBDE06170C3}" dt="2024-10-16T12:07:25.884" v="264" actId="2696"/>
        <pc:sldMkLst>
          <pc:docMk/>
          <pc:sldMk cId="1369280592" sldId="267"/>
        </pc:sldMkLst>
      </pc:sldChg>
      <pc:sldChg chg="modSp mod">
        <pc:chgData name="Philip Scott" userId="2ad6a2ee-f0c0-4099-9814-cfd2abf73848" providerId="ADAL" clId="{B79F7F74-6A53-4099-8C82-4CBDE06170C3}" dt="2024-10-16T12:08:11.473" v="303" actId="20577"/>
        <pc:sldMkLst>
          <pc:docMk/>
          <pc:sldMk cId="672690192" sldId="271"/>
        </pc:sldMkLst>
      </pc:sldChg>
      <pc:sldChg chg="addSp modSp mod">
        <pc:chgData name="Philip Scott" userId="2ad6a2ee-f0c0-4099-9814-cfd2abf73848" providerId="ADAL" clId="{B79F7F74-6A53-4099-8C82-4CBDE06170C3}" dt="2024-10-15T15:41:35.814" v="34" actId="14100"/>
        <pc:sldMkLst>
          <pc:docMk/>
          <pc:sldMk cId="3421845613" sldId="273"/>
        </pc:sldMkLst>
      </pc:sldChg>
      <pc:sldChg chg="modSp mod">
        <pc:chgData name="Philip Scott" userId="2ad6a2ee-f0c0-4099-9814-cfd2abf73848" providerId="ADAL" clId="{B79F7F74-6A53-4099-8C82-4CBDE06170C3}" dt="2024-10-16T12:08:55.006" v="319" actId="20577"/>
        <pc:sldMkLst>
          <pc:docMk/>
          <pc:sldMk cId="1673026200" sldId="276"/>
        </pc:sldMkLst>
      </pc:sldChg>
      <pc:sldChg chg="modSp mod modAnim">
        <pc:chgData name="Philip Scott" userId="2ad6a2ee-f0c0-4099-9814-cfd2abf73848" providerId="ADAL" clId="{B79F7F74-6A53-4099-8C82-4CBDE06170C3}" dt="2024-10-15T15:46:43.799" v="260" actId="20577"/>
        <pc:sldMkLst>
          <pc:docMk/>
          <pc:sldMk cId="1142649578" sldId="277"/>
        </pc:sldMkLst>
      </pc:sldChg>
      <pc:sldChg chg="modSp mod">
        <pc:chgData name="Philip Scott" userId="2ad6a2ee-f0c0-4099-9814-cfd2abf73848" providerId="ADAL" clId="{B79F7F74-6A53-4099-8C82-4CBDE06170C3}" dt="2024-10-16T12:07:17.018" v="263"/>
        <pc:sldMkLst>
          <pc:docMk/>
          <pc:sldMk cId="0" sldId="278"/>
        </pc:sldMkLst>
      </pc:sldChg>
    </pc:docChg>
  </pc:docChgLst>
  <pc:docChgLst>
    <pc:chgData name="Philip Scott" userId="0d4f435ca43b6f78" providerId="LiveId" clId="{C4981281-44BB-4FE2-A1D3-DECF2005FA6D}"/>
    <pc:docChg chg="custSel addSld delSld modSld sldOrd">
      <pc:chgData name="Philip Scott" userId="0d4f435ca43b6f78" providerId="LiveId" clId="{C4981281-44BB-4FE2-A1D3-DECF2005FA6D}" dt="2024-10-15T15:19:32.211" v="1714" actId="478"/>
      <pc:docMkLst>
        <pc:docMk/>
      </pc:docMkLst>
      <pc:sldChg chg="modSp del mod">
        <pc:chgData name="Philip Scott" userId="0d4f435ca43b6f78" providerId="LiveId" clId="{C4981281-44BB-4FE2-A1D3-DECF2005FA6D}" dt="2024-10-15T14:43:43.367" v="720" actId="47"/>
        <pc:sldMkLst>
          <pc:docMk/>
          <pc:sldMk cId="4223399660" sldId="256"/>
        </pc:sldMkLst>
      </pc:sldChg>
      <pc:sldChg chg="addSp modSp mod">
        <pc:chgData name="Philip Scott" userId="0d4f435ca43b6f78" providerId="LiveId" clId="{C4981281-44BB-4FE2-A1D3-DECF2005FA6D}" dt="2024-10-15T15:04:39.388" v="956" actId="1076"/>
        <pc:sldMkLst>
          <pc:docMk/>
          <pc:sldMk cId="1231487477" sldId="257"/>
        </pc:sldMkLst>
      </pc:sldChg>
      <pc:sldChg chg="addSp modSp mod">
        <pc:chgData name="Philip Scott" userId="0d4f435ca43b6f78" providerId="LiveId" clId="{C4981281-44BB-4FE2-A1D3-DECF2005FA6D}" dt="2024-10-15T15:05:14.365" v="1002" actId="20577"/>
        <pc:sldMkLst>
          <pc:docMk/>
          <pc:sldMk cId="3872865039" sldId="258"/>
        </pc:sldMkLst>
      </pc:sldChg>
      <pc:sldChg chg="addSp modSp mod">
        <pc:chgData name="Philip Scott" userId="0d4f435ca43b6f78" providerId="LiveId" clId="{C4981281-44BB-4FE2-A1D3-DECF2005FA6D}" dt="2024-10-15T15:05:49.857" v="1007" actId="1076"/>
        <pc:sldMkLst>
          <pc:docMk/>
          <pc:sldMk cId="4248718579" sldId="259"/>
        </pc:sldMkLst>
      </pc:sldChg>
      <pc:sldChg chg="addSp delSp modSp mod">
        <pc:chgData name="Philip Scott" userId="0d4f435ca43b6f78" providerId="LiveId" clId="{C4981281-44BB-4FE2-A1D3-DECF2005FA6D}" dt="2024-10-15T14:50:37.766" v="814" actId="20577"/>
        <pc:sldMkLst>
          <pc:docMk/>
          <pc:sldMk cId="2159100887" sldId="261"/>
        </pc:sldMkLst>
      </pc:sldChg>
      <pc:sldChg chg="addSp modSp mod">
        <pc:chgData name="Philip Scott" userId="0d4f435ca43b6f78" providerId="LiveId" clId="{C4981281-44BB-4FE2-A1D3-DECF2005FA6D}" dt="2024-10-15T15:06:53.159" v="1074" actId="20577"/>
        <pc:sldMkLst>
          <pc:docMk/>
          <pc:sldMk cId="1230959343" sldId="262"/>
        </pc:sldMkLst>
      </pc:sldChg>
      <pc:sldChg chg="addSp modSp mod">
        <pc:chgData name="Philip Scott" userId="0d4f435ca43b6f78" providerId="LiveId" clId="{C4981281-44BB-4FE2-A1D3-DECF2005FA6D}" dt="2024-10-15T15:07:42.765" v="1133" actId="20577"/>
        <pc:sldMkLst>
          <pc:docMk/>
          <pc:sldMk cId="2792002954" sldId="263"/>
        </pc:sldMkLst>
      </pc:sldChg>
      <pc:sldChg chg="delSp del mod">
        <pc:chgData name="Philip Scott" userId="0d4f435ca43b6f78" providerId="LiveId" clId="{C4981281-44BB-4FE2-A1D3-DECF2005FA6D}" dt="2024-10-15T14:45:00.315" v="784" actId="2696"/>
        <pc:sldMkLst>
          <pc:docMk/>
          <pc:sldMk cId="2151919820" sldId="264"/>
        </pc:sldMkLst>
      </pc:sldChg>
      <pc:sldChg chg="addSp modSp mod">
        <pc:chgData name="Philip Scott" userId="0d4f435ca43b6f78" providerId="LiveId" clId="{C4981281-44BB-4FE2-A1D3-DECF2005FA6D}" dt="2024-10-15T15:12:42.978" v="1308" actId="27636"/>
        <pc:sldMkLst>
          <pc:docMk/>
          <pc:sldMk cId="2986675309" sldId="265"/>
        </pc:sldMkLst>
      </pc:sldChg>
      <pc:sldChg chg="addSp modSp mod">
        <pc:chgData name="Philip Scott" userId="0d4f435ca43b6f78" providerId="LiveId" clId="{C4981281-44BB-4FE2-A1D3-DECF2005FA6D}" dt="2024-10-15T15:13:14.661" v="1360" actId="1035"/>
        <pc:sldMkLst>
          <pc:docMk/>
          <pc:sldMk cId="3661795602" sldId="266"/>
        </pc:sldMkLst>
      </pc:sldChg>
      <pc:sldChg chg="delSp modSp new mod ord">
        <pc:chgData name="Philip Scott" userId="0d4f435ca43b6f78" providerId="LiveId" clId="{C4981281-44BB-4FE2-A1D3-DECF2005FA6D}" dt="2024-10-15T14:31:11.265" v="100" actId="20577"/>
        <pc:sldMkLst>
          <pc:docMk/>
          <pc:sldMk cId="1369280592" sldId="267"/>
        </pc:sldMkLst>
      </pc:sldChg>
      <pc:sldChg chg="addSp delSp modSp new mod">
        <pc:chgData name="Philip Scott" userId="0d4f435ca43b6f78" providerId="LiveId" clId="{C4981281-44BB-4FE2-A1D3-DECF2005FA6D}" dt="2024-10-15T14:31:33.090" v="103" actId="1076"/>
        <pc:sldMkLst>
          <pc:docMk/>
          <pc:sldMk cId="340413224" sldId="268"/>
        </pc:sldMkLst>
      </pc:sldChg>
      <pc:sldChg chg="addSp delSp modSp mod modAnim">
        <pc:chgData name="Philip Scott" userId="0d4f435ca43b6f78" providerId="LiveId" clId="{C4981281-44BB-4FE2-A1D3-DECF2005FA6D}" dt="2024-10-15T14:42:09.496" v="621"/>
        <pc:sldMkLst>
          <pc:docMk/>
          <pc:sldMk cId="1277149745" sldId="269"/>
        </pc:sldMkLst>
      </pc:sldChg>
      <pc:sldChg chg="modSp new mod modAnim">
        <pc:chgData name="Philip Scott" userId="0d4f435ca43b6f78" providerId="LiveId" clId="{C4981281-44BB-4FE2-A1D3-DECF2005FA6D}" dt="2024-10-15T14:42:03.856" v="620"/>
        <pc:sldMkLst>
          <pc:docMk/>
          <pc:sldMk cId="449998847" sldId="270"/>
        </pc:sldMkLst>
      </pc:sldChg>
      <pc:sldChg chg="modSp mod modAnim">
        <pc:chgData name="Philip Scott" userId="0d4f435ca43b6f78" providerId="LiveId" clId="{C4981281-44BB-4FE2-A1D3-DECF2005FA6D}" dt="2024-10-15T14:54:01.852" v="866" actId="20577"/>
        <pc:sldMkLst>
          <pc:docMk/>
          <pc:sldMk cId="672690192" sldId="271"/>
        </pc:sldMkLst>
      </pc:sldChg>
      <pc:sldChg chg="modSp del mod">
        <pc:chgData name="Philip Scott" userId="0d4f435ca43b6f78" providerId="LiveId" clId="{C4981281-44BB-4FE2-A1D3-DECF2005FA6D}" dt="2024-10-15T14:51:03.592" v="815" actId="47"/>
        <pc:sldMkLst>
          <pc:docMk/>
          <pc:sldMk cId="4188181630" sldId="272"/>
        </pc:sldMkLst>
      </pc:sldChg>
      <pc:sldChg chg="addSp delSp modSp mod">
        <pc:chgData name="Philip Scott" userId="0d4f435ca43b6f78" providerId="LiveId" clId="{C4981281-44BB-4FE2-A1D3-DECF2005FA6D}" dt="2024-10-15T14:51:14.888" v="825" actId="14100"/>
        <pc:sldMkLst>
          <pc:docMk/>
          <pc:sldMk cId="3421845613" sldId="273"/>
        </pc:sldMkLst>
      </pc:sldChg>
      <pc:sldChg chg="addSp delSp modSp mod modAnim">
        <pc:chgData name="Philip Scott" userId="0d4f435ca43b6f78" providerId="LiveId" clId="{C4981281-44BB-4FE2-A1D3-DECF2005FA6D}" dt="2024-10-15T15:02:54.732" v="880"/>
        <pc:sldMkLst>
          <pc:docMk/>
          <pc:sldMk cId="3777797415" sldId="274"/>
        </pc:sldMkLst>
      </pc:sldChg>
      <pc:sldChg chg="addSp delSp modSp mod">
        <pc:chgData name="Philip Scott" userId="0d4f435ca43b6f78" providerId="LiveId" clId="{C4981281-44BB-4FE2-A1D3-DECF2005FA6D}" dt="2024-10-15T15:19:32.211" v="1714" actId="478"/>
        <pc:sldMkLst>
          <pc:docMk/>
          <pc:sldMk cId="2276251380" sldId="275"/>
        </pc:sldMkLst>
      </pc:sldChg>
      <pc:sldChg chg="modSp mod">
        <pc:chgData name="Philip Scott" userId="0d4f435ca43b6f78" providerId="LiveId" clId="{C4981281-44BB-4FE2-A1D3-DECF2005FA6D}" dt="2024-10-15T15:18:13.581" v="1712" actId="20577"/>
        <pc:sldMkLst>
          <pc:docMk/>
          <pc:sldMk cId="1673026200" sldId="276"/>
        </pc:sldMkLst>
      </pc:sldChg>
    </pc:docChg>
  </pc:docChgLst>
  <pc:docChgLst>
    <pc:chgData name="Philip Scott" userId="2ad6a2ee-f0c0-4099-9814-cfd2abf73848" providerId="ADAL" clId="{D0922BCA-C561-4C4D-B3A9-EBDEE5906886}"/>
    <pc:docChg chg="custSel modSld">
      <pc:chgData name="Philip Scott" userId="2ad6a2ee-f0c0-4099-9814-cfd2abf73848" providerId="ADAL" clId="{D0922BCA-C561-4C4D-B3A9-EBDEE5906886}" dt="2025-10-16T09:30:10.359" v="647" actId="20577"/>
      <pc:docMkLst>
        <pc:docMk/>
      </pc:docMkLst>
      <pc:sldChg chg="modSp mod">
        <pc:chgData name="Philip Scott" userId="2ad6a2ee-f0c0-4099-9814-cfd2abf73848" providerId="ADAL" clId="{D0922BCA-C561-4C4D-B3A9-EBDEE5906886}" dt="2025-10-16T09:21:23.034" v="492" actId="113"/>
        <pc:sldMkLst>
          <pc:docMk/>
          <pc:sldMk cId="1231487477" sldId="257"/>
        </pc:sldMkLst>
        <pc:spChg chg="mod">
          <ac:chgData name="Philip Scott" userId="2ad6a2ee-f0c0-4099-9814-cfd2abf73848" providerId="ADAL" clId="{D0922BCA-C561-4C4D-B3A9-EBDEE5906886}" dt="2025-10-16T09:21:23.034" v="492" actId="113"/>
          <ac:spMkLst>
            <pc:docMk/>
            <pc:sldMk cId="1231487477" sldId="257"/>
            <ac:spMk id="2" creationId="{01DB5C84-7A48-1CA6-74F9-BBE2261C42A8}"/>
          </ac:spMkLst>
        </pc:spChg>
      </pc:sldChg>
      <pc:sldChg chg="modSp mod">
        <pc:chgData name="Philip Scott" userId="2ad6a2ee-f0c0-4099-9814-cfd2abf73848" providerId="ADAL" clId="{D0922BCA-C561-4C4D-B3A9-EBDEE5906886}" dt="2025-10-16T09:21:28.782" v="493" actId="113"/>
        <pc:sldMkLst>
          <pc:docMk/>
          <pc:sldMk cId="3872865039" sldId="258"/>
        </pc:sldMkLst>
        <pc:spChg chg="mod">
          <ac:chgData name="Philip Scott" userId="2ad6a2ee-f0c0-4099-9814-cfd2abf73848" providerId="ADAL" clId="{D0922BCA-C561-4C4D-B3A9-EBDEE5906886}" dt="2025-10-16T09:21:28.782" v="493" actId="113"/>
          <ac:spMkLst>
            <pc:docMk/>
            <pc:sldMk cId="3872865039" sldId="258"/>
            <ac:spMk id="2" creationId="{D6ADE331-6B0F-B3DC-DC6E-186C54E4AB6E}"/>
          </ac:spMkLst>
        </pc:spChg>
      </pc:sldChg>
      <pc:sldChg chg="modSp mod">
        <pc:chgData name="Philip Scott" userId="2ad6a2ee-f0c0-4099-9814-cfd2abf73848" providerId="ADAL" clId="{D0922BCA-C561-4C4D-B3A9-EBDEE5906886}" dt="2025-10-16T09:21:34.133" v="494" actId="113"/>
        <pc:sldMkLst>
          <pc:docMk/>
          <pc:sldMk cId="4248718579" sldId="259"/>
        </pc:sldMkLst>
        <pc:spChg chg="mod">
          <ac:chgData name="Philip Scott" userId="2ad6a2ee-f0c0-4099-9814-cfd2abf73848" providerId="ADAL" clId="{D0922BCA-C561-4C4D-B3A9-EBDEE5906886}" dt="2025-10-16T09:21:34.133" v="494" actId="113"/>
          <ac:spMkLst>
            <pc:docMk/>
            <pc:sldMk cId="4248718579" sldId="259"/>
            <ac:spMk id="2" creationId="{D8828159-A8CD-D5E0-57C8-B46CB460A21A}"/>
          </ac:spMkLst>
        </pc:spChg>
      </pc:sldChg>
      <pc:sldChg chg="modSp mod">
        <pc:chgData name="Philip Scott" userId="2ad6a2ee-f0c0-4099-9814-cfd2abf73848" providerId="ADAL" clId="{D0922BCA-C561-4C4D-B3A9-EBDEE5906886}" dt="2025-10-16T09:20:06.675" v="446" actId="113"/>
        <pc:sldMkLst>
          <pc:docMk/>
          <pc:sldMk cId="2159100887" sldId="261"/>
        </pc:sldMkLst>
        <pc:spChg chg="mod">
          <ac:chgData name="Philip Scott" userId="2ad6a2ee-f0c0-4099-9814-cfd2abf73848" providerId="ADAL" clId="{D0922BCA-C561-4C4D-B3A9-EBDEE5906886}" dt="2025-10-16T09:20:06.675" v="446" actId="113"/>
          <ac:spMkLst>
            <pc:docMk/>
            <pc:sldMk cId="2159100887" sldId="261"/>
            <ac:spMk id="5" creationId="{8771DADE-4254-D660-7C91-349AFE948138}"/>
          </ac:spMkLst>
        </pc:spChg>
      </pc:sldChg>
      <pc:sldChg chg="modSp mod">
        <pc:chgData name="Philip Scott" userId="2ad6a2ee-f0c0-4099-9814-cfd2abf73848" providerId="ADAL" clId="{D0922BCA-C561-4C4D-B3A9-EBDEE5906886}" dt="2025-10-16T09:21:39.755" v="495" actId="113"/>
        <pc:sldMkLst>
          <pc:docMk/>
          <pc:sldMk cId="1230959343" sldId="262"/>
        </pc:sldMkLst>
        <pc:spChg chg="mod">
          <ac:chgData name="Philip Scott" userId="2ad6a2ee-f0c0-4099-9814-cfd2abf73848" providerId="ADAL" clId="{D0922BCA-C561-4C4D-B3A9-EBDEE5906886}" dt="2025-10-16T09:21:39.755" v="495" actId="113"/>
          <ac:spMkLst>
            <pc:docMk/>
            <pc:sldMk cId="1230959343" sldId="262"/>
            <ac:spMk id="2" creationId="{04EF34C6-6F25-464B-3BB5-2CFD883A8922}"/>
          </ac:spMkLst>
        </pc:spChg>
      </pc:sldChg>
      <pc:sldChg chg="modSp mod">
        <pc:chgData name="Philip Scott" userId="2ad6a2ee-f0c0-4099-9814-cfd2abf73848" providerId="ADAL" clId="{D0922BCA-C561-4C4D-B3A9-EBDEE5906886}" dt="2025-10-16T09:21:50.339" v="504" actId="20577"/>
        <pc:sldMkLst>
          <pc:docMk/>
          <pc:sldMk cId="2792002954" sldId="263"/>
        </pc:sldMkLst>
        <pc:spChg chg="mod">
          <ac:chgData name="Philip Scott" userId="2ad6a2ee-f0c0-4099-9814-cfd2abf73848" providerId="ADAL" clId="{D0922BCA-C561-4C4D-B3A9-EBDEE5906886}" dt="2025-10-16T09:21:50.339" v="504" actId="20577"/>
          <ac:spMkLst>
            <pc:docMk/>
            <pc:sldMk cId="2792002954" sldId="263"/>
            <ac:spMk id="2" creationId="{01314AE3-D4D5-CA19-013D-6D54331C67BB}"/>
          </ac:spMkLst>
        </pc:spChg>
      </pc:sldChg>
      <pc:sldChg chg="modSp mod">
        <pc:chgData name="Philip Scott" userId="2ad6a2ee-f0c0-4099-9814-cfd2abf73848" providerId="ADAL" clId="{D0922BCA-C561-4C4D-B3A9-EBDEE5906886}" dt="2025-10-16T09:22:02.114" v="506" actId="113"/>
        <pc:sldMkLst>
          <pc:docMk/>
          <pc:sldMk cId="2986675309" sldId="265"/>
        </pc:sldMkLst>
        <pc:spChg chg="mod">
          <ac:chgData name="Philip Scott" userId="2ad6a2ee-f0c0-4099-9814-cfd2abf73848" providerId="ADAL" clId="{D0922BCA-C561-4C4D-B3A9-EBDEE5906886}" dt="2025-10-16T09:21:58.619" v="505" actId="113"/>
          <ac:spMkLst>
            <pc:docMk/>
            <pc:sldMk cId="2986675309" sldId="265"/>
            <ac:spMk id="2" creationId="{37F49810-BA0B-A699-98C2-1462FB352DF2}"/>
          </ac:spMkLst>
        </pc:spChg>
        <pc:spChg chg="mod">
          <ac:chgData name="Philip Scott" userId="2ad6a2ee-f0c0-4099-9814-cfd2abf73848" providerId="ADAL" clId="{D0922BCA-C561-4C4D-B3A9-EBDEE5906886}" dt="2025-10-16T09:22:02.114" v="506" actId="113"/>
          <ac:spMkLst>
            <pc:docMk/>
            <pc:sldMk cId="2986675309" sldId="265"/>
            <ac:spMk id="4" creationId="{7EF6AA4B-6E43-D7FC-CD6D-392BE36F931A}"/>
          </ac:spMkLst>
        </pc:spChg>
      </pc:sldChg>
      <pc:sldChg chg="modSp mod">
        <pc:chgData name="Philip Scott" userId="2ad6a2ee-f0c0-4099-9814-cfd2abf73848" providerId="ADAL" clId="{D0922BCA-C561-4C4D-B3A9-EBDEE5906886}" dt="2025-10-16T09:22:19.660" v="522" actId="20577"/>
        <pc:sldMkLst>
          <pc:docMk/>
          <pc:sldMk cId="3661795602" sldId="266"/>
        </pc:sldMkLst>
        <pc:spChg chg="mod">
          <ac:chgData name="Philip Scott" userId="2ad6a2ee-f0c0-4099-9814-cfd2abf73848" providerId="ADAL" clId="{D0922BCA-C561-4C4D-B3A9-EBDEE5906886}" dt="2025-10-16T09:22:07.520" v="507" actId="113"/>
          <ac:spMkLst>
            <pc:docMk/>
            <pc:sldMk cId="3661795602" sldId="266"/>
            <ac:spMk id="2" creationId="{E964E417-16DB-7C98-5C93-58DD44206506}"/>
          </ac:spMkLst>
        </pc:spChg>
        <pc:spChg chg="mod">
          <ac:chgData name="Philip Scott" userId="2ad6a2ee-f0c0-4099-9814-cfd2abf73848" providerId="ADAL" clId="{D0922BCA-C561-4C4D-B3A9-EBDEE5906886}" dt="2025-10-16T09:22:19.660" v="522" actId="20577"/>
          <ac:spMkLst>
            <pc:docMk/>
            <pc:sldMk cId="3661795602" sldId="266"/>
            <ac:spMk id="4" creationId="{946B9DAE-10DA-CF15-765B-56D93C4C9F2C}"/>
          </ac:spMkLst>
        </pc:spChg>
      </pc:sldChg>
      <pc:sldChg chg="modSp mod">
        <pc:chgData name="Philip Scott" userId="2ad6a2ee-f0c0-4099-9814-cfd2abf73848" providerId="ADAL" clId="{D0922BCA-C561-4C4D-B3A9-EBDEE5906886}" dt="2025-10-16T09:19:26.031" v="426" actId="113"/>
        <pc:sldMkLst>
          <pc:docMk/>
          <pc:sldMk cId="340413224" sldId="268"/>
        </pc:sldMkLst>
        <pc:spChg chg="mod">
          <ac:chgData name="Philip Scott" userId="2ad6a2ee-f0c0-4099-9814-cfd2abf73848" providerId="ADAL" clId="{D0922BCA-C561-4C4D-B3A9-EBDEE5906886}" dt="2025-10-16T09:19:26.031" v="426" actId="113"/>
          <ac:spMkLst>
            <pc:docMk/>
            <pc:sldMk cId="340413224" sldId="268"/>
            <ac:spMk id="2" creationId="{74DDBFB5-FAA3-8A81-00AB-2B6BB4D847C9}"/>
          </ac:spMkLst>
        </pc:spChg>
      </pc:sldChg>
      <pc:sldChg chg="modSp mod modAnim">
        <pc:chgData name="Philip Scott" userId="2ad6a2ee-f0c0-4099-9814-cfd2abf73848" providerId="ADAL" clId="{D0922BCA-C561-4C4D-B3A9-EBDEE5906886}" dt="2025-10-16T09:21:11.433" v="491" actId="20577"/>
        <pc:sldMkLst>
          <pc:docMk/>
          <pc:sldMk cId="1277149745" sldId="269"/>
        </pc:sldMkLst>
        <pc:spChg chg="mod">
          <ac:chgData name="Philip Scott" userId="2ad6a2ee-f0c0-4099-9814-cfd2abf73848" providerId="ADAL" clId="{D0922BCA-C561-4C4D-B3A9-EBDEE5906886}" dt="2025-10-16T09:16:58.968" v="378" actId="113"/>
          <ac:spMkLst>
            <pc:docMk/>
            <pc:sldMk cId="1277149745" sldId="269"/>
            <ac:spMk id="2" creationId="{EFD489D3-93D0-9E63-AE74-EEADEC4D174C}"/>
          </ac:spMkLst>
        </pc:spChg>
        <pc:spChg chg="mod">
          <ac:chgData name="Philip Scott" userId="2ad6a2ee-f0c0-4099-9814-cfd2abf73848" providerId="ADAL" clId="{D0922BCA-C561-4C4D-B3A9-EBDEE5906886}" dt="2025-10-16T09:21:11.433" v="491" actId="20577"/>
          <ac:spMkLst>
            <pc:docMk/>
            <pc:sldMk cId="1277149745" sldId="269"/>
            <ac:spMk id="3" creationId="{3218DB93-CFD1-DAA1-7A8B-212112F64766}"/>
          </ac:spMkLst>
        </pc:spChg>
      </pc:sldChg>
      <pc:sldChg chg="modSp mod modAnim">
        <pc:chgData name="Philip Scott" userId="2ad6a2ee-f0c0-4099-9814-cfd2abf73848" providerId="ADAL" clId="{D0922BCA-C561-4C4D-B3A9-EBDEE5906886}" dt="2025-10-16T09:20:35.286" v="459" actId="20577"/>
        <pc:sldMkLst>
          <pc:docMk/>
          <pc:sldMk cId="449998847" sldId="270"/>
        </pc:sldMkLst>
        <pc:spChg chg="mod">
          <ac:chgData name="Philip Scott" userId="2ad6a2ee-f0c0-4099-9814-cfd2abf73848" providerId="ADAL" clId="{D0922BCA-C561-4C4D-B3A9-EBDEE5906886}" dt="2025-10-16T09:16:56.007" v="377" actId="113"/>
          <ac:spMkLst>
            <pc:docMk/>
            <pc:sldMk cId="449998847" sldId="270"/>
            <ac:spMk id="2" creationId="{E12F4A41-D0CE-EE3E-5583-90B4115217F0}"/>
          </ac:spMkLst>
        </pc:spChg>
        <pc:spChg chg="mod">
          <ac:chgData name="Philip Scott" userId="2ad6a2ee-f0c0-4099-9814-cfd2abf73848" providerId="ADAL" clId="{D0922BCA-C561-4C4D-B3A9-EBDEE5906886}" dt="2025-10-16T09:20:35.286" v="459" actId="20577"/>
          <ac:spMkLst>
            <pc:docMk/>
            <pc:sldMk cId="449998847" sldId="270"/>
            <ac:spMk id="3" creationId="{2533F6DA-37F9-A913-F933-FC64C896762A}"/>
          </ac:spMkLst>
        </pc:spChg>
      </pc:sldChg>
      <pc:sldChg chg="modSp mod">
        <pc:chgData name="Philip Scott" userId="2ad6a2ee-f0c0-4099-9814-cfd2abf73848" providerId="ADAL" clId="{D0922BCA-C561-4C4D-B3A9-EBDEE5906886}" dt="2025-10-16T09:18:40.165" v="423" actId="20577"/>
        <pc:sldMkLst>
          <pc:docMk/>
          <pc:sldMk cId="672690192" sldId="271"/>
        </pc:sldMkLst>
        <pc:spChg chg="mod">
          <ac:chgData name="Philip Scott" userId="2ad6a2ee-f0c0-4099-9814-cfd2abf73848" providerId="ADAL" clId="{D0922BCA-C561-4C4D-B3A9-EBDEE5906886}" dt="2025-10-16T09:17:02.860" v="379" actId="113"/>
          <ac:spMkLst>
            <pc:docMk/>
            <pc:sldMk cId="672690192" sldId="271"/>
            <ac:spMk id="2" creationId="{C68645BD-C6A8-DBBD-7462-F339F7A002ED}"/>
          </ac:spMkLst>
        </pc:spChg>
        <pc:spChg chg="mod">
          <ac:chgData name="Philip Scott" userId="2ad6a2ee-f0c0-4099-9814-cfd2abf73848" providerId="ADAL" clId="{D0922BCA-C561-4C4D-B3A9-EBDEE5906886}" dt="2025-10-16T09:18:40.165" v="423" actId="20577"/>
          <ac:spMkLst>
            <pc:docMk/>
            <pc:sldMk cId="672690192" sldId="271"/>
            <ac:spMk id="3" creationId="{2F17354A-832A-C5F2-1B3B-CD257473303A}"/>
          </ac:spMkLst>
        </pc:spChg>
      </pc:sldChg>
      <pc:sldChg chg="modSp mod">
        <pc:chgData name="Philip Scott" userId="2ad6a2ee-f0c0-4099-9814-cfd2abf73848" providerId="ADAL" clId="{D0922BCA-C561-4C4D-B3A9-EBDEE5906886}" dt="2025-10-16T09:19:41.545" v="436" actId="113"/>
        <pc:sldMkLst>
          <pc:docMk/>
          <pc:sldMk cId="3421845613" sldId="273"/>
        </pc:sldMkLst>
        <pc:spChg chg="mod">
          <ac:chgData name="Philip Scott" userId="2ad6a2ee-f0c0-4099-9814-cfd2abf73848" providerId="ADAL" clId="{D0922BCA-C561-4C4D-B3A9-EBDEE5906886}" dt="2025-10-16T09:19:41.545" v="436" actId="113"/>
          <ac:spMkLst>
            <pc:docMk/>
            <pc:sldMk cId="3421845613" sldId="273"/>
            <ac:spMk id="2" creationId="{7D23BE38-C6A9-E19F-4D7D-9EBEAB104A2C}"/>
          </ac:spMkLst>
        </pc:spChg>
      </pc:sldChg>
      <pc:sldChg chg="modSp mod">
        <pc:chgData name="Philip Scott" userId="2ad6a2ee-f0c0-4099-9814-cfd2abf73848" providerId="ADAL" clId="{D0922BCA-C561-4C4D-B3A9-EBDEE5906886}" dt="2025-10-16T09:19:59.902" v="445" actId="113"/>
        <pc:sldMkLst>
          <pc:docMk/>
          <pc:sldMk cId="3777797415" sldId="274"/>
        </pc:sldMkLst>
        <pc:spChg chg="mod">
          <ac:chgData name="Philip Scott" userId="2ad6a2ee-f0c0-4099-9814-cfd2abf73848" providerId="ADAL" clId="{D0922BCA-C561-4C4D-B3A9-EBDEE5906886}" dt="2025-10-16T09:19:59.902" v="445" actId="113"/>
          <ac:spMkLst>
            <pc:docMk/>
            <pc:sldMk cId="3777797415" sldId="274"/>
            <ac:spMk id="2" creationId="{903CACF8-EFF2-BD4C-0906-086A3508553A}"/>
          </ac:spMkLst>
        </pc:spChg>
      </pc:sldChg>
      <pc:sldChg chg="modSp mod">
        <pc:chgData name="Philip Scott" userId="2ad6a2ee-f0c0-4099-9814-cfd2abf73848" providerId="ADAL" clId="{D0922BCA-C561-4C4D-B3A9-EBDEE5906886}" dt="2025-10-16T09:22:49.719" v="561" actId="113"/>
        <pc:sldMkLst>
          <pc:docMk/>
          <pc:sldMk cId="2276251380" sldId="275"/>
        </pc:sldMkLst>
        <pc:spChg chg="mod">
          <ac:chgData name="Philip Scott" userId="2ad6a2ee-f0c0-4099-9814-cfd2abf73848" providerId="ADAL" clId="{D0922BCA-C561-4C4D-B3A9-EBDEE5906886}" dt="2025-10-16T09:22:49.719" v="561" actId="113"/>
          <ac:spMkLst>
            <pc:docMk/>
            <pc:sldMk cId="2276251380" sldId="275"/>
            <ac:spMk id="2" creationId="{9E86ECC8-65DE-12BA-7CD7-9F2D1241C690}"/>
          </ac:spMkLst>
        </pc:spChg>
      </pc:sldChg>
      <pc:sldChg chg="modSp mod">
        <pc:chgData name="Philip Scott" userId="2ad6a2ee-f0c0-4099-9814-cfd2abf73848" providerId="ADAL" clId="{D0922BCA-C561-4C4D-B3A9-EBDEE5906886}" dt="2025-10-16T09:30:10.359" v="647" actId="20577"/>
        <pc:sldMkLst>
          <pc:docMk/>
          <pc:sldMk cId="1673026200" sldId="276"/>
        </pc:sldMkLst>
        <pc:spChg chg="mod">
          <ac:chgData name="Philip Scott" userId="2ad6a2ee-f0c0-4099-9814-cfd2abf73848" providerId="ADAL" clId="{D0922BCA-C561-4C4D-B3A9-EBDEE5906886}" dt="2025-10-16T09:22:54.643" v="562" actId="113"/>
          <ac:spMkLst>
            <pc:docMk/>
            <pc:sldMk cId="1673026200" sldId="276"/>
            <ac:spMk id="2" creationId="{0C126DE1-F0FD-215A-6AC7-F243AF240C67}"/>
          </ac:spMkLst>
        </pc:spChg>
        <pc:spChg chg="mod">
          <ac:chgData name="Philip Scott" userId="2ad6a2ee-f0c0-4099-9814-cfd2abf73848" providerId="ADAL" clId="{D0922BCA-C561-4C4D-B3A9-EBDEE5906886}" dt="2025-10-16T09:30:10.359" v="647" actId="20577"/>
          <ac:spMkLst>
            <pc:docMk/>
            <pc:sldMk cId="1673026200" sldId="276"/>
            <ac:spMk id="3" creationId="{BD1856F4-8048-B7C1-06E6-4EE28B7400F5}"/>
          </ac:spMkLst>
        </pc:spChg>
      </pc:sldChg>
      <pc:sldChg chg="modSp mod">
        <pc:chgData name="Philip Scott" userId="2ad6a2ee-f0c0-4099-9814-cfd2abf73848" providerId="ADAL" clId="{D0922BCA-C561-4C4D-B3A9-EBDEE5906886}" dt="2025-10-16T09:22:43.998" v="560" actId="20577"/>
        <pc:sldMkLst>
          <pc:docMk/>
          <pc:sldMk cId="1142649578" sldId="277"/>
        </pc:sldMkLst>
        <pc:spChg chg="mod">
          <ac:chgData name="Philip Scott" userId="2ad6a2ee-f0c0-4099-9814-cfd2abf73848" providerId="ADAL" clId="{D0922BCA-C561-4C4D-B3A9-EBDEE5906886}" dt="2025-10-16T09:22:25.274" v="523" actId="113"/>
          <ac:spMkLst>
            <pc:docMk/>
            <pc:sldMk cId="1142649578" sldId="277"/>
            <ac:spMk id="2" creationId="{EFD489D3-93D0-9E63-AE74-EEADEC4D174C}"/>
          </ac:spMkLst>
        </pc:spChg>
        <pc:spChg chg="mod">
          <ac:chgData name="Philip Scott" userId="2ad6a2ee-f0c0-4099-9814-cfd2abf73848" providerId="ADAL" clId="{D0922BCA-C561-4C4D-B3A9-EBDEE5906886}" dt="2025-10-16T09:22:43.998" v="560" actId="20577"/>
          <ac:spMkLst>
            <pc:docMk/>
            <pc:sldMk cId="1142649578" sldId="277"/>
            <ac:spMk id="3" creationId="{3218DB93-CFD1-DAA1-7A8B-212112F64766}"/>
          </ac:spMkLst>
        </pc:spChg>
      </pc:sldChg>
    </pc:docChg>
  </pc:docChgLst>
  <pc:docChgLst>
    <pc:chgData name="Philip Scott" userId="2ad6a2ee-f0c0-4099-9814-cfd2abf73848" providerId="ADAL" clId="{C401C516-51F3-4C00-9270-7EC119D2BA3A}"/>
    <pc:docChg chg="modSld">
      <pc:chgData name="Philip Scott" userId="2ad6a2ee-f0c0-4099-9814-cfd2abf73848" providerId="ADAL" clId="{C401C516-51F3-4C00-9270-7EC119D2BA3A}" dt="2025-10-16T09:32:01.496" v="0" actId="6549"/>
      <pc:docMkLst>
        <pc:docMk/>
      </pc:docMkLst>
      <pc:sldChg chg="modSp mod">
        <pc:chgData name="Philip Scott" userId="2ad6a2ee-f0c0-4099-9814-cfd2abf73848" providerId="ADAL" clId="{C401C516-51F3-4C00-9270-7EC119D2BA3A}" dt="2025-10-16T09:32:01.496" v="0" actId="6549"/>
        <pc:sldMkLst>
          <pc:docMk/>
          <pc:sldMk cId="672690192" sldId="271"/>
        </pc:sldMkLst>
        <pc:spChg chg="mod">
          <ac:chgData name="Philip Scott" userId="2ad6a2ee-f0c0-4099-9814-cfd2abf73848" providerId="ADAL" clId="{C401C516-51F3-4C00-9270-7EC119D2BA3A}" dt="2025-10-16T09:32:01.496" v="0" actId="6549"/>
          <ac:spMkLst>
            <pc:docMk/>
            <pc:sldMk cId="672690192" sldId="271"/>
            <ac:spMk id="3" creationId="{2F17354A-832A-C5F2-1B3B-CD257473303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81A2A1-596E-4088-AF15-0C9673AF5BC8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030402-1C4A-444C-AA2D-D2E1EB250D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552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AB517-E579-4FED-A96A-720A96BF819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B084B-83FA-48A1-314B-10872A7828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775CE3-696F-137F-F612-50EC1E66CA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5720D1-47A8-68FC-4024-474C01439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23A-E9E0-4872-8302-5BA876D5D4BD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C4701C-F74E-E265-CA68-71257BB9C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2E53F2-F224-DC66-B695-A6FF378033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D0432-D18D-412B-8F93-4E328F0078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657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9028D-3AAE-9716-708C-A1188337D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00E8D-6A6E-092E-135E-AEEEBDF967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86AF05-61B8-D18A-B815-24884BA0B0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23A-E9E0-4872-8302-5BA876D5D4BD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5C8B7-31B5-6860-ED7D-497470282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630BC6-2C81-6B05-0D3B-386CA81B1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D0432-D18D-412B-8F93-4E328F0078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390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F4FB-BAE4-BC2C-5A81-02F47AF8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B570A4-15DE-8A0D-B73C-0722458894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AA56F2-D5E7-2D92-2006-20F4E11ED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23A-E9E0-4872-8302-5BA876D5D4BD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D1C55-108F-92FF-7746-60519DFF7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8EF53E-1928-9A97-073B-80FEA35AD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D0432-D18D-412B-8F93-4E328F0078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654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376B8-E8B8-67EE-72FA-0DCA95584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1816B-8EA0-D39C-91E1-2729C814C7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320C33-03B8-ABD9-F85B-AB0093CAB7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5434A1-3DF8-63EA-ABD7-E364736E0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23A-E9E0-4872-8302-5BA876D5D4BD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6B2760-7C30-56E5-77C4-EA1F6F3EF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F03605-73B8-E2EE-8DAC-5C24851CE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D0432-D18D-412B-8F93-4E328F0078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231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9DBFD-C5BC-0113-59C8-EC77B1779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B4B527-FD35-0FC8-5411-291B0450EC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7EF054-5D5D-03A6-0117-33235B454B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293233-B48E-2005-2A43-B3869486E7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A9684F-0F22-43A4-CDC9-520E7CDAC8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10D69F-844D-C059-45F7-1A4456F1D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23A-E9E0-4872-8302-5BA876D5D4BD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8B2E9B-8F8A-398B-5BF2-135C089D7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DEB6CD-07CD-97AF-B7B9-2944808483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D0432-D18D-412B-8F93-4E328F0078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197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87F01-5BCD-01AF-E429-90E064C79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BF824C-FBC3-6C13-2108-B181243B7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23A-E9E0-4872-8302-5BA876D5D4BD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98432A-56B4-5DF7-1726-48B0032DF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3F9AA3-55E4-F3E5-7A4F-D408CF97C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D0432-D18D-412B-8F93-4E328F0078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582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22EA9A-79B7-8624-E5A1-BD7DE4F0C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23A-E9E0-4872-8302-5BA876D5D4BD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CA2E70-4354-0858-AB12-5A1B0104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5CAC44-973D-2EF8-08DE-273B1FC47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D0432-D18D-412B-8F93-4E328F0078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255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5E2F6-E6EE-790F-ED50-7EA4C93FC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08037-3592-E802-BC6A-AC10E68B2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C27992-BF47-5EC0-05DC-100FCA799C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ECD5BA-BE27-AD6A-0D09-5998E257A8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23A-E9E0-4872-8302-5BA876D5D4BD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9C394-88AB-8165-C32F-239C7ED968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62CDD1-945F-E0DC-1F90-DDEB0E74F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D0432-D18D-412B-8F93-4E328F0078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575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F2115-5041-ADF8-6D4C-038E69520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7935D0-241B-30F7-E83C-ECCC9BFDAE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A10234-0E60-4441-6590-BB90065AFB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F1437D-84BE-BD9A-DFDC-72C5CFC190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23A-E9E0-4872-8302-5BA876D5D4BD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28A345-45DA-4E13-8FA4-C1DB0329D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9DBAB6-C560-2390-9CF4-2BBDA24A9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D0432-D18D-412B-8F93-4E328F0078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014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2D5CA-D57F-7680-7B67-E46FB5986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F57751-EC9A-20E1-C000-F17459A396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5D22E3-7BC4-6FE8-8359-BF12C191A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23A-E9E0-4872-8302-5BA876D5D4BD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A19C5F-3E53-1047-68ED-C14E0F004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320EFD-8455-DE62-16D7-37D268786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D0432-D18D-412B-8F93-4E328F0078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800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DFFF46-DF71-BF1B-EB1A-23FA77971E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8585B6-DFE6-51DE-4F40-8197E9949A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D9CFED-2533-4473-F176-4C4606E5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23A-E9E0-4872-8302-5BA876D5D4BD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58C99C-007F-54E6-6D59-C375E82BA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FD33E-D878-8062-FE06-A4B77E0E2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D0432-D18D-412B-8F93-4E328F0078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4972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57F1C-7BDF-4236-B6A4-3C314EF04971}" type="datetime1">
              <a:rPr lang="en-US" smtClean="0"/>
              <a:t>10/16/2025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3320882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77F9C-1B7A-4253-8774-B5A48A52146F}" type="datetime1">
              <a:rPr lang="en-US" smtClean="0"/>
              <a:t>10/16/2025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84786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38427-8C55-4974-9A4A-993D8E8E3B09}" type="datetime1">
              <a:rPr lang="en-US" smtClean="0"/>
              <a:t>10/16/2025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7015302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34D6C-E98F-459B-A130-296815ABCDFF}" type="datetime1">
              <a:rPr lang="en-US" smtClean="0"/>
              <a:t>10/16/2025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029419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8CB71-B88D-4AEC-96BC-5092276AC387}" type="datetime1">
              <a:rPr lang="en-US" smtClean="0"/>
              <a:t>10/16/2025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307713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CD6A93-706A-8523-31D5-4A5D05364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242A7A-F151-5B8D-332A-29F052FE78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194969-BA92-8D28-2376-CB5C10DE06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B7823A-E9E0-4872-8302-5BA876D5D4BD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D8FED-4733-A262-EBB5-81611F0EF6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76C1F-8F5C-9081-CFE4-EB61EDDD33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7D0432-D18D-412B-8F93-4E328F0078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94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DCC76-D12B-45C1-8E45-CCD058E19FC0}" type="datetime1">
              <a:rPr lang="en-US" smtClean="0"/>
              <a:t>10/16/2025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114386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72675" y="574764"/>
            <a:ext cx="4581231" cy="15696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Calibri"/>
              </a:rPr>
              <a:t>Enterprise architecture:</a:t>
            </a:r>
            <a:br>
              <a:rPr kumimoji="0" lang="en-GB" sz="3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Calibri"/>
              </a:rPr>
            </a:br>
            <a:r>
              <a:rPr kumimoji="0" lang="en-GB" sz="3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Calibri"/>
              </a:rPr>
              <a:t>a real world example</a:t>
            </a:r>
            <a:endParaRPr kumimoji="0" lang="en-GB" sz="34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j-ea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536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5000"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Prof Philip Scott MSc PhD FBCS FHEA FHL7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913"/>
    </mc:Choice>
    <mc:Fallback xmlns="">
      <p:transition spd="slow" advTm="3891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F4A41-D0CE-EE3E-5583-90B4115217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Physical construction architecture?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3F6DA-37F9-A913-F933-FC64C8967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8553"/>
            <a:ext cx="11114988" cy="4820272"/>
          </a:xfrm>
        </p:spPr>
        <p:txBody>
          <a:bodyPr>
            <a:normAutofit/>
          </a:bodyPr>
          <a:lstStyle/>
          <a:p>
            <a:r>
              <a:rPr lang="en-GB" dirty="0"/>
              <a:t>Design goals/constraints</a:t>
            </a:r>
          </a:p>
          <a:p>
            <a:r>
              <a:rPr lang="en-GB" dirty="0"/>
              <a:t>Affordability</a:t>
            </a:r>
          </a:p>
          <a:p>
            <a:r>
              <a:rPr lang="en-GB" dirty="0"/>
              <a:t>Building regulations and/or planning permission</a:t>
            </a:r>
          </a:p>
          <a:p>
            <a:r>
              <a:rPr lang="en-GB" dirty="0"/>
              <a:t>Concept drawing, block plan, site plan, floor plan...</a:t>
            </a:r>
          </a:p>
          <a:p>
            <a:r>
              <a:rPr lang="en-GB" dirty="0"/>
              <a:t>Services (energy, water, telecoms, drainage...)</a:t>
            </a:r>
          </a:p>
          <a:p>
            <a:r>
              <a:rPr lang="en-GB" dirty="0"/>
              <a:t>Safety &amp; sustainability</a:t>
            </a:r>
          </a:p>
          <a:p>
            <a:r>
              <a:rPr lang="en-GB" dirty="0"/>
              <a:t>Aesthetics</a:t>
            </a:r>
          </a:p>
          <a:p>
            <a:r>
              <a:rPr lang="en-GB" dirty="0"/>
              <a:t>New design/build very different from brownfield/refit/refurb/extension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9998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5A8360-27D4-9FAA-8466-CD60AC4FB7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489D3-93D0-9E63-AE74-EEADEC4D1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Enterprise architecture in healthcare?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8DB93-CFD1-DAA1-7A8B-212112F64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3702"/>
            <a:ext cx="10515600" cy="4769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Design goals/constraints</a:t>
            </a:r>
          </a:p>
          <a:p>
            <a:r>
              <a:rPr lang="en-GB" dirty="0"/>
              <a:t>Affordability</a:t>
            </a:r>
          </a:p>
          <a:p>
            <a:r>
              <a:rPr lang="en-GB" dirty="0"/>
              <a:t>Regulations and/or business case, clinical safety case</a:t>
            </a:r>
          </a:p>
          <a:p>
            <a:r>
              <a:rPr lang="en-GB" dirty="0"/>
              <a:t>Concepts, architectural layers</a:t>
            </a:r>
          </a:p>
          <a:p>
            <a:r>
              <a:rPr lang="en-GB" dirty="0"/>
              <a:t>Business </a:t>
            </a:r>
            <a:r>
              <a:rPr lang="en-GB" b="1" dirty="0"/>
              <a:t>capabilities</a:t>
            </a:r>
          </a:p>
          <a:p>
            <a:r>
              <a:rPr lang="en-GB" dirty="0"/>
              <a:t>Services (interoperability, data &amp; flows, computing power, networks)</a:t>
            </a:r>
          </a:p>
          <a:p>
            <a:r>
              <a:rPr lang="en-GB" dirty="0"/>
              <a:t>Safety &amp; sustainability</a:t>
            </a:r>
          </a:p>
          <a:p>
            <a:r>
              <a:rPr lang="en-GB" dirty="0"/>
              <a:t>Aesthetics (usability)</a:t>
            </a:r>
          </a:p>
          <a:p>
            <a:r>
              <a:rPr lang="en-GB" dirty="0"/>
              <a:t>Unless a brand new facility, ALWAYS legacy/brownfield/refit/extension in NHS (maybe not always in social care)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7149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836BFB-13D5-0D51-4471-669241A555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645BD-C6A8-DBBD-7462-F339F7A00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 architecture in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7354A-832A-C5F2-1B3B-CD25747330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Based on Digital Healthcare Architect work in 2019-2021.</a:t>
            </a:r>
          </a:p>
          <a:p>
            <a:r>
              <a:rPr lang="en-GB" dirty="0"/>
              <a:t>Uses </a:t>
            </a:r>
            <a:r>
              <a:rPr lang="en-GB" dirty="0" err="1"/>
              <a:t>Archimate</a:t>
            </a:r>
            <a:r>
              <a:rPr lang="en-GB" dirty="0"/>
              <a:t>® modelling language, based on TOGAF concepts.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2690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DBFB5-FAA3-8A81-00AB-2B6BB4D84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Modelio</a:t>
            </a:r>
            <a:endParaRPr lang="en-GB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D5A13E-D39E-048F-EDE9-513138D375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20" y="1414467"/>
            <a:ext cx="10607959" cy="5078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13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D7E8D2-1D41-6E70-F481-5B8D0672CF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3BE38-C6A9-E19F-4D7D-9EBEAB104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0873509" cy="1325563"/>
          </a:xfrm>
        </p:spPr>
        <p:txBody>
          <a:bodyPr/>
          <a:lstStyle/>
          <a:p>
            <a:r>
              <a:rPr lang="en-GB" b="1" dirty="0"/>
              <a:t>Multiple diagrams/objects/concepts/views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B1116C-AEE5-72E3-E646-D407895120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2509" y="2029862"/>
            <a:ext cx="3697863" cy="34213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157D00C-466A-0ECE-C8DE-45C1C4E8DF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8882" y="1690688"/>
            <a:ext cx="3838526" cy="43038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39182F0-E43A-26C5-9A2A-7930DB1192B5}"/>
              </a:ext>
            </a:extLst>
          </p:cNvPr>
          <p:cNvSpPr txBox="1"/>
          <p:nvPr/>
        </p:nvSpPr>
        <p:spPr>
          <a:xfrm>
            <a:off x="1787626" y="6129099"/>
            <a:ext cx="25204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Model-specific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5A4B69-79FD-2CEF-0D96-4C8D58F023EC}"/>
              </a:ext>
            </a:extLst>
          </p:cNvPr>
          <p:cNvSpPr txBox="1"/>
          <p:nvPr/>
        </p:nvSpPr>
        <p:spPr>
          <a:xfrm>
            <a:off x="7091228" y="6129099"/>
            <a:ext cx="13646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Generic</a:t>
            </a:r>
          </a:p>
        </p:txBody>
      </p:sp>
    </p:spTree>
    <p:extLst>
      <p:ext uri="{BB962C8B-B14F-4D97-AF65-F5344CB8AC3E}">
        <p14:creationId xmlns:p14="http://schemas.microsoft.com/office/powerpoint/2010/main" val="34218456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3A9A51-AD02-5DF0-1144-1A26CEDE86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CACF8-EFF2-BD4C-0906-086A35085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0873509" cy="1325563"/>
          </a:xfrm>
        </p:spPr>
        <p:txBody>
          <a:bodyPr/>
          <a:lstStyle/>
          <a:p>
            <a:r>
              <a:rPr lang="en-GB" b="1" dirty="0"/>
              <a:t>Example objects/concepts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A705E5-5D10-117F-E8C4-7E0314E0EE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199" y="1690688"/>
            <a:ext cx="5734850" cy="25149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433B1B6-7BF4-339F-F3FA-BEFDE3D821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4234" y="1692997"/>
            <a:ext cx="4020111" cy="363905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9C8B078-EC77-6CF9-6006-FA9417A0E6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8469" y="5054885"/>
            <a:ext cx="3620005" cy="9526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339C8CE-5AFF-44BE-AD09-9BD054BA8B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50170" y="5092990"/>
            <a:ext cx="1238423" cy="914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797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507439-55ED-444B-D4CC-AE5EA42BFF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3B53914-ED78-080F-7F45-F12227143D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6733" y="2047682"/>
            <a:ext cx="5258534" cy="2762636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771DADE-4254-D660-7C91-349AFE948138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4400"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Define the goals</a:t>
            </a:r>
          </a:p>
        </p:txBody>
      </p:sp>
    </p:spTree>
    <p:extLst>
      <p:ext uri="{BB962C8B-B14F-4D97-AF65-F5344CB8AC3E}">
        <p14:creationId xmlns:p14="http://schemas.microsoft.com/office/powerpoint/2010/main" val="21591008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E83FF5-4BE6-2568-1487-502C72C937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887046B-44E9-9011-AF1A-931222B918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4730" y="1375864"/>
            <a:ext cx="9602540" cy="502990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DB5C84-7A48-1CA6-74F9-BBE2261C42A8}"/>
              </a:ext>
            </a:extLst>
          </p:cNvPr>
          <p:cNvSpPr txBox="1">
            <a:spLocks/>
          </p:cNvSpPr>
          <p:nvPr/>
        </p:nvSpPr>
        <p:spPr>
          <a:xfrm>
            <a:off x="838200" y="452234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4400"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Start at Level 0 (‘helicopter view’)</a:t>
            </a:r>
          </a:p>
        </p:txBody>
      </p:sp>
    </p:spTree>
    <p:extLst>
      <p:ext uri="{BB962C8B-B14F-4D97-AF65-F5344CB8AC3E}">
        <p14:creationId xmlns:p14="http://schemas.microsoft.com/office/powerpoint/2010/main" val="12314874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4E126-8542-C24A-04F9-ECE7268C48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FBEF8D-94FA-8280-AFDC-5C26469482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3256" y="2117428"/>
            <a:ext cx="9945488" cy="42487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ADE331-6B0F-B3DC-DC6E-186C54E4AB6E}"/>
              </a:ext>
            </a:extLst>
          </p:cNvPr>
          <p:cNvSpPr txBox="1">
            <a:spLocks/>
          </p:cNvSpPr>
          <p:nvPr/>
        </p:nvSpPr>
        <p:spPr>
          <a:xfrm>
            <a:off x="838200" y="452234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4400"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Work down organisational/service structure</a:t>
            </a:r>
          </a:p>
        </p:txBody>
      </p:sp>
    </p:spTree>
    <p:extLst>
      <p:ext uri="{BB962C8B-B14F-4D97-AF65-F5344CB8AC3E}">
        <p14:creationId xmlns:p14="http://schemas.microsoft.com/office/powerpoint/2010/main" val="3872865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7D4AA0-B1F4-DD4C-D06E-A583FBFA5B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3BEB618-510B-C91E-35B9-70B7C672C2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6105" y="1591292"/>
            <a:ext cx="8643349" cy="51536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828159-A8CD-D5E0-57C8-B46CB460A21A}"/>
              </a:ext>
            </a:extLst>
          </p:cNvPr>
          <p:cNvSpPr txBox="1">
            <a:spLocks/>
          </p:cNvSpPr>
          <p:nvPr/>
        </p:nvSpPr>
        <p:spPr>
          <a:xfrm>
            <a:off x="838200" y="452234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4400"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Work down organisational/service structure</a:t>
            </a:r>
          </a:p>
        </p:txBody>
      </p:sp>
    </p:spTree>
    <p:extLst>
      <p:ext uri="{BB962C8B-B14F-4D97-AF65-F5344CB8AC3E}">
        <p14:creationId xmlns:p14="http://schemas.microsoft.com/office/powerpoint/2010/main" val="42487185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24595A-9529-5C30-AF13-E7F1761F37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04A99CD-41E2-5576-9DAC-3665315EF9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44" y="0"/>
            <a:ext cx="116567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7956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6409C8-314F-E6DD-8C4D-9464F95F28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F3025A2-39C7-00E1-0E75-8F240871C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77009"/>
            <a:ext cx="12192000" cy="57569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EF34C6-6F25-464B-3BB5-2CFD883A8922}"/>
              </a:ext>
            </a:extLst>
          </p:cNvPr>
          <p:cNvSpPr txBox="1">
            <a:spLocks/>
          </p:cNvSpPr>
          <p:nvPr/>
        </p:nvSpPr>
        <p:spPr>
          <a:xfrm>
            <a:off x="450273" y="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4400"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Identify common shared resources</a:t>
            </a:r>
          </a:p>
        </p:txBody>
      </p:sp>
    </p:spTree>
    <p:extLst>
      <p:ext uri="{BB962C8B-B14F-4D97-AF65-F5344CB8AC3E}">
        <p14:creationId xmlns:p14="http://schemas.microsoft.com/office/powerpoint/2010/main" val="12309593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E14B1A-21FF-AD08-2884-755DA2E7B4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D312A2-E2AF-A228-E2F6-6EBA442939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9204" y="1502564"/>
            <a:ext cx="8173591" cy="520137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4AE3-D4D5-CA19-013D-6D54331C67BB}"/>
              </a:ext>
            </a:extLst>
          </p:cNvPr>
          <p:cNvSpPr txBox="1">
            <a:spLocks/>
          </p:cNvSpPr>
          <p:nvPr/>
        </p:nvSpPr>
        <p:spPr>
          <a:xfrm>
            <a:off x="450273" y="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4400"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Group data objects into logical layers</a:t>
            </a:r>
          </a:p>
        </p:txBody>
      </p:sp>
    </p:spTree>
    <p:extLst>
      <p:ext uri="{BB962C8B-B14F-4D97-AF65-F5344CB8AC3E}">
        <p14:creationId xmlns:p14="http://schemas.microsoft.com/office/powerpoint/2010/main" val="27920029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A31812-AF8E-3886-34E4-8A97963163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4A00F0-752D-0045-0E37-FBF2E3BC1A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3046" y="94306"/>
            <a:ext cx="7906853" cy="67636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F49810-BA0B-A699-98C2-1462FB352DF2}"/>
              </a:ext>
            </a:extLst>
          </p:cNvPr>
          <p:cNvSpPr txBox="1">
            <a:spLocks/>
          </p:cNvSpPr>
          <p:nvPr/>
        </p:nvSpPr>
        <p:spPr>
          <a:xfrm>
            <a:off x="339437" y="794328"/>
            <a:ext cx="3539836" cy="26346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4400"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Generalise core processes for common pathways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EF6AA4B-6E43-D7FC-CD6D-392BE36F931A}"/>
              </a:ext>
            </a:extLst>
          </p:cNvPr>
          <p:cNvSpPr txBox="1">
            <a:spLocks/>
          </p:cNvSpPr>
          <p:nvPr/>
        </p:nvSpPr>
        <p:spPr>
          <a:xfrm>
            <a:off x="339436" y="4738110"/>
            <a:ext cx="3779981" cy="1828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4400"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Identify foundational services</a:t>
            </a:r>
          </a:p>
        </p:txBody>
      </p:sp>
    </p:spTree>
    <p:extLst>
      <p:ext uri="{BB962C8B-B14F-4D97-AF65-F5344CB8AC3E}">
        <p14:creationId xmlns:p14="http://schemas.microsoft.com/office/powerpoint/2010/main" val="29866753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657C83-7A29-024D-FA60-9954376248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A1872E9-73A9-FE1D-4A94-637EB15BAC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7097" y="0"/>
            <a:ext cx="775096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64E417-16DB-7C98-5C93-58DD44206506}"/>
              </a:ext>
            </a:extLst>
          </p:cNvPr>
          <p:cNvSpPr txBox="1">
            <a:spLocks/>
          </p:cNvSpPr>
          <p:nvPr/>
        </p:nvSpPr>
        <p:spPr>
          <a:xfrm>
            <a:off x="339436" y="295565"/>
            <a:ext cx="3779981" cy="40270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4400"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Group applications and business services into layers of target architecture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46B9DAE-10DA-CF15-765B-56D93C4C9F2C}"/>
              </a:ext>
            </a:extLst>
          </p:cNvPr>
          <p:cNvSpPr txBox="1">
            <a:spLocks/>
          </p:cNvSpPr>
          <p:nvPr/>
        </p:nvSpPr>
        <p:spPr>
          <a:xfrm>
            <a:off x="339436" y="4738110"/>
            <a:ext cx="3779981" cy="1828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4400"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Identify gaps &amp; duplication</a:t>
            </a:r>
          </a:p>
        </p:txBody>
      </p:sp>
    </p:spTree>
    <p:extLst>
      <p:ext uri="{BB962C8B-B14F-4D97-AF65-F5344CB8AC3E}">
        <p14:creationId xmlns:p14="http://schemas.microsoft.com/office/powerpoint/2010/main" val="36617956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5A8360-27D4-9FAA-8466-CD60AC4FB7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489D3-93D0-9E63-AE74-EEADEC4D1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You are not becoming enterprise architects…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8DB93-CFD1-DAA1-7A8B-212112F64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But think about the important concepts:</a:t>
            </a:r>
          </a:p>
          <a:p>
            <a:pPr lvl="1"/>
            <a:r>
              <a:rPr lang="en-GB" dirty="0"/>
              <a:t>Design goals/constraints/business capabilities/services</a:t>
            </a:r>
          </a:p>
          <a:p>
            <a:pPr lvl="1"/>
            <a:r>
              <a:rPr lang="en-GB" dirty="0"/>
              <a:t>Regulations and/or business case, clinical safety case</a:t>
            </a:r>
          </a:p>
          <a:p>
            <a:pPr lvl="1"/>
            <a:r>
              <a:rPr lang="en-GB" dirty="0"/>
              <a:t>Key conceptual components and architectural layers</a:t>
            </a:r>
          </a:p>
          <a:p>
            <a:pPr lvl="1"/>
            <a:r>
              <a:rPr lang="en-GB" dirty="0"/>
              <a:t>Target service model </a:t>
            </a:r>
            <a:r>
              <a:rPr lang="en-GB" dirty="0">
                <a:sym typeface="Wingdings" panose="05000000000000000000" pitchFamily="2" charset="2"/>
              </a:rPr>
              <a:t> Target enterprise architecture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2649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6358F4-1CB0-49FA-FA92-323C6F3234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6ECC8-65DE-12BA-7CD7-9F2D1241C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22762513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403167-F585-1F49-AFDA-D81C479118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26DE1-F0FD-215A-6AC7-F243AF240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856F4-8048-B7C1-06E6-4EE28B740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2247"/>
            <a:ext cx="10515600" cy="476371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Select an operational area (as big or small as you like; e.g. scheduling, referrals, repeat prescribing, triage, patient flow, discharge, incident reporting, staff recruitment, ambulance dispatch…)</a:t>
            </a:r>
          </a:p>
          <a:p>
            <a:r>
              <a:rPr lang="en-GB" dirty="0"/>
              <a:t>Identify:</a:t>
            </a:r>
          </a:p>
          <a:p>
            <a:pPr lvl="1"/>
            <a:r>
              <a:rPr lang="en-GB" dirty="0"/>
              <a:t>Actors</a:t>
            </a:r>
          </a:p>
          <a:p>
            <a:pPr lvl="1"/>
            <a:r>
              <a:rPr lang="en-GB" dirty="0"/>
              <a:t>Roles</a:t>
            </a:r>
          </a:p>
          <a:p>
            <a:pPr lvl="1"/>
            <a:r>
              <a:rPr lang="en-GB" dirty="0"/>
              <a:t>Business Processes/Services/Capabilities</a:t>
            </a:r>
          </a:p>
          <a:p>
            <a:pPr lvl="1"/>
            <a:r>
              <a:rPr lang="en-GB" dirty="0"/>
              <a:t>Application components</a:t>
            </a:r>
          </a:p>
          <a:p>
            <a:pPr lvl="1"/>
            <a:r>
              <a:rPr lang="en-GB" dirty="0"/>
              <a:t>Application Processes/Services</a:t>
            </a:r>
          </a:p>
          <a:p>
            <a:pPr lvl="1"/>
            <a:r>
              <a:rPr lang="en-GB" dirty="0"/>
              <a:t>Data objects</a:t>
            </a:r>
          </a:p>
          <a:p>
            <a:pPr lvl="1"/>
            <a:r>
              <a:rPr lang="en-GB" dirty="0"/>
              <a:t>Goals</a:t>
            </a:r>
          </a:p>
          <a:p>
            <a:r>
              <a:rPr lang="en-GB" dirty="0"/>
              <a:t>Sketch a block diagram showing their interaction in one </a:t>
            </a:r>
            <a:r>
              <a:rPr lang="en-GB" b="1" dirty="0"/>
              <a:t>business service</a:t>
            </a:r>
            <a:r>
              <a:rPr lang="en-GB" dirty="0"/>
              <a:t>.</a:t>
            </a:r>
          </a:p>
          <a:p>
            <a:r>
              <a:rPr lang="en-GB" dirty="0"/>
              <a:t>Identify any gaps, duplications or unknowns.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30262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368</Words>
  <Application>Microsoft Office PowerPoint</Application>
  <PresentationFormat>Widescreen</PresentationFormat>
  <Paragraphs>64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Aptos</vt:lpstr>
      <vt:lpstr>Arial</vt:lpstr>
      <vt:lpstr>Calibri</vt:lpstr>
      <vt:lpstr>Calibri Light</vt:lpstr>
      <vt:lpstr>Wingdings</vt:lpstr>
      <vt:lpstr>Office Theme</vt:lpstr>
      <vt:lpstr>1_Office Theme</vt:lpstr>
      <vt:lpstr>PowerPoint Presentation</vt:lpstr>
      <vt:lpstr>Physical construction architecture?</vt:lpstr>
      <vt:lpstr>Enterprise architecture in healthcare?</vt:lpstr>
      <vt:lpstr>Example architecture in healthcare</vt:lpstr>
      <vt:lpstr>Modelio</vt:lpstr>
      <vt:lpstr>Multiple diagrams/objects/concepts/views</vt:lpstr>
      <vt:lpstr>Example objects/concepts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You are not becoming enterprise architects…</vt:lpstr>
      <vt:lpstr>Q&amp;A</vt:lpstr>
      <vt:lpstr>Group exercise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Philip Scott</dc:creator>
  <cp:lastModifiedBy>Philip Scott</cp:lastModifiedBy>
  <cp:revision>1</cp:revision>
  <dcterms:created xsi:type="dcterms:W3CDTF">2024-10-08T10:37:07Z</dcterms:created>
  <dcterms:modified xsi:type="dcterms:W3CDTF">2025-10-16T09:32:10Z</dcterms:modified>
</cp:coreProperties>
</file>