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408" r:id="rId6"/>
    <p:sldId id="425" r:id="rId7"/>
    <p:sldId id="426" r:id="rId8"/>
    <p:sldId id="424" r:id="rId9"/>
    <p:sldId id="413" r:id="rId10"/>
    <p:sldId id="429" r:id="rId11"/>
    <p:sldId id="431" r:id="rId12"/>
    <p:sldId id="432" r:id="rId13"/>
    <p:sldId id="433" r:id="rId14"/>
    <p:sldId id="430" r:id="rId15"/>
    <p:sldId id="434" r:id="rId16"/>
    <p:sldId id="492" r:id="rId17"/>
    <p:sldId id="493" r:id="rId18"/>
    <p:sldId id="496" r:id="rId19"/>
    <p:sldId id="495" r:id="rId20"/>
    <p:sldId id="435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8E71A1-9040-4A5B-BDF9-873BDB812C40}" v="1" dt="2025-01-27T14:39:37.8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 varScale="1">
        <p:scale>
          <a:sx n="51" d="100"/>
          <a:sy n="51" d="100"/>
        </p:scale>
        <p:origin x="172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4C8E71A1-9040-4A5B-BDF9-873BDB812C40}"/>
    <pc:docChg chg="undo custSel addSld delSld modSld">
      <pc:chgData name="Bettina Schmidt" userId="32f9f094-ca9c-4781-adf1-b860fa553cc7" providerId="ADAL" clId="{4C8E71A1-9040-4A5B-BDF9-873BDB812C40}" dt="2025-01-27T14:40:31.132" v="1514" actId="47"/>
      <pc:docMkLst>
        <pc:docMk/>
      </pc:docMkLst>
      <pc:sldChg chg="modSp mod">
        <pc:chgData name="Bettina Schmidt" userId="32f9f094-ca9c-4781-adf1-b860fa553cc7" providerId="ADAL" clId="{4C8E71A1-9040-4A5B-BDF9-873BDB812C40}" dt="2025-01-27T14:20:14.744" v="62" actId="20577"/>
        <pc:sldMkLst>
          <pc:docMk/>
          <pc:sldMk cId="3408955283" sldId="256"/>
        </pc:sldMkLst>
        <pc:spChg chg="mod">
          <ac:chgData name="Bettina Schmidt" userId="32f9f094-ca9c-4781-adf1-b860fa553cc7" providerId="ADAL" clId="{4C8E71A1-9040-4A5B-BDF9-873BDB812C40}" dt="2025-01-27T14:19:30.140" v="36" actId="6549"/>
          <ac:spMkLst>
            <pc:docMk/>
            <pc:sldMk cId="3408955283" sldId="256"/>
            <ac:spMk id="2" creationId="{00000000-0000-0000-0000-000000000000}"/>
          </ac:spMkLst>
        </pc:spChg>
        <pc:spChg chg="mod">
          <ac:chgData name="Bettina Schmidt" userId="32f9f094-ca9c-4781-adf1-b860fa553cc7" providerId="ADAL" clId="{4C8E71A1-9040-4A5B-BDF9-873BDB812C40}" dt="2025-01-27T14:20:14.744" v="62" actId="20577"/>
          <ac:spMkLst>
            <pc:docMk/>
            <pc:sldMk cId="3408955283" sldId="256"/>
            <ac:spMk id="3" creationId="{00000000-0000-0000-0000-000000000000}"/>
          </ac:spMkLst>
        </pc:spChg>
      </pc:sldChg>
      <pc:sldChg chg="modSp mod">
        <pc:chgData name="Bettina Schmidt" userId="32f9f094-ca9c-4781-adf1-b860fa553cc7" providerId="ADAL" clId="{4C8E71A1-9040-4A5B-BDF9-873BDB812C40}" dt="2025-01-27T14:21:18.082" v="188" actId="6549"/>
        <pc:sldMkLst>
          <pc:docMk/>
          <pc:sldMk cId="1208744317" sldId="408"/>
        </pc:sldMkLst>
        <pc:spChg chg="mod">
          <ac:chgData name="Bettina Schmidt" userId="32f9f094-ca9c-4781-adf1-b860fa553cc7" providerId="ADAL" clId="{4C8E71A1-9040-4A5B-BDF9-873BDB812C40}" dt="2025-01-27T14:21:18.082" v="188" actId="6549"/>
          <ac:spMkLst>
            <pc:docMk/>
            <pc:sldMk cId="1208744317" sldId="408"/>
            <ac:spMk id="7" creationId="{77E666E4-37FB-4665-AFCD-36E1637FCE75}"/>
          </ac:spMkLst>
        </pc:spChg>
      </pc:sldChg>
      <pc:sldChg chg="modSp mod">
        <pc:chgData name="Bettina Schmidt" userId="32f9f094-ca9c-4781-adf1-b860fa553cc7" providerId="ADAL" clId="{4C8E71A1-9040-4A5B-BDF9-873BDB812C40}" dt="2025-01-27T14:31:44.651" v="1099" actId="20577"/>
        <pc:sldMkLst>
          <pc:docMk/>
          <pc:sldMk cId="511103376" sldId="413"/>
        </pc:sldMkLst>
        <pc:spChg chg="mod">
          <ac:chgData name="Bettina Schmidt" userId="32f9f094-ca9c-4781-adf1-b860fa553cc7" providerId="ADAL" clId="{4C8E71A1-9040-4A5B-BDF9-873BDB812C40}" dt="2025-01-27T14:31:44.651" v="1099" actId="20577"/>
          <ac:spMkLst>
            <pc:docMk/>
            <pc:sldMk cId="511103376" sldId="413"/>
            <ac:spMk id="3" creationId="{10176B8C-30F5-47EE-8164-64B3EFB631BD}"/>
          </ac:spMkLst>
        </pc:spChg>
      </pc:sldChg>
      <pc:sldChg chg="modSp mod">
        <pc:chgData name="Bettina Schmidt" userId="32f9f094-ca9c-4781-adf1-b860fa553cc7" providerId="ADAL" clId="{4C8E71A1-9040-4A5B-BDF9-873BDB812C40}" dt="2025-01-27T14:30:34.451" v="1009" actId="6549"/>
        <pc:sldMkLst>
          <pc:docMk/>
          <pc:sldMk cId="568476062" sldId="424"/>
        </pc:sldMkLst>
        <pc:spChg chg="mod">
          <ac:chgData name="Bettina Schmidt" userId="32f9f094-ca9c-4781-adf1-b860fa553cc7" providerId="ADAL" clId="{4C8E71A1-9040-4A5B-BDF9-873BDB812C40}" dt="2025-01-27T14:30:34.451" v="1009" actId="6549"/>
          <ac:spMkLst>
            <pc:docMk/>
            <pc:sldMk cId="568476062" sldId="424"/>
            <ac:spMk id="3" creationId="{FF35EF74-2481-5238-CFFB-2F4119649FB8}"/>
          </ac:spMkLst>
        </pc:spChg>
      </pc:sldChg>
      <pc:sldChg chg="modSp mod">
        <pc:chgData name="Bettina Schmidt" userId="32f9f094-ca9c-4781-adf1-b860fa553cc7" providerId="ADAL" clId="{4C8E71A1-9040-4A5B-BDF9-873BDB812C40}" dt="2025-01-27T14:23:53.924" v="452" actId="6549"/>
        <pc:sldMkLst>
          <pc:docMk/>
          <pc:sldMk cId="2455527959" sldId="425"/>
        </pc:sldMkLst>
        <pc:spChg chg="mod">
          <ac:chgData name="Bettina Schmidt" userId="32f9f094-ca9c-4781-adf1-b860fa553cc7" providerId="ADAL" clId="{4C8E71A1-9040-4A5B-BDF9-873BDB812C40}" dt="2025-01-27T14:23:53.924" v="452" actId="6549"/>
          <ac:spMkLst>
            <pc:docMk/>
            <pc:sldMk cId="2455527959" sldId="425"/>
            <ac:spMk id="3" creationId="{2AD0548C-A3DC-A43C-8EDD-F69F188A3327}"/>
          </ac:spMkLst>
        </pc:spChg>
      </pc:sldChg>
      <pc:sldChg chg="modSp mod">
        <pc:chgData name="Bettina Schmidt" userId="32f9f094-ca9c-4781-adf1-b860fa553cc7" providerId="ADAL" clId="{4C8E71A1-9040-4A5B-BDF9-873BDB812C40}" dt="2025-01-27T14:25:36.283" v="561" actId="20577"/>
        <pc:sldMkLst>
          <pc:docMk/>
          <pc:sldMk cId="3835158455" sldId="426"/>
        </pc:sldMkLst>
        <pc:spChg chg="mod">
          <ac:chgData name="Bettina Schmidt" userId="32f9f094-ca9c-4781-adf1-b860fa553cc7" providerId="ADAL" clId="{4C8E71A1-9040-4A5B-BDF9-873BDB812C40}" dt="2025-01-27T14:25:36.283" v="561" actId="20577"/>
          <ac:spMkLst>
            <pc:docMk/>
            <pc:sldMk cId="3835158455" sldId="426"/>
            <ac:spMk id="3" creationId="{68095B26-6CE0-7D4D-A238-C968D878DB5A}"/>
          </ac:spMkLst>
        </pc:spChg>
      </pc:sldChg>
      <pc:sldChg chg="modSp mod">
        <pc:chgData name="Bettina Schmidt" userId="32f9f094-ca9c-4781-adf1-b860fa553cc7" providerId="ADAL" clId="{4C8E71A1-9040-4A5B-BDF9-873BDB812C40}" dt="2025-01-27T14:33:39.600" v="1205" actId="5793"/>
        <pc:sldMkLst>
          <pc:docMk/>
          <pc:sldMk cId="2354260012" sldId="429"/>
        </pc:sldMkLst>
        <pc:spChg chg="mod">
          <ac:chgData name="Bettina Schmidt" userId="32f9f094-ca9c-4781-adf1-b860fa553cc7" providerId="ADAL" clId="{4C8E71A1-9040-4A5B-BDF9-873BDB812C40}" dt="2025-01-27T14:33:39.600" v="1205" actId="5793"/>
          <ac:spMkLst>
            <pc:docMk/>
            <pc:sldMk cId="2354260012" sldId="429"/>
            <ac:spMk id="3" creationId="{47A67683-5052-B0D4-5DDC-0EAA1E48D551}"/>
          </ac:spMkLst>
        </pc:spChg>
      </pc:sldChg>
      <pc:sldChg chg="modSp mod">
        <pc:chgData name="Bettina Schmidt" userId="32f9f094-ca9c-4781-adf1-b860fa553cc7" providerId="ADAL" clId="{4C8E71A1-9040-4A5B-BDF9-873BDB812C40}" dt="2025-01-27T14:38:20.325" v="1388" actId="6549"/>
        <pc:sldMkLst>
          <pc:docMk/>
          <pc:sldMk cId="1389744853" sldId="430"/>
        </pc:sldMkLst>
        <pc:spChg chg="mod">
          <ac:chgData name="Bettina Schmidt" userId="32f9f094-ca9c-4781-adf1-b860fa553cc7" providerId="ADAL" clId="{4C8E71A1-9040-4A5B-BDF9-873BDB812C40}" dt="2025-01-27T14:38:20.325" v="1388" actId="6549"/>
          <ac:spMkLst>
            <pc:docMk/>
            <pc:sldMk cId="1389744853" sldId="430"/>
            <ac:spMk id="3" creationId="{B5715943-56BF-74F0-3DEA-1F6730301196}"/>
          </ac:spMkLst>
        </pc:spChg>
      </pc:sldChg>
      <pc:sldChg chg="modSp mod">
        <pc:chgData name="Bettina Schmidt" userId="32f9f094-ca9c-4781-adf1-b860fa553cc7" providerId="ADAL" clId="{4C8E71A1-9040-4A5B-BDF9-873BDB812C40}" dt="2025-01-27T14:34:53.093" v="1249" actId="6549"/>
        <pc:sldMkLst>
          <pc:docMk/>
          <pc:sldMk cId="1014440755" sldId="431"/>
        </pc:sldMkLst>
        <pc:spChg chg="mod">
          <ac:chgData name="Bettina Schmidt" userId="32f9f094-ca9c-4781-adf1-b860fa553cc7" providerId="ADAL" clId="{4C8E71A1-9040-4A5B-BDF9-873BDB812C40}" dt="2025-01-27T14:34:53.093" v="1249" actId="6549"/>
          <ac:spMkLst>
            <pc:docMk/>
            <pc:sldMk cId="1014440755" sldId="431"/>
            <ac:spMk id="3" creationId="{B15A4D1B-DE78-495A-740E-A4E0C53F609E}"/>
          </ac:spMkLst>
        </pc:spChg>
      </pc:sldChg>
      <pc:sldChg chg="modSp mod">
        <pc:chgData name="Bettina Schmidt" userId="32f9f094-ca9c-4781-adf1-b860fa553cc7" providerId="ADAL" clId="{4C8E71A1-9040-4A5B-BDF9-873BDB812C40}" dt="2025-01-27T14:35:09.369" v="1259" actId="6549"/>
        <pc:sldMkLst>
          <pc:docMk/>
          <pc:sldMk cId="2068927818" sldId="432"/>
        </pc:sldMkLst>
        <pc:spChg chg="mod">
          <ac:chgData name="Bettina Schmidt" userId="32f9f094-ca9c-4781-adf1-b860fa553cc7" providerId="ADAL" clId="{4C8E71A1-9040-4A5B-BDF9-873BDB812C40}" dt="2025-01-27T14:35:09.369" v="1259" actId="6549"/>
          <ac:spMkLst>
            <pc:docMk/>
            <pc:sldMk cId="2068927818" sldId="432"/>
            <ac:spMk id="3" creationId="{86A65D89-B2D3-49DD-C5F1-0C08AAB07292}"/>
          </ac:spMkLst>
        </pc:spChg>
      </pc:sldChg>
      <pc:sldChg chg="modSp mod">
        <pc:chgData name="Bettina Schmidt" userId="32f9f094-ca9c-4781-adf1-b860fa553cc7" providerId="ADAL" clId="{4C8E71A1-9040-4A5B-BDF9-873BDB812C40}" dt="2025-01-27T14:36:58.845" v="1322" actId="255"/>
        <pc:sldMkLst>
          <pc:docMk/>
          <pc:sldMk cId="282595082" sldId="433"/>
        </pc:sldMkLst>
        <pc:spChg chg="mod">
          <ac:chgData name="Bettina Schmidt" userId="32f9f094-ca9c-4781-adf1-b860fa553cc7" providerId="ADAL" clId="{4C8E71A1-9040-4A5B-BDF9-873BDB812C40}" dt="2025-01-27T14:36:58.845" v="1322" actId="255"/>
          <ac:spMkLst>
            <pc:docMk/>
            <pc:sldMk cId="282595082" sldId="433"/>
            <ac:spMk id="3" creationId="{BC3B907D-9F49-C7DD-2B02-F1852EB05778}"/>
          </ac:spMkLst>
        </pc:spChg>
      </pc:sldChg>
      <pc:sldChg chg="modSp mod">
        <pc:chgData name="Bettina Schmidt" userId="32f9f094-ca9c-4781-adf1-b860fa553cc7" providerId="ADAL" clId="{4C8E71A1-9040-4A5B-BDF9-873BDB812C40}" dt="2025-01-27T14:40:12.743" v="1513" actId="20577"/>
        <pc:sldMkLst>
          <pc:docMk/>
          <pc:sldMk cId="930898466" sldId="434"/>
        </pc:sldMkLst>
        <pc:spChg chg="mod">
          <ac:chgData name="Bettina Schmidt" userId="32f9f094-ca9c-4781-adf1-b860fa553cc7" providerId="ADAL" clId="{4C8E71A1-9040-4A5B-BDF9-873BDB812C40}" dt="2025-01-27T14:39:58.209" v="1477" actId="20577"/>
          <ac:spMkLst>
            <pc:docMk/>
            <pc:sldMk cId="930898466" sldId="434"/>
            <ac:spMk id="2" creationId="{C2296B87-331E-18C8-876D-973ADB83E888}"/>
          </ac:spMkLst>
        </pc:spChg>
        <pc:spChg chg="mod">
          <ac:chgData name="Bettina Schmidt" userId="32f9f094-ca9c-4781-adf1-b860fa553cc7" providerId="ADAL" clId="{4C8E71A1-9040-4A5B-BDF9-873BDB812C40}" dt="2025-01-27T14:40:12.743" v="1513" actId="20577"/>
          <ac:spMkLst>
            <pc:docMk/>
            <pc:sldMk cId="930898466" sldId="434"/>
            <ac:spMk id="3" creationId="{C4845657-77AB-C5B1-5B5F-DF6D912F8E9B}"/>
          </ac:spMkLst>
        </pc:spChg>
      </pc:sldChg>
      <pc:sldChg chg="modSp mod">
        <pc:chgData name="Bettina Schmidt" userId="32f9f094-ca9c-4781-adf1-b860fa553cc7" providerId="ADAL" clId="{4C8E71A1-9040-4A5B-BDF9-873BDB812C40}" dt="2025-01-27T14:38:59.317" v="1457" actId="20577"/>
        <pc:sldMkLst>
          <pc:docMk/>
          <pc:sldMk cId="851794133" sldId="435"/>
        </pc:sldMkLst>
        <pc:spChg chg="mod">
          <ac:chgData name="Bettina Schmidt" userId="32f9f094-ca9c-4781-adf1-b860fa553cc7" providerId="ADAL" clId="{4C8E71A1-9040-4A5B-BDF9-873BDB812C40}" dt="2025-01-27T14:38:59.317" v="1457" actId="20577"/>
          <ac:spMkLst>
            <pc:docMk/>
            <pc:sldMk cId="851794133" sldId="435"/>
            <ac:spMk id="3" creationId="{EC8E8635-D7BC-6477-B9EA-CD0F4FC51F5C}"/>
          </ac:spMkLst>
        </pc:spChg>
      </pc:sldChg>
      <pc:sldChg chg="new del">
        <pc:chgData name="Bettina Schmidt" userId="32f9f094-ca9c-4781-adf1-b860fa553cc7" providerId="ADAL" clId="{4C8E71A1-9040-4A5B-BDF9-873BDB812C40}" dt="2025-01-27T14:39:44.512" v="1460" actId="47"/>
        <pc:sldMkLst>
          <pc:docMk/>
          <pc:sldMk cId="2280886139" sldId="436"/>
        </pc:sldMkLst>
      </pc:sldChg>
      <pc:sldChg chg="modSp add mod">
        <pc:chgData name="Bettina Schmidt" userId="32f9f094-ca9c-4781-adf1-b860fa553cc7" providerId="ADAL" clId="{4C8E71A1-9040-4A5B-BDF9-873BDB812C40}" dt="2025-01-27T14:39:48.002" v="1468" actId="6549"/>
        <pc:sldMkLst>
          <pc:docMk/>
          <pc:sldMk cId="2063849056" sldId="492"/>
        </pc:sldMkLst>
        <pc:spChg chg="mod">
          <ac:chgData name="Bettina Schmidt" userId="32f9f094-ca9c-4781-adf1-b860fa553cc7" providerId="ADAL" clId="{4C8E71A1-9040-4A5B-BDF9-873BDB812C40}" dt="2025-01-27T14:39:48.002" v="1468" actId="6549"/>
          <ac:spMkLst>
            <pc:docMk/>
            <pc:sldMk cId="2063849056" sldId="492"/>
            <ac:spMk id="2" creationId="{D0026B2E-DA9E-1E79-1404-650A4CE9E0E4}"/>
          </ac:spMkLst>
        </pc:spChg>
      </pc:sldChg>
      <pc:sldChg chg="add">
        <pc:chgData name="Bettina Schmidt" userId="32f9f094-ca9c-4781-adf1-b860fa553cc7" providerId="ADAL" clId="{4C8E71A1-9040-4A5B-BDF9-873BDB812C40}" dt="2025-01-27T14:39:37.821" v="1459"/>
        <pc:sldMkLst>
          <pc:docMk/>
          <pc:sldMk cId="3990893346" sldId="493"/>
        </pc:sldMkLst>
      </pc:sldChg>
      <pc:sldChg chg="add">
        <pc:chgData name="Bettina Schmidt" userId="32f9f094-ca9c-4781-adf1-b860fa553cc7" providerId="ADAL" clId="{4C8E71A1-9040-4A5B-BDF9-873BDB812C40}" dt="2025-01-27T14:39:37.821" v="1459"/>
        <pc:sldMkLst>
          <pc:docMk/>
          <pc:sldMk cId="670409127" sldId="495"/>
        </pc:sldMkLst>
      </pc:sldChg>
      <pc:sldChg chg="add">
        <pc:chgData name="Bettina Schmidt" userId="32f9f094-ca9c-4781-adf1-b860fa553cc7" providerId="ADAL" clId="{4C8E71A1-9040-4A5B-BDF9-873BDB812C40}" dt="2025-01-27T14:39:37.821" v="1459"/>
        <pc:sldMkLst>
          <pc:docMk/>
          <pc:sldMk cId="4038241379" sldId="496"/>
        </pc:sldMkLst>
      </pc:sldChg>
      <pc:sldChg chg="add del">
        <pc:chgData name="Bettina Schmidt" userId="32f9f094-ca9c-4781-adf1-b860fa553cc7" providerId="ADAL" clId="{4C8E71A1-9040-4A5B-BDF9-873BDB812C40}" dt="2025-01-27T14:40:31.132" v="1514" actId="47"/>
        <pc:sldMkLst>
          <pc:docMk/>
          <pc:sldMk cId="3002417993" sldId="49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Religions in Africa 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HPAN5046/ HPAN6046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21727-67E2-4B83-87A6-8E185963D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taught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7E666E4-37FB-4665-AFCD-36E1637FC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Katharina Zinn  </a:t>
            </a:r>
          </a:p>
          <a:p>
            <a:pPr lvl="1"/>
            <a:r>
              <a:rPr lang="en-GB" dirty="0"/>
              <a:t>Ass. Professor in Egyptian Archaeology and Heritage  </a:t>
            </a:r>
          </a:p>
          <a:p>
            <a:r>
              <a:rPr lang="en-GB" dirty="0"/>
              <a:t>Husam Al-Mallak</a:t>
            </a:r>
          </a:p>
          <a:p>
            <a:pPr lvl="1"/>
            <a:r>
              <a:rPr lang="en-GB" dirty="0"/>
              <a:t>Lecturer in Islamic Studies</a:t>
            </a:r>
          </a:p>
          <a:p>
            <a:r>
              <a:rPr lang="en-GB" dirty="0"/>
              <a:t>Bettina Schmidt </a:t>
            </a:r>
          </a:p>
          <a:p>
            <a:pPr lvl="1"/>
            <a:r>
              <a:rPr lang="en-GB" dirty="0"/>
              <a:t>Professor in Study of Religions and Anthropology of Religion</a:t>
            </a:r>
          </a:p>
        </p:txBody>
      </p:sp>
    </p:spTree>
    <p:extLst>
      <p:ext uri="{BB962C8B-B14F-4D97-AF65-F5344CB8AC3E}">
        <p14:creationId xmlns:p14="http://schemas.microsoft.com/office/powerpoint/2010/main" val="1208744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BAFB4-16E4-0BDC-EF76-E10B030BE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0548C-A3DC-A43C-8EDD-F69F188A3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To acquire </a:t>
            </a:r>
            <a:r>
              <a:rPr lang="en-GB" sz="2400" dirty="0"/>
              <a:t>an understanding of the complexity of the religious landscape in Africa, past and present 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To investigate the different  types of religions practised in Africa (past and p</a:t>
            </a:r>
            <a:r>
              <a:rPr lang="en-GB" sz="2400" dirty="0">
                <a:ea typeface="Times New Roman" panose="02020603050405020304" pitchFamily="18" charset="0"/>
              </a:rPr>
              <a:t>resent)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342900" lvl="0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To gain awareness of major debates in the field of study of religions in Africa.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527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B778B-C5C3-F79B-5BD7-2769C439C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look at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95B26-6CE0-7D4D-A238-C968D878D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/>
              <a:t>the features of religion in ancient Egypt and its relevance for modern Africa </a:t>
            </a:r>
          </a:p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/>
              <a:t>characteristics of Indigenous Religions in Sub-Saharan Africa  </a:t>
            </a:r>
          </a:p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New </a:t>
            </a:r>
            <a:r>
              <a:rPr lang="en-GB" sz="2400" dirty="0" err="1">
                <a:effectLst/>
                <a:ea typeface="Times New Roman" panose="02020603050405020304" pitchFamily="18" charset="0"/>
              </a:rPr>
              <a:t>Christianities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in Africa</a:t>
            </a:r>
          </a:p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a typeface="Times New Roman" panose="02020603050405020304" pitchFamily="18" charset="0"/>
              </a:rPr>
              <a:t>Islam in Africa </a:t>
            </a:r>
          </a:p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the spread of African religions to the Americas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158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9A36E-EB0F-E512-5021-D8E120A21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5EF74-2481-5238-CFFB-2F4119649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Week 1 (7 – 11 April): Ancient religions including Egypt 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Week 2 (14 /15 April): Indigenous religions and the influence of Ancient Maat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Week 3 (</a:t>
            </a:r>
            <a:r>
              <a:rPr lang="en-GB" dirty="0">
                <a:solidFill>
                  <a:srgbClr val="1D2125"/>
                </a:solidFill>
                <a:latin typeface="arial" panose="020B0604020202020204" pitchFamily="34" charset="0"/>
              </a:rPr>
              <a:t>24/25 April)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: New </a:t>
            </a:r>
            <a:r>
              <a:rPr lang="en-GB" b="0" i="0" dirty="0" err="1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Christianities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 and witchcraft accusations  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Week 4 (28 April – 2 May</a:t>
            </a:r>
            <a:r>
              <a:rPr lang="en-GB" dirty="0">
                <a:solidFill>
                  <a:srgbClr val="1D2125"/>
                </a:solidFill>
                <a:latin typeface="arial" panose="020B0604020202020204" pitchFamily="34" charset="0"/>
              </a:rPr>
              <a:t>: Islam in Sub-Saharan Africa and African derived religions in America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476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EF8BF-59C5-47B1-B354-F67ACE19E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in 2 parts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76B8C-30F5-47EE-8164-64B3EFB63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 encyclopaedia entry ( app. 1500 words)</a:t>
            </a:r>
          </a:p>
          <a:p>
            <a:pPr lvl="1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Guidelines on how to write an encyclopaedia entry is uploaded on Moodle</a:t>
            </a:r>
          </a:p>
          <a:p>
            <a:pPr lvl="1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Due date: 23 April </a:t>
            </a:r>
          </a:p>
          <a:p>
            <a:pPr marL="457200" lvl="1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An essay (app. 3500 words long)</a:t>
            </a:r>
          </a:p>
          <a:p>
            <a:pPr lvl="1"/>
            <a:r>
              <a:rPr lang="en-GB" dirty="0"/>
              <a:t>due date: 5</a:t>
            </a:r>
            <a:r>
              <a:rPr lang="en-GB" baseline="30000" dirty="0"/>
              <a:t>th</a:t>
            </a:r>
            <a:r>
              <a:rPr lang="en-GB" dirty="0"/>
              <a:t> May </a:t>
            </a:r>
          </a:p>
          <a:p>
            <a:r>
              <a:rPr lang="en-GB" dirty="0"/>
              <a:t>Topics differ between level 5 and 6 </a:t>
            </a:r>
          </a:p>
        </p:txBody>
      </p:sp>
    </p:spTree>
    <p:extLst>
      <p:ext uri="{BB962C8B-B14F-4D97-AF65-F5344CB8AC3E}">
        <p14:creationId xmlns:p14="http://schemas.microsoft.com/office/powerpoint/2010/main" val="511103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F1D79-CAA1-AF47-E518-B8F67208F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Item 1 for Level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67683-5052-B0D4-5DDC-0EAA1E48D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/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Write an article for an encyclopaedia on ONE of the following topics:</a:t>
            </a:r>
          </a:p>
          <a:p>
            <a:pPr marL="857250" lvl="1" indent="-514350">
              <a:buFont typeface="+mj-lt"/>
              <a:buAutoNum type="arabicPeriod"/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Maat in Pharaonic Egypt</a:t>
            </a:r>
          </a:p>
          <a:p>
            <a:pPr marL="857250" lvl="1" indent="-514350">
              <a:buFont typeface="+mj-lt"/>
              <a:buAutoNum type="arabicPeriod"/>
            </a:pP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57250" lvl="1" indent="-51435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</a:rPr>
              <a:t>Religious significance of the Benin Bronzes      </a:t>
            </a:r>
          </a:p>
          <a:p>
            <a:pPr indent="0" algn="just">
              <a:lnSpc>
                <a:spcPts val="1600"/>
              </a:lnSpc>
              <a:spcAft>
                <a:spcPts val="1400"/>
              </a:spcAft>
              <a:buNone/>
            </a:pPr>
            <a:endParaRPr lang="en-GB" sz="2800" dirty="0">
              <a:latin typeface="Times New Roman" panose="02020603050405020304" pitchFamily="18" charset="0"/>
            </a:endParaRPr>
          </a:p>
          <a:p>
            <a:pPr marL="0" indent="0" algn="just">
              <a:lnSpc>
                <a:spcPts val="1600"/>
              </a:lnSpc>
              <a:buNone/>
            </a:pPr>
            <a:r>
              <a:rPr lang="en-GB" sz="2400" dirty="0">
                <a:solidFill>
                  <a:srgbClr val="333333"/>
                </a:solidFill>
                <a:effectLst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0" indent="0" algn="just">
              <a:lnSpc>
                <a:spcPts val="1600"/>
              </a:lnSpc>
              <a:buNone/>
            </a:pPr>
            <a:r>
              <a:rPr lang="en-GB" sz="32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260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750D3-3A32-99B8-45A0-258DB32CA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Item 1 for level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A4D1B-DE78-495A-740E-A4E0C53F60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Write an article for an encyclopaedia on ONE of the following topics:</a:t>
            </a:r>
          </a:p>
          <a:p>
            <a:pPr lvl="1"/>
            <a:endParaRPr lang="en-GB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1085850" lvl="1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</a:rPr>
              <a:t>Maat and Kemet – ancient Ideas in modern religious philosophies</a:t>
            </a:r>
          </a:p>
          <a:p>
            <a:pPr marL="1085850" lvl="1" indent="-514350">
              <a:buFont typeface="+mj-lt"/>
              <a:buAutoNum type="arabicPeriod"/>
            </a:pPr>
            <a:r>
              <a:rPr lang="en-GB" sz="2800" dirty="0">
                <a:latin typeface="Arial" panose="020B0604020202020204" pitchFamily="34" charset="0"/>
              </a:rPr>
              <a:t>Religious</a:t>
            </a:r>
            <a:r>
              <a:rPr lang="en-GB" dirty="0">
                <a:latin typeface="Arial" panose="020B0604020202020204" pitchFamily="34" charset="0"/>
              </a:rPr>
              <a:t> significance of Ancient artefacts in Sub-Saharan Africa (focusing either on the Nok Culture in Nigeria or the Ashanti in Ghana)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440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3F9C3-101C-29F1-AD11-7A8D6B76D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that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65D89-B2D3-49DD-C5F1-0C08AAB072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  <a:ea typeface="Times New Roman" panose="02020603050405020304" pitchFamily="18" charset="0"/>
              </a:rPr>
              <a:t>Guidelines on how to write an encyclopaedia entry is uploaded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927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38095-777A-EAF5-5610-A539BC42E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Item 2 for Level 5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B907D-9F49-C7DD-2B02-F1852EB05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72208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effectLst/>
                <a:ea typeface="Times New Roman" panose="02020603050405020304" pitchFamily="18" charset="0"/>
              </a:rPr>
              <a:t>Write an  essay about ONE of the following topics</a:t>
            </a:r>
            <a:endParaRPr lang="en-GB" b="1" dirty="0">
              <a:ea typeface="Times New Roman" panose="02020603050405020304" pitchFamily="18" charset="0"/>
            </a:endParaRPr>
          </a:p>
          <a:p>
            <a:pPr lvl="1">
              <a:buFont typeface="+mj-lt"/>
              <a:buAutoNum type="arabicPeriod"/>
            </a:pPr>
            <a:r>
              <a:rPr lang="en-GB" sz="2400" i="0" dirty="0">
                <a:solidFill>
                  <a:srgbClr val="1D2125"/>
                </a:solidFill>
                <a:effectLst/>
              </a:rPr>
              <a:t>Discuss the impact of Christian mission activities on indigenous religions in sub-Saharan Africa. Refer to at least two scholars and illustrate your argumentation with at least one indigenous religion in sub-Saharan Africa. </a:t>
            </a:r>
          </a:p>
          <a:p>
            <a:pPr lvl="1">
              <a:buFont typeface="+mj-lt"/>
              <a:buAutoNum type="arabicPeriod"/>
            </a:pPr>
            <a:r>
              <a:rPr lang="en-GB" sz="2400" i="0" dirty="0">
                <a:solidFill>
                  <a:srgbClr val="1D2125"/>
                </a:solidFill>
                <a:effectLst/>
              </a:rPr>
              <a:t>Examine one particular theme within the context of African Sufism.</a:t>
            </a:r>
          </a:p>
          <a:p>
            <a:pPr marL="0" indent="0">
              <a:buNone/>
            </a:pPr>
            <a:endParaRPr lang="en-GB" b="1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950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EB313-04FE-1EB5-959D-896E92B41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Item 2 for Level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15943-56BF-74F0-3DEA-1F6730301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effectLst/>
                <a:ea typeface="Times New Roman" panose="02020603050405020304" pitchFamily="18" charset="0"/>
              </a:rPr>
              <a:t>Write an  essay about ONE of the following topics</a:t>
            </a:r>
            <a:endParaRPr lang="en-GB" dirty="0"/>
          </a:p>
          <a:p>
            <a:pPr marL="914400" indent="-457200" algn="l">
              <a:buFont typeface="+mj-lt"/>
              <a:buAutoNum type="arabicPeriod"/>
            </a:pPr>
            <a:r>
              <a:rPr lang="en-GB" sz="2400" dirty="0"/>
              <a:t>Discuss why scholars today disagree with the term African Traditional Religion (ATR). Refer to at least three scholars and illustrate your argumentation with one indigenous religion in sub-Saharan Africa today </a:t>
            </a:r>
          </a:p>
          <a:p>
            <a:pPr marL="914400" indent="-457200" algn="l">
              <a:buFont typeface="+mj-lt"/>
              <a:buAutoNum type="arabicPeriod"/>
            </a:pPr>
            <a:r>
              <a:rPr lang="en-GB" sz="2400" dirty="0"/>
              <a:t>Examine and evaluate developments in a particular theme within the context of African Sufism</a:t>
            </a:r>
            <a:r>
              <a:rPr lang="en-GB" sz="1800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400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89744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96B87-331E-18C8-876D-973ADB83E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45657-77AB-C5B1-5B5F-DF6D912F8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Initial reading to help with the essay will be given each week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Use of AI platforms is restricted </a:t>
            </a:r>
          </a:p>
        </p:txBody>
      </p:sp>
    </p:spTree>
    <p:extLst>
      <p:ext uri="{BB962C8B-B14F-4D97-AF65-F5344CB8AC3E}">
        <p14:creationId xmlns:p14="http://schemas.microsoft.com/office/powerpoint/2010/main" val="930898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26B2E-DA9E-1E79-1404-650A4CE9E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AI Platforms?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5D5AA-9C43-F7FB-3530-457136CD8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Artificially Intelligence platforms developed to support us</a:t>
            </a:r>
          </a:p>
          <a:p>
            <a:pPr lvl="1"/>
            <a:r>
              <a:rPr lang="en-GB" dirty="0"/>
              <a:t>Such as Grammarly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However, the use of AI platforms can compromise originality </a:t>
            </a:r>
          </a:p>
        </p:txBody>
      </p:sp>
    </p:spTree>
    <p:extLst>
      <p:ext uri="{BB962C8B-B14F-4D97-AF65-F5344CB8AC3E}">
        <p14:creationId xmlns:p14="http://schemas.microsoft.com/office/powerpoint/2010/main" val="20638490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16D35-2F69-67F7-2496-BB5438E97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B42DB-95D7-4BA9-450C-2468C0AB0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u="sng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Permissible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: for spelling/grammar check (e.g., using Grammarly or the internal computer checker in Word)</a:t>
            </a:r>
          </a:p>
          <a:p>
            <a:r>
              <a:rPr lang="en-GB" b="0" i="0" u="sng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Not allowed: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 To use AI to generate sentences or content, i.e. to replace any content 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8933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53B85-10DF-7298-20CF-F0C613A8B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7C544-D7D4-ACF7-174A-9FCB21C24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use of AI can compromise the originality of your work </a:t>
            </a:r>
          </a:p>
          <a:p>
            <a:r>
              <a:rPr lang="en-GB" dirty="0"/>
              <a:t>Misuse of AI (</a:t>
            </a:r>
            <a:r>
              <a:rPr lang="en-GB" dirty="0" err="1"/>
              <a:t>ie</a:t>
            </a:r>
            <a:r>
              <a:rPr lang="en-GB" dirty="0"/>
              <a:t>., to generate content) may be considered as academic misconduct  </a:t>
            </a:r>
          </a:p>
        </p:txBody>
      </p:sp>
    </p:spTree>
    <p:extLst>
      <p:ext uri="{BB962C8B-B14F-4D97-AF65-F5344CB8AC3E}">
        <p14:creationId xmlns:p14="http://schemas.microsoft.com/office/powerpoint/2010/main" val="4038241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9228-BE8A-7299-DF40-FC22B4307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is available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AD1A2-A7CE-E47E-842A-C30066EAA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The Library has created 2 asynchronous sections which cover AI within the </a:t>
            </a:r>
            <a:r>
              <a:rPr lang="en-GB" b="0" i="0" u="none" strike="noStrike" dirty="0">
                <a:solidFill>
                  <a:srgbClr val="28235D"/>
                </a:solidFill>
                <a:effectLst/>
                <a:latin typeface="arial" panose="020B0604020202020204" pitchFamily="34" charset="0"/>
              </a:rPr>
              <a:t>Advanced Searching Unit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 on the </a:t>
            </a:r>
            <a:r>
              <a:rPr lang="en-GB" b="0" i="0" u="none" strike="noStrike" dirty="0" err="1">
                <a:solidFill>
                  <a:srgbClr val="28235D"/>
                </a:solidFill>
                <a:effectLst/>
                <a:latin typeface="arial" panose="020B0604020202020204" pitchFamily="34" charset="0"/>
              </a:rPr>
              <a:t>Infoskills</a:t>
            </a:r>
            <a:r>
              <a:rPr lang="en-GB" b="0" i="0" u="none" strike="noStrike" dirty="0">
                <a:solidFill>
                  <a:srgbClr val="28235D"/>
                </a:solidFill>
                <a:effectLst/>
                <a:latin typeface="arial" panose="020B0604020202020204" pitchFamily="34" charset="0"/>
              </a:rPr>
              <a:t> Moodle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 page (self enrolment is required)</a:t>
            </a:r>
          </a:p>
          <a:p>
            <a:pPr algn="l"/>
            <a:r>
              <a:rPr lang="en-GB" dirty="0">
                <a:solidFill>
                  <a:srgbClr val="1D2125"/>
                </a:solidFill>
                <a:latin typeface="arial" panose="020B0604020202020204" pitchFamily="34" charset="0"/>
              </a:rPr>
              <a:t>Links are on the Moodle page for the dissertation 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4091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13D36-647E-FBD4-B2E9-D5CEA6629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details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E8635-D7BC-6477-B9EA-CD0F4FC51F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Week 1: b.schmidt@uwtsd.ac.uk (also module coordinator)</a:t>
            </a:r>
          </a:p>
          <a:p>
            <a:r>
              <a:rPr lang="en-GB" dirty="0"/>
              <a:t>Week 2: h.al-mallak@uwtsd.ac.uk</a:t>
            </a:r>
          </a:p>
          <a:p>
            <a:r>
              <a:rPr lang="en-GB" dirty="0"/>
              <a:t>Week 3:  k.zinn@uwtsd.ac.uk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7941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303dbf9b-b85b-46a0-94f1-894078c07ecd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22</TotalTime>
  <Words>649</Words>
  <Application>Microsoft Office PowerPoint</Application>
  <PresentationFormat>On-screen Show (4:3)</PresentationFormat>
  <Paragraphs>77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-apple-system</vt:lpstr>
      <vt:lpstr>Arial</vt:lpstr>
      <vt:lpstr>Arial</vt:lpstr>
      <vt:lpstr>Calibri</vt:lpstr>
      <vt:lpstr>Myriad Pro</vt:lpstr>
      <vt:lpstr>Symbol</vt:lpstr>
      <vt:lpstr>Times New Roman</vt:lpstr>
      <vt:lpstr>20140311PresentationUWTSDTemplate</vt:lpstr>
      <vt:lpstr>Religions in Africa </vt:lpstr>
      <vt:lpstr>Team taught </vt:lpstr>
      <vt:lpstr>Aims of Module </vt:lpstr>
      <vt:lpstr>We look at ….</vt:lpstr>
      <vt:lpstr>Teaching Structure </vt:lpstr>
      <vt:lpstr>Assessment in 2 parts  </vt:lpstr>
      <vt:lpstr>Item 1 for Level 5</vt:lpstr>
      <vt:lpstr>Item 1 for level 6 </vt:lpstr>
      <vt:lpstr>Remember that </vt:lpstr>
      <vt:lpstr>Item 2 for Level 5 </vt:lpstr>
      <vt:lpstr>Item 2 for Level 6</vt:lpstr>
      <vt:lpstr>Remember </vt:lpstr>
      <vt:lpstr>What are AI Platforms?</vt:lpstr>
      <vt:lpstr>Restricted </vt:lpstr>
      <vt:lpstr>PowerPoint Presentation</vt:lpstr>
      <vt:lpstr>Help is available </vt:lpstr>
      <vt:lpstr>Contact details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Bettina Schmidt</cp:lastModifiedBy>
  <cp:revision>90</cp:revision>
  <cp:lastPrinted>2023-10-23T08:13:09Z</cp:lastPrinted>
  <dcterms:created xsi:type="dcterms:W3CDTF">2015-04-14T15:21:28Z</dcterms:created>
  <dcterms:modified xsi:type="dcterms:W3CDTF">2025-01-27T14:40:31Z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