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63" d="100"/>
          <a:sy n="63" d="100"/>
        </p:scale>
        <p:origin x="764" y="5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B251-66FD-4FDA-B6AF-7B1DFFA9E5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90C469-4B17-478F-9624-0E36749334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C2E968-C961-45D7-8A06-2DB5C3BA2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6D02C-115D-4849-A52A-1B4271977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F870D0-616B-468E-8530-5B3E2F0A8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344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F6E2B-C8C1-4DA1-B7A9-A77C5F795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8F2D7-EE93-4220-BC96-DBE963008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20414-E0DF-43E2-9FE0-185FC8EB3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5FDD6-3FB8-4370-930C-13A41C215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2A226-A955-436A-8B0C-075B66D53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937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81416-07EE-48BA-8E44-389E46937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1F07C0-4BBC-42C9-8E2F-5BEB5057A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B6B7E-6F2A-4D8F-99FE-7EC34EDB1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31800-CB52-4E13-B1BA-7C91A13A5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A8B05-3C85-4533-A2F4-2706B487C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979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50F4E-B280-4A88-A789-D04DE50F5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D7449-7E4C-45DD-BB2C-2E59D47A3F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13434-533E-4A3B-B3E8-26EF62D5BB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D8B273-D267-4DD1-A651-04D815DA1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0FF709-E2DE-4D8D-AC32-5D53CA2C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FD26C7-08BF-401B-B57F-FB830B9FB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93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F9308-8632-46F1-ADBA-5586A7A4C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F41B72-1A62-4C8E-BE3A-AA9A367CC2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4B98D1-75BD-4F36-8767-22C8329E50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1CBD9E-A686-423D-B722-EE3EB490E9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550F66-D272-4751-9B41-F82A48108F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95F50C-DCAA-4527-808A-CDBBC9B54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2BC99D-1DBE-4313-ABE2-38BDA944C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5DD751-0481-4389-AD55-3135F5AC6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31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68C2-B1DC-43BD-A276-0E9B23B9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274CCE-B8C5-4151-B127-DA7DFBF7E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E37527-CF5C-43E5-8610-C54368AD9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ABE60F-A18C-44F9-B1EA-8B1050129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720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285DFC-1BC8-4A32-A367-AE3680A43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B89FD7-0051-445F-891A-00B58BA09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A46908-02D6-40CF-8BA0-9135345A3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992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A2470-F125-4A73-8D31-5625482FA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E5F8E-BBA7-4121-A804-285A45049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C3FA07-9C6E-4C1A-940E-12380BEDE4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2E823E-3184-4033-8B33-B92B6BA26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7CF32D-9ADC-47EB-A55C-E54664638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2F8A4-2C50-46AD-8456-6C40ED29E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3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7AD2A-4CD6-4FAE-BDD9-EF36517E9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2F42C5-6007-4A1E-9D98-9D31A1662A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93626F-0EE3-454F-AAE5-63336BBF49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5CDB94-A2F1-4883-BF35-0B17D14D6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526EEA-FC18-4A38-BA93-D2892F008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6B51D0-956B-4A9F-802E-933EAF95B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867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1C59C-F610-4714-84B6-E966A660E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114062-3D33-43A3-85D9-24FCACF817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A9678-CBE3-4A3E-ADCB-0F61C413E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14EF8-7676-4EBA-890B-6B28AC57E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E1F894-BA72-4849-AA1A-84EB771F0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510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9607AE-E402-41CB-9C9B-F012418163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5682F7-733F-4389-94F5-9DCA6CD80C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91999-7AEC-46F6-8533-1AC5C2A41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3507F-4FBA-4686-9ACD-F166B8954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176D5-CD14-487A-8284-261F526AA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275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5416C8-51C4-4C0E-B814-CA8BE09E5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460FB1-5989-49C0-BA39-D64CE2216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6EBF4B-8175-401A-8C51-A0717BD873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DD9AAC-2368-411E-B361-ACFA785E7C2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717A0-3E80-4B51-AF55-551F29557B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D5ABA-C11E-477E-A977-1DBCBFE24A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BCED4-281E-4662-BDC5-AF883CC11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155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oice">
            <a:hlinkClick r:id="" action="ppaction://media"/>
            <a:extLst>
              <a:ext uri="{FF2B5EF4-FFF2-40B4-BE49-F238E27FC236}">
                <a16:creationId xmlns:a16="http://schemas.microsoft.com/office/drawing/2014/main" id="{7B4CBFDD-3532-463A-AF73-2B6254F1FD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98160" y="223520"/>
            <a:ext cx="406400" cy="406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419894-3938-4877-B008-6ACF72715ECC}"/>
              </a:ext>
            </a:extLst>
          </p:cNvPr>
          <p:cNvSpPr txBox="1"/>
          <p:nvPr/>
        </p:nvSpPr>
        <p:spPr>
          <a:xfrm>
            <a:off x="121920" y="1087120"/>
            <a:ext cx="117652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Receptionista</a:t>
            </a:r>
            <a:r>
              <a:rPr lang="en-GB" dirty="0"/>
              <a:t> : Buenos </a:t>
            </a:r>
            <a:r>
              <a:rPr lang="en-GB" dirty="0" err="1"/>
              <a:t>dias</a:t>
            </a:r>
            <a:r>
              <a:rPr lang="en-GB" dirty="0"/>
              <a:t>! Hotel Royal. Como le </a:t>
            </a:r>
            <a:r>
              <a:rPr lang="en-GB" dirty="0" err="1"/>
              <a:t>puedo</a:t>
            </a:r>
            <a:r>
              <a:rPr lang="en-GB" dirty="0"/>
              <a:t> </a:t>
            </a:r>
            <a:r>
              <a:rPr lang="en-GB" dirty="0" err="1"/>
              <a:t>ayudar</a:t>
            </a:r>
            <a:r>
              <a:rPr lang="en-GB" dirty="0"/>
              <a:t> ?</a:t>
            </a:r>
          </a:p>
          <a:p>
            <a:r>
              <a:rPr lang="en-GB" dirty="0"/>
              <a:t>                   C.T : Buenos </a:t>
            </a:r>
            <a:r>
              <a:rPr lang="en-GB" dirty="0" err="1"/>
              <a:t>dias</a:t>
            </a:r>
            <a:r>
              <a:rPr lang="en-GB" dirty="0"/>
              <a:t>! Me </a:t>
            </a:r>
            <a:r>
              <a:rPr lang="en-GB" dirty="0" err="1"/>
              <a:t>gustaria</a:t>
            </a:r>
            <a:r>
              <a:rPr lang="en-GB" dirty="0"/>
              <a:t> </a:t>
            </a:r>
            <a:r>
              <a:rPr lang="en-GB" dirty="0" err="1"/>
              <a:t>reservar</a:t>
            </a:r>
            <a:r>
              <a:rPr lang="en-GB" dirty="0"/>
              <a:t> </a:t>
            </a:r>
            <a:r>
              <a:rPr lang="en-GB" dirty="0" err="1"/>
              <a:t>tres</a:t>
            </a:r>
            <a:r>
              <a:rPr lang="en-GB" dirty="0"/>
              <a:t> </a:t>
            </a:r>
            <a:r>
              <a:rPr lang="en-GB" dirty="0" err="1"/>
              <a:t>habitaciones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el</a:t>
            </a:r>
            <a:r>
              <a:rPr lang="en-GB" dirty="0"/>
              <a:t> hotel.</a:t>
            </a:r>
          </a:p>
          <a:p>
            <a:r>
              <a:rPr lang="en-GB" dirty="0" err="1"/>
              <a:t>Receptionista</a:t>
            </a:r>
            <a:r>
              <a:rPr lang="en-GB" dirty="0"/>
              <a:t> : </a:t>
            </a:r>
            <a:r>
              <a:rPr lang="en-GB" dirty="0" err="1"/>
              <a:t>Muy</a:t>
            </a:r>
            <a:r>
              <a:rPr lang="en-GB" dirty="0"/>
              <a:t> bien. Como se </a:t>
            </a:r>
            <a:r>
              <a:rPr lang="en-GB" dirty="0" err="1"/>
              <a:t>ilama</a:t>
            </a:r>
            <a:r>
              <a:rPr lang="en-GB" dirty="0"/>
              <a:t> </a:t>
            </a:r>
            <a:r>
              <a:rPr lang="en-GB" dirty="0" err="1"/>
              <a:t>usted</a:t>
            </a:r>
            <a:r>
              <a:rPr lang="en-GB" dirty="0"/>
              <a:t>?</a:t>
            </a:r>
          </a:p>
          <a:p>
            <a:r>
              <a:rPr lang="en-GB" dirty="0"/>
              <a:t>                   C.T : Me </a:t>
            </a:r>
            <a:r>
              <a:rPr lang="en-GB" dirty="0" err="1"/>
              <a:t>ilamo</a:t>
            </a:r>
            <a:r>
              <a:rPr lang="en-GB" dirty="0"/>
              <a:t> Catalina Timofte.</a:t>
            </a:r>
          </a:p>
          <a:p>
            <a:r>
              <a:rPr lang="en-GB" dirty="0" err="1"/>
              <a:t>Receptionista</a:t>
            </a:r>
            <a:r>
              <a:rPr lang="en-GB" dirty="0"/>
              <a:t> : Como se escribe </a:t>
            </a:r>
            <a:r>
              <a:rPr lang="en-GB" dirty="0" err="1"/>
              <a:t>su</a:t>
            </a:r>
            <a:r>
              <a:rPr lang="en-GB" dirty="0"/>
              <a:t> </a:t>
            </a:r>
            <a:r>
              <a:rPr lang="en-GB" dirty="0" err="1"/>
              <a:t>nombre</a:t>
            </a:r>
            <a:r>
              <a:rPr lang="en-GB" dirty="0"/>
              <a:t>?</a:t>
            </a:r>
          </a:p>
          <a:p>
            <a:r>
              <a:rPr lang="en-GB" dirty="0"/>
              <a:t>                   C.T : C      A         T        A       L      I      N      A            y           T     I      M       O     F      T      E</a:t>
            </a:r>
          </a:p>
          <a:p>
            <a:r>
              <a:rPr lang="en-GB" dirty="0"/>
              <a:t>                           </a:t>
            </a:r>
            <a:r>
              <a:rPr lang="en-GB" dirty="0" err="1"/>
              <a:t>ce</a:t>
            </a:r>
            <a:r>
              <a:rPr lang="en-GB" dirty="0"/>
              <a:t>     a         </a:t>
            </a:r>
            <a:r>
              <a:rPr lang="en-GB" dirty="0" err="1"/>
              <a:t>te</a:t>
            </a:r>
            <a:r>
              <a:rPr lang="en-GB" dirty="0"/>
              <a:t>       a      </a:t>
            </a:r>
            <a:r>
              <a:rPr lang="en-GB" dirty="0" err="1"/>
              <a:t>ele</a:t>
            </a:r>
            <a:r>
              <a:rPr lang="en-GB" dirty="0"/>
              <a:t>    I     </a:t>
            </a:r>
            <a:r>
              <a:rPr lang="en-GB" dirty="0" err="1"/>
              <a:t>ene</a:t>
            </a:r>
            <a:r>
              <a:rPr lang="en-GB" dirty="0"/>
              <a:t>    a                        </a:t>
            </a:r>
            <a:r>
              <a:rPr lang="en-GB" dirty="0" err="1"/>
              <a:t>te</a:t>
            </a:r>
            <a:r>
              <a:rPr lang="en-GB" dirty="0"/>
              <a:t>    I     </a:t>
            </a:r>
            <a:r>
              <a:rPr lang="en-GB" dirty="0" err="1"/>
              <a:t>eme</a:t>
            </a:r>
            <a:r>
              <a:rPr lang="en-GB" dirty="0"/>
              <a:t>   o      </a:t>
            </a:r>
            <a:r>
              <a:rPr lang="en-GB" dirty="0" err="1"/>
              <a:t>efe</a:t>
            </a:r>
            <a:r>
              <a:rPr lang="en-GB" dirty="0"/>
              <a:t>    </a:t>
            </a:r>
            <a:r>
              <a:rPr lang="en-GB" dirty="0" err="1"/>
              <a:t>te</a:t>
            </a:r>
            <a:r>
              <a:rPr lang="en-GB" dirty="0"/>
              <a:t>   e</a:t>
            </a:r>
          </a:p>
          <a:p>
            <a:r>
              <a:rPr lang="en-GB" dirty="0" err="1"/>
              <a:t>Receptionista</a:t>
            </a:r>
            <a:r>
              <a:rPr lang="en-GB" dirty="0"/>
              <a:t> : </a:t>
            </a:r>
            <a:r>
              <a:rPr lang="en-GB" dirty="0" err="1"/>
              <a:t>Muy</a:t>
            </a:r>
            <a:r>
              <a:rPr lang="en-GB" dirty="0"/>
              <a:t> bien S</a:t>
            </a:r>
            <a:r>
              <a:rPr lang="es-ES" dirty="0" err="1"/>
              <a:t>eñ</a:t>
            </a:r>
            <a:r>
              <a:rPr lang="en-GB" dirty="0" err="1"/>
              <a:t>ora</a:t>
            </a:r>
            <a:r>
              <a:rPr lang="en-GB" dirty="0"/>
              <a:t> Catalina! Para </a:t>
            </a:r>
            <a:r>
              <a:rPr lang="en-GB" dirty="0" err="1"/>
              <a:t>cuantas</a:t>
            </a:r>
            <a:r>
              <a:rPr lang="en-GB" dirty="0"/>
              <a:t> personas?</a:t>
            </a:r>
          </a:p>
          <a:p>
            <a:r>
              <a:rPr lang="en-GB" dirty="0"/>
              <a:t>                   C.T : Para </a:t>
            </a:r>
            <a:r>
              <a:rPr lang="en-GB" dirty="0" err="1"/>
              <a:t>cuatro</a:t>
            </a:r>
            <a:r>
              <a:rPr lang="en-GB" dirty="0"/>
              <a:t> personas por </a:t>
            </a:r>
            <a:r>
              <a:rPr lang="en-GB" dirty="0" err="1"/>
              <a:t>favor</a:t>
            </a:r>
            <a:r>
              <a:rPr lang="en-GB" dirty="0"/>
              <a:t>!</a:t>
            </a:r>
          </a:p>
          <a:p>
            <a:r>
              <a:rPr lang="en-GB" dirty="0" err="1"/>
              <a:t>Receptionista</a:t>
            </a:r>
            <a:r>
              <a:rPr lang="en-GB" dirty="0"/>
              <a:t> : </a:t>
            </a:r>
            <a:r>
              <a:rPr lang="en-GB" dirty="0" err="1"/>
              <a:t>Cuantas</a:t>
            </a:r>
            <a:r>
              <a:rPr lang="en-GB" dirty="0"/>
              <a:t> </a:t>
            </a:r>
            <a:r>
              <a:rPr lang="en-GB" dirty="0" err="1"/>
              <a:t>habitaciones</a:t>
            </a:r>
            <a:r>
              <a:rPr lang="en-GB" dirty="0"/>
              <a:t>?</a:t>
            </a:r>
          </a:p>
          <a:p>
            <a:r>
              <a:rPr lang="en-GB" dirty="0"/>
              <a:t>                   C.T : Dos camas </a:t>
            </a:r>
            <a:r>
              <a:rPr lang="en-GB" dirty="0" err="1"/>
              <a:t>dobles</a:t>
            </a:r>
            <a:r>
              <a:rPr lang="en-GB" dirty="0"/>
              <a:t>, </a:t>
            </a:r>
            <a:r>
              <a:rPr lang="en-GB" dirty="0" err="1"/>
              <a:t>graçias</a:t>
            </a:r>
            <a:r>
              <a:rPr lang="en-GB" dirty="0"/>
              <a:t>!</a:t>
            </a:r>
          </a:p>
          <a:p>
            <a:r>
              <a:rPr lang="en-GB" dirty="0" err="1"/>
              <a:t>Receptionista</a:t>
            </a:r>
            <a:r>
              <a:rPr lang="en-GB" dirty="0"/>
              <a:t> : Para que </a:t>
            </a:r>
            <a:r>
              <a:rPr lang="en-GB" dirty="0" err="1"/>
              <a:t>fechas</a:t>
            </a:r>
            <a:r>
              <a:rPr lang="en-GB" dirty="0"/>
              <a:t>?</a:t>
            </a:r>
          </a:p>
          <a:p>
            <a:r>
              <a:rPr lang="en-GB" dirty="0"/>
              <a:t>                   C.T : Para </a:t>
            </a:r>
            <a:r>
              <a:rPr lang="en-GB" dirty="0" err="1"/>
              <a:t>el</a:t>
            </a:r>
            <a:r>
              <a:rPr lang="en-GB" dirty="0"/>
              <a:t>  28 de </a:t>
            </a:r>
            <a:r>
              <a:rPr lang="en-GB" dirty="0" err="1"/>
              <a:t>junio</a:t>
            </a:r>
            <a:r>
              <a:rPr lang="en-GB" dirty="0"/>
              <a:t> de 2022.</a:t>
            </a:r>
          </a:p>
          <a:p>
            <a:r>
              <a:rPr lang="en-GB" dirty="0" err="1"/>
              <a:t>Receptionista</a:t>
            </a:r>
            <a:r>
              <a:rPr lang="en-GB" dirty="0"/>
              <a:t> : Para </a:t>
            </a:r>
            <a:r>
              <a:rPr lang="en-GB" dirty="0" err="1"/>
              <a:t>cuantas</a:t>
            </a:r>
            <a:r>
              <a:rPr lang="en-GB" dirty="0"/>
              <a:t> </a:t>
            </a:r>
            <a:r>
              <a:rPr lang="en-GB" dirty="0" err="1"/>
              <a:t>noches</a:t>
            </a:r>
            <a:r>
              <a:rPr lang="en-GB" dirty="0"/>
              <a:t>?</a:t>
            </a:r>
          </a:p>
          <a:p>
            <a:r>
              <a:rPr lang="en-GB" dirty="0"/>
              <a:t>                   C.T : Para 3 </a:t>
            </a:r>
            <a:r>
              <a:rPr lang="en-GB" dirty="0" err="1"/>
              <a:t>noches</a:t>
            </a:r>
            <a:r>
              <a:rPr lang="en-GB" dirty="0"/>
              <a:t>.</a:t>
            </a:r>
          </a:p>
          <a:p>
            <a:r>
              <a:rPr lang="en-GB" dirty="0" err="1"/>
              <a:t>Receptionista</a:t>
            </a:r>
            <a:r>
              <a:rPr lang="en-GB" dirty="0"/>
              <a:t> : </a:t>
            </a:r>
            <a:r>
              <a:rPr lang="en-GB" dirty="0" err="1"/>
              <a:t>Muy</a:t>
            </a:r>
            <a:r>
              <a:rPr lang="en-GB" dirty="0"/>
              <a:t> bien. </a:t>
            </a:r>
            <a:r>
              <a:rPr lang="en-GB" dirty="0" err="1"/>
              <a:t>Todo</a:t>
            </a:r>
            <a:r>
              <a:rPr lang="en-GB" dirty="0"/>
              <a:t> es </a:t>
            </a:r>
            <a:r>
              <a:rPr lang="en-GB" dirty="0" err="1"/>
              <a:t>reservado</a:t>
            </a:r>
            <a:r>
              <a:rPr lang="en-GB" dirty="0"/>
              <a:t>.</a:t>
            </a:r>
          </a:p>
          <a:p>
            <a:r>
              <a:rPr lang="en-GB" dirty="0"/>
              <a:t>                   C.T : Genial! </a:t>
            </a:r>
            <a:r>
              <a:rPr lang="en-GB" dirty="0" err="1"/>
              <a:t>Muchas</a:t>
            </a:r>
            <a:r>
              <a:rPr lang="en-GB" dirty="0"/>
              <a:t> </a:t>
            </a:r>
            <a:r>
              <a:rPr lang="en-GB" dirty="0" err="1"/>
              <a:t>graçias</a:t>
            </a:r>
            <a:r>
              <a:rPr lang="en-GB" dirty="0"/>
              <a:t>! Adios!</a:t>
            </a:r>
          </a:p>
          <a:p>
            <a:r>
              <a:rPr lang="en-GB" dirty="0" err="1"/>
              <a:t>Receptionista</a:t>
            </a:r>
            <a:r>
              <a:rPr lang="en-GB" dirty="0"/>
              <a:t> : </a:t>
            </a:r>
            <a:r>
              <a:rPr lang="en-GB" dirty="0" err="1"/>
              <a:t>Graçias</a:t>
            </a:r>
            <a:r>
              <a:rPr lang="en-GB" dirty="0"/>
              <a:t>! Adios!</a:t>
            </a:r>
          </a:p>
        </p:txBody>
      </p:sp>
    </p:spTree>
    <p:extLst>
      <p:ext uri="{BB962C8B-B14F-4D97-AF65-F5344CB8AC3E}">
        <p14:creationId xmlns:p14="http://schemas.microsoft.com/office/powerpoint/2010/main" val="253283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196</Words>
  <Application>Microsoft Office PowerPoint</Application>
  <PresentationFormat>Widescreen</PresentationFormat>
  <Paragraphs>18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Catalina Timofte (2013231)</dc:creator>
  <cp:lastModifiedBy>Catalina Timofte (2013231)</cp:lastModifiedBy>
  <cp:revision>1</cp:revision>
  <dcterms:created xsi:type="dcterms:W3CDTF">2021-11-12T20:23:08Z</dcterms:created>
  <dcterms:modified xsi:type="dcterms:W3CDTF">2021-11-12T20:47:23Z</dcterms:modified>
</cp:coreProperties>
</file>