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48" r:id="rId5"/>
    <p:sldMasterId id="2147483692" r:id="rId6"/>
  </p:sldMasterIdLst>
  <p:notesMasterIdLst>
    <p:notesMasterId r:id="rId32"/>
  </p:notesMasterIdLst>
  <p:sldIdLst>
    <p:sldId id="256" r:id="rId7"/>
    <p:sldId id="262" r:id="rId8"/>
    <p:sldId id="261" r:id="rId9"/>
    <p:sldId id="263" r:id="rId10"/>
    <p:sldId id="264" r:id="rId11"/>
    <p:sldId id="265" r:id="rId12"/>
    <p:sldId id="266" r:id="rId13"/>
    <p:sldId id="267" r:id="rId14"/>
    <p:sldId id="273" r:id="rId15"/>
    <p:sldId id="258" r:id="rId16"/>
    <p:sldId id="274" r:id="rId17"/>
    <p:sldId id="257" r:id="rId18"/>
    <p:sldId id="260" r:id="rId19"/>
    <p:sldId id="270" r:id="rId20"/>
    <p:sldId id="259" r:id="rId21"/>
    <p:sldId id="269" r:id="rId22"/>
    <p:sldId id="275" r:id="rId23"/>
    <p:sldId id="279" r:id="rId24"/>
    <p:sldId id="277" r:id="rId25"/>
    <p:sldId id="271" r:id="rId26"/>
    <p:sldId id="278" r:id="rId27"/>
    <p:sldId id="272" r:id="rId28"/>
    <p:sldId id="276" r:id="rId29"/>
    <p:sldId id="280" r:id="rId30"/>
    <p:sldId id="26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43EA0B-1883-9FC5-8C8E-2B9820BFAFEC}" v="828" dt="2020-11-25T11:45:20.138"/>
    <p1510:client id="{BDA8ADC0-286C-A711-2EF3-AA1F87C428CE}" v="630" dt="2020-11-26T12:34:16.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S::a.murphy@uwtsd.ac.uk::9ba79fcb-d62b-4ed0-b66e-b4415e918fea" providerId="AD" clId="Web-{BDA8ADC0-286C-A711-2EF3-AA1F87C428CE}"/>
    <pc:docChg chg="addSld modSld sldOrd addMainMaster">
      <pc:chgData name="Alison Murphy" userId="S::a.murphy@uwtsd.ac.uk::9ba79fcb-d62b-4ed0-b66e-b4415e918fea" providerId="AD" clId="Web-{BDA8ADC0-286C-A711-2EF3-AA1F87C428CE}" dt="2020-11-26T12:34:16.147" v="626" actId="20577"/>
      <pc:docMkLst>
        <pc:docMk/>
      </pc:docMkLst>
      <pc:sldChg chg="addSp delSp modSp mod setBg">
        <pc:chgData name="Alison Murphy" userId="S::a.murphy@uwtsd.ac.uk::9ba79fcb-d62b-4ed0-b66e-b4415e918fea" providerId="AD" clId="Web-{BDA8ADC0-286C-A711-2EF3-AA1F87C428CE}" dt="2020-11-26T12:34:16.147" v="625" actId="20577"/>
        <pc:sldMkLst>
          <pc:docMk/>
          <pc:sldMk cId="1078502420" sldId="256"/>
        </pc:sldMkLst>
        <pc:spChg chg="mod">
          <ac:chgData name="Alison Murphy" userId="S::a.murphy@uwtsd.ac.uk::9ba79fcb-d62b-4ed0-b66e-b4415e918fea" providerId="AD" clId="Web-{BDA8ADC0-286C-A711-2EF3-AA1F87C428CE}" dt="2020-11-26T12:34:16.147" v="625" actId="20577"/>
          <ac:spMkLst>
            <pc:docMk/>
            <pc:sldMk cId="1078502420" sldId="256"/>
            <ac:spMk id="2" creationId="{FC1A6F11-BDBC-4739-862B-CDB01804D132}"/>
          </ac:spMkLst>
        </pc:spChg>
        <pc:spChg chg="mod">
          <ac:chgData name="Alison Murphy" userId="S::a.murphy@uwtsd.ac.uk::9ba79fcb-d62b-4ed0-b66e-b4415e918fea" providerId="AD" clId="Web-{BDA8ADC0-286C-A711-2EF3-AA1F87C428CE}" dt="2020-11-26T12:18:45.752" v="501"/>
          <ac:spMkLst>
            <pc:docMk/>
            <pc:sldMk cId="1078502420" sldId="256"/>
            <ac:spMk id="3" creationId="{69CE2052-1BE0-44AC-9418-D3AA8D8E2B01}"/>
          </ac:spMkLst>
        </pc:spChg>
        <pc:spChg chg="add">
          <ac:chgData name="Alison Murphy" userId="S::a.murphy@uwtsd.ac.uk::9ba79fcb-d62b-4ed0-b66e-b4415e918fea" providerId="AD" clId="Web-{BDA8ADC0-286C-A711-2EF3-AA1F87C428CE}" dt="2020-11-26T12:18:45.752" v="501"/>
          <ac:spMkLst>
            <pc:docMk/>
            <pc:sldMk cId="1078502420" sldId="256"/>
            <ac:spMk id="8" creationId="{23962611-DFD5-4092-AAFD-559E3DFCE2C9}"/>
          </ac:spMkLst>
        </pc:spChg>
        <pc:spChg chg="add del">
          <ac:chgData name="Alison Murphy" userId="S::a.murphy@uwtsd.ac.uk::9ba79fcb-d62b-4ed0-b66e-b4415e918fea" providerId="AD" clId="Web-{BDA8ADC0-286C-A711-2EF3-AA1F87C428CE}" dt="2020-11-26T12:18:45.736" v="500"/>
          <ac:spMkLst>
            <pc:docMk/>
            <pc:sldMk cId="1078502420" sldId="256"/>
            <ac:spMk id="10" creationId="{35555856-9970-4BC3-9AA9-6A917F53AFBD}"/>
          </ac:spMkLst>
        </pc:spChg>
        <pc:spChg chg="add del">
          <ac:chgData name="Alison Murphy" userId="S::a.murphy@uwtsd.ac.uk::9ba79fcb-d62b-4ed0-b66e-b4415e918fea" providerId="AD" clId="Web-{BDA8ADC0-286C-A711-2EF3-AA1F87C428CE}" dt="2020-11-26T12:18:45.736" v="500"/>
          <ac:spMkLst>
            <pc:docMk/>
            <pc:sldMk cId="1078502420" sldId="256"/>
            <ac:spMk id="14" creationId="{13722DD7-BA73-4776-93A3-94491FEF7260}"/>
          </ac:spMkLst>
        </pc:spChg>
        <pc:picChg chg="add">
          <ac:chgData name="Alison Murphy" userId="S::a.murphy@uwtsd.ac.uk::9ba79fcb-d62b-4ed0-b66e-b4415e918fea" providerId="AD" clId="Web-{BDA8ADC0-286C-A711-2EF3-AA1F87C428CE}" dt="2020-11-26T12:18:45.752" v="501"/>
          <ac:picMkLst>
            <pc:docMk/>
            <pc:sldMk cId="1078502420" sldId="256"/>
            <ac:picMk id="5" creationId="{2270F1FA-0425-408F-9861-80BF5AFB276D}"/>
          </ac:picMkLst>
        </pc:picChg>
        <pc:picChg chg="add del">
          <ac:chgData name="Alison Murphy" userId="S::a.murphy@uwtsd.ac.uk::9ba79fcb-d62b-4ed0-b66e-b4415e918fea" providerId="AD" clId="Web-{BDA8ADC0-286C-A711-2EF3-AA1F87C428CE}" dt="2020-11-26T12:18:45.736" v="500"/>
          <ac:picMkLst>
            <pc:docMk/>
            <pc:sldMk cId="1078502420" sldId="256"/>
            <ac:picMk id="7" creationId="{54889617-EB25-4727-B855-8E06225DFC30}"/>
          </ac:picMkLst>
        </pc:picChg>
        <pc:picChg chg="add del">
          <ac:chgData name="Alison Murphy" userId="S::a.murphy@uwtsd.ac.uk::9ba79fcb-d62b-4ed0-b66e-b4415e918fea" providerId="AD" clId="Web-{BDA8ADC0-286C-A711-2EF3-AA1F87C428CE}" dt="2020-11-26T12:18:45.736" v="500"/>
          <ac:picMkLst>
            <pc:docMk/>
            <pc:sldMk cId="1078502420" sldId="256"/>
            <ac:picMk id="12" creationId="{7F487851-BFAF-46D8-A1ED-50CAD6E46F59}"/>
          </ac:picMkLst>
        </pc:picChg>
      </pc:sldChg>
      <pc:sldChg chg="modSp">
        <pc:chgData name="Alison Murphy" userId="S::a.murphy@uwtsd.ac.uk::9ba79fcb-d62b-4ed0-b66e-b4415e918fea" providerId="AD" clId="Web-{BDA8ADC0-286C-A711-2EF3-AA1F87C428CE}" dt="2020-11-26T12:21:49.484" v="506" actId="20577"/>
        <pc:sldMkLst>
          <pc:docMk/>
          <pc:sldMk cId="1051624396" sldId="257"/>
        </pc:sldMkLst>
        <pc:spChg chg="mod">
          <ac:chgData name="Alison Murphy" userId="S::a.murphy@uwtsd.ac.uk::9ba79fcb-d62b-4ed0-b66e-b4415e918fea" providerId="AD" clId="Web-{BDA8ADC0-286C-A711-2EF3-AA1F87C428CE}" dt="2020-11-26T12:21:49.484" v="506" actId="20577"/>
          <ac:spMkLst>
            <pc:docMk/>
            <pc:sldMk cId="1051624396" sldId="257"/>
            <ac:spMk id="3" creationId="{154A28E4-9081-4153-A588-5E81955662C7}"/>
          </ac:spMkLst>
        </pc:spChg>
      </pc:sldChg>
      <pc:sldChg chg="modSp">
        <pc:chgData name="Alison Murphy" userId="S::a.murphy@uwtsd.ac.uk::9ba79fcb-d62b-4ed0-b66e-b4415e918fea" providerId="AD" clId="Web-{BDA8ADC0-286C-A711-2EF3-AA1F87C428CE}" dt="2020-11-26T12:34:09.647" v="617" actId="20577"/>
        <pc:sldMkLst>
          <pc:docMk/>
          <pc:sldMk cId="582718654" sldId="268"/>
        </pc:sldMkLst>
        <pc:spChg chg="mod">
          <ac:chgData name="Alison Murphy" userId="S::a.murphy@uwtsd.ac.uk::9ba79fcb-d62b-4ed0-b66e-b4415e918fea" providerId="AD" clId="Web-{BDA8ADC0-286C-A711-2EF3-AA1F87C428CE}" dt="2020-11-26T12:34:09.647" v="617" actId="20577"/>
          <ac:spMkLst>
            <pc:docMk/>
            <pc:sldMk cId="582718654" sldId="268"/>
            <ac:spMk id="3" creationId="{00000000-0000-0000-0000-000000000000}"/>
          </ac:spMkLst>
        </pc:spChg>
      </pc:sldChg>
      <pc:sldChg chg="addSp delSp modSp mod ord setBg modClrScheme chgLayout">
        <pc:chgData name="Alison Murphy" userId="S::a.murphy@uwtsd.ac.uk::9ba79fcb-d62b-4ed0-b66e-b4415e918fea" providerId="AD" clId="Web-{BDA8ADC0-286C-A711-2EF3-AA1F87C428CE}" dt="2020-11-26T12:28:04.652" v="533" actId="20577"/>
        <pc:sldMkLst>
          <pc:docMk/>
          <pc:sldMk cId="1536386183" sldId="271"/>
        </pc:sldMkLst>
        <pc:spChg chg="mod ord">
          <ac:chgData name="Alison Murphy" userId="S::a.murphy@uwtsd.ac.uk::9ba79fcb-d62b-4ed0-b66e-b4415e918fea" providerId="AD" clId="Web-{BDA8ADC0-286C-A711-2EF3-AA1F87C428CE}" dt="2020-11-26T12:00:47.534" v="319"/>
          <ac:spMkLst>
            <pc:docMk/>
            <pc:sldMk cId="1536386183" sldId="271"/>
            <ac:spMk id="3" creationId="{4C360CAA-A812-4B76-B21F-67C28A3A2E2C}"/>
          </ac:spMkLst>
        </pc:spChg>
        <pc:spChg chg="mod ord">
          <ac:chgData name="Alison Murphy" userId="S::a.murphy@uwtsd.ac.uk::9ba79fcb-d62b-4ed0-b66e-b4415e918fea" providerId="AD" clId="Web-{BDA8ADC0-286C-A711-2EF3-AA1F87C428CE}" dt="2020-11-26T12:28:04.652" v="533" actId="20577"/>
          <ac:spMkLst>
            <pc:docMk/>
            <pc:sldMk cId="1536386183" sldId="271"/>
            <ac:spMk id="4" creationId="{57731007-38AD-423E-AE0E-9230C383C4C1}"/>
          </ac:spMkLst>
        </pc:spChg>
        <pc:spChg chg="del">
          <ac:chgData name="Alison Murphy" userId="S::a.murphy@uwtsd.ac.uk::9ba79fcb-d62b-4ed0-b66e-b4415e918fea" providerId="AD" clId="Web-{BDA8ADC0-286C-A711-2EF3-AA1F87C428CE}" dt="2020-11-26T11:59:31.278" v="314"/>
          <ac:spMkLst>
            <pc:docMk/>
            <pc:sldMk cId="1536386183" sldId="271"/>
            <ac:spMk id="5" creationId="{A0016436-AB95-487F-8D91-A60333C41726}"/>
          </ac:spMkLst>
        </pc:spChg>
        <pc:spChg chg="add">
          <ac:chgData name="Alison Murphy" userId="S::a.murphy@uwtsd.ac.uk::9ba79fcb-d62b-4ed0-b66e-b4415e918fea" providerId="AD" clId="Web-{BDA8ADC0-286C-A711-2EF3-AA1F87C428CE}" dt="2020-11-26T12:00:47.534" v="319"/>
          <ac:spMkLst>
            <pc:docMk/>
            <pc:sldMk cId="1536386183" sldId="271"/>
            <ac:spMk id="9" creationId="{3B854194-185D-494D-905C-7C7CB2E30F6E}"/>
          </ac:spMkLst>
        </pc:spChg>
        <pc:spChg chg="add">
          <ac:chgData name="Alison Murphy" userId="S::a.murphy@uwtsd.ac.uk::9ba79fcb-d62b-4ed0-b66e-b4415e918fea" providerId="AD" clId="Web-{BDA8ADC0-286C-A711-2EF3-AA1F87C428CE}" dt="2020-11-26T12:00:47.534" v="319"/>
          <ac:spMkLst>
            <pc:docMk/>
            <pc:sldMk cId="1536386183" sldId="271"/>
            <ac:spMk id="11" creationId="{B4F5FA0D-0104-4987-8241-EFF7C85B88DE}"/>
          </ac:spMkLst>
        </pc:spChg>
        <pc:picChg chg="add">
          <ac:chgData name="Alison Murphy" userId="S::a.murphy@uwtsd.ac.uk::9ba79fcb-d62b-4ed0-b66e-b4415e918fea" providerId="AD" clId="Web-{BDA8ADC0-286C-A711-2EF3-AA1F87C428CE}" dt="2020-11-26T12:00:47.534" v="319"/>
          <ac:picMkLst>
            <pc:docMk/>
            <pc:sldMk cId="1536386183" sldId="271"/>
            <ac:picMk id="13" creationId="{2897127E-6CEF-446C-BE87-93B7C46E49D1}"/>
          </ac:picMkLst>
        </pc:picChg>
      </pc:sldChg>
      <pc:sldChg chg="modSp ord">
        <pc:chgData name="Alison Murphy" userId="S::a.murphy@uwtsd.ac.uk::9ba79fcb-d62b-4ed0-b66e-b4415e918fea" providerId="AD" clId="Web-{BDA8ADC0-286C-A711-2EF3-AA1F87C428CE}" dt="2020-11-26T12:15:09.518" v="447" actId="20577"/>
        <pc:sldMkLst>
          <pc:docMk/>
          <pc:sldMk cId="27832341" sldId="272"/>
        </pc:sldMkLst>
        <pc:spChg chg="mod">
          <ac:chgData name="Alison Murphy" userId="S::a.murphy@uwtsd.ac.uk::9ba79fcb-d62b-4ed0-b66e-b4415e918fea" providerId="AD" clId="Web-{BDA8ADC0-286C-A711-2EF3-AA1F87C428CE}" dt="2020-11-26T12:15:09.518" v="447" actId="20577"/>
          <ac:spMkLst>
            <pc:docMk/>
            <pc:sldMk cId="27832341" sldId="272"/>
            <ac:spMk id="3" creationId="{3163FD82-D680-44C7-948F-07C784884AAE}"/>
          </ac:spMkLst>
        </pc:spChg>
      </pc:sldChg>
      <pc:sldChg chg="modSp new">
        <pc:chgData name="Alison Murphy" userId="S::a.murphy@uwtsd.ac.uk::9ba79fcb-d62b-4ed0-b66e-b4415e918fea" providerId="AD" clId="Web-{BDA8ADC0-286C-A711-2EF3-AA1F87C428CE}" dt="2020-11-26T11:25:30.803" v="16" actId="20577"/>
        <pc:sldMkLst>
          <pc:docMk/>
          <pc:sldMk cId="1842951498" sldId="274"/>
        </pc:sldMkLst>
        <pc:spChg chg="mod">
          <ac:chgData name="Alison Murphy" userId="S::a.murphy@uwtsd.ac.uk::9ba79fcb-d62b-4ed0-b66e-b4415e918fea" providerId="AD" clId="Web-{BDA8ADC0-286C-A711-2EF3-AA1F87C428CE}" dt="2020-11-26T11:25:30.803" v="16" actId="20577"/>
          <ac:spMkLst>
            <pc:docMk/>
            <pc:sldMk cId="1842951498" sldId="274"/>
            <ac:spMk id="2" creationId="{499BC6AB-91F5-42F9-BA2F-76DFFCA93806}"/>
          </ac:spMkLst>
        </pc:spChg>
        <pc:spChg chg="mod">
          <ac:chgData name="Alison Murphy" userId="S::a.murphy@uwtsd.ac.uk::9ba79fcb-d62b-4ed0-b66e-b4415e918fea" providerId="AD" clId="Web-{BDA8ADC0-286C-A711-2EF3-AA1F87C428CE}" dt="2020-11-26T11:19:22.276" v="1" actId="20577"/>
          <ac:spMkLst>
            <pc:docMk/>
            <pc:sldMk cId="1842951498" sldId="274"/>
            <ac:spMk id="3" creationId="{DA7FE7BE-EC06-46B2-8A3A-ABB66458BF8A}"/>
          </ac:spMkLst>
        </pc:spChg>
      </pc:sldChg>
      <pc:sldChg chg="addSp delSp modSp new">
        <pc:chgData name="Alison Murphy" userId="S::a.murphy@uwtsd.ac.uk::9ba79fcb-d62b-4ed0-b66e-b4415e918fea" providerId="AD" clId="Web-{BDA8ADC0-286C-A711-2EF3-AA1F87C428CE}" dt="2020-11-26T12:00:04.109" v="315"/>
        <pc:sldMkLst>
          <pc:docMk/>
          <pc:sldMk cId="1443179646" sldId="275"/>
        </pc:sldMkLst>
        <pc:spChg chg="mod">
          <ac:chgData name="Alison Murphy" userId="S::a.murphy@uwtsd.ac.uk::9ba79fcb-d62b-4ed0-b66e-b4415e918fea" providerId="AD" clId="Web-{BDA8ADC0-286C-A711-2EF3-AA1F87C428CE}" dt="2020-11-26T11:42:25.595" v="80" actId="20577"/>
          <ac:spMkLst>
            <pc:docMk/>
            <pc:sldMk cId="1443179646" sldId="275"/>
            <ac:spMk id="2" creationId="{4A8DC8A8-3CC3-4791-91D5-03297B1AC50E}"/>
          </ac:spMkLst>
        </pc:spChg>
        <pc:spChg chg="del mod">
          <ac:chgData name="Alison Murphy" userId="S::a.murphy@uwtsd.ac.uk::9ba79fcb-d62b-4ed0-b66e-b4415e918fea" providerId="AD" clId="Web-{BDA8ADC0-286C-A711-2EF3-AA1F87C428CE}" dt="2020-11-26T12:00:04.109" v="315"/>
          <ac:spMkLst>
            <pc:docMk/>
            <pc:sldMk cId="1443179646" sldId="275"/>
            <ac:spMk id="3" creationId="{9A02B236-8296-4D33-AEA0-C65EA8B67917}"/>
          </ac:spMkLst>
        </pc:spChg>
        <pc:graphicFrameChg chg="add">
          <ac:chgData name="Alison Murphy" userId="S::a.murphy@uwtsd.ac.uk::9ba79fcb-d62b-4ed0-b66e-b4415e918fea" providerId="AD" clId="Web-{BDA8ADC0-286C-A711-2EF3-AA1F87C428CE}" dt="2020-11-26T12:00:04.109" v="315"/>
          <ac:graphicFrameMkLst>
            <pc:docMk/>
            <pc:sldMk cId="1443179646" sldId="275"/>
            <ac:graphicFrameMk id="5" creationId="{93166C94-6FF4-4C80-98B8-D4EB4CA0983F}"/>
          </ac:graphicFrameMkLst>
        </pc:graphicFrameChg>
      </pc:sldChg>
      <pc:sldChg chg="addSp modSp add mod ord setBg">
        <pc:chgData name="Alison Murphy" userId="S::a.murphy@uwtsd.ac.uk::9ba79fcb-d62b-4ed0-b66e-b4415e918fea" providerId="AD" clId="Web-{BDA8ADC0-286C-A711-2EF3-AA1F87C428CE}" dt="2020-11-26T12:32:35.718" v="565" actId="20577"/>
        <pc:sldMkLst>
          <pc:docMk/>
          <pc:sldMk cId="3096596184" sldId="276"/>
        </pc:sldMkLst>
        <pc:spChg chg="mod">
          <ac:chgData name="Alison Murphy" userId="S::a.murphy@uwtsd.ac.uk::9ba79fcb-d62b-4ed0-b66e-b4415e918fea" providerId="AD" clId="Web-{BDA8ADC0-286C-A711-2EF3-AA1F87C428CE}" dt="2020-11-26T12:32:35.718" v="565" actId="20577"/>
          <ac:spMkLst>
            <pc:docMk/>
            <pc:sldMk cId="3096596184" sldId="276"/>
            <ac:spMk id="7" creationId="{00000000-0000-0000-0000-000000000000}"/>
          </ac:spMkLst>
        </pc:spChg>
        <pc:spChg chg="add">
          <ac:chgData name="Alison Murphy" userId="S::a.murphy@uwtsd.ac.uk::9ba79fcb-d62b-4ed0-b66e-b4415e918fea" providerId="AD" clId="Web-{BDA8ADC0-286C-A711-2EF3-AA1F87C428CE}" dt="2020-11-26T12:00:22.532" v="316"/>
          <ac:spMkLst>
            <pc:docMk/>
            <pc:sldMk cId="3096596184" sldId="276"/>
            <ac:spMk id="14" creationId="{7CA0DAA6-33B8-4A25-810D-2F4D816FB40E}"/>
          </ac:spMkLst>
        </pc:spChg>
        <pc:picChg chg="mod">
          <ac:chgData name="Alison Murphy" userId="S::a.murphy@uwtsd.ac.uk::9ba79fcb-d62b-4ed0-b66e-b4415e918fea" providerId="AD" clId="Web-{BDA8ADC0-286C-A711-2EF3-AA1F87C428CE}" dt="2020-11-26T12:00:22.532" v="316"/>
          <ac:picMkLst>
            <pc:docMk/>
            <pc:sldMk cId="3096596184" sldId="276"/>
            <ac:picMk id="9" creationId="{00000000-0000-0000-0000-000000000000}"/>
          </ac:picMkLst>
        </pc:picChg>
      </pc:sldChg>
      <pc:sldChg chg="addSp modSp new mod ord setBg">
        <pc:chgData name="Alison Murphy" userId="S::a.murphy@uwtsd.ac.uk::9ba79fcb-d62b-4ed0-b66e-b4415e918fea" providerId="AD" clId="Web-{BDA8ADC0-286C-A711-2EF3-AA1F87C428CE}" dt="2020-11-26T12:28:18.528" v="547" actId="20577"/>
        <pc:sldMkLst>
          <pc:docMk/>
          <pc:sldMk cId="2342409570" sldId="277"/>
        </pc:sldMkLst>
        <pc:spChg chg="mod">
          <ac:chgData name="Alison Murphy" userId="S::a.murphy@uwtsd.ac.uk::9ba79fcb-d62b-4ed0-b66e-b4415e918fea" providerId="AD" clId="Web-{BDA8ADC0-286C-A711-2EF3-AA1F87C428CE}" dt="2020-11-26T12:28:18.528" v="547" actId="20577"/>
          <ac:spMkLst>
            <pc:docMk/>
            <pc:sldMk cId="2342409570" sldId="277"/>
            <ac:spMk id="2" creationId="{C3BFBFEC-9995-4B22-9B2C-05321680D3C3}"/>
          </ac:spMkLst>
        </pc:spChg>
        <pc:spChg chg="mod">
          <ac:chgData name="Alison Murphy" userId="S::a.murphy@uwtsd.ac.uk::9ba79fcb-d62b-4ed0-b66e-b4415e918fea" providerId="AD" clId="Web-{BDA8ADC0-286C-A711-2EF3-AA1F87C428CE}" dt="2020-11-26T12:00:34.329" v="317"/>
          <ac:spMkLst>
            <pc:docMk/>
            <pc:sldMk cId="2342409570" sldId="277"/>
            <ac:spMk id="3" creationId="{CC6DD4D1-1F36-4D6C-A880-EB48927047C3}"/>
          </ac:spMkLst>
        </pc:spChg>
        <pc:spChg chg="add">
          <ac:chgData name="Alison Murphy" userId="S::a.murphy@uwtsd.ac.uk::9ba79fcb-d62b-4ed0-b66e-b4415e918fea" providerId="AD" clId="Web-{BDA8ADC0-286C-A711-2EF3-AA1F87C428CE}" dt="2020-11-26T12:00:34.329" v="317"/>
          <ac:spMkLst>
            <pc:docMk/>
            <pc:sldMk cId="2342409570" sldId="277"/>
            <ac:spMk id="8" creationId="{3B854194-185D-494D-905C-7C7CB2E30F6E}"/>
          </ac:spMkLst>
        </pc:spChg>
        <pc:spChg chg="add">
          <ac:chgData name="Alison Murphy" userId="S::a.murphy@uwtsd.ac.uk::9ba79fcb-d62b-4ed0-b66e-b4415e918fea" providerId="AD" clId="Web-{BDA8ADC0-286C-A711-2EF3-AA1F87C428CE}" dt="2020-11-26T12:00:34.329" v="317"/>
          <ac:spMkLst>
            <pc:docMk/>
            <pc:sldMk cId="2342409570" sldId="277"/>
            <ac:spMk id="10" creationId="{B4F5FA0D-0104-4987-8241-EFF7C85B88DE}"/>
          </ac:spMkLst>
        </pc:spChg>
        <pc:picChg chg="add">
          <ac:chgData name="Alison Murphy" userId="S::a.murphy@uwtsd.ac.uk::9ba79fcb-d62b-4ed0-b66e-b4415e918fea" providerId="AD" clId="Web-{BDA8ADC0-286C-A711-2EF3-AA1F87C428CE}" dt="2020-11-26T12:00:34.329" v="317"/>
          <ac:picMkLst>
            <pc:docMk/>
            <pc:sldMk cId="2342409570" sldId="277"/>
            <ac:picMk id="12" creationId="{2897127E-6CEF-446C-BE87-93B7C46E49D1}"/>
          </ac:picMkLst>
        </pc:picChg>
      </pc:sldChg>
      <pc:sldChg chg="addSp modSp new mod setBg">
        <pc:chgData name="Alison Murphy" userId="S::a.murphy@uwtsd.ac.uk::9ba79fcb-d62b-4ed0-b66e-b4415e918fea" providerId="AD" clId="Web-{BDA8ADC0-286C-A711-2EF3-AA1F87C428CE}" dt="2020-11-26T12:14:18.405" v="435" actId="20577"/>
        <pc:sldMkLst>
          <pc:docMk/>
          <pc:sldMk cId="963193510" sldId="278"/>
        </pc:sldMkLst>
        <pc:spChg chg="mod">
          <ac:chgData name="Alison Murphy" userId="S::a.murphy@uwtsd.ac.uk::9ba79fcb-d62b-4ed0-b66e-b4415e918fea" providerId="AD" clId="Web-{BDA8ADC0-286C-A711-2EF3-AA1F87C428CE}" dt="2020-11-26T12:00:54.237" v="320"/>
          <ac:spMkLst>
            <pc:docMk/>
            <pc:sldMk cId="963193510" sldId="278"/>
            <ac:spMk id="2" creationId="{C6E51ED2-86A1-4223-8006-C2C06408A9E1}"/>
          </ac:spMkLst>
        </pc:spChg>
        <pc:spChg chg="mod">
          <ac:chgData name="Alison Murphy" userId="S::a.murphy@uwtsd.ac.uk::9ba79fcb-d62b-4ed0-b66e-b4415e918fea" providerId="AD" clId="Web-{BDA8ADC0-286C-A711-2EF3-AA1F87C428CE}" dt="2020-11-26T12:14:18.405" v="435" actId="20577"/>
          <ac:spMkLst>
            <pc:docMk/>
            <pc:sldMk cId="963193510" sldId="278"/>
            <ac:spMk id="3" creationId="{51BBEAE4-537D-4C53-9220-812289888186}"/>
          </ac:spMkLst>
        </pc:spChg>
        <pc:spChg chg="add">
          <ac:chgData name="Alison Murphy" userId="S::a.murphy@uwtsd.ac.uk::9ba79fcb-d62b-4ed0-b66e-b4415e918fea" providerId="AD" clId="Web-{BDA8ADC0-286C-A711-2EF3-AA1F87C428CE}" dt="2020-11-26T12:00:54.237" v="320"/>
          <ac:spMkLst>
            <pc:docMk/>
            <pc:sldMk cId="963193510" sldId="278"/>
            <ac:spMk id="8" creationId="{3B854194-185D-494D-905C-7C7CB2E30F6E}"/>
          </ac:spMkLst>
        </pc:spChg>
        <pc:spChg chg="add">
          <ac:chgData name="Alison Murphy" userId="S::a.murphy@uwtsd.ac.uk::9ba79fcb-d62b-4ed0-b66e-b4415e918fea" providerId="AD" clId="Web-{BDA8ADC0-286C-A711-2EF3-AA1F87C428CE}" dt="2020-11-26T12:00:54.237" v="320"/>
          <ac:spMkLst>
            <pc:docMk/>
            <pc:sldMk cId="963193510" sldId="278"/>
            <ac:spMk id="10" creationId="{B4F5FA0D-0104-4987-8241-EFF7C85B88DE}"/>
          </ac:spMkLst>
        </pc:spChg>
        <pc:picChg chg="add">
          <ac:chgData name="Alison Murphy" userId="S::a.murphy@uwtsd.ac.uk::9ba79fcb-d62b-4ed0-b66e-b4415e918fea" providerId="AD" clId="Web-{BDA8ADC0-286C-A711-2EF3-AA1F87C428CE}" dt="2020-11-26T12:00:54.237" v="320"/>
          <ac:picMkLst>
            <pc:docMk/>
            <pc:sldMk cId="963193510" sldId="278"/>
            <ac:picMk id="12" creationId="{2897127E-6CEF-446C-BE87-93B7C46E49D1}"/>
          </ac:picMkLst>
        </pc:picChg>
      </pc:sldChg>
      <pc:sldChg chg="addSp modSp new mod setBg">
        <pc:chgData name="Alison Murphy" userId="S::a.murphy@uwtsd.ac.uk::9ba79fcb-d62b-4ed0-b66e-b4415e918fea" providerId="AD" clId="Web-{BDA8ADC0-286C-A711-2EF3-AA1F87C428CE}" dt="2020-11-26T12:12:02.645" v="426"/>
        <pc:sldMkLst>
          <pc:docMk/>
          <pc:sldMk cId="317801798" sldId="279"/>
        </pc:sldMkLst>
        <pc:spChg chg="mod">
          <ac:chgData name="Alison Murphy" userId="S::a.murphy@uwtsd.ac.uk::9ba79fcb-d62b-4ed0-b66e-b4415e918fea" providerId="AD" clId="Web-{BDA8ADC0-286C-A711-2EF3-AA1F87C428CE}" dt="2020-11-26T12:12:02.645" v="426"/>
          <ac:spMkLst>
            <pc:docMk/>
            <pc:sldMk cId="317801798" sldId="279"/>
            <ac:spMk id="2" creationId="{FBDA84AC-2599-411D-8241-581CD1E840BD}"/>
          </ac:spMkLst>
        </pc:spChg>
        <pc:spChg chg="mod">
          <ac:chgData name="Alison Murphy" userId="S::a.murphy@uwtsd.ac.uk::9ba79fcb-d62b-4ed0-b66e-b4415e918fea" providerId="AD" clId="Web-{BDA8ADC0-286C-A711-2EF3-AA1F87C428CE}" dt="2020-11-26T12:12:02.645" v="426"/>
          <ac:spMkLst>
            <pc:docMk/>
            <pc:sldMk cId="317801798" sldId="279"/>
            <ac:spMk id="3" creationId="{6C3797BC-ACE8-4DC8-A570-3F78E54B45F3}"/>
          </ac:spMkLst>
        </pc:spChg>
        <pc:spChg chg="add">
          <ac:chgData name="Alison Murphy" userId="S::a.murphy@uwtsd.ac.uk::9ba79fcb-d62b-4ed0-b66e-b4415e918fea" providerId="AD" clId="Web-{BDA8ADC0-286C-A711-2EF3-AA1F87C428CE}" dt="2020-11-26T12:12:02.645" v="426"/>
          <ac:spMkLst>
            <pc:docMk/>
            <pc:sldMk cId="317801798" sldId="279"/>
            <ac:spMk id="8" creationId="{3B854194-185D-494D-905C-7C7CB2E30F6E}"/>
          </ac:spMkLst>
        </pc:spChg>
        <pc:spChg chg="add">
          <ac:chgData name="Alison Murphy" userId="S::a.murphy@uwtsd.ac.uk::9ba79fcb-d62b-4ed0-b66e-b4415e918fea" providerId="AD" clId="Web-{BDA8ADC0-286C-A711-2EF3-AA1F87C428CE}" dt="2020-11-26T12:12:02.645" v="426"/>
          <ac:spMkLst>
            <pc:docMk/>
            <pc:sldMk cId="317801798" sldId="279"/>
            <ac:spMk id="10" creationId="{B4F5FA0D-0104-4987-8241-EFF7C85B88DE}"/>
          </ac:spMkLst>
        </pc:spChg>
        <pc:picChg chg="add">
          <ac:chgData name="Alison Murphy" userId="S::a.murphy@uwtsd.ac.uk::9ba79fcb-d62b-4ed0-b66e-b4415e918fea" providerId="AD" clId="Web-{BDA8ADC0-286C-A711-2EF3-AA1F87C428CE}" dt="2020-11-26T12:12:02.645" v="426"/>
          <ac:picMkLst>
            <pc:docMk/>
            <pc:sldMk cId="317801798" sldId="279"/>
            <ac:picMk id="12" creationId="{2897127E-6CEF-446C-BE87-93B7C46E49D1}"/>
          </ac:picMkLst>
        </pc:picChg>
      </pc:sldChg>
      <pc:sldChg chg="modSp new">
        <pc:chgData name="Alison Murphy" userId="S::a.murphy@uwtsd.ac.uk::9ba79fcb-d62b-4ed0-b66e-b4415e918fea" providerId="AD" clId="Web-{BDA8ADC0-286C-A711-2EF3-AA1F87C428CE}" dt="2020-11-26T12:18:26.313" v="497" actId="20577"/>
        <pc:sldMkLst>
          <pc:docMk/>
          <pc:sldMk cId="2818409962" sldId="280"/>
        </pc:sldMkLst>
        <pc:spChg chg="mod">
          <ac:chgData name="Alison Murphy" userId="S::a.murphy@uwtsd.ac.uk::9ba79fcb-d62b-4ed0-b66e-b4415e918fea" providerId="AD" clId="Web-{BDA8ADC0-286C-A711-2EF3-AA1F87C428CE}" dt="2020-11-26T12:15:38.238" v="456" actId="20577"/>
          <ac:spMkLst>
            <pc:docMk/>
            <pc:sldMk cId="2818409962" sldId="280"/>
            <ac:spMk id="2" creationId="{928BB228-F3B2-42FC-A571-0696DD2F1AFD}"/>
          </ac:spMkLst>
        </pc:spChg>
        <pc:spChg chg="mod">
          <ac:chgData name="Alison Murphy" userId="S::a.murphy@uwtsd.ac.uk::9ba79fcb-d62b-4ed0-b66e-b4415e918fea" providerId="AD" clId="Web-{BDA8ADC0-286C-A711-2EF3-AA1F87C428CE}" dt="2020-11-26T12:18:26.313" v="497" actId="20577"/>
          <ac:spMkLst>
            <pc:docMk/>
            <pc:sldMk cId="2818409962" sldId="280"/>
            <ac:spMk id="3" creationId="{15787CB8-E2ED-4836-84F7-94BB5864FB96}"/>
          </ac:spMkLst>
        </pc:spChg>
      </pc:sldChg>
      <pc:sldMasterChg chg="add addSldLayout">
        <pc:chgData name="Alison Murphy" userId="S::a.murphy@uwtsd.ac.uk::9ba79fcb-d62b-4ed0-b66e-b4415e918fea" providerId="AD" clId="Web-{BDA8ADC0-286C-A711-2EF3-AA1F87C428CE}" dt="2020-11-26T11:42:28.361" v="82"/>
        <pc:sldMasterMkLst>
          <pc:docMk/>
          <pc:sldMasterMk cId="2096021351" sldId="2147483692"/>
        </pc:sldMasterMkLst>
        <pc:sldLayoutChg chg="add">
          <pc:chgData name="Alison Murphy" userId="S::a.murphy@uwtsd.ac.uk::9ba79fcb-d62b-4ed0-b66e-b4415e918fea" providerId="AD" clId="Web-{BDA8ADC0-286C-A711-2EF3-AA1F87C428CE}" dt="2020-11-26T11:42:28.361" v="82"/>
          <pc:sldLayoutMkLst>
            <pc:docMk/>
            <pc:sldMasterMk cId="2096021351" sldId="2147483692"/>
            <pc:sldLayoutMk cId="4003989311" sldId="2147483693"/>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2628900461" sldId="2147483694"/>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3466248300" sldId="2147483695"/>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2517283164" sldId="2147483696"/>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3166620299" sldId="2147483697"/>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3374327124" sldId="2147483698"/>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3671447002" sldId="2147483699"/>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4178076605" sldId="2147483700"/>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2152611462" sldId="2147483701"/>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3478891410" sldId="2147483702"/>
          </pc:sldLayoutMkLst>
        </pc:sldLayoutChg>
        <pc:sldLayoutChg chg="add">
          <pc:chgData name="Alison Murphy" userId="S::a.murphy@uwtsd.ac.uk::9ba79fcb-d62b-4ed0-b66e-b4415e918fea" providerId="AD" clId="Web-{BDA8ADC0-286C-A711-2EF3-AA1F87C428CE}" dt="2020-11-26T11:42:28.361" v="82"/>
          <pc:sldLayoutMkLst>
            <pc:docMk/>
            <pc:sldMasterMk cId="2096021351" sldId="2147483692"/>
            <pc:sldLayoutMk cId="4010429885" sldId="2147483703"/>
          </pc:sldLayoutMkLst>
        </pc:sldLayoutChg>
      </pc:sldMasterChg>
    </pc:docChg>
  </pc:docChgLst>
  <pc:docChgLst>
    <pc:chgData name="Alison Murphy" userId="S::a.murphy@uwtsd.ac.uk::9ba79fcb-d62b-4ed0-b66e-b4415e918fea" providerId="AD" clId="Web-{6243EA0B-1883-9FC5-8C8E-2B9820BFAFEC}"/>
    <pc:docChg chg="addSld modSld sldOrd addMainMaster delMainMaster modMainMaster">
      <pc:chgData name="Alison Murphy" userId="S::a.murphy@uwtsd.ac.uk::9ba79fcb-d62b-4ed0-b66e-b4415e918fea" providerId="AD" clId="Web-{6243EA0B-1883-9FC5-8C8E-2B9820BFAFEC}" dt="2020-11-25T11:45:20.138" v="835" actId="20577"/>
      <pc:docMkLst>
        <pc:docMk/>
      </pc:docMkLst>
      <pc:sldChg chg="modSp mod modClrScheme chgLayout">
        <pc:chgData name="Alison Murphy" userId="S::a.murphy@uwtsd.ac.uk::9ba79fcb-d62b-4ed0-b66e-b4415e918fea" providerId="AD" clId="Web-{6243EA0B-1883-9FC5-8C8E-2B9820BFAFEC}" dt="2020-11-25T09:55:03.389" v="37"/>
        <pc:sldMkLst>
          <pc:docMk/>
          <pc:sldMk cId="1078502420" sldId="256"/>
        </pc:sldMkLst>
        <pc:spChg chg="mod ord">
          <ac:chgData name="Alison Murphy" userId="S::a.murphy@uwtsd.ac.uk::9ba79fcb-d62b-4ed0-b66e-b4415e918fea" providerId="AD" clId="Web-{6243EA0B-1883-9FC5-8C8E-2B9820BFAFEC}" dt="2020-11-25T09:55:03.389" v="37"/>
          <ac:spMkLst>
            <pc:docMk/>
            <pc:sldMk cId="1078502420" sldId="256"/>
            <ac:spMk id="2" creationId="{FC1A6F11-BDBC-4739-862B-CDB01804D132}"/>
          </ac:spMkLst>
        </pc:spChg>
        <pc:spChg chg="mod ord">
          <ac:chgData name="Alison Murphy" userId="S::a.murphy@uwtsd.ac.uk::9ba79fcb-d62b-4ed0-b66e-b4415e918fea" providerId="AD" clId="Web-{6243EA0B-1883-9FC5-8C8E-2B9820BFAFEC}" dt="2020-11-25T09:55:03.389" v="37"/>
          <ac:spMkLst>
            <pc:docMk/>
            <pc:sldMk cId="1078502420" sldId="256"/>
            <ac:spMk id="3" creationId="{69CE2052-1BE0-44AC-9418-D3AA8D8E2B01}"/>
          </ac:spMkLst>
        </pc:spChg>
      </pc:sldChg>
      <pc:sldChg chg="addSp modSp mod setBg modClrScheme chgLayout">
        <pc:chgData name="Alison Murphy" userId="S::a.murphy@uwtsd.ac.uk::9ba79fcb-d62b-4ed0-b66e-b4415e918fea" providerId="AD" clId="Web-{6243EA0B-1883-9FC5-8C8E-2B9820BFAFEC}" dt="2020-11-25T09:56:21.765" v="43" actId="20577"/>
        <pc:sldMkLst>
          <pc:docMk/>
          <pc:sldMk cId="1051624396" sldId="257"/>
        </pc:sldMkLst>
        <pc:spChg chg="mod ord">
          <ac:chgData name="Alison Murphy" userId="S::a.murphy@uwtsd.ac.uk::9ba79fcb-d62b-4ed0-b66e-b4415e918fea" providerId="AD" clId="Web-{6243EA0B-1883-9FC5-8C8E-2B9820BFAFEC}" dt="2020-11-25T09:56:03.671" v="40"/>
          <ac:spMkLst>
            <pc:docMk/>
            <pc:sldMk cId="1051624396" sldId="257"/>
            <ac:spMk id="2" creationId="{F3A1DB77-B1CD-42B6-B6F5-DA3F5B11917C}"/>
          </ac:spMkLst>
        </pc:spChg>
        <pc:spChg chg="mod ord">
          <ac:chgData name="Alison Murphy" userId="S::a.murphy@uwtsd.ac.uk::9ba79fcb-d62b-4ed0-b66e-b4415e918fea" providerId="AD" clId="Web-{6243EA0B-1883-9FC5-8C8E-2B9820BFAFEC}" dt="2020-11-25T09:56:21.765" v="43" actId="20577"/>
          <ac:spMkLst>
            <pc:docMk/>
            <pc:sldMk cId="1051624396" sldId="257"/>
            <ac:spMk id="3" creationId="{154A28E4-9081-4153-A588-5E81955662C7}"/>
          </ac:spMkLst>
        </pc:spChg>
        <pc:spChg chg="add">
          <ac:chgData name="Alison Murphy" userId="S::a.murphy@uwtsd.ac.uk::9ba79fcb-d62b-4ed0-b66e-b4415e918fea" providerId="AD" clId="Web-{6243EA0B-1883-9FC5-8C8E-2B9820BFAFEC}" dt="2020-11-25T09:56:03.671" v="40"/>
          <ac:spMkLst>
            <pc:docMk/>
            <pc:sldMk cId="1051624396" sldId="257"/>
            <ac:spMk id="8" creationId="{3B854194-185D-494D-905C-7C7CB2E30F6E}"/>
          </ac:spMkLst>
        </pc:spChg>
        <pc:spChg chg="add">
          <ac:chgData name="Alison Murphy" userId="S::a.murphy@uwtsd.ac.uk::9ba79fcb-d62b-4ed0-b66e-b4415e918fea" providerId="AD" clId="Web-{6243EA0B-1883-9FC5-8C8E-2B9820BFAFEC}" dt="2020-11-25T09:56:03.671" v="40"/>
          <ac:spMkLst>
            <pc:docMk/>
            <pc:sldMk cId="1051624396" sldId="257"/>
            <ac:spMk id="10" creationId="{B4F5FA0D-0104-4987-8241-EFF7C85B88DE}"/>
          </ac:spMkLst>
        </pc:spChg>
        <pc:picChg chg="add">
          <ac:chgData name="Alison Murphy" userId="S::a.murphy@uwtsd.ac.uk::9ba79fcb-d62b-4ed0-b66e-b4415e918fea" providerId="AD" clId="Web-{6243EA0B-1883-9FC5-8C8E-2B9820BFAFEC}" dt="2020-11-25T09:56:03.671" v="40"/>
          <ac:picMkLst>
            <pc:docMk/>
            <pc:sldMk cId="1051624396" sldId="257"/>
            <ac:picMk id="12" creationId="{2897127E-6CEF-446C-BE87-93B7C46E49D1}"/>
          </ac:picMkLst>
        </pc:picChg>
      </pc:sldChg>
      <pc:sldChg chg="addSp modSp mod modClrScheme chgLayout">
        <pc:chgData name="Alison Murphy" userId="S::a.murphy@uwtsd.ac.uk::9ba79fcb-d62b-4ed0-b66e-b4415e918fea" providerId="AD" clId="Web-{6243EA0B-1883-9FC5-8C8E-2B9820BFAFEC}" dt="2020-11-25T09:55:55.093" v="39"/>
        <pc:sldMkLst>
          <pc:docMk/>
          <pc:sldMk cId="2894642536" sldId="258"/>
        </pc:sldMkLst>
        <pc:spChg chg="add">
          <ac:chgData name="Alison Murphy" userId="S::a.murphy@uwtsd.ac.uk::9ba79fcb-d62b-4ed0-b66e-b4415e918fea" providerId="AD" clId="Web-{6243EA0B-1883-9FC5-8C8E-2B9820BFAFEC}" dt="2020-11-25T09:55:55.093" v="39"/>
          <ac:spMkLst>
            <pc:docMk/>
            <pc:sldMk cId="2894642536" sldId="258"/>
            <ac:spMk id="10" creationId="{42A4FC2C-047E-45A5-965D-8E1E3BF09BC6}"/>
          </ac:spMkLst>
        </pc:spChg>
        <pc:picChg chg="mod ord">
          <ac:chgData name="Alison Murphy" userId="S::a.murphy@uwtsd.ac.uk::9ba79fcb-d62b-4ed0-b66e-b4415e918fea" providerId="AD" clId="Web-{6243EA0B-1883-9FC5-8C8E-2B9820BFAFEC}" dt="2020-11-25T09:55:55.093" v="39"/>
          <ac:picMkLst>
            <pc:docMk/>
            <pc:sldMk cId="2894642536" sldId="258"/>
            <ac:picMk id="5" creationId="{DB162DCC-8B02-43F2-8B23-17F78B35684A}"/>
          </ac:picMkLst>
        </pc:picChg>
      </pc:sldChg>
      <pc:sldChg chg="addSp modSp mod setBg modClrScheme chgLayout">
        <pc:chgData name="Alison Murphy" userId="S::a.murphy@uwtsd.ac.uk::9ba79fcb-d62b-4ed0-b66e-b4415e918fea" providerId="AD" clId="Web-{6243EA0B-1883-9FC5-8C8E-2B9820BFAFEC}" dt="2020-11-25T10:14:57.399" v="351"/>
        <pc:sldMkLst>
          <pc:docMk/>
          <pc:sldMk cId="311556580" sldId="259"/>
        </pc:sldMkLst>
        <pc:spChg chg="mod ord">
          <ac:chgData name="Alison Murphy" userId="S::a.murphy@uwtsd.ac.uk::9ba79fcb-d62b-4ed0-b66e-b4415e918fea" providerId="AD" clId="Web-{6243EA0B-1883-9FC5-8C8E-2B9820BFAFEC}" dt="2020-11-25T10:14:57.399" v="351"/>
          <ac:spMkLst>
            <pc:docMk/>
            <pc:sldMk cId="311556580" sldId="259"/>
            <ac:spMk id="2" creationId="{7DEF95F0-4708-446A-9B96-69C97D9E55AB}"/>
          </ac:spMkLst>
        </pc:spChg>
        <pc:spChg chg="mod ord">
          <ac:chgData name="Alison Murphy" userId="S::a.murphy@uwtsd.ac.uk::9ba79fcb-d62b-4ed0-b66e-b4415e918fea" providerId="AD" clId="Web-{6243EA0B-1883-9FC5-8C8E-2B9820BFAFEC}" dt="2020-11-25T10:14:57.399" v="351"/>
          <ac:spMkLst>
            <pc:docMk/>
            <pc:sldMk cId="311556580" sldId="259"/>
            <ac:spMk id="3" creationId="{53A41D54-70A9-4AF6-9C24-820C161CC72C}"/>
          </ac:spMkLst>
        </pc:spChg>
        <pc:spChg chg="add">
          <ac:chgData name="Alison Murphy" userId="S::a.murphy@uwtsd.ac.uk::9ba79fcb-d62b-4ed0-b66e-b4415e918fea" providerId="AD" clId="Web-{6243EA0B-1883-9FC5-8C8E-2B9820BFAFEC}" dt="2020-11-25T10:14:57.399" v="351"/>
          <ac:spMkLst>
            <pc:docMk/>
            <pc:sldMk cId="311556580" sldId="259"/>
            <ac:spMk id="8" creationId="{3B854194-185D-494D-905C-7C7CB2E30F6E}"/>
          </ac:spMkLst>
        </pc:spChg>
        <pc:spChg chg="add">
          <ac:chgData name="Alison Murphy" userId="S::a.murphy@uwtsd.ac.uk::9ba79fcb-d62b-4ed0-b66e-b4415e918fea" providerId="AD" clId="Web-{6243EA0B-1883-9FC5-8C8E-2B9820BFAFEC}" dt="2020-11-25T10:14:57.399" v="351"/>
          <ac:spMkLst>
            <pc:docMk/>
            <pc:sldMk cId="311556580" sldId="259"/>
            <ac:spMk id="10" creationId="{B4F5FA0D-0104-4987-8241-EFF7C85B88DE}"/>
          </ac:spMkLst>
        </pc:spChg>
        <pc:picChg chg="add">
          <ac:chgData name="Alison Murphy" userId="S::a.murphy@uwtsd.ac.uk::9ba79fcb-d62b-4ed0-b66e-b4415e918fea" providerId="AD" clId="Web-{6243EA0B-1883-9FC5-8C8E-2B9820BFAFEC}" dt="2020-11-25T10:14:57.399" v="351"/>
          <ac:picMkLst>
            <pc:docMk/>
            <pc:sldMk cId="311556580" sldId="259"/>
            <ac:picMk id="12" creationId="{2897127E-6CEF-446C-BE87-93B7C46E49D1}"/>
          </ac:picMkLst>
        </pc:picChg>
      </pc:sldChg>
      <pc:sldChg chg="addSp modSp mod setBg modClrScheme chgLayout">
        <pc:chgData name="Alison Murphy" userId="S::a.murphy@uwtsd.ac.uk::9ba79fcb-d62b-4ed0-b66e-b4415e918fea" providerId="AD" clId="Web-{6243EA0B-1883-9FC5-8C8E-2B9820BFAFEC}" dt="2020-11-25T09:56:41.171" v="58"/>
        <pc:sldMkLst>
          <pc:docMk/>
          <pc:sldMk cId="2957307677" sldId="260"/>
        </pc:sldMkLst>
        <pc:spChg chg="mod ord">
          <ac:chgData name="Alison Murphy" userId="S::a.murphy@uwtsd.ac.uk::9ba79fcb-d62b-4ed0-b66e-b4415e918fea" providerId="AD" clId="Web-{6243EA0B-1883-9FC5-8C8E-2B9820BFAFEC}" dt="2020-11-25T09:56:41.171" v="58"/>
          <ac:spMkLst>
            <pc:docMk/>
            <pc:sldMk cId="2957307677" sldId="260"/>
            <ac:spMk id="2" creationId="{9BCE4115-05CF-4599-9915-05849E18AF0B}"/>
          </ac:spMkLst>
        </pc:spChg>
        <pc:spChg chg="mod ord">
          <ac:chgData name="Alison Murphy" userId="S::a.murphy@uwtsd.ac.uk::9ba79fcb-d62b-4ed0-b66e-b4415e918fea" providerId="AD" clId="Web-{6243EA0B-1883-9FC5-8C8E-2B9820BFAFEC}" dt="2020-11-25T09:56:41.171" v="58"/>
          <ac:spMkLst>
            <pc:docMk/>
            <pc:sldMk cId="2957307677" sldId="260"/>
            <ac:spMk id="3" creationId="{AA6890E8-9E7B-40C7-9B43-1AA31515B60A}"/>
          </ac:spMkLst>
        </pc:spChg>
        <pc:spChg chg="add">
          <ac:chgData name="Alison Murphy" userId="S::a.murphy@uwtsd.ac.uk::9ba79fcb-d62b-4ed0-b66e-b4415e918fea" providerId="AD" clId="Web-{6243EA0B-1883-9FC5-8C8E-2B9820BFAFEC}" dt="2020-11-25T09:56:41.171" v="58"/>
          <ac:spMkLst>
            <pc:docMk/>
            <pc:sldMk cId="2957307677" sldId="260"/>
            <ac:spMk id="8" creationId="{3B854194-185D-494D-905C-7C7CB2E30F6E}"/>
          </ac:spMkLst>
        </pc:spChg>
        <pc:spChg chg="add">
          <ac:chgData name="Alison Murphy" userId="S::a.murphy@uwtsd.ac.uk::9ba79fcb-d62b-4ed0-b66e-b4415e918fea" providerId="AD" clId="Web-{6243EA0B-1883-9FC5-8C8E-2B9820BFAFEC}" dt="2020-11-25T09:56:41.171" v="58"/>
          <ac:spMkLst>
            <pc:docMk/>
            <pc:sldMk cId="2957307677" sldId="260"/>
            <ac:spMk id="10" creationId="{B4F5FA0D-0104-4987-8241-EFF7C85B88DE}"/>
          </ac:spMkLst>
        </pc:spChg>
        <pc:picChg chg="add">
          <ac:chgData name="Alison Murphy" userId="S::a.murphy@uwtsd.ac.uk::9ba79fcb-d62b-4ed0-b66e-b4415e918fea" providerId="AD" clId="Web-{6243EA0B-1883-9FC5-8C8E-2B9820BFAFEC}" dt="2020-11-25T09:56:41.171" v="58"/>
          <ac:picMkLst>
            <pc:docMk/>
            <pc:sldMk cId="2957307677" sldId="260"/>
            <ac:picMk id="12" creationId="{2897127E-6CEF-446C-BE87-93B7C46E49D1}"/>
          </ac:picMkLst>
        </pc:picChg>
      </pc:sldChg>
      <pc:sldChg chg="addSp modSp add mod setBg modClrScheme chgLayout">
        <pc:chgData name="Alison Murphy" userId="S::a.murphy@uwtsd.ac.uk::9ba79fcb-d62b-4ed0-b66e-b4415e918fea" providerId="AD" clId="Web-{6243EA0B-1883-9FC5-8C8E-2B9820BFAFEC}" dt="2020-11-25T10:16:44.306" v="391" actId="20577"/>
        <pc:sldMkLst>
          <pc:docMk/>
          <pc:sldMk cId="3870937681" sldId="261"/>
        </pc:sldMkLst>
        <pc:spChg chg="mod ord">
          <ac:chgData name="Alison Murphy" userId="S::a.murphy@uwtsd.ac.uk::9ba79fcb-d62b-4ed0-b66e-b4415e918fea" providerId="AD" clId="Web-{6243EA0B-1883-9FC5-8C8E-2B9820BFAFEC}" dt="2020-11-25T09:55:47.092" v="38"/>
          <ac:spMkLst>
            <pc:docMk/>
            <pc:sldMk cId="3870937681" sldId="261"/>
            <ac:spMk id="2" creationId="{00000000-0000-0000-0000-000000000000}"/>
          </ac:spMkLst>
        </pc:spChg>
        <pc:spChg chg="mod ord">
          <ac:chgData name="Alison Murphy" userId="S::a.murphy@uwtsd.ac.uk::9ba79fcb-d62b-4ed0-b66e-b4415e918fea" providerId="AD" clId="Web-{6243EA0B-1883-9FC5-8C8E-2B9820BFAFEC}" dt="2020-11-25T10:16:44.306" v="391" actId="20577"/>
          <ac:spMkLst>
            <pc:docMk/>
            <pc:sldMk cId="3870937681" sldId="261"/>
            <ac:spMk id="3" creationId="{00000000-0000-0000-0000-000000000000}"/>
          </ac:spMkLst>
        </pc:spChg>
        <pc:spChg chg="add">
          <ac:chgData name="Alison Murphy" userId="S::a.murphy@uwtsd.ac.uk::9ba79fcb-d62b-4ed0-b66e-b4415e918fea" providerId="AD" clId="Web-{6243EA0B-1883-9FC5-8C8E-2B9820BFAFEC}" dt="2020-11-25T09:55:47.092" v="38"/>
          <ac:spMkLst>
            <pc:docMk/>
            <pc:sldMk cId="3870937681" sldId="261"/>
            <ac:spMk id="8" creationId="{3B854194-185D-494D-905C-7C7CB2E30F6E}"/>
          </ac:spMkLst>
        </pc:spChg>
        <pc:spChg chg="add">
          <ac:chgData name="Alison Murphy" userId="S::a.murphy@uwtsd.ac.uk::9ba79fcb-d62b-4ed0-b66e-b4415e918fea" providerId="AD" clId="Web-{6243EA0B-1883-9FC5-8C8E-2B9820BFAFEC}" dt="2020-11-25T09:55:47.092" v="38"/>
          <ac:spMkLst>
            <pc:docMk/>
            <pc:sldMk cId="3870937681" sldId="261"/>
            <ac:spMk id="10" creationId="{B4F5FA0D-0104-4987-8241-EFF7C85B88DE}"/>
          </ac:spMkLst>
        </pc:spChg>
        <pc:picChg chg="add">
          <ac:chgData name="Alison Murphy" userId="S::a.murphy@uwtsd.ac.uk::9ba79fcb-d62b-4ed0-b66e-b4415e918fea" providerId="AD" clId="Web-{6243EA0B-1883-9FC5-8C8E-2B9820BFAFEC}" dt="2020-11-25T09:55:47.092" v="38"/>
          <ac:picMkLst>
            <pc:docMk/>
            <pc:sldMk cId="3870937681" sldId="261"/>
            <ac:picMk id="12" creationId="{2897127E-6CEF-446C-BE87-93B7C46E49D1}"/>
          </ac:picMkLst>
        </pc:picChg>
      </pc:sldChg>
      <pc:sldChg chg="addSp delSp modSp add mod ord modClrScheme chgLayout">
        <pc:chgData name="Alison Murphy" userId="S::a.murphy@uwtsd.ac.uk::9ba79fcb-d62b-4ed0-b66e-b4415e918fea" providerId="AD" clId="Web-{6243EA0B-1883-9FC5-8C8E-2B9820BFAFEC}" dt="2020-11-25T10:15:43.525" v="352"/>
        <pc:sldMkLst>
          <pc:docMk/>
          <pc:sldMk cId="3067523428" sldId="262"/>
        </pc:sldMkLst>
        <pc:spChg chg="mod ord">
          <ac:chgData name="Alison Murphy" userId="S::a.murphy@uwtsd.ac.uk::9ba79fcb-d62b-4ed0-b66e-b4415e918fea" providerId="AD" clId="Web-{6243EA0B-1883-9FC5-8C8E-2B9820BFAFEC}" dt="2020-11-25T09:55:03.389" v="37"/>
          <ac:spMkLst>
            <pc:docMk/>
            <pc:sldMk cId="3067523428" sldId="262"/>
            <ac:spMk id="2" creationId="{00000000-0000-0000-0000-000000000000}"/>
          </ac:spMkLst>
        </pc:spChg>
        <pc:spChg chg="del">
          <ac:chgData name="Alison Murphy" userId="S::a.murphy@uwtsd.ac.uk::9ba79fcb-d62b-4ed0-b66e-b4415e918fea" providerId="AD" clId="Web-{6243EA0B-1883-9FC5-8C8E-2B9820BFAFEC}" dt="2020-11-25T09:54:51.295" v="36"/>
          <ac:spMkLst>
            <pc:docMk/>
            <pc:sldMk cId="3067523428" sldId="262"/>
            <ac:spMk id="3" creationId="{00000000-0000-0000-0000-000000000000}"/>
          </ac:spMkLst>
        </pc:spChg>
        <pc:graphicFrameChg chg="add mod ord modGraphic">
          <ac:chgData name="Alison Murphy" userId="S::a.murphy@uwtsd.ac.uk::9ba79fcb-d62b-4ed0-b66e-b4415e918fea" providerId="AD" clId="Web-{6243EA0B-1883-9FC5-8C8E-2B9820BFAFEC}" dt="2020-11-25T10:15:43.525" v="352"/>
          <ac:graphicFrameMkLst>
            <pc:docMk/>
            <pc:sldMk cId="3067523428" sldId="262"/>
            <ac:graphicFrameMk id="5" creationId="{5FE0C104-F6E4-42F1-83C1-E62D4DCA78B2}"/>
          </ac:graphicFrameMkLst>
        </pc:graphicFrameChg>
      </pc:sldChg>
      <pc:sldChg chg="addSp modSp add mod setBg">
        <pc:chgData name="Alison Murphy" userId="S::a.murphy@uwtsd.ac.uk::9ba79fcb-d62b-4ed0-b66e-b4415e918fea" providerId="AD" clId="Web-{6243EA0B-1883-9FC5-8C8E-2B9820BFAFEC}" dt="2020-11-25T10:03:12.721" v="84" actId="20577"/>
        <pc:sldMkLst>
          <pc:docMk/>
          <pc:sldMk cId="572833476" sldId="263"/>
        </pc:sldMkLst>
        <pc:spChg chg="mod">
          <ac:chgData name="Alison Murphy" userId="S::a.murphy@uwtsd.ac.uk::9ba79fcb-d62b-4ed0-b66e-b4415e918fea" providerId="AD" clId="Web-{6243EA0B-1883-9FC5-8C8E-2B9820BFAFEC}" dt="2020-11-25T10:03:12.721" v="84" actId="20577"/>
          <ac:spMkLst>
            <pc:docMk/>
            <pc:sldMk cId="572833476" sldId="263"/>
            <ac:spMk id="2" creationId="{00000000-0000-0000-0000-000000000000}"/>
          </ac:spMkLst>
        </pc:spChg>
        <pc:spChg chg="mod">
          <ac:chgData name="Alison Murphy" userId="S::a.murphy@uwtsd.ac.uk::9ba79fcb-d62b-4ed0-b66e-b4415e918fea" providerId="AD" clId="Web-{6243EA0B-1883-9FC5-8C8E-2B9820BFAFEC}" dt="2020-11-25T10:02:50.252" v="77"/>
          <ac:spMkLst>
            <pc:docMk/>
            <pc:sldMk cId="572833476" sldId="263"/>
            <ac:spMk id="3" creationId="{00000000-0000-0000-0000-000000000000}"/>
          </ac:spMkLst>
        </pc:spChg>
        <pc:spChg chg="add">
          <ac:chgData name="Alison Murphy" userId="S::a.murphy@uwtsd.ac.uk::9ba79fcb-d62b-4ed0-b66e-b4415e918fea" providerId="AD" clId="Web-{6243EA0B-1883-9FC5-8C8E-2B9820BFAFEC}" dt="2020-11-25T10:02:50.252" v="77"/>
          <ac:spMkLst>
            <pc:docMk/>
            <pc:sldMk cId="572833476" sldId="263"/>
            <ac:spMk id="8" creationId="{4351DFE5-F63D-4BE0-BDA9-E3EB88F01AA5}"/>
          </ac:spMkLst>
        </pc:spChg>
        <pc:picChg chg="add">
          <ac:chgData name="Alison Murphy" userId="S::a.murphy@uwtsd.ac.uk::9ba79fcb-d62b-4ed0-b66e-b4415e918fea" providerId="AD" clId="Web-{6243EA0B-1883-9FC5-8C8E-2B9820BFAFEC}" dt="2020-11-25T10:02:50.252" v="77"/>
          <ac:picMkLst>
            <pc:docMk/>
            <pc:sldMk cId="572833476" sldId="263"/>
            <ac:picMk id="10" creationId="{3AA16612-ACD2-4A16-8F2B-4514FD6BF28F}"/>
          </ac:picMkLst>
        </pc:picChg>
      </pc:sldChg>
      <pc:sldChg chg="addSp modSp add mod setBg">
        <pc:chgData name="Alison Murphy" userId="S::a.murphy@uwtsd.ac.uk::9ba79fcb-d62b-4ed0-b66e-b4415e918fea" providerId="AD" clId="Web-{6243EA0B-1883-9FC5-8C8E-2B9820BFAFEC}" dt="2020-11-25T10:03:28.050" v="88" actId="20577"/>
        <pc:sldMkLst>
          <pc:docMk/>
          <pc:sldMk cId="3696776463" sldId="264"/>
        </pc:sldMkLst>
        <pc:spChg chg="mod">
          <ac:chgData name="Alison Murphy" userId="S::a.murphy@uwtsd.ac.uk::9ba79fcb-d62b-4ed0-b66e-b4415e918fea" providerId="AD" clId="Web-{6243EA0B-1883-9FC5-8C8E-2B9820BFAFEC}" dt="2020-11-25T10:03:18.299" v="87"/>
          <ac:spMkLst>
            <pc:docMk/>
            <pc:sldMk cId="3696776463" sldId="264"/>
            <ac:spMk id="2" creationId="{00000000-0000-0000-0000-000000000000}"/>
          </ac:spMkLst>
        </pc:spChg>
        <pc:spChg chg="mod">
          <ac:chgData name="Alison Murphy" userId="S::a.murphy@uwtsd.ac.uk::9ba79fcb-d62b-4ed0-b66e-b4415e918fea" providerId="AD" clId="Web-{6243EA0B-1883-9FC5-8C8E-2B9820BFAFEC}" dt="2020-11-25T10:03:28.050" v="88" actId="20577"/>
          <ac:spMkLst>
            <pc:docMk/>
            <pc:sldMk cId="3696776463" sldId="264"/>
            <ac:spMk id="3" creationId="{00000000-0000-0000-0000-000000000000}"/>
          </ac:spMkLst>
        </pc:spChg>
        <pc:spChg chg="add">
          <ac:chgData name="Alison Murphy" userId="S::a.murphy@uwtsd.ac.uk::9ba79fcb-d62b-4ed0-b66e-b4415e918fea" providerId="AD" clId="Web-{6243EA0B-1883-9FC5-8C8E-2B9820BFAFEC}" dt="2020-11-25T10:03:18.299" v="87"/>
          <ac:spMkLst>
            <pc:docMk/>
            <pc:sldMk cId="3696776463" sldId="264"/>
            <ac:spMk id="73" creationId="{9AF5C66A-E8F2-4E13-98A3-FE96597C5A42}"/>
          </ac:spMkLst>
        </pc:spChg>
        <pc:picChg chg="add">
          <ac:chgData name="Alison Murphy" userId="S::a.murphy@uwtsd.ac.uk::9ba79fcb-d62b-4ed0-b66e-b4415e918fea" providerId="AD" clId="Web-{6243EA0B-1883-9FC5-8C8E-2B9820BFAFEC}" dt="2020-11-25T10:03:18.299" v="87"/>
          <ac:picMkLst>
            <pc:docMk/>
            <pc:sldMk cId="3696776463" sldId="264"/>
            <ac:picMk id="75" creationId="{AC860275-E106-493A-8BF0-E0A91130EF6A}"/>
          </ac:picMkLst>
        </pc:picChg>
        <pc:picChg chg="mod">
          <ac:chgData name="Alison Murphy" userId="S::a.murphy@uwtsd.ac.uk::9ba79fcb-d62b-4ed0-b66e-b4415e918fea" providerId="AD" clId="Web-{6243EA0B-1883-9FC5-8C8E-2B9820BFAFEC}" dt="2020-11-25T10:03:18.299" v="87"/>
          <ac:picMkLst>
            <pc:docMk/>
            <pc:sldMk cId="3696776463" sldId="264"/>
            <ac:picMk id="34820" creationId="{00000000-0000-0000-0000-000000000000}"/>
          </ac:picMkLst>
        </pc:picChg>
      </pc:sldChg>
      <pc:sldChg chg="addSp modSp add mod setBg">
        <pc:chgData name="Alison Murphy" userId="S::a.murphy@uwtsd.ac.uk::9ba79fcb-d62b-4ed0-b66e-b4415e918fea" providerId="AD" clId="Web-{6243EA0B-1883-9FC5-8C8E-2B9820BFAFEC}" dt="2020-11-25T10:27:36.359" v="474" actId="20577"/>
        <pc:sldMkLst>
          <pc:docMk/>
          <pc:sldMk cId="811251377" sldId="265"/>
        </pc:sldMkLst>
        <pc:spChg chg="mod">
          <ac:chgData name="Alison Murphy" userId="S::a.murphy@uwtsd.ac.uk::9ba79fcb-d62b-4ed0-b66e-b4415e918fea" providerId="AD" clId="Web-{6243EA0B-1883-9FC5-8C8E-2B9820BFAFEC}" dt="2020-11-25T10:27:28.781" v="468" actId="20577"/>
          <ac:spMkLst>
            <pc:docMk/>
            <pc:sldMk cId="811251377" sldId="265"/>
            <ac:spMk id="2" creationId="{00000000-0000-0000-0000-000000000000}"/>
          </ac:spMkLst>
        </pc:spChg>
        <pc:spChg chg="mod">
          <ac:chgData name="Alison Murphy" userId="S::a.murphy@uwtsd.ac.uk::9ba79fcb-d62b-4ed0-b66e-b4415e918fea" providerId="AD" clId="Web-{6243EA0B-1883-9FC5-8C8E-2B9820BFAFEC}" dt="2020-11-25T10:27:36.359" v="474" actId="20577"/>
          <ac:spMkLst>
            <pc:docMk/>
            <pc:sldMk cId="811251377" sldId="265"/>
            <ac:spMk id="3" creationId="{00000000-0000-0000-0000-000000000000}"/>
          </ac:spMkLst>
        </pc:spChg>
        <pc:spChg chg="add">
          <ac:chgData name="Alison Murphy" userId="S::a.murphy@uwtsd.ac.uk::9ba79fcb-d62b-4ed0-b66e-b4415e918fea" providerId="AD" clId="Web-{6243EA0B-1883-9FC5-8C8E-2B9820BFAFEC}" dt="2020-11-25T10:03:44.581" v="91"/>
          <ac:spMkLst>
            <pc:docMk/>
            <pc:sldMk cId="811251377" sldId="265"/>
            <ac:spMk id="72" creationId="{FE78E0CD-01EE-4812-ADDC-EBA18A222CB1}"/>
          </ac:spMkLst>
        </pc:spChg>
        <pc:spChg chg="add">
          <ac:chgData name="Alison Murphy" userId="S::a.murphy@uwtsd.ac.uk::9ba79fcb-d62b-4ed0-b66e-b4415e918fea" providerId="AD" clId="Web-{6243EA0B-1883-9FC5-8C8E-2B9820BFAFEC}" dt="2020-11-25T10:03:44.581" v="91"/>
          <ac:spMkLst>
            <pc:docMk/>
            <pc:sldMk cId="811251377" sldId="265"/>
            <ac:spMk id="76" creationId="{408674C0-52AE-4A01-BCDA-3D1673A8D294}"/>
          </ac:spMkLst>
        </pc:spChg>
        <pc:picChg chg="add">
          <ac:chgData name="Alison Murphy" userId="S::a.murphy@uwtsd.ac.uk::9ba79fcb-d62b-4ed0-b66e-b4415e918fea" providerId="AD" clId="Web-{6243EA0B-1883-9FC5-8C8E-2B9820BFAFEC}" dt="2020-11-25T10:03:44.581" v="91"/>
          <ac:picMkLst>
            <pc:docMk/>
            <pc:sldMk cId="811251377" sldId="265"/>
            <ac:picMk id="74" creationId="{8AA2B432-8726-45AD-8AC3-D542C93357FB}"/>
          </ac:picMkLst>
        </pc:picChg>
        <pc:picChg chg="mod">
          <ac:chgData name="Alison Murphy" userId="S::a.murphy@uwtsd.ac.uk::9ba79fcb-d62b-4ed0-b66e-b4415e918fea" providerId="AD" clId="Web-{6243EA0B-1883-9FC5-8C8E-2B9820BFAFEC}" dt="2020-11-25T10:03:44.581" v="91"/>
          <ac:picMkLst>
            <pc:docMk/>
            <pc:sldMk cId="811251377" sldId="265"/>
            <ac:picMk id="1026" creationId="{00000000-0000-0000-0000-000000000000}"/>
          </ac:picMkLst>
        </pc:picChg>
        <pc:picChg chg="mod">
          <ac:chgData name="Alison Murphy" userId="S::a.murphy@uwtsd.ac.uk::9ba79fcb-d62b-4ed0-b66e-b4415e918fea" providerId="AD" clId="Web-{6243EA0B-1883-9FC5-8C8E-2B9820BFAFEC}" dt="2020-11-25T10:03:44.581" v="91"/>
          <ac:picMkLst>
            <pc:docMk/>
            <pc:sldMk cId="811251377" sldId="265"/>
            <ac:picMk id="1027" creationId="{00000000-0000-0000-0000-000000000000}"/>
          </ac:picMkLst>
        </pc:picChg>
      </pc:sldChg>
      <pc:sldChg chg="addSp delSp modSp add mod setBg">
        <pc:chgData name="Alison Murphy" userId="S::a.murphy@uwtsd.ac.uk::9ba79fcb-d62b-4ed0-b66e-b4415e918fea" providerId="AD" clId="Web-{6243EA0B-1883-9FC5-8C8E-2B9820BFAFEC}" dt="2020-11-25T10:04:23.769" v="95" actId="20577"/>
        <pc:sldMkLst>
          <pc:docMk/>
          <pc:sldMk cId="658043197" sldId="266"/>
        </pc:sldMkLst>
        <pc:spChg chg="mod">
          <ac:chgData name="Alison Murphy" userId="S::a.murphy@uwtsd.ac.uk::9ba79fcb-d62b-4ed0-b66e-b4415e918fea" providerId="AD" clId="Web-{6243EA0B-1883-9FC5-8C8E-2B9820BFAFEC}" dt="2020-11-25T10:04:23.769" v="95" actId="20577"/>
          <ac:spMkLst>
            <pc:docMk/>
            <pc:sldMk cId="658043197" sldId="266"/>
            <ac:spMk id="3" creationId="{00000000-0000-0000-0000-000000000000}"/>
          </ac:spMkLst>
        </pc:spChg>
        <pc:spChg chg="add">
          <ac:chgData name="Alison Murphy" userId="S::a.murphy@uwtsd.ac.uk::9ba79fcb-d62b-4ed0-b66e-b4415e918fea" providerId="AD" clId="Web-{6243EA0B-1883-9FC5-8C8E-2B9820BFAFEC}" dt="2020-11-25T10:04:15.722" v="94"/>
          <ac:spMkLst>
            <pc:docMk/>
            <pc:sldMk cId="658043197" sldId="266"/>
            <ac:spMk id="6" creationId="{B05E4F47-B148-49E0-B472-BBF149315524}"/>
          </ac:spMkLst>
        </pc:spChg>
        <pc:spChg chg="add del">
          <ac:chgData name="Alison Murphy" userId="S::a.murphy@uwtsd.ac.uk::9ba79fcb-d62b-4ed0-b66e-b4415e918fea" providerId="AD" clId="Web-{6243EA0B-1883-9FC5-8C8E-2B9820BFAFEC}" dt="2020-11-25T10:04:15.706" v="93"/>
          <ac:spMkLst>
            <pc:docMk/>
            <pc:sldMk cId="658043197" sldId="266"/>
            <ac:spMk id="9" creationId="{9AF5C66A-E8F2-4E13-98A3-FE96597C5A42}"/>
          </ac:spMkLst>
        </pc:spChg>
        <pc:spChg chg="add">
          <ac:chgData name="Alison Murphy" userId="S::a.murphy@uwtsd.ac.uk::9ba79fcb-d62b-4ed0-b66e-b4415e918fea" providerId="AD" clId="Web-{6243EA0B-1883-9FC5-8C8E-2B9820BFAFEC}" dt="2020-11-25T10:04:15.722" v="94"/>
          <ac:spMkLst>
            <pc:docMk/>
            <pc:sldMk cId="658043197" sldId="266"/>
            <ac:spMk id="13" creationId="{684BF3E1-C321-4F38-85CF-FEBBEEC15E2D}"/>
          </ac:spMkLst>
        </pc:spChg>
        <pc:picChg chg="mod">
          <ac:chgData name="Alison Murphy" userId="S::a.murphy@uwtsd.ac.uk::9ba79fcb-d62b-4ed0-b66e-b4415e918fea" providerId="AD" clId="Web-{6243EA0B-1883-9FC5-8C8E-2B9820BFAFEC}" dt="2020-11-25T10:04:15.722" v="94"/>
          <ac:picMkLst>
            <pc:docMk/>
            <pc:sldMk cId="658043197" sldId="266"/>
            <ac:picMk id="4" creationId="{00000000-0000-0000-0000-000000000000}"/>
          </ac:picMkLst>
        </pc:picChg>
        <pc:picChg chg="add">
          <ac:chgData name="Alison Murphy" userId="S::a.murphy@uwtsd.ac.uk::9ba79fcb-d62b-4ed0-b66e-b4415e918fea" providerId="AD" clId="Web-{6243EA0B-1883-9FC5-8C8E-2B9820BFAFEC}" dt="2020-11-25T10:04:15.722" v="94"/>
          <ac:picMkLst>
            <pc:docMk/>
            <pc:sldMk cId="658043197" sldId="266"/>
            <ac:picMk id="7" creationId="{7A2CE8EB-F719-4F84-9E91-F538438CAC76}"/>
          </ac:picMkLst>
        </pc:picChg>
        <pc:picChg chg="add del">
          <ac:chgData name="Alison Murphy" userId="S::a.murphy@uwtsd.ac.uk::9ba79fcb-d62b-4ed0-b66e-b4415e918fea" providerId="AD" clId="Web-{6243EA0B-1883-9FC5-8C8E-2B9820BFAFEC}" dt="2020-11-25T10:04:15.706" v="93"/>
          <ac:picMkLst>
            <pc:docMk/>
            <pc:sldMk cId="658043197" sldId="266"/>
            <ac:picMk id="11" creationId="{AC860275-E106-493A-8BF0-E0A91130EF6A}"/>
          </ac:picMkLst>
        </pc:picChg>
      </pc:sldChg>
      <pc:sldChg chg="addSp modSp add mod setBg">
        <pc:chgData name="Alison Murphy" userId="S::a.murphy@uwtsd.ac.uk::9ba79fcb-d62b-4ed0-b66e-b4415e918fea" providerId="AD" clId="Web-{6243EA0B-1883-9FC5-8C8E-2B9820BFAFEC}" dt="2020-11-25T10:06:15.504" v="118" actId="20577"/>
        <pc:sldMkLst>
          <pc:docMk/>
          <pc:sldMk cId="4276844726" sldId="267"/>
        </pc:sldMkLst>
        <pc:spChg chg="mod">
          <ac:chgData name="Alison Murphy" userId="S::a.murphy@uwtsd.ac.uk::9ba79fcb-d62b-4ed0-b66e-b4415e918fea" providerId="AD" clId="Web-{6243EA0B-1883-9FC5-8C8E-2B9820BFAFEC}" dt="2020-11-25T10:06:15.504" v="118" actId="20577"/>
          <ac:spMkLst>
            <pc:docMk/>
            <pc:sldMk cId="4276844726" sldId="267"/>
            <ac:spMk id="2" creationId="{00000000-0000-0000-0000-000000000000}"/>
          </ac:spMkLst>
        </pc:spChg>
        <pc:spChg chg="mod">
          <ac:chgData name="Alison Murphy" userId="S::a.murphy@uwtsd.ac.uk::9ba79fcb-d62b-4ed0-b66e-b4415e918fea" providerId="AD" clId="Web-{6243EA0B-1883-9FC5-8C8E-2B9820BFAFEC}" dt="2020-11-25T10:04:34.113" v="98"/>
          <ac:spMkLst>
            <pc:docMk/>
            <pc:sldMk cId="4276844726" sldId="267"/>
            <ac:spMk id="3" creationId="{00000000-0000-0000-0000-000000000000}"/>
          </ac:spMkLst>
        </pc:spChg>
        <pc:spChg chg="add">
          <ac:chgData name="Alison Murphy" userId="S::a.murphy@uwtsd.ac.uk::9ba79fcb-d62b-4ed0-b66e-b4415e918fea" providerId="AD" clId="Web-{6243EA0B-1883-9FC5-8C8E-2B9820BFAFEC}" dt="2020-11-25T10:04:34.113" v="98"/>
          <ac:spMkLst>
            <pc:docMk/>
            <pc:sldMk cId="4276844726" sldId="267"/>
            <ac:spMk id="73" creationId="{FE78E0CD-01EE-4812-ADDC-EBA18A222CB1}"/>
          </ac:spMkLst>
        </pc:spChg>
        <pc:spChg chg="add">
          <ac:chgData name="Alison Murphy" userId="S::a.murphy@uwtsd.ac.uk::9ba79fcb-d62b-4ed0-b66e-b4415e918fea" providerId="AD" clId="Web-{6243EA0B-1883-9FC5-8C8E-2B9820BFAFEC}" dt="2020-11-25T10:04:34.113" v="98"/>
          <ac:spMkLst>
            <pc:docMk/>
            <pc:sldMk cId="4276844726" sldId="267"/>
            <ac:spMk id="77" creationId="{408674C0-52AE-4A01-BCDA-3D1673A8D294}"/>
          </ac:spMkLst>
        </pc:spChg>
        <pc:picChg chg="add">
          <ac:chgData name="Alison Murphy" userId="S::a.murphy@uwtsd.ac.uk::9ba79fcb-d62b-4ed0-b66e-b4415e918fea" providerId="AD" clId="Web-{6243EA0B-1883-9FC5-8C8E-2B9820BFAFEC}" dt="2020-11-25T10:04:34.113" v="98"/>
          <ac:picMkLst>
            <pc:docMk/>
            <pc:sldMk cId="4276844726" sldId="267"/>
            <ac:picMk id="75" creationId="{8AA2B432-8726-45AD-8AC3-D542C93357FB}"/>
          </ac:picMkLst>
        </pc:picChg>
        <pc:picChg chg="mod ord">
          <ac:chgData name="Alison Murphy" userId="S::a.murphy@uwtsd.ac.uk::9ba79fcb-d62b-4ed0-b66e-b4415e918fea" providerId="AD" clId="Web-{6243EA0B-1883-9FC5-8C8E-2B9820BFAFEC}" dt="2020-11-25T10:04:34.113" v="98"/>
          <ac:picMkLst>
            <pc:docMk/>
            <pc:sldMk cId="4276844726" sldId="267"/>
            <ac:picMk id="49154" creationId="{00000000-0000-0000-0000-000000000000}"/>
          </ac:picMkLst>
        </pc:picChg>
        <pc:picChg chg="mod">
          <ac:chgData name="Alison Murphy" userId="S::a.murphy@uwtsd.ac.uk::9ba79fcb-d62b-4ed0-b66e-b4415e918fea" providerId="AD" clId="Web-{6243EA0B-1883-9FC5-8C8E-2B9820BFAFEC}" dt="2020-11-25T10:04:34.113" v="98"/>
          <ac:picMkLst>
            <pc:docMk/>
            <pc:sldMk cId="4276844726" sldId="267"/>
            <ac:picMk id="49156" creationId="{00000000-0000-0000-0000-000000000000}"/>
          </ac:picMkLst>
        </pc:picChg>
      </pc:sldChg>
      <pc:sldChg chg="modSp add">
        <pc:chgData name="Alison Murphy" userId="S::a.murphy@uwtsd.ac.uk::9ba79fcb-d62b-4ed0-b66e-b4415e918fea" providerId="AD" clId="Web-{6243EA0B-1883-9FC5-8C8E-2B9820BFAFEC}" dt="2020-11-25T11:45:16.247" v="833" actId="20577"/>
        <pc:sldMkLst>
          <pc:docMk/>
          <pc:sldMk cId="582718654" sldId="268"/>
        </pc:sldMkLst>
        <pc:spChg chg="mod">
          <ac:chgData name="Alison Murphy" userId="S::a.murphy@uwtsd.ac.uk::9ba79fcb-d62b-4ed0-b66e-b4415e918fea" providerId="AD" clId="Web-{6243EA0B-1883-9FC5-8C8E-2B9820BFAFEC}" dt="2020-11-25T11:45:16.247" v="833" actId="20577"/>
          <ac:spMkLst>
            <pc:docMk/>
            <pc:sldMk cId="582718654" sldId="268"/>
            <ac:spMk id="3" creationId="{00000000-0000-0000-0000-000000000000}"/>
          </ac:spMkLst>
        </pc:spChg>
      </pc:sldChg>
      <pc:sldChg chg="addSp modSp new mod setBg">
        <pc:chgData name="Alison Murphy" userId="S::a.murphy@uwtsd.ac.uk::9ba79fcb-d62b-4ed0-b66e-b4415e918fea" providerId="AD" clId="Web-{6243EA0B-1883-9FC5-8C8E-2B9820BFAFEC}" dt="2020-11-25T10:14:18.539" v="338" actId="14100"/>
        <pc:sldMkLst>
          <pc:docMk/>
          <pc:sldMk cId="1802475751" sldId="269"/>
        </pc:sldMkLst>
        <pc:picChg chg="add mod">
          <ac:chgData name="Alison Murphy" userId="S::a.murphy@uwtsd.ac.uk::9ba79fcb-d62b-4ed0-b66e-b4415e918fea" providerId="AD" clId="Web-{6243EA0B-1883-9FC5-8C8E-2B9820BFAFEC}" dt="2020-11-25T10:14:18.539" v="338" actId="14100"/>
          <ac:picMkLst>
            <pc:docMk/>
            <pc:sldMk cId="1802475751" sldId="269"/>
            <ac:picMk id="2" creationId="{452D6887-8E03-4311-B2C6-D5F93CAF15B1}"/>
          </ac:picMkLst>
        </pc:picChg>
      </pc:sldChg>
      <pc:sldChg chg="addSp delSp modSp new mod setBg">
        <pc:chgData name="Alison Murphy" userId="S::a.murphy@uwtsd.ac.uk::9ba79fcb-d62b-4ed0-b66e-b4415e918fea" providerId="AD" clId="Web-{6243EA0B-1883-9FC5-8C8E-2B9820BFAFEC}" dt="2020-11-25T10:22:19.137" v="455"/>
        <pc:sldMkLst>
          <pc:docMk/>
          <pc:sldMk cId="2313572213" sldId="270"/>
        </pc:sldMkLst>
        <pc:spChg chg="mod ord">
          <ac:chgData name="Alison Murphy" userId="S::a.murphy@uwtsd.ac.uk::9ba79fcb-d62b-4ed0-b66e-b4415e918fea" providerId="AD" clId="Web-{6243EA0B-1883-9FC5-8C8E-2B9820BFAFEC}" dt="2020-11-25T10:22:19.137" v="455"/>
          <ac:spMkLst>
            <pc:docMk/>
            <pc:sldMk cId="2313572213" sldId="270"/>
            <ac:spMk id="2" creationId="{7221F1A7-9D51-4FFC-A7DF-1F295EC63C84}"/>
          </ac:spMkLst>
        </pc:spChg>
        <pc:spChg chg="add del mod">
          <ac:chgData name="Alison Murphy" userId="S::a.murphy@uwtsd.ac.uk::9ba79fcb-d62b-4ed0-b66e-b4415e918fea" providerId="AD" clId="Web-{6243EA0B-1883-9FC5-8C8E-2B9820BFAFEC}" dt="2020-11-25T10:22:09.450" v="454"/>
          <ac:spMkLst>
            <pc:docMk/>
            <pc:sldMk cId="2313572213" sldId="270"/>
            <ac:spMk id="3" creationId="{B992324F-BEE3-4F89-930C-57C15A559AE9}"/>
          </ac:spMkLst>
        </pc:spChg>
        <pc:spChg chg="mod">
          <ac:chgData name="Alison Murphy" userId="S::a.murphy@uwtsd.ac.uk::9ba79fcb-d62b-4ed0-b66e-b4415e918fea" providerId="AD" clId="Web-{6243EA0B-1883-9FC5-8C8E-2B9820BFAFEC}" dt="2020-11-25T10:22:19.137" v="455"/>
          <ac:spMkLst>
            <pc:docMk/>
            <pc:sldMk cId="2313572213" sldId="270"/>
            <ac:spMk id="4" creationId="{1FCAD389-855E-4ED6-B926-82A3C2F5490E}"/>
          </ac:spMkLst>
        </pc:spChg>
        <pc:graphicFrameChg chg="add del mod ord modGraphic">
          <ac:chgData name="Alison Murphy" userId="S::a.murphy@uwtsd.ac.uk::9ba79fcb-d62b-4ed0-b66e-b4415e918fea" providerId="AD" clId="Web-{6243EA0B-1883-9FC5-8C8E-2B9820BFAFEC}" dt="2020-11-25T10:20:09.855" v="451"/>
          <ac:graphicFrameMkLst>
            <pc:docMk/>
            <pc:sldMk cId="2313572213" sldId="270"/>
            <ac:graphicFrameMk id="5" creationId="{DA9F7E13-EE48-43DD-A814-73DB61627A81}"/>
          </ac:graphicFrameMkLst>
        </pc:graphicFrameChg>
        <pc:picChg chg="add del mod ord">
          <ac:chgData name="Alison Murphy" userId="S::a.murphy@uwtsd.ac.uk::9ba79fcb-d62b-4ed0-b66e-b4415e918fea" providerId="AD" clId="Web-{6243EA0B-1883-9FC5-8C8E-2B9820BFAFEC}" dt="2020-11-25T10:21:41.090" v="453"/>
          <ac:picMkLst>
            <pc:docMk/>
            <pc:sldMk cId="2313572213" sldId="270"/>
            <ac:picMk id="12" creationId="{0195A67F-EE73-4551-ADB0-A4AF2131EF78}"/>
          </ac:picMkLst>
        </pc:picChg>
        <pc:picChg chg="add mod ord">
          <ac:chgData name="Alison Murphy" userId="S::a.murphy@uwtsd.ac.uk::9ba79fcb-d62b-4ed0-b66e-b4415e918fea" providerId="AD" clId="Web-{6243EA0B-1883-9FC5-8C8E-2B9820BFAFEC}" dt="2020-11-25T10:22:19.137" v="455"/>
          <ac:picMkLst>
            <pc:docMk/>
            <pc:sldMk cId="2313572213" sldId="270"/>
            <ac:picMk id="13" creationId="{47272610-3E63-4AB6-815C-449ECD7D33B8}"/>
          </ac:picMkLst>
        </pc:picChg>
        <pc:picChg chg="add">
          <ac:chgData name="Alison Murphy" userId="S::a.murphy@uwtsd.ac.uk::9ba79fcb-d62b-4ed0-b66e-b4415e918fea" providerId="AD" clId="Web-{6243EA0B-1883-9FC5-8C8E-2B9820BFAFEC}" dt="2020-11-25T10:22:19.137" v="455"/>
          <ac:picMkLst>
            <pc:docMk/>
            <pc:sldMk cId="2313572213" sldId="270"/>
            <ac:picMk id="18" creationId="{54DDEBDD-D8BD-41A6-8A0D-B00E3768B0F9}"/>
          </ac:picMkLst>
        </pc:picChg>
      </pc:sldChg>
      <pc:sldChg chg="add">
        <pc:chgData name="Alison Murphy" userId="S::a.murphy@uwtsd.ac.uk::9ba79fcb-d62b-4ed0-b66e-b4415e918fea" providerId="AD" clId="Web-{6243EA0B-1883-9FC5-8C8E-2B9820BFAFEC}" dt="2020-11-25T10:30:10.266" v="494"/>
        <pc:sldMkLst>
          <pc:docMk/>
          <pc:sldMk cId="1536386183" sldId="271"/>
        </pc:sldMkLst>
      </pc:sldChg>
      <pc:sldChg chg="addSp modSp new mod setBg">
        <pc:chgData name="Alison Murphy" userId="S::a.murphy@uwtsd.ac.uk::9ba79fcb-d62b-4ed0-b66e-b4415e918fea" providerId="AD" clId="Web-{6243EA0B-1883-9FC5-8C8E-2B9820BFAFEC}" dt="2020-11-25T11:12:44.198" v="811"/>
        <pc:sldMkLst>
          <pc:docMk/>
          <pc:sldMk cId="27832341" sldId="272"/>
        </pc:sldMkLst>
        <pc:spChg chg="mod">
          <ac:chgData name="Alison Murphy" userId="S::a.murphy@uwtsd.ac.uk::9ba79fcb-d62b-4ed0-b66e-b4415e918fea" providerId="AD" clId="Web-{6243EA0B-1883-9FC5-8C8E-2B9820BFAFEC}" dt="2020-11-25T11:12:44.198" v="811"/>
          <ac:spMkLst>
            <pc:docMk/>
            <pc:sldMk cId="27832341" sldId="272"/>
            <ac:spMk id="2" creationId="{6B31C267-F656-4283-A8C9-B6698F70FD24}"/>
          </ac:spMkLst>
        </pc:spChg>
        <pc:spChg chg="mod">
          <ac:chgData name="Alison Murphy" userId="S::a.murphy@uwtsd.ac.uk::9ba79fcb-d62b-4ed0-b66e-b4415e918fea" providerId="AD" clId="Web-{6243EA0B-1883-9FC5-8C8E-2B9820BFAFEC}" dt="2020-11-25T11:12:44.198" v="811"/>
          <ac:spMkLst>
            <pc:docMk/>
            <pc:sldMk cId="27832341" sldId="272"/>
            <ac:spMk id="3" creationId="{3163FD82-D680-44C7-948F-07C784884AAE}"/>
          </ac:spMkLst>
        </pc:spChg>
        <pc:spChg chg="add">
          <ac:chgData name="Alison Murphy" userId="S::a.murphy@uwtsd.ac.uk::9ba79fcb-d62b-4ed0-b66e-b4415e918fea" providerId="AD" clId="Web-{6243EA0B-1883-9FC5-8C8E-2B9820BFAFEC}" dt="2020-11-25T11:12:44.198" v="811"/>
          <ac:spMkLst>
            <pc:docMk/>
            <pc:sldMk cId="27832341" sldId="272"/>
            <ac:spMk id="9" creationId="{9AF5C66A-E8F2-4E13-98A3-FE96597C5A42}"/>
          </ac:spMkLst>
        </pc:spChg>
        <pc:picChg chg="add mod">
          <ac:chgData name="Alison Murphy" userId="S::a.murphy@uwtsd.ac.uk::9ba79fcb-d62b-4ed0-b66e-b4415e918fea" providerId="AD" clId="Web-{6243EA0B-1883-9FC5-8C8E-2B9820BFAFEC}" dt="2020-11-25T11:12:44.198" v="811"/>
          <ac:picMkLst>
            <pc:docMk/>
            <pc:sldMk cId="27832341" sldId="272"/>
            <ac:picMk id="4" creationId="{6D89B86F-3E69-4072-9E1D-EF20631EAC8F}"/>
          </ac:picMkLst>
        </pc:picChg>
        <pc:picChg chg="add">
          <ac:chgData name="Alison Murphy" userId="S::a.murphy@uwtsd.ac.uk::9ba79fcb-d62b-4ed0-b66e-b4415e918fea" providerId="AD" clId="Web-{6243EA0B-1883-9FC5-8C8E-2B9820BFAFEC}" dt="2020-11-25T11:12:44.198" v="811"/>
          <ac:picMkLst>
            <pc:docMk/>
            <pc:sldMk cId="27832341" sldId="272"/>
            <ac:picMk id="11" creationId="{AC860275-E106-493A-8BF0-E0A91130EF6A}"/>
          </ac:picMkLst>
        </pc:picChg>
      </pc:sldChg>
      <pc:sldChg chg="modSp new">
        <pc:chgData name="Alison Murphy" userId="S::a.murphy@uwtsd.ac.uk::9ba79fcb-d62b-4ed0-b66e-b4415e918fea" providerId="AD" clId="Web-{6243EA0B-1883-9FC5-8C8E-2B9820BFAFEC}" dt="2020-11-25T11:39:22.109" v="826" actId="20577"/>
        <pc:sldMkLst>
          <pc:docMk/>
          <pc:sldMk cId="3568886430" sldId="273"/>
        </pc:sldMkLst>
        <pc:spChg chg="mod">
          <ac:chgData name="Alison Murphy" userId="S::a.murphy@uwtsd.ac.uk::9ba79fcb-d62b-4ed0-b66e-b4415e918fea" providerId="AD" clId="Web-{6243EA0B-1883-9FC5-8C8E-2B9820BFAFEC}" dt="2020-11-25T11:39:22.109" v="826" actId="20577"/>
          <ac:spMkLst>
            <pc:docMk/>
            <pc:sldMk cId="3568886430" sldId="273"/>
            <ac:spMk id="2" creationId="{CA09ED2A-3AC9-4DCF-B8DA-D2F9038EC7A5}"/>
          </ac:spMkLst>
        </pc:spChg>
        <pc:spChg chg="mod">
          <ac:chgData name="Alison Murphy" userId="S::a.murphy@uwtsd.ac.uk::9ba79fcb-d62b-4ed0-b66e-b4415e918fea" providerId="AD" clId="Web-{6243EA0B-1883-9FC5-8C8E-2B9820BFAFEC}" dt="2020-11-25T11:38:36.953" v="817" actId="20577"/>
          <ac:spMkLst>
            <pc:docMk/>
            <pc:sldMk cId="3568886430" sldId="273"/>
            <ac:spMk id="3" creationId="{2247C49A-BEF7-4DEC-84A0-9FA85A757CA1}"/>
          </ac:spMkLst>
        </pc:spChg>
      </pc:sldChg>
      <pc:sldMasterChg chg="del delSldLayout">
        <pc:chgData name="Alison Murphy" userId="S::a.murphy@uwtsd.ac.uk::9ba79fcb-d62b-4ed0-b66e-b4415e918fea" providerId="AD" clId="Web-{6243EA0B-1883-9FC5-8C8E-2B9820BFAFEC}" dt="2020-11-25T09:55:03.389" v="37"/>
        <pc:sldMasterMkLst>
          <pc:docMk/>
          <pc:sldMasterMk cId="3262872072" sldId="2147483648"/>
        </pc:sldMasterMkLst>
        <pc:sldLayoutChg chg="del">
          <pc:chgData name="Alison Murphy" userId="S::a.murphy@uwtsd.ac.uk::9ba79fcb-d62b-4ed0-b66e-b4415e918fea" providerId="AD" clId="Web-{6243EA0B-1883-9FC5-8C8E-2B9820BFAFEC}" dt="2020-11-25T09:55:03.389" v="37"/>
          <pc:sldLayoutMkLst>
            <pc:docMk/>
            <pc:sldMasterMk cId="3262872072" sldId="2147483648"/>
            <pc:sldLayoutMk cId="3048153365" sldId="2147483649"/>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308781449" sldId="2147483650"/>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280130433" sldId="2147483651"/>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3541930137" sldId="2147483652"/>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1695969622" sldId="2147483653"/>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525096044" sldId="2147483654"/>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2533230237" sldId="2147483655"/>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2001884883" sldId="2147483656"/>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2326536595" sldId="2147483657"/>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4154754524" sldId="2147483658"/>
          </pc:sldLayoutMkLst>
        </pc:sldLayoutChg>
        <pc:sldLayoutChg chg="del">
          <pc:chgData name="Alison Murphy" userId="S::a.murphy@uwtsd.ac.uk::9ba79fcb-d62b-4ed0-b66e-b4415e918fea" providerId="AD" clId="Web-{6243EA0B-1883-9FC5-8C8E-2B9820BFAFEC}" dt="2020-11-25T09:55:03.389" v="37"/>
          <pc:sldLayoutMkLst>
            <pc:docMk/>
            <pc:sldMasterMk cId="3262872072" sldId="2147483648"/>
            <pc:sldLayoutMk cId="1728782160" sldId="2147483659"/>
          </pc:sldLayoutMkLst>
        </pc:sldLayoutChg>
      </pc:sldMasterChg>
      <pc:sldMasterChg chg="add addSldLayout">
        <pc:chgData name="Alison Murphy" userId="S::a.murphy@uwtsd.ac.uk::9ba79fcb-d62b-4ed0-b66e-b4415e918fea" providerId="AD" clId="Web-{6243EA0B-1883-9FC5-8C8E-2B9820BFAFEC}" dt="2020-11-25T10:30:10.266" v="494"/>
        <pc:sldMasterMkLst>
          <pc:docMk/>
          <pc:sldMasterMk cId="3845743073" sldId="2147483648"/>
        </pc:sldMasterMkLst>
        <pc:sldLayoutChg chg="add">
          <pc:chgData name="Alison Murphy" userId="S::a.murphy@uwtsd.ac.uk::9ba79fcb-d62b-4ed0-b66e-b4415e918fea" providerId="AD" clId="Web-{6243EA0B-1883-9FC5-8C8E-2B9820BFAFEC}" dt="2020-11-25T10:30:10.266" v="494"/>
          <pc:sldLayoutMkLst>
            <pc:docMk/>
            <pc:sldMasterMk cId="3845743073" sldId="2147483648"/>
            <pc:sldLayoutMk cId="702515985" sldId="2147483649"/>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2361697126" sldId="2147483650"/>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944672025" sldId="2147483651"/>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1707177290" sldId="2147483652"/>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1904933704" sldId="2147483653"/>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3094752580" sldId="2147483654"/>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2527219041" sldId="2147483655"/>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3032078364" sldId="2147483656"/>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1629123147" sldId="2147483657"/>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556714429" sldId="2147483658"/>
          </pc:sldLayoutMkLst>
        </pc:sldLayoutChg>
        <pc:sldLayoutChg chg="add">
          <pc:chgData name="Alison Murphy" userId="S::a.murphy@uwtsd.ac.uk::9ba79fcb-d62b-4ed0-b66e-b4415e918fea" providerId="AD" clId="Web-{6243EA0B-1883-9FC5-8C8E-2B9820BFAFEC}" dt="2020-11-25T10:30:10.266" v="494"/>
          <pc:sldLayoutMkLst>
            <pc:docMk/>
            <pc:sldMasterMk cId="3845743073" sldId="2147483648"/>
            <pc:sldLayoutMk cId="3077969871" sldId="2147483659"/>
          </pc:sldLayoutMkLst>
        </pc:sldLayoutChg>
      </pc:sldMasterChg>
      <pc:sldMasterChg chg="add del addSldLayout delSldLayout">
        <pc:chgData name="Alison Murphy" userId="S::a.murphy@uwtsd.ac.uk::9ba79fcb-d62b-4ed0-b66e-b4415e918fea" providerId="AD" clId="Web-{6243EA0B-1883-9FC5-8C8E-2B9820BFAFEC}" dt="2020-11-25T09:55:03.389" v="37"/>
        <pc:sldMasterMkLst>
          <pc:docMk/>
          <pc:sldMasterMk cId="0" sldId="2147483660"/>
        </pc:sldMasterMkLst>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1"/>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2"/>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3"/>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4"/>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5"/>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6"/>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7"/>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8"/>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69"/>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70"/>
          </pc:sldLayoutMkLst>
        </pc:sldLayoutChg>
        <pc:sldLayoutChg chg="add del">
          <pc:chgData name="Alison Murphy" userId="S::a.murphy@uwtsd.ac.uk::9ba79fcb-d62b-4ed0-b66e-b4415e918fea" providerId="AD" clId="Web-{6243EA0B-1883-9FC5-8C8E-2B9820BFAFEC}" dt="2020-11-25T09:55:03.389" v="37"/>
          <pc:sldLayoutMkLst>
            <pc:docMk/>
            <pc:sldMasterMk cId="0" sldId="2147483660"/>
            <pc:sldLayoutMk cId="0" sldId="2147483671"/>
          </pc:sldLayoutMkLst>
        </pc:sldLayoutChg>
      </pc:sldMasterChg>
      <pc:sldMasterChg chg="add addSldLayout modSldLayout">
        <pc:chgData name="Alison Murphy" userId="S::a.murphy@uwtsd.ac.uk::9ba79fcb-d62b-4ed0-b66e-b4415e918fea" providerId="AD" clId="Web-{6243EA0B-1883-9FC5-8C8E-2B9820BFAFEC}" dt="2020-11-25T09:57:50.453" v="59"/>
        <pc:sldMasterMkLst>
          <pc:docMk/>
          <pc:sldMasterMk cId="688649133" sldId="2147483672"/>
        </pc:sldMasterMkLst>
        <pc:sldLayoutChg chg="add">
          <pc:chgData name="Alison Murphy" userId="S::a.murphy@uwtsd.ac.uk::9ba79fcb-d62b-4ed0-b66e-b4415e918fea" providerId="AD" clId="Web-{6243EA0B-1883-9FC5-8C8E-2B9820BFAFEC}" dt="2020-11-25T09:57:50.453" v="59"/>
          <pc:sldLayoutMkLst>
            <pc:docMk/>
            <pc:sldMasterMk cId="688649133" sldId="2147483672"/>
            <pc:sldLayoutMk cId="2278773574" sldId="2147483673"/>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3139162056" sldId="2147483674"/>
          </pc:sldLayoutMkLst>
        </pc:sldLayoutChg>
        <pc:sldLayoutChg chg="add">
          <pc:chgData name="Alison Murphy" userId="S::a.murphy@uwtsd.ac.uk::9ba79fcb-d62b-4ed0-b66e-b4415e918fea" providerId="AD" clId="Web-{6243EA0B-1883-9FC5-8C8E-2B9820BFAFEC}" dt="2020-11-25T09:57:50.453" v="59"/>
          <pc:sldLayoutMkLst>
            <pc:docMk/>
            <pc:sldMasterMk cId="688649133" sldId="2147483672"/>
            <pc:sldLayoutMk cId="1386993930" sldId="2147483675"/>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2195451908" sldId="2147483676"/>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953481183" sldId="2147483677"/>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29208336" sldId="2147483678"/>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3111296871" sldId="2147483679"/>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4204772742" sldId="2147483680"/>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1714071189" sldId="2147483681"/>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977005921" sldId="2147483682"/>
          </pc:sldLayoutMkLst>
        </pc:sldLayoutChg>
        <pc:sldLayoutChg chg="add mod replId">
          <pc:chgData name="Alison Murphy" userId="S::a.murphy@uwtsd.ac.uk::9ba79fcb-d62b-4ed0-b66e-b4415e918fea" providerId="AD" clId="Web-{6243EA0B-1883-9FC5-8C8E-2B9820BFAFEC}" dt="2020-11-25T09:55:03.389" v="37"/>
          <pc:sldLayoutMkLst>
            <pc:docMk/>
            <pc:sldMasterMk cId="688649133" sldId="2147483672"/>
            <pc:sldLayoutMk cId="573795780" sldId="2147483683"/>
          </pc:sldLayoutMkLst>
        </pc:sldLayoutChg>
        <pc:sldLayoutChg chg="add mod replId">
          <pc:chgData name="Alison Murphy" userId="S::a.murphy@uwtsd.ac.uk::9ba79fcb-d62b-4ed0-b66e-b4415e918fea" providerId="AD" clId="Web-{6243EA0B-1883-9FC5-8C8E-2B9820BFAFEC}" dt="2020-11-25T09:57:50.453" v="59"/>
          <pc:sldLayoutMkLst>
            <pc:docMk/>
            <pc:sldMasterMk cId="688649133" sldId="2147483672"/>
            <pc:sldLayoutMk cId="3021205268" sldId="2147483684"/>
          </pc:sldLayoutMkLst>
        </pc:sldLayoutChg>
        <pc:sldLayoutChg chg="add mod replId">
          <pc:chgData name="Alison Murphy" userId="S::a.murphy@uwtsd.ac.uk::9ba79fcb-d62b-4ed0-b66e-b4415e918fea" providerId="AD" clId="Web-{6243EA0B-1883-9FC5-8C8E-2B9820BFAFEC}" dt="2020-11-25T09:57:50.453" v="59"/>
          <pc:sldLayoutMkLst>
            <pc:docMk/>
            <pc:sldMasterMk cId="688649133" sldId="2147483672"/>
            <pc:sldLayoutMk cId="943754924" sldId="214748368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87BE05-D179-48D8-BEC7-6BD2D390F517}"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E44B818C-968F-4427-ABEF-C8DA81CEF429}">
      <dgm:prSet/>
      <dgm:spPr/>
      <dgm:t>
        <a:bodyPr/>
        <a:lstStyle/>
        <a:p>
          <a:pPr>
            <a:lnSpc>
              <a:spcPct val="100000"/>
            </a:lnSpc>
          </a:pPr>
          <a:r>
            <a:rPr lang="en-GB"/>
            <a:t>A sense of self includes:</a:t>
          </a:r>
          <a:endParaRPr lang="en-US"/>
        </a:p>
      </dgm:t>
    </dgm:pt>
    <dgm:pt modelId="{23CAFC71-A570-4CA3-B6AE-4C8F3D8C4659}" type="parTrans" cxnId="{01C352BA-797F-44A4-A7CA-F0DCF587F52B}">
      <dgm:prSet/>
      <dgm:spPr/>
      <dgm:t>
        <a:bodyPr/>
        <a:lstStyle/>
        <a:p>
          <a:endParaRPr lang="en-US"/>
        </a:p>
      </dgm:t>
    </dgm:pt>
    <dgm:pt modelId="{02877455-C358-4DD1-8602-78D44657F184}" type="sibTrans" cxnId="{01C352BA-797F-44A4-A7CA-F0DCF587F52B}">
      <dgm:prSet/>
      <dgm:spPr/>
      <dgm:t>
        <a:bodyPr/>
        <a:lstStyle/>
        <a:p>
          <a:endParaRPr lang="en-US"/>
        </a:p>
      </dgm:t>
    </dgm:pt>
    <dgm:pt modelId="{573F930D-18AC-4E20-B28A-792DD258C004}">
      <dgm:prSet/>
      <dgm:spPr/>
      <dgm:t>
        <a:bodyPr/>
        <a:lstStyle/>
        <a:p>
          <a:pPr>
            <a:lnSpc>
              <a:spcPct val="100000"/>
            </a:lnSpc>
          </a:pPr>
          <a:r>
            <a:rPr lang="en-GB"/>
            <a:t>Self-concept</a:t>
          </a:r>
          <a:endParaRPr lang="en-US"/>
        </a:p>
      </dgm:t>
    </dgm:pt>
    <dgm:pt modelId="{A07795D0-FDDE-4B54-BEB8-EE4A215CC779}" type="parTrans" cxnId="{26A1B762-346B-4804-95FB-D4ADA613B1C8}">
      <dgm:prSet/>
      <dgm:spPr/>
      <dgm:t>
        <a:bodyPr/>
        <a:lstStyle/>
        <a:p>
          <a:endParaRPr lang="en-US"/>
        </a:p>
      </dgm:t>
    </dgm:pt>
    <dgm:pt modelId="{DCF4B71B-8F00-410B-BCE9-5EA02C8B72E6}" type="sibTrans" cxnId="{26A1B762-346B-4804-95FB-D4ADA613B1C8}">
      <dgm:prSet/>
      <dgm:spPr/>
      <dgm:t>
        <a:bodyPr/>
        <a:lstStyle/>
        <a:p>
          <a:endParaRPr lang="en-US"/>
        </a:p>
      </dgm:t>
    </dgm:pt>
    <dgm:pt modelId="{71E47D40-D331-4E06-92DD-655F5BA6A727}">
      <dgm:prSet/>
      <dgm:spPr/>
      <dgm:t>
        <a:bodyPr/>
        <a:lstStyle/>
        <a:p>
          <a:pPr>
            <a:lnSpc>
              <a:spcPct val="100000"/>
            </a:lnSpc>
          </a:pPr>
          <a:r>
            <a:rPr lang="en-GB"/>
            <a:t>ideas and beliefs about who we are as individuals </a:t>
          </a:r>
          <a:endParaRPr lang="en-US"/>
        </a:p>
      </dgm:t>
    </dgm:pt>
    <dgm:pt modelId="{6E1DFCD5-6DD1-4ECE-8A68-9274177EB50A}" type="parTrans" cxnId="{8023E27F-8FC0-4220-A78E-8D08188E396B}">
      <dgm:prSet/>
      <dgm:spPr/>
      <dgm:t>
        <a:bodyPr/>
        <a:lstStyle/>
        <a:p>
          <a:endParaRPr lang="en-US"/>
        </a:p>
      </dgm:t>
    </dgm:pt>
    <dgm:pt modelId="{9566965C-6D5D-499A-8EFC-3643789E0338}" type="sibTrans" cxnId="{8023E27F-8FC0-4220-A78E-8D08188E396B}">
      <dgm:prSet/>
      <dgm:spPr/>
      <dgm:t>
        <a:bodyPr/>
        <a:lstStyle/>
        <a:p>
          <a:endParaRPr lang="en-US"/>
        </a:p>
      </dgm:t>
    </dgm:pt>
    <dgm:pt modelId="{E51E0778-29F8-4775-91F0-1EF06A99FFC6}">
      <dgm:prSet/>
      <dgm:spPr/>
      <dgm:t>
        <a:bodyPr/>
        <a:lstStyle/>
        <a:p>
          <a:pPr>
            <a:lnSpc>
              <a:spcPct val="100000"/>
            </a:lnSpc>
          </a:pPr>
          <a:r>
            <a:rPr lang="en-GB"/>
            <a:t>Self-worth/self-esteem</a:t>
          </a:r>
          <a:endParaRPr lang="en-US"/>
        </a:p>
      </dgm:t>
    </dgm:pt>
    <dgm:pt modelId="{F65BF010-7B92-4811-ADB0-F5E59DE8D034}" type="parTrans" cxnId="{02E89925-64E7-4063-BA7D-FAC5D94D82DF}">
      <dgm:prSet/>
      <dgm:spPr/>
      <dgm:t>
        <a:bodyPr/>
        <a:lstStyle/>
        <a:p>
          <a:endParaRPr lang="en-US"/>
        </a:p>
      </dgm:t>
    </dgm:pt>
    <dgm:pt modelId="{36A01F7A-B384-44DF-A5B1-9CFEBE8C567B}" type="sibTrans" cxnId="{02E89925-64E7-4063-BA7D-FAC5D94D82DF}">
      <dgm:prSet/>
      <dgm:spPr/>
      <dgm:t>
        <a:bodyPr/>
        <a:lstStyle/>
        <a:p>
          <a:endParaRPr lang="en-US"/>
        </a:p>
      </dgm:t>
    </dgm:pt>
    <dgm:pt modelId="{693BF99D-AE28-441C-9576-2BBD069FBE05}">
      <dgm:prSet/>
      <dgm:spPr/>
      <dgm:t>
        <a:bodyPr/>
        <a:lstStyle/>
        <a:p>
          <a:pPr>
            <a:lnSpc>
              <a:spcPct val="100000"/>
            </a:lnSpc>
          </a:pPr>
          <a:r>
            <a:rPr lang="en-GB"/>
            <a:t>Ideas and beliefs about self-worth</a:t>
          </a:r>
          <a:endParaRPr lang="en-US"/>
        </a:p>
      </dgm:t>
    </dgm:pt>
    <dgm:pt modelId="{BD173A0F-21A6-4B0B-A7D4-5D422E99FA61}" type="parTrans" cxnId="{72DB5DC1-B108-4AD5-B96F-03F1CA38F0AE}">
      <dgm:prSet/>
      <dgm:spPr/>
      <dgm:t>
        <a:bodyPr/>
        <a:lstStyle/>
        <a:p>
          <a:endParaRPr lang="en-US"/>
        </a:p>
      </dgm:t>
    </dgm:pt>
    <dgm:pt modelId="{D4340CA8-98E0-414A-8259-5016FE1092A8}" type="sibTrans" cxnId="{72DB5DC1-B108-4AD5-B96F-03F1CA38F0AE}">
      <dgm:prSet/>
      <dgm:spPr/>
      <dgm:t>
        <a:bodyPr/>
        <a:lstStyle/>
        <a:p>
          <a:endParaRPr lang="en-US"/>
        </a:p>
      </dgm:t>
    </dgm:pt>
    <dgm:pt modelId="{8DDF09EF-5D8F-4F95-9AF7-84B003498B37}">
      <dgm:prSet/>
      <dgm:spPr/>
      <dgm:t>
        <a:bodyPr/>
        <a:lstStyle/>
        <a:p>
          <a:pPr>
            <a:lnSpc>
              <a:spcPct val="100000"/>
            </a:lnSpc>
          </a:pPr>
          <a:r>
            <a:rPr lang="en-GB"/>
            <a:t>Self awareness </a:t>
          </a:r>
          <a:endParaRPr lang="en-US"/>
        </a:p>
      </dgm:t>
    </dgm:pt>
    <dgm:pt modelId="{93F2B397-5671-487E-BB09-A96BAEA08CC9}" type="parTrans" cxnId="{BD600E0C-CF38-45F1-8D18-8CAC8B38ADDE}">
      <dgm:prSet/>
      <dgm:spPr/>
      <dgm:t>
        <a:bodyPr/>
        <a:lstStyle/>
        <a:p>
          <a:endParaRPr lang="en-US"/>
        </a:p>
      </dgm:t>
    </dgm:pt>
    <dgm:pt modelId="{339D4F78-04EB-4A33-A608-A20B044FE108}" type="sibTrans" cxnId="{BD600E0C-CF38-45F1-8D18-8CAC8B38ADDE}">
      <dgm:prSet/>
      <dgm:spPr/>
      <dgm:t>
        <a:bodyPr/>
        <a:lstStyle/>
        <a:p>
          <a:endParaRPr lang="en-US"/>
        </a:p>
      </dgm:t>
    </dgm:pt>
    <dgm:pt modelId="{1C4D5AC5-6C36-46E2-A02D-40122DB25FC7}" type="pres">
      <dgm:prSet presAssocID="{B587BE05-D179-48D8-BEC7-6BD2D390F517}" presName="diagram" presStyleCnt="0">
        <dgm:presLayoutVars>
          <dgm:chPref val="1"/>
          <dgm:dir/>
          <dgm:animOne val="branch"/>
          <dgm:animLvl val="lvl"/>
          <dgm:resizeHandles/>
        </dgm:presLayoutVars>
      </dgm:prSet>
      <dgm:spPr/>
    </dgm:pt>
    <dgm:pt modelId="{BBA14DA3-40D2-4BC9-86CA-1BEF577E9025}" type="pres">
      <dgm:prSet presAssocID="{E44B818C-968F-4427-ABEF-C8DA81CEF429}" presName="root" presStyleCnt="0"/>
      <dgm:spPr/>
    </dgm:pt>
    <dgm:pt modelId="{810CDCD0-91D0-4872-8110-5A5E77105C66}" type="pres">
      <dgm:prSet presAssocID="{E44B818C-968F-4427-ABEF-C8DA81CEF429}" presName="rootComposite" presStyleCnt="0"/>
      <dgm:spPr/>
    </dgm:pt>
    <dgm:pt modelId="{C41375DB-1E0C-4C9A-9C9F-7E765D8A610C}" type="pres">
      <dgm:prSet presAssocID="{E44B818C-968F-4427-ABEF-C8DA81CEF429}" presName="rootText" presStyleLbl="node1" presStyleIdx="0" presStyleCnt="4"/>
      <dgm:spPr/>
    </dgm:pt>
    <dgm:pt modelId="{089F28C0-EEBA-474E-9216-462DB52FB305}" type="pres">
      <dgm:prSet presAssocID="{E44B818C-968F-4427-ABEF-C8DA81CEF429}" presName="rootConnector" presStyleLbl="node1" presStyleIdx="0" presStyleCnt="4"/>
      <dgm:spPr/>
    </dgm:pt>
    <dgm:pt modelId="{D2A184D2-5D56-49BF-8543-F9A927566C94}" type="pres">
      <dgm:prSet presAssocID="{E44B818C-968F-4427-ABEF-C8DA81CEF429}" presName="childShape" presStyleCnt="0"/>
      <dgm:spPr/>
    </dgm:pt>
    <dgm:pt modelId="{04154625-6078-4BB5-8256-052E9AA85717}" type="pres">
      <dgm:prSet presAssocID="{573F930D-18AC-4E20-B28A-792DD258C004}" presName="root" presStyleCnt="0"/>
      <dgm:spPr/>
    </dgm:pt>
    <dgm:pt modelId="{D461E997-CFCC-4916-BD4F-22422C63D37C}" type="pres">
      <dgm:prSet presAssocID="{573F930D-18AC-4E20-B28A-792DD258C004}" presName="rootComposite" presStyleCnt="0"/>
      <dgm:spPr/>
    </dgm:pt>
    <dgm:pt modelId="{D0BA950C-737F-4285-827E-29AC853F7C0B}" type="pres">
      <dgm:prSet presAssocID="{573F930D-18AC-4E20-B28A-792DD258C004}" presName="rootText" presStyleLbl="node1" presStyleIdx="1" presStyleCnt="4"/>
      <dgm:spPr/>
    </dgm:pt>
    <dgm:pt modelId="{C56C2514-392F-48FA-A008-64841C4F6209}" type="pres">
      <dgm:prSet presAssocID="{573F930D-18AC-4E20-B28A-792DD258C004}" presName="rootConnector" presStyleLbl="node1" presStyleIdx="1" presStyleCnt="4"/>
      <dgm:spPr/>
    </dgm:pt>
    <dgm:pt modelId="{AB403CB0-3ACC-498B-994D-718F12854FE1}" type="pres">
      <dgm:prSet presAssocID="{573F930D-18AC-4E20-B28A-792DD258C004}" presName="childShape" presStyleCnt="0"/>
      <dgm:spPr/>
    </dgm:pt>
    <dgm:pt modelId="{8A726FD5-D301-4B69-88E4-637C26DAE595}" type="pres">
      <dgm:prSet presAssocID="{6E1DFCD5-6DD1-4ECE-8A68-9274177EB50A}" presName="Name13" presStyleLbl="parChTrans1D2" presStyleIdx="0" presStyleCnt="2"/>
      <dgm:spPr/>
    </dgm:pt>
    <dgm:pt modelId="{0385D3A2-2503-4166-BF3B-DF3671085CCF}" type="pres">
      <dgm:prSet presAssocID="{71E47D40-D331-4E06-92DD-655F5BA6A727}" presName="childText" presStyleLbl="bgAcc1" presStyleIdx="0" presStyleCnt="2">
        <dgm:presLayoutVars>
          <dgm:bulletEnabled val="1"/>
        </dgm:presLayoutVars>
      </dgm:prSet>
      <dgm:spPr/>
    </dgm:pt>
    <dgm:pt modelId="{A1500701-3431-4D58-8D1E-E7922C913D87}" type="pres">
      <dgm:prSet presAssocID="{E51E0778-29F8-4775-91F0-1EF06A99FFC6}" presName="root" presStyleCnt="0"/>
      <dgm:spPr/>
    </dgm:pt>
    <dgm:pt modelId="{9E41F6CF-FF8B-4041-A190-1A357360478D}" type="pres">
      <dgm:prSet presAssocID="{E51E0778-29F8-4775-91F0-1EF06A99FFC6}" presName="rootComposite" presStyleCnt="0"/>
      <dgm:spPr/>
    </dgm:pt>
    <dgm:pt modelId="{077629E4-54FA-49C3-AAAE-B746EB85ABC8}" type="pres">
      <dgm:prSet presAssocID="{E51E0778-29F8-4775-91F0-1EF06A99FFC6}" presName="rootText" presStyleLbl="node1" presStyleIdx="2" presStyleCnt="4"/>
      <dgm:spPr/>
    </dgm:pt>
    <dgm:pt modelId="{5DEEEF01-C7D6-4751-B140-D8505314B13B}" type="pres">
      <dgm:prSet presAssocID="{E51E0778-29F8-4775-91F0-1EF06A99FFC6}" presName="rootConnector" presStyleLbl="node1" presStyleIdx="2" presStyleCnt="4"/>
      <dgm:spPr/>
    </dgm:pt>
    <dgm:pt modelId="{2A98421E-A76C-42A4-BC45-A193DF3259B8}" type="pres">
      <dgm:prSet presAssocID="{E51E0778-29F8-4775-91F0-1EF06A99FFC6}" presName="childShape" presStyleCnt="0"/>
      <dgm:spPr/>
    </dgm:pt>
    <dgm:pt modelId="{7A74F30A-CF40-45A2-A1A1-0058AE018EBC}" type="pres">
      <dgm:prSet presAssocID="{BD173A0F-21A6-4B0B-A7D4-5D422E99FA61}" presName="Name13" presStyleLbl="parChTrans1D2" presStyleIdx="1" presStyleCnt="2"/>
      <dgm:spPr/>
    </dgm:pt>
    <dgm:pt modelId="{8E7395ED-A8B1-4A16-91B5-0CCEF42DD7FB}" type="pres">
      <dgm:prSet presAssocID="{693BF99D-AE28-441C-9576-2BBD069FBE05}" presName="childText" presStyleLbl="bgAcc1" presStyleIdx="1" presStyleCnt="2">
        <dgm:presLayoutVars>
          <dgm:bulletEnabled val="1"/>
        </dgm:presLayoutVars>
      </dgm:prSet>
      <dgm:spPr/>
    </dgm:pt>
    <dgm:pt modelId="{E0EA2D23-FF0F-40E6-A989-BD31217EBE4C}" type="pres">
      <dgm:prSet presAssocID="{8DDF09EF-5D8F-4F95-9AF7-84B003498B37}" presName="root" presStyleCnt="0"/>
      <dgm:spPr/>
    </dgm:pt>
    <dgm:pt modelId="{856CFA57-B29C-4846-9A1B-C9F02AC79A90}" type="pres">
      <dgm:prSet presAssocID="{8DDF09EF-5D8F-4F95-9AF7-84B003498B37}" presName="rootComposite" presStyleCnt="0"/>
      <dgm:spPr/>
    </dgm:pt>
    <dgm:pt modelId="{35336A95-D36B-4B03-9F6D-F8292B9E875A}" type="pres">
      <dgm:prSet presAssocID="{8DDF09EF-5D8F-4F95-9AF7-84B003498B37}" presName="rootText" presStyleLbl="node1" presStyleIdx="3" presStyleCnt="4"/>
      <dgm:spPr/>
    </dgm:pt>
    <dgm:pt modelId="{E7427693-4CA9-47D7-B5AF-34943EFDF9A3}" type="pres">
      <dgm:prSet presAssocID="{8DDF09EF-5D8F-4F95-9AF7-84B003498B37}" presName="rootConnector" presStyleLbl="node1" presStyleIdx="3" presStyleCnt="4"/>
      <dgm:spPr/>
    </dgm:pt>
    <dgm:pt modelId="{6FD0C631-EB5D-4CB9-B92E-20C17FCD2316}" type="pres">
      <dgm:prSet presAssocID="{8DDF09EF-5D8F-4F95-9AF7-84B003498B37}" presName="childShape" presStyleCnt="0"/>
      <dgm:spPr/>
    </dgm:pt>
  </dgm:ptLst>
  <dgm:cxnLst>
    <dgm:cxn modelId="{A0856109-4168-406B-ACEB-5A1F8D50D1E6}" type="presOf" srcId="{E51E0778-29F8-4775-91F0-1EF06A99FFC6}" destId="{5DEEEF01-C7D6-4751-B140-D8505314B13B}" srcOrd="1" destOrd="0" presId="urn:microsoft.com/office/officeart/2005/8/layout/hierarchy3"/>
    <dgm:cxn modelId="{BD600E0C-CF38-45F1-8D18-8CAC8B38ADDE}" srcId="{B587BE05-D179-48D8-BEC7-6BD2D390F517}" destId="{8DDF09EF-5D8F-4F95-9AF7-84B003498B37}" srcOrd="3" destOrd="0" parTransId="{93F2B397-5671-487E-BB09-A96BAEA08CC9}" sibTransId="{339D4F78-04EB-4A33-A608-A20B044FE108}"/>
    <dgm:cxn modelId="{99351D0E-F0D2-46CF-BA4E-A944334E73B1}" type="presOf" srcId="{573F930D-18AC-4E20-B28A-792DD258C004}" destId="{D0BA950C-737F-4285-827E-29AC853F7C0B}" srcOrd="0" destOrd="0" presId="urn:microsoft.com/office/officeart/2005/8/layout/hierarchy3"/>
    <dgm:cxn modelId="{DBBE1019-5943-4447-ACD0-E7EDC5CA152A}" type="presOf" srcId="{B587BE05-D179-48D8-BEC7-6BD2D390F517}" destId="{1C4D5AC5-6C36-46E2-A02D-40122DB25FC7}" srcOrd="0" destOrd="0" presId="urn:microsoft.com/office/officeart/2005/8/layout/hierarchy3"/>
    <dgm:cxn modelId="{7E5F351B-7B4E-4E05-8972-086A893707C4}" type="presOf" srcId="{8DDF09EF-5D8F-4F95-9AF7-84B003498B37}" destId="{E7427693-4CA9-47D7-B5AF-34943EFDF9A3}" srcOrd="1" destOrd="0" presId="urn:microsoft.com/office/officeart/2005/8/layout/hierarchy3"/>
    <dgm:cxn modelId="{02E89925-64E7-4063-BA7D-FAC5D94D82DF}" srcId="{B587BE05-D179-48D8-BEC7-6BD2D390F517}" destId="{E51E0778-29F8-4775-91F0-1EF06A99FFC6}" srcOrd="2" destOrd="0" parTransId="{F65BF010-7B92-4811-ADB0-F5E59DE8D034}" sibTransId="{36A01F7A-B384-44DF-A5B1-9CFEBE8C567B}"/>
    <dgm:cxn modelId="{D15ECB29-89AF-48B5-B922-447BAD6BC8D8}" type="presOf" srcId="{71E47D40-D331-4E06-92DD-655F5BA6A727}" destId="{0385D3A2-2503-4166-BF3B-DF3671085CCF}" srcOrd="0" destOrd="0" presId="urn:microsoft.com/office/officeart/2005/8/layout/hierarchy3"/>
    <dgm:cxn modelId="{64E3965C-57A0-4441-AAAD-61385DB054F4}" type="presOf" srcId="{573F930D-18AC-4E20-B28A-792DD258C004}" destId="{C56C2514-392F-48FA-A008-64841C4F6209}" srcOrd="1" destOrd="0" presId="urn:microsoft.com/office/officeart/2005/8/layout/hierarchy3"/>
    <dgm:cxn modelId="{26A1B762-346B-4804-95FB-D4ADA613B1C8}" srcId="{B587BE05-D179-48D8-BEC7-6BD2D390F517}" destId="{573F930D-18AC-4E20-B28A-792DD258C004}" srcOrd="1" destOrd="0" parTransId="{A07795D0-FDDE-4B54-BEB8-EE4A215CC779}" sibTransId="{DCF4B71B-8F00-410B-BCE9-5EA02C8B72E6}"/>
    <dgm:cxn modelId="{E9694569-2479-4BB2-AC0B-CBCA8B20FD6B}" type="presOf" srcId="{693BF99D-AE28-441C-9576-2BBD069FBE05}" destId="{8E7395ED-A8B1-4A16-91B5-0CCEF42DD7FB}" srcOrd="0" destOrd="0" presId="urn:microsoft.com/office/officeart/2005/8/layout/hierarchy3"/>
    <dgm:cxn modelId="{3A73094B-BD9F-4067-B1CD-A17690FEA670}" type="presOf" srcId="{8DDF09EF-5D8F-4F95-9AF7-84B003498B37}" destId="{35336A95-D36B-4B03-9F6D-F8292B9E875A}" srcOrd="0" destOrd="0" presId="urn:microsoft.com/office/officeart/2005/8/layout/hierarchy3"/>
    <dgm:cxn modelId="{71C7F14C-F29F-46CB-8499-B6AA100A8348}" type="presOf" srcId="{E44B818C-968F-4427-ABEF-C8DA81CEF429}" destId="{089F28C0-EEBA-474E-9216-462DB52FB305}" srcOrd="1" destOrd="0" presId="urn:microsoft.com/office/officeart/2005/8/layout/hierarchy3"/>
    <dgm:cxn modelId="{1E9EA653-5BF9-40E8-8375-64CC68131819}" type="presOf" srcId="{E44B818C-968F-4427-ABEF-C8DA81CEF429}" destId="{C41375DB-1E0C-4C9A-9C9F-7E765D8A610C}" srcOrd="0" destOrd="0" presId="urn:microsoft.com/office/officeart/2005/8/layout/hierarchy3"/>
    <dgm:cxn modelId="{8023E27F-8FC0-4220-A78E-8D08188E396B}" srcId="{573F930D-18AC-4E20-B28A-792DD258C004}" destId="{71E47D40-D331-4E06-92DD-655F5BA6A727}" srcOrd="0" destOrd="0" parTransId="{6E1DFCD5-6DD1-4ECE-8A68-9274177EB50A}" sibTransId="{9566965C-6D5D-499A-8EFC-3643789E0338}"/>
    <dgm:cxn modelId="{01C352BA-797F-44A4-A7CA-F0DCF587F52B}" srcId="{B587BE05-D179-48D8-BEC7-6BD2D390F517}" destId="{E44B818C-968F-4427-ABEF-C8DA81CEF429}" srcOrd="0" destOrd="0" parTransId="{23CAFC71-A570-4CA3-B6AE-4C8F3D8C4659}" sibTransId="{02877455-C358-4DD1-8602-78D44657F184}"/>
    <dgm:cxn modelId="{72DB5DC1-B108-4AD5-B96F-03F1CA38F0AE}" srcId="{E51E0778-29F8-4775-91F0-1EF06A99FFC6}" destId="{693BF99D-AE28-441C-9576-2BBD069FBE05}" srcOrd="0" destOrd="0" parTransId="{BD173A0F-21A6-4B0B-A7D4-5D422E99FA61}" sibTransId="{D4340CA8-98E0-414A-8259-5016FE1092A8}"/>
    <dgm:cxn modelId="{84722ED9-721A-4A7F-A38F-AEE293D59DB8}" type="presOf" srcId="{6E1DFCD5-6DD1-4ECE-8A68-9274177EB50A}" destId="{8A726FD5-D301-4B69-88E4-637C26DAE595}" srcOrd="0" destOrd="0" presId="urn:microsoft.com/office/officeart/2005/8/layout/hierarchy3"/>
    <dgm:cxn modelId="{EA9B5BF0-39DF-4D7C-9A3B-164036724EBC}" type="presOf" srcId="{BD173A0F-21A6-4B0B-A7D4-5D422E99FA61}" destId="{7A74F30A-CF40-45A2-A1A1-0058AE018EBC}" srcOrd="0" destOrd="0" presId="urn:microsoft.com/office/officeart/2005/8/layout/hierarchy3"/>
    <dgm:cxn modelId="{B25597FD-B691-4C1B-854F-DB4BDFD3029D}" type="presOf" srcId="{E51E0778-29F8-4775-91F0-1EF06A99FFC6}" destId="{077629E4-54FA-49C3-AAAE-B746EB85ABC8}" srcOrd="0" destOrd="0" presId="urn:microsoft.com/office/officeart/2005/8/layout/hierarchy3"/>
    <dgm:cxn modelId="{D8466A06-2315-44A7-982E-577B266FCF51}" type="presParOf" srcId="{1C4D5AC5-6C36-46E2-A02D-40122DB25FC7}" destId="{BBA14DA3-40D2-4BC9-86CA-1BEF577E9025}" srcOrd="0" destOrd="0" presId="urn:microsoft.com/office/officeart/2005/8/layout/hierarchy3"/>
    <dgm:cxn modelId="{A0DA3A21-2471-42AF-BC54-279BEBF105A5}" type="presParOf" srcId="{BBA14DA3-40D2-4BC9-86CA-1BEF577E9025}" destId="{810CDCD0-91D0-4872-8110-5A5E77105C66}" srcOrd="0" destOrd="0" presId="urn:microsoft.com/office/officeart/2005/8/layout/hierarchy3"/>
    <dgm:cxn modelId="{528CB2A0-1662-4EB2-9AA6-96ED8A3D0CE8}" type="presParOf" srcId="{810CDCD0-91D0-4872-8110-5A5E77105C66}" destId="{C41375DB-1E0C-4C9A-9C9F-7E765D8A610C}" srcOrd="0" destOrd="0" presId="urn:microsoft.com/office/officeart/2005/8/layout/hierarchy3"/>
    <dgm:cxn modelId="{0BBA4615-21B6-4D12-A383-B45B4E475768}" type="presParOf" srcId="{810CDCD0-91D0-4872-8110-5A5E77105C66}" destId="{089F28C0-EEBA-474E-9216-462DB52FB305}" srcOrd="1" destOrd="0" presId="urn:microsoft.com/office/officeart/2005/8/layout/hierarchy3"/>
    <dgm:cxn modelId="{3386895E-01D3-40B1-B6A6-61594A8B7870}" type="presParOf" srcId="{BBA14DA3-40D2-4BC9-86CA-1BEF577E9025}" destId="{D2A184D2-5D56-49BF-8543-F9A927566C94}" srcOrd="1" destOrd="0" presId="urn:microsoft.com/office/officeart/2005/8/layout/hierarchy3"/>
    <dgm:cxn modelId="{DB13C34D-9504-4B67-8286-D74C7F4C302F}" type="presParOf" srcId="{1C4D5AC5-6C36-46E2-A02D-40122DB25FC7}" destId="{04154625-6078-4BB5-8256-052E9AA85717}" srcOrd="1" destOrd="0" presId="urn:microsoft.com/office/officeart/2005/8/layout/hierarchy3"/>
    <dgm:cxn modelId="{17D7DC51-E664-4A2B-BBA2-EE071DBCAA09}" type="presParOf" srcId="{04154625-6078-4BB5-8256-052E9AA85717}" destId="{D461E997-CFCC-4916-BD4F-22422C63D37C}" srcOrd="0" destOrd="0" presId="urn:microsoft.com/office/officeart/2005/8/layout/hierarchy3"/>
    <dgm:cxn modelId="{0A978861-F798-4065-92EF-A7883352FBC5}" type="presParOf" srcId="{D461E997-CFCC-4916-BD4F-22422C63D37C}" destId="{D0BA950C-737F-4285-827E-29AC853F7C0B}" srcOrd="0" destOrd="0" presId="urn:microsoft.com/office/officeart/2005/8/layout/hierarchy3"/>
    <dgm:cxn modelId="{FE78ED14-1681-4B6B-BDD6-A6B6BE11C422}" type="presParOf" srcId="{D461E997-CFCC-4916-BD4F-22422C63D37C}" destId="{C56C2514-392F-48FA-A008-64841C4F6209}" srcOrd="1" destOrd="0" presId="urn:microsoft.com/office/officeart/2005/8/layout/hierarchy3"/>
    <dgm:cxn modelId="{2E8E272A-6708-46BF-A8CB-5288D3232017}" type="presParOf" srcId="{04154625-6078-4BB5-8256-052E9AA85717}" destId="{AB403CB0-3ACC-498B-994D-718F12854FE1}" srcOrd="1" destOrd="0" presId="urn:microsoft.com/office/officeart/2005/8/layout/hierarchy3"/>
    <dgm:cxn modelId="{93759554-081F-49B7-A9B0-337781FD60A6}" type="presParOf" srcId="{AB403CB0-3ACC-498B-994D-718F12854FE1}" destId="{8A726FD5-D301-4B69-88E4-637C26DAE595}" srcOrd="0" destOrd="0" presId="urn:microsoft.com/office/officeart/2005/8/layout/hierarchy3"/>
    <dgm:cxn modelId="{4C5461B0-B404-4EB5-938A-AD1D2F2C7E03}" type="presParOf" srcId="{AB403CB0-3ACC-498B-994D-718F12854FE1}" destId="{0385D3A2-2503-4166-BF3B-DF3671085CCF}" srcOrd="1" destOrd="0" presId="urn:microsoft.com/office/officeart/2005/8/layout/hierarchy3"/>
    <dgm:cxn modelId="{6089B3E7-3190-4346-A957-E077B1BF8F6A}" type="presParOf" srcId="{1C4D5AC5-6C36-46E2-A02D-40122DB25FC7}" destId="{A1500701-3431-4D58-8D1E-E7922C913D87}" srcOrd="2" destOrd="0" presId="urn:microsoft.com/office/officeart/2005/8/layout/hierarchy3"/>
    <dgm:cxn modelId="{EE6C1CDE-875B-4DC7-8D40-953FAB3DF305}" type="presParOf" srcId="{A1500701-3431-4D58-8D1E-E7922C913D87}" destId="{9E41F6CF-FF8B-4041-A190-1A357360478D}" srcOrd="0" destOrd="0" presId="urn:microsoft.com/office/officeart/2005/8/layout/hierarchy3"/>
    <dgm:cxn modelId="{4C279E2B-6341-4B75-8FFF-4BD35A5CA625}" type="presParOf" srcId="{9E41F6CF-FF8B-4041-A190-1A357360478D}" destId="{077629E4-54FA-49C3-AAAE-B746EB85ABC8}" srcOrd="0" destOrd="0" presId="urn:microsoft.com/office/officeart/2005/8/layout/hierarchy3"/>
    <dgm:cxn modelId="{6E18A810-3FF5-4CED-ADC3-CC7D7719F6BC}" type="presParOf" srcId="{9E41F6CF-FF8B-4041-A190-1A357360478D}" destId="{5DEEEF01-C7D6-4751-B140-D8505314B13B}" srcOrd="1" destOrd="0" presId="urn:microsoft.com/office/officeart/2005/8/layout/hierarchy3"/>
    <dgm:cxn modelId="{B4779E0F-5E19-4019-843A-D1BCB525B1B4}" type="presParOf" srcId="{A1500701-3431-4D58-8D1E-E7922C913D87}" destId="{2A98421E-A76C-42A4-BC45-A193DF3259B8}" srcOrd="1" destOrd="0" presId="urn:microsoft.com/office/officeart/2005/8/layout/hierarchy3"/>
    <dgm:cxn modelId="{6D6E1CA5-B5E6-4595-94A6-3DDE4B5C54FD}" type="presParOf" srcId="{2A98421E-A76C-42A4-BC45-A193DF3259B8}" destId="{7A74F30A-CF40-45A2-A1A1-0058AE018EBC}" srcOrd="0" destOrd="0" presId="urn:microsoft.com/office/officeart/2005/8/layout/hierarchy3"/>
    <dgm:cxn modelId="{A7DC9709-7E16-4246-82FD-A01F8D20EBD2}" type="presParOf" srcId="{2A98421E-A76C-42A4-BC45-A193DF3259B8}" destId="{8E7395ED-A8B1-4A16-91B5-0CCEF42DD7FB}" srcOrd="1" destOrd="0" presId="urn:microsoft.com/office/officeart/2005/8/layout/hierarchy3"/>
    <dgm:cxn modelId="{32553059-0BFA-496E-B11F-538D6E64F634}" type="presParOf" srcId="{1C4D5AC5-6C36-46E2-A02D-40122DB25FC7}" destId="{E0EA2D23-FF0F-40E6-A989-BD31217EBE4C}" srcOrd="3" destOrd="0" presId="urn:microsoft.com/office/officeart/2005/8/layout/hierarchy3"/>
    <dgm:cxn modelId="{59A4EB29-1E73-4635-9A88-F5AA6F880FAA}" type="presParOf" srcId="{E0EA2D23-FF0F-40E6-A989-BD31217EBE4C}" destId="{856CFA57-B29C-4846-9A1B-C9F02AC79A90}" srcOrd="0" destOrd="0" presId="urn:microsoft.com/office/officeart/2005/8/layout/hierarchy3"/>
    <dgm:cxn modelId="{D005131B-17AB-4437-ABCB-4128FEE822FD}" type="presParOf" srcId="{856CFA57-B29C-4846-9A1B-C9F02AC79A90}" destId="{35336A95-D36B-4B03-9F6D-F8292B9E875A}" srcOrd="0" destOrd="0" presId="urn:microsoft.com/office/officeart/2005/8/layout/hierarchy3"/>
    <dgm:cxn modelId="{A1E313F8-B38D-4C88-BFE5-4863D58A5317}" type="presParOf" srcId="{856CFA57-B29C-4846-9A1B-C9F02AC79A90}" destId="{E7427693-4CA9-47D7-B5AF-34943EFDF9A3}" srcOrd="1" destOrd="0" presId="urn:microsoft.com/office/officeart/2005/8/layout/hierarchy3"/>
    <dgm:cxn modelId="{86B19965-254E-4C5C-B63E-95F0351F9689}" type="presParOf" srcId="{E0EA2D23-FF0F-40E6-A989-BD31217EBE4C}" destId="{6FD0C631-EB5D-4CB9-B92E-20C17FCD2316}"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7BD025-916D-4641-8F58-8C200B98CE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33116BD-A925-44FD-A2B7-D38A8D8D27FC}">
      <dgm:prSet/>
      <dgm:spPr/>
      <dgm:t>
        <a:bodyPr/>
        <a:lstStyle/>
        <a:p>
          <a:r>
            <a:rPr lang="en-GB"/>
            <a:t>Our sense of identity is an emergent concept</a:t>
          </a:r>
          <a:endParaRPr lang="en-US"/>
        </a:p>
      </dgm:t>
    </dgm:pt>
    <dgm:pt modelId="{81972ED2-FCE8-481B-A18F-95266C18E1C6}" type="parTrans" cxnId="{85ADBE10-BEDB-4CC9-9BAA-4687011DB22E}">
      <dgm:prSet/>
      <dgm:spPr/>
      <dgm:t>
        <a:bodyPr/>
        <a:lstStyle/>
        <a:p>
          <a:endParaRPr lang="en-US"/>
        </a:p>
      </dgm:t>
    </dgm:pt>
    <dgm:pt modelId="{75F6B85B-E42A-4B32-8C6D-AD1DD2235849}" type="sibTrans" cxnId="{85ADBE10-BEDB-4CC9-9BAA-4687011DB22E}">
      <dgm:prSet/>
      <dgm:spPr/>
      <dgm:t>
        <a:bodyPr/>
        <a:lstStyle/>
        <a:p>
          <a:endParaRPr lang="en-US"/>
        </a:p>
      </dgm:t>
    </dgm:pt>
    <dgm:pt modelId="{AA7CAA68-9105-4ED7-A3D0-ADAAE00A1B55}">
      <dgm:prSet/>
      <dgm:spPr/>
      <dgm:t>
        <a:bodyPr/>
        <a:lstStyle/>
        <a:p>
          <a:r>
            <a:rPr lang="en-GB"/>
            <a:t>It develops over the lifespan in response to many factors</a:t>
          </a:r>
          <a:endParaRPr lang="en-US"/>
        </a:p>
      </dgm:t>
    </dgm:pt>
    <dgm:pt modelId="{7E18ED71-2DE5-4AF6-A6FD-118C9B97465E}" type="parTrans" cxnId="{F2D61A92-F636-493B-9F06-AD6E0474FB63}">
      <dgm:prSet/>
      <dgm:spPr/>
      <dgm:t>
        <a:bodyPr/>
        <a:lstStyle/>
        <a:p>
          <a:endParaRPr lang="en-US"/>
        </a:p>
      </dgm:t>
    </dgm:pt>
    <dgm:pt modelId="{C2E9BD1F-20FA-4AC8-9E4C-785E2EAB886B}" type="sibTrans" cxnId="{F2D61A92-F636-493B-9F06-AD6E0474FB63}">
      <dgm:prSet/>
      <dgm:spPr/>
      <dgm:t>
        <a:bodyPr/>
        <a:lstStyle/>
        <a:p>
          <a:endParaRPr lang="en-US"/>
        </a:p>
      </dgm:t>
    </dgm:pt>
    <dgm:pt modelId="{21FF2A80-BA99-49D0-AA5C-28D648C16CAC}">
      <dgm:prSet/>
      <dgm:spPr/>
      <dgm:t>
        <a:bodyPr/>
        <a:lstStyle/>
        <a:p>
          <a:r>
            <a:rPr lang="en-GB"/>
            <a:t>People derive identities from their roles in society, the groups they belong to, and their personal characteristics.</a:t>
          </a:r>
          <a:endParaRPr lang="en-US"/>
        </a:p>
      </dgm:t>
    </dgm:pt>
    <dgm:pt modelId="{170D1E04-B799-44A1-8FE3-B77C93841805}" type="parTrans" cxnId="{A8E4438A-A922-46D3-9028-B7F3937A1E79}">
      <dgm:prSet/>
      <dgm:spPr/>
      <dgm:t>
        <a:bodyPr/>
        <a:lstStyle/>
        <a:p>
          <a:endParaRPr lang="en-US"/>
        </a:p>
      </dgm:t>
    </dgm:pt>
    <dgm:pt modelId="{E719F658-C666-4051-B7E0-5387DF91B6AF}" type="sibTrans" cxnId="{A8E4438A-A922-46D3-9028-B7F3937A1E79}">
      <dgm:prSet/>
      <dgm:spPr/>
      <dgm:t>
        <a:bodyPr/>
        <a:lstStyle/>
        <a:p>
          <a:endParaRPr lang="en-US"/>
        </a:p>
      </dgm:t>
    </dgm:pt>
    <dgm:pt modelId="{D603061C-DF1E-4BA1-941F-357E535619AD}">
      <dgm:prSet/>
      <dgm:spPr/>
      <dgm:t>
        <a:bodyPr/>
        <a:lstStyle/>
        <a:p>
          <a:r>
            <a:rPr lang="en-GB"/>
            <a:t>Identity can change as we through different social contexts</a:t>
          </a:r>
          <a:endParaRPr lang="en-US"/>
        </a:p>
      </dgm:t>
    </dgm:pt>
    <dgm:pt modelId="{353E0DBB-FF8B-40A8-AC77-C294F6E43D63}" type="parTrans" cxnId="{1749AFDA-D6C0-4D0E-B4EF-3E0BE8A4F58D}">
      <dgm:prSet/>
      <dgm:spPr/>
      <dgm:t>
        <a:bodyPr/>
        <a:lstStyle/>
        <a:p>
          <a:endParaRPr lang="en-US"/>
        </a:p>
      </dgm:t>
    </dgm:pt>
    <dgm:pt modelId="{A5D4CBE1-AF38-4907-A3AF-BE29818EB320}" type="sibTrans" cxnId="{1749AFDA-D6C0-4D0E-B4EF-3E0BE8A4F58D}">
      <dgm:prSet/>
      <dgm:spPr/>
      <dgm:t>
        <a:bodyPr/>
        <a:lstStyle/>
        <a:p>
          <a:endParaRPr lang="en-US"/>
        </a:p>
      </dgm:t>
    </dgm:pt>
    <dgm:pt modelId="{B509E2E4-00C2-43C5-BFC5-6EF0C5934305}" type="pres">
      <dgm:prSet presAssocID="{D17BD025-916D-4641-8F58-8C200B98CE26}" presName="linear" presStyleCnt="0">
        <dgm:presLayoutVars>
          <dgm:animLvl val="lvl"/>
          <dgm:resizeHandles val="exact"/>
        </dgm:presLayoutVars>
      </dgm:prSet>
      <dgm:spPr/>
    </dgm:pt>
    <dgm:pt modelId="{81E7359C-53A0-46A3-B41E-94D691F607E8}" type="pres">
      <dgm:prSet presAssocID="{833116BD-A925-44FD-A2B7-D38A8D8D27FC}" presName="parentText" presStyleLbl="node1" presStyleIdx="0" presStyleCnt="4">
        <dgm:presLayoutVars>
          <dgm:chMax val="0"/>
          <dgm:bulletEnabled val="1"/>
        </dgm:presLayoutVars>
      </dgm:prSet>
      <dgm:spPr/>
    </dgm:pt>
    <dgm:pt modelId="{F07D9BDE-B14D-4A5D-8571-E15425FA89BD}" type="pres">
      <dgm:prSet presAssocID="{75F6B85B-E42A-4B32-8C6D-AD1DD2235849}" presName="spacer" presStyleCnt="0"/>
      <dgm:spPr/>
    </dgm:pt>
    <dgm:pt modelId="{536FFB9E-08FE-44CA-BFEB-79E2E5E39A1A}" type="pres">
      <dgm:prSet presAssocID="{AA7CAA68-9105-4ED7-A3D0-ADAAE00A1B55}" presName="parentText" presStyleLbl="node1" presStyleIdx="1" presStyleCnt="4">
        <dgm:presLayoutVars>
          <dgm:chMax val="0"/>
          <dgm:bulletEnabled val="1"/>
        </dgm:presLayoutVars>
      </dgm:prSet>
      <dgm:spPr/>
    </dgm:pt>
    <dgm:pt modelId="{30BFF6AE-FEC8-44A8-A686-A9C0FC526867}" type="pres">
      <dgm:prSet presAssocID="{C2E9BD1F-20FA-4AC8-9E4C-785E2EAB886B}" presName="spacer" presStyleCnt="0"/>
      <dgm:spPr/>
    </dgm:pt>
    <dgm:pt modelId="{D6B2652F-0D9E-49F1-B251-5E2FB5761CE8}" type="pres">
      <dgm:prSet presAssocID="{21FF2A80-BA99-49D0-AA5C-28D648C16CAC}" presName="parentText" presStyleLbl="node1" presStyleIdx="2" presStyleCnt="4">
        <dgm:presLayoutVars>
          <dgm:chMax val="0"/>
          <dgm:bulletEnabled val="1"/>
        </dgm:presLayoutVars>
      </dgm:prSet>
      <dgm:spPr/>
    </dgm:pt>
    <dgm:pt modelId="{EE551A6F-954F-4DAE-8BD1-5A7897602E65}" type="pres">
      <dgm:prSet presAssocID="{E719F658-C666-4051-B7E0-5387DF91B6AF}" presName="spacer" presStyleCnt="0"/>
      <dgm:spPr/>
    </dgm:pt>
    <dgm:pt modelId="{F16DF99C-B726-4236-8104-E8D95BA2E0E9}" type="pres">
      <dgm:prSet presAssocID="{D603061C-DF1E-4BA1-941F-357E535619AD}" presName="parentText" presStyleLbl="node1" presStyleIdx="3" presStyleCnt="4">
        <dgm:presLayoutVars>
          <dgm:chMax val="0"/>
          <dgm:bulletEnabled val="1"/>
        </dgm:presLayoutVars>
      </dgm:prSet>
      <dgm:spPr/>
    </dgm:pt>
  </dgm:ptLst>
  <dgm:cxnLst>
    <dgm:cxn modelId="{896FD300-6BB3-4E5A-8DC9-89ECD38689E4}" type="presOf" srcId="{833116BD-A925-44FD-A2B7-D38A8D8D27FC}" destId="{81E7359C-53A0-46A3-B41E-94D691F607E8}" srcOrd="0" destOrd="0" presId="urn:microsoft.com/office/officeart/2005/8/layout/vList2"/>
    <dgm:cxn modelId="{85ADBE10-BEDB-4CC9-9BAA-4687011DB22E}" srcId="{D17BD025-916D-4641-8F58-8C200B98CE26}" destId="{833116BD-A925-44FD-A2B7-D38A8D8D27FC}" srcOrd="0" destOrd="0" parTransId="{81972ED2-FCE8-481B-A18F-95266C18E1C6}" sibTransId="{75F6B85B-E42A-4B32-8C6D-AD1DD2235849}"/>
    <dgm:cxn modelId="{8B98A146-2CA9-4016-99F6-582EBD5DB396}" type="presOf" srcId="{21FF2A80-BA99-49D0-AA5C-28D648C16CAC}" destId="{D6B2652F-0D9E-49F1-B251-5E2FB5761CE8}" srcOrd="0" destOrd="0" presId="urn:microsoft.com/office/officeart/2005/8/layout/vList2"/>
    <dgm:cxn modelId="{76541984-053A-4257-9394-19BBCD1F8371}" type="presOf" srcId="{D603061C-DF1E-4BA1-941F-357E535619AD}" destId="{F16DF99C-B726-4236-8104-E8D95BA2E0E9}" srcOrd="0" destOrd="0" presId="urn:microsoft.com/office/officeart/2005/8/layout/vList2"/>
    <dgm:cxn modelId="{A8E4438A-A922-46D3-9028-B7F3937A1E79}" srcId="{D17BD025-916D-4641-8F58-8C200B98CE26}" destId="{21FF2A80-BA99-49D0-AA5C-28D648C16CAC}" srcOrd="2" destOrd="0" parTransId="{170D1E04-B799-44A1-8FE3-B77C93841805}" sibTransId="{E719F658-C666-4051-B7E0-5387DF91B6AF}"/>
    <dgm:cxn modelId="{F2D61A92-F636-493B-9F06-AD6E0474FB63}" srcId="{D17BD025-916D-4641-8F58-8C200B98CE26}" destId="{AA7CAA68-9105-4ED7-A3D0-ADAAE00A1B55}" srcOrd="1" destOrd="0" parTransId="{7E18ED71-2DE5-4AF6-A6FD-118C9B97465E}" sibTransId="{C2E9BD1F-20FA-4AC8-9E4C-785E2EAB886B}"/>
    <dgm:cxn modelId="{126BB0AE-657E-457A-B47F-1AC8B6B27A66}" type="presOf" srcId="{AA7CAA68-9105-4ED7-A3D0-ADAAE00A1B55}" destId="{536FFB9E-08FE-44CA-BFEB-79E2E5E39A1A}" srcOrd="0" destOrd="0" presId="urn:microsoft.com/office/officeart/2005/8/layout/vList2"/>
    <dgm:cxn modelId="{1749AFDA-D6C0-4D0E-B4EF-3E0BE8A4F58D}" srcId="{D17BD025-916D-4641-8F58-8C200B98CE26}" destId="{D603061C-DF1E-4BA1-941F-357E535619AD}" srcOrd="3" destOrd="0" parTransId="{353E0DBB-FF8B-40A8-AC77-C294F6E43D63}" sibTransId="{A5D4CBE1-AF38-4907-A3AF-BE29818EB320}"/>
    <dgm:cxn modelId="{FB7ADDF6-49BE-4B26-A508-ABCB7063CC52}" type="presOf" srcId="{D17BD025-916D-4641-8F58-8C200B98CE26}" destId="{B509E2E4-00C2-43C5-BFC5-6EF0C5934305}" srcOrd="0" destOrd="0" presId="urn:microsoft.com/office/officeart/2005/8/layout/vList2"/>
    <dgm:cxn modelId="{FD7876A8-FE6D-48AF-BC7B-798792D6F937}" type="presParOf" srcId="{B509E2E4-00C2-43C5-BFC5-6EF0C5934305}" destId="{81E7359C-53A0-46A3-B41E-94D691F607E8}" srcOrd="0" destOrd="0" presId="urn:microsoft.com/office/officeart/2005/8/layout/vList2"/>
    <dgm:cxn modelId="{746102EE-AB2A-4849-87BD-528B757BDBC7}" type="presParOf" srcId="{B509E2E4-00C2-43C5-BFC5-6EF0C5934305}" destId="{F07D9BDE-B14D-4A5D-8571-E15425FA89BD}" srcOrd="1" destOrd="0" presId="urn:microsoft.com/office/officeart/2005/8/layout/vList2"/>
    <dgm:cxn modelId="{808FA810-0D58-424C-9F64-E16A5FE39F98}" type="presParOf" srcId="{B509E2E4-00C2-43C5-BFC5-6EF0C5934305}" destId="{536FFB9E-08FE-44CA-BFEB-79E2E5E39A1A}" srcOrd="2" destOrd="0" presId="urn:microsoft.com/office/officeart/2005/8/layout/vList2"/>
    <dgm:cxn modelId="{C45F2387-169E-45C1-96DB-5EA72CB10493}" type="presParOf" srcId="{B509E2E4-00C2-43C5-BFC5-6EF0C5934305}" destId="{30BFF6AE-FEC8-44A8-A686-A9C0FC526867}" srcOrd="3" destOrd="0" presId="urn:microsoft.com/office/officeart/2005/8/layout/vList2"/>
    <dgm:cxn modelId="{6AB63B23-1B2B-417A-8AF9-491909AE7710}" type="presParOf" srcId="{B509E2E4-00C2-43C5-BFC5-6EF0C5934305}" destId="{D6B2652F-0D9E-49F1-B251-5E2FB5761CE8}" srcOrd="4" destOrd="0" presId="urn:microsoft.com/office/officeart/2005/8/layout/vList2"/>
    <dgm:cxn modelId="{F73A4034-CAE5-44DF-A660-CD7DD231FE21}" type="presParOf" srcId="{B509E2E4-00C2-43C5-BFC5-6EF0C5934305}" destId="{EE551A6F-954F-4DAE-8BD1-5A7897602E65}" srcOrd="5" destOrd="0" presId="urn:microsoft.com/office/officeart/2005/8/layout/vList2"/>
    <dgm:cxn modelId="{FE8E644A-F3D4-463D-B470-33555CC32CC2}" type="presParOf" srcId="{B509E2E4-00C2-43C5-BFC5-6EF0C5934305}" destId="{F16DF99C-B726-4236-8104-E8D95BA2E0E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375DB-1E0C-4C9A-9C9F-7E765D8A610C}">
      <dsp:nvSpPr>
        <dsp:cNvPr id="0" name=""/>
        <dsp:cNvSpPr/>
      </dsp:nvSpPr>
      <dsp:spPr>
        <a:xfrm>
          <a:off x="1925" y="930856"/>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100000"/>
            </a:lnSpc>
            <a:spcBef>
              <a:spcPct val="0"/>
            </a:spcBef>
            <a:spcAft>
              <a:spcPct val="35000"/>
            </a:spcAft>
            <a:buNone/>
          </a:pPr>
          <a:r>
            <a:rPr lang="en-GB" sz="2500" kern="1200"/>
            <a:t>A sense of self includes:</a:t>
          </a:r>
          <a:endParaRPr lang="en-US" sz="2500" kern="1200"/>
        </a:p>
      </dsp:txBody>
      <dsp:txXfrm>
        <a:off x="34333" y="963264"/>
        <a:ext cx="2148183" cy="1041683"/>
      </dsp:txXfrm>
    </dsp:sp>
    <dsp:sp modelId="{D0BA950C-737F-4285-827E-29AC853F7C0B}">
      <dsp:nvSpPr>
        <dsp:cNvPr id="0" name=""/>
        <dsp:cNvSpPr/>
      </dsp:nvSpPr>
      <dsp:spPr>
        <a:xfrm>
          <a:off x="2768175" y="930856"/>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100000"/>
            </a:lnSpc>
            <a:spcBef>
              <a:spcPct val="0"/>
            </a:spcBef>
            <a:spcAft>
              <a:spcPct val="35000"/>
            </a:spcAft>
            <a:buNone/>
          </a:pPr>
          <a:r>
            <a:rPr lang="en-GB" sz="2500" kern="1200"/>
            <a:t>Self-concept</a:t>
          </a:r>
          <a:endParaRPr lang="en-US" sz="2500" kern="1200"/>
        </a:p>
      </dsp:txBody>
      <dsp:txXfrm>
        <a:off x="2800583" y="963264"/>
        <a:ext cx="2148183" cy="1041683"/>
      </dsp:txXfrm>
    </dsp:sp>
    <dsp:sp modelId="{8A726FD5-D301-4B69-88E4-637C26DAE595}">
      <dsp:nvSpPr>
        <dsp:cNvPr id="0" name=""/>
        <dsp:cNvSpPr/>
      </dsp:nvSpPr>
      <dsp:spPr>
        <a:xfrm>
          <a:off x="2989475" y="2037356"/>
          <a:ext cx="221299" cy="829874"/>
        </a:xfrm>
        <a:custGeom>
          <a:avLst/>
          <a:gdLst/>
          <a:ahLst/>
          <a:cxnLst/>
          <a:rect l="0" t="0" r="0" b="0"/>
          <a:pathLst>
            <a:path>
              <a:moveTo>
                <a:pt x="0" y="0"/>
              </a:moveTo>
              <a:lnTo>
                <a:pt x="0" y="829874"/>
              </a:lnTo>
              <a:lnTo>
                <a:pt x="221299" y="82987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385D3A2-2503-4166-BF3B-DF3671085CCF}">
      <dsp:nvSpPr>
        <dsp:cNvPr id="0" name=""/>
        <dsp:cNvSpPr/>
      </dsp:nvSpPr>
      <dsp:spPr>
        <a:xfrm>
          <a:off x="3210775" y="2313981"/>
          <a:ext cx="1770399" cy="110649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100000"/>
            </a:lnSpc>
            <a:spcBef>
              <a:spcPct val="0"/>
            </a:spcBef>
            <a:spcAft>
              <a:spcPct val="35000"/>
            </a:spcAft>
            <a:buNone/>
          </a:pPr>
          <a:r>
            <a:rPr lang="en-GB" sz="1800" kern="1200"/>
            <a:t>ideas and beliefs about who we are as individuals </a:t>
          </a:r>
          <a:endParaRPr lang="en-US" sz="1800" kern="1200"/>
        </a:p>
      </dsp:txBody>
      <dsp:txXfrm>
        <a:off x="3243183" y="2346389"/>
        <a:ext cx="1705583" cy="1041683"/>
      </dsp:txXfrm>
    </dsp:sp>
    <dsp:sp modelId="{077629E4-54FA-49C3-AAAE-B746EB85ABC8}">
      <dsp:nvSpPr>
        <dsp:cNvPr id="0" name=""/>
        <dsp:cNvSpPr/>
      </dsp:nvSpPr>
      <dsp:spPr>
        <a:xfrm>
          <a:off x="5534424" y="930856"/>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100000"/>
            </a:lnSpc>
            <a:spcBef>
              <a:spcPct val="0"/>
            </a:spcBef>
            <a:spcAft>
              <a:spcPct val="35000"/>
            </a:spcAft>
            <a:buNone/>
          </a:pPr>
          <a:r>
            <a:rPr lang="en-GB" sz="2500" kern="1200"/>
            <a:t>Self-worth/self-esteem</a:t>
          </a:r>
          <a:endParaRPr lang="en-US" sz="2500" kern="1200"/>
        </a:p>
      </dsp:txBody>
      <dsp:txXfrm>
        <a:off x="5566832" y="963264"/>
        <a:ext cx="2148183" cy="1041683"/>
      </dsp:txXfrm>
    </dsp:sp>
    <dsp:sp modelId="{7A74F30A-CF40-45A2-A1A1-0058AE018EBC}">
      <dsp:nvSpPr>
        <dsp:cNvPr id="0" name=""/>
        <dsp:cNvSpPr/>
      </dsp:nvSpPr>
      <dsp:spPr>
        <a:xfrm>
          <a:off x="5755724" y="2037356"/>
          <a:ext cx="221299" cy="829874"/>
        </a:xfrm>
        <a:custGeom>
          <a:avLst/>
          <a:gdLst/>
          <a:ahLst/>
          <a:cxnLst/>
          <a:rect l="0" t="0" r="0" b="0"/>
          <a:pathLst>
            <a:path>
              <a:moveTo>
                <a:pt x="0" y="0"/>
              </a:moveTo>
              <a:lnTo>
                <a:pt x="0" y="829874"/>
              </a:lnTo>
              <a:lnTo>
                <a:pt x="221299" y="82987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7395ED-A8B1-4A16-91B5-0CCEF42DD7FB}">
      <dsp:nvSpPr>
        <dsp:cNvPr id="0" name=""/>
        <dsp:cNvSpPr/>
      </dsp:nvSpPr>
      <dsp:spPr>
        <a:xfrm>
          <a:off x="5977024" y="2313981"/>
          <a:ext cx="1770399" cy="110649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100000"/>
            </a:lnSpc>
            <a:spcBef>
              <a:spcPct val="0"/>
            </a:spcBef>
            <a:spcAft>
              <a:spcPct val="35000"/>
            </a:spcAft>
            <a:buNone/>
          </a:pPr>
          <a:r>
            <a:rPr lang="en-GB" sz="1800" kern="1200"/>
            <a:t>Ideas and beliefs about self-worth</a:t>
          </a:r>
          <a:endParaRPr lang="en-US" sz="1800" kern="1200"/>
        </a:p>
      </dsp:txBody>
      <dsp:txXfrm>
        <a:off x="6009432" y="2346389"/>
        <a:ext cx="1705583" cy="1041683"/>
      </dsp:txXfrm>
    </dsp:sp>
    <dsp:sp modelId="{35336A95-D36B-4B03-9F6D-F8292B9E875A}">
      <dsp:nvSpPr>
        <dsp:cNvPr id="0" name=""/>
        <dsp:cNvSpPr/>
      </dsp:nvSpPr>
      <dsp:spPr>
        <a:xfrm>
          <a:off x="8300674" y="930856"/>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100000"/>
            </a:lnSpc>
            <a:spcBef>
              <a:spcPct val="0"/>
            </a:spcBef>
            <a:spcAft>
              <a:spcPct val="35000"/>
            </a:spcAft>
            <a:buNone/>
          </a:pPr>
          <a:r>
            <a:rPr lang="en-GB" sz="2500" kern="1200"/>
            <a:t>Self awareness </a:t>
          </a:r>
          <a:endParaRPr lang="en-US" sz="2500" kern="1200"/>
        </a:p>
      </dsp:txBody>
      <dsp:txXfrm>
        <a:off x="8333082" y="963264"/>
        <a:ext cx="2148183" cy="1041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7359C-53A0-46A3-B41E-94D691F607E8}">
      <dsp:nvSpPr>
        <dsp:cNvPr id="0" name=""/>
        <dsp:cNvSpPr/>
      </dsp:nvSpPr>
      <dsp:spPr>
        <a:xfrm>
          <a:off x="0" y="81411"/>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Our sense of identity is an emergent concept</a:t>
          </a:r>
          <a:endParaRPr lang="en-US" sz="2500" kern="1200"/>
        </a:p>
      </dsp:txBody>
      <dsp:txXfrm>
        <a:off x="48481" y="129892"/>
        <a:ext cx="10418638" cy="896166"/>
      </dsp:txXfrm>
    </dsp:sp>
    <dsp:sp modelId="{536FFB9E-08FE-44CA-BFEB-79E2E5E39A1A}">
      <dsp:nvSpPr>
        <dsp:cNvPr id="0" name=""/>
        <dsp:cNvSpPr/>
      </dsp:nvSpPr>
      <dsp:spPr>
        <a:xfrm>
          <a:off x="0" y="1146540"/>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develops over the lifespan in response to many factors</a:t>
          </a:r>
          <a:endParaRPr lang="en-US" sz="2500" kern="1200"/>
        </a:p>
      </dsp:txBody>
      <dsp:txXfrm>
        <a:off x="48481" y="1195021"/>
        <a:ext cx="10418638" cy="896166"/>
      </dsp:txXfrm>
    </dsp:sp>
    <dsp:sp modelId="{D6B2652F-0D9E-49F1-B251-5E2FB5761CE8}">
      <dsp:nvSpPr>
        <dsp:cNvPr id="0" name=""/>
        <dsp:cNvSpPr/>
      </dsp:nvSpPr>
      <dsp:spPr>
        <a:xfrm>
          <a:off x="0" y="2211669"/>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People derive identities from their roles in society, the groups they belong to, and their personal characteristics.</a:t>
          </a:r>
          <a:endParaRPr lang="en-US" sz="2500" kern="1200"/>
        </a:p>
      </dsp:txBody>
      <dsp:txXfrm>
        <a:off x="48481" y="2260150"/>
        <a:ext cx="10418638" cy="896166"/>
      </dsp:txXfrm>
    </dsp:sp>
    <dsp:sp modelId="{F16DF99C-B726-4236-8104-E8D95BA2E0E9}">
      <dsp:nvSpPr>
        <dsp:cNvPr id="0" name=""/>
        <dsp:cNvSpPr/>
      </dsp:nvSpPr>
      <dsp:spPr>
        <a:xfrm>
          <a:off x="0" y="3276797"/>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Identity can change as we through different social contexts</a:t>
          </a:r>
          <a:endParaRPr lang="en-US" sz="2500" kern="1200"/>
        </a:p>
      </dsp:txBody>
      <dsp:txXfrm>
        <a:off x="48481" y="3325278"/>
        <a:ext cx="10418638"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D259E3-6222-48FB-8382-44BB2A4EB7C1}" type="datetimeFigureOut">
              <a:rPr lang="en-GB"/>
              <a:t>26/11/2020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423D9D-9B1C-4D3D-9BB8-7DDCEE42BE79}" type="slidenum">
              <a:rPr lang="en-GB"/>
              <a:t>‹#›</a:t>
            </a:fld>
            <a:endParaRPr lang="en-GB"/>
          </a:p>
        </p:txBody>
      </p:sp>
    </p:spTree>
    <p:extLst>
      <p:ext uri="{BB962C8B-B14F-4D97-AF65-F5344CB8AC3E}">
        <p14:creationId xmlns:p14="http://schemas.microsoft.com/office/powerpoint/2010/main" val="4065908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800" b="1" dirty="0"/>
          </a:p>
        </p:txBody>
      </p:sp>
      <p:sp>
        <p:nvSpPr>
          <p:cNvPr id="4" name="Slide Number Placeholder 3"/>
          <p:cNvSpPr>
            <a:spLocks noGrp="1"/>
          </p:cNvSpPr>
          <p:nvPr>
            <p:ph type="sldNum" sz="quarter" idx="10"/>
          </p:nvPr>
        </p:nvSpPr>
        <p:spPr/>
        <p:txBody>
          <a:bodyPr/>
          <a:lstStyle/>
          <a:p>
            <a:fld id="{4BB8D381-B5B9-426D-AA76-BD6837B14776}"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b="1" dirty="0"/>
          </a:p>
        </p:txBody>
      </p:sp>
      <p:sp>
        <p:nvSpPr>
          <p:cNvPr id="4" name="Slide Number Placeholder 3"/>
          <p:cNvSpPr>
            <a:spLocks noGrp="1"/>
          </p:cNvSpPr>
          <p:nvPr>
            <p:ph type="sldNum" sz="quarter" idx="10"/>
          </p:nvPr>
        </p:nvSpPr>
        <p:spPr/>
        <p:txBody>
          <a:bodyPr/>
          <a:lstStyle/>
          <a:p>
            <a:fld id="{4BB8D381-B5B9-426D-AA76-BD6837B14776}"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BB8D381-B5B9-426D-AA76-BD6837B14776}"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BB8D381-B5B9-426D-AA76-BD6837B14776}"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US" sz="1800" b="1" dirty="0"/>
          </a:p>
        </p:txBody>
      </p:sp>
      <p:sp>
        <p:nvSpPr>
          <p:cNvPr id="4" name="Slide Number Placeholder 3"/>
          <p:cNvSpPr>
            <a:spLocks noGrp="1"/>
          </p:cNvSpPr>
          <p:nvPr>
            <p:ph type="sldNum" sz="quarter" idx="10"/>
          </p:nvPr>
        </p:nvSpPr>
        <p:spPr/>
        <p:txBody>
          <a:bodyPr/>
          <a:lstStyle/>
          <a:p>
            <a:fld id="{4BB8D381-B5B9-426D-AA76-BD6837B14776}"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normAutofit/>
          </a:bodyPr>
          <a:lstStyle/>
          <a:p>
            <a:endParaRPr lang="en-GB" sz="1800" b="1" dirty="0"/>
          </a:p>
        </p:txBody>
      </p:sp>
      <p:sp>
        <p:nvSpPr>
          <p:cNvPr id="4" name="Slide Number Placeholder 3"/>
          <p:cNvSpPr>
            <a:spLocks noGrp="1"/>
          </p:cNvSpPr>
          <p:nvPr>
            <p:ph type="sldNum" sz="quarter" idx="10"/>
          </p:nvPr>
        </p:nvSpPr>
        <p:spPr/>
        <p:txBody>
          <a:bodyPr/>
          <a:lstStyle/>
          <a:p>
            <a:fld id="{4BB8D381-B5B9-426D-AA76-BD6837B14776}"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8773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1205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39162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6993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3754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5451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3481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08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1296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4772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14071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7005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3795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AB314-070B-4E42-A9AE-53C0B508B9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53E5C3-DC8D-4FDB-BB3D-B7A4EFD4BD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50F54B-E085-4E76-AAA7-134101ACD2AE}"/>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5" name="Footer Placeholder 4">
            <a:extLst>
              <a:ext uri="{FF2B5EF4-FFF2-40B4-BE49-F238E27FC236}">
                <a16:creationId xmlns:a16="http://schemas.microsoft.com/office/drawing/2014/main" id="{EE0487A3-6898-4696-8AB6-A14A5D69FA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970335-198D-4780-8B7D-7E5282A2FF67}"/>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702515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9EE4-D74A-4AE6-92CB-C383892959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A35D00-B0E5-44B7-807A-C9E61CA4DD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E0017-FB2B-4F6E-A00C-4721163A86EA}"/>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5" name="Footer Placeholder 4">
            <a:extLst>
              <a:ext uri="{FF2B5EF4-FFF2-40B4-BE49-F238E27FC236}">
                <a16:creationId xmlns:a16="http://schemas.microsoft.com/office/drawing/2014/main" id="{8D231556-E78B-4843-BDCA-B34FC66E36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93366-5F44-4F34-8DF0-7FBEE5877770}"/>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2361697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B567-EDE3-4210-8FCA-1BF5B825C3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32607A-4D5E-45B3-AA55-E48B918C73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8CA2CF-45CD-4903-A188-62B863D265B0}"/>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5" name="Footer Placeholder 4">
            <a:extLst>
              <a:ext uri="{FF2B5EF4-FFF2-40B4-BE49-F238E27FC236}">
                <a16:creationId xmlns:a16="http://schemas.microsoft.com/office/drawing/2014/main" id="{0B2ED132-5BB5-4D91-8999-419DACB03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F98430-52F2-412C-A125-E054D004B6F0}"/>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944672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6949F-0B13-4625-99AF-29A1A58D9B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D2C7D7-047C-49AD-B3A9-78D9787792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9165D9-6C52-4D55-AF38-122A2972B8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F642DE-4217-4D48-806D-3F48A9F56A03}"/>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6" name="Footer Placeholder 5">
            <a:extLst>
              <a:ext uri="{FF2B5EF4-FFF2-40B4-BE49-F238E27FC236}">
                <a16:creationId xmlns:a16="http://schemas.microsoft.com/office/drawing/2014/main" id="{4F83C63D-A4CB-4598-AEEB-F06875A60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1C7A4E-48A0-46EE-A109-DB0B3BB21E6E}"/>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1707177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B167A-0063-43F4-BFE3-11E9383AE3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2D351B-76D3-4678-8F3D-38C9110983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BB3523-3DE6-47AE-AC9A-44D2907EDE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98D870-AF26-4AF7-9025-1323E81762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91F72B-6C77-4AD5-BE75-CAEE33AB4C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79FF3A-055C-43CD-92C6-E23B0C93F88A}"/>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8" name="Footer Placeholder 7">
            <a:extLst>
              <a:ext uri="{FF2B5EF4-FFF2-40B4-BE49-F238E27FC236}">
                <a16:creationId xmlns:a16="http://schemas.microsoft.com/office/drawing/2014/main" id="{7291E571-9328-47BC-B96A-BB1EDABA41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AD4E44-F11A-428E-A954-CDEA9BCE2C9C}"/>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1904933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596C7-02EF-494C-9277-B6B3BD0F00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00C3E9-CEFA-4B0C-A7BC-AE88434C6C5D}"/>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4" name="Footer Placeholder 3">
            <a:extLst>
              <a:ext uri="{FF2B5EF4-FFF2-40B4-BE49-F238E27FC236}">
                <a16:creationId xmlns:a16="http://schemas.microsoft.com/office/drawing/2014/main" id="{760FAAFA-2BF0-4A4B-9832-1536A5709A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E0C4CE-1FFB-483D-BFD4-3C1EB5926115}"/>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3094752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CBC997-A491-442C-BA34-A8E5B8528F6B}"/>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3" name="Footer Placeholder 2">
            <a:extLst>
              <a:ext uri="{FF2B5EF4-FFF2-40B4-BE49-F238E27FC236}">
                <a16:creationId xmlns:a16="http://schemas.microsoft.com/office/drawing/2014/main" id="{B7A6D5D8-F489-42E9-8F7B-696A9B9A77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33B197-ED2C-473F-89D9-84FF0613A255}"/>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25272190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5453-7FE4-4E57-B8A1-79F22EA7EB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F31DF3-7428-4004-8FF5-6637F235F3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3C2354-0EBC-4091-B39F-1CC8840E46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3013D9-3500-484B-B6F9-5BB4656299DE}"/>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6" name="Footer Placeholder 5">
            <a:extLst>
              <a:ext uri="{FF2B5EF4-FFF2-40B4-BE49-F238E27FC236}">
                <a16:creationId xmlns:a16="http://schemas.microsoft.com/office/drawing/2014/main" id="{665E807E-6AF8-4AC4-8D00-D1E615C1BD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A2C99A-02C2-44C2-A62F-91E45CD5181E}"/>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30320783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DB56-7BCC-417C-9A79-52DD9F0DF3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99D924-DB01-4AAB-B5CF-C794DA3A9B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081BF2-6CDA-4CED-B9F7-375CE92197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43C833-BB9F-41FC-BB1E-13DD2044F7A9}"/>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6" name="Footer Placeholder 5">
            <a:extLst>
              <a:ext uri="{FF2B5EF4-FFF2-40B4-BE49-F238E27FC236}">
                <a16:creationId xmlns:a16="http://schemas.microsoft.com/office/drawing/2014/main" id="{100C1788-CFA8-4B7C-862B-F43C47E600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E8542C-4F49-4340-AA70-A8CDA3AC478D}"/>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16291231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3D8C5-A992-4E2C-BDB3-BC37E2C694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31B7F5-DCB3-40DA-9415-03EF3608DD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B2DA78-A249-4514-A768-8913114AC296}"/>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5" name="Footer Placeholder 4">
            <a:extLst>
              <a:ext uri="{FF2B5EF4-FFF2-40B4-BE49-F238E27FC236}">
                <a16:creationId xmlns:a16="http://schemas.microsoft.com/office/drawing/2014/main" id="{483712B2-14B8-4213-BEE1-A78D5DE3D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5EFDA8-B785-4A7A-A812-46B67E10482C}"/>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5567144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F0D67C-135C-49A5-BC63-E0444EAED2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4B07B-BE7D-4F73-8F1D-871D166D08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33B139-A7CD-466B-A3B4-5F284F3CFEB4}"/>
              </a:ext>
            </a:extLst>
          </p:cNvPr>
          <p:cNvSpPr>
            <a:spLocks noGrp="1"/>
          </p:cNvSpPr>
          <p:nvPr>
            <p:ph type="dt" sz="half" idx="10"/>
          </p:nvPr>
        </p:nvSpPr>
        <p:spPr/>
        <p:txBody>
          <a:bodyPr/>
          <a:lstStyle/>
          <a:p>
            <a:fld id="{58A56413-8CA1-4CAE-AF4C-A1E61F644DF5}" type="datetimeFigureOut">
              <a:rPr lang="en-GB" smtClean="0"/>
              <a:t>26/11/2020</a:t>
            </a:fld>
            <a:endParaRPr lang="en-GB"/>
          </a:p>
        </p:txBody>
      </p:sp>
      <p:sp>
        <p:nvSpPr>
          <p:cNvPr id="5" name="Footer Placeholder 4">
            <a:extLst>
              <a:ext uri="{FF2B5EF4-FFF2-40B4-BE49-F238E27FC236}">
                <a16:creationId xmlns:a16="http://schemas.microsoft.com/office/drawing/2014/main" id="{EF1D2667-24DE-4CA7-8516-5C4EB5113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159A79-A047-40B1-A035-6CB745310681}"/>
              </a:ext>
            </a:extLst>
          </p:cNvPr>
          <p:cNvSpPr>
            <a:spLocks noGrp="1"/>
          </p:cNvSpPr>
          <p:nvPr>
            <p:ph type="sldNum" sz="quarter" idx="12"/>
          </p:nvPr>
        </p:nvSpPr>
        <p:spPr/>
        <p:txBody>
          <a:bodyPr/>
          <a:lstStyle/>
          <a:p>
            <a:fld id="{4F725530-96DE-4BF6-A7FA-EBD94D7D1094}" type="slidenum">
              <a:rPr lang="en-GB" smtClean="0"/>
              <a:t>‹#›</a:t>
            </a:fld>
            <a:endParaRPr lang="en-GB"/>
          </a:p>
        </p:txBody>
      </p:sp>
    </p:spTree>
    <p:extLst>
      <p:ext uri="{BB962C8B-B14F-4D97-AF65-F5344CB8AC3E}">
        <p14:creationId xmlns:p14="http://schemas.microsoft.com/office/powerpoint/2010/main" val="30779698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1"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1" y="3602038"/>
            <a:ext cx="9144000" cy="1655762"/>
          </a:xfrm>
        </p:spPr>
        <p:txBody>
          <a:bodyPr/>
          <a:lstStyle>
            <a:lvl1pPr marL="0" indent="0" algn="ctr">
              <a:buNone/>
              <a:defRPr sz="2400"/>
            </a:lvl1pPr>
            <a:lvl2pPr marL="457063" indent="0" algn="ctr">
              <a:buNone/>
              <a:defRPr sz="2000"/>
            </a:lvl2pPr>
            <a:lvl3pPr marL="914126" indent="0" algn="ctr">
              <a:buNone/>
              <a:defRPr sz="1800"/>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BDF68E2-58F2-4D09-BE8B-E3BD06533059}"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039893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B5A30F4-0B4E-4E4B-BC36-C30CD13F4E17}"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60BA0E-20D0-4E7C-B286-26C960A6788F}" type="slidenum">
              <a:rPr lang="en-GB" smtClean="0"/>
              <a:t>‹#›</a:t>
            </a:fld>
            <a:endParaRPr lang="en-GB"/>
          </a:p>
        </p:txBody>
      </p:sp>
    </p:spTree>
    <p:extLst>
      <p:ext uri="{BB962C8B-B14F-4D97-AF65-F5344CB8AC3E}">
        <p14:creationId xmlns:p14="http://schemas.microsoft.com/office/powerpoint/2010/main" val="26289004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40"/>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5"/>
            <a:ext cx="10515600" cy="1500187"/>
          </a:xfrm>
        </p:spPr>
        <p:txBody>
          <a:bodyPr/>
          <a:lstStyle>
            <a:lvl1pPr marL="0" indent="0">
              <a:buNone/>
              <a:defRPr sz="2400">
                <a:solidFill>
                  <a:schemeClr val="tx1">
                    <a:tint val="75000"/>
                  </a:schemeClr>
                </a:solidFill>
              </a:defRPr>
            </a:lvl1pPr>
            <a:lvl2pPr marL="457063" indent="0">
              <a:buNone/>
              <a:defRPr sz="2000">
                <a:solidFill>
                  <a:schemeClr val="tx1">
                    <a:tint val="75000"/>
                  </a:schemeClr>
                </a:solidFill>
              </a:defRPr>
            </a:lvl2pPr>
            <a:lvl3pPr marL="914126" indent="0">
              <a:buNone/>
              <a:defRPr sz="1800">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662483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1"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D204D1-F9BD-4643-8480-6EA41EB484F1}" type="datetimeFigureOut">
              <a:rPr lang="en-US" smtClean="0"/>
              <a:t>11/26/2020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25172831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063" indent="0">
              <a:buNone/>
              <a:defRPr sz="2000" b="1"/>
            </a:lvl2pPr>
            <a:lvl3pPr marL="914126" indent="0">
              <a:buNone/>
              <a:defRPr sz="1800"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063" indent="0">
              <a:buNone/>
              <a:defRPr sz="2000" b="1"/>
            </a:lvl2pPr>
            <a:lvl3pPr marL="914126" indent="0">
              <a:buNone/>
              <a:defRPr sz="1800"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D204D1-F9BD-4643-8480-6EA41EB484F1}" type="datetimeFigureOut">
              <a:rPr lang="en-US" smtClean="0"/>
              <a:t>11/26/2020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166620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D204D1-F9BD-4643-8480-6EA41EB484F1}" type="datetimeFigureOut">
              <a:rPr lang="en-US" smtClean="0"/>
              <a:t>11/26/2020</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3743271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smtClean="0"/>
              <a:t>11/26/2020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6714470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9" y="2057400"/>
            <a:ext cx="3932237"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11/26/2020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41780766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063" indent="0">
              <a:buNone/>
              <a:defRPr sz="2800"/>
            </a:lvl2pPr>
            <a:lvl3pPr marL="914126" indent="0">
              <a:buNone/>
              <a:defRPr sz="2400"/>
            </a:lvl3pPr>
            <a:lvl4pPr marL="1371189" indent="0">
              <a:buNone/>
              <a:defRPr sz="2000"/>
            </a:lvl4pPr>
            <a:lvl5pPr marL="1828251" indent="0">
              <a:buNone/>
              <a:defRPr sz="2000"/>
            </a:lvl5pPr>
            <a:lvl6pPr marL="2285314" indent="0">
              <a:buNone/>
              <a:defRPr sz="2000"/>
            </a:lvl6pPr>
            <a:lvl7pPr marL="2742377" indent="0">
              <a:buNone/>
              <a:defRPr sz="2000"/>
            </a:lvl7pPr>
            <a:lvl8pPr marL="3199440" indent="0">
              <a:buNone/>
              <a:defRPr sz="2000"/>
            </a:lvl8pPr>
            <a:lvl9pPr marL="3656503" indent="0">
              <a:buNone/>
              <a:defRPr sz="2000"/>
            </a:lvl9pPr>
          </a:lstStyle>
          <a:p>
            <a:endParaRPr lang="en-GB"/>
          </a:p>
        </p:txBody>
      </p:sp>
      <p:sp>
        <p:nvSpPr>
          <p:cNvPr id="4" name="Text Placeholder 3"/>
          <p:cNvSpPr>
            <a:spLocks noGrp="1"/>
          </p:cNvSpPr>
          <p:nvPr>
            <p:ph type="body" sz="half" idx="2"/>
          </p:nvPr>
        </p:nvSpPr>
        <p:spPr>
          <a:xfrm>
            <a:off x="839789" y="2057400"/>
            <a:ext cx="3932237"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11/26/2020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21526114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34788914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11/26/2020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40104298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11/26/2020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88649133"/>
      </p:ext>
    </p:extLst>
  </p:cSld>
  <p:clrMap bg1="lt1" tx1="dk1" bg2="lt2" tx2="dk2" accent1="accent1" accent2="accent2" accent3="accent3" accent4="accent4" accent5="accent5" accent6="accent6" hlink="hlink" folHlink="folHlink"/>
  <p:sldLayoutIdLst>
    <p:sldLayoutId id="2147483673" r:id="rId1"/>
    <p:sldLayoutId id="2147483684" r:id="rId2"/>
    <p:sldLayoutId id="2147483674" r:id="rId3"/>
    <p:sldLayoutId id="2147483675" r:id="rId4"/>
    <p:sldLayoutId id="214748368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2ADAD0-A518-441A-9247-F15E9AC023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732304-AE6B-4067-852C-85717ED99C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A7EA15-1BF4-4A40-9177-F16C884A96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A56413-8CA1-4CAE-AF4C-A1E61F644DF5}" type="datetimeFigureOut">
              <a:rPr lang="en-GB" smtClean="0"/>
              <a:t>26/11/2020</a:t>
            </a:fld>
            <a:endParaRPr lang="en-GB"/>
          </a:p>
        </p:txBody>
      </p:sp>
      <p:sp>
        <p:nvSpPr>
          <p:cNvPr id="5" name="Footer Placeholder 4">
            <a:extLst>
              <a:ext uri="{FF2B5EF4-FFF2-40B4-BE49-F238E27FC236}">
                <a16:creationId xmlns:a16="http://schemas.microsoft.com/office/drawing/2014/main" id="{757556F3-6B9C-4AFB-9986-94DA85890F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77EB90-20C2-4570-8DD5-812E4C0266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725530-96DE-4BF6-A7FA-EBD94D7D1094}" type="slidenum">
              <a:rPr lang="en-GB" smtClean="0"/>
              <a:t>‹#›</a:t>
            </a:fld>
            <a:endParaRPr lang="en-GB"/>
          </a:p>
        </p:txBody>
      </p:sp>
    </p:spTree>
    <p:extLst>
      <p:ext uri="{BB962C8B-B14F-4D97-AF65-F5344CB8AC3E}">
        <p14:creationId xmlns:p14="http://schemas.microsoft.com/office/powerpoint/2010/main" val="3845743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D204D1-F9BD-4643-8480-6EA41EB484F1}" type="datetimeFigureOut">
              <a:rPr lang="en-US" smtClean="0"/>
              <a:pPr/>
              <a:t>11/26/2020</a:t>
            </a:fld>
            <a:endParaRPr lang="en-US"/>
          </a:p>
        </p:txBody>
      </p:sp>
      <p:sp>
        <p:nvSpPr>
          <p:cNvPr id="5" name="Footer Placeholder 4"/>
          <p:cNvSpPr>
            <a:spLocks noGrp="1"/>
          </p:cNvSpPr>
          <p:nvPr>
            <p:ph type="ftr" sz="quarter" idx="3"/>
          </p:nvPr>
        </p:nvSpPr>
        <p:spPr>
          <a:xfrm>
            <a:off x="4038601"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37DED6-D4C7-42EE-AB49-D2E39E64FDE4}" type="slidenum">
              <a:rPr lang="en-GB" smtClean="0"/>
              <a:pPr/>
              <a:t>‹#›</a:t>
            </a:fld>
            <a:endParaRPr lang="en-GB"/>
          </a:p>
        </p:txBody>
      </p:sp>
    </p:spTree>
    <p:extLst>
      <p:ext uri="{BB962C8B-B14F-4D97-AF65-F5344CB8AC3E}">
        <p14:creationId xmlns:p14="http://schemas.microsoft.com/office/powerpoint/2010/main" val="209602135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12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126" rtl="0" eaLnBrk="1" latinLnBrk="0" hangingPunct="1">
        <a:defRPr sz="1800" kern="1200">
          <a:solidFill>
            <a:schemeClr val="tx1"/>
          </a:solidFill>
          <a:latin typeface="+mn-lt"/>
          <a:ea typeface="+mn-ea"/>
          <a:cs typeface="+mn-cs"/>
        </a:defRPr>
      </a:lvl1pPr>
      <a:lvl2pPr marL="457063" algn="l" defTabSz="914126" rtl="0" eaLnBrk="1" latinLnBrk="0" hangingPunct="1">
        <a:defRPr sz="1800" kern="1200">
          <a:solidFill>
            <a:schemeClr val="tx1"/>
          </a:solidFill>
          <a:latin typeface="+mn-lt"/>
          <a:ea typeface="+mn-ea"/>
          <a:cs typeface="+mn-cs"/>
        </a:defRPr>
      </a:lvl2pPr>
      <a:lvl3pPr marL="914126" algn="l" defTabSz="914126" rtl="0" eaLnBrk="1" latinLnBrk="0" hangingPunct="1">
        <a:defRPr sz="1800" kern="1200">
          <a:solidFill>
            <a:schemeClr val="tx1"/>
          </a:solidFill>
          <a:latin typeface="+mn-lt"/>
          <a:ea typeface="+mn-ea"/>
          <a:cs typeface="+mn-cs"/>
        </a:defRPr>
      </a:lvl3pPr>
      <a:lvl4pPr marL="1371189" algn="l" defTabSz="914126" rtl="0" eaLnBrk="1" latinLnBrk="0" hangingPunct="1">
        <a:defRPr sz="1800" kern="1200">
          <a:solidFill>
            <a:schemeClr val="tx1"/>
          </a:solidFill>
          <a:latin typeface="+mn-lt"/>
          <a:ea typeface="+mn-ea"/>
          <a:cs typeface="+mn-cs"/>
        </a:defRPr>
      </a:lvl4pPr>
      <a:lvl5pPr marL="1828251" algn="l" defTabSz="914126" rtl="0" eaLnBrk="1" latinLnBrk="0" hangingPunct="1">
        <a:defRPr sz="1800" kern="1200">
          <a:solidFill>
            <a:schemeClr val="tx1"/>
          </a:solidFill>
          <a:latin typeface="+mn-lt"/>
          <a:ea typeface="+mn-ea"/>
          <a:cs typeface="+mn-cs"/>
        </a:defRPr>
      </a:lvl5pPr>
      <a:lvl6pPr marL="2285314" algn="l" defTabSz="914126" rtl="0" eaLnBrk="1" latinLnBrk="0" hangingPunct="1">
        <a:defRPr sz="1800" kern="1200">
          <a:solidFill>
            <a:schemeClr val="tx1"/>
          </a:solidFill>
          <a:latin typeface="+mn-lt"/>
          <a:ea typeface="+mn-ea"/>
          <a:cs typeface="+mn-cs"/>
        </a:defRPr>
      </a:lvl6pPr>
      <a:lvl7pPr marL="2742377" algn="l" defTabSz="914126" rtl="0" eaLnBrk="1" latinLnBrk="0" hangingPunct="1">
        <a:defRPr sz="1800" kern="1200">
          <a:solidFill>
            <a:schemeClr val="tx1"/>
          </a:solidFill>
          <a:latin typeface="+mn-lt"/>
          <a:ea typeface="+mn-ea"/>
          <a:cs typeface="+mn-cs"/>
        </a:defRPr>
      </a:lvl7pPr>
      <a:lvl8pPr marL="3199440" algn="l" defTabSz="914126" rtl="0" eaLnBrk="1" latinLnBrk="0" hangingPunct="1">
        <a:defRPr sz="1800" kern="1200">
          <a:solidFill>
            <a:schemeClr val="tx1"/>
          </a:solidFill>
          <a:latin typeface="+mn-lt"/>
          <a:ea typeface="+mn-ea"/>
          <a:cs typeface="+mn-cs"/>
        </a:defRPr>
      </a:lvl8pPr>
      <a:lvl9pPr marL="3656503" algn="l" defTabSz="914126"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www.youtube.com/watch?v=cTP01Wbsh0E&amp;feature=relat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hyperlink" Target="https://www.bing.com/videos/search?q=identity+formation&amp;&amp;view=detail&amp;mid=BAE46205B09401B50BE5BAE46205B09401B50BE5&amp;&amp;FORM=VRDGAR&amp;ru=%2Fvideos%2Fsearch%3Fq%3Didentity%2Bformation%26FORM%3DHDRSC4"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3.xml"/><Relationship Id="rId4" Type="http://schemas.openxmlformats.org/officeDocument/2006/relationships/image" Target="../media/image15.svg"/></Relationships>
</file>

<file path=ppt/slides/_rels/slide23.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1A6F11-BDBC-4739-862B-CDB01804D132}"/>
              </a:ext>
            </a:extLst>
          </p:cNvPr>
          <p:cNvSpPr>
            <a:spLocks noGrp="1"/>
          </p:cNvSpPr>
          <p:nvPr>
            <p:ph type="ctrTitle"/>
          </p:nvPr>
        </p:nvSpPr>
        <p:spPr>
          <a:xfrm>
            <a:off x="3045368" y="2043663"/>
            <a:ext cx="6105194" cy="2031055"/>
          </a:xfrm>
        </p:spPr>
        <p:txBody>
          <a:bodyPr>
            <a:normAutofit/>
          </a:bodyPr>
          <a:lstStyle/>
          <a:p>
            <a:r>
              <a:rPr lang="en-GB">
                <a:solidFill>
                  <a:srgbClr val="FFFFFF"/>
                </a:solidFill>
              </a:rPr>
              <a:t>Session 4B</a:t>
            </a:r>
          </a:p>
        </p:txBody>
      </p:sp>
      <p:sp>
        <p:nvSpPr>
          <p:cNvPr id="3" name="Subtitle 2">
            <a:extLst>
              <a:ext uri="{FF2B5EF4-FFF2-40B4-BE49-F238E27FC236}">
                <a16:creationId xmlns:a16="http://schemas.microsoft.com/office/drawing/2014/main" id="{69CE2052-1BE0-44AC-9418-D3AA8D8E2B01}"/>
              </a:ext>
            </a:extLst>
          </p:cNvPr>
          <p:cNvSpPr>
            <a:spLocks noGrp="1"/>
          </p:cNvSpPr>
          <p:nvPr>
            <p:ph type="subTitle" idx="1"/>
          </p:nvPr>
        </p:nvSpPr>
        <p:spPr>
          <a:xfrm>
            <a:off x="3045368" y="4074718"/>
            <a:ext cx="6105194" cy="682079"/>
          </a:xfrm>
        </p:spPr>
        <p:txBody>
          <a:bodyPr vert="horz" lIns="91440" tIns="45720" rIns="91440" bIns="45720" rtlCol="0">
            <a:normAutofit/>
          </a:bodyPr>
          <a:lstStyle/>
          <a:p>
            <a:r>
              <a:rPr lang="en-GB">
                <a:solidFill>
                  <a:srgbClr val="FFFFFF"/>
                </a:solidFill>
                <a:cs typeface="Calibri"/>
              </a:rPr>
              <a:t>Theories</a:t>
            </a:r>
            <a:endParaRPr lang="en-GB">
              <a:solidFill>
                <a:srgbClr val="FFFFFF"/>
              </a:solidFill>
            </a:endParaRPr>
          </a:p>
        </p:txBody>
      </p:sp>
    </p:spTree>
    <p:extLst>
      <p:ext uri="{BB962C8B-B14F-4D97-AF65-F5344CB8AC3E}">
        <p14:creationId xmlns:p14="http://schemas.microsoft.com/office/powerpoint/2010/main" val="1078502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scene3d>
              <a:camera prst="orthographicFront"/>
              <a:lightRig rig="soft" dir="t"/>
            </a:scene3d>
            <a:sp3d prstMaterial="softEdge">
              <a:bevelT w="25400" h="25400"/>
            </a:sp3d>
          </a:bodyPr>
          <a:lstStyle/>
          <a:p>
            <a:r>
              <a:rPr lang="en-GB" dirty="0"/>
              <a:t>The notion of self</a:t>
            </a:r>
            <a:endParaRPr lang="en-US" dirty="0"/>
          </a:p>
        </p:txBody>
      </p:sp>
      <p:graphicFrame>
        <p:nvGraphicFramePr>
          <p:cNvPr id="5" name="Content Placeholder 2">
            <a:extLst>
              <a:ext uri="{FF2B5EF4-FFF2-40B4-BE49-F238E27FC236}">
                <a16:creationId xmlns:a16="http://schemas.microsoft.com/office/drawing/2014/main" id="{5FE0C104-F6E4-42F1-83C1-E62D4DCA78B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7523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640079" y="2053641"/>
            <a:ext cx="3669161" cy="2760098"/>
          </a:xfrm>
        </p:spPr>
        <p:txBody>
          <a:bodyPr>
            <a:normAutofit/>
          </a:bodyPr>
          <a:lstStyle/>
          <a:p>
            <a:r>
              <a:rPr lang="en-GB" dirty="0">
                <a:solidFill>
                  <a:srgbClr val="FFFFFF"/>
                </a:solidFill>
              </a:rPr>
              <a:t>William James notion of ‘self’  </a:t>
            </a:r>
            <a:r>
              <a:rPr lang="en-GB" sz="2000" dirty="0">
                <a:solidFill>
                  <a:srgbClr val="FFFFFF"/>
                </a:solidFill>
              </a:rPr>
              <a:t>(See Doherty and Hughes, 2009)</a:t>
            </a:r>
            <a:endParaRPr lang="en-GB" sz="2000" dirty="0">
              <a:solidFill>
                <a:srgbClr val="FFFFFF"/>
              </a:solidFill>
              <a:cs typeface="Calibri Light"/>
            </a:endParaRPr>
          </a:p>
        </p:txBody>
      </p:sp>
      <p:sp>
        <p:nvSpPr>
          <p:cNvPr id="2" name="Content Placeholder 1"/>
          <p:cNvSpPr>
            <a:spLocks noGrp="1"/>
          </p:cNvSpPr>
          <p:nvPr>
            <p:ph idx="1"/>
          </p:nvPr>
        </p:nvSpPr>
        <p:spPr>
          <a:xfrm>
            <a:off x="6090574" y="801866"/>
            <a:ext cx="5306084" cy="5230634"/>
          </a:xfrm>
        </p:spPr>
        <p:txBody>
          <a:bodyPr anchor="ctr">
            <a:normAutofit/>
          </a:bodyPr>
          <a:lstStyle/>
          <a:p>
            <a:r>
              <a:rPr lang="en-GB" sz="2400">
                <a:solidFill>
                  <a:srgbClr val="000000"/>
                </a:solidFill>
              </a:rPr>
              <a:t>Two  complimentary features</a:t>
            </a:r>
          </a:p>
          <a:p>
            <a:pPr lvl="1"/>
            <a:r>
              <a:rPr lang="en-GB">
                <a:solidFill>
                  <a:srgbClr val="000000"/>
                </a:solidFill>
              </a:rPr>
              <a:t>‘I self’ – that I am separate from others around me and in control of my own actions and thoughts- this is self awareness</a:t>
            </a:r>
          </a:p>
          <a:p>
            <a:pPr lvl="1"/>
            <a:endParaRPr lang="en-GB">
              <a:solidFill>
                <a:srgbClr val="000000"/>
              </a:solidFill>
            </a:endParaRPr>
          </a:p>
          <a:p>
            <a:pPr lvl="1"/>
            <a:r>
              <a:rPr lang="en-GB">
                <a:solidFill>
                  <a:srgbClr val="000000"/>
                </a:solidFill>
              </a:rPr>
              <a:t>‘Me self’ – self as an object recognising the individual traits and characteristics we hold true about ourselves that make us feel special. </a:t>
            </a:r>
          </a:p>
          <a:p>
            <a:pPr lvl="1">
              <a:buNone/>
            </a:pPr>
            <a:r>
              <a:rPr lang="en-GB">
                <a:solidFill>
                  <a:srgbClr val="000000"/>
                </a:solidFill>
              </a:rPr>
              <a:t>(Doherty &amp; Hughes, 2009)</a:t>
            </a:r>
          </a:p>
          <a:p>
            <a:pPr lvl="1"/>
            <a:endParaRPr lang="en-GB">
              <a:solidFill>
                <a:srgbClr val="000000"/>
              </a:solidFill>
            </a:endParaRPr>
          </a:p>
          <a:p>
            <a:pPr lvl="8"/>
            <a:endParaRPr lang="en-GB" sz="2400">
              <a:solidFill>
                <a:srgbClr val="000000"/>
              </a:solidFill>
            </a:endParaRPr>
          </a:p>
          <a:p>
            <a:pPr lvl="1"/>
            <a:endParaRPr lang="en-GB">
              <a:solidFill>
                <a:srgbClr val="000000"/>
              </a:solidFill>
            </a:endParaRPr>
          </a:p>
          <a:p>
            <a:pPr lvl="1"/>
            <a:endParaRPr lang="en-GB">
              <a:solidFill>
                <a:srgbClr val="000000"/>
              </a:solidFill>
            </a:endParaRPr>
          </a:p>
        </p:txBody>
      </p:sp>
    </p:spTree>
    <p:extLst>
      <p:ext uri="{BB962C8B-B14F-4D97-AF65-F5344CB8AC3E}">
        <p14:creationId xmlns:p14="http://schemas.microsoft.com/office/powerpoint/2010/main" val="3870937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1179226" y="826680"/>
            <a:ext cx="9833548" cy="1325563"/>
          </a:xfrm>
        </p:spPr>
        <p:txBody>
          <a:bodyPr>
            <a:normAutofit/>
          </a:bodyPr>
          <a:lstStyle/>
          <a:p>
            <a:pPr algn="ctr"/>
            <a:r>
              <a:rPr lang="en-GB" sz="4000">
                <a:solidFill>
                  <a:srgbClr val="FFFFFF"/>
                </a:solidFill>
              </a:rPr>
              <a:t>Beginnings of the ‘I self’</a:t>
            </a:r>
          </a:p>
        </p:txBody>
      </p:sp>
      <p:sp>
        <p:nvSpPr>
          <p:cNvPr id="2" name="Content Placeholder 1"/>
          <p:cNvSpPr>
            <a:spLocks noGrp="1"/>
          </p:cNvSpPr>
          <p:nvPr>
            <p:ph idx="1"/>
          </p:nvPr>
        </p:nvSpPr>
        <p:spPr>
          <a:xfrm>
            <a:off x="1179226" y="3092970"/>
            <a:ext cx="9833548" cy="2693976"/>
          </a:xfrm>
        </p:spPr>
        <p:txBody>
          <a:bodyPr vert="horz" lIns="91440" tIns="45720" rIns="91440" bIns="45720" rtlCol="0" anchor="t">
            <a:normAutofit/>
          </a:bodyPr>
          <a:lstStyle/>
          <a:p>
            <a:r>
              <a:rPr lang="en-GB" sz="3200" dirty="0">
                <a:solidFill>
                  <a:srgbClr val="000000"/>
                </a:solidFill>
              </a:rPr>
              <a:t>According to many theorists the beginning of the ‘I self’ lie in infants recognition that their own actions cause objects and people to react in predictable ways.</a:t>
            </a:r>
            <a:endParaRPr lang="en-GB" sz="3200" dirty="0">
              <a:solidFill>
                <a:srgbClr val="000000"/>
              </a:solidFill>
              <a:cs typeface="Calibri"/>
            </a:endParaRPr>
          </a:p>
          <a:p>
            <a:endParaRPr lang="en-GB" sz="3200" dirty="0">
              <a:solidFill>
                <a:srgbClr val="000000"/>
              </a:solidFill>
              <a:cs typeface="Calibri"/>
            </a:endParaRPr>
          </a:p>
          <a:p>
            <a:r>
              <a:rPr lang="en-GB" sz="3200" dirty="0">
                <a:solidFill>
                  <a:srgbClr val="000000"/>
                </a:solidFill>
              </a:rPr>
              <a:t>This relates back to attachment  </a:t>
            </a:r>
            <a:endParaRPr lang="en-GB" sz="3200" dirty="0">
              <a:solidFill>
                <a:srgbClr val="000000"/>
              </a:solidFill>
              <a:cs typeface="Calibri"/>
            </a:endParaRPr>
          </a:p>
        </p:txBody>
      </p:sp>
    </p:spTree>
    <p:extLst>
      <p:ext uri="{BB962C8B-B14F-4D97-AF65-F5344CB8AC3E}">
        <p14:creationId xmlns:p14="http://schemas.microsoft.com/office/powerpoint/2010/main" val="572833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576" y="822960"/>
            <a:ext cx="9829800" cy="1325880"/>
          </a:xfrm>
        </p:spPr>
        <p:txBody>
          <a:bodyPr>
            <a:normAutofit/>
          </a:bodyPr>
          <a:lstStyle/>
          <a:p>
            <a:pPr algn="ctr"/>
            <a:r>
              <a:rPr lang="en-US" sz="4000">
                <a:solidFill>
                  <a:srgbClr val="FFFFFF"/>
                </a:solidFill>
              </a:rPr>
              <a:t>Beginnings of the ‘Me self’ </a:t>
            </a:r>
          </a:p>
        </p:txBody>
      </p:sp>
      <p:sp>
        <p:nvSpPr>
          <p:cNvPr id="3" name="Content Placeholder 2"/>
          <p:cNvSpPr>
            <a:spLocks noGrp="1"/>
          </p:cNvSpPr>
          <p:nvPr>
            <p:ph idx="1"/>
          </p:nvPr>
        </p:nvSpPr>
        <p:spPr>
          <a:xfrm>
            <a:off x="804672" y="2827419"/>
            <a:ext cx="5126896" cy="3227626"/>
          </a:xfrm>
        </p:spPr>
        <p:txBody>
          <a:bodyPr anchor="ctr">
            <a:normAutofit/>
          </a:bodyPr>
          <a:lstStyle/>
          <a:p>
            <a:r>
              <a:rPr lang="en-US" dirty="0">
                <a:solidFill>
                  <a:srgbClr val="000000"/>
                </a:solidFill>
              </a:rPr>
              <a:t>During the second year toddlers start to construct the ‘me self’ i.e. become aware of the physical features.   </a:t>
            </a:r>
            <a:endParaRPr lang="en-US" dirty="0">
              <a:solidFill>
                <a:srgbClr val="000000"/>
              </a:solidFill>
              <a:cs typeface="Calibri"/>
            </a:endParaRPr>
          </a:p>
          <a:p>
            <a:endParaRPr lang="en-US" sz="1900">
              <a:solidFill>
                <a:srgbClr val="000000"/>
              </a:solidFill>
            </a:endParaRPr>
          </a:p>
        </p:txBody>
      </p:sp>
      <p:pic>
        <p:nvPicPr>
          <p:cNvPr id="34820" name="Picture 4" descr="http://images2.cafemomstatic.com/images/user/gallery/1243519_1244298310_med.jpg?imageId=12846498"/>
          <p:cNvPicPr>
            <a:picLocks noChangeAspect="1" noChangeArrowheads="1"/>
          </p:cNvPicPr>
          <p:nvPr/>
        </p:nvPicPr>
        <p:blipFill>
          <a:blip r:embed="rId4" cstate="print"/>
          <a:stretch>
            <a:fillRect/>
          </a:stretch>
        </p:blipFill>
        <p:spPr bwMode="auto">
          <a:xfrm>
            <a:off x="6761836" y="2837712"/>
            <a:ext cx="4289777" cy="3217333"/>
          </a:xfrm>
          <a:prstGeom prst="rect">
            <a:avLst/>
          </a:prstGeom>
          <a:noFill/>
        </p:spPr>
      </p:pic>
    </p:spTree>
    <p:extLst>
      <p:ext uri="{BB962C8B-B14F-4D97-AF65-F5344CB8AC3E}">
        <p14:creationId xmlns:p14="http://schemas.microsoft.com/office/powerpoint/2010/main" val="369677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E78E0CD-01EE-4812-ADDC-EBA18A222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4" name="Picture 73">
            <a:extLst>
              <a:ext uri="{FF2B5EF4-FFF2-40B4-BE49-F238E27FC236}">
                <a16:creationId xmlns:a16="http://schemas.microsoft.com/office/drawing/2014/main" id="{8AA2B432-8726-45AD-8AC3-D542C9335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GB" sz="4000" dirty="0">
                <a:solidFill>
                  <a:srgbClr val="FFFFFF"/>
                </a:solidFill>
              </a:rPr>
              <a:t>Lewis and Brooks-Gunn (1979) – the rouge test</a:t>
            </a:r>
            <a:endParaRPr lang="en-US" sz="4000" dirty="0">
              <a:solidFill>
                <a:srgbClr val="FFFFFF"/>
              </a:solidFill>
            </a:endParaRPr>
          </a:p>
        </p:txBody>
      </p:sp>
      <p:sp>
        <p:nvSpPr>
          <p:cNvPr id="3" name="Content Placeholder 2"/>
          <p:cNvSpPr>
            <a:spLocks noGrp="1"/>
          </p:cNvSpPr>
          <p:nvPr>
            <p:ph idx="1"/>
          </p:nvPr>
        </p:nvSpPr>
        <p:spPr>
          <a:xfrm>
            <a:off x="6419080" y="798324"/>
            <a:ext cx="4977578" cy="2984228"/>
          </a:xfrm>
        </p:spPr>
        <p:txBody>
          <a:bodyPr anchor="ctr">
            <a:normAutofit/>
          </a:bodyPr>
          <a:lstStyle/>
          <a:p>
            <a:r>
              <a:rPr lang="en-GB" sz="2000" dirty="0">
                <a:solidFill>
                  <a:srgbClr val="000000"/>
                </a:solidFill>
              </a:rPr>
              <a:t>Found that infants had self-awareness by 2 years of age.</a:t>
            </a:r>
          </a:p>
          <a:p>
            <a:r>
              <a:rPr lang="en-GB" sz="2000" dirty="0">
                <a:solidFill>
                  <a:srgbClr val="000000"/>
                </a:solidFill>
              </a:rPr>
              <a:t>Evidence: they could recognise themselves in a mirror.</a:t>
            </a:r>
            <a:endParaRPr lang="en-GB" sz="2000" dirty="0">
              <a:solidFill>
                <a:srgbClr val="000000"/>
              </a:solidFill>
              <a:cs typeface="Calibri"/>
            </a:endParaRPr>
          </a:p>
          <a:p>
            <a:endParaRPr lang="en-GB" sz="2000">
              <a:solidFill>
                <a:srgbClr val="000000"/>
              </a:solidFill>
            </a:endParaRPr>
          </a:p>
          <a:p>
            <a:r>
              <a:rPr lang="en-US" sz="2000" dirty="0">
                <a:solidFill>
                  <a:srgbClr val="000000"/>
                </a:solidFill>
                <a:hlinkClick r:id="rId4"/>
              </a:rPr>
              <a:t>YouTube - SELF RECOGNITION</a:t>
            </a:r>
            <a:endParaRPr lang="en-US" sz="2000">
              <a:solidFill>
                <a:srgbClr val="000000"/>
              </a:solidFill>
            </a:endParaRPr>
          </a:p>
          <a:p>
            <a:endParaRPr lang="en-US" sz="2000">
              <a:solidFill>
                <a:srgbClr val="000000"/>
              </a:solidFill>
            </a:endParaRPr>
          </a:p>
          <a:p>
            <a:r>
              <a:rPr lang="en-US" sz="2000" dirty="0">
                <a:solidFill>
                  <a:srgbClr val="000000"/>
                </a:solidFill>
              </a:rPr>
              <a:t>See Berk (2003)</a:t>
            </a:r>
          </a:p>
        </p:txBody>
      </p:sp>
      <p:sp>
        <p:nvSpPr>
          <p:cNvPr id="76" name="Rectangle 75">
            <a:extLst>
              <a:ext uri="{FF2B5EF4-FFF2-40B4-BE49-F238E27FC236}">
                <a16:creationId xmlns:a16="http://schemas.microsoft.com/office/drawing/2014/main" id="{408674C0-52AE-4A01-BCDA-3D1673A8D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4087" y="4079694"/>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2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p:cNvPicPr>
            <a:picLocks noChangeAspect="1" noChangeArrowheads="1"/>
          </p:cNvPicPr>
          <p:nvPr/>
        </p:nvPicPr>
        <p:blipFill rotWithShape="1">
          <a:blip r:embed="rId5" cstate="print">
            <a:alphaModFix/>
          </a:blip>
          <a:srcRect r="9602" b="-3"/>
          <a:stretch/>
        </p:blipFill>
        <p:spPr bwMode="auto">
          <a:xfrm>
            <a:off x="6568983" y="4242846"/>
            <a:ext cx="2246067" cy="1658819"/>
          </a:xfrm>
          <a:prstGeom prst="rect">
            <a:avLst/>
          </a:prstGeom>
          <a:noFill/>
          <a:effectLst>
            <a:softEdge rad="0"/>
          </a:effectLst>
        </p:spPr>
      </p:pic>
      <p:pic>
        <p:nvPicPr>
          <p:cNvPr id="1027" name="Picture 3"/>
          <p:cNvPicPr>
            <a:picLocks noChangeAspect="1" noChangeArrowheads="1"/>
          </p:cNvPicPr>
          <p:nvPr/>
        </p:nvPicPr>
        <p:blipFill rotWithShape="1">
          <a:blip r:embed="rId6" cstate="print">
            <a:alphaModFix/>
          </a:blip>
          <a:srcRect l="8372" r="1230" b="-3"/>
          <a:stretch/>
        </p:blipFill>
        <p:spPr bwMode="auto">
          <a:xfrm>
            <a:off x="8984937" y="4239061"/>
            <a:ext cx="2246067" cy="1658819"/>
          </a:xfrm>
          <a:prstGeom prst="rect">
            <a:avLst/>
          </a:prstGeom>
          <a:noFill/>
          <a:effectLst>
            <a:softEdge rad="0"/>
          </a:effectLst>
        </p:spPr>
      </p:pic>
    </p:spTree>
    <p:extLst>
      <p:ext uri="{BB962C8B-B14F-4D97-AF65-F5344CB8AC3E}">
        <p14:creationId xmlns:p14="http://schemas.microsoft.com/office/powerpoint/2010/main" val="811251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Content Placeholder 2"/>
          <p:cNvSpPr>
            <a:spLocks noGrp="1"/>
          </p:cNvSpPr>
          <p:nvPr>
            <p:ph idx="1"/>
          </p:nvPr>
        </p:nvSpPr>
        <p:spPr>
          <a:xfrm>
            <a:off x="804672" y="2421683"/>
            <a:ext cx="4765949" cy="3353476"/>
          </a:xfrm>
        </p:spPr>
        <p:txBody>
          <a:bodyPr vert="horz" lIns="91440" tIns="45720" rIns="91440" bIns="45720" rtlCol="0" anchor="t">
            <a:normAutofit/>
          </a:bodyPr>
          <a:lstStyle/>
          <a:p>
            <a:r>
              <a:rPr lang="en-GB" dirty="0">
                <a:solidFill>
                  <a:srgbClr val="000000"/>
                </a:solidFill>
              </a:rPr>
              <a:t>Bullock and </a:t>
            </a:r>
            <a:r>
              <a:rPr lang="en-GB" dirty="0" err="1">
                <a:solidFill>
                  <a:srgbClr val="000000"/>
                </a:solidFill>
              </a:rPr>
              <a:t>Lutkenhaus</a:t>
            </a:r>
            <a:r>
              <a:rPr lang="en-GB" dirty="0">
                <a:solidFill>
                  <a:srgbClr val="000000"/>
                </a:solidFill>
              </a:rPr>
              <a:t> (1990) found that about 75% of infants could recognise themselves in photographs from about 21 to 24 months of age.</a:t>
            </a:r>
            <a:endParaRPr lang="en-US" dirty="0">
              <a:solidFill>
                <a:srgbClr val="000000"/>
              </a:solidFill>
              <a:cs typeface="Calibri"/>
            </a:endParaRPr>
          </a:p>
        </p:txBody>
      </p:sp>
      <p:sp>
        <p:nvSpPr>
          <p:cNvPr id="13"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baby.jpg"/>
          <p:cNvPicPr>
            <a:picLocks noChangeAspect="1"/>
          </p:cNvPicPr>
          <p:nvPr/>
        </p:nvPicPr>
        <p:blipFill>
          <a:blip r:embed="rId4" cstate="print"/>
          <a:stretch>
            <a:fillRect/>
          </a:stretch>
        </p:blipFill>
        <p:spPr>
          <a:xfrm>
            <a:off x="8308859" y="1700784"/>
            <a:ext cx="2941297" cy="4379976"/>
          </a:xfrm>
          <a:prstGeom prst="rect">
            <a:avLst/>
          </a:prstGeom>
        </p:spPr>
      </p:pic>
    </p:spTree>
    <p:extLst>
      <p:ext uri="{BB962C8B-B14F-4D97-AF65-F5344CB8AC3E}">
        <p14:creationId xmlns:p14="http://schemas.microsoft.com/office/powerpoint/2010/main" val="658043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E78E0CD-01EE-4812-ADDC-EBA18A222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8AA2B432-8726-45AD-8AC3-D542C9335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640079" y="2023236"/>
            <a:ext cx="3659777" cy="2820908"/>
          </a:xfrm>
        </p:spPr>
        <p:txBody>
          <a:bodyPr>
            <a:normAutofit/>
          </a:bodyPr>
          <a:lstStyle/>
          <a:p>
            <a:r>
              <a:rPr lang="en-GB" sz="3700">
                <a:solidFill>
                  <a:srgbClr val="FFFFFF"/>
                </a:solidFill>
              </a:rPr>
              <a:t>Self awareness and early emotional and social development</a:t>
            </a:r>
          </a:p>
        </p:txBody>
      </p:sp>
      <p:sp>
        <p:nvSpPr>
          <p:cNvPr id="2" name="Content Placeholder 1"/>
          <p:cNvSpPr>
            <a:spLocks noGrp="1"/>
          </p:cNvSpPr>
          <p:nvPr>
            <p:ph idx="1"/>
          </p:nvPr>
        </p:nvSpPr>
        <p:spPr>
          <a:xfrm>
            <a:off x="6419080" y="798324"/>
            <a:ext cx="4977578" cy="2984228"/>
          </a:xfrm>
        </p:spPr>
        <p:txBody>
          <a:bodyPr anchor="ctr">
            <a:normAutofit/>
          </a:bodyPr>
          <a:lstStyle/>
          <a:p>
            <a:r>
              <a:rPr lang="en-GB" sz="2400" dirty="0">
                <a:solidFill>
                  <a:srgbClr val="000000"/>
                </a:solidFill>
              </a:rPr>
              <a:t>Self awareness quickly becomes a central part of children's social and emotional lives.</a:t>
            </a:r>
            <a:endParaRPr lang="en-GB" sz="2400" dirty="0">
              <a:solidFill>
                <a:srgbClr val="000000"/>
              </a:solidFill>
              <a:cs typeface="Calibri"/>
            </a:endParaRPr>
          </a:p>
          <a:p>
            <a:r>
              <a:rPr lang="en-GB" sz="2400" dirty="0">
                <a:solidFill>
                  <a:srgbClr val="000000"/>
                </a:solidFill>
              </a:rPr>
              <a:t>For example, it’s associated with the beginning empathy and self conscious behaviour</a:t>
            </a:r>
            <a:endParaRPr lang="en-GB" sz="2400" dirty="0">
              <a:solidFill>
                <a:srgbClr val="000000"/>
              </a:solidFill>
              <a:cs typeface="Calibri"/>
            </a:endParaRPr>
          </a:p>
          <a:p>
            <a:pPr>
              <a:buNone/>
            </a:pPr>
            <a:endParaRPr lang="en-GB" sz="2400" dirty="0">
              <a:solidFill>
                <a:srgbClr val="000000"/>
              </a:solidFill>
              <a:cs typeface="Calibri"/>
            </a:endParaRPr>
          </a:p>
        </p:txBody>
      </p:sp>
      <p:sp>
        <p:nvSpPr>
          <p:cNvPr id="77" name="Rectangle 76">
            <a:extLst>
              <a:ext uri="{FF2B5EF4-FFF2-40B4-BE49-F238E27FC236}">
                <a16:creationId xmlns:a16="http://schemas.microsoft.com/office/drawing/2014/main" id="{408674C0-52AE-4A01-BCDA-3D1673A8D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4087" y="4079694"/>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2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156" name="Picture 4" descr="http://t2.gstatic.com/images?q=tbn:ANd9GcRY_QiX6RAIoYO6xFsZ7UCWN1t1t_Z99NyWdjh8vrpOoOGaPSM&amp;t=1&amp;usg=__yI2tVAKgMaEkVNmfIEOtG5GfHmk="/>
          <p:cNvPicPr>
            <a:picLocks noChangeAspect="1" noChangeArrowheads="1"/>
          </p:cNvPicPr>
          <p:nvPr/>
        </p:nvPicPr>
        <p:blipFill rotWithShape="1">
          <a:blip r:embed="rId4" cstate="print">
            <a:alphaModFix/>
          </a:blip>
          <a:srcRect r="10227" b="5"/>
          <a:stretch/>
        </p:blipFill>
        <p:spPr bwMode="auto">
          <a:xfrm>
            <a:off x="6568983" y="4242846"/>
            <a:ext cx="2246067" cy="1658819"/>
          </a:xfrm>
          <a:prstGeom prst="rect">
            <a:avLst/>
          </a:prstGeom>
          <a:noFill/>
          <a:effectLst>
            <a:softEdge rad="0"/>
          </a:effectLst>
        </p:spPr>
      </p:pic>
      <p:pic>
        <p:nvPicPr>
          <p:cNvPr id="49154" name="Picture 2" descr="http://essediem.files.wordpress.com/2010/08/crying_child.jpg?w=216&amp;h=267"/>
          <p:cNvPicPr>
            <a:picLocks noChangeAspect="1" noChangeArrowheads="1"/>
          </p:cNvPicPr>
          <p:nvPr/>
        </p:nvPicPr>
        <p:blipFill rotWithShape="1">
          <a:blip r:embed="rId5" cstate="print">
            <a:alphaModFix/>
          </a:blip>
          <a:srcRect t="19143" r="-4" b="21107"/>
          <a:stretch/>
        </p:blipFill>
        <p:spPr bwMode="auto">
          <a:xfrm>
            <a:off x="8984937" y="4239061"/>
            <a:ext cx="2246067" cy="1658819"/>
          </a:xfrm>
          <a:prstGeom prst="rect">
            <a:avLst/>
          </a:prstGeom>
          <a:noFill/>
          <a:effectLst>
            <a:softEdge rad="0"/>
          </a:effectLst>
        </p:spPr>
      </p:pic>
    </p:spTree>
    <p:extLst>
      <p:ext uri="{BB962C8B-B14F-4D97-AF65-F5344CB8AC3E}">
        <p14:creationId xmlns:p14="http://schemas.microsoft.com/office/powerpoint/2010/main" val="4276844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9ED2A-3AC9-4DCF-B8DA-D2F9038EC7A5}"/>
              </a:ext>
            </a:extLst>
          </p:cNvPr>
          <p:cNvSpPr>
            <a:spLocks noGrp="1"/>
          </p:cNvSpPr>
          <p:nvPr>
            <p:ph type="title"/>
          </p:nvPr>
        </p:nvSpPr>
        <p:spPr/>
        <p:txBody>
          <a:bodyPr/>
          <a:lstStyle/>
          <a:p>
            <a:r>
              <a:rPr lang="en-GB">
                <a:cs typeface="Calibri Light"/>
              </a:rPr>
              <a:t>Cooper (2014)</a:t>
            </a:r>
            <a:endParaRPr lang="en-GB"/>
          </a:p>
        </p:txBody>
      </p:sp>
      <p:sp>
        <p:nvSpPr>
          <p:cNvPr id="3" name="Content Placeholder 2">
            <a:extLst>
              <a:ext uri="{FF2B5EF4-FFF2-40B4-BE49-F238E27FC236}">
                <a16:creationId xmlns:a16="http://schemas.microsoft.com/office/drawing/2014/main" id="{2247C49A-BEF7-4DEC-84A0-9FA85A757CA1}"/>
              </a:ext>
            </a:extLst>
          </p:cNvPr>
          <p:cNvSpPr>
            <a:spLocks noGrp="1"/>
          </p:cNvSpPr>
          <p:nvPr>
            <p:ph idx="1"/>
          </p:nvPr>
        </p:nvSpPr>
        <p:spPr/>
        <p:txBody>
          <a:bodyPr vert="horz" lIns="91440" tIns="45720" rIns="91440" bIns="45720" rtlCol="0" anchor="t">
            <a:normAutofit/>
          </a:bodyPr>
          <a:lstStyle/>
          <a:p>
            <a:r>
              <a:rPr lang="en-GB">
                <a:ea typeface="+mn-lt"/>
                <a:cs typeface="+mn-lt"/>
              </a:rPr>
              <a:t>Identity is a key foundation for children’s social and emotional development.</a:t>
            </a:r>
            <a:endParaRPr lang="en-GB"/>
          </a:p>
        </p:txBody>
      </p:sp>
    </p:spTree>
    <p:extLst>
      <p:ext uri="{BB962C8B-B14F-4D97-AF65-F5344CB8AC3E}">
        <p14:creationId xmlns:p14="http://schemas.microsoft.com/office/powerpoint/2010/main" val="3568886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DB162DCC-8B02-43F2-8B23-17F78B35684A}"/>
              </a:ext>
            </a:extLst>
          </p:cNvPr>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t="1494" b="21200"/>
          <a:stretch/>
        </p:blipFill>
        <p:spPr>
          <a:xfrm>
            <a:off x="20" y="1282"/>
            <a:ext cx="12191980" cy="6856718"/>
          </a:xfrm>
          <a:prstGeom prst="rect">
            <a:avLst/>
          </a:prstGeom>
        </p:spPr>
      </p:pic>
    </p:spTree>
    <p:extLst>
      <p:ext uri="{BB962C8B-B14F-4D97-AF65-F5344CB8AC3E}">
        <p14:creationId xmlns:p14="http://schemas.microsoft.com/office/powerpoint/2010/main" val="2894642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BC6AB-91F5-42F9-BA2F-76DFFCA93806}"/>
              </a:ext>
            </a:extLst>
          </p:cNvPr>
          <p:cNvSpPr>
            <a:spLocks noGrp="1"/>
          </p:cNvSpPr>
          <p:nvPr>
            <p:ph type="title"/>
          </p:nvPr>
        </p:nvSpPr>
        <p:spPr/>
        <p:txBody>
          <a:bodyPr/>
          <a:lstStyle/>
          <a:p>
            <a:r>
              <a:rPr lang="en-GB" dirty="0">
                <a:cs typeface="Calibri Light"/>
              </a:rPr>
              <a:t>Watch and make notes</a:t>
            </a:r>
            <a:endParaRPr lang="en-GB" dirty="0"/>
          </a:p>
        </p:txBody>
      </p:sp>
      <p:sp>
        <p:nvSpPr>
          <p:cNvPr id="3" name="Content Placeholder 2">
            <a:extLst>
              <a:ext uri="{FF2B5EF4-FFF2-40B4-BE49-F238E27FC236}">
                <a16:creationId xmlns:a16="http://schemas.microsoft.com/office/drawing/2014/main" id="{DA7FE7BE-EC06-46B2-8A3A-ABB66458BF8A}"/>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https://www.bing.com/videos/search?q=identity+formation&amp;&amp;view=detail&amp;mid=BAE46205B09401B50BE5BAE46205B09401B50BE5&amp;&amp;FORM=VRDGAR&amp;ru=%2Fvideos%2Fsearch%3Fq%3Didentity%2Bformation%26FORM%3DHDRSC4</a:t>
            </a:r>
            <a:endParaRPr lang="en-GB"/>
          </a:p>
        </p:txBody>
      </p:sp>
    </p:spTree>
    <p:extLst>
      <p:ext uri="{BB962C8B-B14F-4D97-AF65-F5344CB8AC3E}">
        <p14:creationId xmlns:p14="http://schemas.microsoft.com/office/powerpoint/2010/main" val="184295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3A1DB77-B1CD-42B6-B6F5-DA3F5B11917C}"/>
              </a:ext>
            </a:extLst>
          </p:cNvPr>
          <p:cNvSpPr>
            <a:spLocks noGrp="1"/>
          </p:cNvSpPr>
          <p:nvPr>
            <p:ph type="title"/>
          </p:nvPr>
        </p:nvSpPr>
        <p:spPr>
          <a:xfrm>
            <a:off x="640079" y="2053641"/>
            <a:ext cx="3669161" cy="2760098"/>
          </a:xfrm>
        </p:spPr>
        <p:txBody>
          <a:bodyPr>
            <a:normAutofit/>
          </a:bodyPr>
          <a:lstStyle/>
          <a:p>
            <a:r>
              <a:rPr lang="en-GB">
                <a:solidFill>
                  <a:srgbClr val="FFFFFF"/>
                </a:solidFill>
              </a:rPr>
              <a:t>Erikson (1963)</a:t>
            </a:r>
          </a:p>
        </p:txBody>
      </p:sp>
      <p:sp>
        <p:nvSpPr>
          <p:cNvPr id="3" name="Content Placeholder 2">
            <a:extLst>
              <a:ext uri="{FF2B5EF4-FFF2-40B4-BE49-F238E27FC236}">
                <a16:creationId xmlns:a16="http://schemas.microsoft.com/office/drawing/2014/main" id="{154A28E4-9081-4153-A588-5E81955662C7}"/>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Development as a continuum throughout the lifespan</a:t>
            </a:r>
            <a:endParaRPr lang="en-GB" sz="2400" dirty="0">
              <a:solidFill>
                <a:srgbClr val="000000"/>
              </a:solidFill>
              <a:cs typeface="Calibri"/>
            </a:endParaRPr>
          </a:p>
          <a:p>
            <a:r>
              <a:rPr lang="en-GB" sz="2400" dirty="0">
                <a:solidFill>
                  <a:srgbClr val="000000"/>
                </a:solidFill>
              </a:rPr>
              <a:t>While childhood experiences can strongly impact adulthood, Erikson believed any problems stemming from these formative years can always be overcome at a later stage.</a:t>
            </a:r>
            <a:endParaRPr lang="en-GB" sz="2400" dirty="0">
              <a:solidFill>
                <a:srgbClr val="000000"/>
              </a:solidFill>
              <a:cs typeface="Calibri"/>
            </a:endParaRPr>
          </a:p>
          <a:p>
            <a:r>
              <a:rPr lang="en-GB" sz="2400" dirty="0">
                <a:solidFill>
                  <a:srgbClr val="000000"/>
                </a:solidFill>
              </a:rPr>
              <a:t>In his continuum of development, stage 5, ages 13-21 are significant in identity development.</a:t>
            </a:r>
            <a:endParaRPr lang="en-GB" sz="2400" dirty="0">
              <a:solidFill>
                <a:srgbClr val="000000"/>
              </a:solidFill>
              <a:cs typeface="Calibri"/>
            </a:endParaRPr>
          </a:p>
          <a:p>
            <a:r>
              <a:rPr lang="en-GB" sz="2400" dirty="0">
                <a:solidFill>
                  <a:srgbClr val="000000"/>
                </a:solidFill>
              </a:rPr>
              <a:t>He stated that identity is formed by the mutual interaction of individual and context</a:t>
            </a:r>
            <a:endParaRPr lang="en-GB" sz="2400" dirty="0">
              <a:solidFill>
                <a:srgbClr val="000000"/>
              </a:solidFill>
              <a:cs typeface="Calibri"/>
            </a:endParaRPr>
          </a:p>
        </p:txBody>
      </p:sp>
    </p:spTree>
    <p:extLst>
      <p:ext uri="{BB962C8B-B14F-4D97-AF65-F5344CB8AC3E}">
        <p14:creationId xmlns:p14="http://schemas.microsoft.com/office/powerpoint/2010/main" val="1051624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CE4115-05CF-4599-9915-05849E18AF0B}"/>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Erikson (1963)</a:t>
            </a:r>
            <a:endParaRPr lang="en-GB">
              <a:solidFill>
                <a:srgbClr val="FFFFFF"/>
              </a:solidFill>
            </a:endParaRPr>
          </a:p>
        </p:txBody>
      </p:sp>
      <p:sp>
        <p:nvSpPr>
          <p:cNvPr id="3" name="Content Placeholder 2">
            <a:extLst>
              <a:ext uri="{FF2B5EF4-FFF2-40B4-BE49-F238E27FC236}">
                <a16:creationId xmlns:a16="http://schemas.microsoft.com/office/drawing/2014/main" id="{AA6890E8-9E7B-40C7-9B43-1AA31515B60A}"/>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The process of identity formation requires identity exploration and commitment.</a:t>
            </a:r>
          </a:p>
          <a:p>
            <a:r>
              <a:rPr lang="en-GB" sz="2200">
                <a:solidFill>
                  <a:srgbClr val="000000"/>
                </a:solidFill>
              </a:rPr>
              <a:t>the synthesis of childhood identifications into a new configuration, related to but different from, the sum of its parts.</a:t>
            </a:r>
          </a:p>
          <a:p>
            <a:r>
              <a:rPr lang="en-GB" sz="2200">
                <a:solidFill>
                  <a:srgbClr val="000000"/>
                </a:solidFill>
              </a:rPr>
              <a:t>Erikson became well known for his use of the term identity crisis, using this to mean an acute period of questioning one’s own identity directions.</a:t>
            </a:r>
          </a:p>
          <a:p>
            <a:r>
              <a:rPr lang="en-GB" sz="2200">
                <a:solidFill>
                  <a:srgbClr val="000000"/>
                </a:solidFill>
              </a:rPr>
              <a:t>A negative identity involves identity choices based on roles and values that represent polar opposites of those espoused by one’s family and/or immediate community. </a:t>
            </a:r>
          </a:p>
        </p:txBody>
      </p:sp>
    </p:spTree>
    <p:extLst>
      <p:ext uri="{BB962C8B-B14F-4D97-AF65-F5344CB8AC3E}">
        <p14:creationId xmlns:p14="http://schemas.microsoft.com/office/powerpoint/2010/main" val="2957307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13" name="Picture 13" descr="A group of multi coloured wooden stick figures">
            <a:extLst>
              <a:ext uri="{FF2B5EF4-FFF2-40B4-BE49-F238E27FC236}">
                <a16:creationId xmlns:a16="http://schemas.microsoft.com/office/drawing/2014/main" id="{47272610-3E63-4AB6-815C-449ECD7D33B8}"/>
              </a:ext>
            </a:extLst>
          </p:cNvPr>
          <p:cNvPicPr>
            <a:picLocks noGrp="1" noChangeAspect="1"/>
          </p:cNvPicPr>
          <p:nvPr>
            <p:ph sz="half" idx="1"/>
          </p:nvPr>
        </p:nvPicPr>
        <p:blipFill rotWithShape="1">
          <a:blip r:embed="rId3">
            <a:alphaModFix/>
          </a:blip>
          <a:srcRect l="13461" r="21973"/>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7221F1A7-9D51-4FFC-A7DF-1F295EC63C84}"/>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a:solidFill>
                  <a:srgbClr val="000000"/>
                </a:solidFill>
              </a:rPr>
              <a:t>Identity v. Role Confusion</a:t>
            </a:r>
          </a:p>
        </p:txBody>
      </p:sp>
      <p:sp>
        <p:nvSpPr>
          <p:cNvPr id="4" name="Content Placeholder 3">
            <a:extLst>
              <a:ext uri="{FF2B5EF4-FFF2-40B4-BE49-F238E27FC236}">
                <a16:creationId xmlns:a16="http://schemas.microsoft.com/office/drawing/2014/main" id="{1FCAD389-855E-4ED6-B926-82A3C2F5490E}"/>
              </a:ext>
            </a:extLst>
          </p:cNvPr>
          <p:cNvSpPr>
            <a:spLocks noGrp="1"/>
          </p:cNvSpPr>
          <p:nvPr>
            <p:ph sz="half" idx="2"/>
          </p:nvPr>
        </p:nvSpPr>
        <p:spPr>
          <a:xfrm>
            <a:off x="804997" y="2272143"/>
            <a:ext cx="4706803" cy="3788830"/>
          </a:xfrm>
        </p:spPr>
        <p:txBody>
          <a:bodyPr vert="horz" lIns="91440" tIns="45720" rIns="91440" bIns="45720" rtlCol="0" anchor="ctr">
            <a:normAutofit/>
          </a:bodyPr>
          <a:lstStyle/>
          <a:p>
            <a:r>
              <a:rPr lang="en-US" sz="2000">
                <a:solidFill>
                  <a:srgbClr val="000000"/>
                </a:solidFill>
              </a:rPr>
              <a:t>The major challenge during this stage of life is to emerge with a more complete identity or self-concept. The "identity crisis" confronting most adolescents forces them to think about how they are different from their parents and friends, as well as what role models they admire and wish to emulate. Those who remain confused about this are likely to suffer from role confusion, or an uncertainty about who they are and how they fit in to the rest of society and the world.</a:t>
            </a:r>
          </a:p>
          <a:p>
            <a:r>
              <a:rPr lang="en-US" sz="2000" b="1">
                <a:solidFill>
                  <a:srgbClr val="000000"/>
                </a:solidFill>
              </a:rPr>
              <a:t>Goal: to achieve </a:t>
            </a:r>
            <a:r>
              <a:rPr lang="en-US" sz="2000" b="1" i="1">
                <a:solidFill>
                  <a:srgbClr val="000000"/>
                </a:solidFill>
              </a:rPr>
              <a:t>identity</a:t>
            </a:r>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2313572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DEF95F0-4708-446A-9B96-69C97D9E55AB}"/>
              </a:ext>
            </a:extLst>
          </p:cNvPr>
          <p:cNvSpPr>
            <a:spLocks noGrp="1"/>
          </p:cNvSpPr>
          <p:nvPr>
            <p:ph type="title"/>
          </p:nvPr>
        </p:nvSpPr>
        <p:spPr>
          <a:xfrm>
            <a:off x="640079" y="2053641"/>
            <a:ext cx="3669161" cy="2760098"/>
          </a:xfrm>
        </p:spPr>
        <p:txBody>
          <a:bodyPr>
            <a:normAutofit/>
          </a:bodyPr>
          <a:lstStyle/>
          <a:p>
            <a:r>
              <a:rPr lang="en-GB">
                <a:solidFill>
                  <a:srgbClr val="FFFFFF"/>
                </a:solidFill>
              </a:rPr>
              <a:t>Marcia (1993)</a:t>
            </a:r>
          </a:p>
        </p:txBody>
      </p:sp>
      <p:sp>
        <p:nvSpPr>
          <p:cNvPr id="3" name="Content Placeholder 2">
            <a:extLst>
              <a:ext uri="{FF2B5EF4-FFF2-40B4-BE49-F238E27FC236}">
                <a16:creationId xmlns:a16="http://schemas.microsoft.com/office/drawing/2014/main" id="{53A41D54-70A9-4AF6-9C24-820C161CC72C}"/>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rPr>
              <a:t>Marcia expanding Erikson’s stages of psychosocial development</a:t>
            </a:r>
          </a:p>
          <a:p>
            <a:r>
              <a:rPr lang="en-GB" sz="2400">
                <a:solidFill>
                  <a:srgbClr val="000000"/>
                </a:solidFill>
                <a:cs typeface="Calibri"/>
              </a:rPr>
              <a:t>He felt that the process of identity development was more complicated in adolescence</a:t>
            </a:r>
            <a:endParaRPr lang="en-GB" sz="2400">
              <a:solidFill>
                <a:srgbClr val="000000"/>
              </a:solidFill>
            </a:endParaRPr>
          </a:p>
          <a:p>
            <a:r>
              <a:rPr lang="en-GB" sz="2400">
                <a:solidFill>
                  <a:srgbClr val="000000"/>
                </a:solidFill>
              </a:rPr>
              <a:t> He focused mainly on adolescent development</a:t>
            </a:r>
          </a:p>
          <a:p>
            <a:r>
              <a:rPr lang="en-GB" sz="2400">
                <a:solidFill>
                  <a:srgbClr val="000000"/>
                </a:solidFill>
              </a:rPr>
              <a:t> Theory identified that the choices and experiences an individual has encountered influence their identity</a:t>
            </a:r>
          </a:p>
          <a:p>
            <a:r>
              <a:rPr lang="en-GB" sz="2400">
                <a:solidFill>
                  <a:srgbClr val="000000"/>
                </a:solidFill>
              </a:rPr>
              <a:t>Marcia identified four different identity pathways, or identity statuses</a:t>
            </a:r>
            <a:endParaRPr lang="en-GB" sz="2400">
              <a:solidFill>
                <a:srgbClr val="000000"/>
              </a:solidFill>
              <a:cs typeface="Calibri"/>
            </a:endParaRPr>
          </a:p>
          <a:p>
            <a:pPr lvl="1"/>
            <a:endParaRPr lang="en-GB">
              <a:solidFill>
                <a:srgbClr val="000000"/>
              </a:solidFill>
            </a:endParaRPr>
          </a:p>
        </p:txBody>
      </p:sp>
    </p:spTree>
    <p:extLst>
      <p:ext uri="{BB962C8B-B14F-4D97-AF65-F5344CB8AC3E}">
        <p14:creationId xmlns:p14="http://schemas.microsoft.com/office/powerpoint/2010/main" val="311556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452D6887-8E03-4311-B2C6-D5F93CAF15B1}"/>
              </a:ext>
            </a:extLst>
          </p:cNvPr>
          <p:cNvPicPr>
            <a:picLocks noChangeAspect="1"/>
          </p:cNvPicPr>
          <p:nvPr/>
        </p:nvPicPr>
        <p:blipFill>
          <a:blip r:embed="rId2"/>
          <a:stretch>
            <a:fillRect/>
          </a:stretch>
        </p:blipFill>
        <p:spPr>
          <a:xfrm>
            <a:off x="1334205" y="532341"/>
            <a:ext cx="9428339" cy="5571067"/>
          </a:xfrm>
          <a:prstGeom prst="rect">
            <a:avLst/>
          </a:prstGeom>
        </p:spPr>
      </p:pic>
    </p:spTree>
    <p:extLst>
      <p:ext uri="{BB962C8B-B14F-4D97-AF65-F5344CB8AC3E}">
        <p14:creationId xmlns:p14="http://schemas.microsoft.com/office/powerpoint/2010/main" val="1802475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DC8A8-3CC3-4791-91D5-03297B1AC50E}"/>
              </a:ext>
            </a:extLst>
          </p:cNvPr>
          <p:cNvSpPr>
            <a:spLocks noGrp="1"/>
          </p:cNvSpPr>
          <p:nvPr>
            <p:ph type="title"/>
          </p:nvPr>
        </p:nvSpPr>
        <p:spPr/>
        <p:txBody>
          <a:bodyPr/>
          <a:lstStyle/>
          <a:p>
            <a:r>
              <a:rPr lang="en-GB" dirty="0">
                <a:cs typeface="Calibri Light"/>
              </a:rPr>
              <a:t>Factors which influence identity formation</a:t>
            </a:r>
            <a:endParaRPr lang="en-GB" dirty="0"/>
          </a:p>
        </p:txBody>
      </p:sp>
      <p:graphicFrame>
        <p:nvGraphicFramePr>
          <p:cNvPr id="5" name="Content Placeholder 2">
            <a:extLst>
              <a:ext uri="{FF2B5EF4-FFF2-40B4-BE49-F238E27FC236}">
                <a16:creationId xmlns:a16="http://schemas.microsoft.com/office/drawing/2014/main" id="{93166C94-6FF4-4C80-98B8-D4EB4CA0983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179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BDA84AC-2599-411D-8241-581CD1E840BD}"/>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Identity theory</a:t>
            </a:r>
            <a:endParaRPr lang="en-GB">
              <a:solidFill>
                <a:srgbClr val="FFFFFF"/>
              </a:solidFill>
            </a:endParaRPr>
          </a:p>
        </p:txBody>
      </p:sp>
      <p:sp>
        <p:nvSpPr>
          <p:cNvPr id="3" name="Content Placeholder 2">
            <a:extLst>
              <a:ext uri="{FF2B5EF4-FFF2-40B4-BE49-F238E27FC236}">
                <a16:creationId xmlns:a16="http://schemas.microsoft.com/office/drawing/2014/main" id="{6C3797BC-ACE8-4DC8-A570-3F78E54B45F3}"/>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227965" indent="-227965"/>
            <a:r>
              <a:rPr lang="en-GB" sz="2400">
                <a:solidFill>
                  <a:srgbClr val="000000"/>
                </a:solidFill>
                <a:ea typeface="+mn-lt"/>
                <a:cs typeface="+mn-lt"/>
              </a:rPr>
              <a:t>Identity theory is a social psychological theory that emerged from structural symbolic interactionism (Burke and Stets, 2009; Stryker, 1980).</a:t>
            </a:r>
          </a:p>
          <a:p>
            <a:pPr marL="227965" indent="-227965"/>
            <a:r>
              <a:rPr lang="en-GB" sz="2400">
                <a:solidFill>
                  <a:srgbClr val="000000"/>
                </a:solidFill>
                <a:ea typeface="+mn-lt"/>
                <a:cs typeface="+mn-lt"/>
              </a:rPr>
              <a:t>The theory examines the self and how individuals attach meanings to the multiple roles they play, how identities are embedded in social structures, and how social structures influence what it means to be an individual. </a:t>
            </a:r>
            <a:endParaRPr lang="en-GB" sz="2400">
              <a:solidFill>
                <a:srgbClr val="000000"/>
              </a:solidFill>
              <a:cs typeface="Calibri" panose="020F0502020204030204"/>
            </a:endParaRPr>
          </a:p>
        </p:txBody>
      </p:sp>
    </p:spTree>
    <p:extLst>
      <p:ext uri="{BB962C8B-B14F-4D97-AF65-F5344CB8AC3E}">
        <p14:creationId xmlns:p14="http://schemas.microsoft.com/office/powerpoint/2010/main" val="3178017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3BFBFEC-9995-4B22-9B2C-05321680D3C3}"/>
              </a:ext>
            </a:extLst>
          </p:cNvPr>
          <p:cNvSpPr>
            <a:spLocks noGrp="1"/>
          </p:cNvSpPr>
          <p:nvPr>
            <p:ph type="title"/>
          </p:nvPr>
        </p:nvSpPr>
        <p:spPr>
          <a:xfrm>
            <a:off x="640079" y="2053641"/>
            <a:ext cx="3669161" cy="2760098"/>
          </a:xfrm>
        </p:spPr>
        <p:txBody>
          <a:bodyPr>
            <a:normAutofit/>
          </a:bodyPr>
          <a:lstStyle/>
          <a:p>
            <a:r>
              <a:rPr lang="en-GB" dirty="0">
                <a:solidFill>
                  <a:srgbClr val="FFFFFF"/>
                </a:solidFill>
                <a:cs typeface="Calibri Light"/>
              </a:rPr>
              <a:t>Burke and Stets(2009:3) </a:t>
            </a:r>
            <a:endParaRPr lang="en-GB" dirty="0">
              <a:solidFill>
                <a:srgbClr val="FFFFFF"/>
              </a:solidFill>
            </a:endParaRPr>
          </a:p>
        </p:txBody>
      </p:sp>
      <p:sp>
        <p:nvSpPr>
          <p:cNvPr id="3" name="Content Placeholder 2">
            <a:extLst>
              <a:ext uri="{FF2B5EF4-FFF2-40B4-BE49-F238E27FC236}">
                <a16:creationId xmlns:a16="http://schemas.microsoft.com/office/drawing/2014/main" id="{CC6DD4D1-1F36-4D6C-A880-EB48927047C3}"/>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227965" indent="-227965"/>
            <a:r>
              <a:rPr lang="en-GB" sz="2400">
                <a:solidFill>
                  <a:srgbClr val="000000"/>
                </a:solidFill>
                <a:ea typeface="+mn-lt"/>
                <a:cs typeface="+mn-lt"/>
              </a:rPr>
              <a:t>'Identity theory seeks to explain the speciﬁc meanings that individuals have for the multiple identities they claim; how these identities relate to one another for any one person; how their identities inﬂuence their behavior, thoughts, and feelings or emotions; and how their identities tie them in to society at large.' </a:t>
            </a:r>
            <a:endParaRPr lang="en-GB" sz="2400">
              <a:solidFill>
                <a:srgbClr val="000000"/>
              </a:solidFill>
              <a:cs typeface="Calibri" panose="020F0502020204030204"/>
            </a:endParaRPr>
          </a:p>
        </p:txBody>
      </p:sp>
    </p:spTree>
    <p:extLst>
      <p:ext uri="{BB962C8B-B14F-4D97-AF65-F5344CB8AC3E}">
        <p14:creationId xmlns:p14="http://schemas.microsoft.com/office/powerpoint/2010/main" val="23424095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57731007-38AD-423E-AE0E-9230C383C4C1}"/>
              </a:ext>
            </a:extLst>
          </p:cNvPr>
          <p:cNvSpPr>
            <a:spLocks noGrp="1"/>
          </p:cNvSpPr>
          <p:nvPr>
            <p:ph type="title"/>
          </p:nvPr>
        </p:nvSpPr>
        <p:spPr>
          <a:xfrm>
            <a:off x="640079" y="2053641"/>
            <a:ext cx="3669161" cy="2760098"/>
          </a:xfrm>
        </p:spPr>
        <p:txBody>
          <a:bodyPr>
            <a:normAutofit/>
          </a:bodyPr>
          <a:lstStyle/>
          <a:p>
            <a:r>
              <a:rPr lang="en-GB" sz="3700" dirty="0">
                <a:solidFill>
                  <a:srgbClr val="FFFFFF"/>
                </a:solidFill>
                <a:cs typeface="Calibri Light"/>
              </a:rPr>
              <a:t>Factors Affecting Identity Formation (</a:t>
            </a:r>
            <a:r>
              <a:rPr lang="en-GB" sz="3700" dirty="0">
                <a:solidFill>
                  <a:srgbClr val="FFFFFF"/>
                </a:solidFill>
                <a:ea typeface="+mj-lt"/>
                <a:cs typeface="+mj-lt"/>
              </a:rPr>
              <a:t>Burke and Stets, 2009)</a:t>
            </a:r>
            <a:endParaRPr lang="en-GB" sz="3700" dirty="0">
              <a:solidFill>
                <a:srgbClr val="FFFFFF"/>
              </a:solidFill>
              <a:cs typeface="Calibri Light"/>
            </a:endParaRPr>
          </a:p>
        </p:txBody>
      </p:sp>
      <p:sp>
        <p:nvSpPr>
          <p:cNvPr id="3" name="Content Placeholder 2">
            <a:extLst>
              <a:ext uri="{FF2B5EF4-FFF2-40B4-BE49-F238E27FC236}">
                <a16:creationId xmlns:a16="http://schemas.microsoft.com/office/drawing/2014/main" id="{4C360CAA-A812-4B76-B21F-67C28A3A2E2C}"/>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Structure – external and structural factors that influence our identity, we generally don’t have any control over these.</a:t>
            </a:r>
          </a:p>
          <a:p>
            <a:r>
              <a:rPr lang="en-GB" sz="2400">
                <a:solidFill>
                  <a:srgbClr val="000000"/>
                </a:solidFill>
              </a:rPr>
              <a:t>Agency – can use our behavioural options to react against the structure, requires creativity and imagination</a:t>
            </a:r>
          </a:p>
        </p:txBody>
      </p:sp>
    </p:spTree>
    <p:extLst>
      <p:ext uri="{BB962C8B-B14F-4D97-AF65-F5344CB8AC3E}">
        <p14:creationId xmlns:p14="http://schemas.microsoft.com/office/powerpoint/2010/main" val="15363861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E51ED2-86A1-4223-8006-C2C06408A9E1}"/>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Social Identity Theory (SIT)</a:t>
            </a:r>
            <a:endParaRPr lang="en-GB">
              <a:solidFill>
                <a:srgbClr val="FFFFFF"/>
              </a:solidFill>
            </a:endParaRPr>
          </a:p>
        </p:txBody>
      </p:sp>
      <p:sp>
        <p:nvSpPr>
          <p:cNvPr id="3" name="Content Placeholder 2">
            <a:extLst>
              <a:ext uri="{FF2B5EF4-FFF2-40B4-BE49-F238E27FC236}">
                <a16:creationId xmlns:a16="http://schemas.microsoft.com/office/drawing/2014/main" id="{51BBEAE4-537D-4C53-9220-812289888186}"/>
              </a:ext>
            </a:extLst>
          </p:cNvPr>
          <p:cNvSpPr>
            <a:spLocks noGrp="1"/>
          </p:cNvSpPr>
          <p:nvPr>
            <p:ph idx="1"/>
          </p:nvPr>
        </p:nvSpPr>
        <p:spPr>
          <a:xfrm>
            <a:off x="6090574" y="801866"/>
            <a:ext cx="5306084" cy="5230634"/>
          </a:xfrm>
        </p:spPr>
        <p:txBody>
          <a:bodyPr anchor="ctr">
            <a:normAutofit lnSpcReduction="10000"/>
          </a:bodyPr>
          <a:lstStyle/>
          <a:p>
            <a:pPr marL="227965" indent="-227965"/>
            <a:r>
              <a:rPr lang="en-GB" sz="2400" dirty="0">
                <a:ea typeface="+mn-lt"/>
                <a:cs typeface="+mn-lt"/>
              </a:rPr>
              <a:t>Social identity is a person’s sense of who they are based on their group membership(s).</a:t>
            </a:r>
          </a:p>
          <a:p>
            <a:pPr marL="227965" indent="-227965"/>
            <a:r>
              <a:rPr lang="en-GB" sz="2400" dirty="0">
                <a:solidFill>
                  <a:srgbClr val="000000"/>
                </a:solidFill>
                <a:cs typeface="Calibri" panose="020F0502020204030204"/>
              </a:rPr>
              <a:t>Key Theorist - Tajfel (1978)</a:t>
            </a:r>
          </a:p>
          <a:p>
            <a:pPr marL="227965" indent="-227965"/>
            <a:r>
              <a:rPr lang="en-GB" sz="2400" dirty="0">
                <a:ea typeface="+mn-lt"/>
                <a:cs typeface="+mn-lt"/>
              </a:rPr>
              <a:t>Acquisition of identity in relation to the child’s interactions in social situations and social groupings. </a:t>
            </a:r>
            <a:endParaRPr lang="en-GB" sz="2400" dirty="0">
              <a:solidFill>
                <a:srgbClr val="000000"/>
              </a:solidFill>
              <a:cs typeface="Calibri" panose="020F0502020204030204"/>
            </a:endParaRPr>
          </a:p>
          <a:p>
            <a:pPr marL="227965" indent="-227965"/>
            <a:r>
              <a:rPr lang="en-GB" sz="2400" dirty="0">
                <a:ea typeface="+mn-lt"/>
                <a:cs typeface="+mn-lt"/>
              </a:rPr>
              <a:t>People belong to a variety of social groups and that this idea of belonging can become part of one’s self-concept. This may then subsequently impact on personal perceptions of identity. The social groups in this context include gender, ethnicity, national, state and social class. </a:t>
            </a:r>
            <a:endParaRPr lang="en-GB" sz="2400" dirty="0">
              <a:solidFill>
                <a:srgbClr val="000000"/>
              </a:solidFill>
              <a:cs typeface="Calibri" panose="020F0502020204030204"/>
            </a:endParaRPr>
          </a:p>
          <a:p>
            <a:pPr marL="227965" indent="-227965"/>
            <a:endParaRPr lang="en-GB" sz="2400" dirty="0">
              <a:solidFill>
                <a:srgbClr val="000000"/>
              </a:solidFill>
              <a:cs typeface="Calibri" panose="020F0502020204030204"/>
            </a:endParaRPr>
          </a:p>
        </p:txBody>
      </p:sp>
    </p:spTree>
    <p:extLst>
      <p:ext uri="{BB962C8B-B14F-4D97-AF65-F5344CB8AC3E}">
        <p14:creationId xmlns:p14="http://schemas.microsoft.com/office/powerpoint/2010/main" val="9631935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B31C267-F656-4283-A8C9-B6698F70FD24}"/>
              </a:ext>
            </a:extLst>
          </p:cNvPr>
          <p:cNvSpPr>
            <a:spLocks noGrp="1"/>
          </p:cNvSpPr>
          <p:nvPr>
            <p:ph type="title"/>
          </p:nvPr>
        </p:nvSpPr>
        <p:spPr>
          <a:xfrm>
            <a:off x="1179576" y="822960"/>
            <a:ext cx="9829800" cy="1325880"/>
          </a:xfrm>
        </p:spPr>
        <p:txBody>
          <a:bodyPr>
            <a:normAutofit/>
          </a:bodyPr>
          <a:lstStyle/>
          <a:p>
            <a:pPr algn="ctr"/>
            <a:r>
              <a:rPr lang="en-GB" sz="4000">
                <a:solidFill>
                  <a:srgbClr val="FFFFFF"/>
                </a:solidFill>
                <a:cs typeface="Calibri Light"/>
              </a:rPr>
              <a:t>What are the factors that influence our identity?</a:t>
            </a:r>
            <a:endParaRPr lang="en-GB" sz="4000">
              <a:solidFill>
                <a:srgbClr val="FFFFFF"/>
              </a:solidFill>
            </a:endParaRPr>
          </a:p>
        </p:txBody>
      </p:sp>
      <p:sp>
        <p:nvSpPr>
          <p:cNvPr id="3" name="Content Placeholder 2">
            <a:extLst>
              <a:ext uri="{FF2B5EF4-FFF2-40B4-BE49-F238E27FC236}">
                <a16:creationId xmlns:a16="http://schemas.microsoft.com/office/drawing/2014/main" id="{3163FD82-D680-44C7-948F-07C784884AAE}"/>
              </a:ext>
            </a:extLst>
          </p:cNvPr>
          <p:cNvSpPr>
            <a:spLocks noGrp="1"/>
          </p:cNvSpPr>
          <p:nvPr>
            <p:ph idx="1"/>
          </p:nvPr>
        </p:nvSpPr>
        <p:spPr>
          <a:xfrm>
            <a:off x="804672" y="2827419"/>
            <a:ext cx="5126896" cy="3227626"/>
          </a:xfrm>
        </p:spPr>
        <p:txBody>
          <a:bodyPr vert="horz" lIns="91440" tIns="45720" rIns="91440" bIns="45720" rtlCol="0" anchor="ctr">
            <a:normAutofit/>
          </a:bodyPr>
          <a:lstStyle/>
          <a:p>
            <a:pPr marL="0" indent="0">
              <a:buNone/>
            </a:pPr>
            <a:r>
              <a:rPr lang="en-GB" sz="1900" dirty="0">
                <a:solidFill>
                  <a:srgbClr val="000000"/>
                </a:solidFill>
                <a:cs typeface="Calibri"/>
              </a:rPr>
              <a:t>Task</a:t>
            </a:r>
          </a:p>
          <a:p>
            <a:r>
              <a:rPr lang="en-GB" sz="1900" dirty="0">
                <a:solidFill>
                  <a:srgbClr val="000000"/>
                </a:solidFill>
                <a:cs typeface="Calibri"/>
              </a:rPr>
              <a:t>In your breakout rooms – identify the main factors the impact on our identity</a:t>
            </a:r>
            <a:endParaRPr lang="en-GB" sz="1900" dirty="0">
              <a:solidFill>
                <a:srgbClr val="000000"/>
              </a:solidFill>
            </a:endParaRPr>
          </a:p>
          <a:p>
            <a:r>
              <a:rPr lang="en-GB" sz="1900" dirty="0">
                <a:solidFill>
                  <a:srgbClr val="000000"/>
                </a:solidFill>
                <a:cs typeface="Calibri"/>
              </a:rPr>
              <a:t>When you have created your list – rank them in order of importance and be prepared to justify your choices</a:t>
            </a:r>
          </a:p>
          <a:p>
            <a:r>
              <a:rPr lang="en-GB" sz="1900" dirty="0">
                <a:solidFill>
                  <a:srgbClr val="000000"/>
                </a:solidFill>
                <a:cs typeface="Calibri"/>
              </a:rPr>
              <a:t>Post your list on the TEAMS site</a:t>
            </a:r>
          </a:p>
          <a:p>
            <a:r>
              <a:rPr lang="en-GB" sz="1900" dirty="0">
                <a:solidFill>
                  <a:srgbClr val="000000"/>
                </a:solidFill>
                <a:cs typeface="Calibri"/>
              </a:rPr>
              <a:t>Feedback to the group in 20 minutes</a:t>
            </a:r>
          </a:p>
        </p:txBody>
      </p:sp>
      <p:pic>
        <p:nvPicPr>
          <p:cNvPr id="4" name="Graphic 4" descr="Group of women">
            <a:extLst>
              <a:ext uri="{FF2B5EF4-FFF2-40B4-BE49-F238E27FC236}">
                <a16:creationId xmlns:a16="http://schemas.microsoft.com/office/drawing/2014/main" id="{6D89B86F-3E69-4072-9E1D-EF20631EAC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98058" y="2837712"/>
            <a:ext cx="3217333" cy="3217333"/>
          </a:xfrm>
          <a:prstGeom prst="rect">
            <a:avLst/>
          </a:prstGeom>
        </p:spPr>
      </p:pic>
    </p:spTree>
    <p:extLst>
      <p:ext uri="{BB962C8B-B14F-4D97-AF65-F5344CB8AC3E}">
        <p14:creationId xmlns:p14="http://schemas.microsoft.com/office/powerpoint/2010/main" val="27832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651307" y="640081"/>
            <a:ext cx="3377183" cy="3681976"/>
          </a:xfrm>
          <a:noFill/>
        </p:spPr>
        <p:txBody>
          <a:bodyPr vert="horz" lIns="91440" tIns="45720" rIns="91440" bIns="45720" rtlCol="0" anchor="b">
            <a:normAutofit/>
          </a:bodyPr>
          <a:lstStyle/>
          <a:p>
            <a:pPr defTabSz="914400"/>
            <a:r>
              <a:rPr lang="en-US" sz="3700" dirty="0">
                <a:solidFill>
                  <a:schemeClr val="bg1"/>
                </a:solidFill>
              </a:rPr>
              <a:t>Bronfenbrenner (1979)</a:t>
            </a:r>
          </a:p>
        </p:txBody>
      </p:sp>
      <p:pic>
        <p:nvPicPr>
          <p:cNvPr id="9" name="Picture 2" descr="C:\Users\Alison\AppData\Local\Microsoft\Windows\INetCache\IE\TV69KJVG\bronfenbrenner_ecosystem[1].gif"/>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330" r="-2" b="4849"/>
          <a:stretch/>
        </p:blipFill>
        <p:spPr bwMode="auto">
          <a:xfrm>
            <a:off x="4654297"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5961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B228-F3B2-42FC-A571-0696DD2F1AFD}"/>
              </a:ext>
            </a:extLst>
          </p:cNvPr>
          <p:cNvSpPr>
            <a:spLocks noGrp="1"/>
          </p:cNvSpPr>
          <p:nvPr>
            <p:ph type="title"/>
          </p:nvPr>
        </p:nvSpPr>
        <p:spPr/>
        <p:txBody>
          <a:bodyPr/>
          <a:lstStyle/>
          <a:p>
            <a:r>
              <a:rPr lang="en-GB" dirty="0">
                <a:cs typeface="Calibri Light"/>
              </a:rPr>
              <a:t>Reading</a:t>
            </a:r>
            <a:endParaRPr lang="en-GB" dirty="0"/>
          </a:p>
        </p:txBody>
      </p:sp>
      <p:sp>
        <p:nvSpPr>
          <p:cNvPr id="3" name="Content Placeholder 2">
            <a:extLst>
              <a:ext uri="{FF2B5EF4-FFF2-40B4-BE49-F238E27FC236}">
                <a16:creationId xmlns:a16="http://schemas.microsoft.com/office/drawing/2014/main" id="{15787CB8-E2ED-4836-84F7-94BB5864FB96}"/>
              </a:ext>
            </a:extLst>
          </p:cNvPr>
          <p:cNvSpPr>
            <a:spLocks noGrp="1"/>
          </p:cNvSpPr>
          <p:nvPr>
            <p:ph idx="1"/>
          </p:nvPr>
        </p:nvSpPr>
        <p:spPr/>
        <p:txBody>
          <a:bodyPr vert="horz" lIns="91440" tIns="45720" rIns="91440" bIns="45720" rtlCol="0" anchor="t">
            <a:normAutofit/>
          </a:bodyPr>
          <a:lstStyle/>
          <a:p>
            <a:r>
              <a:rPr lang="en-GB" dirty="0">
                <a:ea typeface="+mn-lt"/>
                <a:cs typeface="+mn-lt"/>
              </a:rPr>
              <a:t>Cooper, V (2014). Children’s developing identity. In: Reed, Michael and Rosie, Walker eds. A Critical Companion to Early Childhood. London: Sage, pp. 281–296.</a:t>
            </a:r>
          </a:p>
          <a:p>
            <a:r>
              <a:rPr lang="en-GB" dirty="0">
                <a:cs typeface="Calibri"/>
              </a:rPr>
              <a:t>This is available in Moodle</a:t>
            </a:r>
          </a:p>
        </p:txBody>
      </p:sp>
    </p:spTree>
    <p:extLst>
      <p:ext uri="{BB962C8B-B14F-4D97-AF65-F5344CB8AC3E}">
        <p14:creationId xmlns:p14="http://schemas.microsoft.com/office/powerpoint/2010/main" val="28184099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vert="horz" lIns="91440" tIns="45720" rIns="91440" bIns="45720" rtlCol="0" anchor="t">
            <a:normAutofit fontScale="62500" lnSpcReduction="20000"/>
          </a:bodyPr>
          <a:lstStyle/>
          <a:p>
            <a:r>
              <a:rPr lang="en-GB" dirty="0"/>
              <a:t>Berk, L.E (2003) Child Development. 6th Edition. </a:t>
            </a:r>
            <a:r>
              <a:rPr lang="en-GB" dirty="0" err="1"/>
              <a:t>Allyn</a:t>
            </a:r>
            <a:r>
              <a:rPr lang="en-GB" dirty="0"/>
              <a:t> and Bacon. Boston.</a:t>
            </a:r>
            <a:endParaRPr lang="en-GB" dirty="0">
              <a:cs typeface="Calibri"/>
            </a:endParaRPr>
          </a:p>
          <a:p>
            <a:r>
              <a:rPr lang="en-GB" cap="all" dirty="0">
                <a:ea typeface="+mn-lt"/>
                <a:cs typeface="+mn-lt"/>
              </a:rPr>
              <a:t>B</a:t>
            </a:r>
            <a:r>
              <a:rPr lang="en-GB" dirty="0">
                <a:ea typeface="+mn-lt"/>
                <a:cs typeface="+mn-lt"/>
              </a:rPr>
              <a:t>ronfenbrenner</a:t>
            </a:r>
            <a:r>
              <a:rPr lang="en-GB" cap="all" dirty="0">
                <a:ea typeface="+mn-lt"/>
                <a:cs typeface="+mn-lt"/>
              </a:rPr>
              <a:t>, U. (1979) </a:t>
            </a:r>
            <a:r>
              <a:rPr lang="en-GB" i="1" dirty="0">
                <a:ea typeface="+mn-lt"/>
                <a:cs typeface="+mn-lt"/>
              </a:rPr>
              <a:t>The Ecology of Human Development.</a:t>
            </a:r>
            <a:r>
              <a:rPr lang="en-GB" dirty="0">
                <a:ea typeface="+mn-lt"/>
                <a:cs typeface="+mn-lt"/>
              </a:rPr>
              <a:t> Cambridge, Mass: Harvard University Press.</a:t>
            </a:r>
          </a:p>
          <a:p>
            <a:r>
              <a:rPr lang="en-GB" dirty="0">
                <a:ea typeface="+mn-lt"/>
                <a:cs typeface="+mn-lt"/>
              </a:rPr>
              <a:t>Bullock, M., &amp; </a:t>
            </a:r>
            <a:r>
              <a:rPr lang="en-GB" dirty="0" err="1">
                <a:ea typeface="+mn-lt"/>
                <a:cs typeface="+mn-lt"/>
              </a:rPr>
              <a:t>Lütkenhaus</a:t>
            </a:r>
            <a:r>
              <a:rPr lang="en-GB" dirty="0">
                <a:ea typeface="+mn-lt"/>
                <a:cs typeface="+mn-lt"/>
              </a:rPr>
              <a:t>, P. (1990). Who am I? Self-understanding in toddlers. </a:t>
            </a:r>
            <a:r>
              <a:rPr lang="en-GB" i="1" dirty="0">
                <a:ea typeface="+mn-lt"/>
                <a:cs typeface="+mn-lt"/>
              </a:rPr>
              <a:t>Merrill-Palmer Quarterly, 36</a:t>
            </a:r>
            <a:r>
              <a:rPr lang="en-GB" dirty="0">
                <a:ea typeface="+mn-lt"/>
                <a:cs typeface="+mn-lt"/>
              </a:rPr>
              <a:t>(2), 217–238.</a:t>
            </a:r>
            <a:endParaRPr lang="en-GB" dirty="0">
              <a:cs typeface="Calibri"/>
            </a:endParaRPr>
          </a:p>
          <a:p>
            <a:r>
              <a:rPr lang="en-GB" dirty="0">
                <a:ea typeface="+mn-lt"/>
                <a:cs typeface="+mn-lt"/>
              </a:rPr>
              <a:t>Burke, P.J. &amp; Stets, J. (2009) </a:t>
            </a:r>
            <a:r>
              <a:rPr lang="en-GB" i="1" dirty="0">
                <a:ea typeface="+mn-lt"/>
                <a:cs typeface="+mn-lt"/>
              </a:rPr>
              <a:t>Identity Theory</a:t>
            </a:r>
            <a:r>
              <a:rPr lang="en-GB" dirty="0">
                <a:ea typeface="+mn-lt"/>
                <a:cs typeface="+mn-lt"/>
              </a:rPr>
              <a:t>. New York: Oxford University Press</a:t>
            </a:r>
          </a:p>
          <a:p>
            <a:r>
              <a:rPr lang="en-GB" dirty="0">
                <a:cs typeface="Calibri"/>
              </a:rPr>
              <a:t>Cooper, V. (2014). Children’s developing identity. In: Reed, M. and Walker, R. eds. </a:t>
            </a:r>
            <a:r>
              <a:rPr lang="en-GB" i="1" dirty="0">
                <a:cs typeface="Calibri"/>
              </a:rPr>
              <a:t>A Critical Companion to Early Childhood.</a:t>
            </a:r>
            <a:r>
              <a:rPr lang="en-GB" dirty="0">
                <a:cs typeface="Calibri"/>
              </a:rPr>
              <a:t> London: Sage, pp. 281–296.</a:t>
            </a:r>
          </a:p>
          <a:p>
            <a:r>
              <a:rPr lang="en-GB" dirty="0"/>
              <a:t>Doherty, J. &amp; Hughes, M. (2009) Child Development. Theory and practice 0-11. Pearson Longman. England.</a:t>
            </a:r>
          </a:p>
          <a:p>
            <a:r>
              <a:rPr lang="en-GB" dirty="0">
                <a:ea typeface="+mn-lt"/>
                <a:cs typeface="+mn-lt"/>
              </a:rPr>
              <a:t>Erikson, E. H. (1963). Childhood and society (2d ed.). New York: W. W. Norton.</a:t>
            </a:r>
            <a:endParaRPr lang="en-GB" dirty="0">
              <a:cs typeface="Calibri" panose="020F0502020204030204"/>
            </a:endParaRPr>
          </a:p>
          <a:p>
            <a:r>
              <a:rPr lang="en-GB" dirty="0">
                <a:ea typeface="+mn-lt"/>
                <a:cs typeface="+mn-lt"/>
              </a:rPr>
              <a:t>Lewis, M., &amp; Brooks-Gunn, J. (1979). Social Cognition and the Acquisition of Self. New York: Plenum.</a:t>
            </a:r>
            <a:endParaRPr lang="en-GB" dirty="0">
              <a:cs typeface="Calibri" panose="020F0502020204030204"/>
            </a:endParaRPr>
          </a:p>
          <a:p>
            <a:r>
              <a:rPr lang="en-GB" dirty="0">
                <a:ea typeface="+mn-lt"/>
                <a:cs typeface="+mn-lt"/>
              </a:rPr>
              <a:t>Marcia, J. E., Waterman, A. S., Matteson, D. R., Archer, S. L., &amp; Orlofsky, J. L. (1993). Ego identity: A handbook for psychosocial research. New York: Springer. </a:t>
            </a:r>
            <a:endParaRPr lang="en-GB" dirty="0"/>
          </a:p>
          <a:p>
            <a:r>
              <a:rPr lang="en" dirty="0">
                <a:ea typeface="+mn-lt"/>
                <a:cs typeface="+mn-lt"/>
              </a:rPr>
              <a:t>Tajfel, H. (Ed.). (1978). </a:t>
            </a:r>
            <a:r>
              <a:rPr lang="en" i="1" dirty="0">
                <a:ea typeface="+mn-lt"/>
                <a:cs typeface="+mn-lt"/>
              </a:rPr>
              <a:t>Differentiation between social groups: Studies in the social psychology of intergroup relations</a:t>
            </a:r>
            <a:r>
              <a:rPr lang="en" dirty="0">
                <a:ea typeface="+mn-lt"/>
                <a:cs typeface="+mn-lt"/>
              </a:rPr>
              <a:t>. London: Academic Press.</a:t>
            </a:r>
            <a:r>
              <a:rPr lang="en-GB" dirty="0">
                <a:ea typeface="+mn-lt"/>
                <a:cs typeface="+mn-lt"/>
              </a:rPr>
              <a:t> </a:t>
            </a:r>
            <a:endParaRPr lang="en-GB"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5827186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7adcb4638a542ca19a62bceab5490bd9">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6516c1c5c15cc56ef3a680daf9ca887d"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13B2CA-42E9-4E1A-9C3B-2C59D1D6F5A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F08E0F1-4B7E-42D7-B5A1-0B76603900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E1BE4F-1ED4-4425-9192-390B5F6C411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TotalTime>
  <Words>193</Words>
  <Application>Microsoft Office PowerPoint</Application>
  <PresentationFormat>Widescreen</PresentationFormat>
  <Paragraphs>15</Paragraphs>
  <Slides>25</Slides>
  <Notes>6</Notes>
  <HiddenSlides>0</HiddenSlides>
  <MMClips>0</MMClip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Office Theme</vt:lpstr>
      <vt:lpstr>Office Theme</vt:lpstr>
      <vt:lpstr>Office Theme</vt:lpstr>
      <vt:lpstr>Session 4B</vt:lpstr>
      <vt:lpstr>The notion of self</vt:lpstr>
      <vt:lpstr>William James notion of ‘self’  (See Doherty and Hughes, 2009)</vt:lpstr>
      <vt:lpstr>Beginnings of the ‘I self’</vt:lpstr>
      <vt:lpstr>Beginnings of the ‘Me self’ </vt:lpstr>
      <vt:lpstr>Lewis and Brooks-Gunn (1979) – the rouge test</vt:lpstr>
      <vt:lpstr>PowerPoint Presentation</vt:lpstr>
      <vt:lpstr>Self awareness and early emotional and social development</vt:lpstr>
      <vt:lpstr>Cooper (2014)</vt:lpstr>
      <vt:lpstr>PowerPoint Presentation</vt:lpstr>
      <vt:lpstr>Watch and make notes</vt:lpstr>
      <vt:lpstr>Erikson (1963)</vt:lpstr>
      <vt:lpstr>Erikson (1963)</vt:lpstr>
      <vt:lpstr>Identity v. Role Confusion</vt:lpstr>
      <vt:lpstr>Marcia (1993)</vt:lpstr>
      <vt:lpstr>PowerPoint Presentation</vt:lpstr>
      <vt:lpstr>Factors which influence identity formation</vt:lpstr>
      <vt:lpstr>Identity theory</vt:lpstr>
      <vt:lpstr>Burke and Stets(2009:3) </vt:lpstr>
      <vt:lpstr>Factors Affecting Identity Formation (Burke and Stets, 2009)</vt:lpstr>
      <vt:lpstr>Social Identity Theory (SIT)</vt:lpstr>
      <vt:lpstr>What are the factors that influence our identity?</vt:lpstr>
      <vt:lpstr>Bronfenbrenner (1979)</vt:lpstr>
      <vt:lpstr>Reading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Murphy</dc:creator>
  <cp:lastModifiedBy>Alison Murphy</cp:lastModifiedBy>
  <cp:revision>356</cp:revision>
  <dcterms:created xsi:type="dcterms:W3CDTF">2020-11-24T15:32:20Z</dcterms:created>
  <dcterms:modified xsi:type="dcterms:W3CDTF">2020-11-26T12:34:20Z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