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8.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12" r:id="rId2"/>
    <p:sldMasterId id="2147483719" r:id="rId3"/>
    <p:sldMasterId id="2147483694" r:id="rId4"/>
    <p:sldMasterId id="2147483687" r:id="rId5"/>
  </p:sldMasterIdLst>
  <p:notesMasterIdLst>
    <p:notesMasterId r:id="rId64"/>
  </p:notesMasterIdLst>
  <p:sldIdLst>
    <p:sldId id="256" r:id="rId6"/>
    <p:sldId id="298" r:id="rId7"/>
    <p:sldId id="330" r:id="rId8"/>
    <p:sldId id="329" r:id="rId9"/>
    <p:sldId id="295" r:id="rId10"/>
    <p:sldId id="425" r:id="rId11"/>
    <p:sldId id="426" r:id="rId12"/>
    <p:sldId id="427" r:id="rId13"/>
    <p:sldId id="428" r:id="rId14"/>
    <p:sldId id="429" r:id="rId15"/>
    <p:sldId id="430" r:id="rId16"/>
    <p:sldId id="431" r:id="rId17"/>
    <p:sldId id="435" r:id="rId18"/>
    <p:sldId id="436" r:id="rId19"/>
    <p:sldId id="437" r:id="rId20"/>
    <p:sldId id="438" r:id="rId21"/>
    <p:sldId id="327" r:id="rId22"/>
    <p:sldId id="416" r:id="rId23"/>
    <p:sldId id="302" r:id="rId24"/>
    <p:sldId id="423" r:id="rId25"/>
    <p:sldId id="320" r:id="rId26"/>
    <p:sldId id="418" r:id="rId27"/>
    <p:sldId id="464" r:id="rId28"/>
    <p:sldId id="463" r:id="rId29"/>
    <p:sldId id="466" r:id="rId30"/>
    <p:sldId id="465" r:id="rId31"/>
    <p:sldId id="419" r:id="rId32"/>
    <p:sldId id="420" r:id="rId33"/>
    <p:sldId id="421" r:id="rId34"/>
    <p:sldId id="422" r:id="rId35"/>
    <p:sldId id="440" r:id="rId36"/>
    <p:sldId id="439" r:id="rId37"/>
    <p:sldId id="344" r:id="rId38"/>
    <p:sldId id="300" r:id="rId39"/>
    <p:sldId id="441" r:id="rId40"/>
    <p:sldId id="442" r:id="rId41"/>
    <p:sldId id="444" r:id="rId42"/>
    <p:sldId id="445" r:id="rId43"/>
    <p:sldId id="446" r:id="rId44"/>
    <p:sldId id="447" r:id="rId45"/>
    <p:sldId id="448" r:id="rId46"/>
    <p:sldId id="449" r:id="rId47"/>
    <p:sldId id="450" r:id="rId48"/>
    <p:sldId id="451" r:id="rId49"/>
    <p:sldId id="452" r:id="rId50"/>
    <p:sldId id="453" r:id="rId51"/>
    <p:sldId id="454" r:id="rId52"/>
    <p:sldId id="455" r:id="rId53"/>
    <p:sldId id="456" r:id="rId54"/>
    <p:sldId id="457" r:id="rId55"/>
    <p:sldId id="458" r:id="rId56"/>
    <p:sldId id="461" r:id="rId57"/>
    <p:sldId id="462" r:id="rId58"/>
    <p:sldId id="459" r:id="rId59"/>
    <p:sldId id="460" r:id="rId60"/>
    <p:sldId id="297" r:id="rId61"/>
    <p:sldId id="296" r:id="rId62"/>
    <p:sldId id="417" r:id="rId63"/>
  </p:sldIdLst>
  <p:sldSz cx="12192000" cy="6858000"/>
  <p:notesSz cx="6858000" cy="9144000"/>
  <p:custDataLst>
    <p:tags r:id="rId6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43C331-E330-4697-9311-603FE8CCF9D0}" v="2" dt="2026-10-03T22:43:43.4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705" autoAdjust="0"/>
    <p:restoredTop sz="80079" autoAdjust="0"/>
  </p:normalViewPr>
  <p:slideViewPr>
    <p:cSldViewPr snapToGrid="0">
      <p:cViewPr varScale="1">
        <p:scale>
          <a:sx n="61" d="100"/>
          <a:sy n="61" d="100"/>
        </p:scale>
        <p:origin x="688" y="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theme" Target="theme/theme1.xml"/><Relationship Id="rId7" Type="http://schemas.openxmlformats.org/officeDocument/2006/relationships/slide" Target="slides/slide2.xml"/><Relationship Id="rId71"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presProps" Target="presProps.xml"/><Relationship Id="rId5" Type="http://schemas.openxmlformats.org/officeDocument/2006/relationships/slideMaster" Target="slideMasters/slideMaster5.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notesMaster" Target="notesMasters/notesMaster1.xml"/><Relationship Id="rId69"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Marie Bassler" userId="S::l.bassler@uwtsd.ac.uk::38f25fa2-f4e2-42aa-a629-d2ccc29b42c2" providerId="AD" clId="Web-{BA98043C-C245-354C-AA2B-B858B70414B8}"/>
    <pc:docChg chg="modSld">
      <pc:chgData name="Lisa-Marie Bassler" userId="S::l.bassler@uwtsd.ac.uk::38f25fa2-f4e2-42aa-a629-d2ccc29b42c2" providerId="AD" clId="Web-{BA98043C-C245-354C-AA2B-B858B70414B8}" dt="2026-10-01T12:30:15.470" v="11"/>
      <pc:docMkLst>
        <pc:docMk/>
      </pc:docMkLst>
      <pc:sldChg chg="modSp">
        <pc:chgData name="Lisa-Marie Bassler" userId="S::l.bassler@uwtsd.ac.uk::38f25fa2-f4e2-42aa-a629-d2ccc29b42c2" providerId="AD" clId="Web-{BA98043C-C245-354C-AA2B-B858B70414B8}" dt="2026-10-01T12:30:15.470" v="11"/>
        <pc:sldMkLst>
          <pc:docMk/>
          <pc:sldMk cId="3601960028" sldId="447"/>
        </pc:sldMkLst>
        <pc:spChg chg="mod">
          <ac:chgData name="Lisa-Marie Bassler" userId="S::l.bassler@uwtsd.ac.uk::38f25fa2-f4e2-42aa-a629-d2ccc29b42c2" providerId="AD" clId="Web-{BA98043C-C245-354C-AA2B-B858B70414B8}" dt="2026-10-01T12:30:15.470" v="11"/>
          <ac:spMkLst>
            <pc:docMk/>
            <pc:sldMk cId="3601960028" sldId="447"/>
            <ac:spMk id="8" creationId="{B2487B28-0163-49C4-B15E-DE35F473A49D}"/>
          </ac:spMkLst>
        </pc:spChg>
        <pc:spChg chg="mod">
          <ac:chgData name="Lisa-Marie Bassler" userId="S::l.bassler@uwtsd.ac.uk::38f25fa2-f4e2-42aa-a629-d2ccc29b42c2" providerId="AD" clId="Web-{BA98043C-C245-354C-AA2B-B858B70414B8}" dt="2026-10-01T12:30:02.907" v="3"/>
          <ac:spMkLst>
            <pc:docMk/>
            <pc:sldMk cId="3601960028" sldId="447"/>
            <ac:spMk id="12" creationId="{F48AF030-A26F-4017-8E19-397BF03EE61E}"/>
          </ac:spMkLst>
        </pc:spChg>
        <pc:spChg chg="mod">
          <ac:chgData name="Lisa-Marie Bassler" userId="S::l.bassler@uwtsd.ac.uk::38f25fa2-f4e2-42aa-a629-d2ccc29b42c2" providerId="AD" clId="Web-{BA98043C-C245-354C-AA2B-B858B70414B8}" dt="2026-10-01T12:30:02.907" v="0"/>
          <ac:spMkLst>
            <pc:docMk/>
            <pc:sldMk cId="3601960028" sldId="447"/>
            <ac:spMk id="14" creationId="{A32F677B-5BC2-4FB4-B42D-148CDD78B1FE}"/>
          </ac:spMkLst>
        </pc:spChg>
        <pc:spChg chg="mod">
          <ac:chgData name="Lisa-Marie Bassler" userId="S::l.bassler@uwtsd.ac.uk::38f25fa2-f4e2-42aa-a629-d2ccc29b42c2" providerId="AD" clId="Web-{BA98043C-C245-354C-AA2B-B858B70414B8}" dt="2026-10-01T12:30:02.907" v="4"/>
          <ac:spMkLst>
            <pc:docMk/>
            <pc:sldMk cId="3601960028" sldId="447"/>
            <ac:spMk id="16" creationId="{5F738543-1974-4375-9131-37B08347772D}"/>
          </ac:spMkLst>
        </pc:spChg>
        <pc:spChg chg="mod">
          <ac:chgData name="Lisa-Marie Bassler" userId="S::l.bassler@uwtsd.ac.uk::38f25fa2-f4e2-42aa-a629-d2ccc29b42c2" providerId="AD" clId="Web-{BA98043C-C245-354C-AA2B-B858B70414B8}" dt="2026-10-01T12:30:02.907" v="1"/>
          <ac:spMkLst>
            <pc:docMk/>
            <pc:sldMk cId="3601960028" sldId="447"/>
            <ac:spMk id="18" creationId="{54CC69AB-AD5A-4A6C-BD88-2092E3CF72CA}"/>
          </ac:spMkLst>
        </pc:spChg>
        <pc:spChg chg="mod">
          <ac:chgData name="Lisa-Marie Bassler" userId="S::l.bassler@uwtsd.ac.uk::38f25fa2-f4e2-42aa-a629-d2ccc29b42c2" providerId="AD" clId="Web-{BA98043C-C245-354C-AA2B-B858B70414B8}" dt="2026-10-01T12:30:02.907" v="5"/>
          <ac:spMkLst>
            <pc:docMk/>
            <pc:sldMk cId="3601960028" sldId="447"/>
            <ac:spMk id="20" creationId="{B3D7AB53-3CEA-4830-B51E-0D9C308C4877}"/>
          </ac:spMkLst>
        </pc:spChg>
        <pc:spChg chg="mod">
          <ac:chgData name="Lisa-Marie Bassler" userId="S::l.bassler@uwtsd.ac.uk::38f25fa2-f4e2-42aa-a629-d2ccc29b42c2" providerId="AD" clId="Web-{BA98043C-C245-354C-AA2B-B858B70414B8}" dt="2026-10-01T12:30:02.907" v="2"/>
          <ac:spMkLst>
            <pc:docMk/>
            <pc:sldMk cId="3601960028" sldId="447"/>
            <ac:spMk id="22" creationId="{198C86A3-C16C-4477-A86E-58323115A76E}"/>
          </ac:spMkLst>
        </pc:spChg>
      </pc:sldChg>
    </pc:docChg>
  </pc:docChgLst>
  <pc:docChgLst>
    <pc:chgData name="Lisa-Marie Bassler" userId="38f25fa2-f4e2-42aa-a629-d2ccc29b42c2" providerId="ADAL" clId="{151E9CE8-B21B-4565-A978-68B2E862EE5B}"/>
    <pc:docChg chg="custSel modSld">
      <pc:chgData name="Lisa-Marie Bassler" userId="38f25fa2-f4e2-42aa-a629-d2ccc29b42c2" providerId="ADAL" clId="{151E9CE8-B21B-4565-A978-68B2E862EE5B}" dt="2026-10-03T22:43:51.052" v="1315" actId="20577"/>
      <pc:docMkLst>
        <pc:docMk/>
      </pc:docMkLst>
      <pc:sldChg chg="modSp mod">
        <pc:chgData name="Lisa-Marie Bassler" userId="38f25fa2-f4e2-42aa-a629-d2ccc29b42c2" providerId="ADAL" clId="{151E9CE8-B21B-4565-A978-68B2E862EE5B}" dt="2026-10-01T09:56:50.656" v="117" actId="113"/>
        <pc:sldMkLst>
          <pc:docMk/>
          <pc:sldMk cId="2262314540" sldId="320"/>
        </pc:sldMkLst>
        <pc:spChg chg="mod">
          <ac:chgData name="Lisa-Marie Bassler" userId="38f25fa2-f4e2-42aa-a629-d2ccc29b42c2" providerId="ADAL" clId="{151E9CE8-B21B-4565-A978-68B2E862EE5B}" dt="2026-10-01T09:56:50.656" v="117" actId="113"/>
          <ac:spMkLst>
            <pc:docMk/>
            <pc:sldMk cId="2262314540" sldId="320"/>
            <ac:spMk id="2" creationId="{3631463D-7093-59E1-966E-8F3E4672F295}"/>
          </ac:spMkLst>
        </pc:spChg>
      </pc:sldChg>
      <pc:sldChg chg="modSp mod">
        <pc:chgData name="Lisa-Marie Bassler" userId="38f25fa2-f4e2-42aa-a629-d2ccc29b42c2" providerId="ADAL" clId="{151E9CE8-B21B-4565-A978-68B2E862EE5B}" dt="2026-10-03T22:43:51.052" v="1315" actId="20577"/>
        <pc:sldMkLst>
          <pc:docMk/>
          <pc:sldMk cId="1153490143" sldId="437"/>
        </pc:sldMkLst>
        <pc:spChg chg="mod">
          <ac:chgData name="Lisa-Marie Bassler" userId="38f25fa2-f4e2-42aa-a629-d2ccc29b42c2" providerId="ADAL" clId="{151E9CE8-B21B-4565-A978-68B2E862EE5B}" dt="2026-10-03T22:43:51.052" v="1315" actId="20577"/>
          <ac:spMkLst>
            <pc:docMk/>
            <pc:sldMk cId="1153490143" sldId="437"/>
            <ac:spMk id="8" creationId="{378935D1-3758-A527-F5BD-59EC67A24E6C}"/>
          </ac:spMkLst>
        </pc:spChg>
      </pc:sldChg>
      <pc:sldChg chg="modSp mod">
        <pc:chgData name="Lisa-Marie Bassler" userId="38f25fa2-f4e2-42aa-a629-d2ccc29b42c2" providerId="ADAL" clId="{151E9CE8-B21B-4565-A978-68B2E862EE5B}" dt="2026-10-03T22:42:59.736" v="1274"/>
        <pc:sldMkLst>
          <pc:docMk/>
          <pc:sldMk cId="1371984411" sldId="445"/>
        </pc:sldMkLst>
        <pc:spChg chg="mod">
          <ac:chgData name="Lisa-Marie Bassler" userId="38f25fa2-f4e2-42aa-a629-d2ccc29b42c2" providerId="ADAL" clId="{151E9CE8-B21B-4565-A978-68B2E862EE5B}" dt="2026-10-01T13:11:11.897" v="374"/>
          <ac:spMkLst>
            <pc:docMk/>
            <pc:sldMk cId="1371984411" sldId="445"/>
            <ac:spMk id="4" creationId="{C159BD40-BC4F-4FF8-81D0-D2969B12500D}"/>
          </ac:spMkLst>
        </pc:spChg>
        <pc:spChg chg="mod">
          <ac:chgData name="Lisa-Marie Bassler" userId="38f25fa2-f4e2-42aa-a629-d2ccc29b42c2" providerId="ADAL" clId="{151E9CE8-B21B-4565-A978-68B2E862EE5B}" dt="2026-10-01T13:11:25.916" v="380"/>
          <ac:spMkLst>
            <pc:docMk/>
            <pc:sldMk cId="1371984411" sldId="445"/>
            <ac:spMk id="5" creationId="{4133E334-32A2-4D42-8B8E-D3C04DF6D50A}"/>
          </ac:spMkLst>
        </pc:spChg>
        <pc:spChg chg="mod">
          <ac:chgData name="Lisa-Marie Bassler" userId="38f25fa2-f4e2-42aa-a629-d2ccc29b42c2" providerId="ADAL" clId="{151E9CE8-B21B-4565-A978-68B2E862EE5B}" dt="2026-10-03T22:42:58.413" v="1216"/>
          <ac:spMkLst>
            <pc:docMk/>
            <pc:sldMk cId="1371984411" sldId="445"/>
            <ac:spMk id="8" creationId="{17A7AD7B-54FD-4780-8C0B-3892F1DB1C03}"/>
          </ac:spMkLst>
        </pc:spChg>
        <pc:spChg chg="mod">
          <ac:chgData name="Lisa-Marie Bassler" userId="38f25fa2-f4e2-42aa-a629-d2ccc29b42c2" providerId="ADAL" clId="{151E9CE8-B21B-4565-A978-68B2E862EE5B}" dt="2026-10-03T22:42:59.736" v="1274"/>
          <ac:spMkLst>
            <pc:docMk/>
            <pc:sldMk cId="1371984411" sldId="445"/>
            <ac:spMk id="10" creationId="{6E73FAEF-FCBE-4F53-8600-9D3A9986B77A}"/>
          </ac:spMkLst>
        </pc:spChg>
        <pc:spChg chg="mod">
          <ac:chgData name="Lisa-Marie Bassler" userId="38f25fa2-f4e2-42aa-a629-d2ccc29b42c2" providerId="ADAL" clId="{151E9CE8-B21B-4565-A978-68B2E862EE5B}" dt="2026-10-03T22:42:58.413" v="1213"/>
          <ac:spMkLst>
            <pc:docMk/>
            <pc:sldMk cId="1371984411" sldId="445"/>
            <ac:spMk id="12" creationId="{DB6AC02E-AD9E-49BF-8F9B-091C6945B05A}"/>
          </ac:spMkLst>
        </pc:spChg>
        <pc:spChg chg="mod">
          <ac:chgData name="Lisa-Marie Bassler" userId="38f25fa2-f4e2-42aa-a629-d2ccc29b42c2" providerId="ADAL" clId="{151E9CE8-B21B-4565-A978-68B2E862EE5B}" dt="2026-10-03T22:42:58.413" v="1211"/>
          <ac:spMkLst>
            <pc:docMk/>
            <pc:sldMk cId="1371984411" sldId="445"/>
            <ac:spMk id="14" creationId="{DEC6C1DA-501B-435B-B119-DC680844BE99}"/>
          </ac:spMkLst>
        </pc:spChg>
        <pc:spChg chg="mod">
          <ac:chgData name="Lisa-Marie Bassler" userId="38f25fa2-f4e2-42aa-a629-d2ccc29b42c2" providerId="ADAL" clId="{151E9CE8-B21B-4565-A978-68B2E862EE5B}" dt="2026-10-03T22:42:58.413" v="1214"/>
          <ac:spMkLst>
            <pc:docMk/>
            <pc:sldMk cId="1371984411" sldId="445"/>
            <ac:spMk id="16" creationId="{06824C54-5B44-40D8-A71C-2FBC99C93F6F}"/>
          </ac:spMkLst>
        </pc:spChg>
        <pc:spChg chg="mod">
          <ac:chgData name="Lisa-Marie Bassler" userId="38f25fa2-f4e2-42aa-a629-d2ccc29b42c2" providerId="ADAL" clId="{151E9CE8-B21B-4565-A978-68B2E862EE5B}" dt="2026-10-03T22:42:58.413" v="1212"/>
          <ac:spMkLst>
            <pc:docMk/>
            <pc:sldMk cId="1371984411" sldId="445"/>
            <ac:spMk id="18" creationId="{D77FEC46-A699-4BE7-AD28-838F87033D42}"/>
          </ac:spMkLst>
        </pc:spChg>
      </pc:sldChg>
      <pc:sldChg chg="modSp mod">
        <pc:chgData name="Lisa-Marie Bassler" userId="38f25fa2-f4e2-42aa-a629-d2ccc29b42c2" providerId="ADAL" clId="{151E9CE8-B21B-4565-A978-68B2E862EE5B}" dt="2026-10-03T22:42:59.740" v="1276"/>
        <pc:sldMkLst>
          <pc:docMk/>
          <pc:sldMk cId="1757716886" sldId="446"/>
        </pc:sldMkLst>
        <pc:spChg chg="mod">
          <ac:chgData name="Lisa-Marie Bassler" userId="38f25fa2-f4e2-42aa-a629-d2ccc29b42c2" providerId="ADAL" clId="{151E9CE8-B21B-4565-A978-68B2E862EE5B}" dt="2026-10-01T13:11:11.947" v="375"/>
          <ac:spMkLst>
            <pc:docMk/>
            <pc:sldMk cId="1757716886" sldId="446"/>
            <ac:spMk id="4" creationId="{4A280B88-224C-4707-BF1F-140C49034F05}"/>
          </ac:spMkLst>
        </pc:spChg>
        <pc:spChg chg="mod">
          <ac:chgData name="Lisa-Marie Bassler" userId="38f25fa2-f4e2-42aa-a629-d2ccc29b42c2" providerId="ADAL" clId="{151E9CE8-B21B-4565-A978-68B2E862EE5B}" dt="2026-10-01T13:11:25.937" v="381"/>
          <ac:spMkLst>
            <pc:docMk/>
            <pc:sldMk cId="1757716886" sldId="446"/>
            <ac:spMk id="5" creationId="{69F80A36-1B91-4FF1-A3BB-369C6D90FFAD}"/>
          </ac:spMkLst>
        </pc:spChg>
        <pc:spChg chg="mod">
          <ac:chgData name="Lisa-Marie Bassler" userId="38f25fa2-f4e2-42aa-a629-d2ccc29b42c2" providerId="ADAL" clId="{151E9CE8-B21B-4565-A978-68B2E862EE5B}" dt="2026-10-03T22:42:59.740" v="1276"/>
          <ac:spMkLst>
            <pc:docMk/>
            <pc:sldMk cId="1757716886" sldId="446"/>
            <ac:spMk id="9" creationId="{14269ADD-34E6-4236-AD73-165516B6BB9E}"/>
          </ac:spMkLst>
        </pc:spChg>
        <pc:spChg chg="mod">
          <ac:chgData name="Lisa-Marie Bassler" userId="38f25fa2-f4e2-42aa-a629-d2ccc29b42c2" providerId="ADAL" clId="{151E9CE8-B21B-4565-A978-68B2E862EE5B}" dt="2026-10-01T13:11:25.973" v="382"/>
          <ac:spMkLst>
            <pc:docMk/>
            <pc:sldMk cId="1757716886" sldId="446"/>
            <ac:spMk id="11" creationId="{786B20ED-30E3-4F33-9E1F-D2128599410C}"/>
          </ac:spMkLst>
        </pc:spChg>
        <pc:spChg chg="mod">
          <ac:chgData name="Lisa-Marie Bassler" userId="38f25fa2-f4e2-42aa-a629-d2ccc29b42c2" providerId="ADAL" clId="{151E9CE8-B21B-4565-A978-68B2E862EE5B}" dt="2026-10-01T13:11:25.973" v="386"/>
          <ac:spMkLst>
            <pc:docMk/>
            <pc:sldMk cId="1757716886" sldId="446"/>
            <ac:spMk id="13" creationId="{1648AD6C-BDC9-48E3-AB36-2CEF71052D7E}"/>
          </ac:spMkLst>
        </pc:spChg>
        <pc:spChg chg="mod">
          <ac:chgData name="Lisa-Marie Bassler" userId="38f25fa2-f4e2-42aa-a629-d2ccc29b42c2" providerId="ADAL" clId="{151E9CE8-B21B-4565-A978-68B2E862EE5B}" dt="2026-10-01T13:11:25.981" v="387"/>
          <ac:spMkLst>
            <pc:docMk/>
            <pc:sldMk cId="1757716886" sldId="446"/>
            <ac:spMk id="15" creationId="{3D14CE48-B7AA-476A-A47C-699E85365BF1}"/>
          </ac:spMkLst>
        </pc:spChg>
        <pc:spChg chg="mod">
          <ac:chgData name="Lisa-Marie Bassler" userId="38f25fa2-f4e2-42aa-a629-d2ccc29b42c2" providerId="ADAL" clId="{151E9CE8-B21B-4565-A978-68B2E862EE5B}" dt="2026-10-01T13:11:25.984" v="391"/>
          <ac:spMkLst>
            <pc:docMk/>
            <pc:sldMk cId="1757716886" sldId="446"/>
            <ac:spMk id="17" creationId="{1B89F6F2-16EC-4CE4-8CAC-E52ADA2484B0}"/>
          </ac:spMkLst>
        </pc:spChg>
        <pc:spChg chg="mod">
          <ac:chgData name="Lisa-Marie Bassler" userId="38f25fa2-f4e2-42aa-a629-d2ccc29b42c2" providerId="ADAL" clId="{151E9CE8-B21B-4565-A978-68B2E862EE5B}" dt="2026-10-03T22:42:58.360" v="1194"/>
          <ac:spMkLst>
            <pc:docMk/>
            <pc:sldMk cId="1757716886" sldId="446"/>
            <ac:spMk id="18" creationId="{DD2766BC-3456-455F-911D-D045E3ACF6E4}"/>
          </ac:spMkLst>
        </pc:spChg>
      </pc:sldChg>
      <pc:sldChg chg="modSp mod">
        <pc:chgData name="Lisa-Marie Bassler" userId="38f25fa2-f4e2-42aa-a629-d2ccc29b42c2" providerId="ADAL" clId="{151E9CE8-B21B-4565-A978-68B2E862EE5B}" dt="2026-10-03T22:42:59.754" v="1278"/>
        <pc:sldMkLst>
          <pc:docMk/>
          <pc:sldMk cId="3601960028" sldId="447"/>
        </pc:sldMkLst>
        <pc:spChg chg="mod">
          <ac:chgData name="Lisa-Marie Bassler" userId="38f25fa2-f4e2-42aa-a629-d2ccc29b42c2" providerId="ADAL" clId="{151E9CE8-B21B-4565-A978-68B2E862EE5B}" dt="2026-10-01T13:13:07.353" v="416"/>
          <ac:spMkLst>
            <pc:docMk/>
            <pc:sldMk cId="3601960028" sldId="447"/>
            <ac:spMk id="4" creationId="{2488F1D7-B7A1-4043-9020-0303E987E954}"/>
          </ac:spMkLst>
        </pc:spChg>
        <pc:spChg chg="mod">
          <ac:chgData name="Lisa-Marie Bassler" userId="38f25fa2-f4e2-42aa-a629-d2ccc29b42c2" providerId="ADAL" clId="{151E9CE8-B21B-4565-A978-68B2E862EE5B}" dt="2026-10-01T13:13:18.653" v="420"/>
          <ac:spMkLst>
            <pc:docMk/>
            <pc:sldMk cId="3601960028" sldId="447"/>
            <ac:spMk id="5" creationId="{764DB704-1142-4945-A073-A5AF83C023CB}"/>
          </ac:spMkLst>
        </pc:spChg>
        <pc:spChg chg="mod">
          <ac:chgData name="Lisa-Marie Bassler" userId="38f25fa2-f4e2-42aa-a629-d2ccc29b42c2" providerId="ADAL" clId="{151E9CE8-B21B-4565-A978-68B2E862EE5B}" dt="2026-10-03T22:42:59.374" v="1224"/>
          <ac:spMkLst>
            <pc:docMk/>
            <pc:sldMk cId="3601960028" sldId="447"/>
            <ac:spMk id="8" creationId="{B2487B28-0163-49C4-B15E-DE35F473A49D}"/>
          </ac:spMkLst>
        </pc:spChg>
        <pc:spChg chg="mod">
          <ac:chgData name="Lisa-Marie Bassler" userId="38f25fa2-f4e2-42aa-a629-d2ccc29b42c2" providerId="ADAL" clId="{151E9CE8-B21B-4565-A978-68B2E862EE5B}" dt="2026-10-03T22:42:59.754" v="1278"/>
          <ac:spMkLst>
            <pc:docMk/>
            <pc:sldMk cId="3601960028" sldId="447"/>
            <ac:spMk id="10" creationId="{979C5BBB-7D8D-44A8-958A-16245AAB0EA1}"/>
          </ac:spMkLst>
        </pc:spChg>
        <pc:spChg chg="mod">
          <ac:chgData name="Lisa-Marie Bassler" userId="38f25fa2-f4e2-42aa-a629-d2ccc29b42c2" providerId="ADAL" clId="{151E9CE8-B21B-4565-A978-68B2E862EE5B}" dt="2026-10-03T22:42:59.371" v="1220"/>
          <ac:spMkLst>
            <pc:docMk/>
            <pc:sldMk cId="3601960028" sldId="447"/>
            <ac:spMk id="12" creationId="{F48AF030-A26F-4017-8E19-397BF03EE61E}"/>
          </ac:spMkLst>
        </pc:spChg>
        <pc:spChg chg="mod">
          <ac:chgData name="Lisa-Marie Bassler" userId="38f25fa2-f4e2-42aa-a629-d2ccc29b42c2" providerId="ADAL" clId="{151E9CE8-B21B-4565-A978-68B2E862EE5B}" dt="2026-10-03T22:42:59.369" v="1217"/>
          <ac:spMkLst>
            <pc:docMk/>
            <pc:sldMk cId="3601960028" sldId="447"/>
            <ac:spMk id="14" creationId="{A32F677B-5BC2-4FB4-B42D-148CDD78B1FE}"/>
          </ac:spMkLst>
        </pc:spChg>
        <pc:spChg chg="mod">
          <ac:chgData name="Lisa-Marie Bassler" userId="38f25fa2-f4e2-42aa-a629-d2ccc29b42c2" providerId="ADAL" clId="{151E9CE8-B21B-4565-A978-68B2E862EE5B}" dt="2026-10-03T22:42:59.374" v="1221"/>
          <ac:spMkLst>
            <pc:docMk/>
            <pc:sldMk cId="3601960028" sldId="447"/>
            <ac:spMk id="16" creationId="{5F738543-1974-4375-9131-37B08347772D}"/>
          </ac:spMkLst>
        </pc:spChg>
        <pc:spChg chg="mod">
          <ac:chgData name="Lisa-Marie Bassler" userId="38f25fa2-f4e2-42aa-a629-d2ccc29b42c2" providerId="ADAL" clId="{151E9CE8-B21B-4565-A978-68B2E862EE5B}" dt="2026-10-03T22:42:59.369" v="1218"/>
          <ac:spMkLst>
            <pc:docMk/>
            <pc:sldMk cId="3601960028" sldId="447"/>
            <ac:spMk id="18" creationId="{54CC69AB-AD5A-4A6C-BD88-2092E3CF72CA}"/>
          </ac:spMkLst>
        </pc:spChg>
        <pc:spChg chg="mod">
          <ac:chgData name="Lisa-Marie Bassler" userId="38f25fa2-f4e2-42aa-a629-d2ccc29b42c2" providerId="ADAL" clId="{151E9CE8-B21B-4565-A978-68B2E862EE5B}" dt="2026-10-03T22:42:59.374" v="1222"/>
          <ac:spMkLst>
            <pc:docMk/>
            <pc:sldMk cId="3601960028" sldId="447"/>
            <ac:spMk id="20" creationId="{B3D7AB53-3CEA-4830-B51E-0D9C308C4877}"/>
          </ac:spMkLst>
        </pc:spChg>
        <pc:spChg chg="mod">
          <ac:chgData name="Lisa-Marie Bassler" userId="38f25fa2-f4e2-42aa-a629-d2ccc29b42c2" providerId="ADAL" clId="{151E9CE8-B21B-4565-A978-68B2E862EE5B}" dt="2026-10-03T22:42:59.371" v="1219"/>
          <ac:spMkLst>
            <pc:docMk/>
            <pc:sldMk cId="3601960028" sldId="447"/>
            <ac:spMk id="22" creationId="{198C86A3-C16C-4477-A86E-58323115A76E}"/>
          </ac:spMkLst>
        </pc:spChg>
      </pc:sldChg>
      <pc:sldChg chg="modSp mod">
        <pc:chgData name="Lisa-Marie Bassler" userId="38f25fa2-f4e2-42aa-a629-d2ccc29b42c2" providerId="ADAL" clId="{151E9CE8-B21B-4565-A978-68B2E862EE5B}" dt="2026-10-03T22:42:59.761" v="1280"/>
        <pc:sldMkLst>
          <pc:docMk/>
          <pc:sldMk cId="2869229321" sldId="448"/>
        </pc:sldMkLst>
        <pc:spChg chg="mod">
          <ac:chgData name="Lisa-Marie Bassler" userId="38f25fa2-f4e2-42aa-a629-d2ccc29b42c2" providerId="ADAL" clId="{151E9CE8-B21B-4565-A978-68B2E862EE5B}" dt="2026-10-01T13:13:07.389" v="417"/>
          <ac:spMkLst>
            <pc:docMk/>
            <pc:sldMk cId="2869229321" sldId="448"/>
            <ac:spMk id="4" creationId="{E16EA8D5-0F3A-4F57-A7C9-1173EEE0B8BB}"/>
          </ac:spMkLst>
        </pc:spChg>
        <pc:spChg chg="mod">
          <ac:chgData name="Lisa-Marie Bassler" userId="38f25fa2-f4e2-42aa-a629-d2ccc29b42c2" providerId="ADAL" clId="{151E9CE8-B21B-4565-A978-68B2E862EE5B}" dt="2026-10-01T13:13:18.678" v="421"/>
          <ac:spMkLst>
            <pc:docMk/>
            <pc:sldMk cId="2869229321" sldId="448"/>
            <ac:spMk id="5" creationId="{9B2DE52A-1235-4C78-A17E-E5D7A1F7332E}"/>
          </ac:spMkLst>
        </pc:spChg>
        <pc:spChg chg="mod">
          <ac:chgData name="Lisa-Marie Bassler" userId="38f25fa2-f4e2-42aa-a629-d2ccc29b42c2" providerId="ADAL" clId="{151E9CE8-B21B-4565-A978-68B2E862EE5B}" dt="2026-10-03T22:42:59.761" v="1280"/>
          <ac:spMkLst>
            <pc:docMk/>
            <pc:sldMk cId="2869229321" sldId="448"/>
            <ac:spMk id="9" creationId="{586F6446-65C8-4030-8CE6-8B719B4E5D11}"/>
          </ac:spMkLst>
        </pc:spChg>
        <pc:spChg chg="mod">
          <ac:chgData name="Lisa-Marie Bassler" userId="38f25fa2-f4e2-42aa-a629-d2ccc29b42c2" providerId="ADAL" clId="{151E9CE8-B21B-4565-A978-68B2E862EE5B}" dt="2026-10-01T13:13:18.730" v="422"/>
          <ac:spMkLst>
            <pc:docMk/>
            <pc:sldMk cId="2869229321" sldId="448"/>
            <ac:spMk id="11" creationId="{203B96BC-0DE9-457E-BC58-265BC8ED4794}"/>
          </ac:spMkLst>
        </pc:spChg>
        <pc:spChg chg="mod">
          <ac:chgData name="Lisa-Marie Bassler" userId="38f25fa2-f4e2-42aa-a629-d2ccc29b42c2" providerId="ADAL" clId="{151E9CE8-B21B-4565-A978-68B2E862EE5B}" dt="2026-10-01T13:13:18.734" v="426"/>
          <ac:spMkLst>
            <pc:docMk/>
            <pc:sldMk cId="2869229321" sldId="448"/>
            <ac:spMk id="13" creationId="{02D437A2-E467-4F82-9DD1-2F870FDFC95D}"/>
          </ac:spMkLst>
        </pc:spChg>
        <pc:spChg chg="mod">
          <ac:chgData name="Lisa-Marie Bassler" userId="38f25fa2-f4e2-42aa-a629-d2ccc29b42c2" providerId="ADAL" clId="{151E9CE8-B21B-4565-A978-68B2E862EE5B}" dt="2026-10-01T13:13:18.736" v="427"/>
          <ac:spMkLst>
            <pc:docMk/>
            <pc:sldMk cId="2869229321" sldId="448"/>
            <ac:spMk id="15" creationId="{D37067B2-E84D-453C-8771-0ADF049B149A}"/>
          </ac:spMkLst>
        </pc:spChg>
        <pc:spChg chg="mod">
          <ac:chgData name="Lisa-Marie Bassler" userId="38f25fa2-f4e2-42aa-a629-d2ccc29b42c2" providerId="ADAL" clId="{151E9CE8-B21B-4565-A978-68B2E862EE5B}" dt="2026-10-01T13:13:18.741" v="431"/>
          <ac:spMkLst>
            <pc:docMk/>
            <pc:sldMk cId="2869229321" sldId="448"/>
            <ac:spMk id="17" creationId="{C5554377-2CF0-41E9-8A9A-229CD0ECA95E}"/>
          </ac:spMkLst>
        </pc:spChg>
        <pc:spChg chg="mod">
          <ac:chgData name="Lisa-Marie Bassler" userId="38f25fa2-f4e2-42aa-a629-d2ccc29b42c2" providerId="ADAL" clId="{151E9CE8-B21B-4565-A978-68B2E862EE5B}" dt="2026-10-01T13:13:18.741" v="432"/>
          <ac:spMkLst>
            <pc:docMk/>
            <pc:sldMk cId="2869229321" sldId="448"/>
            <ac:spMk id="19" creationId="{27D552F0-BA05-41A0-BBFC-969B23E6FC5A}"/>
          </ac:spMkLst>
        </pc:spChg>
        <pc:spChg chg="mod">
          <ac:chgData name="Lisa-Marie Bassler" userId="38f25fa2-f4e2-42aa-a629-d2ccc29b42c2" providerId="ADAL" clId="{151E9CE8-B21B-4565-A978-68B2E862EE5B}" dt="2026-10-01T13:13:18.743" v="436"/>
          <ac:spMkLst>
            <pc:docMk/>
            <pc:sldMk cId="2869229321" sldId="448"/>
            <ac:spMk id="21" creationId="{11DDB577-5F7F-43A8-8D98-79E0D75142A9}"/>
          </ac:spMkLst>
        </pc:spChg>
        <pc:spChg chg="mod">
          <ac:chgData name="Lisa-Marie Bassler" userId="38f25fa2-f4e2-42aa-a629-d2ccc29b42c2" providerId="ADAL" clId="{151E9CE8-B21B-4565-A978-68B2E862EE5B}" dt="2026-10-03T22:42:58.360" v="1196"/>
          <ac:spMkLst>
            <pc:docMk/>
            <pc:sldMk cId="2869229321" sldId="448"/>
            <ac:spMk id="22" creationId="{5E8FC6EA-88F3-4D34-9C83-5D25A903A1F1}"/>
          </ac:spMkLst>
        </pc:spChg>
      </pc:sldChg>
      <pc:sldChg chg="modSp mod">
        <pc:chgData name="Lisa-Marie Bassler" userId="38f25fa2-f4e2-42aa-a629-d2ccc29b42c2" providerId="ADAL" clId="{151E9CE8-B21B-4565-A978-68B2E862EE5B}" dt="2026-10-03T22:42:59.772" v="1282"/>
        <pc:sldMkLst>
          <pc:docMk/>
          <pc:sldMk cId="867738752" sldId="449"/>
        </pc:sldMkLst>
        <pc:spChg chg="mod">
          <ac:chgData name="Lisa-Marie Bassler" userId="38f25fa2-f4e2-42aa-a629-d2ccc29b42c2" providerId="ADAL" clId="{151E9CE8-B21B-4565-A978-68B2E862EE5B}" dt="2026-10-01T13:15:32.925" v="461"/>
          <ac:spMkLst>
            <pc:docMk/>
            <pc:sldMk cId="867738752" sldId="449"/>
            <ac:spMk id="4" creationId="{0BB9A40E-FC3B-4A59-BF15-807810FAD375}"/>
          </ac:spMkLst>
        </pc:spChg>
        <pc:spChg chg="mod">
          <ac:chgData name="Lisa-Marie Bassler" userId="38f25fa2-f4e2-42aa-a629-d2ccc29b42c2" providerId="ADAL" clId="{151E9CE8-B21B-4565-A978-68B2E862EE5B}" dt="2026-10-01T13:15:40.725" v="465"/>
          <ac:spMkLst>
            <pc:docMk/>
            <pc:sldMk cId="867738752" sldId="449"/>
            <ac:spMk id="5" creationId="{06674938-0AF1-4DBB-B74F-62CACC57DA94}"/>
          </ac:spMkLst>
        </pc:spChg>
        <pc:spChg chg="mod">
          <ac:chgData name="Lisa-Marie Bassler" userId="38f25fa2-f4e2-42aa-a629-d2ccc29b42c2" providerId="ADAL" clId="{151E9CE8-B21B-4565-A978-68B2E862EE5B}" dt="2026-10-03T22:42:59.434" v="1232"/>
          <ac:spMkLst>
            <pc:docMk/>
            <pc:sldMk cId="867738752" sldId="449"/>
            <ac:spMk id="8" creationId="{CA59DE90-A2AE-4BA0-A22E-E62AB49F6CF2}"/>
          </ac:spMkLst>
        </pc:spChg>
        <pc:spChg chg="mod">
          <ac:chgData name="Lisa-Marie Bassler" userId="38f25fa2-f4e2-42aa-a629-d2ccc29b42c2" providerId="ADAL" clId="{151E9CE8-B21B-4565-A978-68B2E862EE5B}" dt="2026-10-03T22:42:59.772" v="1282"/>
          <ac:spMkLst>
            <pc:docMk/>
            <pc:sldMk cId="867738752" sldId="449"/>
            <ac:spMk id="10" creationId="{2007ECC4-0279-4FA8-8436-CAA1BFD3A019}"/>
          </ac:spMkLst>
        </pc:spChg>
        <pc:spChg chg="mod">
          <ac:chgData name="Lisa-Marie Bassler" userId="38f25fa2-f4e2-42aa-a629-d2ccc29b42c2" providerId="ADAL" clId="{151E9CE8-B21B-4565-A978-68B2E862EE5B}" dt="2026-10-03T22:42:59.427" v="1228"/>
          <ac:spMkLst>
            <pc:docMk/>
            <pc:sldMk cId="867738752" sldId="449"/>
            <ac:spMk id="12" creationId="{6C3C62B2-0046-42B6-9976-9EE5D907B798}"/>
          </ac:spMkLst>
        </pc:spChg>
        <pc:spChg chg="mod">
          <ac:chgData name="Lisa-Marie Bassler" userId="38f25fa2-f4e2-42aa-a629-d2ccc29b42c2" providerId="ADAL" clId="{151E9CE8-B21B-4565-A978-68B2E862EE5B}" dt="2026-10-03T22:42:59.427" v="1225"/>
          <ac:spMkLst>
            <pc:docMk/>
            <pc:sldMk cId="867738752" sldId="449"/>
            <ac:spMk id="14" creationId="{63B5854F-A014-4DC5-8FBF-136D666B8A9A}"/>
          </ac:spMkLst>
        </pc:spChg>
        <pc:spChg chg="mod">
          <ac:chgData name="Lisa-Marie Bassler" userId="38f25fa2-f4e2-42aa-a629-d2ccc29b42c2" providerId="ADAL" clId="{151E9CE8-B21B-4565-A978-68B2E862EE5B}" dt="2026-10-03T22:42:59.427" v="1229"/>
          <ac:spMkLst>
            <pc:docMk/>
            <pc:sldMk cId="867738752" sldId="449"/>
            <ac:spMk id="16" creationId="{ACD44150-3332-4538-956F-E3A73DCDEE7A}"/>
          </ac:spMkLst>
        </pc:spChg>
        <pc:spChg chg="mod">
          <ac:chgData name="Lisa-Marie Bassler" userId="38f25fa2-f4e2-42aa-a629-d2ccc29b42c2" providerId="ADAL" clId="{151E9CE8-B21B-4565-A978-68B2E862EE5B}" dt="2026-10-03T22:42:59.427" v="1226"/>
          <ac:spMkLst>
            <pc:docMk/>
            <pc:sldMk cId="867738752" sldId="449"/>
            <ac:spMk id="18" creationId="{AE72E11B-8781-456D-9CB3-F929FDE48682}"/>
          </ac:spMkLst>
        </pc:spChg>
        <pc:spChg chg="mod">
          <ac:chgData name="Lisa-Marie Bassler" userId="38f25fa2-f4e2-42aa-a629-d2ccc29b42c2" providerId="ADAL" clId="{151E9CE8-B21B-4565-A978-68B2E862EE5B}" dt="2026-10-03T22:42:59.427" v="1230"/>
          <ac:spMkLst>
            <pc:docMk/>
            <pc:sldMk cId="867738752" sldId="449"/>
            <ac:spMk id="20" creationId="{EBA1D2E7-F4CF-4C4B-9397-0D8C5AD524DB}"/>
          </ac:spMkLst>
        </pc:spChg>
        <pc:spChg chg="mod">
          <ac:chgData name="Lisa-Marie Bassler" userId="38f25fa2-f4e2-42aa-a629-d2ccc29b42c2" providerId="ADAL" clId="{151E9CE8-B21B-4565-A978-68B2E862EE5B}" dt="2026-10-03T22:42:59.427" v="1227"/>
          <ac:spMkLst>
            <pc:docMk/>
            <pc:sldMk cId="867738752" sldId="449"/>
            <ac:spMk id="22" creationId="{89F545F8-1018-4968-8419-47E08BFAD034}"/>
          </ac:spMkLst>
        </pc:spChg>
      </pc:sldChg>
      <pc:sldChg chg="modSp mod">
        <pc:chgData name="Lisa-Marie Bassler" userId="38f25fa2-f4e2-42aa-a629-d2ccc29b42c2" providerId="ADAL" clId="{151E9CE8-B21B-4565-A978-68B2E862EE5B}" dt="2026-10-03T22:42:59.789" v="1284"/>
        <pc:sldMkLst>
          <pc:docMk/>
          <pc:sldMk cId="1841970058" sldId="450"/>
        </pc:sldMkLst>
        <pc:spChg chg="mod">
          <ac:chgData name="Lisa-Marie Bassler" userId="38f25fa2-f4e2-42aa-a629-d2ccc29b42c2" providerId="ADAL" clId="{151E9CE8-B21B-4565-A978-68B2E862EE5B}" dt="2026-10-01T13:15:32.941" v="462"/>
          <ac:spMkLst>
            <pc:docMk/>
            <pc:sldMk cId="1841970058" sldId="450"/>
            <ac:spMk id="4" creationId="{27478AA6-B0E3-40BA-A2BB-BBEAD4831DD0}"/>
          </ac:spMkLst>
        </pc:spChg>
        <pc:spChg chg="mod">
          <ac:chgData name="Lisa-Marie Bassler" userId="38f25fa2-f4e2-42aa-a629-d2ccc29b42c2" providerId="ADAL" clId="{151E9CE8-B21B-4565-A978-68B2E862EE5B}" dt="2026-10-01T13:15:40.745" v="466"/>
          <ac:spMkLst>
            <pc:docMk/>
            <pc:sldMk cId="1841970058" sldId="450"/>
            <ac:spMk id="5" creationId="{4D70DEA0-C85C-46D2-B931-27A8D58B30D6}"/>
          </ac:spMkLst>
        </pc:spChg>
        <pc:spChg chg="mod">
          <ac:chgData name="Lisa-Marie Bassler" userId="38f25fa2-f4e2-42aa-a629-d2ccc29b42c2" providerId="ADAL" clId="{151E9CE8-B21B-4565-A978-68B2E862EE5B}" dt="2026-10-03T22:42:59.789" v="1284"/>
          <ac:spMkLst>
            <pc:docMk/>
            <pc:sldMk cId="1841970058" sldId="450"/>
            <ac:spMk id="9" creationId="{736AE1FE-9FD9-4C6D-AC00-A5AC8A590FC1}"/>
          </ac:spMkLst>
        </pc:spChg>
        <pc:spChg chg="mod">
          <ac:chgData name="Lisa-Marie Bassler" userId="38f25fa2-f4e2-42aa-a629-d2ccc29b42c2" providerId="ADAL" clId="{151E9CE8-B21B-4565-A978-68B2E862EE5B}" dt="2026-10-01T13:15:40.794" v="467"/>
          <ac:spMkLst>
            <pc:docMk/>
            <pc:sldMk cId="1841970058" sldId="450"/>
            <ac:spMk id="11" creationId="{6A3121BF-FF3D-4741-A263-51668A1526D2}"/>
          </ac:spMkLst>
        </pc:spChg>
        <pc:spChg chg="mod">
          <ac:chgData name="Lisa-Marie Bassler" userId="38f25fa2-f4e2-42aa-a629-d2ccc29b42c2" providerId="ADAL" clId="{151E9CE8-B21B-4565-A978-68B2E862EE5B}" dt="2026-10-01T13:15:40.803" v="471"/>
          <ac:spMkLst>
            <pc:docMk/>
            <pc:sldMk cId="1841970058" sldId="450"/>
            <ac:spMk id="13" creationId="{18450C50-5FEF-4ED0-9803-4AAA134FE6B3}"/>
          </ac:spMkLst>
        </pc:spChg>
        <pc:spChg chg="mod">
          <ac:chgData name="Lisa-Marie Bassler" userId="38f25fa2-f4e2-42aa-a629-d2ccc29b42c2" providerId="ADAL" clId="{151E9CE8-B21B-4565-A978-68B2E862EE5B}" dt="2026-10-01T13:15:40.805" v="472"/>
          <ac:spMkLst>
            <pc:docMk/>
            <pc:sldMk cId="1841970058" sldId="450"/>
            <ac:spMk id="15" creationId="{552B3353-25DF-446F-B0B6-D63917244CED}"/>
          </ac:spMkLst>
        </pc:spChg>
        <pc:spChg chg="mod">
          <ac:chgData name="Lisa-Marie Bassler" userId="38f25fa2-f4e2-42aa-a629-d2ccc29b42c2" providerId="ADAL" clId="{151E9CE8-B21B-4565-A978-68B2E862EE5B}" dt="2026-10-01T13:15:40.805" v="476"/>
          <ac:spMkLst>
            <pc:docMk/>
            <pc:sldMk cId="1841970058" sldId="450"/>
            <ac:spMk id="17" creationId="{1AEE38F7-1DC9-4BAA-8211-CC0A065FF0D2}"/>
          </ac:spMkLst>
        </pc:spChg>
        <pc:spChg chg="mod">
          <ac:chgData name="Lisa-Marie Bassler" userId="38f25fa2-f4e2-42aa-a629-d2ccc29b42c2" providerId="ADAL" clId="{151E9CE8-B21B-4565-A978-68B2E862EE5B}" dt="2026-10-01T13:15:40.807" v="477"/>
          <ac:spMkLst>
            <pc:docMk/>
            <pc:sldMk cId="1841970058" sldId="450"/>
            <ac:spMk id="19" creationId="{A4176B00-3EB2-44F0-85F3-22DD9822441E}"/>
          </ac:spMkLst>
        </pc:spChg>
        <pc:spChg chg="mod">
          <ac:chgData name="Lisa-Marie Bassler" userId="38f25fa2-f4e2-42aa-a629-d2ccc29b42c2" providerId="ADAL" clId="{151E9CE8-B21B-4565-A978-68B2E862EE5B}" dt="2026-10-01T13:15:40.809" v="481"/>
          <ac:spMkLst>
            <pc:docMk/>
            <pc:sldMk cId="1841970058" sldId="450"/>
            <ac:spMk id="21" creationId="{C21F9E41-7E8D-4118-9707-2F041ECDF42A}"/>
          </ac:spMkLst>
        </pc:spChg>
        <pc:spChg chg="mod">
          <ac:chgData name="Lisa-Marie Bassler" userId="38f25fa2-f4e2-42aa-a629-d2ccc29b42c2" providerId="ADAL" clId="{151E9CE8-B21B-4565-A978-68B2E862EE5B}" dt="2026-10-03T22:42:58.362" v="1198"/>
          <ac:spMkLst>
            <pc:docMk/>
            <pc:sldMk cId="1841970058" sldId="450"/>
            <ac:spMk id="22" creationId="{87800AFF-2C51-46F4-9C36-EC030535FFBC}"/>
          </ac:spMkLst>
        </pc:spChg>
      </pc:sldChg>
      <pc:sldChg chg="modSp mod">
        <pc:chgData name="Lisa-Marie Bassler" userId="38f25fa2-f4e2-42aa-a629-d2ccc29b42c2" providerId="ADAL" clId="{151E9CE8-B21B-4565-A978-68B2E862EE5B}" dt="2026-10-03T22:42:59.798" v="1286"/>
        <pc:sldMkLst>
          <pc:docMk/>
          <pc:sldMk cId="3257793738" sldId="451"/>
        </pc:sldMkLst>
        <pc:spChg chg="mod">
          <ac:chgData name="Lisa-Marie Bassler" userId="38f25fa2-f4e2-42aa-a629-d2ccc29b42c2" providerId="ADAL" clId="{151E9CE8-B21B-4565-A978-68B2E862EE5B}" dt="2026-10-01T13:17:38.398" v="502"/>
          <ac:spMkLst>
            <pc:docMk/>
            <pc:sldMk cId="3257793738" sldId="451"/>
            <ac:spMk id="4" creationId="{66AA585A-A2CA-4A8C-8CD9-2C1E9DB160E6}"/>
          </ac:spMkLst>
        </pc:spChg>
        <pc:spChg chg="mod">
          <ac:chgData name="Lisa-Marie Bassler" userId="38f25fa2-f4e2-42aa-a629-d2ccc29b42c2" providerId="ADAL" clId="{151E9CE8-B21B-4565-A978-68B2E862EE5B}" dt="2026-10-01T13:17:41.996" v="506"/>
          <ac:spMkLst>
            <pc:docMk/>
            <pc:sldMk cId="3257793738" sldId="451"/>
            <ac:spMk id="5" creationId="{ADF7522B-9C7C-491E-B525-3F2474715DCD}"/>
          </ac:spMkLst>
        </pc:spChg>
        <pc:spChg chg="mod">
          <ac:chgData name="Lisa-Marie Bassler" userId="38f25fa2-f4e2-42aa-a629-d2ccc29b42c2" providerId="ADAL" clId="{151E9CE8-B21B-4565-A978-68B2E862EE5B}" dt="2026-10-03T22:42:59.548" v="1240"/>
          <ac:spMkLst>
            <pc:docMk/>
            <pc:sldMk cId="3257793738" sldId="451"/>
            <ac:spMk id="8" creationId="{DA0F3746-9787-4E40-932F-5AFBA771CB96}"/>
          </ac:spMkLst>
        </pc:spChg>
        <pc:spChg chg="mod">
          <ac:chgData name="Lisa-Marie Bassler" userId="38f25fa2-f4e2-42aa-a629-d2ccc29b42c2" providerId="ADAL" clId="{151E9CE8-B21B-4565-A978-68B2E862EE5B}" dt="2026-10-03T22:42:59.798" v="1286"/>
          <ac:spMkLst>
            <pc:docMk/>
            <pc:sldMk cId="3257793738" sldId="451"/>
            <ac:spMk id="10" creationId="{810B35B3-73C5-42CA-AAA4-FE5E5980D5C7}"/>
          </ac:spMkLst>
        </pc:spChg>
        <pc:spChg chg="mod">
          <ac:chgData name="Lisa-Marie Bassler" userId="38f25fa2-f4e2-42aa-a629-d2ccc29b42c2" providerId="ADAL" clId="{151E9CE8-B21B-4565-A978-68B2E862EE5B}" dt="2026-10-03T22:42:59.548" v="1236"/>
          <ac:spMkLst>
            <pc:docMk/>
            <pc:sldMk cId="3257793738" sldId="451"/>
            <ac:spMk id="12" creationId="{0F52EF22-8EBD-44C0-BEEA-401D52819C41}"/>
          </ac:spMkLst>
        </pc:spChg>
        <pc:spChg chg="mod">
          <ac:chgData name="Lisa-Marie Bassler" userId="38f25fa2-f4e2-42aa-a629-d2ccc29b42c2" providerId="ADAL" clId="{151E9CE8-B21B-4565-A978-68B2E862EE5B}" dt="2026-10-03T22:42:59.548" v="1233"/>
          <ac:spMkLst>
            <pc:docMk/>
            <pc:sldMk cId="3257793738" sldId="451"/>
            <ac:spMk id="14" creationId="{95EFBCF8-70D2-47D8-A967-071872A97063}"/>
          </ac:spMkLst>
        </pc:spChg>
        <pc:spChg chg="mod">
          <ac:chgData name="Lisa-Marie Bassler" userId="38f25fa2-f4e2-42aa-a629-d2ccc29b42c2" providerId="ADAL" clId="{151E9CE8-B21B-4565-A978-68B2E862EE5B}" dt="2026-10-03T22:42:59.548" v="1237"/>
          <ac:spMkLst>
            <pc:docMk/>
            <pc:sldMk cId="3257793738" sldId="451"/>
            <ac:spMk id="16" creationId="{BE76CC77-A8FE-4677-9EE3-6C0003C89F95}"/>
          </ac:spMkLst>
        </pc:spChg>
        <pc:spChg chg="mod">
          <ac:chgData name="Lisa-Marie Bassler" userId="38f25fa2-f4e2-42aa-a629-d2ccc29b42c2" providerId="ADAL" clId="{151E9CE8-B21B-4565-A978-68B2E862EE5B}" dt="2026-10-03T22:42:59.548" v="1234"/>
          <ac:spMkLst>
            <pc:docMk/>
            <pc:sldMk cId="3257793738" sldId="451"/>
            <ac:spMk id="18" creationId="{A1A5AE01-B10E-4BFE-A19F-6ECD96DB0E03}"/>
          </ac:spMkLst>
        </pc:spChg>
        <pc:spChg chg="mod">
          <ac:chgData name="Lisa-Marie Bassler" userId="38f25fa2-f4e2-42aa-a629-d2ccc29b42c2" providerId="ADAL" clId="{151E9CE8-B21B-4565-A978-68B2E862EE5B}" dt="2026-10-03T22:42:59.548" v="1238"/>
          <ac:spMkLst>
            <pc:docMk/>
            <pc:sldMk cId="3257793738" sldId="451"/>
            <ac:spMk id="20" creationId="{7020892E-57F1-4255-B740-2E7068314F45}"/>
          </ac:spMkLst>
        </pc:spChg>
        <pc:spChg chg="mod">
          <ac:chgData name="Lisa-Marie Bassler" userId="38f25fa2-f4e2-42aa-a629-d2ccc29b42c2" providerId="ADAL" clId="{151E9CE8-B21B-4565-A978-68B2E862EE5B}" dt="2026-10-03T22:42:59.548" v="1235"/>
          <ac:spMkLst>
            <pc:docMk/>
            <pc:sldMk cId="3257793738" sldId="451"/>
            <ac:spMk id="22" creationId="{5DEC43F5-027A-49DE-B1AA-09B27DBB59BE}"/>
          </ac:spMkLst>
        </pc:spChg>
      </pc:sldChg>
      <pc:sldChg chg="modSp mod">
        <pc:chgData name="Lisa-Marie Bassler" userId="38f25fa2-f4e2-42aa-a629-d2ccc29b42c2" providerId="ADAL" clId="{151E9CE8-B21B-4565-A978-68B2E862EE5B}" dt="2026-10-03T22:42:59.802" v="1288"/>
        <pc:sldMkLst>
          <pc:docMk/>
          <pc:sldMk cId="3159654803" sldId="452"/>
        </pc:sldMkLst>
        <pc:spChg chg="mod">
          <ac:chgData name="Lisa-Marie Bassler" userId="38f25fa2-f4e2-42aa-a629-d2ccc29b42c2" providerId="ADAL" clId="{151E9CE8-B21B-4565-A978-68B2E862EE5B}" dt="2026-10-01T13:17:38.462" v="503"/>
          <ac:spMkLst>
            <pc:docMk/>
            <pc:sldMk cId="3159654803" sldId="452"/>
            <ac:spMk id="4" creationId="{A3F98217-6C6B-4A5D-BCBA-FBE78DBB2B10}"/>
          </ac:spMkLst>
        </pc:spChg>
        <pc:spChg chg="mod">
          <ac:chgData name="Lisa-Marie Bassler" userId="38f25fa2-f4e2-42aa-a629-d2ccc29b42c2" providerId="ADAL" clId="{151E9CE8-B21B-4565-A978-68B2E862EE5B}" dt="2026-10-01T13:17:42.025" v="507"/>
          <ac:spMkLst>
            <pc:docMk/>
            <pc:sldMk cId="3159654803" sldId="452"/>
            <ac:spMk id="5" creationId="{69A7E13B-6A7C-4AAE-ABB4-208BDEF58563}"/>
          </ac:spMkLst>
        </pc:spChg>
        <pc:spChg chg="mod">
          <ac:chgData name="Lisa-Marie Bassler" userId="38f25fa2-f4e2-42aa-a629-d2ccc29b42c2" providerId="ADAL" clId="{151E9CE8-B21B-4565-A978-68B2E862EE5B}" dt="2026-10-03T22:42:59.802" v="1288"/>
          <ac:spMkLst>
            <pc:docMk/>
            <pc:sldMk cId="3159654803" sldId="452"/>
            <ac:spMk id="9" creationId="{01932C98-8CC1-4A49-AD4D-4FEE3B3BC713}"/>
          </ac:spMkLst>
        </pc:spChg>
        <pc:spChg chg="mod">
          <ac:chgData name="Lisa-Marie Bassler" userId="38f25fa2-f4e2-42aa-a629-d2ccc29b42c2" providerId="ADAL" clId="{151E9CE8-B21B-4565-A978-68B2E862EE5B}" dt="2026-10-01T13:17:42.072" v="508"/>
          <ac:spMkLst>
            <pc:docMk/>
            <pc:sldMk cId="3159654803" sldId="452"/>
            <ac:spMk id="11" creationId="{5FC4B24C-0472-48E9-A523-4018B8CF8F43}"/>
          </ac:spMkLst>
        </pc:spChg>
        <pc:spChg chg="mod">
          <ac:chgData name="Lisa-Marie Bassler" userId="38f25fa2-f4e2-42aa-a629-d2ccc29b42c2" providerId="ADAL" clId="{151E9CE8-B21B-4565-A978-68B2E862EE5B}" dt="2026-10-01T13:17:42.072" v="512"/>
          <ac:spMkLst>
            <pc:docMk/>
            <pc:sldMk cId="3159654803" sldId="452"/>
            <ac:spMk id="13" creationId="{3B9CB8E8-A998-4897-A4F9-D1FF6726D057}"/>
          </ac:spMkLst>
        </pc:spChg>
        <pc:spChg chg="mod">
          <ac:chgData name="Lisa-Marie Bassler" userId="38f25fa2-f4e2-42aa-a629-d2ccc29b42c2" providerId="ADAL" clId="{151E9CE8-B21B-4565-A978-68B2E862EE5B}" dt="2026-10-01T13:17:42.072" v="513"/>
          <ac:spMkLst>
            <pc:docMk/>
            <pc:sldMk cId="3159654803" sldId="452"/>
            <ac:spMk id="15" creationId="{02EE2A46-7908-4134-B428-A0F41ACE80CC}"/>
          </ac:spMkLst>
        </pc:spChg>
        <pc:spChg chg="mod">
          <ac:chgData name="Lisa-Marie Bassler" userId="38f25fa2-f4e2-42aa-a629-d2ccc29b42c2" providerId="ADAL" clId="{151E9CE8-B21B-4565-A978-68B2E862EE5B}" dt="2026-10-01T13:17:42.072" v="517"/>
          <ac:spMkLst>
            <pc:docMk/>
            <pc:sldMk cId="3159654803" sldId="452"/>
            <ac:spMk id="17" creationId="{F0A9A5E6-7F0E-4EF2-9F37-DF85DC83D36D}"/>
          </ac:spMkLst>
        </pc:spChg>
        <pc:spChg chg="mod">
          <ac:chgData name="Lisa-Marie Bassler" userId="38f25fa2-f4e2-42aa-a629-d2ccc29b42c2" providerId="ADAL" clId="{151E9CE8-B21B-4565-A978-68B2E862EE5B}" dt="2026-10-01T13:17:42.072" v="518"/>
          <ac:spMkLst>
            <pc:docMk/>
            <pc:sldMk cId="3159654803" sldId="452"/>
            <ac:spMk id="19" creationId="{5BB85CC4-A95F-411D-B6AD-A32C7425A9E7}"/>
          </ac:spMkLst>
        </pc:spChg>
        <pc:spChg chg="mod">
          <ac:chgData name="Lisa-Marie Bassler" userId="38f25fa2-f4e2-42aa-a629-d2ccc29b42c2" providerId="ADAL" clId="{151E9CE8-B21B-4565-A978-68B2E862EE5B}" dt="2026-10-01T13:17:42.072" v="522"/>
          <ac:spMkLst>
            <pc:docMk/>
            <pc:sldMk cId="3159654803" sldId="452"/>
            <ac:spMk id="21" creationId="{A43D7020-D496-4970-B46D-68B0C20DBC6E}"/>
          </ac:spMkLst>
        </pc:spChg>
        <pc:spChg chg="mod">
          <ac:chgData name="Lisa-Marie Bassler" userId="38f25fa2-f4e2-42aa-a629-d2ccc29b42c2" providerId="ADAL" clId="{151E9CE8-B21B-4565-A978-68B2E862EE5B}" dt="2026-10-03T22:42:58.362" v="1200"/>
          <ac:spMkLst>
            <pc:docMk/>
            <pc:sldMk cId="3159654803" sldId="452"/>
            <ac:spMk id="22" creationId="{BE6385B4-89DC-4D7A-85FC-4E71C35A6D6D}"/>
          </ac:spMkLst>
        </pc:spChg>
      </pc:sldChg>
      <pc:sldChg chg="modSp mod">
        <pc:chgData name="Lisa-Marie Bassler" userId="38f25fa2-f4e2-42aa-a629-d2ccc29b42c2" providerId="ADAL" clId="{151E9CE8-B21B-4565-A978-68B2E862EE5B}" dt="2026-10-03T22:42:59.813" v="1290"/>
        <pc:sldMkLst>
          <pc:docMk/>
          <pc:sldMk cId="2916749390" sldId="453"/>
        </pc:sldMkLst>
        <pc:spChg chg="mod">
          <ac:chgData name="Lisa-Marie Bassler" userId="38f25fa2-f4e2-42aa-a629-d2ccc29b42c2" providerId="ADAL" clId="{151E9CE8-B21B-4565-A978-68B2E862EE5B}" dt="2026-10-01T13:21:04.287" v="543"/>
          <ac:spMkLst>
            <pc:docMk/>
            <pc:sldMk cId="2916749390" sldId="453"/>
            <ac:spMk id="4" creationId="{F856B603-4262-479D-870C-8F4001A99423}"/>
          </ac:spMkLst>
        </pc:spChg>
        <pc:spChg chg="mod">
          <ac:chgData name="Lisa-Marie Bassler" userId="38f25fa2-f4e2-42aa-a629-d2ccc29b42c2" providerId="ADAL" clId="{151E9CE8-B21B-4565-A978-68B2E862EE5B}" dt="2026-10-01T13:21:08.175" v="547"/>
          <ac:spMkLst>
            <pc:docMk/>
            <pc:sldMk cId="2916749390" sldId="453"/>
            <ac:spMk id="5" creationId="{31E8D442-910F-4C74-AB6E-404D61E31871}"/>
          </ac:spMkLst>
        </pc:spChg>
        <pc:spChg chg="mod">
          <ac:chgData name="Lisa-Marie Bassler" userId="38f25fa2-f4e2-42aa-a629-d2ccc29b42c2" providerId="ADAL" clId="{151E9CE8-B21B-4565-A978-68B2E862EE5B}" dt="2026-10-03T22:42:59.581" v="1248"/>
          <ac:spMkLst>
            <pc:docMk/>
            <pc:sldMk cId="2916749390" sldId="453"/>
            <ac:spMk id="8" creationId="{59A69A9A-527B-4D1B-BB0E-D6B01671C74F}"/>
          </ac:spMkLst>
        </pc:spChg>
        <pc:spChg chg="mod">
          <ac:chgData name="Lisa-Marie Bassler" userId="38f25fa2-f4e2-42aa-a629-d2ccc29b42c2" providerId="ADAL" clId="{151E9CE8-B21B-4565-A978-68B2E862EE5B}" dt="2026-10-03T22:42:59.813" v="1290"/>
          <ac:spMkLst>
            <pc:docMk/>
            <pc:sldMk cId="2916749390" sldId="453"/>
            <ac:spMk id="10" creationId="{3C07108D-A831-44BB-9346-F93E843FAEA7}"/>
          </ac:spMkLst>
        </pc:spChg>
        <pc:spChg chg="mod">
          <ac:chgData name="Lisa-Marie Bassler" userId="38f25fa2-f4e2-42aa-a629-d2ccc29b42c2" providerId="ADAL" clId="{151E9CE8-B21B-4565-A978-68B2E862EE5B}" dt="2026-10-03T22:42:59.581" v="1244"/>
          <ac:spMkLst>
            <pc:docMk/>
            <pc:sldMk cId="2916749390" sldId="453"/>
            <ac:spMk id="12" creationId="{80C0DFDA-ABEC-45A8-B1BA-247F76ACD84D}"/>
          </ac:spMkLst>
        </pc:spChg>
        <pc:spChg chg="mod">
          <ac:chgData name="Lisa-Marie Bassler" userId="38f25fa2-f4e2-42aa-a629-d2ccc29b42c2" providerId="ADAL" clId="{151E9CE8-B21B-4565-A978-68B2E862EE5B}" dt="2026-10-03T22:42:59.581" v="1241"/>
          <ac:spMkLst>
            <pc:docMk/>
            <pc:sldMk cId="2916749390" sldId="453"/>
            <ac:spMk id="14" creationId="{9C0F205D-793A-46A5-BA58-CC4213B5CECC}"/>
          </ac:spMkLst>
        </pc:spChg>
        <pc:spChg chg="mod">
          <ac:chgData name="Lisa-Marie Bassler" userId="38f25fa2-f4e2-42aa-a629-d2ccc29b42c2" providerId="ADAL" clId="{151E9CE8-B21B-4565-A978-68B2E862EE5B}" dt="2026-10-03T22:42:59.581" v="1245"/>
          <ac:spMkLst>
            <pc:docMk/>
            <pc:sldMk cId="2916749390" sldId="453"/>
            <ac:spMk id="16" creationId="{CE2774CC-D147-4A75-9B4F-44C4510A4376}"/>
          </ac:spMkLst>
        </pc:spChg>
        <pc:spChg chg="mod">
          <ac:chgData name="Lisa-Marie Bassler" userId="38f25fa2-f4e2-42aa-a629-d2ccc29b42c2" providerId="ADAL" clId="{151E9CE8-B21B-4565-A978-68B2E862EE5B}" dt="2026-10-03T22:42:59.581" v="1242"/>
          <ac:spMkLst>
            <pc:docMk/>
            <pc:sldMk cId="2916749390" sldId="453"/>
            <ac:spMk id="18" creationId="{5C8BC954-0029-48E8-81F9-9BD4FEDB4D6B}"/>
          </ac:spMkLst>
        </pc:spChg>
        <pc:spChg chg="mod">
          <ac:chgData name="Lisa-Marie Bassler" userId="38f25fa2-f4e2-42aa-a629-d2ccc29b42c2" providerId="ADAL" clId="{151E9CE8-B21B-4565-A978-68B2E862EE5B}" dt="2026-10-03T22:42:59.581" v="1246"/>
          <ac:spMkLst>
            <pc:docMk/>
            <pc:sldMk cId="2916749390" sldId="453"/>
            <ac:spMk id="20" creationId="{B11B32BB-CE92-4AD4-93B5-2181F7B53AA5}"/>
          </ac:spMkLst>
        </pc:spChg>
        <pc:spChg chg="mod">
          <ac:chgData name="Lisa-Marie Bassler" userId="38f25fa2-f4e2-42aa-a629-d2ccc29b42c2" providerId="ADAL" clId="{151E9CE8-B21B-4565-A978-68B2E862EE5B}" dt="2026-10-03T22:42:59.581" v="1243"/>
          <ac:spMkLst>
            <pc:docMk/>
            <pc:sldMk cId="2916749390" sldId="453"/>
            <ac:spMk id="22" creationId="{7EF9BEDF-FD35-4DAE-8434-21D9CBD706FE}"/>
          </ac:spMkLst>
        </pc:spChg>
      </pc:sldChg>
      <pc:sldChg chg="modSp mod">
        <pc:chgData name="Lisa-Marie Bassler" userId="38f25fa2-f4e2-42aa-a629-d2ccc29b42c2" providerId="ADAL" clId="{151E9CE8-B21B-4565-A978-68B2E862EE5B}" dt="2026-10-03T22:42:59.819" v="1292"/>
        <pc:sldMkLst>
          <pc:docMk/>
          <pc:sldMk cId="1719695699" sldId="454"/>
        </pc:sldMkLst>
        <pc:spChg chg="mod">
          <ac:chgData name="Lisa-Marie Bassler" userId="38f25fa2-f4e2-42aa-a629-d2ccc29b42c2" providerId="ADAL" clId="{151E9CE8-B21B-4565-A978-68B2E862EE5B}" dt="2026-10-01T13:21:04.335" v="544"/>
          <ac:spMkLst>
            <pc:docMk/>
            <pc:sldMk cId="1719695699" sldId="454"/>
            <ac:spMk id="4" creationId="{E967176E-314C-44BA-B112-46B70F3F45D0}"/>
          </ac:spMkLst>
        </pc:spChg>
        <pc:spChg chg="mod">
          <ac:chgData name="Lisa-Marie Bassler" userId="38f25fa2-f4e2-42aa-a629-d2ccc29b42c2" providerId="ADAL" clId="{151E9CE8-B21B-4565-A978-68B2E862EE5B}" dt="2026-10-01T13:21:08.209" v="548"/>
          <ac:spMkLst>
            <pc:docMk/>
            <pc:sldMk cId="1719695699" sldId="454"/>
            <ac:spMk id="5" creationId="{D64FBCE7-78B2-463A-9899-10B73761713C}"/>
          </ac:spMkLst>
        </pc:spChg>
        <pc:spChg chg="mod">
          <ac:chgData name="Lisa-Marie Bassler" userId="38f25fa2-f4e2-42aa-a629-d2ccc29b42c2" providerId="ADAL" clId="{151E9CE8-B21B-4565-A978-68B2E862EE5B}" dt="2026-10-03T22:42:59.819" v="1292"/>
          <ac:spMkLst>
            <pc:docMk/>
            <pc:sldMk cId="1719695699" sldId="454"/>
            <ac:spMk id="9" creationId="{81AF3F07-6C48-4D64-844E-45A060257430}"/>
          </ac:spMkLst>
        </pc:spChg>
        <pc:spChg chg="mod">
          <ac:chgData name="Lisa-Marie Bassler" userId="38f25fa2-f4e2-42aa-a629-d2ccc29b42c2" providerId="ADAL" clId="{151E9CE8-B21B-4565-A978-68B2E862EE5B}" dt="2026-10-01T13:21:08.245" v="549"/>
          <ac:spMkLst>
            <pc:docMk/>
            <pc:sldMk cId="1719695699" sldId="454"/>
            <ac:spMk id="11" creationId="{4F51DC0D-986E-41D2-947C-7BD01196F383}"/>
          </ac:spMkLst>
        </pc:spChg>
        <pc:spChg chg="mod">
          <ac:chgData name="Lisa-Marie Bassler" userId="38f25fa2-f4e2-42aa-a629-d2ccc29b42c2" providerId="ADAL" clId="{151E9CE8-B21B-4565-A978-68B2E862EE5B}" dt="2026-10-01T13:21:08.248" v="553"/>
          <ac:spMkLst>
            <pc:docMk/>
            <pc:sldMk cId="1719695699" sldId="454"/>
            <ac:spMk id="13" creationId="{FDB0A970-9239-4F51-B82F-9701647B07DF}"/>
          </ac:spMkLst>
        </pc:spChg>
        <pc:spChg chg="mod">
          <ac:chgData name="Lisa-Marie Bassler" userId="38f25fa2-f4e2-42aa-a629-d2ccc29b42c2" providerId="ADAL" clId="{151E9CE8-B21B-4565-A978-68B2E862EE5B}" dt="2026-10-01T13:21:08.248" v="554"/>
          <ac:spMkLst>
            <pc:docMk/>
            <pc:sldMk cId="1719695699" sldId="454"/>
            <ac:spMk id="15" creationId="{C78D19F4-A2C7-4F17-AF2B-0F07D580A0E4}"/>
          </ac:spMkLst>
        </pc:spChg>
        <pc:spChg chg="mod">
          <ac:chgData name="Lisa-Marie Bassler" userId="38f25fa2-f4e2-42aa-a629-d2ccc29b42c2" providerId="ADAL" clId="{151E9CE8-B21B-4565-A978-68B2E862EE5B}" dt="2026-10-01T13:21:08.248" v="558"/>
          <ac:spMkLst>
            <pc:docMk/>
            <pc:sldMk cId="1719695699" sldId="454"/>
            <ac:spMk id="17" creationId="{547D2458-94EC-4776-94F1-F0F581877CA6}"/>
          </ac:spMkLst>
        </pc:spChg>
        <pc:spChg chg="mod">
          <ac:chgData name="Lisa-Marie Bassler" userId="38f25fa2-f4e2-42aa-a629-d2ccc29b42c2" providerId="ADAL" clId="{151E9CE8-B21B-4565-A978-68B2E862EE5B}" dt="2026-10-01T13:21:08.248" v="559"/>
          <ac:spMkLst>
            <pc:docMk/>
            <pc:sldMk cId="1719695699" sldId="454"/>
            <ac:spMk id="19" creationId="{414BDF99-03A0-452F-B8AC-22E11615CD73}"/>
          </ac:spMkLst>
        </pc:spChg>
        <pc:spChg chg="mod">
          <ac:chgData name="Lisa-Marie Bassler" userId="38f25fa2-f4e2-42aa-a629-d2ccc29b42c2" providerId="ADAL" clId="{151E9CE8-B21B-4565-A978-68B2E862EE5B}" dt="2026-10-01T13:21:08.253" v="563"/>
          <ac:spMkLst>
            <pc:docMk/>
            <pc:sldMk cId="1719695699" sldId="454"/>
            <ac:spMk id="21" creationId="{9EC2CA0E-9C61-4D6B-BDC6-08B8B9532178}"/>
          </ac:spMkLst>
        </pc:spChg>
        <pc:spChg chg="mod">
          <ac:chgData name="Lisa-Marie Bassler" userId="38f25fa2-f4e2-42aa-a629-d2ccc29b42c2" providerId="ADAL" clId="{151E9CE8-B21B-4565-A978-68B2E862EE5B}" dt="2026-10-03T22:42:58.362" v="1202"/>
          <ac:spMkLst>
            <pc:docMk/>
            <pc:sldMk cId="1719695699" sldId="454"/>
            <ac:spMk id="22" creationId="{33431164-3181-48E7-BCD1-689A0E81DE92}"/>
          </ac:spMkLst>
        </pc:spChg>
      </pc:sldChg>
      <pc:sldChg chg="modSp mod">
        <pc:chgData name="Lisa-Marie Bassler" userId="38f25fa2-f4e2-42aa-a629-d2ccc29b42c2" providerId="ADAL" clId="{151E9CE8-B21B-4565-A978-68B2E862EE5B}" dt="2026-10-03T22:42:59.829" v="1294"/>
        <pc:sldMkLst>
          <pc:docMk/>
          <pc:sldMk cId="355753855" sldId="455"/>
        </pc:sldMkLst>
        <pc:spChg chg="mod">
          <ac:chgData name="Lisa-Marie Bassler" userId="38f25fa2-f4e2-42aa-a629-d2ccc29b42c2" providerId="ADAL" clId="{151E9CE8-B21B-4565-A978-68B2E862EE5B}" dt="2026-10-01T13:22:59.741" v="588"/>
          <ac:spMkLst>
            <pc:docMk/>
            <pc:sldMk cId="355753855" sldId="455"/>
            <ac:spMk id="4" creationId="{C580A46F-8059-4D1A-815B-AD840325B150}"/>
          </ac:spMkLst>
        </pc:spChg>
        <pc:spChg chg="mod">
          <ac:chgData name="Lisa-Marie Bassler" userId="38f25fa2-f4e2-42aa-a629-d2ccc29b42c2" providerId="ADAL" clId="{151E9CE8-B21B-4565-A978-68B2E862EE5B}" dt="2026-10-01T13:23:02.583" v="592"/>
          <ac:spMkLst>
            <pc:docMk/>
            <pc:sldMk cId="355753855" sldId="455"/>
            <ac:spMk id="5" creationId="{C916049A-BE66-4071-AB73-22E62B4FF4DB}"/>
          </ac:spMkLst>
        </pc:spChg>
        <pc:spChg chg="mod">
          <ac:chgData name="Lisa-Marie Bassler" userId="38f25fa2-f4e2-42aa-a629-d2ccc29b42c2" providerId="ADAL" clId="{151E9CE8-B21B-4565-A978-68B2E862EE5B}" dt="2026-10-03T22:42:59.607" v="1256"/>
          <ac:spMkLst>
            <pc:docMk/>
            <pc:sldMk cId="355753855" sldId="455"/>
            <ac:spMk id="8" creationId="{C6D5F7FF-94A8-49BB-B6B7-5E5DD51C32A7}"/>
          </ac:spMkLst>
        </pc:spChg>
        <pc:spChg chg="mod">
          <ac:chgData name="Lisa-Marie Bassler" userId="38f25fa2-f4e2-42aa-a629-d2ccc29b42c2" providerId="ADAL" clId="{151E9CE8-B21B-4565-A978-68B2E862EE5B}" dt="2026-10-03T22:42:59.829" v="1294"/>
          <ac:spMkLst>
            <pc:docMk/>
            <pc:sldMk cId="355753855" sldId="455"/>
            <ac:spMk id="10" creationId="{FF860440-D58C-48D7-8B56-A85D501260A8}"/>
          </ac:spMkLst>
        </pc:spChg>
        <pc:spChg chg="mod">
          <ac:chgData name="Lisa-Marie Bassler" userId="38f25fa2-f4e2-42aa-a629-d2ccc29b42c2" providerId="ADAL" clId="{151E9CE8-B21B-4565-A978-68B2E862EE5B}" dt="2026-10-03T22:42:59.607" v="1252"/>
          <ac:spMkLst>
            <pc:docMk/>
            <pc:sldMk cId="355753855" sldId="455"/>
            <ac:spMk id="12" creationId="{AAF57652-6583-44A0-BE93-FE1079D7B131}"/>
          </ac:spMkLst>
        </pc:spChg>
        <pc:spChg chg="mod">
          <ac:chgData name="Lisa-Marie Bassler" userId="38f25fa2-f4e2-42aa-a629-d2ccc29b42c2" providerId="ADAL" clId="{151E9CE8-B21B-4565-A978-68B2E862EE5B}" dt="2026-10-03T22:42:59.607" v="1249"/>
          <ac:spMkLst>
            <pc:docMk/>
            <pc:sldMk cId="355753855" sldId="455"/>
            <ac:spMk id="14" creationId="{8D7852AB-29A8-4595-A666-69E0E6B38473}"/>
          </ac:spMkLst>
        </pc:spChg>
        <pc:spChg chg="mod">
          <ac:chgData name="Lisa-Marie Bassler" userId="38f25fa2-f4e2-42aa-a629-d2ccc29b42c2" providerId="ADAL" clId="{151E9CE8-B21B-4565-A978-68B2E862EE5B}" dt="2026-10-03T22:42:59.607" v="1253"/>
          <ac:spMkLst>
            <pc:docMk/>
            <pc:sldMk cId="355753855" sldId="455"/>
            <ac:spMk id="16" creationId="{396E75BB-FC93-490B-867F-7089A654068F}"/>
          </ac:spMkLst>
        </pc:spChg>
        <pc:spChg chg="mod">
          <ac:chgData name="Lisa-Marie Bassler" userId="38f25fa2-f4e2-42aa-a629-d2ccc29b42c2" providerId="ADAL" clId="{151E9CE8-B21B-4565-A978-68B2E862EE5B}" dt="2026-10-03T22:42:59.607" v="1250"/>
          <ac:spMkLst>
            <pc:docMk/>
            <pc:sldMk cId="355753855" sldId="455"/>
            <ac:spMk id="18" creationId="{1D461D9E-E836-4B94-8D01-AB3EAC20B348}"/>
          </ac:spMkLst>
        </pc:spChg>
        <pc:spChg chg="mod">
          <ac:chgData name="Lisa-Marie Bassler" userId="38f25fa2-f4e2-42aa-a629-d2ccc29b42c2" providerId="ADAL" clId="{151E9CE8-B21B-4565-A978-68B2E862EE5B}" dt="2026-10-03T22:42:59.607" v="1254"/>
          <ac:spMkLst>
            <pc:docMk/>
            <pc:sldMk cId="355753855" sldId="455"/>
            <ac:spMk id="20" creationId="{74896749-EBE5-49BD-8856-3C31CFF14B2D}"/>
          </ac:spMkLst>
        </pc:spChg>
        <pc:spChg chg="mod">
          <ac:chgData name="Lisa-Marie Bassler" userId="38f25fa2-f4e2-42aa-a629-d2ccc29b42c2" providerId="ADAL" clId="{151E9CE8-B21B-4565-A978-68B2E862EE5B}" dt="2026-10-03T22:42:59.607" v="1251"/>
          <ac:spMkLst>
            <pc:docMk/>
            <pc:sldMk cId="355753855" sldId="455"/>
            <ac:spMk id="22" creationId="{F3FE59B4-A751-468F-9316-19C1F15E7F83}"/>
          </ac:spMkLst>
        </pc:spChg>
      </pc:sldChg>
      <pc:sldChg chg="modSp mod">
        <pc:chgData name="Lisa-Marie Bassler" userId="38f25fa2-f4e2-42aa-a629-d2ccc29b42c2" providerId="ADAL" clId="{151E9CE8-B21B-4565-A978-68B2E862EE5B}" dt="2026-10-03T22:42:59.864" v="1296"/>
        <pc:sldMkLst>
          <pc:docMk/>
          <pc:sldMk cId="59506450" sldId="456"/>
        </pc:sldMkLst>
        <pc:spChg chg="mod">
          <ac:chgData name="Lisa-Marie Bassler" userId="38f25fa2-f4e2-42aa-a629-d2ccc29b42c2" providerId="ADAL" clId="{151E9CE8-B21B-4565-A978-68B2E862EE5B}" dt="2026-10-01T13:22:59.749" v="589"/>
          <ac:spMkLst>
            <pc:docMk/>
            <pc:sldMk cId="59506450" sldId="456"/>
            <ac:spMk id="4" creationId="{BB60220F-F588-4C91-B5AC-E16F3A06F7B1}"/>
          </ac:spMkLst>
        </pc:spChg>
        <pc:spChg chg="mod">
          <ac:chgData name="Lisa-Marie Bassler" userId="38f25fa2-f4e2-42aa-a629-d2ccc29b42c2" providerId="ADAL" clId="{151E9CE8-B21B-4565-A978-68B2E862EE5B}" dt="2026-10-01T13:23:02.594" v="593"/>
          <ac:spMkLst>
            <pc:docMk/>
            <pc:sldMk cId="59506450" sldId="456"/>
            <ac:spMk id="5" creationId="{8F629BAB-C6BF-4C2F-8F69-F7441191529A}"/>
          </ac:spMkLst>
        </pc:spChg>
        <pc:spChg chg="mod">
          <ac:chgData name="Lisa-Marie Bassler" userId="38f25fa2-f4e2-42aa-a629-d2ccc29b42c2" providerId="ADAL" clId="{151E9CE8-B21B-4565-A978-68B2E862EE5B}" dt="2026-10-03T22:42:59.864" v="1296"/>
          <ac:spMkLst>
            <pc:docMk/>
            <pc:sldMk cId="59506450" sldId="456"/>
            <ac:spMk id="9" creationId="{45FA8E3E-4EAB-47AA-AE96-4CE1BB2E8432}"/>
          </ac:spMkLst>
        </pc:spChg>
        <pc:spChg chg="mod">
          <ac:chgData name="Lisa-Marie Bassler" userId="38f25fa2-f4e2-42aa-a629-d2ccc29b42c2" providerId="ADAL" clId="{151E9CE8-B21B-4565-A978-68B2E862EE5B}" dt="2026-10-01T13:23:02.646" v="594"/>
          <ac:spMkLst>
            <pc:docMk/>
            <pc:sldMk cId="59506450" sldId="456"/>
            <ac:spMk id="11" creationId="{A449A020-8DE6-4C76-ADB9-4B210A854E7D}"/>
          </ac:spMkLst>
        </pc:spChg>
        <pc:spChg chg="mod">
          <ac:chgData name="Lisa-Marie Bassler" userId="38f25fa2-f4e2-42aa-a629-d2ccc29b42c2" providerId="ADAL" clId="{151E9CE8-B21B-4565-A978-68B2E862EE5B}" dt="2026-10-01T13:23:02.646" v="598"/>
          <ac:spMkLst>
            <pc:docMk/>
            <pc:sldMk cId="59506450" sldId="456"/>
            <ac:spMk id="13" creationId="{15B4E0A4-8DC4-40C9-BD64-90228F27FDD3}"/>
          </ac:spMkLst>
        </pc:spChg>
        <pc:spChg chg="mod">
          <ac:chgData name="Lisa-Marie Bassler" userId="38f25fa2-f4e2-42aa-a629-d2ccc29b42c2" providerId="ADAL" clId="{151E9CE8-B21B-4565-A978-68B2E862EE5B}" dt="2026-10-01T13:23:02.646" v="599"/>
          <ac:spMkLst>
            <pc:docMk/>
            <pc:sldMk cId="59506450" sldId="456"/>
            <ac:spMk id="15" creationId="{5207184E-4ACE-4181-B86E-5F47CFDE18E3}"/>
          </ac:spMkLst>
        </pc:spChg>
        <pc:spChg chg="mod">
          <ac:chgData name="Lisa-Marie Bassler" userId="38f25fa2-f4e2-42aa-a629-d2ccc29b42c2" providerId="ADAL" clId="{151E9CE8-B21B-4565-A978-68B2E862EE5B}" dt="2026-10-01T13:23:02.657" v="603"/>
          <ac:spMkLst>
            <pc:docMk/>
            <pc:sldMk cId="59506450" sldId="456"/>
            <ac:spMk id="17" creationId="{D232EDEC-4672-4995-9E64-F32E77D5A919}"/>
          </ac:spMkLst>
        </pc:spChg>
        <pc:spChg chg="mod">
          <ac:chgData name="Lisa-Marie Bassler" userId="38f25fa2-f4e2-42aa-a629-d2ccc29b42c2" providerId="ADAL" clId="{151E9CE8-B21B-4565-A978-68B2E862EE5B}" dt="2026-10-01T13:23:02.657" v="604"/>
          <ac:spMkLst>
            <pc:docMk/>
            <pc:sldMk cId="59506450" sldId="456"/>
            <ac:spMk id="19" creationId="{8F5AB976-78DE-416A-B5BA-0A81042D20B4}"/>
          </ac:spMkLst>
        </pc:spChg>
        <pc:spChg chg="mod">
          <ac:chgData name="Lisa-Marie Bassler" userId="38f25fa2-f4e2-42aa-a629-d2ccc29b42c2" providerId="ADAL" clId="{151E9CE8-B21B-4565-A978-68B2E862EE5B}" dt="2026-10-01T13:23:02.657" v="608"/>
          <ac:spMkLst>
            <pc:docMk/>
            <pc:sldMk cId="59506450" sldId="456"/>
            <ac:spMk id="21" creationId="{982D7259-355D-4820-AE06-988D6237F2A3}"/>
          </ac:spMkLst>
        </pc:spChg>
        <pc:spChg chg="mod">
          <ac:chgData name="Lisa-Marie Bassler" userId="38f25fa2-f4e2-42aa-a629-d2ccc29b42c2" providerId="ADAL" clId="{151E9CE8-B21B-4565-A978-68B2E862EE5B}" dt="2026-10-03T22:42:58.362" v="1204"/>
          <ac:spMkLst>
            <pc:docMk/>
            <pc:sldMk cId="59506450" sldId="456"/>
            <ac:spMk id="22" creationId="{96196A9A-49EB-4E24-ACD5-2181032D1013}"/>
          </ac:spMkLst>
        </pc:spChg>
      </pc:sldChg>
      <pc:sldChg chg="modSp mod">
        <pc:chgData name="Lisa-Marie Bassler" userId="38f25fa2-f4e2-42aa-a629-d2ccc29b42c2" providerId="ADAL" clId="{151E9CE8-B21B-4565-A978-68B2E862EE5B}" dt="2026-10-03T22:42:59.877" v="1298"/>
        <pc:sldMkLst>
          <pc:docMk/>
          <pc:sldMk cId="3058428677" sldId="457"/>
        </pc:sldMkLst>
        <pc:spChg chg="mod">
          <ac:chgData name="Lisa-Marie Bassler" userId="38f25fa2-f4e2-42aa-a629-d2ccc29b42c2" providerId="ADAL" clId="{151E9CE8-B21B-4565-A978-68B2E862EE5B}" dt="2026-10-01T13:23:39.885" v="631"/>
          <ac:spMkLst>
            <pc:docMk/>
            <pc:sldMk cId="3058428677" sldId="457"/>
            <ac:spMk id="4" creationId="{7AEABC74-2853-4EA6-89F5-A4B84AFA8EF7}"/>
          </ac:spMkLst>
        </pc:spChg>
        <pc:spChg chg="mod">
          <ac:chgData name="Lisa-Marie Bassler" userId="38f25fa2-f4e2-42aa-a629-d2ccc29b42c2" providerId="ADAL" clId="{151E9CE8-B21B-4565-A978-68B2E862EE5B}" dt="2026-10-01T13:23:46.351" v="635"/>
          <ac:spMkLst>
            <pc:docMk/>
            <pc:sldMk cId="3058428677" sldId="457"/>
            <ac:spMk id="5" creationId="{CC18B957-1A1C-4F19-A6ED-081AC153168B}"/>
          </ac:spMkLst>
        </pc:spChg>
        <pc:spChg chg="mod">
          <ac:chgData name="Lisa-Marie Bassler" userId="38f25fa2-f4e2-42aa-a629-d2ccc29b42c2" providerId="ADAL" clId="{151E9CE8-B21B-4565-A978-68B2E862EE5B}" dt="2026-10-03T22:42:59.652" v="1262"/>
          <ac:spMkLst>
            <pc:docMk/>
            <pc:sldMk cId="3058428677" sldId="457"/>
            <ac:spMk id="8" creationId="{2213C046-2D67-40BB-A689-1A79C57DDF35}"/>
          </ac:spMkLst>
        </pc:spChg>
        <pc:spChg chg="mod">
          <ac:chgData name="Lisa-Marie Bassler" userId="38f25fa2-f4e2-42aa-a629-d2ccc29b42c2" providerId="ADAL" clId="{151E9CE8-B21B-4565-A978-68B2E862EE5B}" dt="2026-10-03T22:42:59.877" v="1298"/>
          <ac:spMkLst>
            <pc:docMk/>
            <pc:sldMk cId="3058428677" sldId="457"/>
            <ac:spMk id="10" creationId="{A7CDB867-8AB6-4C2E-95CC-FED59C48FEE3}"/>
          </ac:spMkLst>
        </pc:spChg>
        <pc:spChg chg="mod">
          <ac:chgData name="Lisa-Marie Bassler" userId="38f25fa2-f4e2-42aa-a629-d2ccc29b42c2" providerId="ADAL" clId="{151E9CE8-B21B-4565-A978-68B2E862EE5B}" dt="2026-10-03T22:42:59.652" v="1259"/>
          <ac:spMkLst>
            <pc:docMk/>
            <pc:sldMk cId="3058428677" sldId="457"/>
            <ac:spMk id="12" creationId="{C283FB3F-4E34-49E8-9E25-63D010262164}"/>
          </ac:spMkLst>
        </pc:spChg>
        <pc:spChg chg="mod">
          <ac:chgData name="Lisa-Marie Bassler" userId="38f25fa2-f4e2-42aa-a629-d2ccc29b42c2" providerId="ADAL" clId="{151E9CE8-B21B-4565-A978-68B2E862EE5B}" dt="2026-10-03T22:42:59.650" v="1257"/>
          <ac:spMkLst>
            <pc:docMk/>
            <pc:sldMk cId="3058428677" sldId="457"/>
            <ac:spMk id="14" creationId="{1AAE48D8-8527-4102-9C78-8C812930726E}"/>
          </ac:spMkLst>
        </pc:spChg>
        <pc:spChg chg="mod">
          <ac:chgData name="Lisa-Marie Bassler" userId="38f25fa2-f4e2-42aa-a629-d2ccc29b42c2" providerId="ADAL" clId="{151E9CE8-B21B-4565-A978-68B2E862EE5B}" dt="2026-10-03T22:42:59.652" v="1260"/>
          <ac:spMkLst>
            <pc:docMk/>
            <pc:sldMk cId="3058428677" sldId="457"/>
            <ac:spMk id="16" creationId="{61369FF9-8561-4A4B-A6CC-F5412C7AE2BD}"/>
          </ac:spMkLst>
        </pc:spChg>
        <pc:spChg chg="mod">
          <ac:chgData name="Lisa-Marie Bassler" userId="38f25fa2-f4e2-42aa-a629-d2ccc29b42c2" providerId="ADAL" clId="{151E9CE8-B21B-4565-A978-68B2E862EE5B}" dt="2026-10-03T22:42:59.650" v="1258"/>
          <ac:spMkLst>
            <pc:docMk/>
            <pc:sldMk cId="3058428677" sldId="457"/>
            <ac:spMk id="18" creationId="{9713C694-6B90-4B33-8322-A426F34B1D8D}"/>
          </ac:spMkLst>
        </pc:spChg>
      </pc:sldChg>
      <pc:sldChg chg="modSp mod">
        <pc:chgData name="Lisa-Marie Bassler" userId="38f25fa2-f4e2-42aa-a629-d2ccc29b42c2" providerId="ADAL" clId="{151E9CE8-B21B-4565-A978-68B2E862EE5B}" dt="2026-10-03T22:42:59.877" v="1300"/>
        <pc:sldMkLst>
          <pc:docMk/>
          <pc:sldMk cId="181092396" sldId="458"/>
        </pc:sldMkLst>
        <pc:spChg chg="mod">
          <ac:chgData name="Lisa-Marie Bassler" userId="38f25fa2-f4e2-42aa-a629-d2ccc29b42c2" providerId="ADAL" clId="{151E9CE8-B21B-4565-A978-68B2E862EE5B}" dt="2026-10-01T13:23:39.920" v="632"/>
          <ac:spMkLst>
            <pc:docMk/>
            <pc:sldMk cId="181092396" sldId="458"/>
            <ac:spMk id="4" creationId="{961C901D-A3AB-40F2-92D9-8B7368F32A03}"/>
          </ac:spMkLst>
        </pc:spChg>
        <pc:spChg chg="mod">
          <ac:chgData name="Lisa-Marie Bassler" userId="38f25fa2-f4e2-42aa-a629-d2ccc29b42c2" providerId="ADAL" clId="{151E9CE8-B21B-4565-A978-68B2E862EE5B}" dt="2026-10-01T13:23:46.371" v="636"/>
          <ac:spMkLst>
            <pc:docMk/>
            <pc:sldMk cId="181092396" sldId="458"/>
            <ac:spMk id="5" creationId="{80AE4B08-E8F7-49FA-AE46-EB995E736F47}"/>
          </ac:spMkLst>
        </pc:spChg>
        <pc:spChg chg="mod">
          <ac:chgData name="Lisa-Marie Bassler" userId="38f25fa2-f4e2-42aa-a629-d2ccc29b42c2" providerId="ADAL" clId="{151E9CE8-B21B-4565-A978-68B2E862EE5B}" dt="2026-10-03T22:42:59.877" v="1300"/>
          <ac:spMkLst>
            <pc:docMk/>
            <pc:sldMk cId="181092396" sldId="458"/>
            <ac:spMk id="9" creationId="{BB7FEC31-1A6E-4ED4-9F13-8F39F6068BD3}"/>
          </ac:spMkLst>
        </pc:spChg>
        <pc:spChg chg="mod">
          <ac:chgData name="Lisa-Marie Bassler" userId="38f25fa2-f4e2-42aa-a629-d2ccc29b42c2" providerId="ADAL" clId="{151E9CE8-B21B-4565-A978-68B2E862EE5B}" dt="2026-10-01T13:23:46.403" v="637"/>
          <ac:spMkLst>
            <pc:docMk/>
            <pc:sldMk cId="181092396" sldId="458"/>
            <ac:spMk id="11" creationId="{BA79C53A-2432-4874-B254-048B72673A56}"/>
          </ac:spMkLst>
        </pc:spChg>
        <pc:spChg chg="mod">
          <ac:chgData name="Lisa-Marie Bassler" userId="38f25fa2-f4e2-42aa-a629-d2ccc29b42c2" providerId="ADAL" clId="{151E9CE8-B21B-4565-A978-68B2E862EE5B}" dt="2026-10-01T13:23:46.408" v="641"/>
          <ac:spMkLst>
            <pc:docMk/>
            <pc:sldMk cId="181092396" sldId="458"/>
            <ac:spMk id="13" creationId="{D7567D22-E3D4-46A2-9F22-626ADCFA5CFC}"/>
          </ac:spMkLst>
        </pc:spChg>
        <pc:spChg chg="mod">
          <ac:chgData name="Lisa-Marie Bassler" userId="38f25fa2-f4e2-42aa-a629-d2ccc29b42c2" providerId="ADAL" clId="{151E9CE8-B21B-4565-A978-68B2E862EE5B}" dt="2026-10-01T13:23:46.408" v="642"/>
          <ac:spMkLst>
            <pc:docMk/>
            <pc:sldMk cId="181092396" sldId="458"/>
            <ac:spMk id="15" creationId="{17A75971-F891-4742-AB6A-2A015BAAD787}"/>
          </ac:spMkLst>
        </pc:spChg>
        <pc:spChg chg="mod">
          <ac:chgData name="Lisa-Marie Bassler" userId="38f25fa2-f4e2-42aa-a629-d2ccc29b42c2" providerId="ADAL" clId="{151E9CE8-B21B-4565-A978-68B2E862EE5B}" dt="2026-10-01T13:23:46.408" v="646"/>
          <ac:spMkLst>
            <pc:docMk/>
            <pc:sldMk cId="181092396" sldId="458"/>
            <ac:spMk id="17" creationId="{C9E5AA89-FBBD-4B84-8677-9F13313C3C2C}"/>
          </ac:spMkLst>
        </pc:spChg>
        <pc:spChg chg="mod">
          <ac:chgData name="Lisa-Marie Bassler" userId="38f25fa2-f4e2-42aa-a629-d2ccc29b42c2" providerId="ADAL" clId="{151E9CE8-B21B-4565-A978-68B2E862EE5B}" dt="2026-10-03T22:42:58.362" v="1206"/>
          <ac:spMkLst>
            <pc:docMk/>
            <pc:sldMk cId="181092396" sldId="458"/>
            <ac:spMk id="18" creationId="{644707FF-A781-4BAA-8C6E-E9FF532FC063}"/>
          </ac:spMkLst>
        </pc:spChg>
      </pc:sldChg>
      <pc:sldChg chg="modSp mod">
        <pc:chgData name="Lisa-Marie Bassler" userId="38f25fa2-f4e2-42aa-a629-d2ccc29b42c2" providerId="ADAL" clId="{151E9CE8-B21B-4565-A978-68B2E862EE5B}" dt="2026-10-03T22:42:59.909" v="1306"/>
        <pc:sldMkLst>
          <pc:docMk/>
          <pc:sldMk cId="560102645" sldId="459"/>
        </pc:sldMkLst>
        <pc:spChg chg="mod">
          <ac:chgData name="Lisa-Marie Bassler" userId="38f25fa2-f4e2-42aa-a629-d2ccc29b42c2" providerId="ADAL" clId="{151E9CE8-B21B-4565-A978-68B2E862EE5B}" dt="2026-10-01T13:28:15.931" v="732"/>
          <ac:spMkLst>
            <pc:docMk/>
            <pc:sldMk cId="560102645" sldId="459"/>
            <ac:spMk id="10" creationId="{F7E674CB-A6C2-4685-BFC8-D2DA53976153}"/>
          </ac:spMkLst>
        </pc:spChg>
        <pc:spChg chg="mod">
          <ac:chgData name="Lisa-Marie Bassler" userId="38f25fa2-f4e2-42aa-a629-d2ccc29b42c2" providerId="ADAL" clId="{151E9CE8-B21B-4565-A978-68B2E862EE5B}" dt="2026-10-01T13:28:29.289" v="736"/>
          <ac:spMkLst>
            <pc:docMk/>
            <pc:sldMk cId="560102645" sldId="459"/>
            <ac:spMk id="11" creationId="{F7400D7C-5F6E-43FC-9187-8C43342E9E54}"/>
          </ac:spMkLst>
        </pc:spChg>
        <pc:spChg chg="mod">
          <ac:chgData name="Lisa-Marie Bassler" userId="38f25fa2-f4e2-42aa-a629-d2ccc29b42c2" providerId="ADAL" clId="{151E9CE8-B21B-4565-A978-68B2E862EE5B}" dt="2026-10-03T22:42:59.703" v="1272"/>
          <ac:spMkLst>
            <pc:docMk/>
            <pc:sldMk cId="560102645" sldId="459"/>
            <ac:spMk id="14" creationId="{FE22F147-739E-45F8-8FF5-B4EF003C3E35}"/>
          </ac:spMkLst>
        </pc:spChg>
        <pc:spChg chg="mod">
          <ac:chgData name="Lisa-Marie Bassler" userId="38f25fa2-f4e2-42aa-a629-d2ccc29b42c2" providerId="ADAL" clId="{151E9CE8-B21B-4565-A978-68B2E862EE5B}" dt="2026-10-03T22:42:59.909" v="1306"/>
          <ac:spMkLst>
            <pc:docMk/>
            <pc:sldMk cId="560102645" sldId="459"/>
            <ac:spMk id="16" creationId="{FCB17F18-7E3F-4F6E-8F07-358D29C1FC1D}"/>
          </ac:spMkLst>
        </pc:spChg>
      </pc:sldChg>
      <pc:sldChg chg="addSp modSp mod">
        <pc:chgData name="Lisa-Marie Bassler" userId="38f25fa2-f4e2-42aa-a629-d2ccc29b42c2" providerId="ADAL" clId="{151E9CE8-B21B-4565-A978-68B2E862EE5B}" dt="2026-10-03T22:42:59.941" v="1308"/>
        <pc:sldMkLst>
          <pc:docMk/>
          <pc:sldMk cId="609982680" sldId="460"/>
        </pc:sldMkLst>
        <pc:spChg chg="mod">
          <ac:chgData name="Lisa-Marie Bassler" userId="38f25fa2-f4e2-42aa-a629-d2ccc29b42c2" providerId="ADAL" clId="{151E9CE8-B21B-4565-A978-68B2E862EE5B}" dt="2026-10-01T13:28:15.936" v="733"/>
          <ac:spMkLst>
            <pc:docMk/>
            <pc:sldMk cId="609982680" sldId="460"/>
            <ac:spMk id="10" creationId="{50A5D1F1-DC92-4404-A02E-0131422E7735}"/>
          </ac:spMkLst>
        </pc:spChg>
        <pc:spChg chg="mod">
          <ac:chgData name="Lisa-Marie Bassler" userId="38f25fa2-f4e2-42aa-a629-d2ccc29b42c2" providerId="ADAL" clId="{151E9CE8-B21B-4565-A978-68B2E862EE5B}" dt="2026-10-01T13:28:29.308" v="737"/>
          <ac:spMkLst>
            <pc:docMk/>
            <pc:sldMk cId="609982680" sldId="460"/>
            <ac:spMk id="11" creationId="{5437CE19-5764-4838-ABDA-0E46AD8AEBD6}"/>
          </ac:spMkLst>
        </pc:spChg>
        <pc:spChg chg="mod">
          <ac:chgData name="Lisa-Marie Bassler" userId="38f25fa2-f4e2-42aa-a629-d2ccc29b42c2" providerId="ADAL" clId="{151E9CE8-B21B-4565-A978-68B2E862EE5B}" dt="2026-10-03T22:42:59.941" v="1308"/>
          <ac:spMkLst>
            <pc:docMk/>
            <pc:sldMk cId="609982680" sldId="460"/>
            <ac:spMk id="15" creationId="{9FA74CFE-4B33-43E0-8800-9D0DAB120FC2}"/>
          </ac:spMkLst>
        </pc:spChg>
        <pc:spChg chg="mod">
          <ac:chgData name="Lisa-Marie Bassler" userId="38f25fa2-f4e2-42aa-a629-d2ccc29b42c2" providerId="ADAL" clId="{151E9CE8-B21B-4565-A978-68B2E862EE5B}" dt="2026-10-03T22:42:58.362" v="1210"/>
          <ac:spMkLst>
            <pc:docMk/>
            <pc:sldMk cId="609982680" sldId="460"/>
            <ac:spMk id="17" creationId="{EF0AAFB6-6A1A-442A-BB1C-C5FCB9975792}"/>
          </ac:spMkLst>
        </pc:spChg>
        <pc:spChg chg="add mod">
          <ac:chgData name="Lisa-Marie Bassler" userId="38f25fa2-f4e2-42aa-a629-d2ccc29b42c2" providerId="ADAL" clId="{151E9CE8-B21B-4565-A978-68B2E862EE5B}" dt="2026-10-01T13:28:29.656" v="750"/>
          <ac:spMkLst>
            <pc:docMk/>
            <pc:sldMk cId="609982680" sldId="460"/>
            <ac:spMk id="18" creationId="{5D8FBECD-9DA3-4A0E-A57E-095A905EBC88}"/>
          </ac:spMkLst>
        </pc:spChg>
        <pc:spChg chg="add mod">
          <ac:chgData name="Lisa-Marie Bassler" userId="38f25fa2-f4e2-42aa-a629-d2ccc29b42c2" providerId="ADAL" clId="{151E9CE8-B21B-4565-A978-68B2E862EE5B}" dt="2026-10-01T13:28:29.661" v="763"/>
          <ac:spMkLst>
            <pc:docMk/>
            <pc:sldMk cId="609982680" sldId="460"/>
            <ac:spMk id="19" creationId="{65C47B5E-5719-41DF-8320-17EE65935620}"/>
          </ac:spMkLst>
        </pc:spChg>
        <pc:spChg chg="add mod">
          <ac:chgData name="Lisa-Marie Bassler" userId="38f25fa2-f4e2-42aa-a629-d2ccc29b42c2" providerId="ADAL" clId="{151E9CE8-B21B-4565-A978-68B2E862EE5B}" dt="2026-10-01T13:28:29.665" v="776"/>
          <ac:spMkLst>
            <pc:docMk/>
            <pc:sldMk cId="609982680" sldId="460"/>
            <ac:spMk id="20" creationId="{252B93ED-BEAA-4A0D-BC9D-AB8F8CE29D2C}"/>
          </ac:spMkLst>
        </pc:spChg>
        <pc:spChg chg="add mod">
          <ac:chgData name="Lisa-Marie Bassler" userId="38f25fa2-f4e2-42aa-a629-d2ccc29b42c2" providerId="ADAL" clId="{151E9CE8-B21B-4565-A978-68B2E862EE5B}" dt="2026-10-01T13:28:29.665" v="789"/>
          <ac:spMkLst>
            <pc:docMk/>
            <pc:sldMk cId="609982680" sldId="460"/>
            <ac:spMk id="21" creationId="{244C8F65-7AE6-41AE-866D-BFA8A405814B}"/>
          </ac:spMkLst>
        </pc:spChg>
        <pc:spChg chg="add mod">
          <ac:chgData name="Lisa-Marie Bassler" userId="38f25fa2-f4e2-42aa-a629-d2ccc29b42c2" providerId="ADAL" clId="{151E9CE8-B21B-4565-A978-68B2E862EE5B}" dt="2026-10-01T13:28:29.681" v="802"/>
          <ac:spMkLst>
            <pc:docMk/>
            <pc:sldMk cId="609982680" sldId="460"/>
            <ac:spMk id="22" creationId="{2E1B4065-E6B4-474B-9475-88E5231B55FC}"/>
          </ac:spMkLst>
        </pc:spChg>
        <pc:spChg chg="add mod">
          <ac:chgData name="Lisa-Marie Bassler" userId="38f25fa2-f4e2-42aa-a629-d2ccc29b42c2" providerId="ADAL" clId="{151E9CE8-B21B-4565-A978-68B2E862EE5B}" dt="2026-10-01T13:28:29.687" v="815"/>
          <ac:spMkLst>
            <pc:docMk/>
            <pc:sldMk cId="609982680" sldId="460"/>
            <ac:spMk id="23" creationId="{15937263-7824-40FB-A73C-803B1CD37197}"/>
          </ac:spMkLst>
        </pc:spChg>
        <pc:spChg chg="add mod">
          <ac:chgData name="Lisa-Marie Bassler" userId="38f25fa2-f4e2-42aa-a629-d2ccc29b42c2" providerId="ADAL" clId="{151E9CE8-B21B-4565-A978-68B2E862EE5B}" dt="2026-10-01T13:28:29.696" v="828"/>
          <ac:spMkLst>
            <pc:docMk/>
            <pc:sldMk cId="609982680" sldId="460"/>
            <ac:spMk id="24" creationId="{18B8FFDA-6B2E-42B3-8729-5DA06CD6BC3A}"/>
          </ac:spMkLst>
        </pc:spChg>
        <pc:spChg chg="add mod">
          <ac:chgData name="Lisa-Marie Bassler" userId="38f25fa2-f4e2-42aa-a629-d2ccc29b42c2" providerId="ADAL" clId="{151E9CE8-B21B-4565-A978-68B2E862EE5B}" dt="2026-10-01T13:28:29.712" v="841"/>
          <ac:spMkLst>
            <pc:docMk/>
            <pc:sldMk cId="609982680" sldId="460"/>
            <ac:spMk id="25" creationId="{BAF95412-B20D-40D3-8240-74332F3AF07E}"/>
          </ac:spMkLst>
        </pc:spChg>
        <pc:spChg chg="add mod">
          <ac:chgData name="Lisa-Marie Bassler" userId="38f25fa2-f4e2-42aa-a629-d2ccc29b42c2" providerId="ADAL" clId="{151E9CE8-B21B-4565-A978-68B2E862EE5B}" dt="2026-10-01T13:28:29.712" v="854"/>
          <ac:spMkLst>
            <pc:docMk/>
            <pc:sldMk cId="609982680" sldId="460"/>
            <ac:spMk id="26" creationId="{5F6CEC7E-C5D7-4ABC-911E-C2771A569770}"/>
          </ac:spMkLst>
        </pc:spChg>
        <pc:spChg chg="add mod">
          <ac:chgData name="Lisa-Marie Bassler" userId="38f25fa2-f4e2-42aa-a629-d2ccc29b42c2" providerId="ADAL" clId="{151E9CE8-B21B-4565-A978-68B2E862EE5B}" dt="2026-10-01T13:28:29.728" v="867"/>
          <ac:spMkLst>
            <pc:docMk/>
            <pc:sldMk cId="609982680" sldId="460"/>
            <ac:spMk id="27" creationId="{6BA6A7E0-7AFC-44A1-AFE0-00BC5643AF74}"/>
          </ac:spMkLst>
        </pc:spChg>
        <pc:spChg chg="add mod">
          <ac:chgData name="Lisa-Marie Bassler" userId="38f25fa2-f4e2-42aa-a629-d2ccc29b42c2" providerId="ADAL" clId="{151E9CE8-B21B-4565-A978-68B2E862EE5B}" dt="2026-10-01T13:28:29.728" v="880"/>
          <ac:spMkLst>
            <pc:docMk/>
            <pc:sldMk cId="609982680" sldId="460"/>
            <ac:spMk id="28" creationId="{65276B55-DC3E-48DD-892D-0755F0473EAD}"/>
          </ac:spMkLst>
        </pc:spChg>
      </pc:sldChg>
      <pc:sldChg chg="modSp mod">
        <pc:chgData name="Lisa-Marie Bassler" userId="38f25fa2-f4e2-42aa-a629-d2ccc29b42c2" providerId="ADAL" clId="{151E9CE8-B21B-4565-A978-68B2E862EE5B}" dt="2026-10-03T22:42:59.893" v="1302"/>
        <pc:sldMkLst>
          <pc:docMk/>
          <pc:sldMk cId="3984473348" sldId="461"/>
        </pc:sldMkLst>
        <pc:spChg chg="mod">
          <ac:chgData name="Lisa-Marie Bassler" userId="38f25fa2-f4e2-42aa-a629-d2ccc29b42c2" providerId="ADAL" clId="{151E9CE8-B21B-4565-A978-68B2E862EE5B}" dt="2026-10-01T13:25:00.215" v="671"/>
          <ac:spMkLst>
            <pc:docMk/>
            <pc:sldMk cId="3984473348" sldId="461"/>
            <ac:spMk id="4" creationId="{7D7F233F-F581-49A8-BB04-A0525960389A}"/>
          </ac:spMkLst>
        </pc:spChg>
        <pc:spChg chg="mod">
          <ac:chgData name="Lisa-Marie Bassler" userId="38f25fa2-f4e2-42aa-a629-d2ccc29b42c2" providerId="ADAL" clId="{151E9CE8-B21B-4565-A978-68B2E862EE5B}" dt="2026-10-01T13:25:04.377" v="675"/>
          <ac:spMkLst>
            <pc:docMk/>
            <pc:sldMk cId="3984473348" sldId="461"/>
            <ac:spMk id="5" creationId="{B786A7CA-962C-47D2-AC23-9B7747971564}"/>
          </ac:spMkLst>
        </pc:spChg>
        <pc:spChg chg="mod">
          <ac:chgData name="Lisa-Marie Bassler" userId="38f25fa2-f4e2-42aa-a629-d2ccc29b42c2" providerId="ADAL" clId="{151E9CE8-B21B-4565-A978-68B2E862EE5B}" dt="2026-10-03T22:42:59.681" v="1270"/>
          <ac:spMkLst>
            <pc:docMk/>
            <pc:sldMk cId="3984473348" sldId="461"/>
            <ac:spMk id="8" creationId="{DD4F2F26-5411-4416-A0DF-E590EC51B98C}"/>
          </ac:spMkLst>
        </pc:spChg>
        <pc:spChg chg="mod">
          <ac:chgData name="Lisa-Marie Bassler" userId="38f25fa2-f4e2-42aa-a629-d2ccc29b42c2" providerId="ADAL" clId="{151E9CE8-B21B-4565-A978-68B2E862EE5B}" dt="2026-10-03T22:42:59.893" v="1302"/>
          <ac:spMkLst>
            <pc:docMk/>
            <pc:sldMk cId="3984473348" sldId="461"/>
            <ac:spMk id="10" creationId="{0F1A9297-B3C3-4F97-8ED4-2E5D7093D410}"/>
          </ac:spMkLst>
        </pc:spChg>
        <pc:spChg chg="mod">
          <ac:chgData name="Lisa-Marie Bassler" userId="38f25fa2-f4e2-42aa-a629-d2ccc29b42c2" providerId="ADAL" clId="{151E9CE8-B21B-4565-A978-68B2E862EE5B}" dt="2026-10-03T22:42:59.679" v="1266"/>
          <ac:spMkLst>
            <pc:docMk/>
            <pc:sldMk cId="3984473348" sldId="461"/>
            <ac:spMk id="12" creationId="{BA797B64-81A8-47BE-9480-AF2772CB63CB}"/>
          </ac:spMkLst>
        </pc:spChg>
        <pc:spChg chg="mod">
          <ac:chgData name="Lisa-Marie Bassler" userId="38f25fa2-f4e2-42aa-a629-d2ccc29b42c2" providerId="ADAL" clId="{151E9CE8-B21B-4565-A978-68B2E862EE5B}" dt="2026-10-03T22:42:59.677" v="1263"/>
          <ac:spMkLst>
            <pc:docMk/>
            <pc:sldMk cId="3984473348" sldId="461"/>
            <ac:spMk id="14" creationId="{F0357009-90B4-4824-8AA8-4A9CBBEDDE0B}"/>
          </ac:spMkLst>
        </pc:spChg>
        <pc:spChg chg="mod">
          <ac:chgData name="Lisa-Marie Bassler" userId="38f25fa2-f4e2-42aa-a629-d2ccc29b42c2" providerId="ADAL" clId="{151E9CE8-B21B-4565-A978-68B2E862EE5B}" dt="2026-10-03T22:42:59.681" v="1267"/>
          <ac:spMkLst>
            <pc:docMk/>
            <pc:sldMk cId="3984473348" sldId="461"/>
            <ac:spMk id="16" creationId="{A2E131E9-3B65-48D0-9429-9A3441A8CA55}"/>
          </ac:spMkLst>
        </pc:spChg>
        <pc:spChg chg="mod">
          <ac:chgData name="Lisa-Marie Bassler" userId="38f25fa2-f4e2-42aa-a629-d2ccc29b42c2" providerId="ADAL" clId="{151E9CE8-B21B-4565-A978-68B2E862EE5B}" dt="2026-10-03T22:42:59.679" v="1264"/>
          <ac:spMkLst>
            <pc:docMk/>
            <pc:sldMk cId="3984473348" sldId="461"/>
            <ac:spMk id="18" creationId="{56588072-1F0D-45CF-B767-0E7F1318FC39}"/>
          </ac:spMkLst>
        </pc:spChg>
        <pc:spChg chg="mod">
          <ac:chgData name="Lisa-Marie Bassler" userId="38f25fa2-f4e2-42aa-a629-d2ccc29b42c2" providerId="ADAL" clId="{151E9CE8-B21B-4565-A978-68B2E862EE5B}" dt="2026-10-03T22:42:59.681" v="1268"/>
          <ac:spMkLst>
            <pc:docMk/>
            <pc:sldMk cId="3984473348" sldId="461"/>
            <ac:spMk id="20" creationId="{31EC1693-1E63-49C2-98E7-7CC6791E3738}"/>
          </ac:spMkLst>
        </pc:spChg>
        <pc:spChg chg="mod">
          <ac:chgData name="Lisa-Marie Bassler" userId="38f25fa2-f4e2-42aa-a629-d2ccc29b42c2" providerId="ADAL" clId="{151E9CE8-B21B-4565-A978-68B2E862EE5B}" dt="2026-10-03T22:42:59.679" v="1265"/>
          <ac:spMkLst>
            <pc:docMk/>
            <pc:sldMk cId="3984473348" sldId="461"/>
            <ac:spMk id="22" creationId="{AD4B00E8-BFD0-45E2-A908-8E4F1D90FB63}"/>
          </ac:spMkLst>
        </pc:spChg>
      </pc:sldChg>
      <pc:sldChg chg="modSp mod">
        <pc:chgData name="Lisa-Marie Bassler" userId="38f25fa2-f4e2-42aa-a629-d2ccc29b42c2" providerId="ADAL" clId="{151E9CE8-B21B-4565-A978-68B2E862EE5B}" dt="2026-10-03T22:42:59.893" v="1304"/>
        <pc:sldMkLst>
          <pc:docMk/>
          <pc:sldMk cId="684928372" sldId="462"/>
        </pc:sldMkLst>
        <pc:spChg chg="mod">
          <ac:chgData name="Lisa-Marie Bassler" userId="38f25fa2-f4e2-42aa-a629-d2ccc29b42c2" providerId="ADAL" clId="{151E9CE8-B21B-4565-A978-68B2E862EE5B}" dt="2026-10-01T13:25:00.232" v="672"/>
          <ac:spMkLst>
            <pc:docMk/>
            <pc:sldMk cId="684928372" sldId="462"/>
            <ac:spMk id="4" creationId="{574D6538-FB52-42E6-B635-ADCE2BDDE186}"/>
          </ac:spMkLst>
        </pc:spChg>
        <pc:spChg chg="mod">
          <ac:chgData name="Lisa-Marie Bassler" userId="38f25fa2-f4e2-42aa-a629-d2ccc29b42c2" providerId="ADAL" clId="{151E9CE8-B21B-4565-A978-68B2E862EE5B}" dt="2026-10-01T13:25:04.406" v="676"/>
          <ac:spMkLst>
            <pc:docMk/>
            <pc:sldMk cId="684928372" sldId="462"/>
            <ac:spMk id="5" creationId="{FA848BB1-EB5B-4915-8CAF-4A46424398C7}"/>
          </ac:spMkLst>
        </pc:spChg>
        <pc:spChg chg="mod">
          <ac:chgData name="Lisa-Marie Bassler" userId="38f25fa2-f4e2-42aa-a629-d2ccc29b42c2" providerId="ADAL" clId="{151E9CE8-B21B-4565-A978-68B2E862EE5B}" dt="2026-10-03T22:42:59.893" v="1304"/>
          <ac:spMkLst>
            <pc:docMk/>
            <pc:sldMk cId="684928372" sldId="462"/>
            <ac:spMk id="9" creationId="{9472E732-A066-4C12-9480-4A207C85F2A0}"/>
          </ac:spMkLst>
        </pc:spChg>
        <pc:spChg chg="mod">
          <ac:chgData name="Lisa-Marie Bassler" userId="38f25fa2-f4e2-42aa-a629-d2ccc29b42c2" providerId="ADAL" clId="{151E9CE8-B21B-4565-A978-68B2E862EE5B}" dt="2026-10-01T13:25:04.443" v="677"/>
          <ac:spMkLst>
            <pc:docMk/>
            <pc:sldMk cId="684928372" sldId="462"/>
            <ac:spMk id="11" creationId="{7D7DA870-CB5D-4AEA-A29F-F238EDB27B57}"/>
          </ac:spMkLst>
        </pc:spChg>
        <pc:spChg chg="mod">
          <ac:chgData name="Lisa-Marie Bassler" userId="38f25fa2-f4e2-42aa-a629-d2ccc29b42c2" providerId="ADAL" clId="{151E9CE8-B21B-4565-A978-68B2E862EE5B}" dt="2026-10-01T13:25:04.443" v="681"/>
          <ac:spMkLst>
            <pc:docMk/>
            <pc:sldMk cId="684928372" sldId="462"/>
            <ac:spMk id="13" creationId="{E7C11B95-2887-4E0E-AFE9-DFB4022995B5}"/>
          </ac:spMkLst>
        </pc:spChg>
        <pc:spChg chg="mod">
          <ac:chgData name="Lisa-Marie Bassler" userId="38f25fa2-f4e2-42aa-a629-d2ccc29b42c2" providerId="ADAL" clId="{151E9CE8-B21B-4565-A978-68B2E862EE5B}" dt="2026-10-01T13:25:04.443" v="682"/>
          <ac:spMkLst>
            <pc:docMk/>
            <pc:sldMk cId="684928372" sldId="462"/>
            <ac:spMk id="15" creationId="{19F5D7AC-692C-47EE-AF25-B417F4603247}"/>
          </ac:spMkLst>
        </pc:spChg>
        <pc:spChg chg="mod">
          <ac:chgData name="Lisa-Marie Bassler" userId="38f25fa2-f4e2-42aa-a629-d2ccc29b42c2" providerId="ADAL" clId="{151E9CE8-B21B-4565-A978-68B2E862EE5B}" dt="2026-10-01T13:25:04.443" v="686"/>
          <ac:spMkLst>
            <pc:docMk/>
            <pc:sldMk cId="684928372" sldId="462"/>
            <ac:spMk id="17" creationId="{9419661E-8A06-4318-8357-F8CAD8B4D21B}"/>
          </ac:spMkLst>
        </pc:spChg>
        <pc:spChg chg="mod">
          <ac:chgData name="Lisa-Marie Bassler" userId="38f25fa2-f4e2-42aa-a629-d2ccc29b42c2" providerId="ADAL" clId="{151E9CE8-B21B-4565-A978-68B2E862EE5B}" dt="2026-10-01T13:25:04.443" v="687"/>
          <ac:spMkLst>
            <pc:docMk/>
            <pc:sldMk cId="684928372" sldId="462"/>
            <ac:spMk id="19" creationId="{754A50EB-E90D-490F-9099-2CC4819D4A4D}"/>
          </ac:spMkLst>
        </pc:spChg>
        <pc:spChg chg="mod">
          <ac:chgData name="Lisa-Marie Bassler" userId="38f25fa2-f4e2-42aa-a629-d2ccc29b42c2" providerId="ADAL" clId="{151E9CE8-B21B-4565-A978-68B2E862EE5B}" dt="2026-10-01T13:25:04.443" v="691"/>
          <ac:spMkLst>
            <pc:docMk/>
            <pc:sldMk cId="684928372" sldId="462"/>
            <ac:spMk id="21" creationId="{80255B4D-D007-45E3-9876-36EB66F60FAB}"/>
          </ac:spMkLst>
        </pc:spChg>
        <pc:spChg chg="mod">
          <ac:chgData name="Lisa-Marie Bassler" userId="38f25fa2-f4e2-42aa-a629-d2ccc29b42c2" providerId="ADAL" clId="{151E9CE8-B21B-4565-A978-68B2E862EE5B}" dt="2026-10-03T22:42:58.362" v="1208"/>
          <ac:spMkLst>
            <pc:docMk/>
            <pc:sldMk cId="684928372" sldId="462"/>
            <ac:spMk id="22" creationId="{CC1DECAF-76F3-47F3-BC77-17C5767184BF}"/>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32.svg"/><Relationship Id="rId1"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1" qsCatId="simple" csTypeId="urn:microsoft.com/office/officeart/2005/8/colors/accent1_2#1" csCatId="accent1" phldr="1"/>
      <dgm:spPr/>
      <dgm:t>
        <a:bodyPr/>
        <a:lstStyle/>
        <a:p>
          <a:endParaRPr lang="en-US"/>
        </a:p>
      </dgm:t>
    </dgm:pt>
    <dgm:pt modelId="{AA147357-DDBD-4607-A548-5B6BA5653AA0}">
      <dgm:prSet custT="1"/>
      <dgm:spPr/>
      <dgm:t>
        <a:bodyPr/>
        <a:lstStyle/>
        <a:p>
          <a:pPr>
            <a:lnSpc>
              <a:spcPct val="100000"/>
            </a:lnSpc>
          </a:pPr>
          <a:r>
            <a:rPr lang="en-GB" sz="2400" b="0" i="0" baseline="0">
              <a:latin typeface="Aptos" panose="020B0004020202020204" pitchFamily="34" charset="0"/>
            </a:rPr>
            <a:t>Assignments must be submitted to Moodle via the </a:t>
          </a:r>
          <a:r>
            <a:rPr lang="en-GB" sz="2400" b="1" i="0" baseline="0">
              <a:latin typeface="Aptos" panose="020B0004020202020204" pitchFamily="34" charset="0"/>
            </a:rPr>
            <a:t>correct</a:t>
          </a:r>
          <a:r>
            <a:rPr lang="en-GB" sz="2400" b="0" i="0" baseline="0">
              <a:latin typeface="Aptos" panose="020B0004020202020204" pitchFamily="34" charset="0"/>
            </a:rPr>
            <a:t> Turnitin portal by the deadlines set.</a:t>
          </a:r>
          <a:br>
            <a:rPr lang="en-GB" sz="1800" b="0" i="0" baseline="0">
              <a:latin typeface="Aptos" panose="020B0004020202020204" pitchFamily="34" charset="0"/>
            </a:rPr>
          </a:br>
          <a:endParaRPr lang="en-US" sz="1800">
            <a:latin typeface="Aptos" panose="020B0004020202020204" pitchFamily="34" charset="0"/>
          </a:endParaRPr>
        </a:p>
      </dgm:t>
    </dgm:pt>
    <dgm:pt modelId="{36F6284E-B507-44B0-8882-E39E0914C674}" type="parTrans" cxnId="{FEC6A2BC-618C-4D0F-BCB7-DAB1C380F63D}">
      <dgm:prSet/>
      <dgm:spPr/>
      <dgm:t>
        <a:bodyPr/>
        <a:lstStyle/>
        <a:p>
          <a:endParaRPr lang="en-US">
            <a:latin typeface="Aptos" panose="020B0004020202020204" pitchFamily="34" charset="0"/>
          </a:endParaRPr>
        </a:p>
      </dgm:t>
    </dgm:pt>
    <dgm:pt modelId="{5802A0D0-894F-41CF-AE03-1474D97114E8}" type="sibTrans" cxnId="{FEC6A2BC-618C-4D0F-BCB7-DAB1C380F63D}">
      <dgm:prSet/>
      <dgm:spPr/>
      <dgm:t>
        <a:bodyPr/>
        <a:lstStyle/>
        <a:p>
          <a:endParaRPr lang="en-US">
            <a:latin typeface="Aptos" panose="020B0004020202020204" pitchFamily="34" charset="0"/>
          </a:endParaRPr>
        </a:p>
      </dgm:t>
    </dgm:pt>
    <dgm:pt modelId="{6522F462-0EC4-4D43-8FD9-D4F89AD094FD}">
      <dgm:prSet custT="1"/>
      <dgm:spPr/>
      <dgm:t>
        <a:bodyPr/>
        <a:lstStyle/>
        <a:p>
          <a:pPr>
            <a:lnSpc>
              <a:spcPct val="100000"/>
            </a:lnSpc>
          </a:pPr>
          <a:r>
            <a:rPr lang="en-GB" sz="2400" b="0" i="0" baseline="0">
              <a:latin typeface="Aptos" panose="020B0004020202020204" pitchFamily="34" charset="0"/>
            </a:rPr>
            <a:t>If you submit your assignment 7 days late you </a:t>
          </a:r>
          <a:r>
            <a:rPr lang="en-GB" sz="2400" b="1" i="0" baseline="0">
              <a:latin typeface="Aptos" panose="020B0004020202020204" pitchFamily="34" charset="0"/>
            </a:rPr>
            <a:t>will be capped at 40%. </a:t>
          </a:r>
          <a:r>
            <a:rPr lang="en-GB" sz="2400" i="0" baseline="0">
              <a:latin typeface="Aptos" panose="020B0004020202020204" pitchFamily="34" charset="0"/>
            </a:rPr>
            <a:t>If you submit your assignment more than 7 days late you will receive 0. </a:t>
          </a:r>
          <a:endParaRPr lang="en-US" sz="2400">
            <a:latin typeface="Aptos" panose="020B0004020202020204" pitchFamily="34" charset="0"/>
          </a:endParaRPr>
        </a:p>
      </dgm:t>
    </dgm:pt>
    <dgm:pt modelId="{49063736-9A99-4C10-AFF0-83700A06D438}" type="parTrans" cxnId="{365F80F6-4289-4B0C-8D37-3A270C20EA82}">
      <dgm:prSet/>
      <dgm:spPr/>
      <dgm:t>
        <a:bodyPr/>
        <a:lstStyle/>
        <a:p>
          <a:endParaRPr lang="en-US">
            <a:latin typeface="Aptos" panose="020B0004020202020204" pitchFamily="34" charset="0"/>
          </a:endParaRPr>
        </a:p>
      </dgm:t>
    </dgm:pt>
    <dgm:pt modelId="{D819AE5A-A332-40B0-9E91-B507F29F626F}" type="sibTrans" cxnId="{365F80F6-4289-4B0C-8D37-3A270C20EA82}">
      <dgm:prSet/>
      <dgm:spPr/>
      <dgm:t>
        <a:bodyPr/>
        <a:lstStyle/>
        <a:p>
          <a:endParaRPr lang="en-US">
            <a:latin typeface="Aptos" panose="020B0004020202020204" pitchFamily="34" charset="0"/>
          </a:endParaRPr>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301519" y="11332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113519" y="2729212"/>
          <a:ext cx="4320000" cy="186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0" i="0" kern="1200" baseline="0">
              <a:latin typeface="Aptos" panose="020B0004020202020204" pitchFamily="34" charset="0"/>
            </a:rPr>
            <a:t>Assignments must be submitted to Moodle via the </a:t>
          </a:r>
          <a:r>
            <a:rPr lang="en-GB" sz="2400" b="1" i="0" kern="1200" baseline="0">
              <a:latin typeface="Aptos" panose="020B0004020202020204" pitchFamily="34" charset="0"/>
            </a:rPr>
            <a:t>correct</a:t>
          </a:r>
          <a:r>
            <a:rPr lang="en-GB" sz="2400" b="0" i="0" kern="1200" baseline="0">
              <a:latin typeface="Aptos" panose="020B0004020202020204" pitchFamily="34" charset="0"/>
            </a:rPr>
            <a:t> Turnitin portal by the deadlines set.</a:t>
          </a:r>
          <a:br>
            <a:rPr lang="en-GB" sz="1800" b="0" i="0" kern="1200" baseline="0">
              <a:latin typeface="Aptos" panose="020B0004020202020204" pitchFamily="34" charset="0"/>
            </a:rPr>
          </a:br>
          <a:endParaRPr lang="en-US" sz="1800" kern="1200">
            <a:latin typeface="Aptos" panose="020B0004020202020204" pitchFamily="34" charset="0"/>
          </a:endParaRPr>
        </a:p>
      </dsp:txBody>
      <dsp:txXfrm>
        <a:off x="113519" y="2729212"/>
        <a:ext cx="4320000" cy="1863281"/>
      </dsp:txXfrm>
    </dsp:sp>
    <dsp:sp modelId="{0B12D10A-549F-4532-852F-77402FE15335}">
      <dsp:nvSpPr>
        <dsp:cNvPr id="0" name=""/>
        <dsp:cNvSpPr/>
      </dsp:nvSpPr>
      <dsp:spPr>
        <a:xfrm>
          <a:off x="6377519" y="113320"/>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189519" y="2729212"/>
          <a:ext cx="4320000" cy="1863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100000"/>
            </a:lnSpc>
            <a:spcBef>
              <a:spcPct val="0"/>
            </a:spcBef>
            <a:spcAft>
              <a:spcPct val="35000"/>
            </a:spcAft>
            <a:buNone/>
          </a:pPr>
          <a:r>
            <a:rPr lang="en-GB" sz="2400" b="0" i="0" kern="1200" baseline="0">
              <a:latin typeface="Aptos" panose="020B0004020202020204" pitchFamily="34" charset="0"/>
            </a:rPr>
            <a:t>If you submit your assignment 7 days late you </a:t>
          </a:r>
          <a:r>
            <a:rPr lang="en-GB" sz="2400" b="1" i="0" kern="1200" baseline="0">
              <a:latin typeface="Aptos" panose="020B0004020202020204" pitchFamily="34" charset="0"/>
            </a:rPr>
            <a:t>will be capped at 40%. </a:t>
          </a:r>
          <a:r>
            <a:rPr lang="en-GB" sz="2400" i="0" kern="1200" baseline="0">
              <a:latin typeface="Aptos" panose="020B0004020202020204" pitchFamily="34" charset="0"/>
            </a:rPr>
            <a:t>If you submit your assignment more than 7 days late you will receive 0. </a:t>
          </a:r>
          <a:endParaRPr lang="en-US" sz="2400" kern="1200">
            <a:latin typeface="Aptos" panose="020B0004020202020204" pitchFamily="34" charset="0"/>
          </a:endParaRPr>
        </a:p>
      </dsp:txBody>
      <dsp:txXfrm>
        <a:off x="5189519" y="2729212"/>
        <a:ext cx="4320000" cy="1863281"/>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05EB5-A7A9-4F17-87D5-3283E081434A}" type="datetimeFigureOut">
              <a:rPr lang="en-GB" smtClean="0"/>
              <a:t>03/10/2026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6F252E-9641-4246-9FEB-8220527B77E0}" type="slidenum">
              <a:rPr lang="en-GB" smtClean="0"/>
              <a:t>‹#›</a:t>
            </a:fld>
            <a:endParaRPr lang="en-GB"/>
          </a:p>
        </p:txBody>
      </p:sp>
    </p:spTree>
    <p:extLst>
      <p:ext uri="{BB962C8B-B14F-4D97-AF65-F5344CB8AC3E}">
        <p14:creationId xmlns:p14="http://schemas.microsoft.com/office/powerpoint/2010/main" val="3247720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1</a:t>
            </a:fld>
            <a:endParaRPr lang="en-GB"/>
          </a:p>
        </p:txBody>
      </p:sp>
    </p:spTree>
    <p:extLst>
      <p:ext uri="{BB962C8B-B14F-4D97-AF65-F5344CB8AC3E}">
        <p14:creationId xmlns:p14="http://schemas.microsoft.com/office/powerpoint/2010/main" val="27408715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B4D1F9-76AA-4ED8-2278-813084564D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5444C3-CDB7-B936-9F94-047ABCFFE5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5509F94-91F6-571F-4BDF-CFA7154713C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1FD0871-2AD3-5BC0-CC49-4635136A1C94}"/>
              </a:ext>
            </a:extLst>
          </p:cNvPr>
          <p:cNvSpPr>
            <a:spLocks noGrp="1"/>
          </p:cNvSpPr>
          <p:nvPr>
            <p:ph type="sldNum" sz="quarter" idx="5"/>
          </p:nvPr>
        </p:nvSpPr>
        <p:spPr/>
        <p:txBody>
          <a:bodyPr/>
          <a:lstStyle/>
          <a:p>
            <a:fld id="{196F252E-9641-4246-9FEB-8220527B77E0}" type="slidenum">
              <a:rPr lang="en-GB" smtClean="0"/>
              <a:t>4</a:t>
            </a:fld>
            <a:endParaRPr lang="en-GB"/>
          </a:p>
        </p:txBody>
      </p:sp>
    </p:spTree>
    <p:extLst>
      <p:ext uri="{BB962C8B-B14F-4D97-AF65-F5344CB8AC3E}">
        <p14:creationId xmlns:p14="http://schemas.microsoft.com/office/powerpoint/2010/main" val="3425073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5</a:t>
            </a:fld>
            <a:endParaRPr lang="en-GB"/>
          </a:p>
        </p:txBody>
      </p:sp>
    </p:spTree>
    <p:extLst>
      <p:ext uri="{BB962C8B-B14F-4D97-AF65-F5344CB8AC3E}">
        <p14:creationId xmlns:p14="http://schemas.microsoft.com/office/powerpoint/2010/main" val="10349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The Student Code of Conduct sets out the expectations for how all students engage with the university community. It outlines the standards of behaviour, respect, integrity, and responsibility that allow everyone to learn, work, and thrive together. Rather than being a list of rules, it acts as a shared agreement about how we treat one another and how we uphold the values of the institution.</a:t>
            </a:r>
          </a:p>
          <a:p>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6</a:t>
            </a:fld>
            <a:endParaRPr lang="en-GB"/>
          </a:p>
        </p:txBody>
      </p:sp>
    </p:spTree>
    <p:extLst>
      <p:ext uri="{BB962C8B-B14F-4D97-AF65-F5344CB8AC3E}">
        <p14:creationId xmlns:p14="http://schemas.microsoft.com/office/powerpoint/2010/main" val="3865238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BE8F29-E4AF-1E11-B308-D5C03E48F73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570705-5916-F011-3EFF-27C8A5AA10E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B701EA-6E48-A22E-7FF9-4904EFB9D60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D8A0D7A-71E5-47F8-E119-D60C42599BD8}"/>
              </a:ext>
            </a:extLst>
          </p:cNvPr>
          <p:cNvSpPr>
            <a:spLocks noGrp="1"/>
          </p:cNvSpPr>
          <p:nvPr>
            <p:ph type="sldNum" sz="quarter" idx="5"/>
          </p:nvPr>
        </p:nvSpPr>
        <p:spPr/>
        <p:txBody>
          <a:bodyPr/>
          <a:lstStyle/>
          <a:p>
            <a:fld id="{196F252E-9641-4246-9FEB-8220527B77E0}" type="slidenum">
              <a:rPr lang="en-GB" smtClean="0"/>
              <a:t>17</a:t>
            </a:fld>
            <a:endParaRPr lang="en-GB"/>
          </a:p>
        </p:txBody>
      </p:sp>
    </p:spTree>
    <p:extLst>
      <p:ext uri="{BB962C8B-B14F-4D97-AF65-F5344CB8AC3E}">
        <p14:creationId xmlns:p14="http://schemas.microsoft.com/office/powerpoint/2010/main" val="29149100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8DFEF0-E82C-6007-300A-834DA973FA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18319-6B6E-45A5-A66B-D3CD2274A23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BD7E3FD-A357-6D78-C76E-76D92EB91FF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FF1C2F5-3F84-8426-3360-A5D43C49A82C}"/>
              </a:ext>
            </a:extLst>
          </p:cNvPr>
          <p:cNvSpPr>
            <a:spLocks noGrp="1"/>
          </p:cNvSpPr>
          <p:nvPr>
            <p:ph type="sldNum" sz="quarter" idx="5"/>
          </p:nvPr>
        </p:nvSpPr>
        <p:spPr/>
        <p:txBody>
          <a:bodyPr/>
          <a:lstStyle/>
          <a:p>
            <a:fld id="{196F252E-9641-4246-9FEB-8220527B77E0}" type="slidenum">
              <a:rPr lang="en-GB" smtClean="0"/>
              <a:t>18</a:t>
            </a:fld>
            <a:endParaRPr lang="en-GB"/>
          </a:p>
        </p:txBody>
      </p:sp>
    </p:spTree>
    <p:extLst>
      <p:ext uri="{BB962C8B-B14F-4D97-AF65-F5344CB8AC3E}">
        <p14:creationId xmlns:p14="http://schemas.microsoft.com/office/powerpoint/2010/main" val="1797904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101A89-BE38-0225-404A-E30C63901A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01CFA5-44D1-AEBC-C90E-917BED0C90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AFE7B5-4214-427B-0592-A9F183205EA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8CA5792-DC87-395E-610A-23F24E28EAC1}"/>
              </a:ext>
            </a:extLst>
          </p:cNvPr>
          <p:cNvSpPr>
            <a:spLocks noGrp="1"/>
          </p:cNvSpPr>
          <p:nvPr>
            <p:ph type="sldNum" sz="quarter" idx="5"/>
          </p:nvPr>
        </p:nvSpPr>
        <p:spPr/>
        <p:txBody>
          <a:bodyPr/>
          <a:lstStyle/>
          <a:p>
            <a:fld id="{8A1E105F-8527-4319-AD10-2196F5B20ABD}" type="slidenum">
              <a:rPr lang="en-GB" smtClean="0"/>
              <a:t>20</a:t>
            </a:fld>
            <a:endParaRPr lang="en-GB"/>
          </a:p>
        </p:txBody>
      </p:sp>
    </p:spTree>
    <p:extLst>
      <p:ext uri="{BB962C8B-B14F-4D97-AF65-F5344CB8AC3E}">
        <p14:creationId xmlns:p14="http://schemas.microsoft.com/office/powerpoint/2010/main" val="21101425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196F252E-9641-4246-9FEB-8220527B77E0}" type="slidenum">
              <a:rPr lang="en-GB" smtClean="0"/>
              <a:t>21</a:t>
            </a:fld>
            <a:endParaRPr lang="en-GB"/>
          </a:p>
        </p:txBody>
      </p:sp>
    </p:spTree>
    <p:extLst>
      <p:ext uri="{BB962C8B-B14F-4D97-AF65-F5344CB8AC3E}">
        <p14:creationId xmlns:p14="http://schemas.microsoft.com/office/powerpoint/2010/main" val="3305514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CFF766E-4B1F-6A0C-A964-79C590951F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61CE996-6164-380C-0C86-32BFBFF679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334321-DD9F-A3CD-78C6-A8C1D582A3C5}"/>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414BE7C8-DB3B-7304-1EC5-B82B728DB1EB}"/>
              </a:ext>
            </a:extLst>
          </p:cNvPr>
          <p:cNvSpPr>
            <a:spLocks noGrp="1"/>
          </p:cNvSpPr>
          <p:nvPr>
            <p:ph type="sldNum" sz="quarter" idx="5"/>
          </p:nvPr>
        </p:nvSpPr>
        <p:spPr/>
        <p:txBody>
          <a:bodyPr/>
          <a:lstStyle/>
          <a:p>
            <a:fld id="{196F252E-9641-4246-9FEB-8220527B77E0}" type="slidenum">
              <a:rPr lang="en-GB" smtClean="0"/>
              <a:t>22</a:t>
            </a:fld>
            <a:endParaRPr lang="en-GB"/>
          </a:p>
        </p:txBody>
      </p:sp>
    </p:spTree>
    <p:extLst>
      <p:ext uri="{BB962C8B-B14F-4D97-AF65-F5344CB8AC3E}">
        <p14:creationId xmlns:p14="http://schemas.microsoft.com/office/powerpoint/2010/main" val="22836025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06DA4-FDF4-1119-A5CC-5E3733F20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656EBD-0B61-A083-0D34-2EE7D667F83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300204-EE45-2FD7-0B88-F0C0AF63928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0E251566-54E6-2C6A-FD6C-FF8CC2EEABF7}"/>
              </a:ext>
            </a:extLst>
          </p:cNvPr>
          <p:cNvSpPr>
            <a:spLocks noGrp="1"/>
          </p:cNvSpPr>
          <p:nvPr>
            <p:ph type="sldNum" sz="quarter" idx="5"/>
          </p:nvPr>
        </p:nvSpPr>
        <p:spPr/>
        <p:txBody>
          <a:bodyPr/>
          <a:lstStyle/>
          <a:p>
            <a:fld id="{196F252E-9641-4246-9FEB-8220527B77E0}" type="slidenum">
              <a:rPr lang="en-GB" smtClean="0"/>
              <a:t>23</a:t>
            </a:fld>
            <a:endParaRPr lang="en-GB"/>
          </a:p>
        </p:txBody>
      </p:sp>
    </p:spTree>
    <p:extLst>
      <p:ext uri="{BB962C8B-B14F-4D97-AF65-F5344CB8AC3E}">
        <p14:creationId xmlns:p14="http://schemas.microsoft.com/office/powerpoint/2010/main" val="21871540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110E32-CEAB-8D5E-612F-C195730654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5B0545-16A9-D8C2-3549-FF931ACB11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497015F-A59C-79F1-5568-9333A2773FEC}"/>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5EE45730-9361-958F-DF59-ED93BFB60059}"/>
              </a:ext>
            </a:extLst>
          </p:cNvPr>
          <p:cNvSpPr>
            <a:spLocks noGrp="1"/>
          </p:cNvSpPr>
          <p:nvPr>
            <p:ph type="sldNum" sz="quarter" idx="5"/>
          </p:nvPr>
        </p:nvSpPr>
        <p:spPr/>
        <p:txBody>
          <a:bodyPr/>
          <a:lstStyle/>
          <a:p>
            <a:fld id="{196F252E-9641-4246-9FEB-8220527B77E0}" type="slidenum">
              <a:rPr lang="en-GB" smtClean="0"/>
              <a:t>24</a:t>
            </a:fld>
            <a:endParaRPr lang="en-GB"/>
          </a:p>
        </p:txBody>
      </p:sp>
    </p:spTree>
    <p:extLst>
      <p:ext uri="{BB962C8B-B14F-4D97-AF65-F5344CB8AC3E}">
        <p14:creationId xmlns:p14="http://schemas.microsoft.com/office/powerpoint/2010/main" val="2977525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200A1C-026C-3D58-ADAB-F7ED8541D1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0F64F4-F12E-AAF4-5241-C6E521C948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585F50-30F6-F4E3-BD50-17787E317B0E}"/>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50DF9DB0-CB07-F8E4-C7BD-986A411226DC}"/>
              </a:ext>
            </a:extLst>
          </p:cNvPr>
          <p:cNvSpPr>
            <a:spLocks noGrp="1"/>
          </p:cNvSpPr>
          <p:nvPr>
            <p:ph type="sldNum" sz="quarter" idx="5"/>
          </p:nvPr>
        </p:nvSpPr>
        <p:spPr/>
        <p:txBody>
          <a:bodyPr/>
          <a:lstStyle/>
          <a:p>
            <a:fld id="{196F252E-9641-4246-9FEB-8220527B77E0}" type="slidenum">
              <a:rPr lang="en-GB" smtClean="0"/>
              <a:t>25</a:t>
            </a:fld>
            <a:endParaRPr lang="en-GB"/>
          </a:p>
        </p:txBody>
      </p:sp>
    </p:spTree>
    <p:extLst>
      <p:ext uri="{BB962C8B-B14F-4D97-AF65-F5344CB8AC3E}">
        <p14:creationId xmlns:p14="http://schemas.microsoft.com/office/powerpoint/2010/main" val="37967212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A97386-25E6-B584-6E74-0A2ECDA3AC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EB7CA0-3FFD-D978-B14C-6A60D6D3E2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C7D8E9-6F6E-8E7A-E352-C99A5ABDAAB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DB40C8C-7C84-8DF1-B0CD-2EFEEB6F2893}"/>
              </a:ext>
            </a:extLst>
          </p:cNvPr>
          <p:cNvSpPr>
            <a:spLocks noGrp="1"/>
          </p:cNvSpPr>
          <p:nvPr>
            <p:ph type="sldNum" sz="quarter" idx="5"/>
          </p:nvPr>
        </p:nvSpPr>
        <p:spPr/>
        <p:txBody>
          <a:bodyPr/>
          <a:lstStyle/>
          <a:p>
            <a:fld id="{8A1E105F-8527-4319-AD10-2196F5B20ABD}" type="slidenum">
              <a:rPr lang="en-GB" smtClean="0"/>
              <a:t>26</a:t>
            </a:fld>
            <a:endParaRPr lang="en-GB"/>
          </a:p>
        </p:txBody>
      </p:sp>
    </p:spTree>
    <p:extLst>
      <p:ext uri="{BB962C8B-B14F-4D97-AF65-F5344CB8AC3E}">
        <p14:creationId xmlns:p14="http://schemas.microsoft.com/office/powerpoint/2010/main" val="9815095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82166-0860-616D-7790-F3049499CE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4DE478-9B8A-E83F-F662-1EB6CB17AB5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DEFB0DD-6839-3ABD-F663-3F59CD604029}"/>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00E35A89-6F67-DE5C-A853-EBA9923E83E3}"/>
              </a:ext>
            </a:extLst>
          </p:cNvPr>
          <p:cNvSpPr>
            <a:spLocks noGrp="1"/>
          </p:cNvSpPr>
          <p:nvPr>
            <p:ph type="sldNum" sz="quarter" idx="5"/>
          </p:nvPr>
        </p:nvSpPr>
        <p:spPr/>
        <p:txBody>
          <a:bodyPr/>
          <a:lstStyle/>
          <a:p>
            <a:fld id="{196F252E-9641-4246-9FEB-8220527B77E0}" type="slidenum">
              <a:rPr lang="en-GB" smtClean="0"/>
              <a:t>27</a:t>
            </a:fld>
            <a:endParaRPr lang="en-GB"/>
          </a:p>
        </p:txBody>
      </p:sp>
    </p:spTree>
    <p:extLst>
      <p:ext uri="{BB962C8B-B14F-4D97-AF65-F5344CB8AC3E}">
        <p14:creationId xmlns:p14="http://schemas.microsoft.com/office/powerpoint/2010/main" val="15311837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555EE8-2371-2206-8107-7328252FBA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073C8C-20D4-A6A0-0FBA-AD95BE2932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26C85F-C4D0-A97F-FC81-B3B6E7267DD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037E2594-4EB4-A13D-87E1-F19826C9D8D3}"/>
              </a:ext>
            </a:extLst>
          </p:cNvPr>
          <p:cNvSpPr>
            <a:spLocks noGrp="1"/>
          </p:cNvSpPr>
          <p:nvPr>
            <p:ph type="sldNum" sz="quarter" idx="5"/>
          </p:nvPr>
        </p:nvSpPr>
        <p:spPr/>
        <p:txBody>
          <a:bodyPr/>
          <a:lstStyle/>
          <a:p>
            <a:fld id="{196F252E-9641-4246-9FEB-8220527B77E0}" type="slidenum">
              <a:rPr lang="en-GB" smtClean="0"/>
              <a:t>28</a:t>
            </a:fld>
            <a:endParaRPr lang="en-GB"/>
          </a:p>
        </p:txBody>
      </p:sp>
    </p:spTree>
    <p:extLst>
      <p:ext uri="{BB962C8B-B14F-4D97-AF65-F5344CB8AC3E}">
        <p14:creationId xmlns:p14="http://schemas.microsoft.com/office/powerpoint/2010/main" val="1236764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34255C-A337-AEF2-6218-30A7CCB9B0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6456EEB-8E39-435A-15E6-4650091556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D969F-A747-CCCB-1EB2-5BE381A691E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48CE0713-9B51-7F12-DC26-389DB1FC47F7}"/>
              </a:ext>
            </a:extLst>
          </p:cNvPr>
          <p:cNvSpPr>
            <a:spLocks noGrp="1"/>
          </p:cNvSpPr>
          <p:nvPr>
            <p:ph type="sldNum" sz="quarter" idx="5"/>
          </p:nvPr>
        </p:nvSpPr>
        <p:spPr/>
        <p:txBody>
          <a:bodyPr/>
          <a:lstStyle/>
          <a:p>
            <a:fld id="{196F252E-9641-4246-9FEB-8220527B77E0}" type="slidenum">
              <a:rPr lang="en-GB" smtClean="0"/>
              <a:t>29</a:t>
            </a:fld>
            <a:endParaRPr lang="en-GB"/>
          </a:p>
        </p:txBody>
      </p:sp>
    </p:spTree>
    <p:extLst>
      <p:ext uri="{BB962C8B-B14F-4D97-AF65-F5344CB8AC3E}">
        <p14:creationId xmlns:p14="http://schemas.microsoft.com/office/powerpoint/2010/main" val="933833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49889-5F25-29AA-94BF-B365E91CA0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C4EB61-1F57-0CEA-192B-6B0113CBA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AF6C82-A0D0-DED5-7485-B6D482FC907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299D480D-D96F-8DFE-8245-062A22157FFD}"/>
              </a:ext>
            </a:extLst>
          </p:cNvPr>
          <p:cNvSpPr>
            <a:spLocks noGrp="1"/>
          </p:cNvSpPr>
          <p:nvPr>
            <p:ph type="sldNum" sz="quarter" idx="5"/>
          </p:nvPr>
        </p:nvSpPr>
        <p:spPr/>
        <p:txBody>
          <a:bodyPr/>
          <a:lstStyle/>
          <a:p>
            <a:fld id="{196F252E-9641-4246-9FEB-8220527B77E0}" type="slidenum">
              <a:rPr lang="en-GB" smtClean="0"/>
              <a:t>30</a:t>
            </a:fld>
            <a:endParaRPr lang="en-GB"/>
          </a:p>
        </p:txBody>
      </p:sp>
    </p:spTree>
    <p:extLst>
      <p:ext uri="{BB962C8B-B14F-4D97-AF65-F5344CB8AC3E}">
        <p14:creationId xmlns:p14="http://schemas.microsoft.com/office/powerpoint/2010/main" val="24222454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8EA0D-2C7A-E1B7-78D1-20E5DCCC94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031319-D368-6850-DCDD-EA13A21CA2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1463C4E-2AA7-FBD6-94B9-985217503558}"/>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0D06100E-8612-3C4E-5E2C-0DA4DA2D34F9}"/>
              </a:ext>
            </a:extLst>
          </p:cNvPr>
          <p:cNvSpPr>
            <a:spLocks noGrp="1"/>
          </p:cNvSpPr>
          <p:nvPr>
            <p:ph type="sldNum" sz="quarter" idx="5"/>
          </p:nvPr>
        </p:nvSpPr>
        <p:spPr/>
        <p:txBody>
          <a:bodyPr/>
          <a:lstStyle/>
          <a:p>
            <a:fld id="{196F252E-9641-4246-9FEB-8220527B77E0}" type="slidenum">
              <a:rPr lang="en-GB" smtClean="0"/>
              <a:t>36</a:t>
            </a:fld>
            <a:endParaRPr lang="en-GB"/>
          </a:p>
        </p:txBody>
      </p:sp>
    </p:spTree>
    <p:extLst>
      <p:ext uri="{BB962C8B-B14F-4D97-AF65-F5344CB8AC3E}">
        <p14:creationId xmlns:p14="http://schemas.microsoft.com/office/powerpoint/2010/main" val="20142606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7B45-ECB7-B761-365F-49515F5A7D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6AA8D4-B292-BED7-B2D4-4BA2235022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A79897-EEE4-689F-D72D-AE6D5B988E01}"/>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91F295-A478-D2F1-3EAC-C0C8449B1E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54DFA7-3BE5-3E4F-5D8D-EF4D8113487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6046465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1FDD6-D066-D164-0FF4-3A595F5D1A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8B28C6-A133-2449-51B5-5DAA9B3E5E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903EA7-1117-F5E8-739E-886FC3549C4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64022EAE-808E-A7FC-3A14-7B5E8E9C0A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5D8F74-B179-2E74-472C-078B9C48BF20}"/>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22998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73543-34AF-B677-7E44-C64A8D6B86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F1EB58-37A0-B131-19D1-E2551FDCDBA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4412259-8162-754A-98FF-4C19A482DFA4}"/>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9887EFB-A3DE-6602-B3D2-52BD77C5C6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8C94FB-6AAB-C691-CC42-61BAAF47F88A}"/>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35582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5CA37-A47D-291C-94D1-2EB0138F4C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AF8E0-5EA9-3D1A-4C6D-E3FF57E1819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481FF0-15DC-97BE-1AD6-44C8E968724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084278D-B54A-45EC-581C-81FB57C1CF35}"/>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A91DB3AE-95C3-4195-18E1-A942837979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7CA4C2-1BC6-E203-21D2-3591B14EF619}"/>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018180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D950A-9C2C-6299-BB74-109C76E538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2AC0BC-5C62-3C5B-2CB2-21F0AA445F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B80E72-716D-F0C2-0BE0-53213842796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B2B573-9987-FA5C-F5D6-EB9A72C1E4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712CAC-F86E-DD50-6A8C-CDD7A0B00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4DB41A-3C77-CBBA-85FE-207919596EA0}"/>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8" name="Footer Placeholder 7">
            <a:extLst>
              <a:ext uri="{FF2B5EF4-FFF2-40B4-BE49-F238E27FC236}">
                <a16:creationId xmlns:a16="http://schemas.microsoft.com/office/drawing/2014/main" id="{82E771C1-3F5B-40E2-3A38-3F8C37EF435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B3A8478-F5E2-D073-8654-D97CD159F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9346257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ECA0A-1D41-DDEA-EF25-75DA9E39D3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A38188B-EAB6-9E08-04B2-23083835B97E}"/>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4" name="Footer Placeholder 3">
            <a:extLst>
              <a:ext uri="{FF2B5EF4-FFF2-40B4-BE49-F238E27FC236}">
                <a16:creationId xmlns:a16="http://schemas.microsoft.com/office/drawing/2014/main" id="{80B92C06-F588-4B03-7E57-5A3EA0B48A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1327-7106-99D3-E22D-C319F5638CB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125248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9C42E6-84E1-BCD3-6DB9-C1837C5EAA7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3" name="Footer Placeholder 2">
            <a:extLst>
              <a:ext uri="{FF2B5EF4-FFF2-40B4-BE49-F238E27FC236}">
                <a16:creationId xmlns:a16="http://schemas.microsoft.com/office/drawing/2014/main" id="{57BE532C-DC95-71ED-F9A2-A704AE3ABB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A3B10A-2090-1DA1-ED27-201FEE193A07}"/>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974598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4B712-341C-7F74-978D-14F5FDC9D8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732246F-CD03-12D8-E289-42120603638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4CD1E8B-4D4B-AC2E-A423-A97F96CBD2B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5EF63A-DC73-C408-5DEB-65149B226FF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9979EEA5-45F8-C360-11B7-1B3A0BB730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B3B042-2717-DA9C-7AA1-5E39DBF211A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805265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D2618-0948-066D-D823-4D6119634B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49BF5B-B069-B3D3-0E9F-8C6114F6E5E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58BCC1B6-BE91-5D76-B359-F5743E8404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BCA8D2-DE58-31FE-0082-EAE91257F383}"/>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6" name="Footer Placeholder 5">
            <a:extLst>
              <a:ext uri="{FF2B5EF4-FFF2-40B4-BE49-F238E27FC236}">
                <a16:creationId xmlns:a16="http://schemas.microsoft.com/office/drawing/2014/main" id="{BFB7D155-86DB-F6AC-1C5A-6DD8EC32C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F1445-27D3-B4F6-88EC-272DF59DA7F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78730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371B7-E5F6-2542-4796-354F25744D7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8D249E-57CF-0B48-8469-B0719A1B59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9F3E50-93D4-0214-11DD-3D9068D8918D}"/>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AA7CAEE4-878F-C9A1-6FBB-838DA545A4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5E3A1C-BB5C-5C28-A6BA-BCD067F9964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12828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E94D8-8708-3326-B32F-81519D9C740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4B21CD-4150-1203-E795-F66C0FCEBD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B3CE4-9EC4-66BD-F6FE-96AA2B6B9E6B}"/>
              </a:ext>
            </a:extLst>
          </p:cNvPr>
          <p:cNvSpPr>
            <a:spLocks noGrp="1"/>
          </p:cNvSpPr>
          <p:nvPr>
            <p:ph type="dt" sz="half" idx="10"/>
          </p:nvPr>
        </p:nvSpPr>
        <p:spPr/>
        <p:txBody>
          <a:body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3F6D18D3-F368-B25E-827F-23963568D9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D89DE7-7FD6-FC2F-A675-8D8681856E6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3859890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100" b="0" i="0">
                <a:solidFill>
                  <a:schemeClr val="tx1"/>
                </a:solidFill>
                <a:latin typeface="Raleway" panose="020B0003030101060003" pitchFamily="34" charset="0"/>
                <a:cs typeface="Calibri"/>
              </a:defRPr>
            </a:lvl1pPr>
          </a:lstStyle>
          <a:p>
            <a:r>
              <a:rPr lang="en-US"/>
              <a:t>Click to edit Master title style</a:t>
            </a:r>
            <a:endParaRPr/>
          </a:p>
        </p:txBody>
      </p:sp>
      <p:sp>
        <p:nvSpPr>
          <p:cNvPr id="3" name="Holder 3"/>
          <p:cNvSpPr>
            <a:spLocks noGrp="1"/>
          </p:cNvSpPr>
          <p:nvPr>
            <p:ph sz="half" idx="2"/>
          </p:nvPr>
        </p:nvSpPr>
        <p:spPr>
          <a:xfrm>
            <a:off x="684920" y="3362145"/>
            <a:ext cx="5198533" cy="430887"/>
          </a:xfrm>
          <a:prstGeom prst="rect">
            <a:avLst/>
          </a:prstGeom>
        </p:spPr>
        <p:txBody>
          <a:bodyPr wrap="square" lIns="0" tIns="0" rIns="0" bIns="0">
            <a:spAutoFit/>
          </a:bodyPr>
          <a:lstStyle>
            <a:lvl1pPr>
              <a:defRPr sz="2800" b="0" i="0">
                <a:solidFill>
                  <a:schemeClr val="hlink"/>
                </a:solidFill>
                <a:latin typeface="Raleway" panose="020B0003030101060003" pitchFamily="34" charset="0"/>
                <a:cs typeface="Calibri"/>
              </a:defRPr>
            </a:lvl1pPr>
          </a:lstStyle>
          <a:p>
            <a:pPr lvl="0"/>
            <a:r>
              <a:rPr lang="en-US"/>
              <a:t>Click to edit Master text styles</a:t>
            </a:r>
          </a:p>
        </p:txBody>
      </p:sp>
      <p:sp>
        <p:nvSpPr>
          <p:cNvPr id="4" name="Holder 4"/>
          <p:cNvSpPr>
            <a:spLocks noGrp="1"/>
          </p:cNvSpPr>
          <p:nvPr>
            <p:ph sz="half" idx="3"/>
          </p:nvPr>
        </p:nvSpPr>
        <p:spPr>
          <a:xfrm>
            <a:off x="6303435" y="3541180"/>
            <a:ext cx="4805679" cy="430887"/>
          </a:xfrm>
          <a:prstGeom prst="rect">
            <a:avLst/>
          </a:prstGeom>
        </p:spPr>
        <p:txBody>
          <a:bodyPr wrap="square" lIns="0" tIns="0" rIns="0" bIns="0">
            <a:spAutoFit/>
          </a:bodyPr>
          <a:lstStyle>
            <a:lvl1pPr>
              <a:defRPr sz="2800" b="0" i="0" u="sng">
                <a:solidFill>
                  <a:schemeClr val="tx1"/>
                </a:solidFill>
                <a:latin typeface="Raleway" panose="020B0003030101060003" pitchFamily="34" charset="0"/>
                <a:cs typeface="Calibri"/>
              </a:defRPr>
            </a:lvl1pPr>
          </a:lstStyle>
          <a:p>
            <a:pPr lvl="0"/>
            <a:r>
              <a:rPr lang="en-US"/>
              <a:t>Click to edit Master text styles</a:t>
            </a: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lang="en-GB"/>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BBC4154B-04FC-4633-BD43-0C1D80178E1C}" type="datetimeFigureOut">
              <a:rPr lang="en-GB" smtClean="0"/>
              <a:t>03/10/2026</a:t>
            </a:fld>
            <a:endParaRPr lang="en-GB"/>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879993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9261740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950806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82295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607849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609839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0663773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7248156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35312952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2596683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9041985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10/03/2026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241502907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78236106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image" Target="../media/image3.png"/><Relationship Id="rId5" Type="http://schemas.openxmlformats.org/officeDocument/2006/relationships/theme" Target="../theme/theme3.xml"/><Relationship Id="rId4" Type="http://schemas.openxmlformats.org/officeDocument/2006/relationships/slideLayout" Target="../slideLayouts/slideLayout2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31DEDA-3491-BF5C-5088-B7C61CBCD5E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6C58FA6-6F55-3223-55E6-2B5BE6B0C6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E20588-9516-CC51-AD30-FF25CEC307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03/10/2026</a:t>
            </a:fld>
            <a:endParaRPr lang="en-GB"/>
          </a:p>
        </p:txBody>
      </p:sp>
      <p:sp>
        <p:nvSpPr>
          <p:cNvPr id="5" name="Footer Placeholder 4">
            <a:extLst>
              <a:ext uri="{FF2B5EF4-FFF2-40B4-BE49-F238E27FC236}">
                <a16:creationId xmlns:a16="http://schemas.microsoft.com/office/drawing/2014/main" id="{4E9EA041-1FF9-06AE-899C-1D7DE4433B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849C994-615E-87AA-EAD0-D3EBBDC309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
        <p:nvSpPr>
          <p:cNvPr id="8" name="TextBox 7">
            <a:extLst>
              <a:ext uri="{FF2B5EF4-FFF2-40B4-BE49-F238E27FC236}">
                <a16:creationId xmlns:a16="http://schemas.microsoft.com/office/drawing/2014/main" id="{00B417ED-E717-3086-033F-C1B9C7E81872}"/>
              </a:ext>
            </a:extLst>
          </p:cNvPr>
          <p:cNvSpPr txBox="1"/>
          <p:nvPr/>
        </p:nvSpPr>
        <p:spPr>
          <a:xfrm>
            <a:off x="3048000" y="3108144"/>
            <a:ext cx="6096000" cy="646331"/>
          </a:xfrm>
          <a:prstGeom prst="rect">
            <a:avLst/>
          </a:prstGeom>
          <a:noFill/>
        </p:spPr>
        <p:txBody>
          <a:bodyPr wrap="square">
            <a:spAutoFit/>
          </a:bodyPr>
          <a:lstStyle/>
          <a:p>
            <a:r>
              <a:rPr lang="en-GB" sz="1800" b="1"/>
              <a:t>Download the module handbook from Moodle and review the module handbook</a:t>
            </a:r>
          </a:p>
        </p:txBody>
      </p:sp>
      <p:pic>
        <p:nvPicPr>
          <p:cNvPr id="10" name="Picture 9" descr="A blue and white background with white text">
            <a:extLst>
              <a:ext uri="{FF2B5EF4-FFF2-40B4-BE49-F238E27FC236}">
                <a16:creationId xmlns:a16="http://schemas.microsoft.com/office/drawing/2014/main" id="{F5A30383-786C-3D65-82C7-051CA97D21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7199379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421795086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28" r:id="rId5"/>
    <p:sldLayoutId id="2147483718" r:id="rId6"/>
    <p:sldLayoutId id="214748373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487136401"/>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4" r:id="rId3"/>
    <p:sldLayoutId id="214748372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97064299"/>
      </p:ext>
    </p:extLst>
  </p:cSld>
  <p:clrMap bg1="lt1" tx1="dk1" bg2="lt2" tx2="dk2" accent1="accent1" accent2="accent2" accent3="accent3" accent4="accent4" accent5="accent5" accent6="accent6" hlink="hlink" folHlink="folHlink"/>
  <p:sldLayoutIdLst>
    <p:sldLayoutId id="2147483695" r:id="rId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10/3/2026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9" r:id="rId1"/>
    <p:sldLayoutId id="2147483688"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2.xml"/><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sv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11.svg"/><Relationship Id="rId5" Type="http://schemas.openxmlformats.org/officeDocument/2006/relationships/image" Target="../media/image10.sv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uwtsd.ac.uk/study/experience-and-facilities/student-support-and-wellbeing" TargetMode="Externa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hyperlink" Target="https://www.uwtsd.ac.uk/study/experience-facilities/student-support-wellbeing/wellbeing-support" TargetMode="External"/><Relationship Id="rId2" Type="http://schemas.openxmlformats.org/officeDocument/2006/relationships/slideLayout" Target="../slideLayouts/slideLayout14.xml"/><Relationship Id="rId1" Type="http://schemas.openxmlformats.org/officeDocument/2006/relationships/video" Target="https://www.youtube.com/embed/duv-hEikStI?start=80&amp;feature=oembed" TargetMode="External"/><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2" Type="http://schemas.openxmlformats.org/officeDocument/2006/relationships/hyperlink" Target="https://www.uwtsd.ac.uk/academic-quality-handbook" TargetMode="Externa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uwtsd.ac.uk/study/fees-and-finance/undergraduate-fees/undergraduate-funding-support/undergraduate-bursaries" TargetMode="Externa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uwtsd.ac.uk/study/experience-facilities/student-support-wellbeing/learning-support" TargetMode="Externa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4.xml"/><Relationship Id="rId4" Type="http://schemas.openxmlformats.org/officeDocument/2006/relationships/hyperlink" Target="https://digitalservices.uwtsd.ac.uk/library/academic-and-infoskill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2" Type="http://schemas.openxmlformats.org/officeDocument/2006/relationships/image" Target="../media/image30.sv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image" Target="../media/image35.png"/><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19.xml"/><Relationship Id="rId5" Type="http://schemas.openxmlformats.org/officeDocument/2006/relationships/tags" Target="../tags/tag6.xml"/><Relationship Id="rId4" Type="http://schemas.openxmlformats.org/officeDocument/2006/relationships/tags" Target="../tags/tag5.xml"/></Relationships>
</file>

<file path=ppt/slides/_rels/slide38.xml.rels><?xml version="1.0" encoding="UTF-8" standalone="yes"?>
<Relationships xmlns="http://schemas.openxmlformats.org/package/2006/relationships"><Relationship Id="rId8" Type="http://schemas.openxmlformats.org/officeDocument/2006/relationships/tags" Target="../tags/tag14.xml"/><Relationship Id="rId13" Type="http://schemas.openxmlformats.org/officeDocument/2006/relationships/tags" Target="../tags/tag19.xml"/><Relationship Id="rId18" Type="http://schemas.openxmlformats.org/officeDocument/2006/relationships/tags" Target="../tags/tag24.xml"/><Relationship Id="rId3" Type="http://schemas.openxmlformats.org/officeDocument/2006/relationships/tags" Target="../tags/tag9.xml"/><Relationship Id="rId7" Type="http://schemas.openxmlformats.org/officeDocument/2006/relationships/tags" Target="../tags/tag13.xml"/><Relationship Id="rId12" Type="http://schemas.openxmlformats.org/officeDocument/2006/relationships/tags" Target="../tags/tag18.xml"/><Relationship Id="rId17" Type="http://schemas.openxmlformats.org/officeDocument/2006/relationships/tags" Target="../tags/tag23.xml"/><Relationship Id="rId2" Type="http://schemas.openxmlformats.org/officeDocument/2006/relationships/tags" Target="../tags/tag8.xml"/><Relationship Id="rId16" Type="http://schemas.openxmlformats.org/officeDocument/2006/relationships/tags" Target="../tags/tag22.xml"/><Relationship Id="rId1" Type="http://schemas.openxmlformats.org/officeDocument/2006/relationships/tags" Target="../tags/tag7.xml"/><Relationship Id="rId6" Type="http://schemas.openxmlformats.org/officeDocument/2006/relationships/tags" Target="../tags/tag12.xml"/><Relationship Id="rId11" Type="http://schemas.openxmlformats.org/officeDocument/2006/relationships/tags" Target="../tags/tag17.xml"/><Relationship Id="rId5" Type="http://schemas.openxmlformats.org/officeDocument/2006/relationships/tags" Target="../tags/tag11.xml"/><Relationship Id="rId15" Type="http://schemas.openxmlformats.org/officeDocument/2006/relationships/tags" Target="../tags/tag21.xml"/><Relationship Id="rId10" Type="http://schemas.openxmlformats.org/officeDocument/2006/relationships/tags" Target="../tags/tag16.xml"/><Relationship Id="rId19" Type="http://schemas.openxmlformats.org/officeDocument/2006/relationships/slideLayout" Target="../slideLayouts/slideLayout19.xml"/><Relationship Id="rId4" Type="http://schemas.openxmlformats.org/officeDocument/2006/relationships/tags" Target="../tags/tag10.xml"/><Relationship Id="rId9" Type="http://schemas.openxmlformats.org/officeDocument/2006/relationships/tags" Target="../tags/tag15.xml"/><Relationship Id="rId14" Type="http://schemas.openxmlformats.org/officeDocument/2006/relationships/tags" Target="../tags/tag20.xml"/></Relationships>
</file>

<file path=ppt/slides/_rels/slide39.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tags" Target="../tags/tag37.xml"/><Relationship Id="rId18" Type="http://schemas.openxmlformats.org/officeDocument/2006/relationships/tags" Target="../tags/tag42.xml"/><Relationship Id="rId3" Type="http://schemas.openxmlformats.org/officeDocument/2006/relationships/tags" Target="../tags/tag27.xml"/><Relationship Id="rId7" Type="http://schemas.openxmlformats.org/officeDocument/2006/relationships/tags" Target="../tags/tag31.xml"/><Relationship Id="rId12" Type="http://schemas.openxmlformats.org/officeDocument/2006/relationships/tags" Target="../tags/tag36.xml"/><Relationship Id="rId17" Type="http://schemas.openxmlformats.org/officeDocument/2006/relationships/tags" Target="../tags/tag41.xml"/><Relationship Id="rId2" Type="http://schemas.openxmlformats.org/officeDocument/2006/relationships/tags" Target="../tags/tag26.xml"/><Relationship Id="rId16" Type="http://schemas.openxmlformats.org/officeDocument/2006/relationships/tags" Target="../tags/tag40.xml"/><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tags" Target="../tags/tag35.xml"/><Relationship Id="rId5" Type="http://schemas.openxmlformats.org/officeDocument/2006/relationships/tags" Target="../tags/tag29.xml"/><Relationship Id="rId15" Type="http://schemas.openxmlformats.org/officeDocument/2006/relationships/tags" Target="../tags/tag39.xml"/><Relationship Id="rId10" Type="http://schemas.openxmlformats.org/officeDocument/2006/relationships/tags" Target="../tags/tag34.xml"/><Relationship Id="rId19" Type="http://schemas.openxmlformats.org/officeDocument/2006/relationships/slideLayout" Target="../slideLayouts/slideLayout19.xml"/><Relationship Id="rId4" Type="http://schemas.openxmlformats.org/officeDocument/2006/relationships/tags" Target="../tags/tag28.xml"/><Relationship Id="rId9" Type="http://schemas.openxmlformats.org/officeDocument/2006/relationships/tags" Target="../tags/tag33.xml"/><Relationship Id="rId14" Type="http://schemas.openxmlformats.org/officeDocument/2006/relationships/tags" Target="../tags/tag38.xml"/></Relationships>
</file>

<file path=ppt/slides/_rels/slide40.xml.rels><?xml version="1.0" encoding="UTF-8" standalone="yes"?>
<Relationships xmlns="http://schemas.openxmlformats.org/package/2006/relationships"><Relationship Id="rId8" Type="http://schemas.openxmlformats.org/officeDocument/2006/relationships/tags" Target="../tags/tag50.xml"/><Relationship Id="rId13" Type="http://schemas.openxmlformats.org/officeDocument/2006/relationships/tags" Target="../tags/tag55.xml"/><Relationship Id="rId18" Type="http://schemas.openxmlformats.org/officeDocument/2006/relationships/tags" Target="../tags/tag60.xml"/><Relationship Id="rId3" Type="http://schemas.openxmlformats.org/officeDocument/2006/relationships/tags" Target="../tags/tag45.xml"/><Relationship Id="rId21" Type="http://schemas.openxmlformats.org/officeDocument/2006/relationships/tags" Target="../tags/tag63.xml"/><Relationship Id="rId7" Type="http://schemas.openxmlformats.org/officeDocument/2006/relationships/tags" Target="../tags/tag49.xml"/><Relationship Id="rId12" Type="http://schemas.openxmlformats.org/officeDocument/2006/relationships/tags" Target="../tags/tag54.xml"/><Relationship Id="rId17" Type="http://schemas.openxmlformats.org/officeDocument/2006/relationships/tags" Target="../tags/tag59.xml"/><Relationship Id="rId2" Type="http://schemas.openxmlformats.org/officeDocument/2006/relationships/tags" Target="../tags/tag44.xml"/><Relationship Id="rId16" Type="http://schemas.openxmlformats.org/officeDocument/2006/relationships/tags" Target="../tags/tag58.xml"/><Relationship Id="rId20" Type="http://schemas.openxmlformats.org/officeDocument/2006/relationships/tags" Target="../tags/tag62.xml"/><Relationship Id="rId1" Type="http://schemas.openxmlformats.org/officeDocument/2006/relationships/tags" Target="../tags/tag43.xml"/><Relationship Id="rId6" Type="http://schemas.openxmlformats.org/officeDocument/2006/relationships/tags" Target="../tags/tag48.xml"/><Relationship Id="rId11" Type="http://schemas.openxmlformats.org/officeDocument/2006/relationships/tags" Target="../tags/tag53.xml"/><Relationship Id="rId5" Type="http://schemas.openxmlformats.org/officeDocument/2006/relationships/tags" Target="../tags/tag47.xml"/><Relationship Id="rId15" Type="http://schemas.openxmlformats.org/officeDocument/2006/relationships/tags" Target="../tags/tag57.xml"/><Relationship Id="rId23" Type="http://schemas.openxmlformats.org/officeDocument/2006/relationships/slideLayout" Target="../slideLayouts/slideLayout19.xml"/><Relationship Id="rId10" Type="http://schemas.openxmlformats.org/officeDocument/2006/relationships/tags" Target="../tags/tag52.xml"/><Relationship Id="rId19" Type="http://schemas.openxmlformats.org/officeDocument/2006/relationships/tags" Target="../tags/tag61.xml"/><Relationship Id="rId4" Type="http://schemas.openxmlformats.org/officeDocument/2006/relationships/tags" Target="../tags/tag46.xml"/><Relationship Id="rId9" Type="http://schemas.openxmlformats.org/officeDocument/2006/relationships/tags" Target="../tags/tag51.xml"/><Relationship Id="rId14" Type="http://schemas.openxmlformats.org/officeDocument/2006/relationships/tags" Target="../tags/tag56.xml"/><Relationship Id="rId22" Type="http://schemas.openxmlformats.org/officeDocument/2006/relationships/tags" Target="../tags/tag64.xml"/></Relationships>
</file>

<file path=ppt/slides/_rels/slide41.xml.rels><?xml version="1.0" encoding="UTF-8" standalone="yes"?>
<Relationships xmlns="http://schemas.openxmlformats.org/package/2006/relationships"><Relationship Id="rId8" Type="http://schemas.openxmlformats.org/officeDocument/2006/relationships/tags" Target="../tags/tag72.xml"/><Relationship Id="rId13" Type="http://schemas.openxmlformats.org/officeDocument/2006/relationships/tags" Target="../tags/tag77.xml"/><Relationship Id="rId18" Type="http://schemas.openxmlformats.org/officeDocument/2006/relationships/tags" Target="../tags/tag82.xml"/><Relationship Id="rId3" Type="http://schemas.openxmlformats.org/officeDocument/2006/relationships/tags" Target="../tags/tag67.xml"/><Relationship Id="rId21" Type="http://schemas.openxmlformats.org/officeDocument/2006/relationships/tags" Target="../tags/tag85.xml"/><Relationship Id="rId7" Type="http://schemas.openxmlformats.org/officeDocument/2006/relationships/tags" Target="../tags/tag71.xml"/><Relationship Id="rId12" Type="http://schemas.openxmlformats.org/officeDocument/2006/relationships/tags" Target="../tags/tag76.xml"/><Relationship Id="rId17" Type="http://schemas.openxmlformats.org/officeDocument/2006/relationships/tags" Target="../tags/tag81.xml"/><Relationship Id="rId2" Type="http://schemas.openxmlformats.org/officeDocument/2006/relationships/tags" Target="../tags/tag66.xml"/><Relationship Id="rId16" Type="http://schemas.openxmlformats.org/officeDocument/2006/relationships/tags" Target="../tags/tag80.xml"/><Relationship Id="rId20" Type="http://schemas.openxmlformats.org/officeDocument/2006/relationships/tags" Target="../tags/tag84.xml"/><Relationship Id="rId1" Type="http://schemas.openxmlformats.org/officeDocument/2006/relationships/tags" Target="../tags/tag65.xml"/><Relationship Id="rId6" Type="http://schemas.openxmlformats.org/officeDocument/2006/relationships/tags" Target="../tags/tag70.xml"/><Relationship Id="rId11" Type="http://schemas.openxmlformats.org/officeDocument/2006/relationships/tags" Target="../tags/tag75.xml"/><Relationship Id="rId5" Type="http://schemas.openxmlformats.org/officeDocument/2006/relationships/tags" Target="../tags/tag69.xml"/><Relationship Id="rId15" Type="http://schemas.openxmlformats.org/officeDocument/2006/relationships/tags" Target="../tags/tag79.xml"/><Relationship Id="rId23" Type="http://schemas.openxmlformats.org/officeDocument/2006/relationships/slideLayout" Target="../slideLayouts/slideLayout19.xml"/><Relationship Id="rId10" Type="http://schemas.openxmlformats.org/officeDocument/2006/relationships/tags" Target="../tags/tag74.xml"/><Relationship Id="rId19" Type="http://schemas.openxmlformats.org/officeDocument/2006/relationships/tags" Target="../tags/tag83.xml"/><Relationship Id="rId4" Type="http://schemas.openxmlformats.org/officeDocument/2006/relationships/tags" Target="../tags/tag68.xml"/><Relationship Id="rId9" Type="http://schemas.openxmlformats.org/officeDocument/2006/relationships/tags" Target="../tags/tag73.xml"/><Relationship Id="rId14" Type="http://schemas.openxmlformats.org/officeDocument/2006/relationships/tags" Target="../tags/tag78.xml"/><Relationship Id="rId22" Type="http://schemas.openxmlformats.org/officeDocument/2006/relationships/tags" Target="../tags/tag86.xml"/></Relationships>
</file>

<file path=ppt/slides/_rels/slide42.xml.rels><?xml version="1.0" encoding="UTF-8" standalone="yes"?>
<Relationships xmlns="http://schemas.openxmlformats.org/package/2006/relationships"><Relationship Id="rId8" Type="http://schemas.openxmlformats.org/officeDocument/2006/relationships/tags" Target="../tags/tag94.xml"/><Relationship Id="rId13" Type="http://schemas.openxmlformats.org/officeDocument/2006/relationships/tags" Target="../tags/tag99.xml"/><Relationship Id="rId18" Type="http://schemas.openxmlformats.org/officeDocument/2006/relationships/tags" Target="../tags/tag104.xml"/><Relationship Id="rId3" Type="http://schemas.openxmlformats.org/officeDocument/2006/relationships/tags" Target="../tags/tag89.xml"/><Relationship Id="rId21" Type="http://schemas.openxmlformats.org/officeDocument/2006/relationships/tags" Target="../tags/tag107.xml"/><Relationship Id="rId7" Type="http://schemas.openxmlformats.org/officeDocument/2006/relationships/tags" Target="../tags/tag93.xml"/><Relationship Id="rId12" Type="http://schemas.openxmlformats.org/officeDocument/2006/relationships/tags" Target="../tags/tag98.xml"/><Relationship Id="rId17" Type="http://schemas.openxmlformats.org/officeDocument/2006/relationships/tags" Target="../tags/tag103.xml"/><Relationship Id="rId2" Type="http://schemas.openxmlformats.org/officeDocument/2006/relationships/tags" Target="../tags/tag88.xml"/><Relationship Id="rId16" Type="http://schemas.openxmlformats.org/officeDocument/2006/relationships/tags" Target="../tags/tag102.xml"/><Relationship Id="rId20" Type="http://schemas.openxmlformats.org/officeDocument/2006/relationships/tags" Target="../tags/tag106.xml"/><Relationship Id="rId1" Type="http://schemas.openxmlformats.org/officeDocument/2006/relationships/tags" Target="../tags/tag87.xml"/><Relationship Id="rId6" Type="http://schemas.openxmlformats.org/officeDocument/2006/relationships/tags" Target="../tags/tag92.xml"/><Relationship Id="rId11" Type="http://schemas.openxmlformats.org/officeDocument/2006/relationships/tags" Target="../tags/tag97.xml"/><Relationship Id="rId5" Type="http://schemas.openxmlformats.org/officeDocument/2006/relationships/tags" Target="../tags/tag91.xml"/><Relationship Id="rId15" Type="http://schemas.openxmlformats.org/officeDocument/2006/relationships/tags" Target="../tags/tag101.xml"/><Relationship Id="rId23" Type="http://schemas.openxmlformats.org/officeDocument/2006/relationships/slideLayout" Target="../slideLayouts/slideLayout19.xml"/><Relationship Id="rId10" Type="http://schemas.openxmlformats.org/officeDocument/2006/relationships/tags" Target="../tags/tag96.xml"/><Relationship Id="rId19" Type="http://schemas.openxmlformats.org/officeDocument/2006/relationships/tags" Target="../tags/tag105.xml"/><Relationship Id="rId4" Type="http://schemas.openxmlformats.org/officeDocument/2006/relationships/tags" Target="../tags/tag90.xml"/><Relationship Id="rId9" Type="http://schemas.openxmlformats.org/officeDocument/2006/relationships/tags" Target="../tags/tag95.xml"/><Relationship Id="rId14" Type="http://schemas.openxmlformats.org/officeDocument/2006/relationships/tags" Target="../tags/tag100.xml"/><Relationship Id="rId22" Type="http://schemas.openxmlformats.org/officeDocument/2006/relationships/tags" Target="../tags/tag108.xml"/></Relationships>
</file>

<file path=ppt/slides/_rels/slide43.xml.rels><?xml version="1.0" encoding="UTF-8" standalone="yes"?>
<Relationships xmlns="http://schemas.openxmlformats.org/package/2006/relationships"><Relationship Id="rId8" Type="http://schemas.openxmlformats.org/officeDocument/2006/relationships/tags" Target="../tags/tag116.xml"/><Relationship Id="rId13" Type="http://schemas.openxmlformats.org/officeDocument/2006/relationships/tags" Target="../tags/tag121.xml"/><Relationship Id="rId18" Type="http://schemas.openxmlformats.org/officeDocument/2006/relationships/tags" Target="../tags/tag126.xml"/><Relationship Id="rId3" Type="http://schemas.openxmlformats.org/officeDocument/2006/relationships/tags" Target="../tags/tag111.xml"/><Relationship Id="rId21" Type="http://schemas.openxmlformats.org/officeDocument/2006/relationships/tags" Target="../tags/tag129.xml"/><Relationship Id="rId7" Type="http://schemas.openxmlformats.org/officeDocument/2006/relationships/tags" Target="../tags/tag115.xml"/><Relationship Id="rId12" Type="http://schemas.openxmlformats.org/officeDocument/2006/relationships/tags" Target="../tags/tag120.xml"/><Relationship Id="rId17" Type="http://schemas.openxmlformats.org/officeDocument/2006/relationships/tags" Target="../tags/tag125.xml"/><Relationship Id="rId2" Type="http://schemas.openxmlformats.org/officeDocument/2006/relationships/tags" Target="../tags/tag110.xml"/><Relationship Id="rId16" Type="http://schemas.openxmlformats.org/officeDocument/2006/relationships/tags" Target="../tags/tag124.xml"/><Relationship Id="rId20" Type="http://schemas.openxmlformats.org/officeDocument/2006/relationships/tags" Target="../tags/tag128.xml"/><Relationship Id="rId1" Type="http://schemas.openxmlformats.org/officeDocument/2006/relationships/tags" Target="../tags/tag109.xml"/><Relationship Id="rId6" Type="http://schemas.openxmlformats.org/officeDocument/2006/relationships/tags" Target="../tags/tag114.xml"/><Relationship Id="rId11" Type="http://schemas.openxmlformats.org/officeDocument/2006/relationships/tags" Target="../tags/tag119.xml"/><Relationship Id="rId5" Type="http://schemas.openxmlformats.org/officeDocument/2006/relationships/tags" Target="../tags/tag113.xml"/><Relationship Id="rId15" Type="http://schemas.openxmlformats.org/officeDocument/2006/relationships/tags" Target="../tags/tag123.xml"/><Relationship Id="rId23" Type="http://schemas.openxmlformats.org/officeDocument/2006/relationships/slideLayout" Target="../slideLayouts/slideLayout19.xml"/><Relationship Id="rId10" Type="http://schemas.openxmlformats.org/officeDocument/2006/relationships/tags" Target="../tags/tag118.xml"/><Relationship Id="rId19" Type="http://schemas.openxmlformats.org/officeDocument/2006/relationships/tags" Target="../tags/tag127.xml"/><Relationship Id="rId4" Type="http://schemas.openxmlformats.org/officeDocument/2006/relationships/tags" Target="../tags/tag112.xml"/><Relationship Id="rId9" Type="http://schemas.openxmlformats.org/officeDocument/2006/relationships/tags" Target="../tags/tag117.xml"/><Relationship Id="rId14" Type="http://schemas.openxmlformats.org/officeDocument/2006/relationships/tags" Target="../tags/tag122.xml"/><Relationship Id="rId22" Type="http://schemas.openxmlformats.org/officeDocument/2006/relationships/tags" Target="../tags/tag130.xml"/></Relationships>
</file>

<file path=ppt/slides/_rels/slide44.xml.rels><?xml version="1.0" encoding="UTF-8" standalone="yes"?>
<Relationships xmlns="http://schemas.openxmlformats.org/package/2006/relationships"><Relationship Id="rId8" Type="http://schemas.openxmlformats.org/officeDocument/2006/relationships/tags" Target="../tags/tag138.xml"/><Relationship Id="rId13" Type="http://schemas.openxmlformats.org/officeDocument/2006/relationships/tags" Target="../tags/tag143.xml"/><Relationship Id="rId18" Type="http://schemas.openxmlformats.org/officeDocument/2006/relationships/tags" Target="../tags/tag148.xml"/><Relationship Id="rId3" Type="http://schemas.openxmlformats.org/officeDocument/2006/relationships/tags" Target="../tags/tag133.xml"/><Relationship Id="rId21" Type="http://schemas.openxmlformats.org/officeDocument/2006/relationships/tags" Target="../tags/tag151.xml"/><Relationship Id="rId7" Type="http://schemas.openxmlformats.org/officeDocument/2006/relationships/tags" Target="../tags/tag137.xml"/><Relationship Id="rId12" Type="http://schemas.openxmlformats.org/officeDocument/2006/relationships/tags" Target="../tags/tag142.xml"/><Relationship Id="rId17" Type="http://schemas.openxmlformats.org/officeDocument/2006/relationships/tags" Target="../tags/tag147.xml"/><Relationship Id="rId2" Type="http://schemas.openxmlformats.org/officeDocument/2006/relationships/tags" Target="../tags/tag132.xml"/><Relationship Id="rId16" Type="http://schemas.openxmlformats.org/officeDocument/2006/relationships/tags" Target="../tags/tag146.xml"/><Relationship Id="rId20" Type="http://schemas.openxmlformats.org/officeDocument/2006/relationships/tags" Target="../tags/tag150.xml"/><Relationship Id="rId1" Type="http://schemas.openxmlformats.org/officeDocument/2006/relationships/tags" Target="../tags/tag131.xml"/><Relationship Id="rId6" Type="http://schemas.openxmlformats.org/officeDocument/2006/relationships/tags" Target="../tags/tag136.xml"/><Relationship Id="rId11" Type="http://schemas.openxmlformats.org/officeDocument/2006/relationships/tags" Target="../tags/tag141.xml"/><Relationship Id="rId5" Type="http://schemas.openxmlformats.org/officeDocument/2006/relationships/tags" Target="../tags/tag135.xml"/><Relationship Id="rId15" Type="http://schemas.openxmlformats.org/officeDocument/2006/relationships/tags" Target="../tags/tag145.xml"/><Relationship Id="rId23" Type="http://schemas.openxmlformats.org/officeDocument/2006/relationships/slideLayout" Target="../slideLayouts/slideLayout19.xml"/><Relationship Id="rId10" Type="http://schemas.openxmlformats.org/officeDocument/2006/relationships/tags" Target="../tags/tag140.xml"/><Relationship Id="rId19" Type="http://schemas.openxmlformats.org/officeDocument/2006/relationships/tags" Target="../tags/tag149.xml"/><Relationship Id="rId4" Type="http://schemas.openxmlformats.org/officeDocument/2006/relationships/tags" Target="../tags/tag134.xml"/><Relationship Id="rId9" Type="http://schemas.openxmlformats.org/officeDocument/2006/relationships/tags" Target="../tags/tag139.xml"/><Relationship Id="rId14" Type="http://schemas.openxmlformats.org/officeDocument/2006/relationships/tags" Target="../tags/tag144.xml"/><Relationship Id="rId22" Type="http://schemas.openxmlformats.org/officeDocument/2006/relationships/tags" Target="../tags/tag152.xml"/></Relationships>
</file>

<file path=ppt/slides/_rels/slide45.xml.rels><?xml version="1.0" encoding="UTF-8" standalone="yes"?>
<Relationships xmlns="http://schemas.openxmlformats.org/package/2006/relationships"><Relationship Id="rId8" Type="http://schemas.openxmlformats.org/officeDocument/2006/relationships/tags" Target="../tags/tag160.xml"/><Relationship Id="rId13" Type="http://schemas.openxmlformats.org/officeDocument/2006/relationships/tags" Target="../tags/tag165.xml"/><Relationship Id="rId18" Type="http://schemas.openxmlformats.org/officeDocument/2006/relationships/tags" Target="../tags/tag170.xml"/><Relationship Id="rId3" Type="http://schemas.openxmlformats.org/officeDocument/2006/relationships/tags" Target="../tags/tag155.xml"/><Relationship Id="rId21" Type="http://schemas.openxmlformats.org/officeDocument/2006/relationships/tags" Target="../tags/tag173.xml"/><Relationship Id="rId7" Type="http://schemas.openxmlformats.org/officeDocument/2006/relationships/tags" Target="../tags/tag159.xml"/><Relationship Id="rId12" Type="http://schemas.openxmlformats.org/officeDocument/2006/relationships/tags" Target="../tags/tag164.xml"/><Relationship Id="rId17" Type="http://schemas.openxmlformats.org/officeDocument/2006/relationships/tags" Target="../tags/tag169.xml"/><Relationship Id="rId2" Type="http://schemas.openxmlformats.org/officeDocument/2006/relationships/tags" Target="../tags/tag154.xml"/><Relationship Id="rId16" Type="http://schemas.openxmlformats.org/officeDocument/2006/relationships/tags" Target="../tags/tag168.xml"/><Relationship Id="rId20" Type="http://schemas.openxmlformats.org/officeDocument/2006/relationships/tags" Target="../tags/tag172.xml"/><Relationship Id="rId1" Type="http://schemas.openxmlformats.org/officeDocument/2006/relationships/tags" Target="../tags/tag153.xml"/><Relationship Id="rId6" Type="http://schemas.openxmlformats.org/officeDocument/2006/relationships/tags" Target="../tags/tag158.xml"/><Relationship Id="rId11" Type="http://schemas.openxmlformats.org/officeDocument/2006/relationships/tags" Target="../tags/tag163.xml"/><Relationship Id="rId5" Type="http://schemas.openxmlformats.org/officeDocument/2006/relationships/tags" Target="../tags/tag157.xml"/><Relationship Id="rId15" Type="http://schemas.openxmlformats.org/officeDocument/2006/relationships/tags" Target="../tags/tag167.xml"/><Relationship Id="rId23" Type="http://schemas.openxmlformats.org/officeDocument/2006/relationships/slideLayout" Target="../slideLayouts/slideLayout19.xml"/><Relationship Id="rId10" Type="http://schemas.openxmlformats.org/officeDocument/2006/relationships/tags" Target="../tags/tag162.xml"/><Relationship Id="rId19" Type="http://schemas.openxmlformats.org/officeDocument/2006/relationships/tags" Target="../tags/tag171.xml"/><Relationship Id="rId4" Type="http://schemas.openxmlformats.org/officeDocument/2006/relationships/tags" Target="../tags/tag156.xml"/><Relationship Id="rId9" Type="http://schemas.openxmlformats.org/officeDocument/2006/relationships/tags" Target="../tags/tag161.xml"/><Relationship Id="rId14" Type="http://schemas.openxmlformats.org/officeDocument/2006/relationships/tags" Target="../tags/tag166.xml"/><Relationship Id="rId22" Type="http://schemas.openxmlformats.org/officeDocument/2006/relationships/tags" Target="../tags/tag174.xml"/></Relationships>
</file>

<file path=ppt/slides/_rels/slide46.xml.rels><?xml version="1.0" encoding="UTF-8" standalone="yes"?>
<Relationships xmlns="http://schemas.openxmlformats.org/package/2006/relationships"><Relationship Id="rId8" Type="http://schemas.openxmlformats.org/officeDocument/2006/relationships/tags" Target="../tags/tag182.xml"/><Relationship Id="rId13" Type="http://schemas.openxmlformats.org/officeDocument/2006/relationships/tags" Target="../tags/tag187.xml"/><Relationship Id="rId18" Type="http://schemas.openxmlformats.org/officeDocument/2006/relationships/tags" Target="../tags/tag192.xml"/><Relationship Id="rId3" Type="http://schemas.openxmlformats.org/officeDocument/2006/relationships/tags" Target="../tags/tag177.xml"/><Relationship Id="rId21" Type="http://schemas.openxmlformats.org/officeDocument/2006/relationships/tags" Target="../tags/tag195.xml"/><Relationship Id="rId7" Type="http://schemas.openxmlformats.org/officeDocument/2006/relationships/tags" Target="../tags/tag181.xml"/><Relationship Id="rId12" Type="http://schemas.openxmlformats.org/officeDocument/2006/relationships/tags" Target="../tags/tag186.xml"/><Relationship Id="rId17" Type="http://schemas.openxmlformats.org/officeDocument/2006/relationships/tags" Target="../tags/tag191.xml"/><Relationship Id="rId2" Type="http://schemas.openxmlformats.org/officeDocument/2006/relationships/tags" Target="../tags/tag176.xml"/><Relationship Id="rId16" Type="http://schemas.openxmlformats.org/officeDocument/2006/relationships/tags" Target="../tags/tag190.xml"/><Relationship Id="rId20" Type="http://schemas.openxmlformats.org/officeDocument/2006/relationships/tags" Target="../tags/tag194.xml"/><Relationship Id="rId1" Type="http://schemas.openxmlformats.org/officeDocument/2006/relationships/tags" Target="../tags/tag175.xml"/><Relationship Id="rId6" Type="http://schemas.openxmlformats.org/officeDocument/2006/relationships/tags" Target="../tags/tag180.xml"/><Relationship Id="rId11" Type="http://schemas.openxmlformats.org/officeDocument/2006/relationships/tags" Target="../tags/tag185.xml"/><Relationship Id="rId5" Type="http://schemas.openxmlformats.org/officeDocument/2006/relationships/tags" Target="../tags/tag179.xml"/><Relationship Id="rId15" Type="http://schemas.openxmlformats.org/officeDocument/2006/relationships/tags" Target="../tags/tag189.xml"/><Relationship Id="rId23" Type="http://schemas.openxmlformats.org/officeDocument/2006/relationships/slideLayout" Target="../slideLayouts/slideLayout19.xml"/><Relationship Id="rId10" Type="http://schemas.openxmlformats.org/officeDocument/2006/relationships/tags" Target="../tags/tag184.xml"/><Relationship Id="rId19" Type="http://schemas.openxmlformats.org/officeDocument/2006/relationships/tags" Target="../tags/tag193.xml"/><Relationship Id="rId4" Type="http://schemas.openxmlformats.org/officeDocument/2006/relationships/tags" Target="../tags/tag178.xml"/><Relationship Id="rId9" Type="http://schemas.openxmlformats.org/officeDocument/2006/relationships/tags" Target="../tags/tag183.xml"/><Relationship Id="rId14" Type="http://schemas.openxmlformats.org/officeDocument/2006/relationships/tags" Target="../tags/tag188.xml"/><Relationship Id="rId22" Type="http://schemas.openxmlformats.org/officeDocument/2006/relationships/tags" Target="../tags/tag196.xml"/></Relationships>
</file>

<file path=ppt/slides/_rels/slide47.xml.rels><?xml version="1.0" encoding="UTF-8" standalone="yes"?>
<Relationships xmlns="http://schemas.openxmlformats.org/package/2006/relationships"><Relationship Id="rId8" Type="http://schemas.openxmlformats.org/officeDocument/2006/relationships/tags" Target="../tags/tag204.xml"/><Relationship Id="rId13" Type="http://schemas.openxmlformats.org/officeDocument/2006/relationships/tags" Target="../tags/tag209.xml"/><Relationship Id="rId18" Type="http://schemas.openxmlformats.org/officeDocument/2006/relationships/tags" Target="../tags/tag214.xml"/><Relationship Id="rId3" Type="http://schemas.openxmlformats.org/officeDocument/2006/relationships/tags" Target="../tags/tag199.xml"/><Relationship Id="rId21" Type="http://schemas.openxmlformats.org/officeDocument/2006/relationships/tags" Target="../tags/tag217.xml"/><Relationship Id="rId7" Type="http://schemas.openxmlformats.org/officeDocument/2006/relationships/tags" Target="../tags/tag203.xml"/><Relationship Id="rId12" Type="http://schemas.openxmlformats.org/officeDocument/2006/relationships/tags" Target="../tags/tag208.xml"/><Relationship Id="rId17" Type="http://schemas.openxmlformats.org/officeDocument/2006/relationships/tags" Target="../tags/tag213.xml"/><Relationship Id="rId2" Type="http://schemas.openxmlformats.org/officeDocument/2006/relationships/tags" Target="../tags/tag198.xml"/><Relationship Id="rId16" Type="http://schemas.openxmlformats.org/officeDocument/2006/relationships/tags" Target="../tags/tag212.xml"/><Relationship Id="rId20" Type="http://schemas.openxmlformats.org/officeDocument/2006/relationships/tags" Target="../tags/tag216.xml"/><Relationship Id="rId1" Type="http://schemas.openxmlformats.org/officeDocument/2006/relationships/tags" Target="../tags/tag197.xml"/><Relationship Id="rId6" Type="http://schemas.openxmlformats.org/officeDocument/2006/relationships/tags" Target="../tags/tag202.xml"/><Relationship Id="rId11" Type="http://schemas.openxmlformats.org/officeDocument/2006/relationships/tags" Target="../tags/tag207.xml"/><Relationship Id="rId5" Type="http://schemas.openxmlformats.org/officeDocument/2006/relationships/tags" Target="../tags/tag201.xml"/><Relationship Id="rId15" Type="http://schemas.openxmlformats.org/officeDocument/2006/relationships/tags" Target="../tags/tag211.xml"/><Relationship Id="rId23" Type="http://schemas.openxmlformats.org/officeDocument/2006/relationships/slideLayout" Target="../slideLayouts/slideLayout19.xml"/><Relationship Id="rId10" Type="http://schemas.openxmlformats.org/officeDocument/2006/relationships/tags" Target="../tags/tag206.xml"/><Relationship Id="rId19" Type="http://schemas.openxmlformats.org/officeDocument/2006/relationships/tags" Target="../tags/tag215.xml"/><Relationship Id="rId4" Type="http://schemas.openxmlformats.org/officeDocument/2006/relationships/tags" Target="../tags/tag200.xml"/><Relationship Id="rId9" Type="http://schemas.openxmlformats.org/officeDocument/2006/relationships/tags" Target="../tags/tag205.xml"/><Relationship Id="rId14" Type="http://schemas.openxmlformats.org/officeDocument/2006/relationships/tags" Target="../tags/tag210.xml"/><Relationship Id="rId22" Type="http://schemas.openxmlformats.org/officeDocument/2006/relationships/tags" Target="../tags/tag218.xml"/></Relationships>
</file>

<file path=ppt/slides/_rels/slide48.xml.rels><?xml version="1.0" encoding="UTF-8" standalone="yes"?>
<Relationships xmlns="http://schemas.openxmlformats.org/package/2006/relationships"><Relationship Id="rId8" Type="http://schemas.openxmlformats.org/officeDocument/2006/relationships/tags" Target="../tags/tag226.xml"/><Relationship Id="rId13" Type="http://schemas.openxmlformats.org/officeDocument/2006/relationships/tags" Target="../tags/tag231.xml"/><Relationship Id="rId18" Type="http://schemas.openxmlformats.org/officeDocument/2006/relationships/tags" Target="../tags/tag236.xml"/><Relationship Id="rId3" Type="http://schemas.openxmlformats.org/officeDocument/2006/relationships/tags" Target="../tags/tag221.xml"/><Relationship Id="rId21" Type="http://schemas.openxmlformats.org/officeDocument/2006/relationships/tags" Target="../tags/tag239.xml"/><Relationship Id="rId7" Type="http://schemas.openxmlformats.org/officeDocument/2006/relationships/tags" Target="../tags/tag225.xml"/><Relationship Id="rId12" Type="http://schemas.openxmlformats.org/officeDocument/2006/relationships/tags" Target="../tags/tag230.xml"/><Relationship Id="rId17" Type="http://schemas.openxmlformats.org/officeDocument/2006/relationships/tags" Target="../tags/tag235.xml"/><Relationship Id="rId2" Type="http://schemas.openxmlformats.org/officeDocument/2006/relationships/tags" Target="../tags/tag220.xml"/><Relationship Id="rId16" Type="http://schemas.openxmlformats.org/officeDocument/2006/relationships/tags" Target="../tags/tag234.xml"/><Relationship Id="rId20" Type="http://schemas.openxmlformats.org/officeDocument/2006/relationships/tags" Target="../tags/tag238.xml"/><Relationship Id="rId1" Type="http://schemas.openxmlformats.org/officeDocument/2006/relationships/tags" Target="../tags/tag219.xml"/><Relationship Id="rId6" Type="http://schemas.openxmlformats.org/officeDocument/2006/relationships/tags" Target="../tags/tag224.xml"/><Relationship Id="rId11" Type="http://schemas.openxmlformats.org/officeDocument/2006/relationships/tags" Target="../tags/tag229.xml"/><Relationship Id="rId5" Type="http://schemas.openxmlformats.org/officeDocument/2006/relationships/tags" Target="../tags/tag223.xml"/><Relationship Id="rId15" Type="http://schemas.openxmlformats.org/officeDocument/2006/relationships/tags" Target="../tags/tag233.xml"/><Relationship Id="rId23" Type="http://schemas.openxmlformats.org/officeDocument/2006/relationships/slideLayout" Target="../slideLayouts/slideLayout19.xml"/><Relationship Id="rId10" Type="http://schemas.openxmlformats.org/officeDocument/2006/relationships/tags" Target="../tags/tag228.xml"/><Relationship Id="rId19" Type="http://schemas.openxmlformats.org/officeDocument/2006/relationships/tags" Target="../tags/tag237.xml"/><Relationship Id="rId4" Type="http://schemas.openxmlformats.org/officeDocument/2006/relationships/tags" Target="../tags/tag222.xml"/><Relationship Id="rId9" Type="http://schemas.openxmlformats.org/officeDocument/2006/relationships/tags" Target="../tags/tag227.xml"/><Relationship Id="rId14" Type="http://schemas.openxmlformats.org/officeDocument/2006/relationships/tags" Target="../tags/tag232.xml"/><Relationship Id="rId22" Type="http://schemas.openxmlformats.org/officeDocument/2006/relationships/tags" Target="../tags/tag240.xml"/></Relationships>
</file>

<file path=ppt/slides/_rels/slide49.xml.rels><?xml version="1.0" encoding="UTF-8" standalone="yes"?>
<Relationships xmlns="http://schemas.openxmlformats.org/package/2006/relationships"><Relationship Id="rId8" Type="http://schemas.openxmlformats.org/officeDocument/2006/relationships/tags" Target="../tags/tag248.xml"/><Relationship Id="rId13" Type="http://schemas.openxmlformats.org/officeDocument/2006/relationships/tags" Target="../tags/tag253.xml"/><Relationship Id="rId18" Type="http://schemas.openxmlformats.org/officeDocument/2006/relationships/tags" Target="../tags/tag258.xml"/><Relationship Id="rId3" Type="http://schemas.openxmlformats.org/officeDocument/2006/relationships/tags" Target="../tags/tag243.xml"/><Relationship Id="rId21" Type="http://schemas.openxmlformats.org/officeDocument/2006/relationships/tags" Target="../tags/tag261.xml"/><Relationship Id="rId7" Type="http://schemas.openxmlformats.org/officeDocument/2006/relationships/tags" Target="../tags/tag247.xml"/><Relationship Id="rId12" Type="http://schemas.openxmlformats.org/officeDocument/2006/relationships/tags" Target="../tags/tag252.xml"/><Relationship Id="rId17" Type="http://schemas.openxmlformats.org/officeDocument/2006/relationships/tags" Target="../tags/tag257.xml"/><Relationship Id="rId2" Type="http://schemas.openxmlformats.org/officeDocument/2006/relationships/tags" Target="../tags/tag242.xml"/><Relationship Id="rId16" Type="http://schemas.openxmlformats.org/officeDocument/2006/relationships/tags" Target="../tags/tag256.xml"/><Relationship Id="rId20" Type="http://schemas.openxmlformats.org/officeDocument/2006/relationships/tags" Target="../tags/tag260.xml"/><Relationship Id="rId1" Type="http://schemas.openxmlformats.org/officeDocument/2006/relationships/tags" Target="../tags/tag241.xml"/><Relationship Id="rId6" Type="http://schemas.openxmlformats.org/officeDocument/2006/relationships/tags" Target="../tags/tag246.xml"/><Relationship Id="rId11" Type="http://schemas.openxmlformats.org/officeDocument/2006/relationships/tags" Target="../tags/tag251.xml"/><Relationship Id="rId5" Type="http://schemas.openxmlformats.org/officeDocument/2006/relationships/tags" Target="../tags/tag245.xml"/><Relationship Id="rId15" Type="http://schemas.openxmlformats.org/officeDocument/2006/relationships/tags" Target="../tags/tag255.xml"/><Relationship Id="rId23" Type="http://schemas.openxmlformats.org/officeDocument/2006/relationships/slideLayout" Target="../slideLayouts/slideLayout19.xml"/><Relationship Id="rId10" Type="http://schemas.openxmlformats.org/officeDocument/2006/relationships/tags" Target="../tags/tag250.xml"/><Relationship Id="rId19" Type="http://schemas.openxmlformats.org/officeDocument/2006/relationships/tags" Target="../tags/tag259.xml"/><Relationship Id="rId4" Type="http://schemas.openxmlformats.org/officeDocument/2006/relationships/tags" Target="../tags/tag244.xml"/><Relationship Id="rId9" Type="http://schemas.openxmlformats.org/officeDocument/2006/relationships/tags" Target="../tags/tag249.xml"/><Relationship Id="rId14" Type="http://schemas.openxmlformats.org/officeDocument/2006/relationships/tags" Target="../tags/tag254.xml"/><Relationship Id="rId22" Type="http://schemas.openxmlformats.org/officeDocument/2006/relationships/tags" Target="../tags/tag262.xml"/></Relationships>
</file>

<file path=ppt/slides/_rels/slide50.xml.rels><?xml version="1.0" encoding="UTF-8" standalone="yes"?>
<Relationships xmlns="http://schemas.openxmlformats.org/package/2006/relationships"><Relationship Id="rId8" Type="http://schemas.openxmlformats.org/officeDocument/2006/relationships/tags" Target="../tags/tag270.xml"/><Relationship Id="rId13" Type="http://schemas.openxmlformats.org/officeDocument/2006/relationships/tags" Target="../tags/tag275.xml"/><Relationship Id="rId18" Type="http://schemas.openxmlformats.org/officeDocument/2006/relationships/tags" Target="../tags/tag280.xml"/><Relationship Id="rId3" Type="http://schemas.openxmlformats.org/officeDocument/2006/relationships/tags" Target="../tags/tag265.xml"/><Relationship Id="rId7" Type="http://schemas.openxmlformats.org/officeDocument/2006/relationships/tags" Target="../tags/tag269.xml"/><Relationship Id="rId12" Type="http://schemas.openxmlformats.org/officeDocument/2006/relationships/tags" Target="../tags/tag274.xml"/><Relationship Id="rId17" Type="http://schemas.openxmlformats.org/officeDocument/2006/relationships/tags" Target="../tags/tag279.xml"/><Relationship Id="rId2" Type="http://schemas.openxmlformats.org/officeDocument/2006/relationships/tags" Target="../tags/tag264.xml"/><Relationship Id="rId16" Type="http://schemas.openxmlformats.org/officeDocument/2006/relationships/tags" Target="../tags/tag278.xml"/><Relationship Id="rId1" Type="http://schemas.openxmlformats.org/officeDocument/2006/relationships/tags" Target="../tags/tag263.xml"/><Relationship Id="rId6" Type="http://schemas.openxmlformats.org/officeDocument/2006/relationships/tags" Target="../tags/tag268.xml"/><Relationship Id="rId11" Type="http://schemas.openxmlformats.org/officeDocument/2006/relationships/tags" Target="../tags/tag273.xml"/><Relationship Id="rId5" Type="http://schemas.openxmlformats.org/officeDocument/2006/relationships/tags" Target="../tags/tag267.xml"/><Relationship Id="rId15" Type="http://schemas.openxmlformats.org/officeDocument/2006/relationships/tags" Target="../tags/tag277.xml"/><Relationship Id="rId10" Type="http://schemas.openxmlformats.org/officeDocument/2006/relationships/tags" Target="../tags/tag272.xml"/><Relationship Id="rId19" Type="http://schemas.openxmlformats.org/officeDocument/2006/relationships/slideLayout" Target="../slideLayouts/slideLayout19.xml"/><Relationship Id="rId4" Type="http://schemas.openxmlformats.org/officeDocument/2006/relationships/tags" Target="../tags/tag266.xml"/><Relationship Id="rId9" Type="http://schemas.openxmlformats.org/officeDocument/2006/relationships/tags" Target="../tags/tag271.xml"/><Relationship Id="rId14" Type="http://schemas.openxmlformats.org/officeDocument/2006/relationships/tags" Target="../tags/tag276.xml"/></Relationships>
</file>

<file path=ppt/slides/_rels/slide51.xml.rels><?xml version="1.0" encoding="UTF-8" standalone="yes"?>
<Relationships xmlns="http://schemas.openxmlformats.org/package/2006/relationships"><Relationship Id="rId8" Type="http://schemas.openxmlformats.org/officeDocument/2006/relationships/tags" Target="../tags/tag288.xml"/><Relationship Id="rId13" Type="http://schemas.openxmlformats.org/officeDocument/2006/relationships/tags" Target="../tags/tag293.xml"/><Relationship Id="rId18" Type="http://schemas.openxmlformats.org/officeDocument/2006/relationships/tags" Target="../tags/tag298.xml"/><Relationship Id="rId3" Type="http://schemas.openxmlformats.org/officeDocument/2006/relationships/tags" Target="../tags/tag283.xml"/><Relationship Id="rId7" Type="http://schemas.openxmlformats.org/officeDocument/2006/relationships/tags" Target="../tags/tag287.xml"/><Relationship Id="rId12" Type="http://schemas.openxmlformats.org/officeDocument/2006/relationships/tags" Target="../tags/tag292.xml"/><Relationship Id="rId17" Type="http://schemas.openxmlformats.org/officeDocument/2006/relationships/tags" Target="../tags/tag297.xml"/><Relationship Id="rId2" Type="http://schemas.openxmlformats.org/officeDocument/2006/relationships/tags" Target="../tags/tag282.xml"/><Relationship Id="rId16" Type="http://schemas.openxmlformats.org/officeDocument/2006/relationships/tags" Target="../tags/tag296.xml"/><Relationship Id="rId1" Type="http://schemas.openxmlformats.org/officeDocument/2006/relationships/tags" Target="../tags/tag281.xml"/><Relationship Id="rId6" Type="http://schemas.openxmlformats.org/officeDocument/2006/relationships/tags" Target="../tags/tag286.xml"/><Relationship Id="rId11" Type="http://schemas.openxmlformats.org/officeDocument/2006/relationships/tags" Target="../tags/tag291.xml"/><Relationship Id="rId5" Type="http://schemas.openxmlformats.org/officeDocument/2006/relationships/tags" Target="../tags/tag285.xml"/><Relationship Id="rId15" Type="http://schemas.openxmlformats.org/officeDocument/2006/relationships/tags" Target="../tags/tag295.xml"/><Relationship Id="rId10" Type="http://schemas.openxmlformats.org/officeDocument/2006/relationships/tags" Target="../tags/tag290.xml"/><Relationship Id="rId19" Type="http://schemas.openxmlformats.org/officeDocument/2006/relationships/slideLayout" Target="../slideLayouts/slideLayout19.xml"/><Relationship Id="rId4" Type="http://schemas.openxmlformats.org/officeDocument/2006/relationships/tags" Target="../tags/tag284.xml"/><Relationship Id="rId9" Type="http://schemas.openxmlformats.org/officeDocument/2006/relationships/tags" Target="../tags/tag289.xml"/><Relationship Id="rId14" Type="http://schemas.openxmlformats.org/officeDocument/2006/relationships/tags" Target="../tags/tag294.xml"/></Relationships>
</file>

<file path=ppt/slides/_rels/slide52.xml.rels><?xml version="1.0" encoding="UTF-8" standalone="yes"?>
<Relationships xmlns="http://schemas.openxmlformats.org/package/2006/relationships"><Relationship Id="rId8" Type="http://schemas.openxmlformats.org/officeDocument/2006/relationships/tags" Target="../tags/tag306.xml"/><Relationship Id="rId13" Type="http://schemas.openxmlformats.org/officeDocument/2006/relationships/tags" Target="../tags/tag311.xml"/><Relationship Id="rId18" Type="http://schemas.openxmlformats.org/officeDocument/2006/relationships/tags" Target="../tags/tag316.xml"/><Relationship Id="rId3" Type="http://schemas.openxmlformats.org/officeDocument/2006/relationships/tags" Target="../tags/tag301.xml"/><Relationship Id="rId21" Type="http://schemas.openxmlformats.org/officeDocument/2006/relationships/tags" Target="../tags/tag319.xml"/><Relationship Id="rId7" Type="http://schemas.openxmlformats.org/officeDocument/2006/relationships/tags" Target="../tags/tag305.xml"/><Relationship Id="rId12" Type="http://schemas.openxmlformats.org/officeDocument/2006/relationships/tags" Target="../tags/tag310.xml"/><Relationship Id="rId17" Type="http://schemas.openxmlformats.org/officeDocument/2006/relationships/tags" Target="../tags/tag315.xml"/><Relationship Id="rId2" Type="http://schemas.openxmlformats.org/officeDocument/2006/relationships/tags" Target="../tags/tag300.xml"/><Relationship Id="rId16" Type="http://schemas.openxmlformats.org/officeDocument/2006/relationships/tags" Target="../tags/tag314.xml"/><Relationship Id="rId20" Type="http://schemas.openxmlformats.org/officeDocument/2006/relationships/tags" Target="../tags/tag318.xml"/><Relationship Id="rId1" Type="http://schemas.openxmlformats.org/officeDocument/2006/relationships/tags" Target="../tags/tag299.xml"/><Relationship Id="rId6" Type="http://schemas.openxmlformats.org/officeDocument/2006/relationships/tags" Target="../tags/tag304.xml"/><Relationship Id="rId11" Type="http://schemas.openxmlformats.org/officeDocument/2006/relationships/tags" Target="../tags/tag309.xml"/><Relationship Id="rId5" Type="http://schemas.openxmlformats.org/officeDocument/2006/relationships/tags" Target="../tags/tag303.xml"/><Relationship Id="rId15" Type="http://schemas.openxmlformats.org/officeDocument/2006/relationships/tags" Target="../tags/tag313.xml"/><Relationship Id="rId23" Type="http://schemas.openxmlformats.org/officeDocument/2006/relationships/slideLayout" Target="../slideLayouts/slideLayout19.xml"/><Relationship Id="rId10" Type="http://schemas.openxmlformats.org/officeDocument/2006/relationships/tags" Target="../tags/tag308.xml"/><Relationship Id="rId19" Type="http://schemas.openxmlformats.org/officeDocument/2006/relationships/tags" Target="../tags/tag317.xml"/><Relationship Id="rId4" Type="http://schemas.openxmlformats.org/officeDocument/2006/relationships/tags" Target="../tags/tag302.xml"/><Relationship Id="rId9" Type="http://schemas.openxmlformats.org/officeDocument/2006/relationships/tags" Target="../tags/tag307.xml"/><Relationship Id="rId14" Type="http://schemas.openxmlformats.org/officeDocument/2006/relationships/tags" Target="../tags/tag312.xml"/><Relationship Id="rId22" Type="http://schemas.openxmlformats.org/officeDocument/2006/relationships/tags" Target="../tags/tag320.xml"/></Relationships>
</file>

<file path=ppt/slides/_rels/slide53.xml.rels><?xml version="1.0" encoding="UTF-8" standalone="yes"?>
<Relationships xmlns="http://schemas.openxmlformats.org/package/2006/relationships"><Relationship Id="rId8" Type="http://schemas.openxmlformats.org/officeDocument/2006/relationships/tags" Target="../tags/tag328.xml"/><Relationship Id="rId13" Type="http://schemas.openxmlformats.org/officeDocument/2006/relationships/tags" Target="../tags/tag333.xml"/><Relationship Id="rId18" Type="http://schemas.openxmlformats.org/officeDocument/2006/relationships/tags" Target="../tags/tag338.xml"/><Relationship Id="rId3" Type="http://schemas.openxmlformats.org/officeDocument/2006/relationships/tags" Target="../tags/tag323.xml"/><Relationship Id="rId21" Type="http://schemas.openxmlformats.org/officeDocument/2006/relationships/tags" Target="../tags/tag341.xml"/><Relationship Id="rId7" Type="http://schemas.openxmlformats.org/officeDocument/2006/relationships/tags" Target="../tags/tag327.xml"/><Relationship Id="rId12" Type="http://schemas.openxmlformats.org/officeDocument/2006/relationships/tags" Target="../tags/tag332.xml"/><Relationship Id="rId17" Type="http://schemas.openxmlformats.org/officeDocument/2006/relationships/tags" Target="../tags/tag337.xml"/><Relationship Id="rId2" Type="http://schemas.openxmlformats.org/officeDocument/2006/relationships/tags" Target="../tags/tag322.xml"/><Relationship Id="rId16" Type="http://schemas.openxmlformats.org/officeDocument/2006/relationships/tags" Target="../tags/tag336.xml"/><Relationship Id="rId20" Type="http://schemas.openxmlformats.org/officeDocument/2006/relationships/tags" Target="../tags/tag340.xml"/><Relationship Id="rId1" Type="http://schemas.openxmlformats.org/officeDocument/2006/relationships/tags" Target="../tags/tag321.xml"/><Relationship Id="rId6" Type="http://schemas.openxmlformats.org/officeDocument/2006/relationships/tags" Target="../tags/tag326.xml"/><Relationship Id="rId11" Type="http://schemas.openxmlformats.org/officeDocument/2006/relationships/tags" Target="../tags/tag331.xml"/><Relationship Id="rId5" Type="http://schemas.openxmlformats.org/officeDocument/2006/relationships/tags" Target="../tags/tag325.xml"/><Relationship Id="rId15" Type="http://schemas.openxmlformats.org/officeDocument/2006/relationships/tags" Target="../tags/tag335.xml"/><Relationship Id="rId23" Type="http://schemas.openxmlformats.org/officeDocument/2006/relationships/slideLayout" Target="../slideLayouts/slideLayout19.xml"/><Relationship Id="rId10" Type="http://schemas.openxmlformats.org/officeDocument/2006/relationships/tags" Target="../tags/tag330.xml"/><Relationship Id="rId19" Type="http://schemas.openxmlformats.org/officeDocument/2006/relationships/tags" Target="../tags/tag339.xml"/><Relationship Id="rId4" Type="http://schemas.openxmlformats.org/officeDocument/2006/relationships/tags" Target="../tags/tag324.xml"/><Relationship Id="rId9" Type="http://schemas.openxmlformats.org/officeDocument/2006/relationships/tags" Target="../tags/tag329.xml"/><Relationship Id="rId14" Type="http://schemas.openxmlformats.org/officeDocument/2006/relationships/tags" Target="../tags/tag334.xml"/><Relationship Id="rId22" Type="http://schemas.openxmlformats.org/officeDocument/2006/relationships/tags" Target="../tags/tag342.xml"/></Relationships>
</file>

<file path=ppt/slides/_rels/slide54.xml.rels><?xml version="1.0" encoding="UTF-8" standalone="yes"?>
<Relationships xmlns="http://schemas.openxmlformats.org/package/2006/relationships"><Relationship Id="rId8" Type="http://schemas.openxmlformats.org/officeDocument/2006/relationships/tags" Target="../tags/tag350.xml"/><Relationship Id="rId13" Type="http://schemas.openxmlformats.org/officeDocument/2006/relationships/tags" Target="../tags/tag355.xml"/><Relationship Id="rId18" Type="http://schemas.openxmlformats.org/officeDocument/2006/relationships/slideLayout" Target="../slideLayouts/slideLayout19.xml"/><Relationship Id="rId3" Type="http://schemas.openxmlformats.org/officeDocument/2006/relationships/tags" Target="../tags/tag345.xml"/><Relationship Id="rId7" Type="http://schemas.openxmlformats.org/officeDocument/2006/relationships/tags" Target="../tags/tag349.xml"/><Relationship Id="rId12" Type="http://schemas.openxmlformats.org/officeDocument/2006/relationships/tags" Target="../tags/tag354.xml"/><Relationship Id="rId17" Type="http://schemas.openxmlformats.org/officeDocument/2006/relationships/tags" Target="../tags/tag359.xml"/><Relationship Id="rId2" Type="http://schemas.openxmlformats.org/officeDocument/2006/relationships/tags" Target="../tags/tag344.xml"/><Relationship Id="rId16" Type="http://schemas.openxmlformats.org/officeDocument/2006/relationships/tags" Target="../tags/tag358.xml"/><Relationship Id="rId1" Type="http://schemas.openxmlformats.org/officeDocument/2006/relationships/tags" Target="../tags/tag343.xml"/><Relationship Id="rId6" Type="http://schemas.openxmlformats.org/officeDocument/2006/relationships/tags" Target="../tags/tag348.xml"/><Relationship Id="rId11" Type="http://schemas.openxmlformats.org/officeDocument/2006/relationships/tags" Target="../tags/tag353.xml"/><Relationship Id="rId5" Type="http://schemas.openxmlformats.org/officeDocument/2006/relationships/tags" Target="../tags/tag347.xml"/><Relationship Id="rId15" Type="http://schemas.openxmlformats.org/officeDocument/2006/relationships/tags" Target="../tags/tag357.xml"/><Relationship Id="rId10" Type="http://schemas.openxmlformats.org/officeDocument/2006/relationships/tags" Target="../tags/tag352.xml"/><Relationship Id="rId4" Type="http://schemas.openxmlformats.org/officeDocument/2006/relationships/tags" Target="../tags/tag346.xml"/><Relationship Id="rId9" Type="http://schemas.openxmlformats.org/officeDocument/2006/relationships/tags" Target="../tags/tag351.xml"/><Relationship Id="rId14" Type="http://schemas.openxmlformats.org/officeDocument/2006/relationships/tags" Target="../tags/tag356.xml"/></Relationships>
</file>

<file path=ppt/slides/_rels/slide55.xml.rels><?xml version="1.0" encoding="UTF-8" standalone="yes"?>
<Relationships xmlns="http://schemas.openxmlformats.org/package/2006/relationships"><Relationship Id="rId8" Type="http://schemas.openxmlformats.org/officeDocument/2006/relationships/tags" Target="../tags/tag367.xml"/><Relationship Id="rId13" Type="http://schemas.openxmlformats.org/officeDocument/2006/relationships/tags" Target="../tags/tag372.xml"/><Relationship Id="rId18" Type="http://schemas.openxmlformats.org/officeDocument/2006/relationships/tags" Target="../tags/tag377.xml"/><Relationship Id="rId26" Type="http://schemas.openxmlformats.org/officeDocument/2006/relationships/tags" Target="../tags/tag385.xml"/><Relationship Id="rId3" Type="http://schemas.openxmlformats.org/officeDocument/2006/relationships/tags" Target="../tags/tag362.xml"/><Relationship Id="rId21" Type="http://schemas.openxmlformats.org/officeDocument/2006/relationships/tags" Target="../tags/tag380.xml"/><Relationship Id="rId7" Type="http://schemas.openxmlformats.org/officeDocument/2006/relationships/tags" Target="../tags/tag366.xml"/><Relationship Id="rId12" Type="http://schemas.openxmlformats.org/officeDocument/2006/relationships/tags" Target="../tags/tag371.xml"/><Relationship Id="rId17" Type="http://schemas.openxmlformats.org/officeDocument/2006/relationships/tags" Target="../tags/tag376.xml"/><Relationship Id="rId25" Type="http://schemas.openxmlformats.org/officeDocument/2006/relationships/tags" Target="../tags/tag384.xml"/><Relationship Id="rId2" Type="http://schemas.openxmlformats.org/officeDocument/2006/relationships/tags" Target="../tags/tag361.xml"/><Relationship Id="rId16" Type="http://schemas.openxmlformats.org/officeDocument/2006/relationships/tags" Target="../tags/tag375.xml"/><Relationship Id="rId20" Type="http://schemas.openxmlformats.org/officeDocument/2006/relationships/tags" Target="../tags/tag379.xml"/><Relationship Id="rId29" Type="http://schemas.openxmlformats.org/officeDocument/2006/relationships/slideLayout" Target="../slideLayouts/slideLayout19.xml"/><Relationship Id="rId1" Type="http://schemas.openxmlformats.org/officeDocument/2006/relationships/tags" Target="../tags/tag360.xml"/><Relationship Id="rId6" Type="http://schemas.openxmlformats.org/officeDocument/2006/relationships/tags" Target="../tags/tag365.xml"/><Relationship Id="rId11" Type="http://schemas.openxmlformats.org/officeDocument/2006/relationships/tags" Target="../tags/tag370.xml"/><Relationship Id="rId24" Type="http://schemas.openxmlformats.org/officeDocument/2006/relationships/tags" Target="../tags/tag383.xml"/><Relationship Id="rId5" Type="http://schemas.openxmlformats.org/officeDocument/2006/relationships/tags" Target="../tags/tag364.xml"/><Relationship Id="rId15" Type="http://schemas.openxmlformats.org/officeDocument/2006/relationships/tags" Target="../tags/tag374.xml"/><Relationship Id="rId23" Type="http://schemas.openxmlformats.org/officeDocument/2006/relationships/tags" Target="../tags/tag382.xml"/><Relationship Id="rId28" Type="http://schemas.openxmlformats.org/officeDocument/2006/relationships/tags" Target="../tags/tag387.xml"/><Relationship Id="rId10" Type="http://schemas.openxmlformats.org/officeDocument/2006/relationships/tags" Target="../tags/tag369.xml"/><Relationship Id="rId19" Type="http://schemas.openxmlformats.org/officeDocument/2006/relationships/tags" Target="../tags/tag378.xml"/><Relationship Id="rId4" Type="http://schemas.openxmlformats.org/officeDocument/2006/relationships/tags" Target="../tags/tag363.xml"/><Relationship Id="rId9" Type="http://schemas.openxmlformats.org/officeDocument/2006/relationships/tags" Target="../tags/tag368.xml"/><Relationship Id="rId14" Type="http://schemas.openxmlformats.org/officeDocument/2006/relationships/tags" Target="../tags/tag373.xml"/><Relationship Id="rId22" Type="http://schemas.openxmlformats.org/officeDocument/2006/relationships/tags" Target="../tags/tag381.xml"/><Relationship Id="rId27" Type="http://schemas.openxmlformats.org/officeDocument/2006/relationships/tags" Target="../tags/tag386.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5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jpeg"/><Relationship Id="rId1" Type="http://schemas.openxmlformats.org/officeDocument/2006/relationships/slideLayout" Target="../slideLayouts/slideLayout22.xml"/></Relationships>
</file>

<file path=ppt/slides/_rels/slide5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66E66B9-5E97-9ABB-EF4B-9D37D0CF9BE5}"/>
              </a:ext>
            </a:extLst>
          </p:cNvPr>
          <p:cNvSpPr txBox="1"/>
          <p:nvPr/>
        </p:nvSpPr>
        <p:spPr>
          <a:xfrm>
            <a:off x="442673" y="1807332"/>
            <a:ext cx="5369638" cy="2800767"/>
          </a:xfrm>
          <a:prstGeom prst="rect">
            <a:avLst/>
          </a:prstGeom>
          <a:noFill/>
        </p:spPr>
        <p:txBody>
          <a:bodyPr wrap="square" rtlCol="0">
            <a:spAutoFit/>
          </a:bodyPr>
          <a:lstStyle/>
          <a:p>
            <a:pPr algn="ctr"/>
            <a:r>
              <a:rPr lang="en-GB" sz="4400" b="1">
                <a:solidFill>
                  <a:schemeClr val="bg1"/>
                </a:solidFill>
                <a:effectLst>
                  <a:outerShdw blurRad="38100" dist="38100" dir="2700000" algn="tl">
                    <a:srgbClr val="000000">
                      <a:alpha val="43137"/>
                    </a:srgbClr>
                  </a:outerShdw>
                </a:effectLst>
                <a:latin typeface="Aptos Light" panose="020B0004020202020204" pitchFamily="34" charset="0"/>
              </a:rPr>
              <a:t>Welcome to Research Methods and Field Study Experience</a:t>
            </a:r>
          </a:p>
          <a:p>
            <a:pPr algn="ctr"/>
            <a:r>
              <a:rPr lang="en-GB" sz="4400" b="1">
                <a:solidFill>
                  <a:schemeClr val="bg1"/>
                </a:solidFill>
                <a:effectLst>
                  <a:outerShdw blurRad="38100" dist="38100" dir="2700000" algn="tl">
                    <a:srgbClr val="000000">
                      <a:alpha val="43137"/>
                    </a:srgbClr>
                  </a:outerShdw>
                </a:effectLst>
                <a:latin typeface="Aptos Light" panose="020B0004020202020204" pitchFamily="34" charset="0"/>
              </a:rPr>
              <a:t>(BMTP5022)</a:t>
            </a:r>
            <a:endParaRPr lang="en-GB" sz="4400" b="1">
              <a:solidFill>
                <a:schemeClr val="bg1"/>
              </a:solidFill>
              <a:effectLst>
                <a:outerShdw blurRad="38100" dist="38100" dir="2700000" algn="tl">
                  <a:srgbClr val="000000">
                    <a:alpha val="43137"/>
                  </a:srgbClr>
                </a:outerShdw>
              </a:effectLst>
              <a:latin typeface="Aptos Display" panose="020B0004020202020204" pitchFamily="34" charset="0"/>
            </a:endParaRPr>
          </a:p>
        </p:txBody>
      </p:sp>
      <p:sp>
        <p:nvSpPr>
          <p:cNvPr id="11" name="Parallelogram 10">
            <a:extLst>
              <a:ext uri="{FF2B5EF4-FFF2-40B4-BE49-F238E27FC236}">
                <a16:creationId xmlns:a16="http://schemas.microsoft.com/office/drawing/2014/main" id="{E737B272-D119-492A-E2AD-89E3DA2373BE}"/>
              </a:ext>
            </a:extLst>
          </p:cNvPr>
          <p:cNvSpPr/>
          <p:nvPr/>
        </p:nvSpPr>
        <p:spPr>
          <a:xfrm>
            <a:off x="5533845" y="1009499"/>
            <a:ext cx="6090008" cy="4396434"/>
          </a:xfrm>
          <a:prstGeom prst="parallelogram">
            <a:avLst/>
          </a:prstGeom>
          <a:blipFill dpi="0" rotWithShape="1">
            <a:blip r:embed="rId4">
              <a:extLst>
                <a:ext uri="{28A0092B-C50C-407E-A947-70E740481C1C}">
                  <a14:useLocalDpi xmlns:a14="http://schemas.microsoft.com/office/drawing/2010/main" val="0"/>
                </a:ext>
              </a:extLst>
            </a:blip>
            <a:srcRect/>
            <a:stretch>
              <a:fillRect/>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31301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descr="A group of colorful paper notes with white letters&#10;&#10;Description automatically generated">
            <a:extLst>
              <a:ext uri="{FF2B5EF4-FFF2-40B4-BE49-F238E27FC236}">
                <a16:creationId xmlns:a16="http://schemas.microsoft.com/office/drawing/2014/main" id="{8F0C1806-E730-85F3-C008-E5C149110D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958" y="202616"/>
            <a:ext cx="10511158" cy="2253917"/>
          </a:xfrm>
          <a:prstGeom prst="rect">
            <a:avLst/>
          </a:prstGeom>
        </p:spPr>
      </p:pic>
      <p:sp>
        <p:nvSpPr>
          <p:cNvPr id="3" name="TextBox 2">
            <a:extLst>
              <a:ext uri="{FF2B5EF4-FFF2-40B4-BE49-F238E27FC236}">
                <a16:creationId xmlns:a16="http://schemas.microsoft.com/office/drawing/2014/main" id="{FBF59CE3-4B58-F106-9F30-71A26417484F}"/>
              </a:ext>
            </a:extLst>
          </p:cNvPr>
          <p:cNvSpPr txBox="1"/>
          <p:nvPr/>
        </p:nvSpPr>
        <p:spPr>
          <a:xfrm>
            <a:off x="1291084" y="3041833"/>
            <a:ext cx="9609827" cy="2400657"/>
          </a:xfrm>
          <a:prstGeom prst="rect">
            <a:avLst/>
          </a:prstGeom>
          <a:noFill/>
        </p:spPr>
        <p:txBody>
          <a:bodyPr wrap="square" rtlCol="0">
            <a:spAutoFit/>
          </a:bodyPr>
          <a:lstStyle/>
          <a:p>
            <a:pPr algn="ctr"/>
            <a:r>
              <a:rPr lang="en-GB" sz="5000" b="1">
                <a:solidFill>
                  <a:schemeClr val="bg1"/>
                </a:solidFill>
                <a:effectLst>
                  <a:outerShdw blurRad="38100" dist="38100" dir="2700000" algn="tl">
                    <a:srgbClr val="000000">
                      <a:alpha val="43137"/>
                    </a:srgbClr>
                  </a:outerShdw>
                </a:effectLst>
              </a:rPr>
              <a:t>BMTP5022 – Research Methods and Field Study Experience</a:t>
            </a:r>
          </a:p>
          <a:p>
            <a:pPr algn="ctr"/>
            <a:r>
              <a:rPr lang="en-GB" sz="5000" b="1">
                <a:solidFill>
                  <a:schemeClr val="bg1"/>
                </a:solidFill>
                <a:effectLst>
                  <a:outerShdw blurRad="38100" dist="38100" dir="2700000" algn="tl">
                    <a:srgbClr val="000000">
                      <a:alpha val="43137"/>
                    </a:srgbClr>
                  </a:outerShdw>
                </a:effectLst>
              </a:rPr>
              <a:t>Week 1</a:t>
            </a:r>
          </a:p>
        </p:txBody>
      </p:sp>
    </p:spTree>
    <p:extLst>
      <p:ext uri="{BB962C8B-B14F-4D97-AF65-F5344CB8AC3E}">
        <p14:creationId xmlns:p14="http://schemas.microsoft.com/office/powerpoint/2010/main" val="1216546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5F452D-5B2F-94F6-5B2C-24162B30B408}"/>
              </a:ext>
            </a:extLst>
          </p:cNvPr>
          <p:cNvPicPr>
            <a:picLocks noChangeAspect="1"/>
          </p:cNvPicPr>
          <p:nvPr/>
        </p:nvPicPr>
        <p:blipFill>
          <a:blip r:embed="rId2"/>
          <a:srcRect l="29167" t="25000" r="3333" b="18750"/>
          <a:stretch>
            <a:fillRect/>
          </a:stretch>
        </p:blipFill>
        <p:spPr>
          <a:xfrm>
            <a:off x="1105577" y="255722"/>
            <a:ext cx="9980845" cy="5544913"/>
          </a:xfrm>
          <a:prstGeom prst="rect">
            <a:avLst/>
          </a:prstGeom>
        </p:spPr>
      </p:pic>
    </p:spTree>
    <p:extLst>
      <p:ext uri="{BB962C8B-B14F-4D97-AF65-F5344CB8AC3E}">
        <p14:creationId xmlns:p14="http://schemas.microsoft.com/office/powerpoint/2010/main" val="23076390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84D1FE-83EB-4105-6BEC-D0A36E10E0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A51E0-E721-E355-3440-DEA7CD5A610F}"/>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Introductions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F83C9B33-3666-5401-9C72-D2DCDF1E18CB}"/>
              </a:ext>
            </a:extLst>
          </p:cNvPr>
          <p:cNvSpPr>
            <a:spLocks noGrp="1"/>
          </p:cNvSpPr>
          <p:nvPr>
            <p:ph idx="1"/>
          </p:nvPr>
        </p:nvSpPr>
        <p:spPr>
          <a:xfrm>
            <a:off x="314528" y="1522040"/>
            <a:ext cx="6085791" cy="3984993"/>
          </a:xfrm>
          <a:solidFill>
            <a:schemeClr val="accent5">
              <a:lumMod val="20000"/>
              <a:lumOff val="80000"/>
            </a:schemeClr>
          </a:solidFill>
        </p:spPr>
        <p:txBody>
          <a:bodyPr>
            <a:normAutofit fontScale="25000" lnSpcReduction="20000"/>
          </a:bodyPr>
          <a:lstStyle/>
          <a:p>
            <a:pPr marL="0" indent="0" algn="ctr">
              <a:lnSpc>
                <a:spcPct val="170000"/>
              </a:lnSpc>
              <a:buNone/>
            </a:pPr>
            <a:r>
              <a:rPr lang="en-US" sz="9600" b="1">
                <a:latin typeface="Aptos" panose="020B0004020202020204" pitchFamily="34" charset="0"/>
              </a:rPr>
              <a:t>Highlights of your summer </a:t>
            </a:r>
            <a:r>
              <a:rPr lang="en-US" sz="9600">
                <a:latin typeface="Aptos" panose="020B0004020202020204" pitchFamily="34" charset="0"/>
              </a:rPr>
              <a:t>–</a:t>
            </a:r>
          </a:p>
          <a:p>
            <a:pPr marL="0" indent="0" algn="ctr">
              <a:lnSpc>
                <a:spcPct val="170000"/>
              </a:lnSpc>
              <a:buNone/>
            </a:pPr>
            <a:r>
              <a:rPr lang="en-US" sz="9600">
                <a:latin typeface="Aptos" panose="020B0004020202020204" pitchFamily="34" charset="0"/>
              </a:rPr>
              <a:t>T</a:t>
            </a:r>
            <a:r>
              <a:rPr lang="en-GB" sz="9600">
                <a:latin typeface="Aptos" panose="020B0004020202020204" pitchFamily="34" charset="0"/>
              </a:rPr>
              <a:t>ell us about a memorable moment or experience from your summer.</a:t>
            </a:r>
            <a:endParaRPr lang="en-US" sz="9600">
              <a:latin typeface="Aptos" panose="020B0004020202020204" pitchFamily="34" charset="0"/>
            </a:endParaRPr>
          </a:p>
          <a:p>
            <a:pPr>
              <a:lnSpc>
                <a:spcPct val="170000"/>
              </a:lnSpc>
              <a:buFont typeface="Wingdings" panose="05000000000000000000" pitchFamily="2" charset="2"/>
              <a:buChar char="Ø"/>
            </a:pPr>
            <a:endParaRPr lang="en-GB" sz="9600" b="1">
              <a:solidFill>
                <a:schemeClr val="accent1">
                  <a:lumMod val="50000"/>
                </a:schemeClr>
              </a:solidFill>
            </a:endParaRPr>
          </a:p>
          <a:p>
            <a:pPr>
              <a:buFont typeface="Wingdings" panose="05000000000000000000" pitchFamily="2" charset="2"/>
              <a:buChar char="Ø"/>
            </a:pPr>
            <a:endParaRPr lang="en-GB" sz="9600">
              <a:solidFill>
                <a:schemeClr val="accent1">
                  <a:lumMod val="50000"/>
                </a:schemeClr>
              </a:solidFill>
            </a:endParaRPr>
          </a:p>
          <a:p>
            <a:pPr marL="0" indent="0">
              <a:buNone/>
            </a:pPr>
            <a:br>
              <a:rPr lang="en-GB" sz="7000">
                <a:solidFill>
                  <a:schemeClr val="accent1">
                    <a:lumMod val="50000"/>
                  </a:schemeClr>
                </a:solidFill>
              </a:rPr>
            </a:br>
            <a:endParaRPr lang="en-GB" sz="7000">
              <a:solidFill>
                <a:schemeClr val="accent1">
                  <a:lumMod val="50000"/>
                </a:schemeClr>
              </a:solidFill>
            </a:endParaRPr>
          </a:p>
          <a:p>
            <a:pPr marL="0" indent="0">
              <a:buNone/>
            </a:pPr>
            <a:br>
              <a:rPr lang="en-GB" sz="1800" b="1"/>
            </a:br>
            <a:endParaRPr lang="en-GB" sz="1800" b="1"/>
          </a:p>
        </p:txBody>
      </p:sp>
      <p:pic>
        <p:nvPicPr>
          <p:cNvPr id="4" name="Picture 3">
            <a:extLst>
              <a:ext uri="{FF2B5EF4-FFF2-40B4-BE49-F238E27FC236}">
                <a16:creationId xmlns:a16="http://schemas.microsoft.com/office/drawing/2014/main" id="{6A800371-1C22-CAF9-2060-6210185BB932}"/>
              </a:ext>
            </a:extLst>
          </p:cNvPr>
          <p:cNvPicPr>
            <a:picLocks noChangeAspect="1"/>
          </p:cNvPicPr>
          <p:nvPr/>
        </p:nvPicPr>
        <p:blipFill>
          <a:blip r:embed="rId3"/>
          <a:stretch>
            <a:fillRect/>
          </a:stretch>
        </p:blipFill>
        <p:spPr>
          <a:xfrm>
            <a:off x="6519131" y="1738460"/>
            <a:ext cx="5330310" cy="3552152"/>
          </a:xfrm>
          <a:prstGeom prst="rect">
            <a:avLst/>
          </a:prstGeom>
        </p:spPr>
      </p:pic>
      <p:pic>
        <p:nvPicPr>
          <p:cNvPr id="7" name="Graphic 6" descr="Swimsuit with solid fill">
            <a:extLst>
              <a:ext uri="{FF2B5EF4-FFF2-40B4-BE49-F238E27FC236}">
                <a16:creationId xmlns:a16="http://schemas.microsoft.com/office/drawing/2014/main" id="{A3920F72-970F-977F-940E-C0014234DAD3}"/>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30101" y="3599121"/>
            <a:ext cx="914400" cy="914400"/>
          </a:xfrm>
          <a:prstGeom prst="rect">
            <a:avLst/>
          </a:prstGeom>
        </p:spPr>
      </p:pic>
      <p:pic>
        <p:nvPicPr>
          <p:cNvPr id="9" name="Graphic 8" descr="Flip Flops with solid fill">
            <a:extLst>
              <a:ext uri="{FF2B5EF4-FFF2-40B4-BE49-F238E27FC236}">
                <a16:creationId xmlns:a16="http://schemas.microsoft.com/office/drawing/2014/main" id="{B7FF238B-48EF-7C5E-92AD-CEAB5366E83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421491" y="4421560"/>
            <a:ext cx="914400" cy="914400"/>
          </a:xfrm>
          <a:prstGeom prst="rect">
            <a:avLst/>
          </a:prstGeom>
        </p:spPr>
      </p:pic>
      <p:pic>
        <p:nvPicPr>
          <p:cNvPr id="11" name="Graphic 10" descr="Swimsuit with solid fill">
            <a:extLst>
              <a:ext uri="{FF2B5EF4-FFF2-40B4-BE49-F238E27FC236}">
                <a16:creationId xmlns:a16="http://schemas.microsoft.com/office/drawing/2014/main" id="{22504A15-5A59-EB39-7F1E-9A9D0B540F6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593937" y="4451775"/>
            <a:ext cx="914400" cy="914400"/>
          </a:xfrm>
          <a:prstGeom prst="rect">
            <a:avLst/>
          </a:prstGeom>
        </p:spPr>
      </p:pic>
      <p:pic>
        <p:nvPicPr>
          <p:cNvPr id="13" name="Graphic 12" descr="Pool Floatie with solid fill">
            <a:extLst>
              <a:ext uri="{FF2B5EF4-FFF2-40B4-BE49-F238E27FC236}">
                <a16:creationId xmlns:a16="http://schemas.microsoft.com/office/drawing/2014/main" id="{0394D823-EBCE-552A-7E9D-27A0741BCC8E}"/>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3007714" y="4421560"/>
            <a:ext cx="914400" cy="914400"/>
          </a:xfrm>
          <a:prstGeom prst="rect">
            <a:avLst/>
          </a:prstGeom>
        </p:spPr>
      </p:pic>
      <p:pic>
        <p:nvPicPr>
          <p:cNvPr id="15" name="Graphic 14" descr="Beach umbrella with solid fill">
            <a:extLst>
              <a:ext uri="{FF2B5EF4-FFF2-40B4-BE49-F238E27FC236}">
                <a16:creationId xmlns:a16="http://schemas.microsoft.com/office/drawing/2014/main" id="{D0C7D7CB-7C2C-203F-00F3-8777F4D3D273}"/>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304234" y="3635215"/>
            <a:ext cx="914400" cy="914400"/>
          </a:xfrm>
          <a:prstGeom prst="rect">
            <a:avLst/>
          </a:prstGeom>
        </p:spPr>
      </p:pic>
      <p:pic>
        <p:nvPicPr>
          <p:cNvPr id="17" name="Graphic 16" descr="Sunglasses with solid fill">
            <a:extLst>
              <a:ext uri="{FF2B5EF4-FFF2-40B4-BE49-F238E27FC236}">
                <a16:creationId xmlns:a16="http://schemas.microsoft.com/office/drawing/2014/main" id="{00DAED22-16A9-3BDF-1AC1-E82975377330}"/>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3826381" y="3636094"/>
            <a:ext cx="914400" cy="914400"/>
          </a:xfrm>
          <a:prstGeom prst="rect">
            <a:avLst/>
          </a:prstGeom>
        </p:spPr>
      </p:pic>
      <p:pic>
        <p:nvPicPr>
          <p:cNvPr id="19" name="Graphic 18" descr="Sun with solid fill">
            <a:extLst>
              <a:ext uri="{FF2B5EF4-FFF2-40B4-BE49-F238E27FC236}">
                <a16:creationId xmlns:a16="http://schemas.microsoft.com/office/drawing/2014/main" id="{51AD6A9C-8CE9-18C9-D35C-DA06EB57A7F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5329074" y="3601842"/>
            <a:ext cx="914400" cy="914400"/>
          </a:xfrm>
          <a:prstGeom prst="rect">
            <a:avLst/>
          </a:prstGeom>
        </p:spPr>
      </p:pic>
    </p:spTree>
    <p:extLst>
      <p:ext uri="{BB962C8B-B14F-4D97-AF65-F5344CB8AC3E}">
        <p14:creationId xmlns:p14="http://schemas.microsoft.com/office/powerpoint/2010/main" val="36252508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AC2F745-796B-B63C-BB60-6E6F85FDA05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Aims for Today</a:t>
            </a:r>
            <a:endParaRPr lang="en-GB" sz="4800">
              <a:solidFill>
                <a:schemeClr val="bg1"/>
              </a:solidFill>
              <a:effectLst>
                <a:outerShdw blurRad="38100" dist="38100" dir="2700000" algn="tl">
                  <a:srgbClr val="000000">
                    <a:alpha val="43137"/>
                  </a:srgbClr>
                </a:outerShdw>
              </a:effectLst>
            </a:endParaRPr>
          </a:p>
        </p:txBody>
      </p:sp>
      <p:sp>
        <p:nvSpPr>
          <p:cNvPr id="11" name="Content Placeholder 2">
            <a:extLst>
              <a:ext uri="{FF2B5EF4-FFF2-40B4-BE49-F238E27FC236}">
                <a16:creationId xmlns:a16="http://schemas.microsoft.com/office/drawing/2014/main" id="{D35F8F39-31AB-0CDB-4DB1-CBE2E79E0BA6}"/>
              </a:ext>
            </a:extLst>
          </p:cNvPr>
          <p:cNvSpPr>
            <a:spLocks noGrp="1"/>
          </p:cNvSpPr>
          <p:nvPr>
            <p:ph idx="1"/>
          </p:nvPr>
        </p:nvSpPr>
        <p:spPr>
          <a:xfrm>
            <a:off x="543921" y="1614858"/>
            <a:ext cx="7838079" cy="4000239"/>
          </a:xfrm>
        </p:spPr>
        <p:txBody>
          <a:bodyPr>
            <a:normAutofit lnSpcReduction="10000"/>
          </a:bodyPr>
          <a:lstStyle/>
          <a:p>
            <a:pPr>
              <a:lnSpc>
                <a:spcPct val="150000"/>
              </a:lnSpc>
              <a:buFont typeface="Wingdings" panose="05000000000000000000" pitchFamily="2" charset="2"/>
              <a:buChar char="§"/>
            </a:pPr>
            <a:r>
              <a:rPr lang="en-GB" sz="2400">
                <a:latin typeface="Aptos" panose="020B0004020202020204" pitchFamily="34" charset="0"/>
              </a:rPr>
              <a:t>Reminder: Student Support Services</a:t>
            </a:r>
          </a:p>
          <a:p>
            <a:pPr>
              <a:lnSpc>
                <a:spcPct val="150000"/>
              </a:lnSpc>
              <a:buFont typeface="Wingdings" panose="05000000000000000000" pitchFamily="2" charset="2"/>
              <a:buChar char="§"/>
            </a:pPr>
            <a:r>
              <a:rPr lang="en-GB" sz="2400">
                <a:latin typeface="Aptos" panose="020B0004020202020204" pitchFamily="34" charset="0"/>
              </a:rPr>
              <a:t>Introduction to the Module</a:t>
            </a:r>
          </a:p>
          <a:p>
            <a:pPr>
              <a:lnSpc>
                <a:spcPct val="150000"/>
              </a:lnSpc>
              <a:buFont typeface="Wingdings" panose="05000000000000000000" pitchFamily="2" charset="2"/>
              <a:buChar char="§"/>
            </a:pPr>
            <a:r>
              <a:rPr lang="en-GB" sz="2400">
                <a:latin typeface="Aptos" panose="020B0004020202020204" pitchFamily="34" charset="0"/>
              </a:rPr>
              <a:t>Module Aims and Learning Outcomes</a:t>
            </a:r>
          </a:p>
          <a:p>
            <a:pPr>
              <a:lnSpc>
                <a:spcPct val="150000"/>
              </a:lnSpc>
              <a:buFont typeface="Wingdings" panose="05000000000000000000" pitchFamily="2" charset="2"/>
              <a:buChar char="§"/>
            </a:pPr>
            <a:r>
              <a:rPr lang="en-GB" sz="2400">
                <a:latin typeface="Aptos" panose="020B0004020202020204" pitchFamily="34" charset="0"/>
              </a:rPr>
              <a:t>What is Research?</a:t>
            </a:r>
          </a:p>
          <a:p>
            <a:pPr>
              <a:lnSpc>
                <a:spcPct val="150000"/>
              </a:lnSpc>
              <a:buFont typeface="Wingdings" panose="05000000000000000000" pitchFamily="2" charset="2"/>
              <a:buChar char="§"/>
            </a:pPr>
            <a:r>
              <a:rPr lang="en-GB" sz="2400">
                <a:latin typeface="Aptos" panose="020B0004020202020204" pitchFamily="34" charset="0"/>
              </a:rPr>
              <a:t>Assignment Overview</a:t>
            </a:r>
          </a:p>
          <a:p>
            <a:pPr>
              <a:lnSpc>
                <a:spcPct val="150000"/>
              </a:lnSpc>
              <a:buFont typeface="Wingdings" panose="05000000000000000000" pitchFamily="2" charset="2"/>
              <a:buChar char="§"/>
            </a:pPr>
            <a:r>
              <a:rPr lang="en-US" sz="2400">
                <a:latin typeface="Aptos" panose="020B0004020202020204" pitchFamily="34" charset="0"/>
              </a:rPr>
              <a:t>Self-Assessment: Academic Skills</a:t>
            </a:r>
          </a:p>
          <a:p>
            <a:pPr lvl="0">
              <a:buFont typeface="Wingdings" panose="05000000000000000000" pitchFamily="2" charset="2"/>
              <a:buChar char="§"/>
            </a:pPr>
            <a:endParaRPr lang="en-GB" sz="1600">
              <a:latin typeface="Aptos" panose="020B0004020202020204" pitchFamily="34" charset="0"/>
            </a:endParaRPr>
          </a:p>
        </p:txBody>
      </p:sp>
      <p:pic>
        <p:nvPicPr>
          <p:cNvPr id="12" name="Picture 11">
            <a:extLst>
              <a:ext uri="{FF2B5EF4-FFF2-40B4-BE49-F238E27FC236}">
                <a16:creationId xmlns:a16="http://schemas.microsoft.com/office/drawing/2014/main" id="{8FAE6314-4289-74FD-48E2-B1B1C810C0FA}"/>
              </a:ext>
            </a:extLst>
          </p:cNvPr>
          <p:cNvPicPr>
            <a:picLocks noChangeAspect="1"/>
          </p:cNvPicPr>
          <p:nvPr/>
        </p:nvPicPr>
        <p:blipFill>
          <a:blip r:embed="rId3"/>
          <a:stretch>
            <a:fillRect/>
          </a:stretch>
        </p:blipFill>
        <p:spPr>
          <a:xfrm>
            <a:off x="6542157" y="2002847"/>
            <a:ext cx="4826000" cy="3197225"/>
          </a:xfrm>
          <a:prstGeom prst="rect">
            <a:avLst/>
          </a:prstGeom>
        </p:spPr>
      </p:pic>
    </p:spTree>
    <p:extLst>
      <p:ext uri="{BB962C8B-B14F-4D97-AF65-F5344CB8AC3E}">
        <p14:creationId xmlns:p14="http://schemas.microsoft.com/office/powerpoint/2010/main" val="1040701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a:extLst>
              <a:ext uri="{FF2B5EF4-FFF2-40B4-BE49-F238E27FC236}">
                <a16:creationId xmlns:a16="http://schemas.microsoft.com/office/drawing/2014/main" id="{9D5A2CC3-9E21-E0AB-4868-069687464BA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b="18182"/>
          <a:stretch>
            <a:fillRect/>
          </a:stretch>
        </p:blipFill>
        <p:spPr bwMode="auto">
          <a:xfrm>
            <a:off x="978036" y="144172"/>
            <a:ext cx="10235927" cy="5757695"/>
          </a:xfrm>
          <a:prstGeom prst="rect">
            <a:avLst/>
          </a:prstGeom>
          <a:solidFill>
            <a:srgbClr val="FFFFFF"/>
          </a:solidFill>
          <a:ln>
            <a:solidFill>
              <a:schemeClr val="tx1"/>
            </a:solidFill>
          </a:ln>
        </p:spPr>
      </p:pic>
    </p:spTree>
    <p:extLst>
      <p:ext uri="{BB962C8B-B14F-4D97-AF65-F5344CB8AC3E}">
        <p14:creationId xmlns:p14="http://schemas.microsoft.com/office/powerpoint/2010/main" val="1868868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237E8061-F8A9-DFDC-EF09-A9E128F016F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Professional Standards</a:t>
            </a:r>
            <a:endParaRPr lang="en-GB" sz="480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47276B00-CEED-AD99-B5B2-6EBB19589F62}"/>
              </a:ext>
            </a:extLst>
          </p:cNvPr>
          <p:cNvSpPr>
            <a:spLocks noGrp="1"/>
          </p:cNvSpPr>
          <p:nvPr>
            <p:ph idx="1"/>
          </p:nvPr>
        </p:nvSpPr>
        <p:spPr>
          <a:xfrm>
            <a:off x="723900" y="1793876"/>
            <a:ext cx="10515600" cy="3640897"/>
          </a:xfrm>
          <a:solidFill>
            <a:schemeClr val="accent1">
              <a:lumMod val="20000"/>
              <a:lumOff val="80000"/>
            </a:schemeClr>
          </a:solidFill>
        </p:spPr>
        <p:txBody>
          <a:bodyPr>
            <a:normAutofit fontScale="70000" lnSpcReduction="20000"/>
          </a:bodyPr>
          <a:lstStyle/>
          <a:p>
            <a:pPr lvl="0" algn="just">
              <a:lnSpc>
                <a:spcPct val="120000"/>
              </a:lnSpc>
              <a:buFont typeface="Wingdings" panose="05000000000000000000" pitchFamily="2" charset="2"/>
              <a:buChar char="§"/>
            </a:pPr>
            <a:r>
              <a:rPr lang="en-GB">
                <a:latin typeface="Aptos" panose="020B0004020202020204" pitchFamily="34" charset="0"/>
              </a:rPr>
              <a:t>Arrive on time for all classes. If you are running late, or unable to attend, please inform your lecturers before sessions. We have a duty of care for you.</a:t>
            </a:r>
          </a:p>
          <a:p>
            <a:pPr lvl="0" algn="just">
              <a:lnSpc>
                <a:spcPct val="120000"/>
              </a:lnSpc>
              <a:buFont typeface="Wingdings" panose="05000000000000000000" pitchFamily="2" charset="2"/>
              <a:buChar char="§"/>
            </a:pPr>
            <a:r>
              <a:rPr lang="en-GB">
                <a:latin typeface="Aptos" panose="020B0004020202020204" pitchFamily="34" charset="0"/>
              </a:rPr>
              <a:t>If arriving late, please do not disrupt the session, please take your seats quietly. </a:t>
            </a:r>
          </a:p>
          <a:p>
            <a:pPr lvl="0" algn="just">
              <a:lnSpc>
                <a:spcPct val="120000"/>
              </a:lnSpc>
              <a:buFont typeface="Wingdings" panose="05000000000000000000" pitchFamily="2" charset="2"/>
              <a:buChar char="§"/>
            </a:pPr>
            <a:r>
              <a:rPr lang="en-GB">
                <a:latin typeface="Aptos" panose="020B0004020202020204" pitchFamily="34" charset="0"/>
              </a:rPr>
              <a:t>Please arrive each session ready to learn (attitude and resources).</a:t>
            </a:r>
          </a:p>
          <a:p>
            <a:pPr lvl="0" algn="just">
              <a:lnSpc>
                <a:spcPct val="120000"/>
              </a:lnSpc>
              <a:buFont typeface="Wingdings" panose="05000000000000000000" pitchFamily="2" charset="2"/>
              <a:buChar char="§"/>
            </a:pPr>
            <a:r>
              <a:rPr lang="en-GB">
                <a:latin typeface="Aptos" panose="020B0004020202020204" pitchFamily="34" charset="0"/>
              </a:rPr>
              <a:t>Please keep phones on silent and use devices for learning purposes, unless otherwise agreed.</a:t>
            </a:r>
          </a:p>
          <a:p>
            <a:pPr lvl="0" algn="just">
              <a:lnSpc>
                <a:spcPct val="120000"/>
              </a:lnSpc>
              <a:buFont typeface="Wingdings" panose="05000000000000000000" pitchFamily="2" charset="2"/>
              <a:buChar char="§"/>
            </a:pPr>
            <a:r>
              <a:rPr lang="en-GB">
                <a:latin typeface="Aptos" panose="020B0004020202020204" pitchFamily="34" charset="0"/>
              </a:rPr>
              <a:t>Please complete any materials and tasks provided before each session. </a:t>
            </a:r>
          </a:p>
          <a:p>
            <a:pPr lvl="0" algn="just">
              <a:lnSpc>
                <a:spcPct val="120000"/>
              </a:lnSpc>
              <a:buFont typeface="Wingdings" panose="05000000000000000000" pitchFamily="2" charset="2"/>
              <a:buChar char="§"/>
            </a:pPr>
            <a:r>
              <a:rPr lang="en-GB">
                <a:latin typeface="Aptos" panose="020B0004020202020204" pitchFamily="34" charset="0"/>
              </a:rPr>
              <a:t>Be respectful when others are speaking. Allow people to share their views and be open to different opinions. </a:t>
            </a:r>
          </a:p>
        </p:txBody>
      </p:sp>
    </p:spTree>
    <p:extLst>
      <p:ext uri="{BB962C8B-B14F-4D97-AF65-F5344CB8AC3E}">
        <p14:creationId xmlns:p14="http://schemas.microsoft.com/office/powerpoint/2010/main" val="2800747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23DFDB-57BC-499F-CF74-F799CD1EC055}"/>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42D113EC-04E6-EE71-3A6D-0DAC3902ADB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Professional Standards (contd.)</a:t>
            </a:r>
            <a:endParaRPr lang="en-GB" sz="4800">
              <a:solidFill>
                <a:schemeClr val="bg1"/>
              </a:solidFill>
              <a:effectLst>
                <a:outerShdw blurRad="38100" dist="38100" dir="2700000" algn="tl">
                  <a:srgbClr val="000000">
                    <a:alpha val="43137"/>
                  </a:srgbClr>
                </a:outerShdw>
              </a:effectLst>
            </a:endParaRPr>
          </a:p>
        </p:txBody>
      </p:sp>
      <p:sp>
        <p:nvSpPr>
          <p:cNvPr id="6" name="Content Placeholder 5">
            <a:extLst>
              <a:ext uri="{FF2B5EF4-FFF2-40B4-BE49-F238E27FC236}">
                <a16:creationId xmlns:a16="http://schemas.microsoft.com/office/drawing/2014/main" id="{CC4EBF2C-C015-FE8D-2ED0-350101294CB1}"/>
              </a:ext>
            </a:extLst>
          </p:cNvPr>
          <p:cNvSpPr>
            <a:spLocks noGrp="1"/>
          </p:cNvSpPr>
          <p:nvPr>
            <p:ph idx="1"/>
          </p:nvPr>
        </p:nvSpPr>
        <p:spPr>
          <a:xfrm>
            <a:off x="723900" y="1641478"/>
            <a:ext cx="10515600" cy="4037081"/>
          </a:xfrm>
          <a:solidFill>
            <a:schemeClr val="accent1">
              <a:lumMod val="20000"/>
              <a:lumOff val="80000"/>
            </a:schemeClr>
          </a:solidFill>
        </p:spPr>
        <p:txBody>
          <a:bodyPr>
            <a:noAutofit/>
          </a:bodyPr>
          <a:lstStyle/>
          <a:p>
            <a:pPr lvl="0" algn="just">
              <a:lnSpc>
                <a:spcPct val="100000"/>
              </a:lnSpc>
              <a:buFont typeface="Wingdings" panose="05000000000000000000" pitchFamily="2" charset="2"/>
              <a:buChar char="§"/>
            </a:pPr>
            <a:r>
              <a:rPr lang="en-GB" sz="2400">
                <a:latin typeface="Aptos" panose="020B0004020202020204" pitchFamily="34" charset="0"/>
              </a:rPr>
              <a:t>Work cooperatively with others, listen actively and share responsibilities for group work and the classroom environment.</a:t>
            </a:r>
          </a:p>
          <a:p>
            <a:pPr lvl="0" algn="just">
              <a:lnSpc>
                <a:spcPct val="100000"/>
              </a:lnSpc>
              <a:buFont typeface="Wingdings" panose="05000000000000000000" pitchFamily="2" charset="2"/>
              <a:buChar char="§"/>
            </a:pPr>
            <a:r>
              <a:rPr lang="en-GB" sz="2400">
                <a:latin typeface="Aptos" panose="020B0004020202020204" pitchFamily="34" charset="0"/>
              </a:rPr>
              <a:t>Be open and honest, especially if you are facing challenges. It is important that we create a supportive and trusting environment.</a:t>
            </a:r>
          </a:p>
          <a:p>
            <a:pPr lvl="0" algn="just">
              <a:lnSpc>
                <a:spcPct val="100000"/>
              </a:lnSpc>
              <a:buFont typeface="Wingdings" panose="05000000000000000000" pitchFamily="2" charset="2"/>
              <a:buChar char="§"/>
            </a:pPr>
            <a:r>
              <a:rPr lang="en-GB" sz="2400">
                <a:latin typeface="Aptos" panose="020B0004020202020204" pitchFamily="34" charset="0"/>
              </a:rPr>
              <a:t>Contribute towards all class discussions and activities; your input is valuable and enriches learning! </a:t>
            </a:r>
          </a:p>
          <a:p>
            <a:pPr lvl="0" algn="just">
              <a:lnSpc>
                <a:spcPct val="100000"/>
              </a:lnSpc>
              <a:buFont typeface="Wingdings" panose="05000000000000000000" pitchFamily="2" charset="2"/>
              <a:buChar char="§"/>
            </a:pPr>
            <a:r>
              <a:rPr lang="en-GB" sz="2400">
                <a:latin typeface="Aptos" panose="020B0004020202020204" pitchFamily="34" charset="0"/>
              </a:rPr>
              <a:t>You are welcome to eat and drink, but please be mindful of keeping the learning environment clean. </a:t>
            </a:r>
          </a:p>
          <a:p>
            <a:pPr lvl="0" algn="just">
              <a:lnSpc>
                <a:spcPct val="100000"/>
              </a:lnSpc>
              <a:buFont typeface="Wingdings" panose="05000000000000000000" pitchFamily="2" charset="2"/>
              <a:buChar char="§"/>
            </a:pPr>
            <a:r>
              <a:rPr lang="en-GB" sz="2400">
                <a:latin typeface="Aptos" panose="020B0004020202020204" pitchFamily="34" charset="0"/>
              </a:rPr>
              <a:t>NO smoking or vaping in campus building; please step outside.</a:t>
            </a:r>
          </a:p>
        </p:txBody>
      </p:sp>
    </p:spTree>
    <p:extLst>
      <p:ext uri="{BB962C8B-B14F-4D97-AF65-F5344CB8AC3E}">
        <p14:creationId xmlns:p14="http://schemas.microsoft.com/office/powerpoint/2010/main" val="1864730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6FE5C2C4-B2C4-2D83-307B-5A88E287338E}"/>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1823449D-0ACD-AEC8-1407-13D3948A376B}"/>
              </a:ext>
            </a:extLst>
          </p:cNvPr>
          <p:cNvSpPr txBox="1"/>
          <p:nvPr/>
        </p:nvSpPr>
        <p:spPr>
          <a:xfrm>
            <a:off x="891975" y="2138390"/>
            <a:ext cx="9843225" cy="1938992"/>
          </a:xfrm>
          <a:prstGeom prst="rect">
            <a:avLst/>
          </a:prstGeom>
          <a:noFill/>
        </p:spPr>
        <p:txBody>
          <a:bodyPr wrap="square">
            <a:spAutoFit/>
          </a:bodyPr>
          <a:lstStyle/>
          <a:p>
            <a:r>
              <a:rPr lang="en-GB" sz="60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Reminder:</a:t>
            </a:r>
          </a:p>
          <a:p>
            <a:r>
              <a:rPr lang="en-GB" sz="60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Student Support Services</a:t>
            </a:r>
            <a:endParaRPr lang="en-GB"/>
          </a:p>
        </p:txBody>
      </p:sp>
    </p:spTree>
    <p:extLst>
      <p:ext uri="{BB962C8B-B14F-4D97-AF65-F5344CB8AC3E}">
        <p14:creationId xmlns:p14="http://schemas.microsoft.com/office/powerpoint/2010/main" val="1035049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8B687CF-EA1A-6216-727C-66C5E7312DD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Student Services</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B2B83B75-B08E-04E5-7188-2E1139E9E863}"/>
              </a:ext>
            </a:extLst>
          </p:cNvPr>
          <p:cNvSpPr>
            <a:spLocks noGrp="1"/>
          </p:cNvSpPr>
          <p:nvPr>
            <p:ph idx="1"/>
          </p:nvPr>
        </p:nvSpPr>
        <p:spPr>
          <a:xfrm>
            <a:off x="434866" y="1866856"/>
            <a:ext cx="11442605" cy="3330901"/>
          </a:xfrm>
        </p:spPr>
        <p:txBody>
          <a:bodyPr>
            <a:normAutofit/>
          </a:bodyPr>
          <a:lstStyle/>
          <a:p>
            <a:pPr marL="0" indent="0" algn="just">
              <a:buNone/>
            </a:pPr>
            <a:r>
              <a:rPr lang="en-GB" sz="2400">
                <a:latin typeface="Aptos" panose="020B0004020202020204" pitchFamily="34" charset="0"/>
              </a:rPr>
              <a:t>Money Support</a:t>
            </a:r>
          </a:p>
          <a:p>
            <a:pPr marL="0" indent="0" algn="just">
              <a:buNone/>
            </a:pPr>
            <a:r>
              <a:rPr lang="en-GB" sz="2400">
                <a:latin typeface="Aptos" panose="020B0004020202020204" pitchFamily="34" charset="0"/>
              </a:rPr>
              <a:t>Library and Learning Resources</a:t>
            </a:r>
          </a:p>
          <a:p>
            <a:pPr marL="0" indent="0" algn="just">
              <a:buNone/>
            </a:pPr>
            <a:r>
              <a:rPr lang="en-GB" sz="2400">
                <a:latin typeface="Aptos" panose="020B0004020202020204" pitchFamily="34" charset="0"/>
              </a:rPr>
              <a:t>Disability Support</a:t>
            </a:r>
          </a:p>
          <a:p>
            <a:pPr marL="0" indent="0" algn="just">
              <a:buNone/>
            </a:pPr>
            <a:r>
              <a:rPr lang="en-GB" sz="2400">
                <a:latin typeface="Aptos" panose="020B0004020202020204" pitchFamily="34" charset="0"/>
              </a:rPr>
              <a:t>Student Hwb</a:t>
            </a:r>
          </a:p>
          <a:p>
            <a:pPr marL="0" indent="0" algn="just">
              <a:buNone/>
            </a:pPr>
            <a:r>
              <a:rPr lang="en-GB" sz="2400">
                <a:latin typeface="Aptos" panose="020B0004020202020204" pitchFamily="34" charset="0"/>
              </a:rPr>
              <a:t>Careers Service</a:t>
            </a:r>
          </a:p>
          <a:p>
            <a:pPr marL="0" indent="0" algn="just">
              <a:buNone/>
            </a:pPr>
            <a:endParaRPr lang="en-GB" sz="2000">
              <a:latin typeface="Aptos" panose="020B0004020202020204" pitchFamily="34" charset="0"/>
            </a:endParaRPr>
          </a:p>
          <a:p>
            <a:pPr marL="0" indent="0">
              <a:buNone/>
            </a:pPr>
            <a:r>
              <a:rPr lang="en-GB" sz="2400" b="1">
                <a:latin typeface="Aptos" panose="020B0004020202020204" pitchFamily="34" charset="0"/>
              </a:rPr>
              <a:t>Find out more: </a:t>
            </a:r>
            <a:r>
              <a:rPr lang="en-GB" sz="2400">
                <a:latin typeface="Aptos" panose="020B0004020202020204" pitchFamily="34" charset="0"/>
                <a:hlinkClick r:id="rId2"/>
              </a:rPr>
              <a:t>Student Support and Wellbeing</a:t>
            </a:r>
            <a:endParaRPr lang="en-GB" sz="2400" b="1">
              <a:latin typeface="Aptos" panose="020B0004020202020204" pitchFamily="34" charset="0"/>
            </a:endParaRPr>
          </a:p>
        </p:txBody>
      </p:sp>
      <p:sp>
        <p:nvSpPr>
          <p:cNvPr id="6" name="TextBox 5">
            <a:extLst>
              <a:ext uri="{FF2B5EF4-FFF2-40B4-BE49-F238E27FC236}">
                <a16:creationId xmlns:a16="http://schemas.microsoft.com/office/drawing/2014/main" id="{0543C9D1-6C29-824B-1741-AEF2590D8262}"/>
              </a:ext>
            </a:extLst>
          </p:cNvPr>
          <p:cNvSpPr txBox="1"/>
          <p:nvPr/>
        </p:nvSpPr>
        <p:spPr>
          <a:xfrm>
            <a:off x="4385618" y="6249325"/>
            <a:ext cx="2592977" cy="369332"/>
          </a:xfrm>
          <a:prstGeom prst="rect">
            <a:avLst/>
          </a:prstGeom>
          <a:noFill/>
        </p:spPr>
        <p:txBody>
          <a:bodyPr wrap="square" rtlCol="0">
            <a:spAutoFit/>
          </a:bodyPr>
          <a:lstStyle/>
          <a:p>
            <a:pPr algn="ctr"/>
            <a:r>
              <a:rPr lang="en-GB">
                <a:solidFill>
                  <a:schemeClr val="bg2"/>
                </a:solidFill>
                <a:latin typeface="Aptos" panose="020B0004020202020204" pitchFamily="34" charset="0"/>
              </a:rPr>
              <a:t>(UWTSD, 2026)</a:t>
            </a:r>
          </a:p>
        </p:txBody>
      </p:sp>
      <p:pic>
        <p:nvPicPr>
          <p:cNvPr id="7" name="Picture 6">
            <a:extLst>
              <a:ext uri="{FF2B5EF4-FFF2-40B4-BE49-F238E27FC236}">
                <a16:creationId xmlns:a16="http://schemas.microsoft.com/office/drawing/2014/main" id="{8E645285-9635-1EA0-0BA4-FB0DF1E8A396}"/>
              </a:ext>
            </a:extLst>
          </p:cNvPr>
          <p:cNvPicPr>
            <a:picLocks noChangeAspect="1"/>
          </p:cNvPicPr>
          <p:nvPr/>
        </p:nvPicPr>
        <p:blipFill>
          <a:blip r:embed="rId3"/>
          <a:stretch>
            <a:fillRect/>
          </a:stretch>
        </p:blipFill>
        <p:spPr>
          <a:xfrm>
            <a:off x="7328213" y="1953269"/>
            <a:ext cx="4428921" cy="2951461"/>
          </a:xfrm>
          <a:prstGeom prst="rect">
            <a:avLst/>
          </a:prstGeom>
        </p:spPr>
      </p:pic>
    </p:spTree>
    <p:extLst>
      <p:ext uri="{BB962C8B-B14F-4D97-AF65-F5344CB8AC3E}">
        <p14:creationId xmlns:p14="http://schemas.microsoft.com/office/powerpoint/2010/main" val="28551729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229829E-D11D-C090-F8A7-AAB234B0448B}"/>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Wellbeing Support</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36A3DBE4-7B9A-53ED-57FF-8E4012847BD0}"/>
              </a:ext>
            </a:extLst>
          </p:cNvPr>
          <p:cNvSpPr txBox="1">
            <a:spLocks/>
          </p:cNvSpPr>
          <p:nvPr/>
        </p:nvSpPr>
        <p:spPr>
          <a:xfrm>
            <a:off x="434867" y="1866856"/>
            <a:ext cx="4799742" cy="3646048"/>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20000"/>
              </a:lnSpc>
              <a:buFont typeface="Arial" panose="020B0604020202020204" pitchFamily="34" charset="0"/>
              <a:buNone/>
            </a:pPr>
            <a:r>
              <a:rPr lang="en-GB" sz="2400" dirty="0">
                <a:latin typeface="Aptos" panose="020B0004020202020204" pitchFamily="34" charset="0"/>
              </a:rPr>
              <a:t>University life is an amazing opportunity to learn new things and discover yourself, but it can come with some challenges.</a:t>
            </a:r>
          </a:p>
          <a:p>
            <a:pPr marL="0" indent="0" algn="just">
              <a:lnSpc>
                <a:spcPct val="120000"/>
              </a:lnSpc>
              <a:buFont typeface="Arial" panose="020B0604020202020204" pitchFamily="34" charset="0"/>
              <a:buNone/>
            </a:pPr>
            <a:r>
              <a:rPr lang="en-GB" sz="2400" dirty="0">
                <a:latin typeface="Aptos" panose="020B0004020202020204" pitchFamily="34" charset="0"/>
              </a:rPr>
              <a:t>You may be coming to university with a diagnosed mental health condition or develop difficulties with your mental health or wellbeing whilst you are studying.</a:t>
            </a:r>
          </a:p>
          <a:p>
            <a:pPr marL="0" indent="0" algn="just">
              <a:lnSpc>
                <a:spcPct val="120000"/>
              </a:lnSpc>
              <a:buFont typeface="Arial" panose="020B0604020202020204" pitchFamily="34" charset="0"/>
              <a:buNone/>
            </a:pPr>
            <a:endParaRPr lang="en-GB" sz="2000" dirty="0">
              <a:latin typeface="Aptos" panose="020B0004020202020204" pitchFamily="34" charset="0"/>
            </a:endParaRPr>
          </a:p>
          <a:p>
            <a:pPr marL="0" indent="0" algn="just">
              <a:lnSpc>
                <a:spcPct val="120000"/>
              </a:lnSpc>
              <a:buFont typeface="Arial" panose="020B0604020202020204" pitchFamily="34" charset="0"/>
              <a:buNone/>
            </a:pPr>
            <a:r>
              <a:rPr lang="en-GB" sz="2400" b="1" dirty="0">
                <a:latin typeface="Aptos" panose="020B0004020202020204" pitchFamily="34" charset="0"/>
              </a:rPr>
              <a:t>Find out more: </a:t>
            </a:r>
            <a:r>
              <a:rPr lang="en-GB" sz="2400" dirty="0">
                <a:latin typeface="Aptos" panose="020B0004020202020204" pitchFamily="34" charset="0"/>
                <a:hlinkClick r:id="rId3"/>
              </a:rPr>
              <a:t>Wellbeing Support</a:t>
            </a:r>
            <a:endParaRPr lang="en-GB" sz="2400" b="1" dirty="0">
              <a:latin typeface="Aptos" panose="020B0004020202020204" pitchFamily="34" charset="0"/>
            </a:endParaRPr>
          </a:p>
        </p:txBody>
      </p:sp>
      <p:pic>
        <p:nvPicPr>
          <p:cNvPr id="6" name="Online Media 2" title="Mental Health support at the University of Wales Trinity Saint David">
            <a:hlinkClick r:id="" action="ppaction://media"/>
            <a:extLst>
              <a:ext uri="{FF2B5EF4-FFF2-40B4-BE49-F238E27FC236}">
                <a16:creationId xmlns:a16="http://schemas.microsoft.com/office/drawing/2014/main" id="{3BA94537-6ECB-0D9B-71C3-E92DFD7ED4DD}"/>
              </a:ext>
            </a:extLst>
          </p:cNvPr>
          <p:cNvPicPr>
            <a:picLocks noRot="1" noChangeAspect="1"/>
          </p:cNvPicPr>
          <p:nvPr>
            <a:videoFile r:link="rId1"/>
          </p:nvPr>
        </p:nvPicPr>
        <p:blipFill>
          <a:blip r:embed="rId4"/>
          <a:stretch>
            <a:fillRect/>
          </a:stretch>
        </p:blipFill>
        <p:spPr>
          <a:xfrm>
            <a:off x="5613364" y="1719876"/>
            <a:ext cx="6264108" cy="3537517"/>
          </a:xfrm>
          <a:prstGeom prst="rect">
            <a:avLst/>
          </a:prstGeom>
        </p:spPr>
      </p:pic>
      <p:sp>
        <p:nvSpPr>
          <p:cNvPr id="7" name="TextBox 6">
            <a:extLst>
              <a:ext uri="{FF2B5EF4-FFF2-40B4-BE49-F238E27FC236}">
                <a16:creationId xmlns:a16="http://schemas.microsoft.com/office/drawing/2014/main" id="{AF8C051B-0F01-1724-5BA5-68DB61DB7E3D}"/>
              </a:ext>
            </a:extLst>
          </p:cNvPr>
          <p:cNvSpPr txBox="1"/>
          <p:nvPr/>
        </p:nvSpPr>
        <p:spPr>
          <a:xfrm>
            <a:off x="4385618" y="6249325"/>
            <a:ext cx="2592977" cy="369332"/>
          </a:xfrm>
          <a:prstGeom prst="rect">
            <a:avLst/>
          </a:prstGeom>
          <a:noFill/>
        </p:spPr>
        <p:txBody>
          <a:bodyPr wrap="square" rtlCol="0">
            <a:spAutoFit/>
          </a:bodyPr>
          <a:lstStyle/>
          <a:p>
            <a:pPr algn="ctr"/>
            <a:r>
              <a:rPr lang="en-GB">
                <a:solidFill>
                  <a:schemeClr val="bg2"/>
                </a:solidFill>
                <a:latin typeface="Aptos" panose="020B0004020202020204" pitchFamily="34" charset="0"/>
              </a:rPr>
              <a:t>(UWTSD, 2026)</a:t>
            </a:r>
          </a:p>
        </p:txBody>
      </p:sp>
    </p:spTree>
    <p:extLst>
      <p:ext uri="{BB962C8B-B14F-4D97-AF65-F5344CB8AC3E}">
        <p14:creationId xmlns:p14="http://schemas.microsoft.com/office/powerpoint/2010/main" val="1168694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6"/>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6"/>
                                        </p:tgtEl>
                                      </p:cBhvr>
                                    </p:cmd>
                                  </p:childTnLst>
                                </p:cTn>
                              </p:par>
                            </p:childTnLst>
                          </p:cTn>
                        </p:par>
                      </p:childTnLst>
                    </p:cTn>
                  </p:par>
                </p:childTnLst>
              </p:cTn>
              <p:nextCondLst>
                <p:cond evt="onClick" delay="0">
                  <p:tgtEl>
                    <p:spTgt spid="6"/>
                  </p:tgtEl>
                </p:cond>
              </p:nextCondLst>
            </p:seq>
            <p:video>
              <p:cMediaNode vol="80000">
                <p:cTn id="12" fill="hold" display="0">
                  <p:stCondLst>
                    <p:cond delay="indefinite"/>
                  </p:st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82AD15F-77C2-8730-86DE-86A9592DB71A}"/>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Extenuating Circumstances</a:t>
            </a:r>
            <a:endParaRPr lang="en-GB" sz="4800">
              <a:solidFill>
                <a:schemeClr val="bg1"/>
              </a:solidFill>
              <a:effectLst>
                <a:outerShdw blurRad="38100" dist="38100" dir="2700000" algn="tl">
                  <a:srgbClr val="000000">
                    <a:alpha val="43137"/>
                  </a:srgbClr>
                </a:outerShdw>
              </a:effectLst>
            </a:endParaRPr>
          </a:p>
        </p:txBody>
      </p:sp>
      <p:sp>
        <p:nvSpPr>
          <p:cNvPr id="7" name="Content Placeholder 2">
            <a:extLst>
              <a:ext uri="{FF2B5EF4-FFF2-40B4-BE49-F238E27FC236}">
                <a16:creationId xmlns:a16="http://schemas.microsoft.com/office/drawing/2014/main" id="{8CE40B51-782F-7EEC-6377-C7FC0FD91893}"/>
              </a:ext>
            </a:extLst>
          </p:cNvPr>
          <p:cNvSpPr txBox="1">
            <a:spLocks/>
          </p:cNvSpPr>
          <p:nvPr/>
        </p:nvSpPr>
        <p:spPr>
          <a:xfrm>
            <a:off x="461371" y="1786308"/>
            <a:ext cx="11269258" cy="321846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2200">
                <a:latin typeface="Aptos" panose="020B0004020202020204" pitchFamily="34" charset="0"/>
              </a:rPr>
              <a:t>If you believe that there are extenuating circumstances which may have adversely affected your ability to complete assignments, you should follow the University’s procedures for </a:t>
            </a:r>
            <a:r>
              <a:rPr lang="en-GB" sz="2200" i="1">
                <a:latin typeface="Aptos" panose="020B0004020202020204" pitchFamily="34" charset="0"/>
              </a:rPr>
              <a:t>Extenuating Circumstances </a:t>
            </a:r>
            <a:r>
              <a:rPr lang="en-GB" sz="2200">
                <a:latin typeface="Aptos" panose="020B0004020202020204" pitchFamily="34" charset="0"/>
              </a:rPr>
              <a:t>for Taught Provision, which can be found on the University’s website and forms part of the </a:t>
            </a:r>
            <a:r>
              <a:rPr lang="en-GB" sz="2200" b="1">
                <a:latin typeface="Aptos" panose="020B0004020202020204" pitchFamily="34" charset="0"/>
              </a:rPr>
              <a:t>Mitigating Circumstances Policy</a:t>
            </a:r>
            <a:r>
              <a:rPr lang="en-GB" sz="2200">
                <a:latin typeface="Aptos" panose="020B0004020202020204" pitchFamily="34" charset="0"/>
              </a:rPr>
              <a:t>:</a:t>
            </a:r>
          </a:p>
          <a:p>
            <a:pPr marL="0" indent="0" algn="ctr">
              <a:lnSpc>
                <a:spcPct val="150000"/>
              </a:lnSpc>
              <a:buFont typeface="Arial" panose="020B0604020202020204" pitchFamily="34" charset="0"/>
              <a:buNone/>
            </a:pPr>
            <a:r>
              <a:rPr lang="en-GB" sz="2200">
                <a:latin typeface="Aptos" panose="020B0004020202020204" pitchFamily="34" charset="0"/>
                <a:hlinkClick r:id="rId2"/>
              </a:rPr>
              <a:t>Academic Quality Handbook</a:t>
            </a:r>
            <a:endParaRPr lang="en-GB" sz="2200">
              <a:latin typeface="Aptos" panose="020B0004020202020204" pitchFamily="34" charset="0"/>
            </a:endParaRPr>
          </a:p>
          <a:p>
            <a:pPr marL="0" indent="0">
              <a:buFont typeface="Arial" panose="020B0604020202020204" pitchFamily="34" charset="0"/>
              <a:buNone/>
            </a:pPr>
            <a:endParaRPr lang="en-GB" sz="1800" b="1"/>
          </a:p>
        </p:txBody>
      </p:sp>
    </p:spTree>
    <p:extLst>
      <p:ext uri="{BB962C8B-B14F-4D97-AF65-F5344CB8AC3E}">
        <p14:creationId xmlns:p14="http://schemas.microsoft.com/office/powerpoint/2010/main" val="619463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621A6E8-6AF0-D8B1-3474-8BEE65FA3EE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Undergraduate Bursaries</a:t>
            </a:r>
            <a:endParaRPr lang="en-GB" sz="4800">
              <a:solidFill>
                <a:schemeClr val="bg1"/>
              </a:solidFill>
              <a:effectLst>
                <a:outerShdw blurRad="38100" dist="38100" dir="2700000" algn="tl">
                  <a:srgbClr val="000000">
                    <a:alpha val="43137"/>
                  </a:srgbClr>
                </a:outerShdw>
              </a:effectLst>
            </a:endParaRPr>
          </a:p>
        </p:txBody>
      </p:sp>
      <p:sp>
        <p:nvSpPr>
          <p:cNvPr id="5" name="Content Placeholder 2">
            <a:extLst>
              <a:ext uri="{FF2B5EF4-FFF2-40B4-BE49-F238E27FC236}">
                <a16:creationId xmlns:a16="http://schemas.microsoft.com/office/drawing/2014/main" id="{33BDDFEF-DAB0-A2A6-52F1-D1A62A1800C6}"/>
              </a:ext>
            </a:extLst>
          </p:cNvPr>
          <p:cNvSpPr>
            <a:spLocks noGrp="1"/>
          </p:cNvSpPr>
          <p:nvPr>
            <p:ph idx="1"/>
          </p:nvPr>
        </p:nvSpPr>
        <p:spPr>
          <a:xfrm>
            <a:off x="461371" y="1492250"/>
            <a:ext cx="11269258" cy="3752850"/>
          </a:xfrm>
        </p:spPr>
        <p:txBody>
          <a:bodyPr>
            <a:normAutofit fontScale="85000" lnSpcReduction="20000"/>
          </a:bodyPr>
          <a:lstStyle/>
          <a:p>
            <a:pPr marL="0" indent="0">
              <a:lnSpc>
                <a:spcPct val="120000"/>
              </a:lnSpc>
              <a:buNone/>
            </a:pPr>
            <a:endParaRPr lang="en-GB" sz="2400" b="1">
              <a:latin typeface="Aptos" panose="020B0004020202020204" pitchFamily="34" charset="0"/>
            </a:endParaRPr>
          </a:p>
          <a:p>
            <a:pPr marL="0" indent="0">
              <a:lnSpc>
                <a:spcPct val="120000"/>
              </a:lnSpc>
              <a:buNone/>
            </a:pPr>
            <a:r>
              <a:rPr lang="en-GB" sz="2400">
                <a:latin typeface="Aptos" panose="020B0004020202020204" pitchFamily="34" charset="0"/>
              </a:rPr>
              <a:t>We have a variety of bursaries which are granted to students based on need and come in the form of fee waivers.</a:t>
            </a:r>
          </a:p>
          <a:p>
            <a:pPr marL="0" indent="0">
              <a:lnSpc>
                <a:spcPct val="120000"/>
              </a:lnSpc>
              <a:buNone/>
            </a:pPr>
            <a:endParaRPr lang="en-GB" sz="2400" b="1">
              <a:latin typeface="Aptos" panose="020B0004020202020204" pitchFamily="34" charset="0"/>
            </a:endParaRPr>
          </a:p>
          <a:p>
            <a:pPr marL="0" indent="0">
              <a:lnSpc>
                <a:spcPct val="120000"/>
              </a:lnSpc>
              <a:buNone/>
            </a:pPr>
            <a:r>
              <a:rPr lang="en-GB" sz="2400" b="1" i="1">
                <a:latin typeface="Aptos" panose="020B0004020202020204" pitchFamily="34" charset="0"/>
              </a:rPr>
              <a:t>Access Bursaries</a:t>
            </a:r>
          </a:p>
          <a:p>
            <a:pPr marL="0" indent="0">
              <a:lnSpc>
                <a:spcPct val="120000"/>
              </a:lnSpc>
              <a:buNone/>
            </a:pPr>
            <a:r>
              <a:rPr lang="en-GB" sz="2400" b="1" i="1">
                <a:latin typeface="Aptos" panose="020B0004020202020204" pitchFamily="34" charset="0"/>
              </a:rPr>
              <a:t>Financial Support Bursaries</a:t>
            </a:r>
          </a:p>
          <a:p>
            <a:pPr marL="0" indent="0">
              <a:lnSpc>
                <a:spcPct val="120000"/>
              </a:lnSpc>
              <a:buNone/>
            </a:pPr>
            <a:r>
              <a:rPr lang="en-GB" sz="2400" b="1" i="1">
                <a:latin typeface="Aptos" panose="020B0004020202020204" pitchFamily="34" charset="0"/>
              </a:rPr>
              <a:t>Welsh Language Bursaries</a:t>
            </a:r>
          </a:p>
          <a:p>
            <a:pPr marL="0" indent="0">
              <a:lnSpc>
                <a:spcPct val="120000"/>
              </a:lnSpc>
              <a:buNone/>
            </a:pPr>
            <a:endParaRPr lang="en-GB" sz="2400" b="1">
              <a:latin typeface="Aptos" panose="020B0004020202020204" pitchFamily="34" charset="0"/>
            </a:endParaRPr>
          </a:p>
          <a:p>
            <a:pPr marL="0" indent="0">
              <a:lnSpc>
                <a:spcPct val="120000"/>
              </a:lnSpc>
              <a:buNone/>
            </a:pPr>
            <a:r>
              <a:rPr lang="en-GB" sz="2400" b="1">
                <a:latin typeface="Aptos" panose="020B0004020202020204" pitchFamily="34" charset="0"/>
              </a:rPr>
              <a:t>Find out more: </a:t>
            </a:r>
            <a:r>
              <a:rPr lang="en-GB" sz="2400">
                <a:latin typeface="Aptos" panose="020B0004020202020204" pitchFamily="34" charset="0"/>
                <a:hlinkClick r:id="rId2"/>
              </a:rPr>
              <a:t>Undergraduate Bursaries</a:t>
            </a:r>
            <a:endParaRPr lang="en-GB" sz="2400" b="1">
              <a:latin typeface="Aptos" panose="020B0004020202020204" pitchFamily="34" charset="0"/>
            </a:endParaRPr>
          </a:p>
        </p:txBody>
      </p:sp>
      <p:pic>
        <p:nvPicPr>
          <p:cNvPr id="6" name="Picture 5">
            <a:extLst>
              <a:ext uri="{FF2B5EF4-FFF2-40B4-BE49-F238E27FC236}">
                <a16:creationId xmlns:a16="http://schemas.microsoft.com/office/drawing/2014/main" id="{5AC1222C-5057-F785-5F2A-BA08546D8600}"/>
              </a:ext>
            </a:extLst>
          </p:cNvPr>
          <p:cNvPicPr>
            <a:picLocks noChangeAspect="1"/>
          </p:cNvPicPr>
          <p:nvPr/>
        </p:nvPicPr>
        <p:blipFill>
          <a:blip r:embed="rId3"/>
          <a:stretch>
            <a:fillRect/>
          </a:stretch>
        </p:blipFill>
        <p:spPr>
          <a:xfrm>
            <a:off x="6248400" y="2667001"/>
            <a:ext cx="4667250" cy="3111500"/>
          </a:xfrm>
          <a:prstGeom prst="rect">
            <a:avLst/>
          </a:prstGeom>
        </p:spPr>
      </p:pic>
    </p:spTree>
    <p:extLst>
      <p:ext uri="{BB962C8B-B14F-4D97-AF65-F5344CB8AC3E}">
        <p14:creationId xmlns:p14="http://schemas.microsoft.com/office/powerpoint/2010/main" val="40576720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99E88B1-7B25-C335-D668-6FFB689E04A1}"/>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Study Skills</a:t>
            </a:r>
            <a:endParaRPr lang="en-GB" sz="4800">
              <a:solidFill>
                <a:schemeClr val="bg1"/>
              </a:solidFill>
              <a:effectLst>
                <a:outerShdw blurRad="38100" dist="38100" dir="2700000" algn="tl">
                  <a:srgbClr val="000000">
                    <a:alpha val="43137"/>
                  </a:srgbClr>
                </a:outerShdw>
              </a:effectLst>
            </a:endParaRPr>
          </a:p>
        </p:txBody>
      </p:sp>
      <p:sp>
        <p:nvSpPr>
          <p:cNvPr id="7" name="Content Placeholder 2">
            <a:extLst>
              <a:ext uri="{FF2B5EF4-FFF2-40B4-BE49-F238E27FC236}">
                <a16:creationId xmlns:a16="http://schemas.microsoft.com/office/drawing/2014/main" id="{56192B30-7B19-E274-372D-FA0049D4B41E}"/>
              </a:ext>
            </a:extLst>
          </p:cNvPr>
          <p:cNvSpPr txBox="1">
            <a:spLocks/>
          </p:cNvSpPr>
          <p:nvPr/>
        </p:nvSpPr>
        <p:spPr>
          <a:xfrm>
            <a:off x="366122" y="1492974"/>
            <a:ext cx="11269258" cy="42862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pPr>
            <a:r>
              <a:rPr lang="en-GB" sz="2000" b="1" dirty="0">
                <a:latin typeface="Aptos" panose="020B0004020202020204" pitchFamily="34" charset="0"/>
              </a:rPr>
              <a:t>We are dedicated to your academic success and believe that every student’s learning journey is unique. Our Learning Support Team will empower you with the tools and resources needed to excel in your studies.</a:t>
            </a:r>
          </a:p>
          <a:p>
            <a:pPr marL="0" indent="0" algn="just">
              <a:buFont typeface="Arial" panose="020B0604020202020204" pitchFamily="34" charset="0"/>
              <a:buNone/>
            </a:pPr>
            <a:endParaRPr lang="en-GB" sz="2000" dirty="0">
              <a:latin typeface="Aptos" panose="020B0004020202020204" pitchFamily="34" charset="0"/>
            </a:endParaRPr>
          </a:p>
          <a:p>
            <a:pPr marL="0" indent="0" algn="just">
              <a:buFont typeface="Arial" panose="020B0604020202020204" pitchFamily="34" charset="0"/>
              <a:buNone/>
            </a:pPr>
            <a:r>
              <a:rPr lang="en-GB" sz="2000" dirty="0">
                <a:latin typeface="Aptos" panose="020B0004020202020204" pitchFamily="34" charset="0"/>
              </a:rPr>
              <a:t>Whether you’re seeking help with study strategies, time management, our team is here to assist you. All students can access our Study Skills sessions and book a slot to work 1:1 with our study skills team.</a:t>
            </a:r>
          </a:p>
          <a:p>
            <a:pPr marL="0" indent="0" algn="just">
              <a:lnSpc>
                <a:spcPct val="120000"/>
              </a:lnSpc>
              <a:buFont typeface="Arial" panose="020B0604020202020204" pitchFamily="34" charset="0"/>
              <a:buNone/>
            </a:pPr>
            <a:endParaRPr lang="en-GB" sz="2000" b="1" dirty="0">
              <a:latin typeface="Aptos" panose="020B0004020202020204" pitchFamily="34" charset="0"/>
            </a:endParaRPr>
          </a:p>
          <a:p>
            <a:pPr marL="0" indent="0" algn="just">
              <a:buFont typeface="Arial" panose="020B0604020202020204" pitchFamily="34" charset="0"/>
              <a:buNone/>
            </a:pPr>
            <a:r>
              <a:rPr lang="en-GB" sz="2000" b="1" dirty="0">
                <a:latin typeface="Aptos" panose="020B0004020202020204" pitchFamily="34" charset="0"/>
              </a:rPr>
              <a:t>Find out more: </a:t>
            </a:r>
            <a:r>
              <a:rPr lang="en-GB" sz="2000" dirty="0">
                <a:latin typeface="Aptos" panose="020B0004020202020204" pitchFamily="34" charset="0"/>
                <a:hlinkClick r:id="rId2"/>
              </a:rPr>
              <a:t>Learning Support</a:t>
            </a:r>
            <a:endParaRPr lang="en-GB" sz="2000" b="1" dirty="0">
              <a:latin typeface="Aptos" panose="020B0004020202020204" pitchFamily="34" charset="0"/>
            </a:endParaRPr>
          </a:p>
        </p:txBody>
      </p:sp>
      <p:pic>
        <p:nvPicPr>
          <p:cNvPr id="9" name="Picture 8">
            <a:extLst>
              <a:ext uri="{FF2B5EF4-FFF2-40B4-BE49-F238E27FC236}">
                <a16:creationId xmlns:a16="http://schemas.microsoft.com/office/drawing/2014/main" id="{26EF2613-8CF2-02DD-180C-343F4BFB04E4}"/>
              </a:ext>
            </a:extLst>
          </p:cNvPr>
          <p:cNvPicPr>
            <a:picLocks noChangeAspect="1"/>
          </p:cNvPicPr>
          <p:nvPr/>
        </p:nvPicPr>
        <p:blipFill>
          <a:blip r:embed="rId3"/>
          <a:srcRect l="2074" t="16221" r="4297" b="9556"/>
          <a:stretch>
            <a:fillRect/>
          </a:stretch>
        </p:blipFill>
        <p:spPr>
          <a:xfrm>
            <a:off x="6191250" y="3636100"/>
            <a:ext cx="5920740" cy="3128999"/>
          </a:xfrm>
          <a:prstGeom prst="rect">
            <a:avLst/>
          </a:prstGeom>
        </p:spPr>
      </p:pic>
    </p:spTree>
    <p:extLst>
      <p:ext uri="{BB962C8B-B14F-4D97-AF65-F5344CB8AC3E}">
        <p14:creationId xmlns:p14="http://schemas.microsoft.com/office/powerpoint/2010/main" val="17669902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C10B66-4CD5-22F7-40E8-E306FC88EAE5}"/>
              </a:ext>
            </a:extLst>
          </p:cNvPr>
          <p:cNvSpPr>
            <a:spLocks noGrp="1"/>
          </p:cNvSpPr>
          <p:nvPr>
            <p:ph type="title"/>
          </p:nvPr>
        </p:nvSpPr>
        <p:spPr>
          <a:xfrm>
            <a:off x="291830" y="92901"/>
            <a:ext cx="7823470"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Academic &amp; Info Skills</a:t>
            </a:r>
            <a:endParaRPr lang="en-GB" sz="4800">
              <a:solidFill>
                <a:schemeClr val="bg1"/>
              </a:solidFill>
              <a:effectLst>
                <a:outerShdw blurRad="38100" dist="38100" dir="2700000" algn="tl">
                  <a:srgbClr val="000000">
                    <a:alpha val="43137"/>
                  </a:srgbClr>
                </a:outerShdw>
              </a:effectLst>
            </a:endParaRPr>
          </a:p>
        </p:txBody>
      </p:sp>
      <p:pic>
        <p:nvPicPr>
          <p:cNvPr id="6" name="Picture 5">
            <a:extLst>
              <a:ext uri="{FF2B5EF4-FFF2-40B4-BE49-F238E27FC236}">
                <a16:creationId xmlns:a16="http://schemas.microsoft.com/office/drawing/2014/main" id="{D3890D11-BF57-412D-7D73-5302EEE83DF4}"/>
              </a:ext>
            </a:extLst>
          </p:cNvPr>
          <p:cNvPicPr>
            <a:picLocks noChangeAspect="1"/>
          </p:cNvPicPr>
          <p:nvPr/>
        </p:nvPicPr>
        <p:blipFill>
          <a:blip r:embed="rId2"/>
          <a:stretch>
            <a:fillRect/>
          </a:stretch>
        </p:blipFill>
        <p:spPr>
          <a:xfrm>
            <a:off x="7657575" y="2585510"/>
            <a:ext cx="4534425" cy="4272490"/>
          </a:xfrm>
          <a:prstGeom prst="rect">
            <a:avLst/>
          </a:prstGeom>
        </p:spPr>
      </p:pic>
      <p:pic>
        <p:nvPicPr>
          <p:cNvPr id="7" name="Picture 6">
            <a:extLst>
              <a:ext uri="{FF2B5EF4-FFF2-40B4-BE49-F238E27FC236}">
                <a16:creationId xmlns:a16="http://schemas.microsoft.com/office/drawing/2014/main" id="{44996229-6480-6E17-CE99-152522CFF110}"/>
              </a:ext>
            </a:extLst>
          </p:cNvPr>
          <p:cNvPicPr>
            <a:picLocks noChangeAspect="1"/>
          </p:cNvPicPr>
          <p:nvPr/>
        </p:nvPicPr>
        <p:blipFill>
          <a:blip r:embed="rId3"/>
          <a:stretch>
            <a:fillRect/>
          </a:stretch>
        </p:blipFill>
        <p:spPr>
          <a:xfrm>
            <a:off x="7657574" y="92901"/>
            <a:ext cx="4534425" cy="2585510"/>
          </a:xfrm>
          <a:prstGeom prst="rect">
            <a:avLst/>
          </a:prstGeom>
        </p:spPr>
      </p:pic>
      <p:sp>
        <p:nvSpPr>
          <p:cNvPr id="8" name="TextBox 7">
            <a:extLst>
              <a:ext uri="{FF2B5EF4-FFF2-40B4-BE49-F238E27FC236}">
                <a16:creationId xmlns:a16="http://schemas.microsoft.com/office/drawing/2014/main" id="{378935D1-3758-A527-F5BD-59EC67A24E6C}"/>
              </a:ext>
            </a:extLst>
          </p:cNvPr>
          <p:cNvSpPr txBox="1"/>
          <p:nvPr/>
        </p:nvSpPr>
        <p:spPr>
          <a:xfrm>
            <a:off x="480938" y="1572223"/>
            <a:ext cx="7069340" cy="2677656"/>
          </a:xfrm>
          <a:prstGeom prst="rect">
            <a:avLst/>
          </a:prstGeom>
          <a:noFill/>
        </p:spPr>
        <p:txBody>
          <a:bodyPr wrap="square" rtlCol="0">
            <a:spAutoFit/>
          </a:bodyPr>
          <a:lstStyle/>
          <a:p>
            <a:endParaRPr lang="en-GB" sz="2400" b="1" dirty="0">
              <a:solidFill>
                <a:schemeClr val="accent6">
                  <a:lumMod val="50000"/>
                </a:schemeClr>
              </a:solidFill>
              <a:latin typeface="Aptos" panose="020B0004020202020204" pitchFamily="34" charset="0"/>
            </a:endParaRPr>
          </a:p>
          <a:p>
            <a:endParaRPr lang="en-GB" sz="2400" b="1" dirty="0">
              <a:solidFill>
                <a:schemeClr val="accent6">
                  <a:lumMod val="50000"/>
                </a:schemeClr>
              </a:solidFill>
              <a:latin typeface="Aptos" panose="020B0004020202020204" pitchFamily="34" charset="0"/>
            </a:endParaRPr>
          </a:p>
          <a:p>
            <a:endParaRPr lang="en-GB" sz="2400" b="1" dirty="0">
              <a:solidFill>
                <a:schemeClr val="accent6">
                  <a:lumMod val="50000"/>
                </a:schemeClr>
              </a:solidFill>
              <a:latin typeface="Aptos" panose="020B0004020202020204" pitchFamily="34" charset="0"/>
            </a:endParaRPr>
          </a:p>
          <a:p>
            <a:endParaRPr lang="en-GB" sz="2400" b="1" dirty="0">
              <a:solidFill>
                <a:schemeClr val="accent6">
                  <a:lumMod val="50000"/>
                </a:schemeClr>
              </a:solidFill>
              <a:latin typeface="Aptos" panose="020B0004020202020204" pitchFamily="34" charset="0"/>
            </a:endParaRPr>
          </a:p>
          <a:p>
            <a:r>
              <a:rPr lang="en-GB" sz="2400" b="1" dirty="0">
                <a:solidFill>
                  <a:schemeClr val="accent6">
                    <a:lumMod val="50000"/>
                  </a:schemeClr>
                </a:solidFill>
                <a:latin typeface="Aptos" panose="020B0004020202020204" pitchFamily="34" charset="0"/>
              </a:rPr>
              <a:t>Access: </a:t>
            </a:r>
            <a:r>
              <a:rPr lang="en-GB" sz="2400" dirty="0">
                <a:latin typeface="Aptos" panose="020B0004020202020204" pitchFamily="34" charset="0"/>
                <a:hlinkClick r:id="rId4"/>
              </a:rPr>
              <a:t>Academic and </a:t>
            </a:r>
            <a:r>
              <a:rPr lang="en-GB" sz="2400" dirty="0" err="1">
                <a:latin typeface="Aptos" panose="020B0004020202020204" pitchFamily="34" charset="0"/>
                <a:hlinkClick r:id="rId4"/>
              </a:rPr>
              <a:t>InfoSkills</a:t>
            </a:r>
            <a:endParaRPr lang="en-GB" sz="2400" b="1" dirty="0">
              <a:solidFill>
                <a:srgbClr val="C00000"/>
              </a:solidFill>
              <a:latin typeface="Aptos" panose="020B0004020202020204" pitchFamily="34" charset="0"/>
            </a:endParaRPr>
          </a:p>
          <a:p>
            <a:endParaRPr lang="en-GB" sz="2400" b="1" dirty="0">
              <a:solidFill>
                <a:schemeClr val="accent6">
                  <a:lumMod val="50000"/>
                </a:schemeClr>
              </a:solidFill>
              <a:latin typeface="Aptos" panose="020B0004020202020204" pitchFamily="34" charset="0"/>
            </a:endParaRPr>
          </a:p>
          <a:p>
            <a:r>
              <a:rPr lang="en-GB" sz="2400" b="1" dirty="0">
                <a:solidFill>
                  <a:schemeClr val="accent6">
                    <a:lumMod val="50000"/>
                  </a:schemeClr>
                </a:solidFill>
                <a:latin typeface="Aptos" panose="020B0004020202020204" pitchFamily="34" charset="0"/>
              </a:rPr>
              <a:t>Please enrol </a:t>
            </a:r>
            <a:r>
              <a:rPr lang="en-GB" sz="2400" b="1" dirty="0">
                <a:solidFill>
                  <a:schemeClr val="accent6">
                    <a:lumMod val="50000"/>
                  </a:schemeClr>
                </a:solidFill>
                <a:latin typeface="Aptos" panose="020B0004020202020204" pitchFamily="34" charset="0"/>
                <a:sym typeface="Wingdings" panose="05000000000000000000" pitchFamily="2" charset="2"/>
              </a:rPr>
              <a:t></a:t>
            </a:r>
          </a:p>
        </p:txBody>
      </p:sp>
    </p:spTree>
    <p:extLst>
      <p:ext uri="{BB962C8B-B14F-4D97-AF65-F5344CB8AC3E}">
        <p14:creationId xmlns:p14="http://schemas.microsoft.com/office/powerpoint/2010/main" val="11534901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376EC5DC-F0D8-7396-9B05-A3F22A3B6F04}"/>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E501041E-C162-6950-ED48-840305C11D26}"/>
              </a:ext>
            </a:extLst>
          </p:cNvPr>
          <p:cNvSpPr txBox="1"/>
          <p:nvPr/>
        </p:nvSpPr>
        <p:spPr>
          <a:xfrm>
            <a:off x="906375" y="2413337"/>
            <a:ext cx="9843225" cy="1015663"/>
          </a:xfrm>
          <a:prstGeom prst="rect">
            <a:avLst/>
          </a:prstGeom>
          <a:noFill/>
        </p:spPr>
        <p:txBody>
          <a:bodyPr wrap="square">
            <a:spAutoFit/>
          </a:bodyPr>
          <a:lstStyle/>
          <a:p>
            <a:r>
              <a:rPr lang="en-GB" sz="60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Module Introduction</a:t>
            </a:r>
            <a:endParaRPr lang="en-GB"/>
          </a:p>
        </p:txBody>
      </p:sp>
    </p:spTree>
    <p:extLst>
      <p:ext uri="{BB962C8B-B14F-4D97-AF65-F5344CB8AC3E}">
        <p14:creationId xmlns:p14="http://schemas.microsoft.com/office/powerpoint/2010/main" val="30492252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E4205C-A20A-0C09-E0B1-5626F341A2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FBA1B-0A6C-A7A4-B3A4-EA36DB290805}"/>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Module Aim</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C74F8A4E-CD54-B15D-679F-A13AA42070F6}"/>
              </a:ext>
            </a:extLst>
          </p:cNvPr>
          <p:cNvSpPr>
            <a:spLocks noGrp="1"/>
          </p:cNvSpPr>
          <p:nvPr>
            <p:ph idx="1"/>
          </p:nvPr>
        </p:nvSpPr>
        <p:spPr>
          <a:xfrm>
            <a:off x="461371" y="1786308"/>
            <a:ext cx="11269258" cy="3448092"/>
          </a:xfrm>
          <a:solidFill>
            <a:schemeClr val="accent6">
              <a:lumMod val="20000"/>
              <a:lumOff val="80000"/>
            </a:schemeClr>
          </a:solidFill>
        </p:spPr>
        <p:txBody>
          <a:bodyPr>
            <a:normAutofit/>
          </a:bodyPr>
          <a:lstStyle/>
          <a:p>
            <a:pPr lvl="0" algn="just">
              <a:lnSpc>
                <a:spcPct val="150000"/>
              </a:lnSpc>
              <a:buFont typeface="Wingdings" panose="05000000000000000000" pitchFamily="2" charset="2"/>
              <a:buChar char="§"/>
            </a:pPr>
            <a:r>
              <a:rPr lang="en-GB" sz="2400">
                <a:latin typeface="Aptos" panose="020B0004020202020204" pitchFamily="34" charset="0"/>
              </a:rPr>
              <a:t>To provide the student with the critical academic underpinning to plan and undertake industry and subject specific field study research related to their level 5 studies utilising a real-life opportunity to critically research, review and evaluate a chosen industry topic and put forward informed recommendations to improve performance. </a:t>
            </a:r>
            <a:br>
              <a:rPr lang="en-GB" sz="1800" b="1"/>
            </a:br>
            <a:endParaRPr lang="en-GB" sz="1800" b="1"/>
          </a:p>
        </p:txBody>
      </p:sp>
    </p:spTree>
    <p:extLst>
      <p:ext uri="{BB962C8B-B14F-4D97-AF65-F5344CB8AC3E}">
        <p14:creationId xmlns:p14="http://schemas.microsoft.com/office/powerpoint/2010/main" val="2201392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0A94E-4351-524E-D6F2-FBDC3A31F39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0D8AC9-D053-2326-6CA5-FE492539D9E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Learning Outcomes</a:t>
            </a:r>
            <a:endParaRPr lang="en-GB" sz="4800">
              <a:solidFill>
                <a:schemeClr val="bg1"/>
              </a:solidFill>
              <a:effectLst>
                <a:outerShdw blurRad="38100" dist="38100" dir="2700000" algn="tl">
                  <a:srgbClr val="000000">
                    <a:alpha val="43137"/>
                  </a:srgbClr>
                </a:outerShdw>
              </a:effectLst>
            </a:endParaRPr>
          </a:p>
        </p:txBody>
      </p:sp>
      <p:sp>
        <p:nvSpPr>
          <p:cNvPr id="6" name="Content Placeholder 2">
            <a:extLst>
              <a:ext uri="{FF2B5EF4-FFF2-40B4-BE49-F238E27FC236}">
                <a16:creationId xmlns:a16="http://schemas.microsoft.com/office/drawing/2014/main" id="{9D329FB9-9174-6DD3-A1A1-0E12A8EE5601}"/>
              </a:ext>
            </a:extLst>
          </p:cNvPr>
          <p:cNvSpPr>
            <a:spLocks noGrp="1"/>
          </p:cNvSpPr>
          <p:nvPr>
            <p:ph idx="1"/>
          </p:nvPr>
        </p:nvSpPr>
        <p:spPr>
          <a:xfrm>
            <a:off x="461371" y="1786308"/>
            <a:ext cx="11269258" cy="3656201"/>
          </a:xfrm>
          <a:solidFill>
            <a:schemeClr val="accent4">
              <a:lumMod val="20000"/>
              <a:lumOff val="80000"/>
            </a:schemeClr>
          </a:solidFill>
        </p:spPr>
        <p:txBody>
          <a:bodyPr>
            <a:normAutofit/>
          </a:bodyPr>
          <a:lstStyle/>
          <a:p>
            <a:pPr marL="0" lvl="0" indent="0" algn="just">
              <a:buNone/>
            </a:pPr>
            <a:r>
              <a:rPr lang="en-GB" sz="2400">
                <a:latin typeface="Aptos" panose="020B0004020202020204" pitchFamily="34" charset="0"/>
              </a:rPr>
              <a:t>Upon the successful completion of this module, the student should be able to:</a:t>
            </a:r>
          </a:p>
          <a:p>
            <a:pPr marL="0" lvl="0" indent="0" algn="just">
              <a:buNone/>
            </a:pPr>
            <a:endParaRPr lang="en-GB" sz="2400">
              <a:latin typeface="Aptos" panose="020B0004020202020204" pitchFamily="34" charset="0"/>
            </a:endParaRPr>
          </a:p>
          <a:p>
            <a:pPr lvl="0" algn="just">
              <a:buFont typeface="Wingdings" panose="05000000000000000000" pitchFamily="2" charset="2"/>
              <a:buChar char="§"/>
            </a:pPr>
            <a:r>
              <a:rPr lang="en-GB" sz="2400">
                <a:latin typeface="Aptos" panose="020B0004020202020204" pitchFamily="34" charset="0"/>
              </a:rPr>
              <a:t>use academic skills to undertake a field study research excursion within a chosen travel, tourism, event, leisure, or resort destination;</a:t>
            </a:r>
          </a:p>
          <a:p>
            <a:pPr lvl="0" algn="just">
              <a:buFont typeface="Wingdings" panose="05000000000000000000" pitchFamily="2" charset="2"/>
              <a:buChar char="§"/>
            </a:pPr>
            <a:endParaRPr lang="en-GB" sz="2400">
              <a:latin typeface="Aptos" panose="020B0004020202020204" pitchFamily="34" charset="0"/>
            </a:endParaRPr>
          </a:p>
          <a:p>
            <a:pPr lvl="0" algn="just">
              <a:buFont typeface="Wingdings" panose="05000000000000000000" pitchFamily="2" charset="2"/>
              <a:buChar char="§"/>
            </a:pPr>
            <a:r>
              <a:rPr lang="en-GB" sz="2400">
                <a:latin typeface="Aptos" panose="020B0004020202020204" pitchFamily="34" charset="0"/>
              </a:rPr>
              <a:t>effectively use appropriate research methods to investigate and review the performance of travel, tourism, event, or leisure operations and offer effective recommendations to improve the product performance and experience.</a:t>
            </a:r>
            <a:br>
              <a:rPr lang="en-GB" sz="1800" b="1"/>
            </a:br>
            <a:endParaRPr lang="en-GB" sz="1800" b="1"/>
          </a:p>
        </p:txBody>
      </p:sp>
    </p:spTree>
    <p:extLst>
      <p:ext uri="{BB962C8B-B14F-4D97-AF65-F5344CB8AC3E}">
        <p14:creationId xmlns:p14="http://schemas.microsoft.com/office/powerpoint/2010/main" val="139081475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02376633-C2F7-E948-092E-5A42666FE68E}"/>
              </a:ext>
            </a:extLst>
          </p:cNvPr>
          <p:cNvSpPr txBox="1"/>
          <p:nvPr/>
        </p:nvSpPr>
        <p:spPr>
          <a:xfrm>
            <a:off x="2291674" y="2551837"/>
            <a:ext cx="7808879" cy="1846659"/>
          </a:xfrm>
          <a:prstGeom prst="rect">
            <a:avLst/>
          </a:prstGeom>
          <a:noFill/>
        </p:spPr>
        <p:txBody>
          <a:bodyPr wrap="square">
            <a:spAutoFit/>
          </a:bodyPr>
          <a:lstStyle/>
          <a:p>
            <a:r>
              <a:rPr lang="en-GB" sz="66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Research</a:t>
            </a:r>
            <a:r>
              <a:rPr lang="en-GB" sz="48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 </a:t>
            </a:r>
            <a:br>
              <a:rPr lang="en-GB" sz="4800" b="1">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sz="4800"/>
          </a:p>
        </p:txBody>
      </p:sp>
    </p:spTree>
    <p:extLst>
      <p:ext uri="{BB962C8B-B14F-4D97-AF65-F5344CB8AC3E}">
        <p14:creationId xmlns:p14="http://schemas.microsoft.com/office/powerpoint/2010/main" val="27009565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54B7D3-2A59-9AB2-BDB6-4D30517F99C1}"/>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0A3F6955-9720-1435-FA43-D85F2C3CDB70}"/>
              </a:ext>
            </a:extLst>
          </p:cNvPr>
          <p:cNvSpPr/>
          <p:nvPr/>
        </p:nvSpPr>
        <p:spPr>
          <a:xfrm>
            <a:off x="258417" y="367748"/>
            <a:ext cx="6533321" cy="4469297"/>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400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Research?</a:t>
            </a:r>
          </a:p>
        </p:txBody>
      </p:sp>
      <p:sp>
        <p:nvSpPr>
          <p:cNvPr id="4" name="TextBox 3">
            <a:extLst>
              <a:ext uri="{FF2B5EF4-FFF2-40B4-BE49-F238E27FC236}">
                <a16:creationId xmlns:a16="http://schemas.microsoft.com/office/drawing/2014/main" id="{F33C79DB-EC55-4FE7-84D0-4E6470BAD829}"/>
              </a:ext>
            </a:extLst>
          </p:cNvPr>
          <p:cNvSpPr txBox="1"/>
          <p:nvPr/>
        </p:nvSpPr>
        <p:spPr>
          <a:xfrm>
            <a:off x="6957390" y="1669774"/>
            <a:ext cx="5082209" cy="2308324"/>
          </a:xfrm>
          <a:prstGeom prst="rect">
            <a:avLst/>
          </a:prstGeom>
          <a:solidFill>
            <a:schemeClr val="tx2">
              <a:lumMod val="40000"/>
              <a:lumOff val="60000"/>
            </a:schemeClr>
          </a:solidFill>
        </p:spPr>
        <p:txBody>
          <a:bodyPr wrap="square">
            <a:spAutoFit/>
          </a:bodyPr>
          <a:lstStyle/>
          <a:p>
            <a:pPr marL="0" indent="0">
              <a:buNone/>
            </a:pPr>
            <a:r>
              <a:rPr lang="en-US" sz="2400">
                <a:latin typeface="Aptos" panose="020B0004020202020204" pitchFamily="34" charset="0"/>
              </a:rPr>
              <a:t>1: Think about what you already know about research </a:t>
            </a:r>
          </a:p>
          <a:p>
            <a:pPr marL="0" indent="0">
              <a:buNone/>
            </a:pPr>
            <a:endParaRPr lang="en-US" sz="2400">
              <a:latin typeface="Aptos" panose="020B0004020202020204" pitchFamily="34" charset="0"/>
            </a:endParaRPr>
          </a:p>
          <a:p>
            <a:pPr marL="0" indent="0">
              <a:buNone/>
            </a:pPr>
            <a:r>
              <a:rPr lang="en-US" sz="2400">
                <a:latin typeface="Aptos" panose="020B0004020202020204" pitchFamily="34" charset="0"/>
              </a:rPr>
              <a:t>2: Share with the person next to you </a:t>
            </a:r>
          </a:p>
          <a:p>
            <a:pPr marL="0" indent="0">
              <a:buNone/>
            </a:pPr>
            <a:endParaRPr lang="en-US" sz="2400">
              <a:latin typeface="Aptos" panose="020B0004020202020204" pitchFamily="34" charset="0"/>
            </a:endParaRPr>
          </a:p>
          <a:p>
            <a:pPr marL="0" indent="0">
              <a:buNone/>
            </a:pPr>
            <a:r>
              <a:rPr lang="en-US" sz="2400">
                <a:latin typeface="Aptos" panose="020B0004020202020204" pitchFamily="34" charset="0"/>
              </a:rPr>
              <a:t>3: Share answers with the class </a:t>
            </a:r>
          </a:p>
        </p:txBody>
      </p:sp>
    </p:spTree>
    <p:extLst>
      <p:ext uri="{BB962C8B-B14F-4D97-AF65-F5344CB8AC3E}">
        <p14:creationId xmlns:p14="http://schemas.microsoft.com/office/powerpoint/2010/main" val="10598403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2">
            <a:extLst>
              <a:ext uri="{FF2B5EF4-FFF2-40B4-BE49-F238E27FC236}">
                <a16:creationId xmlns:a16="http://schemas.microsoft.com/office/drawing/2014/main" id="{AEA614EE-586B-0BB9-7B94-7418CF54A81E}"/>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DC2CCD8-B75B-212D-E494-005B5B202C16}"/>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What is Research?</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3631463D-7093-59E1-966E-8F3E4672F295}"/>
              </a:ext>
            </a:extLst>
          </p:cNvPr>
          <p:cNvSpPr txBox="1"/>
          <p:nvPr/>
        </p:nvSpPr>
        <p:spPr>
          <a:xfrm>
            <a:off x="405175" y="3453825"/>
            <a:ext cx="6618478" cy="1631216"/>
          </a:xfrm>
          <a:prstGeom prst="rect">
            <a:avLst/>
          </a:prstGeom>
          <a:noFill/>
        </p:spPr>
        <p:txBody>
          <a:bodyPr wrap="square" rtlCol="0">
            <a:spAutoFit/>
          </a:bodyPr>
          <a:lstStyle/>
          <a:p>
            <a:pPr marL="285750" indent="-285750" algn="just">
              <a:buFont typeface="Wingdings" panose="05000000000000000000" pitchFamily="2" charset="2"/>
              <a:buChar char="Ø"/>
            </a:pPr>
            <a:r>
              <a:rPr lang="en-GB" sz="2000">
                <a:latin typeface="Aptos" panose="020B0004020202020204" pitchFamily="34" charset="0"/>
              </a:rPr>
              <a:t>A systematic process of asking questions, collecting and analysing data, and drawing conclusions.</a:t>
            </a:r>
          </a:p>
          <a:p>
            <a:pPr marL="285750" indent="-285750" algn="just">
              <a:buFont typeface="Wingdings" panose="05000000000000000000" pitchFamily="2" charset="2"/>
              <a:buChar char="Ø"/>
            </a:pPr>
            <a:endParaRPr lang="en-GB" sz="2000">
              <a:latin typeface="Aptos" panose="020B0004020202020204" pitchFamily="34" charset="0"/>
            </a:endParaRPr>
          </a:p>
          <a:p>
            <a:pPr marL="285750" indent="-285750" algn="just">
              <a:buFont typeface="Wingdings" panose="05000000000000000000" pitchFamily="2" charset="2"/>
              <a:buChar char="Ø"/>
            </a:pPr>
            <a:r>
              <a:rPr lang="en-GB" sz="2000">
                <a:latin typeface="Aptos" panose="020B0004020202020204" pitchFamily="34" charset="0"/>
              </a:rPr>
              <a:t>It helps us understand trends, solve problems, and improve practices within the tourism and events sector.</a:t>
            </a:r>
          </a:p>
        </p:txBody>
      </p:sp>
      <p:sp>
        <p:nvSpPr>
          <p:cNvPr id="4" name="TextBox 3">
            <a:extLst>
              <a:ext uri="{FF2B5EF4-FFF2-40B4-BE49-F238E27FC236}">
                <a16:creationId xmlns:a16="http://schemas.microsoft.com/office/drawing/2014/main" id="{C0E91CCD-B14E-00D8-48B6-5F8B10CF9C7C}"/>
              </a:ext>
            </a:extLst>
          </p:cNvPr>
          <p:cNvSpPr txBox="1"/>
          <p:nvPr/>
        </p:nvSpPr>
        <p:spPr>
          <a:xfrm>
            <a:off x="1532529" y="1494600"/>
            <a:ext cx="9104243" cy="1323439"/>
          </a:xfrm>
          <a:prstGeom prst="rect">
            <a:avLst/>
          </a:prstGeom>
          <a:solidFill>
            <a:schemeClr val="accent2">
              <a:lumMod val="40000"/>
              <a:lumOff val="60000"/>
            </a:schemeClr>
          </a:solidFill>
        </p:spPr>
        <p:txBody>
          <a:bodyPr wrap="square">
            <a:spAutoFit/>
          </a:bodyPr>
          <a:lstStyle/>
          <a:p>
            <a:pPr lvl="0" algn="just"/>
            <a:r>
              <a:rPr lang="en-GB" sz="2000">
                <a:latin typeface="Aptos" panose="020B0004020202020204" pitchFamily="34" charset="0"/>
              </a:rPr>
              <a:t>Broadly speaking, research can be described as: </a:t>
            </a:r>
          </a:p>
          <a:p>
            <a:pPr lvl="0" algn="just"/>
            <a:r>
              <a:rPr lang="en-GB" sz="2000">
                <a:latin typeface="Aptos" panose="020B0004020202020204" pitchFamily="34" charset="0"/>
              </a:rPr>
              <a:t>“A systematic process of investigation, the general purpose of which is to contribute to the body of knowledge that shapes and guides academic and/or practice disciplines” (Powers and Knapp, 2006).</a:t>
            </a:r>
            <a:endParaRPr lang="en-US" sz="1800">
              <a:latin typeface="Aptos" panose="020B0004020202020204" pitchFamily="34" charset="0"/>
            </a:endParaRPr>
          </a:p>
        </p:txBody>
      </p:sp>
      <p:pic>
        <p:nvPicPr>
          <p:cNvPr id="12" name="Picture 11">
            <a:extLst>
              <a:ext uri="{FF2B5EF4-FFF2-40B4-BE49-F238E27FC236}">
                <a16:creationId xmlns:a16="http://schemas.microsoft.com/office/drawing/2014/main" id="{4EF2CFA6-3367-728B-F208-0DAFBDA9217F}"/>
              </a:ext>
            </a:extLst>
          </p:cNvPr>
          <p:cNvPicPr>
            <a:picLocks noChangeAspect="1"/>
          </p:cNvPicPr>
          <p:nvPr/>
        </p:nvPicPr>
        <p:blipFill>
          <a:blip r:embed="rId3"/>
          <a:stretch>
            <a:fillRect/>
          </a:stretch>
        </p:blipFill>
        <p:spPr>
          <a:xfrm>
            <a:off x="7616334" y="3799774"/>
            <a:ext cx="4569040" cy="3044837"/>
          </a:xfrm>
          <a:prstGeom prst="rect">
            <a:avLst/>
          </a:prstGeom>
        </p:spPr>
      </p:pic>
    </p:spTree>
    <p:extLst>
      <p:ext uri="{BB962C8B-B14F-4D97-AF65-F5344CB8AC3E}">
        <p14:creationId xmlns:p14="http://schemas.microsoft.com/office/powerpoint/2010/main" val="22623145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927C06-BB30-EDC5-47C0-B5784E214D3B}"/>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B1D5FABD-81FC-B9FD-0789-AFEAC46D22A0}"/>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1F9CEA0E-7ABD-618B-61FB-BB74ADF092C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Why is Research important?</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5661A8AC-EB7E-7326-5465-7202E0984BCC}"/>
              </a:ext>
            </a:extLst>
          </p:cNvPr>
          <p:cNvSpPr txBox="1"/>
          <p:nvPr/>
        </p:nvSpPr>
        <p:spPr>
          <a:xfrm>
            <a:off x="523494" y="1771956"/>
            <a:ext cx="11122314" cy="3477875"/>
          </a:xfrm>
          <a:prstGeom prst="rect">
            <a:avLst/>
          </a:prstGeom>
          <a:solidFill>
            <a:schemeClr val="accent5">
              <a:lumMod val="20000"/>
              <a:lumOff val="80000"/>
            </a:schemeClr>
          </a:solidFill>
        </p:spPr>
        <p:txBody>
          <a:bodyPr wrap="square" rtlCol="0">
            <a:spAutoFit/>
          </a:bodyPr>
          <a:lstStyle/>
          <a:p>
            <a:pPr marL="342900" indent="-342900">
              <a:buFont typeface="Wingdings" panose="05000000000000000000" pitchFamily="2" charset="2"/>
              <a:buChar char="§"/>
            </a:pPr>
            <a:r>
              <a:rPr lang="en-GB" sz="2200" b="1">
                <a:latin typeface="Aptos" panose="020B0004020202020204" pitchFamily="34" charset="0"/>
              </a:rPr>
              <a:t>Informs decision-making</a:t>
            </a:r>
            <a:r>
              <a:rPr lang="en-GB" sz="2200">
                <a:latin typeface="Aptos" panose="020B0004020202020204" pitchFamily="34" charset="0"/>
              </a:rPr>
              <a:t>: Helps businesses and planners make evidence-based choices.</a:t>
            </a:r>
          </a:p>
          <a:p>
            <a:pPr marL="342900" indent="-342900">
              <a:buFont typeface="Wingdings" panose="05000000000000000000" pitchFamily="2" charset="2"/>
              <a:buChar char="§"/>
            </a:pPr>
            <a:r>
              <a:rPr lang="en-GB" sz="2200" b="1">
                <a:latin typeface="Aptos" panose="020B0004020202020204" pitchFamily="34" charset="0"/>
              </a:rPr>
              <a:t>Identifies customer needs</a:t>
            </a:r>
            <a:r>
              <a:rPr lang="en-GB" sz="2200">
                <a:latin typeface="Aptos" panose="020B0004020202020204" pitchFamily="34" charset="0"/>
              </a:rPr>
              <a:t>: Understand visitor behaviour, preferences, and satisfaction.</a:t>
            </a:r>
          </a:p>
          <a:p>
            <a:pPr marL="342900" indent="-342900">
              <a:buFont typeface="Wingdings" panose="05000000000000000000" pitchFamily="2" charset="2"/>
              <a:buChar char="§"/>
            </a:pPr>
            <a:r>
              <a:rPr lang="en-GB" sz="2200" b="1">
                <a:latin typeface="Aptos" panose="020B0004020202020204" pitchFamily="34" charset="0"/>
              </a:rPr>
              <a:t>Supports innovation</a:t>
            </a:r>
            <a:r>
              <a:rPr lang="en-GB" sz="2200">
                <a:latin typeface="Aptos" panose="020B0004020202020204" pitchFamily="34" charset="0"/>
              </a:rPr>
              <a:t>: Leads to new ideas in event design, tourism experiences, sustainability etc.</a:t>
            </a:r>
          </a:p>
          <a:p>
            <a:pPr marL="342900" indent="-342900">
              <a:buFont typeface="Wingdings" panose="05000000000000000000" pitchFamily="2" charset="2"/>
              <a:buChar char="§"/>
            </a:pPr>
            <a:r>
              <a:rPr lang="en-GB" sz="2200" b="1">
                <a:latin typeface="Aptos" panose="020B0004020202020204" pitchFamily="34" charset="0"/>
              </a:rPr>
              <a:t>Improves services</a:t>
            </a:r>
            <a:r>
              <a:rPr lang="en-GB" sz="2200">
                <a:latin typeface="Aptos" panose="020B0004020202020204" pitchFamily="34" charset="0"/>
              </a:rPr>
              <a:t>: Enhances quality, safety, and efficiency in tourism and event delivery</a:t>
            </a:r>
          </a:p>
          <a:p>
            <a:pPr marL="342900" indent="-342900">
              <a:buFont typeface="Wingdings" panose="05000000000000000000" pitchFamily="2" charset="2"/>
              <a:buChar char="§"/>
            </a:pPr>
            <a:endParaRPr lang="en-GB" sz="2200">
              <a:latin typeface="Aptos" panose="020B0004020202020204" pitchFamily="34" charset="0"/>
            </a:endParaRPr>
          </a:p>
          <a:p>
            <a:r>
              <a:rPr lang="en-GB" sz="2200" b="1" u="sng">
                <a:latin typeface="Aptos" panose="020B0004020202020204" pitchFamily="34" charset="0"/>
              </a:rPr>
              <a:t>Examples</a:t>
            </a:r>
            <a:r>
              <a:rPr lang="en-GB" sz="2200">
                <a:latin typeface="Aptos" panose="020B0004020202020204" pitchFamily="34" charset="0"/>
              </a:rPr>
              <a:t>: Market research, trend analysis, customer feedback surveys etc.</a:t>
            </a:r>
          </a:p>
        </p:txBody>
      </p:sp>
    </p:spTree>
    <p:extLst>
      <p:ext uri="{BB962C8B-B14F-4D97-AF65-F5344CB8AC3E}">
        <p14:creationId xmlns:p14="http://schemas.microsoft.com/office/powerpoint/2010/main" val="7182754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1B617-FDD3-0D7C-E333-3B42A3B2A47F}"/>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5224BD84-4543-887A-9443-787FC8C74D04}"/>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9C76D8E0-BC4B-A7D8-D597-C539E0152CC8}"/>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Research Questions</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E7FC5505-FD5F-BBAA-F624-63DCF86238E1}"/>
              </a:ext>
            </a:extLst>
          </p:cNvPr>
          <p:cNvSpPr txBox="1"/>
          <p:nvPr/>
        </p:nvSpPr>
        <p:spPr>
          <a:xfrm>
            <a:off x="523494" y="1771956"/>
            <a:ext cx="11122314" cy="2471702"/>
          </a:xfrm>
          <a:prstGeom prst="rect">
            <a:avLst/>
          </a:prstGeom>
          <a:solidFill>
            <a:schemeClr val="accent5">
              <a:lumMod val="20000"/>
              <a:lumOff val="80000"/>
            </a:schemeClr>
          </a:solidFill>
        </p:spPr>
        <p:txBody>
          <a:bodyPr wrap="square" rtlCol="0">
            <a:spAutoFit/>
          </a:bodyPr>
          <a:lstStyle/>
          <a:p>
            <a:pPr marL="285750" lvl="0" indent="-285750" fontAlgn="base">
              <a:lnSpc>
                <a:spcPct val="200000"/>
              </a:lnSpc>
              <a:buFont typeface="Wingdings" panose="05000000000000000000" pitchFamily="2" charset="2"/>
              <a:buChar char="§"/>
            </a:pPr>
            <a:r>
              <a:rPr lang="en-US" sz="2000">
                <a:latin typeface="Aptos" panose="020B0004020202020204" pitchFamily="34" charset="0"/>
              </a:rPr>
              <a:t>State what the study seeks to answer​</a:t>
            </a:r>
          </a:p>
          <a:p>
            <a:pPr marL="285750" lvl="0" indent="-285750" fontAlgn="base">
              <a:lnSpc>
                <a:spcPct val="200000"/>
              </a:lnSpc>
              <a:buFont typeface="Wingdings" panose="05000000000000000000" pitchFamily="2" charset="2"/>
              <a:buChar char="§"/>
            </a:pPr>
            <a:r>
              <a:rPr lang="en-US" sz="2000">
                <a:latin typeface="Aptos" panose="020B0004020202020204" pitchFamily="34" charset="0"/>
              </a:rPr>
              <a:t>Guide the direction of the research​</a:t>
            </a:r>
          </a:p>
          <a:p>
            <a:pPr marL="285750" lvl="0" indent="-285750" fontAlgn="base">
              <a:lnSpc>
                <a:spcPct val="200000"/>
              </a:lnSpc>
              <a:buFont typeface="Wingdings" panose="05000000000000000000" pitchFamily="2" charset="2"/>
              <a:buChar char="§"/>
            </a:pPr>
            <a:r>
              <a:rPr lang="en-US" sz="2000">
                <a:latin typeface="Aptos" panose="020B0004020202020204" pitchFamily="34" charset="0"/>
              </a:rPr>
              <a:t>Focused, clear and researchable​</a:t>
            </a:r>
          </a:p>
          <a:p>
            <a:pPr marL="285750" lvl="0" indent="-285750" fontAlgn="base">
              <a:lnSpc>
                <a:spcPct val="200000"/>
              </a:lnSpc>
              <a:buFont typeface="Wingdings" panose="05000000000000000000" pitchFamily="2" charset="2"/>
              <a:buChar char="§"/>
            </a:pPr>
            <a:r>
              <a:rPr lang="en-US" sz="2000">
                <a:latin typeface="Aptos" panose="020B0004020202020204" pitchFamily="34" charset="0"/>
              </a:rPr>
              <a:t>Often begin with what, how, why, or to what extent</a:t>
            </a:r>
            <a:r>
              <a:rPr lang="en-US"/>
              <a:t>​</a:t>
            </a:r>
          </a:p>
        </p:txBody>
      </p:sp>
      <p:sp>
        <p:nvSpPr>
          <p:cNvPr id="3" name="Speech Bubble: Rectangle with Corners Rounded 2">
            <a:extLst>
              <a:ext uri="{FF2B5EF4-FFF2-40B4-BE49-F238E27FC236}">
                <a16:creationId xmlns:a16="http://schemas.microsoft.com/office/drawing/2014/main" id="{33F3076C-AFC9-AEA3-1D7D-297287D05BAF}"/>
              </a:ext>
            </a:extLst>
          </p:cNvPr>
          <p:cNvSpPr/>
          <p:nvPr/>
        </p:nvSpPr>
        <p:spPr>
          <a:xfrm>
            <a:off x="7235687" y="2286000"/>
            <a:ext cx="4320209" cy="3081130"/>
          </a:xfrm>
          <a:prstGeom prst="wedgeRoundRectCallou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C987C57B-8322-A27B-F318-2CB21035B1AE}"/>
              </a:ext>
            </a:extLst>
          </p:cNvPr>
          <p:cNvSpPr txBox="1"/>
          <p:nvPr/>
        </p:nvSpPr>
        <p:spPr>
          <a:xfrm>
            <a:off x="7457677" y="2650880"/>
            <a:ext cx="4005930" cy="2031325"/>
          </a:xfrm>
          <a:prstGeom prst="rect">
            <a:avLst/>
          </a:prstGeom>
          <a:noFill/>
        </p:spPr>
        <p:txBody>
          <a:bodyPr wrap="square" rtlCol="0">
            <a:spAutoFit/>
          </a:bodyPr>
          <a:lstStyle/>
          <a:p>
            <a:r>
              <a:rPr lang="en-US" b="1">
                <a:latin typeface="Aptos" panose="020B0004020202020204" pitchFamily="34" charset="0"/>
              </a:rPr>
              <a:t>Characteristics of Good Research Questions</a:t>
            </a:r>
            <a:r>
              <a:rPr lang="en-GB">
                <a:latin typeface="Aptos" panose="020B0004020202020204" pitchFamily="34" charset="0"/>
              </a:rPr>
              <a:t>​</a:t>
            </a:r>
          </a:p>
          <a:p>
            <a:endParaRPr lang="en-GB">
              <a:latin typeface="Aptos" panose="020B0004020202020204" pitchFamily="34" charset="0"/>
            </a:endParaRPr>
          </a:p>
          <a:p>
            <a:pPr marL="285750" lvl="0" indent="-285750" fontAlgn="base">
              <a:buFont typeface="Wingdings" panose="05000000000000000000" pitchFamily="2" charset="2"/>
              <a:buChar char="ü"/>
            </a:pPr>
            <a:r>
              <a:rPr lang="en-US">
                <a:latin typeface="Aptos" panose="020B0004020202020204" pitchFamily="34" charset="0"/>
              </a:rPr>
              <a:t>Clear and specific​</a:t>
            </a:r>
          </a:p>
          <a:p>
            <a:pPr marL="285750" lvl="0" indent="-285750" fontAlgn="base">
              <a:buFont typeface="Wingdings" panose="05000000000000000000" pitchFamily="2" charset="2"/>
              <a:buChar char="ü"/>
            </a:pPr>
            <a:r>
              <a:rPr lang="en-US">
                <a:latin typeface="Aptos" panose="020B0004020202020204" pitchFamily="34" charset="0"/>
              </a:rPr>
              <a:t>Feasible to answer​</a:t>
            </a:r>
          </a:p>
          <a:p>
            <a:pPr marL="285750" lvl="0" indent="-285750" fontAlgn="base">
              <a:buFont typeface="Wingdings" panose="05000000000000000000" pitchFamily="2" charset="2"/>
              <a:buChar char="ü"/>
            </a:pPr>
            <a:r>
              <a:rPr lang="en-US">
                <a:latin typeface="Aptos" panose="020B0004020202020204" pitchFamily="34" charset="0"/>
              </a:rPr>
              <a:t>Relevant and significant​</a:t>
            </a:r>
          </a:p>
          <a:p>
            <a:pPr marL="285750" lvl="0" indent="-285750" fontAlgn="base">
              <a:buFont typeface="Wingdings" panose="05000000000000000000" pitchFamily="2" charset="2"/>
              <a:buChar char="ü"/>
            </a:pPr>
            <a:r>
              <a:rPr lang="en-US">
                <a:latin typeface="Aptos" panose="020B0004020202020204" pitchFamily="34" charset="0"/>
              </a:rPr>
              <a:t>Neither too broad nor too narrow</a:t>
            </a:r>
            <a:r>
              <a:rPr lang="en-US"/>
              <a:t>​</a:t>
            </a:r>
          </a:p>
        </p:txBody>
      </p:sp>
      <p:pic>
        <p:nvPicPr>
          <p:cNvPr id="8" name="Graphic 7" descr="Badge Tick with solid fill">
            <a:extLst>
              <a:ext uri="{FF2B5EF4-FFF2-40B4-BE49-F238E27FC236}">
                <a16:creationId xmlns:a16="http://schemas.microsoft.com/office/drawing/2014/main" id="{8B28F91E-9DF3-30A0-BE3E-B548BE6DDD05}"/>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16286" y="4658139"/>
            <a:ext cx="702365" cy="702365"/>
          </a:xfrm>
          <a:prstGeom prst="rect">
            <a:avLst/>
          </a:prstGeom>
        </p:spPr>
      </p:pic>
    </p:spTree>
    <p:extLst>
      <p:ext uri="{BB962C8B-B14F-4D97-AF65-F5344CB8AC3E}">
        <p14:creationId xmlns:p14="http://schemas.microsoft.com/office/powerpoint/2010/main" val="3417768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F62E90-7BC1-2EE7-1F31-0BBFBC49A6BE}"/>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13B0F7FB-020D-4034-6674-B2273870ECAD}"/>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0EA997D9-1988-97AE-A6B4-36B4FEAE9544}"/>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Research Objectives</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511F7FF-9754-A0B8-2082-A2DDDE097E85}"/>
              </a:ext>
            </a:extLst>
          </p:cNvPr>
          <p:cNvSpPr txBox="1"/>
          <p:nvPr/>
        </p:nvSpPr>
        <p:spPr>
          <a:xfrm>
            <a:off x="523494" y="1771956"/>
            <a:ext cx="11122314" cy="2471702"/>
          </a:xfrm>
          <a:prstGeom prst="rect">
            <a:avLst/>
          </a:prstGeom>
          <a:solidFill>
            <a:schemeClr val="accent4">
              <a:lumMod val="20000"/>
              <a:lumOff val="80000"/>
            </a:schemeClr>
          </a:solidFill>
        </p:spPr>
        <p:txBody>
          <a:bodyPr wrap="square" rtlCol="0">
            <a:spAutoFit/>
          </a:bodyPr>
          <a:lstStyle/>
          <a:p>
            <a:pPr marL="342900" lvl="0" indent="-342900" fontAlgn="base">
              <a:lnSpc>
                <a:spcPct val="200000"/>
              </a:lnSpc>
              <a:buFont typeface="Wingdings" panose="05000000000000000000" pitchFamily="2" charset="2"/>
              <a:buChar char="§"/>
            </a:pPr>
            <a:r>
              <a:rPr lang="en-US" sz="2000">
                <a:latin typeface="Aptos" panose="020B0004020202020204" pitchFamily="34" charset="0"/>
              </a:rPr>
              <a:t>Describe what the researcher will do​</a:t>
            </a:r>
          </a:p>
          <a:p>
            <a:pPr marL="342900" lvl="0" indent="-342900" fontAlgn="base">
              <a:lnSpc>
                <a:spcPct val="200000"/>
              </a:lnSpc>
              <a:buFont typeface="Wingdings" panose="05000000000000000000" pitchFamily="2" charset="2"/>
              <a:buChar char="§"/>
            </a:pPr>
            <a:r>
              <a:rPr lang="en-US" sz="2000">
                <a:latin typeface="Aptos" panose="020B0004020202020204" pitchFamily="34" charset="0"/>
              </a:rPr>
              <a:t>Convert questions into actionable steps​</a:t>
            </a:r>
          </a:p>
          <a:p>
            <a:pPr marL="342900" lvl="0" indent="-342900" fontAlgn="base">
              <a:lnSpc>
                <a:spcPct val="200000"/>
              </a:lnSpc>
              <a:buFont typeface="Wingdings" panose="05000000000000000000" pitchFamily="2" charset="2"/>
              <a:buChar char="§"/>
            </a:pPr>
            <a:r>
              <a:rPr lang="en-US" sz="2000">
                <a:latin typeface="Aptos" panose="020B0004020202020204" pitchFamily="34" charset="0"/>
              </a:rPr>
              <a:t>Provide focus for data collection and analysis​</a:t>
            </a:r>
          </a:p>
          <a:p>
            <a:pPr marL="342900" lvl="0" indent="-342900" fontAlgn="base">
              <a:lnSpc>
                <a:spcPct val="200000"/>
              </a:lnSpc>
              <a:buFont typeface="Wingdings" panose="05000000000000000000" pitchFamily="2" charset="2"/>
              <a:buChar char="§"/>
            </a:pPr>
            <a:r>
              <a:rPr lang="en-US" sz="2000">
                <a:latin typeface="Aptos" panose="020B0004020202020204" pitchFamily="34" charset="0"/>
              </a:rPr>
              <a:t>Should be measurable and achievable</a:t>
            </a:r>
            <a:r>
              <a:rPr lang="en-US"/>
              <a:t>​​</a:t>
            </a:r>
          </a:p>
        </p:txBody>
      </p:sp>
      <p:sp>
        <p:nvSpPr>
          <p:cNvPr id="4" name="Speech Bubble: Rectangle with Corners Rounded 3">
            <a:extLst>
              <a:ext uri="{FF2B5EF4-FFF2-40B4-BE49-F238E27FC236}">
                <a16:creationId xmlns:a16="http://schemas.microsoft.com/office/drawing/2014/main" id="{01D93626-8AFB-E7A8-547E-CA11A4E40991}"/>
              </a:ext>
            </a:extLst>
          </p:cNvPr>
          <p:cNvSpPr/>
          <p:nvPr/>
        </p:nvSpPr>
        <p:spPr>
          <a:xfrm>
            <a:off x="7121140" y="2133600"/>
            <a:ext cx="4320209" cy="3233530"/>
          </a:xfrm>
          <a:prstGeom prst="wedgeRoundRectCallou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B60B5864-05C1-2332-5549-CEC5394DF78B}"/>
              </a:ext>
            </a:extLst>
          </p:cNvPr>
          <p:cNvSpPr txBox="1"/>
          <p:nvPr/>
        </p:nvSpPr>
        <p:spPr>
          <a:xfrm>
            <a:off x="7349280" y="2464379"/>
            <a:ext cx="4005930" cy="2246769"/>
          </a:xfrm>
          <a:prstGeom prst="rect">
            <a:avLst/>
          </a:prstGeom>
          <a:noFill/>
        </p:spPr>
        <p:txBody>
          <a:bodyPr wrap="square" rtlCol="0">
            <a:spAutoFit/>
          </a:bodyPr>
          <a:lstStyle/>
          <a:p>
            <a:r>
              <a:rPr lang="en-GB" sz="2000" b="1">
                <a:latin typeface="Aptos" panose="020B0004020202020204" pitchFamily="34" charset="0"/>
              </a:rPr>
              <a:t>SMART Objectives</a:t>
            </a:r>
            <a:endParaRPr lang="en-GB" sz="2000">
              <a:latin typeface="Aptos" panose="020B0004020202020204" pitchFamily="34" charset="0"/>
            </a:endParaRPr>
          </a:p>
          <a:p>
            <a:pPr lvl="0" fontAlgn="base"/>
            <a:endParaRPr lang="en-US" sz="2000">
              <a:latin typeface="Aptos" panose="020B0004020202020204" pitchFamily="34" charset="0"/>
            </a:endParaRPr>
          </a:p>
          <a:p>
            <a:pPr marL="285750" lvl="0" indent="-285750" fontAlgn="base">
              <a:buFont typeface="Wingdings" panose="05000000000000000000" pitchFamily="2" charset="2"/>
              <a:buChar char="ü"/>
            </a:pPr>
            <a:r>
              <a:rPr lang="en-US" sz="2000" b="1">
                <a:latin typeface="Aptos" panose="020B0004020202020204" pitchFamily="34" charset="0"/>
              </a:rPr>
              <a:t>S</a:t>
            </a:r>
            <a:r>
              <a:rPr lang="en-US" sz="2000">
                <a:latin typeface="Aptos" panose="020B0004020202020204" pitchFamily="34" charset="0"/>
              </a:rPr>
              <a:t>pecific​</a:t>
            </a:r>
          </a:p>
          <a:p>
            <a:pPr marL="285750" lvl="0" indent="-285750" fontAlgn="base">
              <a:buFont typeface="Wingdings" panose="05000000000000000000" pitchFamily="2" charset="2"/>
              <a:buChar char="ü"/>
            </a:pPr>
            <a:r>
              <a:rPr lang="en-US" sz="2000" b="1">
                <a:latin typeface="Aptos" panose="020B0004020202020204" pitchFamily="34" charset="0"/>
              </a:rPr>
              <a:t>M</a:t>
            </a:r>
            <a:r>
              <a:rPr lang="en-US" sz="2000">
                <a:latin typeface="Aptos" panose="020B0004020202020204" pitchFamily="34" charset="0"/>
              </a:rPr>
              <a:t>easurable​</a:t>
            </a:r>
          </a:p>
          <a:p>
            <a:pPr marL="285750" lvl="0" indent="-285750" fontAlgn="base">
              <a:buFont typeface="Wingdings" panose="05000000000000000000" pitchFamily="2" charset="2"/>
              <a:buChar char="ü"/>
            </a:pPr>
            <a:r>
              <a:rPr lang="en-US" sz="2000" b="1">
                <a:latin typeface="Aptos" panose="020B0004020202020204" pitchFamily="34" charset="0"/>
              </a:rPr>
              <a:t>A</a:t>
            </a:r>
            <a:r>
              <a:rPr lang="en-US" sz="2000">
                <a:latin typeface="Aptos" panose="020B0004020202020204" pitchFamily="34" charset="0"/>
              </a:rPr>
              <a:t>chievable​</a:t>
            </a:r>
          </a:p>
          <a:p>
            <a:pPr marL="285750" lvl="0" indent="-285750" fontAlgn="base">
              <a:buFont typeface="Wingdings" panose="05000000000000000000" pitchFamily="2" charset="2"/>
              <a:buChar char="ü"/>
            </a:pPr>
            <a:r>
              <a:rPr lang="en-US" sz="2000" b="1">
                <a:latin typeface="Aptos" panose="020B0004020202020204" pitchFamily="34" charset="0"/>
              </a:rPr>
              <a:t>R</a:t>
            </a:r>
            <a:r>
              <a:rPr lang="en-US" sz="2000">
                <a:latin typeface="Aptos" panose="020B0004020202020204" pitchFamily="34" charset="0"/>
              </a:rPr>
              <a:t>elevant​</a:t>
            </a:r>
          </a:p>
          <a:p>
            <a:pPr marL="285750" lvl="0" indent="-285750" fontAlgn="base">
              <a:buFont typeface="Wingdings" panose="05000000000000000000" pitchFamily="2" charset="2"/>
              <a:buChar char="ü"/>
            </a:pPr>
            <a:r>
              <a:rPr lang="en-US" sz="2000" b="1">
                <a:latin typeface="Aptos" panose="020B0004020202020204" pitchFamily="34" charset="0"/>
              </a:rPr>
              <a:t>T</a:t>
            </a:r>
            <a:r>
              <a:rPr lang="en-US" sz="2000">
                <a:latin typeface="Aptos" panose="020B0004020202020204" pitchFamily="34" charset="0"/>
              </a:rPr>
              <a:t>ime-bound where appropriate</a:t>
            </a:r>
            <a:r>
              <a:rPr lang="en-US"/>
              <a:t>​​</a:t>
            </a:r>
          </a:p>
        </p:txBody>
      </p:sp>
      <p:pic>
        <p:nvPicPr>
          <p:cNvPr id="10" name="Graphic 9" descr="Badge Tick with solid fill">
            <a:extLst>
              <a:ext uri="{FF2B5EF4-FFF2-40B4-BE49-F238E27FC236}">
                <a16:creationId xmlns:a16="http://schemas.microsoft.com/office/drawing/2014/main" id="{2E7AE4D4-87B4-C745-7C50-94E36C5B41C0}"/>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16286" y="4664765"/>
            <a:ext cx="702365" cy="702365"/>
          </a:xfrm>
          <a:prstGeom prst="rect">
            <a:avLst/>
          </a:prstGeom>
        </p:spPr>
      </p:pic>
    </p:spTree>
    <p:extLst>
      <p:ext uri="{BB962C8B-B14F-4D97-AF65-F5344CB8AC3E}">
        <p14:creationId xmlns:p14="http://schemas.microsoft.com/office/powerpoint/2010/main" val="4112112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94DD35-6124-737A-AA86-4CDF9325AF4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884CD3B4-9ABC-23A5-13E4-66170536EA49}"/>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9489C4D5-696A-46E6-ECEE-7051ED26C391}"/>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Example</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6ADE4E17-D307-FCF2-939A-8E49748BE63B}"/>
              </a:ext>
            </a:extLst>
          </p:cNvPr>
          <p:cNvSpPr txBox="1"/>
          <p:nvPr/>
        </p:nvSpPr>
        <p:spPr>
          <a:xfrm>
            <a:off x="631982" y="1339963"/>
            <a:ext cx="11122314" cy="2587696"/>
          </a:xfrm>
          <a:prstGeom prst="rect">
            <a:avLst/>
          </a:prstGeom>
          <a:noFill/>
        </p:spPr>
        <p:txBody>
          <a:bodyPr wrap="square" rtlCol="0">
            <a:spAutoFit/>
          </a:bodyPr>
          <a:lstStyle/>
          <a:p>
            <a:pPr lvl="0" fontAlgn="base">
              <a:lnSpc>
                <a:spcPct val="200000"/>
              </a:lnSpc>
            </a:pPr>
            <a:r>
              <a:rPr lang="en-US" sz="2100" b="1">
                <a:latin typeface="Aptos" panose="020B0004020202020204" pitchFamily="34" charset="0"/>
              </a:rPr>
              <a:t>RQ: </a:t>
            </a:r>
            <a:r>
              <a:rPr lang="en-US" sz="2100">
                <a:latin typeface="Aptos" panose="020B0004020202020204" pitchFamily="34" charset="0"/>
              </a:rPr>
              <a:t>How does social media influence event attendance among university students?​</a:t>
            </a:r>
          </a:p>
          <a:p>
            <a:pPr lvl="0" fontAlgn="base">
              <a:lnSpc>
                <a:spcPct val="200000"/>
              </a:lnSpc>
            </a:pPr>
            <a:r>
              <a:rPr lang="en-US" sz="2100" b="1">
                <a:latin typeface="Aptos" panose="020B0004020202020204" pitchFamily="34" charset="0"/>
              </a:rPr>
              <a:t>Objective 1: </a:t>
            </a:r>
            <a:r>
              <a:rPr lang="en-US" sz="2100">
                <a:latin typeface="Aptos" panose="020B0004020202020204" pitchFamily="34" charset="0"/>
              </a:rPr>
              <a:t>To examine students’ social media use​</a:t>
            </a:r>
          </a:p>
          <a:p>
            <a:pPr lvl="0" fontAlgn="base">
              <a:lnSpc>
                <a:spcPct val="200000"/>
              </a:lnSpc>
            </a:pPr>
            <a:r>
              <a:rPr lang="en-US" sz="2100" b="1">
                <a:latin typeface="Aptos" panose="020B0004020202020204" pitchFamily="34" charset="0"/>
              </a:rPr>
              <a:t>Objective 2: </a:t>
            </a:r>
            <a:r>
              <a:rPr lang="en-US" sz="2100">
                <a:latin typeface="Aptos" panose="020B0004020202020204" pitchFamily="34" charset="0"/>
              </a:rPr>
              <a:t>To identify factors influencing attendance​</a:t>
            </a:r>
          </a:p>
          <a:p>
            <a:pPr lvl="0" fontAlgn="base">
              <a:lnSpc>
                <a:spcPct val="200000"/>
              </a:lnSpc>
            </a:pPr>
            <a:r>
              <a:rPr lang="en-US" sz="2100" b="1">
                <a:latin typeface="Aptos" panose="020B0004020202020204" pitchFamily="34" charset="0"/>
              </a:rPr>
              <a:t>Objective 3: </a:t>
            </a:r>
            <a:r>
              <a:rPr lang="en-US" sz="2100">
                <a:latin typeface="Aptos" panose="020B0004020202020204" pitchFamily="34" charset="0"/>
              </a:rPr>
              <a:t>To evaluate the relationship between engagement and attendance​</a:t>
            </a:r>
          </a:p>
        </p:txBody>
      </p:sp>
      <p:pic>
        <p:nvPicPr>
          <p:cNvPr id="5" name="Picture 4">
            <a:extLst>
              <a:ext uri="{FF2B5EF4-FFF2-40B4-BE49-F238E27FC236}">
                <a16:creationId xmlns:a16="http://schemas.microsoft.com/office/drawing/2014/main" id="{74EE9F6B-E052-CD4A-5572-933000802175}"/>
              </a:ext>
            </a:extLst>
          </p:cNvPr>
          <p:cNvPicPr>
            <a:picLocks noChangeAspect="1"/>
          </p:cNvPicPr>
          <p:nvPr/>
        </p:nvPicPr>
        <p:blipFill>
          <a:blip r:embed="rId3"/>
          <a:stretch>
            <a:fillRect/>
          </a:stretch>
        </p:blipFill>
        <p:spPr>
          <a:xfrm>
            <a:off x="4167991" y="4062484"/>
            <a:ext cx="3833320" cy="2554549"/>
          </a:xfrm>
          <a:prstGeom prst="rect">
            <a:avLst/>
          </a:prstGeom>
        </p:spPr>
      </p:pic>
    </p:spTree>
    <p:extLst>
      <p:ext uri="{BB962C8B-B14F-4D97-AF65-F5344CB8AC3E}">
        <p14:creationId xmlns:p14="http://schemas.microsoft.com/office/powerpoint/2010/main" val="3950268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BA3DFF-8927-F5F8-2586-DDA40682FB44}"/>
            </a:ext>
          </a:extLst>
        </p:cNvPr>
        <p:cNvGrpSpPr/>
        <p:nvPr/>
      </p:nvGrpSpPr>
      <p:grpSpPr>
        <a:xfrm>
          <a:off x="0" y="0"/>
          <a:ext cx="0" cy="0"/>
          <a:chOff x="0" y="0"/>
          <a:chExt cx="0" cy="0"/>
        </a:xfrm>
      </p:grpSpPr>
      <p:sp>
        <p:nvSpPr>
          <p:cNvPr id="3" name="Speech Bubble: Oval 2">
            <a:extLst>
              <a:ext uri="{FF2B5EF4-FFF2-40B4-BE49-F238E27FC236}">
                <a16:creationId xmlns:a16="http://schemas.microsoft.com/office/drawing/2014/main" id="{99505E82-2359-1488-65D1-235BE1324D53}"/>
              </a:ext>
            </a:extLst>
          </p:cNvPr>
          <p:cNvSpPr/>
          <p:nvPr/>
        </p:nvSpPr>
        <p:spPr>
          <a:xfrm>
            <a:off x="278296" y="493644"/>
            <a:ext cx="6533321" cy="4469297"/>
          </a:xfrm>
          <a:prstGeom prst="wedgeEllipseCallou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3200">
                <a:solidFill>
                  <a:schemeClr val="tx1"/>
                </a:solidFill>
                <a:latin typeface="ADLaM Display" panose="02010000000000000000" pitchFamily="2" charset="0"/>
                <a:ea typeface="ADLaM Display" panose="02010000000000000000" pitchFamily="2" charset="0"/>
                <a:cs typeface="ADLaM Display" panose="02010000000000000000" pitchFamily="2" charset="0"/>
              </a:rPr>
              <a:t>What is the difference between Quantitative vs Qualitative Research?</a:t>
            </a:r>
          </a:p>
        </p:txBody>
      </p:sp>
      <p:sp>
        <p:nvSpPr>
          <p:cNvPr id="4" name="TextBox 3">
            <a:extLst>
              <a:ext uri="{FF2B5EF4-FFF2-40B4-BE49-F238E27FC236}">
                <a16:creationId xmlns:a16="http://schemas.microsoft.com/office/drawing/2014/main" id="{61ECC2AA-E3C3-6B1C-301A-86886C9DC723}"/>
              </a:ext>
            </a:extLst>
          </p:cNvPr>
          <p:cNvSpPr txBox="1"/>
          <p:nvPr/>
        </p:nvSpPr>
        <p:spPr>
          <a:xfrm>
            <a:off x="6957390" y="1669774"/>
            <a:ext cx="5082209" cy="1938992"/>
          </a:xfrm>
          <a:prstGeom prst="rect">
            <a:avLst/>
          </a:prstGeom>
          <a:solidFill>
            <a:schemeClr val="tx2">
              <a:lumMod val="40000"/>
              <a:lumOff val="60000"/>
            </a:schemeClr>
          </a:solidFill>
        </p:spPr>
        <p:txBody>
          <a:bodyPr wrap="square">
            <a:spAutoFit/>
          </a:bodyPr>
          <a:lstStyle/>
          <a:p>
            <a:pPr marL="0" indent="0">
              <a:buNone/>
            </a:pPr>
            <a:r>
              <a:rPr lang="en-US" sz="2400">
                <a:latin typeface="Aptos" panose="020B0004020202020204" pitchFamily="34" charset="0"/>
              </a:rPr>
              <a:t>1: Think about what you already know </a:t>
            </a:r>
          </a:p>
          <a:p>
            <a:pPr marL="0" indent="0">
              <a:buNone/>
            </a:pPr>
            <a:endParaRPr lang="en-US" sz="2400">
              <a:latin typeface="Aptos" panose="020B0004020202020204" pitchFamily="34" charset="0"/>
            </a:endParaRPr>
          </a:p>
          <a:p>
            <a:pPr marL="0" indent="0">
              <a:buNone/>
            </a:pPr>
            <a:r>
              <a:rPr lang="en-US" sz="2400">
                <a:latin typeface="Aptos" panose="020B0004020202020204" pitchFamily="34" charset="0"/>
              </a:rPr>
              <a:t>2: Share with the person next to you </a:t>
            </a:r>
          </a:p>
          <a:p>
            <a:pPr marL="0" indent="0">
              <a:buNone/>
            </a:pPr>
            <a:endParaRPr lang="en-US" sz="2400">
              <a:latin typeface="Aptos" panose="020B0004020202020204" pitchFamily="34" charset="0"/>
            </a:endParaRPr>
          </a:p>
          <a:p>
            <a:pPr marL="0" indent="0">
              <a:buNone/>
            </a:pPr>
            <a:r>
              <a:rPr lang="en-US" sz="2400">
                <a:latin typeface="Aptos" panose="020B0004020202020204" pitchFamily="34" charset="0"/>
              </a:rPr>
              <a:t>3: Share answers with the class </a:t>
            </a:r>
          </a:p>
        </p:txBody>
      </p:sp>
    </p:spTree>
    <p:extLst>
      <p:ext uri="{BB962C8B-B14F-4D97-AF65-F5344CB8AC3E}">
        <p14:creationId xmlns:p14="http://schemas.microsoft.com/office/powerpoint/2010/main" val="14325076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6C997C-959C-B9C6-CA89-E47DE8CDD2F5}"/>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6D3C5724-769C-23AC-F6F4-99827B7211EC}"/>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E1301E66-28B6-9CAB-B377-D45699966C0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Quantitative Research</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CEB583C-9B7C-5928-E07D-23171F83473A}"/>
              </a:ext>
            </a:extLst>
          </p:cNvPr>
          <p:cNvSpPr txBox="1"/>
          <p:nvPr/>
        </p:nvSpPr>
        <p:spPr>
          <a:xfrm>
            <a:off x="400295" y="1721932"/>
            <a:ext cx="10533512" cy="2677656"/>
          </a:xfrm>
          <a:prstGeom prst="rect">
            <a:avLst/>
          </a:prstGeom>
          <a:solidFill>
            <a:schemeClr val="bg2">
              <a:lumMod val="90000"/>
            </a:schemeClr>
          </a:solidFill>
        </p:spPr>
        <p:txBody>
          <a:bodyPr wrap="square" rtlCol="0">
            <a:spAutoFit/>
          </a:bodyPr>
          <a:lstStyle/>
          <a:p>
            <a:pPr marL="342900" indent="-342900">
              <a:buFont typeface="Wingdings" panose="05000000000000000000" pitchFamily="2" charset="2"/>
              <a:buChar char="§"/>
            </a:pPr>
            <a:r>
              <a:rPr lang="en-GB" sz="2400" b="1">
                <a:latin typeface="Aptos" panose="020B0004020202020204" pitchFamily="34" charset="0"/>
              </a:rPr>
              <a:t>Quantitative</a:t>
            </a:r>
            <a:r>
              <a:rPr lang="en-GB" sz="2400">
                <a:latin typeface="Aptos" panose="020B0004020202020204" pitchFamily="34" charset="0"/>
              </a:rPr>
              <a:t> </a:t>
            </a:r>
            <a:r>
              <a:rPr lang="en-GB" sz="2400" b="1">
                <a:latin typeface="Aptos" panose="020B0004020202020204" pitchFamily="34" charset="0"/>
              </a:rPr>
              <a:t>methods</a:t>
            </a:r>
            <a:r>
              <a:rPr lang="en-GB" sz="2400">
                <a:latin typeface="Aptos" panose="020B0004020202020204" pitchFamily="34" charset="0"/>
              </a:rPr>
              <a:t> are research techniques that collect and analyse numbers to identify patterns, relationships, or trends.</a:t>
            </a:r>
          </a:p>
          <a:p>
            <a:pPr marL="342900" indent="-342900">
              <a:buFont typeface="Wingdings" panose="05000000000000000000" pitchFamily="2" charset="2"/>
              <a:buChar char="§"/>
            </a:pPr>
            <a:endParaRPr lang="en-GB" sz="2400">
              <a:latin typeface="Aptos" panose="020B0004020202020204" pitchFamily="34" charset="0"/>
            </a:endParaRPr>
          </a:p>
          <a:p>
            <a:pPr marL="342900" indent="-342900">
              <a:buFont typeface="Wingdings" panose="05000000000000000000" pitchFamily="2" charset="2"/>
              <a:buChar char="§"/>
            </a:pPr>
            <a:r>
              <a:rPr lang="en-GB" sz="2400">
                <a:latin typeface="Aptos" panose="020B0004020202020204" pitchFamily="34" charset="0"/>
              </a:rPr>
              <a:t>They often involve using tools like surveys, experiments, or statistical analysis to measure and quantify variables.</a:t>
            </a:r>
          </a:p>
          <a:p>
            <a:pPr marL="342900" indent="-342900">
              <a:buFont typeface="Wingdings" panose="05000000000000000000" pitchFamily="2" charset="2"/>
              <a:buChar char="§"/>
            </a:pPr>
            <a:endParaRPr lang="en-GB" sz="2400" b="1">
              <a:latin typeface="Aptos" panose="020B0004020202020204" pitchFamily="34" charset="0"/>
            </a:endParaRPr>
          </a:p>
          <a:p>
            <a:r>
              <a:rPr lang="en-GB" sz="2400" b="1">
                <a:latin typeface="Aptos" panose="020B0004020202020204" pitchFamily="34" charset="0"/>
              </a:rPr>
              <a:t>Example: </a:t>
            </a:r>
            <a:r>
              <a:rPr lang="en-GB" sz="2400">
                <a:latin typeface="Aptos" panose="020B0004020202020204" pitchFamily="34" charset="0"/>
              </a:rPr>
              <a:t>Measuring tourist satisfaction scores.</a:t>
            </a:r>
          </a:p>
        </p:txBody>
      </p:sp>
      <p:pic>
        <p:nvPicPr>
          <p:cNvPr id="4" name="Picture 3">
            <a:extLst>
              <a:ext uri="{FF2B5EF4-FFF2-40B4-BE49-F238E27FC236}">
                <a16:creationId xmlns:a16="http://schemas.microsoft.com/office/drawing/2014/main" id="{0EDA9798-4318-0D2D-9020-823A85AC5F30}"/>
              </a:ext>
            </a:extLst>
          </p:cNvPr>
          <p:cNvPicPr>
            <a:picLocks noChangeAspect="1"/>
          </p:cNvPicPr>
          <p:nvPr/>
        </p:nvPicPr>
        <p:blipFill>
          <a:blip r:embed="rId3"/>
          <a:stretch>
            <a:fillRect/>
          </a:stretch>
        </p:blipFill>
        <p:spPr>
          <a:xfrm>
            <a:off x="7583196" y="3593210"/>
            <a:ext cx="4493059" cy="3095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346590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9F43A6-DA8F-733F-E1B1-F14A03FB999E}"/>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1F690984-4D07-60AF-1C73-29963E8871BB}"/>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15E941DF-BF64-2A6F-ABCA-70F763E31467}"/>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Qualitative Research</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7FF9455A-BFF7-55C2-D8D3-CF4F899E23A4}"/>
              </a:ext>
            </a:extLst>
          </p:cNvPr>
          <p:cNvSpPr txBox="1"/>
          <p:nvPr/>
        </p:nvSpPr>
        <p:spPr>
          <a:xfrm>
            <a:off x="319366" y="1314500"/>
            <a:ext cx="11530570" cy="3046988"/>
          </a:xfrm>
          <a:prstGeom prst="rect">
            <a:avLst/>
          </a:prstGeom>
          <a:solidFill>
            <a:schemeClr val="accent6">
              <a:lumMod val="20000"/>
              <a:lumOff val="80000"/>
            </a:schemeClr>
          </a:solidFill>
        </p:spPr>
        <p:txBody>
          <a:bodyPr wrap="square" rtlCol="0">
            <a:spAutoFit/>
          </a:bodyPr>
          <a:lstStyle/>
          <a:p>
            <a:pPr marL="342900" indent="-342900">
              <a:buFont typeface="Wingdings" panose="05000000000000000000" pitchFamily="2" charset="2"/>
              <a:buChar char="§"/>
            </a:pPr>
            <a:r>
              <a:rPr lang="en-GB" sz="2400" b="1">
                <a:latin typeface="Aptos" panose="020B0004020202020204" pitchFamily="34" charset="0"/>
              </a:rPr>
              <a:t>Qualitative</a:t>
            </a:r>
            <a:r>
              <a:rPr lang="en-GB" sz="2400">
                <a:latin typeface="Aptos" panose="020B0004020202020204" pitchFamily="34" charset="0"/>
              </a:rPr>
              <a:t> </a:t>
            </a:r>
            <a:r>
              <a:rPr lang="en-GB" sz="2400" b="1">
                <a:latin typeface="Aptos" panose="020B0004020202020204" pitchFamily="34" charset="0"/>
              </a:rPr>
              <a:t>methods</a:t>
            </a:r>
            <a:r>
              <a:rPr lang="en-GB" sz="2400">
                <a:latin typeface="Aptos" panose="020B0004020202020204" pitchFamily="34" charset="0"/>
              </a:rPr>
              <a:t> are research techniques that focus on collecting and analysing non-numerical data, like words, images, or observations.</a:t>
            </a:r>
          </a:p>
          <a:p>
            <a:pPr marL="342900" indent="-342900">
              <a:buFont typeface="Wingdings" panose="05000000000000000000" pitchFamily="2" charset="2"/>
              <a:buChar char="§"/>
            </a:pPr>
            <a:endParaRPr lang="en-GB" sz="2400">
              <a:latin typeface="Aptos" panose="020B0004020202020204" pitchFamily="34" charset="0"/>
            </a:endParaRPr>
          </a:p>
          <a:p>
            <a:pPr marL="342900" indent="-342900">
              <a:buFont typeface="Wingdings" panose="05000000000000000000" pitchFamily="2" charset="2"/>
              <a:buChar char="§"/>
            </a:pPr>
            <a:r>
              <a:rPr lang="en-GB" sz="2400">
                <a:latin typeface="Aptos" panose="020B0004020202020204" pitchFamily="34" charset="0"/>
              </a:rPr>
              <a:t>These methods often involve interviews, focus groups, or observations to explore deeper meanings and insights.</a:t>
            </a:r>
          </a:p>
          <a:p>
            <a:pPr marL="342900" indent="-342900">
              <a:buFont typeface="Wingdings" panose="05000000000000000000" pitchFamily="2" charset="2"/>
              <a:buChar char="§"/>
            </a:pPr>
            <a:endParaRPr lang="en-GB" sz="2400" b="1">
              <a:latin typeface="Aptos" panose="020B0004020202020204" pitchFamily="34" charset="0"/>
            </a:endParaRPr>
          </a:p>
          <a:p>
            <a:r>
              <a:rPr lang="en-GB" sz="2400" b="1">
                <a:latin typeface="Aptos" panose="020B0004020202020204" pitchFamily="34" charset="0"/>
              </a:rPr>
              <a:t>Examples: </a:t>
            </a:r>
            <a:r>
              <a:rPr lang="en-GB" sz="2400">
                <a:latin typeface="Aptos" panose="020B0004020202020204" pitchFamily="34" charset="0"/>
              </a:rPr>
              <a:t>Conducting in-depth interviews with event attendees to explore their emotional responses and personal stories about attending a festival.</a:t>
            </a:r>
            <a:endParaRPr lang="en-GB" sz="2400" b="1">
              <a:latin typeface="Aptos" panose="020B0004020202020204" pitchFamily="34" charset="0"/>
            </a:endParaRPr>
          </a:p>
        </p:txBody>
      </p:sp>
      <p:pic>
        <p:nvPicPr>
          <p:cNvPr id="4" name="Picture 3">
            <a:extLst>
              <a:ext uri="{FF2B5EF4-FFF2-40B4-BE49-F238E27FC236}">
                <a16:creationId xmlns:a16="http://schemas.microsoft.com/office/drawing/2014/main" id="{E7BD9AC9-5E00-FB04-1ED8-391D27602481}"/>
              </a:ext>
            </a:extLst>
          </p:cNvPr>
          <p:cNvPicPr>
            <a:picLocks noChangeAspect="1"/>
          </p:cNvPicPr>
          <p:nvPr/>
        </p:nvPicPr>
        <p:blipFill>
          <a:blip r:embed="rId3"/>
          <a:stretch>
            <a:fillRect/>
          </a:stretch>
        </p:blipFill>
        <p:spPr>
          <a:xfrm>
            <a:off x="3999051" y="4457362"/>
            <a:ext cx="4171200" cy="22746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3221425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A402CD-7821-5543-A3D5-EEC63E98F967}"/>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723F38DC-4F87-FD4C-B310-23D0E53CDBCD}"/>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CAB5786A-0A78-AB45-461F-1CF4A372756E}"/>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Mixed-Methods Research</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5BB47F95-F222-EDA4-6D65-436BE97B859C}"/>
              </a:ext>
            </a:extLst>
          </p:cNvPr>
          <p:cNvSpPr txBox="1"/>
          <p:nvPr/>
        </p:nvSpPr>
        <p:spPr>
          <a:xfrm>
            <a:off x="829244" y="1509063"/>
            <a:ext cx="10533512" cy="2677656"/>
          </a:xfrm>
          <a:prstGeom prst="rect">
            <a:avLst/>
          </a:prstGeom>
          <a:solidFill>
            <a:schemeClr val="accent4">
              <a:lumMod val="20000"/>
              <a:lumOff val="80000"/>
            </a:schemeClr>
          </a:solidFill>
        </p:spPr>
        <p:txBody>
          <a:bodyPr wrap="square" rtlCol="0">
            <a:spAutoFit/>
          </a:bodyPr>
          <a:lstStyle/>
          <a:p>
            <a:pPr marL="342900" indent="-342900">
              <a:buFont typeface="Wingdings" panose="05000000000000000000" pitchFamily="2" charset="2"/>
              <a:buChar char="§"/>
            </a:pPr>
            <a:r>
              <a:rPr lang="en-GB" sz="2400" b="1">
                <a:latin typeface="Aptos" panose="020B0004020202020204" pitchFamily="34" charset="0"/>
              </a:rPr>
              <a:t>Mixed methods </a:t>
            </a:r>
            <a:r>
              <a:rPr lang="en-GB" sz="2400">
                <a:latin typeface="Aptos" panose="020B0004020202020204" pitchFamily="34" charset="0"/>
              </a:rPr>
              <a:t>combine both </a:t>
            </a:r>
            <a:r>
              <a:rPr lang="en-GB" sz="2400" i="1">
                <a:latin typeface="Aptos" panose="020B0004020202020204" pitchFamily="34" charset="0"/>
              </a:rPr>
              <a:t>quantitative</a:t>
            </a:r>
            <a:r>
              <a:rPr lang="en-GB" sz="2400">
                <a:latin typeface="Aptos" panose="020B0004020202020204" pitchFamily="34" charset="0"/>
              </a:rPr>
              <a:t> (numerical) and </a:t>
            </a:r>
            <a:r>
              <a:rPr lang="en-GB" sz="2400" i="1">
                <a:latin typeface="Aptos" panose="020B0004020202020204" pitchFamily="34" charset="0"/>
              </a:rPr>
              <a:t>qualitative</a:t>
            </a:r>
            <a:r>
              <a:rPr lang="en-GB" sz="2400">
                <a:latin typeface="Aptos" panose="020B0004020202020204" pitchFamily="34" charset="0"/>
              </a:rPr>
              <a:t> (non-numerical) research approaches in a single study.</a:t>
            </a:r>
          </a:p>
          <a:p>
            <a:pPr marL="342900" indent="-342900">
              <a:buFont typeface="Wingdings" panose="05000000000000000000" pitchFamily="2" charset="2"/>
              <a:buChar char="§"/>
            </a:pPr>
            <a:endParaRPr lang="en-GB" sz="2400">
              <a:latin typeface="Aptos" panose="020B0004020202020204" pitchFamily="34" charset="0"/>
            </a:endParaRPr>
          </a:p>
          <a:p>
            <a:pPr marL="342900" indent="-342900">
              <a:buFont typeface="Wingdings" panose="05000000000000000000" pitchFamily="2" charset="2"/>
              <a:buChar char="§"/>
            </a:pPr>
            <a:r>
              <a:rPr lang="en-GB" sz="2400">
                <a:latin typeface="Aptos" panose="020B0004020202020204" pitchFamily="34" charset="0"/>
              </a:rPr>
              <a:t>Offers a fuller picture by using both data types.</a:t>
            </a:r>
          </a:p>
          <a:p>
            <a:pPr marL="342900" indent="-342900">
              <a:buFont typeface="Wingdings" panose="05000000000000000000" pitchFamily="2" charset="2"/>
              <a:buChar char="§"/>
            </a:pPr>
            <a:endParaRPr lang="en-GB" sz="2400" b="1">
              <a:latin typeface="Aptos" panose="020B0004020202020204" pitchFamily="34" charset="0"/>
            </a:endParaRPr>
          </a:p>
          <a:p>
            <a:r>
              <a:rPr lang="en-GB" sz="2400" b="1">
                <a:latin typeface="Aptos" panose="020B0004020202020204" pitchFamily="34" charset="0"/>
              </a:rPr>
              <a:t>Example: </a:t>
            </a:r>
            <a:r>
              <a:rPr lang="en-GB" sz="2400">
                <a:latin typeface="Aptos" panose="020B0004020202020204" pitchFamily="34" charset="0"/>
              </a:rPr>
              <a:t>Surveying tourists (quantitative) and interviewing them (qualitative) to understand motivations.</a:t>
            </a:r>
          </a:p>
        </p:txBody>
      </p:sp>
      <p:pic>
        <p:nvPicPr>
          <p:cNvPr id="4" name="Picture 3">
            <a:extLst>
              <a:ext uri="{FF2B5EF4-FFF2-40B4-BE49-F238E27FC236}">
                <a16:creationId xmlns:a16="http://schemas.microsoft.com/office/drawing/2014/main" id="{1114BC85-7DB7-81CD-9F9C-BC220EB126CD}"/>
              </a:ext>
            </a:extLst>
          </p:cNvPr>
          <p:cNvPicPr>
            <a:picLocks noChangeAspect="1"/>
          </p:cNvPicPr>
          <p:nvPr/>
        </p:nvPicPr>
        <p:blipFill>
          <a:blip r:embed="rId3"/>
          <a:stretch>
            <a:fillRect/>
          </a:stretch>
        </p:blipFill>
        <p:spPr>
          <a:xfrm>
            <a:off x="7927200" y="4079635"/>
            <a:ext cx="4077510" cy="2717277"/>
          </a:xfrm>
          <a:prstGeom prst="rect">
            <a:avLst/>
          </a:prstGeom>
        </p:spPr>
      </p:pic>
    </p:spTree>
    <p:extLst>
      <p:ext uri="{BB962C8B-B14F-4D97-AF65-F5344CB8AC3E}">
        <p14:creationId xmlns:p14="http://schemas.microsoft.com/office/powerpoint/2010/main" val="9412369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7CE42-B5BA-9267-1FA3-0484D2E772D3}"/>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91CA3FCA-7F69-34B6-85FE-81FDFDF25DC8}"/>
              </a:ext>
            </a:extLst>
          </p:cNvPr>
          <p:cNvSpPr txBox="1">
            <a:spLocks/>
          </p:cNvSpPr>
          <p:nvPr/>
        </p:nvSpPr>
        <p:spPr>
          <a:xfrm>
            <a:off x="1491010" y="3920947"/>
            <a:ext cx="9209979" cy="1959195"/>
          </a:xfrm>
          <a:prstGeom prst="rect">
            <a:avLst/>
          </a:prstGeom>
          <a:solidFill>
            <a:schemeClr val="accent6">
              <a:lumMod val="60000"/>
              <a:lumOff val="40000"/>
            </a:schemeClr>
          </a:solidFill>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a:latin typeface="Aptos" panose="020B0004020202020204" pitchFamily="34" charset="0"/>
              </a:rPr>
              <a:t>Secondary Research:</a:t>
            </a:r>
          </a:p>
          <a:p>
            <a:pPr marL="342900" indent="-342900">
              <a:lnSpc>
                <a:spcPct val="100000"/>
              </a:lnSpc>
              <a:buFont typeface="Wingdings" panose="05000000000000000000" pitchFamily="2" charset="2"/>
              <a:buChar char="§"/>
            </a:pPr>
            <a:r>
              <a:rPr lang="en-GB" sz="2400">
                <a:latin typeface="Aptos" panose="020B0004020202020204" pitchFamily="34" charset="0"/>
              </a:rPr>
              <a:t>Data collected by </a:t>
            </a:r>
            <a:r>
              <a:rPr lang="en-GB" sz="2400" b="1">
                <a:latin typeface="Aptos" panose="020B0004020202020204" pitchFamily="34" charset="0"/>
              </a:rPr>
              <a:t>someone else</a:t>
            </a:r>
            <a:r>
              <a:rPr lang="en-GB" sz="2400">
                <a:latin typeface="Aptos" panose="020B0004020202020204" pitchFamily="34" charset="0"/>
              </a:rPr>
              <a:t>, used for analysis</a:t>
            </a:r>
          </a:p>
          <a:p>
            <a:pPr marL="342900" indent="-342900">
              <a:lnSpc>
                <a:spcPct val="100000"/>
              </a:lnSpc>
              <a:buFont typeface="Wingdings" panose="05000000000000000000" pitchFamily="2" charset="2"/>
              <a:buChar char="§"/>
            </a:pPr>
            <a:r>
              <a:rPr lang="en-GB" sz="2400">
                <a:latin typeface="Aptos" panose="020B0004020202020204" pitchFamily="34" charset="0"/>
              </a:rPr>
              <a:t>Sources: Reports, academic journals etc.</a:t>
            </a:r>
          </a:p>
          <a:p>
            <a:pPr marL="342900" indent="-342900">
              <a:lnSpc>
                <a:spcPct val="100000"/>
              </a:lnSpc>
              <a:buFont typeface="Wingdings" panose="05000000000000000000" pitchFamily="2" charset="2"/>
              <a:buChar char="§"/>
            </a:pPr>
            <a:r>
              <a:rPr lang="en-GB" sz="2400">
                <a:latin typeface="Aptos" panose="020B0004020202020204" pitchFamily="34" charset="0"/>
              </a:rPr>
              <a:t>Example: Using VisitBritain tourism reports to study travel trends</a:t>
            </a:r>
          </a:p>
        </p:txBody>
      </p:sp>
      <p:sp>
        <p:nvSpPr>
          <p:cNvPr id="7" name="Title 1">
            <a:extLst>
              <a:ext uri="{FF2B5EF4-FFF2-40B4-BE49-F238E27FC236}">
                <a16:creationId xmlns:a16="http://schemas.microsoft.com/office/drawing/2014/main" id="{08860987-861D-C4F5-6923-DBD9DD3344DA}"/>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Primary vs Secondary Research</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2A98F670-B113-E4FC-2C42-FD87F9A020A7}"/>
              </a:ext>
            </a:extLst>
          </p:cNvPr>
          <p:cNvSpPr txBox="1"/>
          <p:nvPr/>
        </p:nvSpPr>
        <p:spPr>
          <a:xfrm>
            <a:off x="1479661" y="1455523"/>
            <a:ext cx="9209979" cy="2255041"/>
          </a:xfrm>
          <a:prstGeom prst="rect">
            <a:avLst/>
          </a:prstGeom>
          <a:solidFill>
            <a:schemeClr val="accent6">
              <a:lumMod val="40000"/>
              <a:lumOff val="60000"/>
            </a:schemeClr>
          </a:solidFill>
        </p:spPr>
        <p:txBody>
          <a:bodyPr wrap="square" rtlCol="0">
            <a:spAutoFit/>
          </a:bodyPr>
          <a:lstStyle/>
          <a:p>
            <a:pPr>
              <a:lnSpc>
                <a:spcPct val="150000"/>
              </a:lnSpc>
            </a:pPr>
            <a:r>
              <a:rPr lang="en-GB" sz="2400" b="1">
                <a:latin typeface="Aptos" panose="020B0004020202020204" pitchFamily="34" charset="0"/>
              </a:rPr>
              <a:t>Primary Research:</a:t>
            </a:r>
          </a:p>
          <a:p>
            <a:pPr marL="342900" indent="-342900">
              <a:lnSpc>
                <a:spcPct val="150000"/>
              </a:lnSpc>
              <a:buFont typeface="Wingdings" panose="05000000000000000000" pitchFamily="2" charset="2"/>
              <a:buChar char="§"/>
            </a:pPr>
            <a:r>
              <a:rPr lang="en-GB" sz="2400">
                <a:latin typeface="Aptos" panose="020B0004020202020204" pitchFamily="34" charset="0"/>
              </a:rPr>
              <a:t>Data collected </a:t>
            </a:r>
            <a:r>
              <a:rPr lang="en-GB" sz="2400" b="1">
                <a:latin typeface="Aptos" panose="020B0004020202020204" pitchFamily="34" charset="0"/>
              </a:rPr>
              <a:t>first-hand</a:t>
            </a:r>
            <a:r>
              <a:rPr lang="en-GB" sz="2400">
                <a:latin typeface="Aptos" panose="020B0004020202020204" pitchFamily="34" charset="0"/>
              </a:rPr>
              <a:t> by the researcher</a:t>
            </a:r>
          </a:p>
          <a:p>
            <a:pPr marL="342900" indent="-342900">
              <a:lnSpc>
                <a:spcPct val="150000"/>
              </a:lnSpc>
              <a:buFont typeface="Wingdings" panose="05000000000000000000" pitchFamily="2" charset="2"/>
              <a:buChar char="§"/>
            </a:pPr>
            <a:r>
              <a:rPr lang="en-GB" sz="2400">
                <a:latin typeface="Aptos" panose="020B0004020202020204" pitchFamily="34" charset="0"/>
              </a:rPr>
              <a:t>Methods: Surveys, interviews, observations</a:t>
            </a:r>
          </a:p>
          <a:p>
            <a:pPr marL="342900" indent="-342900">
              <a:lnSpc>
                <a:spcPct val="150000"/>
              </a:lnSpc>
              <a:buFont typeface="Wingdings" panose="05000000000000000000" pitchFamily="2" charset="2"/>
              <a:buChar char="§"/>
            </a:pPr>
            <a:r>
              <a:rPr lang="en-GB" sz="2400">
                <a:latin typeface="Aptos" panose="020B0004020202020204" pitchFamily="34" charset="0"/>
              </a:rPr>
              <a:t>Example: Conducting a visitor satisfaction survey</a:t>
            </a:r>
          </a:p>
        </p:txBody>
      </p:sp>
    </p:spTree>
    <p:extLst>
      <p:ext uri="{BB962C8B-B14F-4D97-AF65-F5344CB8AC3E}">
        <p14:creationId xmlns:p14="http://schemas.microsoft.com/office/powerpoint/2010/main" val="3009856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8538084-29BB-503A-964C-7A833A24C15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B50D37A4-FE95-083C-7431-E5A6BB8121E1}"/>
              </a:ext>
            </a:extLst>
          </p:cNvPr>
          <p:cNvSpPr txBox="1"/>
          <p:nvPr/>
        </p:nvSpPr>
        <p:spPr>
          <a:xfrm>
            <a:off x="927269" y="3252548"/>
            <a:ext cx="11787629" cy="1107996"/>
          </a:xfrm>
          <a:prstGeom prst="rect">
            <a:avLst/>
          </a:prstGeom>
          <a:noFill/>
        </p:spPr>
        <p:txBody>
          <a:bodyPr wrap="square">
            <a:spAutoFit/>
          </a:bodyPr>
          <a:lstStyle/>
          <a:p>
            <a:r>
              <a:rPr lang="en-GB" sz="48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Moodle and Module Handbook </a:t>
            </a:r>
            <a:br>
              <a:rPr lang="en-GB" sz="1800" b="1">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a:p>
        </p:txBody>
      </p:sp>
      <p:pic>
        <p:nvPicPr>
          <p:cNvPr id="3" name="Picture 2" descr="File:Moodle-logo.svg - Wikimedia Commons">
            <a:extLst>
              <a:ext uri="{FF2B5EF4-FFF2-40B4-BE49-F238E27FC236}">
                <a16:creationId xmlns:a16="http://schemas.microsoft.com/office/drawing/2014/main" id="{50B5F18B-49BB-49F1-BFF2-08FCF6E26017}"/>
              </a:ext>
            </a:extLst>
          </p:cNvPr>
          <p:cNvPicPr>
            <a:picLocks noChangeAspect="1"/>
          </p:cNvPicPr>
          <p:nvPr/>
        </p:nvPicPr>
        <p:blipFill>
          <a:blip r:embed="rId3"/>
          <a:stretch>
            <a:fillRect/>
          </a:stretch>
        </p:blipFill>
        <p:spPr>
          <a:xfrm>
            <a:off x="3968750" y="333375"/>
            <a:ext cx="7861300" cy="2014458"/>
          </a:xfrm>
          <a:prstGeom prst="rect">
            <a:avLst/>
          </a:prstGeom>
        </p:spPr>
      </p:pic>
    </p:spTree>
    <p:extLst>
      <p:ext uri="{BB962C8B-B14F-4D97-AF65-F5344CB8AC3E}">
        <p14:creationId xmlns:p14="http://schemas.microsoft.com/office/powerpoint/2010/main" val="3604766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2CAB4E1-0F64-F223-2546-90A44B0EA6B8}"/>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Assignment Overview</a:t>
            </a:r>
            <a:endParaRPr lang="en-GB" sz="4800">
              <a:solidFill>
                <a:schemeClr val="bg1"/>
              </a:solidFill>
              <a:effectLst>
                <a:outerShdw blurRad="38100" dist="38100" dir="2700000" algn="tl">
                  <a:srgbClr val="000000">
                    <a:alpha val="43137"/>
                  </a:srgbClr>
                </a:outerShdw>
              </a:effectLst>
            </a:endParaRPr>
          </a:p>
        </p:txBody>
      </p:sp>
      <p:sp>
        <p:nvSpPr>
          <p:cNvPr id="5" name="Content Placeholder 5">
            <a:extLst>
              <a:ext uri="{FF2B5EF4-FFF2-40B4-BE49-F238E27FC236}">
                <a16:creationId xmlns:a16="http://schemas.microsoft.com/office/drawing/2014/main" id="{B7CB6075-5BDC-D0AC-1C6F-3F9701B9973A}"/>
              </a:ext>
            </a:extLst>
          </p:cNvPr>
          <p:cNvSpPr>
            <a:spLocks noGrp="1"/>
          </p:cNvSpPr>
          <p:nvPr>
            <p:ph idx="1"/>
          </p:nvPr>
        </p:nvSpPr>
        <p:spPr>
          <a:xfrm>
            <a:off x="3003550" y="1797050"/>
            <a:ext cx="5397973" cy="2282825"/>
          </a:xfrm>
          <a:solidFill>
            <a:schemeClr val="tx2">
              <a:lumMod val="20000"/>
              <a:lumOff val="80000"/>
            </a:schemeClr>
          </a:solidFill>
        </p:spPr>
        <p:txBody>
          <a:bodyPr>
            <a:normAutofit/>
          </a:bodyPr>
          <a:lstStyle/>
          <a:p>
            <a:pPr marL="0" lvl="0" indent="0" algn="ctr">
              <a:lnSpc>
                <a:spcPct val="150000"/>
              </a:lnSpc>
              <a:buNone/>
            </a:pPr>
            <a:r>
              <a:rPr lang="en-GB" b="1">
                <a:latin typeface="Aptos" panose="020B0004020202020204" pitchFamily="34" charset="0"/>
              </a:rPr>
              <a:t>Let’s take a look at our assignments!</a:t>
            </a:r>
            <a:endParaRPr lang="en-GB">
              <a:latin typeface="Aptos" panose="020B0004020202020204" pitchFamily="34" charset="0"/>
            </a:endParaRPr>
          </a:p>
        </p:txBody>
      </p:sp>
      <p:pic>
        <p:nvPicPr>
          <p:cNvPr id="6" name="Graphic 5" descr="A stack of books">
            <a:extLst>
              <a:ext uri="{FF2B5EF4-FFF2-40B4-BE49-F238E27FC236}">
                <a16:creationId xmlns:a16="http://schemas.microsoft.com/office/drawing/2014/main" id="{59D326E0-FB59-B49A-70FE-57764037BD2B}"/>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6546379" y="1954449"/>
            <a:ext cx="4992451" cy="4992451"/>
          </a:xfrm>
          <a:prstGeom prst="rect">
            <a:avLst/>
          </a:prstGeom>
        </p:spPr>
      </p:pic>
      <p:pic>
        <p:nvPicPr>
          <p:cNvPr id="7" name="Graphic 6" descr="A stack of books">
            <a:extLst>
              <a:ext uri="{FF2B5EF4-FFF2-40B4-BE49-F238E27FC236}">
                <a16:creationId xmlns:a16="http://schemas.microsoft.com/office/drawing/2014/main" id="{523B872A-97A1-9504-165C-3B3926ED2AB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013423" y="3048000"/>
            <a:ext cx="3632200" cy="3632200"/>
          </a:xfrm>
          <a:prstGeom prst="rect">
            <a:avLst/>
          </a:prstGeom>
        </p:spPr>
      </p:pic>
    </p:spTree>
    <p:extLst>
      <p:ext uri="{BB962C8B-B14F-4D97-AF65-F5344CB8AC3E}">
        <p14:creationId xmlns:p14="http://schemas.microsoft.com/office/powerpoint/2010/main" val="33508715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D439A2-7A0A-A587-B818-06089A295200}"/>
            </a:ext>
          </a:extLst>
        </p:cNvPr>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F7F62EA2-3A29-8ACC-4809-61288FB44502}"/>
              </a:ext>
            </a:extLst>
          </p:cNvPr>
          <p:cNvGraphicFramePr>
            <a:graphicFrameLocks/>
          </p:cNvGraphicFramePr>
          <p:nvPr>
            <p:extLst>
              <p:ext uri="{D42A27DB-BD31-4B8C-83A1-F6EECF244321}">
                <p14:modId xmlns:p14="http://schemas.microsoft.com/office/powerpoint/2010/main" val="3159150197"/>
              </p:ext>
            </p:extLst>
          </p:nvPr>
        </p:nvGraphicFramePr>
        <p:xfrm>
          <a:off x="1284481" y="1167158"/>
          <a:ext cx="9623038" cy="47058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97FB14D5-C750-5A4E-404C-087E511ACBF6}"/>
              </a:ext>
            </a:extLst>
          </p:cNvPr>
          <p:cNvSpPr txBox="1">
            <a:spLocks/>
          </p:cNvSpPr>
          <p:nvPr/>
        </p:nvSpPr>
        <p:spPr>
          <a:xfrm>
            <a:off x="291830" y="92901"/>
            <a:ext cx="11585642" cy="1152239"/>
          </a:xfrm>
          <a:prstGeom prst="rect">
            <a:avLst/>
          </a:prstGeom>
          <a:solidFill>
            <a:srgbClr val="295E80"/>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a:solidFill>
                  <a:schemeClr val="bg1"/>
                </a:solidFill>
                <a:effectLst>
                  <a:outerShdw blurRad="38100" dist="38100" dir="2700000" algn="tl">
                    <a:srgbClr val="000000">
                      <a:alpha val="43137"/>
                    </a:srgbClr>
                  </a:outerShdw>
                </a:effectLst>
              </a:rPr>
              <a:t>Assignments</a:t>
            </a:r>
            <a:endParaRPr lang="en-GB" sz="480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738915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B73D7B3-72B0-2750-579A-45E6FA097464}"/>
              </a:ext>
            </a:extLst>
          </p:cNvPr>
          <p:cNvSpPr txBox="1"/>
          <p:nvPr/>
        </p:nvSpPr>
        <p:spPr>
          <a:xfrm>
            <a:off x="1223086" y="2366030"/>
            <a:ext cx="7808879" cy="1292662"/>
          </a:xfrm>
          <a:prstGeom prst="rect">
            <a:avLst/>
          </a:prstGeom>
          <a:noFill/>
        </p:spPr>
        <p:txBody>
          <a:bodyPr wrap="square">
            <a:spAutoFit/>
          </a:bodyPr>
          <a:lstStyle/>
          <a:p>
            <a:r>
              <a:rPr lang="en-GB" sz="60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Break Time</a:t>
            </a:r>
            <a:br>
              <a:rPr lang="en-GB" sz="1800" b="1">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a:p>
        </p:txBody>
      </p:sp>
      <p:pic>
        <p:nvPicPr>
          <p:cNvPr id="5" name="Picture 4">
            <a:extLst>
              <a:ext uri="{FF2B5EF4-FFF2-40B4-BE49-F238E27FC236}">
                <a16:creationId xmlns:a16="http://schemas.microsoft.com/office/drawing/2014/main" id="{35A188A8-4081-38C6-44B5-21CDA31A2FED}"/>
              </a:ext>
            </a:extLst>
          </p:cNvPr>
          <p:cNvPicPr>
            <a:picLocks noChangeAspect="1"/>
          </p:cNvPicPr>
          <p:nvPr/>
        </p:nvPicPr>
        <p:blipFill>
          <a:blip r:embed="rId3"/>
          <a:stretch>
            <a:fillRect/>
          </a:stretch>
        </p:blipFill>
        <p:spPr>
          <a:xfrm>
            <a:off x="6426200" y="1224293"/>
            <a:ext cx="4292600" cy="4292600"/>
          </a:xfrm>
          <a:prstGeom prst="rect">
            <a:avLst/>
          </a:prstGeom>
        </p:spPr>
      </p:pic>
    </p:spTree>
    <p:extLst>
      <p:ext uri="{BB962C8B-B14F-4D97-AF65-F5344CB8AC3E}">
        <p14:creationId xmlns:p14="http://schemas.microsoft.com/office/powerpoint/2010/main" val="1314365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F410BD0F-39A8-C24B-E643-D1651293D221}"/>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D9696A2D-FF44-357F-E666-7ACB59FC8A83}"/>
              </a:ext>
            </a:extLst>
          </p:cNvPr>
          <p:cNvSpPr txBox="1"/>
          <p:nvPr/>
        </p:nvSpPr>
        <p:spPr>
          <a:xfrm>
            <a:off x="940429" y="1988833"/>
            <a:ext cx="8469091" cy="1846659"/>
          </a:xfrm>
          <a:prstGeom prst="rect">
            <a:avLst/>
          </a:prstGeom>
          <a:noFill/>
        </p:spPr>
        <p:txBody>
          <a:bodyPr wrap="square">
            <a:spAutoFit/>
          </a:bodyPr>
          <a:lstStyle/>
          <a:p>
            <a:r>
              <a:rPr lang="en-GB" sz="66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Reflection on Year 1</a:t>
            </a:r>
            <a:r>
              <a:rPr lang="en-GB" sz="4800" b="1">
                <a:solidFill>
                  <a:schemeClr val="bg1"/>
                </a:solidFill>
                <a:effectLst>
                  <a:outerShdw blurRad="38100" dist="38100" dir="2700000" algn="tl">
                    <a:srgbClr val="000000">
                      <a:alpha val="43137"/>
                    </a:srgbClr>
                  </a:outerShdw>
                </a:effectLst>
                <a:latin typeface="Raleway" pitchFamily="2" charset="0"/>
                <a:cs typeface="Arial" panose="020B0604020202020204" pitchFamily="34" charset="0"/>
              </a:rPr>
              <a:t> </a:t>
            </a:r>
            <a:br>
              <a:rPr lang="en-GB" sz="4800" b="1">
                <a:solidFill>
                  <a:schemeClr val="accent1">
                    <a:lumMod val="50000"/>
                  </a:schemeClr>
                </a:solidFill>
                <a:effectLst>
                  <a:outerShdw blurRad="38100" dist="38100" dir="2700000" algn="tl">
                    <a:srgbClr val="000000">
                      <a:alpha val="43137"/>
                    </a:srgbClr>
                  </a:outerShdw>
                </a:effectLst>
                <a:latin typeface="Raleway" pitchFamily="2" charset="0"/>
                <a:cs typeface="Arial" panose="020B0604020202020204" pitchFamily="34" charset="0"/>
              </a:rPr>
            </a:br>
            <a:endParaRPr lang="en-GB" sz="4800"/>
          </a:p>
        </p:txBody>
      </p:sp>
    </p:spTree>
    <p:extLst>
      <p:ext uri="{BB962C8B-B14F-4D97-AF65-F5344CB8AC3E}">
        <p14:creationId xmlns:p14="http://schemas.microsoft.com/office/powerpoint/2010/main" val="144719861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D8F1D0-9AA0-04E1-B82F-BC7A8C4CFCD9}"/>
            </a:ext>
          </a:extLst>
        </p:cNvPr>
        <p:cNvGrpSpPr/>
        <p:nvPr/>
      </p:nvGrpSpPr>
      <p:grpSpPr>
        <a:xfrm>
          <a:off x="0" y="0"/>
          <a:ext cx="0" cy="0"/>
          <a:chOff x="0" y="0"/>
          <a:chExt cx="0" cy="0"/>
        </a:xfrm>
      </p:grpSpPr>
      <p:sp>
        <p:nvSpPr>
          <p:cNvPr id="6" name="Subtitle 2">
            <a:extLst>
              <a:ext uri="{FF2B5EF4-FFF2-40B4-BE49-F238E27FC236}">
                <a16:creationId xmlns:a16="http://schemas.microsoft.com/office/drawing/2014/main" id="{A14834EC-60F7-D3CE-EF20-8BBAA7ED4E35}"/>
              </a:ext>
            </a:extLst>
          </p:cNvPr>
          <p:cNvSpPr txBox="1">
            <a:spLocks/>
          </p:cNvSpPr>
          <p:nvPr/>
        </p:nvSpPr>
        <p:spPr>
          <a:xfrm>
            <a:off x="750651" y="1374144"/>
            <a:ext cx="10668000" cy="465446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solidFill>
                <a:schemeClr val="tx2"/>
              </a:solidFill>
            </a:endParaRPr>
          </a:p>
        </p:txBody>
      </p:sp>
      <p:sp>
        <p:nvSpPr>
          <p:cNvPr id="7" name="Title 1">
            <a:extLst>
              <a:ext uri="{FF2B5EF4-FFF2-40B4-BE49-F238E27FC236}">
                <a16:creationId xmlns:a16="http://schemas.microsoft.com/office/drawing/2014/main" id="{58B64732-3A6A-FFAF-344A-68C7B9ABC280}"/>
              </a:ext>
            </a:extLst>
          </p:cNvPr>
          <p:cNvSpPr>
            <a:spLocks noGrp="1"/>
          </p:cNvSpPr>
          <p:nvPr>
            <p:ph type="title"/>
          </p:nvPr>
        </p:nvSpPr>
        <p:spPr>
          <a:xfrm>
            <a:off x="291830" y="92901"/>
            <a:ext cx="11585642" cy="1152239"/>
          </a:xfrm>
          <a:solidFill>
            <a:srgbClr val="295E80"/>
          </a:solidFill>
        </p:spPr>
        <p:txBody>
          <a:bodyPr>
            <a:normAutofit/>
          </a:bodyPr>
          <a:lstStyle/>
          <a:p>
            <a:pPr algn="ctr"/>
            <a:r>
              <a:rPr lang="en-GB" sz="4800" b="1">
                <a:solidFill>
                  <a:schemeClr val="bg1"/>
                </a:solidFill>
                <a:effectLst>
                  <a:outerShdw blurRad="38100" dist="38100" dir="2700000" algn="tl">
                    <a:srgbClr val="000000">
                      <a:alpha val="43137"/>
                    </a:srgbClr>
                  </a:outerShdw>
                </a:effectLst>
              </a:rPr>
              <a:t>Reflection on Year 1</a:t>
            </a:r>
            <a:endParaRPr lang="en-GB" sz="4800">
              <a:solidFill>
                <a:schemeClr val="bg1"/>
              </a:solidFill>
              <a:effectLst>
                <a:outerShdw blurRad="38100" dist="38100" dir="2700000" algn="tl">
                  <a:srgbClr val="000000">
                    <a:alpha val="43137"/>
                  </a:srgbClr>
                </a:outerShdw>
              </a:effectLst>
            </a:endParaRPr>
          </a:p>
        </p:txBody>
      </p:sp>
      <p:sp>
        <p:nvSpPr>
          <p:cNvPr id="2" name="TextBox 1">
            <a:extLst>
              <a:ext uri="{FF2B5EF4-FFF2-40B4-BE49-F238E27FC236}">
                <a16:creationId xmlns:a16="http://schemas.microsoft.com/office/drawing/2014/main" id="{CB8D56AB-FDD5-6344-218D-1FD40633F7F1}"/>
              </a:ext>
            </a:extLst>
          </p:cNvPr>
          <p:cNvSpPr txBox="1"/>
          <p:nvPr/>
        </p:nvSpPr>
        <p:spPr>
          <a:xfrm>
            <a:off x="650339" y="1590475"/>
            <a:ext cx="10533512" cy="1569660"/>
          </a:xfrm>
          <a:prstGeom prst="rect">
            <a:avLst/>
          </a:prstGeom>
          <a:solidFill>
            <a:schemeClr val="accent4">
              <a:lumMod val="40000"/>
              <a:lumOff val="60000"/>
            </a:schemeClr>
          </a:solidFill>
        </p:spPr>
        <p:txBody>
          <a:bodyPr wrap="square" rtlCol="0">
            <a:spAutoFit/>
          </a:bodyPr>
          <a:lstStyle/>
          <a:p>
            <a:pPr algn="just" fontAlgn="t">
              <a:lnSpc>
                <a:spcPct val="100000"/>
              </a:lnSpc>
              <a:buNone/>
            </a:pPr>
            <a:r>
              <a:rPr lang="en-GB" sz="2400" b="1">
                <a:latin typeface="Aptos" panose="020B0004020202020204" pitchFamily="34" charset="0"/>
              </a:rPr>
              <a:t>Reflection</a:t>
            </a:r>
            <a:r>
              <a:rPr lang="en-GB" sz="2400">
                <a:latin typeface="Aptos" panose="020B0004020202020204" pitchFamily="34" charset="0"/>
              </a:rPr>
              <a:t> is an important skill for tourism and events professionals. By looking back at your experiences, achievements, and challenges during Level 4, you can identify what you have learned and how you can improve as you progress into Level 5.</a:t>
            </a:r>
          </a:p>
        </p:txBody>
      </p:sp>
      <p:pic>
        <p:nvPicPr>
          <p:cNvPr id="4" name="Picture 3">
            <a:extLst>
              <a:ext uri="{FF2B5EF4-FFF2-40B4-BE49-F238E27FC236}">
                <a16:creationId xmlns:a16="http://schemas.microsoft.com/office/drawing/2014/main" id="{F30A2F27-465B-4BBD-369B-B640C20121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54339" y="2884873"/>
            <a:ext cx="4660624" cy="310708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92403338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p:txBody>
          <a:bodyPr/>
          <a:lstStyle/>
          <a:p>
            <a:r>
              <a:rPr lang="en-FI">
                <a:latin typeface="ADLaM Display" panose="02010000000000000000" pitchFamily="2" charset="0"/>
                <a:ea typeface="ADLaM Display" panose="02010000000000000000" pitchFamily="2" charset="0"/>
                <a:cs typeface="ADLaM Display" panose="02010000000000000000" pitchFamily="2" charset="0"/>
              </a:rPr>
              <a:t>Join the Vevox session   </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latin typeface="ADLaM Display" panose="02010000000000000000" pitchFamily="2" charset="0"/>
                <a:ea typeface="ADLaM Display" panose="02010000000000000000" pitchFamily="2" charset="0"/>
                <a:cs typeface="ADLaM Display" panose="02010000000000000000" pitchFamily="2" charset="0"/>
              </a:rPr>
              <a:t> </a:t>
            </a:r>
          </a:p>
        </p:txBody>
      </p:sp>
      <p:sp>
        <p:nvSpPr>
          <p:cNvPr id="4" name="TextBox 3">
            <a:extLst>
              <a:ext uri="{FF2B5EF4-FFF2-40B4-BE49-F238E27FC236}">
                <a16:creationId xmlns:a16="http://schemas.microsoft.com/office/drawing/2014/main" id="{831A68E0-6FBD-40D3-AEAF-965F9FE4E689}"/>
              </a:ext>
            </a:extLst>
          </p:cNvPr>
          <p:cNvSpPr txBox="1"/>
          <p:nvPr>
            <p:custDataLst>
              <p:tags r:id="rId4"/>
            </p:custDataLst>
          </p:nvPr>
        </p:nvSpPr>
        <p:spPr>
          <a:xfrm>
            <a:off x="838200" y="1798320"/>
            <a:ext cx="7340600" cy="2785378"/>
          </a:xfrm>
          <a:prstGeom prst="rect">
            <a:avLst/>
          </a:prstGeom>
          <a:noFill/>
        </p:spPr>
        <p:txBody>
          <a:bodyPr vertOverflow="overflow" vert="horz" wrap="square" rtlCol="0" anchor="t">
            <a:spAutoFit/>
          </a:bodyPr>
          <a:lstStyle/>
          <a:p>
            <a:pPr algn="l"/>
            <a:r>
              <a:rPr lang="en-GB" sz="3500">
                <a:latin typeface="ADLaM Display" panose="02010000000000000000" pitchFamily="2" charset="0"/>
                <a:ea typeface="ADLaM Display" panose="02010000000000000000" pitchFamily="2" charset="0"/>
                <a:cs typeface="ADLaM Display" panose="02010000000000000000" pitchFamily="2" charset="0"/>
              </a:rPr>
              <a:t>Go to </a:t>
            </a:r>
            <a:r>
              <a:rPr lang="en-GB" sz="3500" b="1" err="1">
                <a:latin typeface="ADLaM Display" panose="02010000000000000000" pitchFamily="2" charset="0"/>
                <a:ea typeface="ADLaM Display" panose="02010000000000000000" pitchFamily="2" charset="0"/>
                <a:cs typeface="ADLaM Display" panose="02010000000000000000" pitchFamily="2" charset="0"/>
              </a:rPr>
              <a:t>vevox.app</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Enter the session ID: </a:t>
            </a:r>
            <a:r>
              <a:rPr lang="en-GB" sz="3500" b="1">
                <a:latin typeface="ADLaM Display" panose="02010000000000000000" pitchFamily="2" charset="0"/>
                <a:ea typeface="ADLaM Display" panose="02010000000000000000" pitchFamily="2" charset="0"/>
                <a:cs typeface="ADLaM Display" panose="02010000000000000000" pitchFamily="2" charset="0"/>
              </a:rPr>
              <a:t>177-307-979</a:t>
            </a:r>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endParaRPr lang="en-GB" sz="3500">
              <a:latin typeface="ADLaM Display" panose="02010000000000000000" pitchFamily="2" charset="0"/>
              <a:ea typeface="ADLaM Display" panose="02010000000000000000" pitchFamily="2" charset="0"/>
              <a:cs typeface="ADLaM Display" panose="02010000000000000000" pitchFamily="2" charset="0"/>
            </a:endParaRPr>
          </a:p>
          <a:p>
            <a:pPr algn="l"/>
            <a:r>
              <a:rPr lang="en-GB" sz="3500">
                <a:latin typeface="ADLaM Display" panose="02010000000000000000" pitchFamily="2" charset="0"/>
                <a:ea typeface="ADLaM Display" panose="02010000000000000000" pitchFamily="2" charset="0"/>
                <a:cs typeface="ADLaM Display" panose="02010000000000000000" pitchFamily="2" charset="0"/>
              </a:rPr>
              <a:t>Or scan the QR code</a:t>
            </a:r>
          </a:p>
        </p:txBody>
      </p:sp>
      <p:pic>
        <p:nvPicPr>
          <p:cNvPr id="5" name="Picture 4" descr="QR code instruction to join https://vevox.app/#/m/177307979">
            <a:extLst>
              <a:ext uri="{FF2B5EF4-FFF2-40B4-BE49-F238E27FC236}">
                <a16:creationId xmlns:a16="http://schemas.microsoft.com/office/drawing/2014/main" id="{CD451322-39CD-4633-2279-F716B3FECD55}"/>
              </a:ext>
            </a:extLst>
          </p:cNvPr>
          <p:cNvPicPr>
            <a:picLocks/>
          </p:cNvPicPr>
          <p:nvPr>
            <p:custDataLst>
              <p:tags r:id="rId5"/>
            </p:custDataLst>
          </p:nvPr>
        </p:nvPicPr>
        <p:blipFill>
          <a:blip r:embed="rId7"/>
          <a:stretch>
            <a:fillRect/>
          </a:stretch>
        </p:blipFill>
        <p:spPr>
          <a:xfrm>
            <a:off x="8279539" y="1798320"/>
            <a:ext cx="3175000" cy="3175000"/>
          </a:xfrm>
          <a:prstGeom prst="rect">
            <a:avLst/>
          </a:prstGeom>
        </p:spPr>
      </p:pic>
    </p:spTree>
    <p:custDataLst>
      <p:tags r:id="rId1"/>
    </p:custDataLst>
    <p:extLst>
      <p:ext uri="{BB962C8B-B14F-4D97-AF65-F5344CB8AC3E}">
        <p14:creationId xmlns:p14="http://schemas.microsoft.com/office/powerpoint/2010/main" val="16353774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463550" y="999896"/>
            <a:ext cx="11264900" cy="1325563"/>
          </a:xfrm>
        </p:spPr>
        <p:txBody>
          <a:bodyPr/>
          <a:lstStyle/>
          <a:p>
            <a:r>
              <a:rPr lang="en-GB">
                <a:latin typeface="Aptos" panose="020B0004020202020204" pitchFamily="34" charset="0"/>
                <a:ea typeface="ADLaM Display" panose="02010000000000000000" pitchFamily="2" charset="0"/>
                <a:cs typeface="ADLaM Display" panose="02010000000000000000" pitchFamily="2" charset="0"/>
              </a:rPr>
              <a:t>I remember how to access the Online Library.</a:t>
            </a:r>
            <a:endParaRPr lang="en-FI">
              <a:latin typeface="Aptos" panose="020B0004020202020204" pitchFamily="34" charset="0"/>
              <a:ea typeface="ADLaM Display" panose="02010000000000000000" pitchFamily="2" charset="0"/>
              <a:cs typeface="ADLaM Display" panose="02010000000000000000" pitchFamily="2"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C159BD40-BC4F-4FF8-81D0-D2969B12500D}"/>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14/15</a:t>
            </a:r>
          </a:p>
        </p:txBody>
      </p:sp>
      <p:sp>
        <p:nvSpPr>
          <p:cNvPr id="5" name="Rectangle: Rounded Corners 4">
            <a:extLst>
              <a:ext uri="{FF2B5EF4-FFF2-40B4-BE49-F238E27FC236}">
                <a16:creationId xmlns:a16="http://schemas.microsoft.com/office/drawing/2014/main" id="{4133E334-32A2-4D42-8B8E-D3C04DF6D50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latin typeface="ADLaM Display" panose="02010000000000000000" pitchFamily="2" charset="0"/>
                <a:ea typeface="ADLaM Display" panose="02010000000000000000" pitchFamily="2" charset="0"/>
                <a:cs typeface="ADLaM Display" panose="02010000000000000000" pitchFamily="2" charset="0"/>
              </a:rPr>
              <a:t>Question slide</a:t>
            </a:r>
          </a:p>
        </p:txBody>
      </p:sp>
      <p:sp>
        <p:nvSpPr>
          <p:cNvPr id="6" name="Rectangle: Top Corners Snipped 5">
            <a:extLst>
              <a:ext uri="{FF2B5EF4-FFF2-40B4-BE49-F238E27FC236}">
                <a16:creationId xmlns:a16="http://schemas.microsoft.com/office/drawing/2014/main" id="{3FB4A0F9-D09E-4929-998A-35AE35BB79EC}"/>
              </a:ext>
              <a:ext uri="{C183D7F6-B498-43B3-948B-1728B52AA6E4}">
                <adec:decorative xmlns:adec="http://schemas.microsoft.com/office/drawing/2017/decorative" val="1"/>
              </a:ext>
            </a:extLst>
          </p:cNvPr>
          <p:cNvSpPr/>
          <p:nvPr>
            <p:custDataLst>
              <p:tags r:id="rId6"/>
            </p:custDataLst>
          </p:nvPr>
        </p:nvSpPr>
        <p:spPr>
          <a:xfrm>
            <a:off x="165100" y="253999"/>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latin typeface="ADLaM Display" panose="02010000000000000000" pitchFamily="2" charset="0"/>
              <a:ea typeface="ADLaM Display" panose="02010000000000000000" pitchFamily="2" charset="0"/>
              <a:cs typeface="ADLaM Display" panose="02010000000000000000" pitchFamily="2" charset="0"/>
            </a:endParaRPr>
          </a:p>
        </p:txBody>
      </p:sp>
      <p:sp>
        <p:nvSpPr>
          <p:cNvPr id="7" name="Oval 6">
            <a:extLst>
              <a:ext uri="{FF2B5EF4-FFF2-40B4-BE49-F238E27FC236}">
                <a16:creationId xmlns:a16="http://schemas.microsoft.com/office/drawing/2014/main" id="{AA177AC9-2E3D-4978-94EB-3C7964152182}"/>
              </a:ext>
              <a:ext uri="{C183D7F6-B498-43B3-948B-1728B52AA6E4}">
                <adec:decorative xmlns:adec="http://schemas.microsoft.com/office/drawing/2017/decorative" val="1"/>
              </a:ext>
            </a:extLst>
          </p:cNvPr>
          <p:cNvSpPr/>
          <p:nvPr>
            <p:custDataLst>
              <p:tags r:id="rId7"/>
            </p:custDataLst>
          </p:nvPr>
        </p:nvSpPr>
        <p:spPr>
          <a:xfrm>
            <a:off x="190500" y="126999"/>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latin typeface="ADLaM Display" panose="02010000000000000000" pitchFamily="2" charset="0"/>
              <a:ea typeface="ADLaM Display" panose="02010000000000000000" pitchFamily="2" charset="0"/>
              <a:cs typeface="ADLaM Display" panose="02010000000000000000" pitchFamily="2" charset="0"/>
            </a:endParaRPr>
          </a:p>
        </p:txBody>
      </p:sp>
      <p:sp>
        <p:nvSpPr>
          <p:cNvPr id="8" name="Oval 7">
            <a:extLst>
              <a:ext uri="{FF2B5EF4-FFF2-40B4-BE49-F238E27FC236}">
                <a16:creationId xmlns:a16="http://schemas.microsoft.com/office/drawing/2014/main" id="{17A7AD7B-54FD-4780-8C0B-3892F1DB1C03}"/>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F486076E-EEB0-4E06-86B2-BB57F343CE3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latin typeface="ADLaM Display" panose="02010000000000000000" pitchFamily="2" charset="0"/>
                <a:ea typeface="ADLaM Display" panose="02010000000000000000" pitchFamily="2" charset="0"/>
                <a:cs typeface="ADLaM Display" panose="02010000000000000000" pitchFamily="2" charset="0"/>
              </a:rPr>
              <a:t>Join at: </a:t>
            </a:r>
            <a:r>
              <a:rPr lang="en-GB" b="1">
                <a:latin typeface="ADLaM Display" panose="02010000000000000000" pitchFamily="2" charset="0"/>
                <a:ea typeface="ADLaM Display" panose="02010000000000000000" pitchFamily="2" charset="0"/>
                <a:cs typeface="ADLaM Display" panose="02010000000000000000" pitchFamily="2" charset="0"/>
              </a:rPr>
              <a:t>vevox.app</a:t>
            </a:r>
            <a:endParaRPr lang="en-GB">
              <a:latin typeface="ADLaM Display" panose="02010000000000000000" pitchFamily="2" charset="0"/>
              <a:ea typeface="ADLaM Display" panose="02010000000000000000" pitchFamily="2" charset="0"/>
              <a:cs typeface="ADLaM Display" panose="02010000000000000000" pitchFamily="2" charset="0"/>
            </a:endParaRPr>
          </a:p>
        </p:txBody>
      </p:sp>
      <p:sp>
        <p:nvSpPr>
          <p:cNvPr id="10" name="TextBox 9">
            <a:extLst>
              <a:ext uri="{FF2B5EF4-FFF2-40B4-BE49-F238E27FC236}">
                <a16:creationId xmlns:a16="http://schemas.microsoft.com/office/drawing/2014/main" id="{6E73FAEF-FCBE-4F53-8600-9D3A9986B77A}"/>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latin typeface="ADLaM Display" panose="02010000000000000000" pitchFamily="2" charset="0"/>
                <a:ea typeface="ADLaM Display" panose="02010000000000000000" pitchFamily="2" charset="0"/>
                <a:cs typeface="ADLaM Display" panose="02010000000000000000" pitchFamily="2" charset="0"/>
              </a:rPr>
              <a:t>ID: </a:t>
            </a:r>
            <a:r>
              <a:rPr lang="en-GB" b="1">
                <a:latin typeface="ADLaM Display" panose="02010000000000000000" pitchFamily="2" charset="0"/>
                <a:ea typeface="ADLaM Display" panose="02010000000000000000" pitchFamily="2" charset="0"/>
                <a:cs typeface="ADLaM Display" panose="02010000000000000000" pitchFamily="2" charset="0"/>
              </a:rPr>
              <a:t>177-307-979</a:t>
            </a:r>
            <a:endParaRPr lang="en-GB">
              <a:latin typeface="ADLaM Display" panose="02010000000000000000" pitchFamily="2" charset="0"/>
              <a:ea typeface="ADLaM Display" panose="02010000000000000000" pitchFamily="2" charset="0"/>
              <a:cs typeface="ADLaM Display" panose="02010000000000000000" pitchFamily="2" charset="0"/>
            </a:endParaRPr>
          </a:p>
        </p:txBody>
      </p:sp>
      <p:sp>
        <p:nvSpPr>
          <p:cNvPr id="11" name="TextBox 10">
            <a:extLst>
              <a:ext uri="{FF2B5EF4-FFF2-40B4-BE49-F238E27FC236}">
                <a16:creationId xmlns:a16="http://schemas.microsoft.com/office/drawing/2014/main" id="{B2C25C0E-EF52-469D-A057-D1D0F12755AF}"/>
              </a:ext>
            </a:extLst>
          </p:cNvPr>
          <p:cNvSpPr txBox="1"/>
          <p:nvPr>
            <p:custDataLst>
              <p:tags r:id="rId11"/>
            </p:custDataLst>
          </p:nvPr>
        </p:nvSpPr>
        <p:spPr>
          <a:xfrm>
            <a:off x="838200" y="253448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ea typeface="ADLaM Display" panose="02010000000000000000" pitchFamily="2" charset="0"/>
                <a:cs typeface="ADLaM Display" panose="02010000000000000000" pitchFamily="2" charset="0"/>
              </a:rPr>
              <a:t>Yes</a:t>
            </a:r>
          </a:p>
        </p:txBody>
      </p:sp>
      <p:sp>
        <p:nvSpPr>
          <p:cNvPr id="12" name="TextBox 11">
            <a:extLst>
              <a:ext uri="{FF2B5EF4-FFF2-40B4-BE49-F238E27FC236}">
                <a16:creationId xmlns:a16="http://schemas.microsoft.com/office/drawing/2014/main" id="{DB6AC02E-AD9E-49BF-8F9B-091C6945B05A}"/>
              </a:ext>
              <a:ext uri="{C183D7F6-B498-43B3-948B-1728B52AA6E4}">
                <adec:decorative xmlns:adec="http://schemas.microsoft.com/office/drawing/2017/decorative" val="1"/>
              </a:ext>
            </a:extLst>
          </p:cNvPr>
          <p:cNvSpPr txBox="1"/>
          <p:nvPr>
            <p:custDataLst>
              <p:tags r:id="rId12"/>
            </p:custDataLst>
          </p:nvPr>
        </p:nvSpPr>
        <p:spPr>
          <a:xfrm>
            <a:off x="10337800" y="283242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ea typeface="ADLaM Display" panose="02010000000000000000" pitchFamily="2" charset="0"/>
                <a:cs typeface="ADLaM Display" panose="02010000000000000000" pitchFamily="2" charset="0"/>
              </a:rPr>
              <a:t>0%</a:t>
            </a:r>
          </a:p>
        </p:txBody>
      </p:sp>
      <p:sp>
        <p:nvSpPr>
          <p:cNvPr id="13" name="Rectangle: Rounded Corners 12">
            <a:extLst>
              <a:ext uri="{FF2B5EF4-FFF2-40B4-BE49-F238E27FC236}">
                <a16:creationId xmlns:a16="http://schemas.microsoft.com/office/drawing/2014/main" id="{88D03BBD-3BF4-4AEE-B37F-5E7A19386AFF}"/>
              </a:ext>
              <a:ext uri="{C183D7F6-B498-43B3-948B-1728B52AA6E4}">
                <adec:decorative xmlns:adec="http://schemas.microsoft.com/office/drawing/2017/decorative" val="1"/>
              </a:ext>
            </a:extLst>
          </p:cNvPr>
          <p:cNvSpPr/>
          <p:nvPr>
            <p:custDataLst>
              <p:tags r:id="rId13"/>
            </p:custDataLst>
          </p:nvPr>
        </p:nvSpPr>
        <p:spPr>
          <a:xfrm>
            <a:off x="838200" y="285198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a typeface="ADLaM Display" panose="02010000000000000000" pitchFamily="2" charset="0"/>
              <a:cs typeface="ADLaM Display" panose="02010000000000000000" pitchFamily="2" charset="0"/>
            </a:endParaRPr>
          </a:p>
        </p:txBody>
      </p:sp>
      <p:sp>
        <p:nvSpPr>
          <p:cNvPr id="14" name="Rectangle: Rounded Corners 13">
            <a:extLst>
              <a:ext uri="{FF2B5EF4-FFF2-40B4-BE49-F238E27FC236}">
                <a16:creationId xmlns:a16="http://schemas.microsoft.com/office/drawing/2014/main" id="{DEC6C1DA-501B-435B-B119-DC680844BE99}"/>
              </a:ext>
              <a:ext uri="{C183D7F6-B498-43B3-948B-1728B52AA6E4}">
                <adec:decorative xmlns:adec="http://schemas.microsoft.com/office/drawing/2017/decorative" val="1"/>
              </a:ext>
            </a:extLst>
          </p:cNvPr>
          <p:cNvSpPr/>
          <p:nvPr>
            <p:custDataLst>
              <p:tags r:id="rId14"/>
            </p:custDataLst>
          </p:nvPr>
        </p:nvSpPr>
        <p:spPr>
          <a:xfrm>
            <a:off x="838200" y="285198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a typeface="ADLaM Display" panose="02010000000000000000" pitchFamily="2" charset="0"/>
              <a:cs typeface="ADLaM Display" panose="02010000000000000000" pitchFamily="2" charset="0"/>
            </a:endParaRPr>
          </a:p>
        </p:txBody>
      </p:sp>
      <p:sp>
        <p:nvSpPr>
          <p:cNvPr id="15" name="TextBox 14">
            <a:extLst>
              <a:ext uri="{FF2B5EF4-FFF2-40B4-BE49-F238E27FC236}">
                <a16:creationId xmlns:a16="http://schemas.microsoft.com/office/drawing/2014/main" id="{21BCE3A4-62A0-44DA-831C-8A03638A2C97}"/>
              </a:ext>
            </a:extLst>
          </p:cNvPr>
          <p:cNvSpPr txBox="1"/>
          <p:nvPr>
            <p:custDataLst>
              <p:tags r:id="rId15"/>
            </p:custDataLst>
          </p:nvPr>
        </p:nvSpPr>
        <p:spPr>
          <a:xfrm>
            <a:off x="838200" y="329648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ea typeface="ADLaM Display" panose="02010000000000000000" pitchFamily="2" charset="0"/>
                <a:cs typeface="ADLaM Display" panose="02010000000000000000" pitchFamily="2" charset="0"/>
              </a:rPr>
              <a:t>No</a:t>
            </a:r>
          </a:p>
        </p:txBody>
      </p:sp>
      <p:sp>
        <p:nvSpPr>
          <p:cNvPr id="16" name="TextBox 15">
            <a:extLst>
              <a:ext uri="{FF2B5EF4-FFF2-40B4-BE49-F238E27FC236}">
                <a16:creationId xmlns:a16="http://schemas.microsoft.com/office/drawing/2014/main" id="{06824C54-5B44-40D8-A71C-2FBC99C93F6F}"/>
              </a:ext>
              <a:ext uri="{C183D7F6-B498-43B3-948B-1728B52AA6E4}">
                <adec:decorative xmlns:adec="http://schemas.microsoft.com/office/drawing/2017/decorative" val="1"/>
              </a:ext>
            </a:extLst>
          </p:cNvPr>
          <p:cNvSpPr txBox="1"/>
          <p:nvPr>
            <p:custDataLst>
              <p:tags r:id="rId16"/>
            </p:custDataLst>
          </p:nvPr>
        </p:nvSpPr>
        <p:spPr>
          <a:xfrm>
            <a:off x="10337800" y="359442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ea typeface="ADLaM Display" panose="02010000000000000000" pitchFamily="2" charset="0"/>
                <a:cs typeface="ADLaM Display" panose="02010000000000000000" pitchFamily="2" charset="0"/>
              </a:rPr>
              <a:t>0%</a:t>
            </a:r>
          </a:p>
        </p:txBody>
      </p:sp>
      <p:sp>
        <p:nvSpPr>
          <p:cNvPr id="17" name="Rectangle: Rounded Corners 16">
            <a:extLst>
              <a:ext uri="{FF2B5EF4-FFF2-40B4-BE49-F238E27FC236}">
                <a16:creationId xmlns:a16="http://schemas.microsoft.com/office/drawing/2014/main" id="{0F0DAC48-DA86-43D8-8FB6-B00F73F2E9CA}"/>
              </a:ext>
              <a:ext uri="{C183D7F6-B498-43B3-948B-1728B52AA6E4}">
                <adec:decorative xmlns:adec="http://schemas.microsoft.com/office/drawing/2017/decorative" val="1"/>
              </a:ext>
            </a:extLst>
          </p:cNvPr>
          <p:cNvSpPr/>
          <p:nvPr>
            <p:custDataLst>
              <p:tags r:id="rId17"/>
            </p:custDataLst>
          </p:nvPr>
        </p:nvSpPr>
        <p:spPr>
          <a:xfrm>
            <a:off x="838200" y="361398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a typeface="ADLaM Display" panose="02010000000000000000" pitchFamily="2" charset="0"/>
              <a:cs typeface="ADLaM Display" panose="02010000000000000000" pitchFamily="2" charset="0"/>
            </a:endParaRPr>
          </a:p>
        </p:txBody>
      </p:sp>
      <p:sp>
        <p:nvSpPr>
          <p:cNvPr id="18" name="Rectangle: Rounded Corners 17">
            <a:extLst>
              <a:ext uri="{FF2B5EF4-FFF2-40B4-BE49-F238E27FC236}">
                <a16:creationId xmlns:a16="http://schemas.microsoft.com/office/drawing/2014/main" id="{D77FEC46-A699-4BE7-AD28-838F87033D42}"/>
              </a:ext>
              <a:ext uri="{C183D7F6-B498-43B3-948B-1728B52AA6E4}">
                <adec:decorative xmlns:adec="http://schemas.microsoft.com/office/drawing/2017/decorative" val="1"/>
              </a:ext>
            </a:extLst>
          </p:cNvPr>
          <p:cNvSpPr/>
          <p:nvPr>
            <p:custDataLst>
              <p:tags r:id="rId18"/>
            </p:custDataLst>
          </p:nvPr>
        </p:nvSpPr>
        <p:spPr>
          <a:xfrm>
            <a:off x="838200" y="361398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a typeface="ADLaM Display" panose="02010000000000000000" pitchFamily="2" charset="0"/>
              <a:cs typeface="ADLaM Display" panose="02010000000000000000" pitchFamily="2" charset="0"/>
            </a:endParaRPr>
          </a:p>
        </p:txBody>
      </p:sp>
    </p:spTree>
    <p:custDataLst>
      <p:tags r:id="rId1"/>
    </p:custDataLst>
    <p:extLst>
      <p:ext uri="{BB962C8B-B14F-4D97-AF65-F5344CB8AC3E}">
        <p14:creationId xmlns:p14="http://schemas.microsoft.com/office/powerpoint/2010/main" val="13719844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450850" y="597376"/>
            <a:ext cx="11290300" cy="1325563"/>
          </a:xfrm>
        </p:spPr>
        <p:txBody>
          <a:bodyPr/>
          <a:lstStyle/>
          <a:p>
            <a:r>
              <a:rPr lang="en-GB">
                <a:latin typeface="Aptos" panose="020B0004020202020204" pitchFamily="34" charset="0"/>
              </a:rPr>
              <a:t>I remember how to access the Online Library.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4A280B88-224C-4707-BF1F-140C49034F0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14/15</a:t>
            </a:r>
          </a:p>
        </p:txBody>
      </p:sp>
      <p:sp>
        <p:nvSpPr>
          <p:cNvPr id="5" name="Rectangle: Rounded Corners 4">
            <a:extLst>
              <a:ext uri="{FF2B5EF4-FFF2-40B4-BE49-F238E27FC236}">
                <a16:creationId xmlns:a16="http://schemas.microsoft.com/office/drawing/2014/main" id="{69F80A36-1B91-4FF1-A3BB-369C6D90FFA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3CCB981F-4191-4077-936A-F592C46F0CBB}"/>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88527F6-B8AD-4692-A806-D6A16E2CE374}"/>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A1C02D94-23EC-4E50-B0E4-99F97D85096C}"/>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14269ADD-34E6-4236-AD73-165516B6BB9E}"/>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C5859751-B24F-403D-9EF0-9ADF63189064}"/>
              </a:ext>
            </a:extLst>
          </p:cNvPr>
          <p:cNvSpPr txBox="1"/>
          <p:nvPr>
            <p:custDataLst>
              <p:tags r:id="rId10"/>
            </p:custDataLst>
          </p:nvPr>
        </p:nvSpPr>
        <p:spPr>
          <a:xfrm>
            <a:off x="838200" y="207728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786B20ED-30E3-4F33-9E1F-D2128599410C}"/>
              </a:ext>
              <a:ext uri="{C183D7F6-B498-43B3-948B-1728B52AA6E4}">
                <adec:decorative xmlns:adec="http://schemas.microsoft.com/office/drawing/2017/decorative" val="1"/>
              </a:ext>
            </a:extLst>
          </p:cNvPr>
          <p:cNvSpPr txBox="1"/>
          <p:nvPr>
            <p:custDataLst>
              <p:tags r:id="rId11"/>
            </p:custDataLst>
          </p:nvPr>
        </p:nvSpPr>
        <p:spPr>
          <a:xfrm>
            <a:off x="10337800" y="237522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2" name="Rectangle: Rounded Corners 11">
            <a:extLst>
              <a:ext uri="{FF2B5EF4-FFF2-40B4-BE49-F238E27FC236}">
                <a16:creationId xmlns:a16="http://schemas.microsoft.com/office/drawing/2014/main" id="{DE7DF476-9AC1-4124-8C63-46352854D6A0}"/>
              </a:ext>
              <a:ext uri="{C183D7F6-B498-43B3-948B-1728B52AA6E4}">
                <adec:decorative xmlns:adec="http://schemas.microsoft.com/office/drawing/2017/decorative" val="1"/>
              </a:ext>
            </a:extLst>
          </p:cNvPr>
          <p:cNvSpPr/>
          <p:nvPr>
            <p:custDataLst>
              <p:tags r:id="rId12"/>
            </p:custDataLst>
          </p:nvPr>
        </p:nvSpPr>
        <p:spPr>
          <a:xfrm>
            <a:off x="838200" y="239478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1648AD6C-BDC9-48E3-AB36-2CEF71052D7E}"/>
              </a:ext>
              <a:ext uri="{C183D7F6-B498-43B3-948B-1728B52AA6E4}">
                <adec:decorative xmlns:adec="http://schemas.microsoft.com/office/drawing/2017/decorative" val="1"/>
              </a:ext>
            </a:extLst>
          </p:cNvPr>
          <p:cNvSpPr/>
          <p:nvPr>
            <p:custDataLst>
              <p:tags r:id="rId13"/>
            </p:custDataLst>
          </p:nvPr>
        </p:nvSpPr>
        <p:spPr>
          <a:xfrm>
            <a:off x="838200" y="2394788"/>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805F0C24-90A8-4B1C-AE51-EF4C14BF9135}"/>
              </a:ext>
            </a:extLst>
          </p:cNvPr>
          <p:cNvSpPr txBox="1"/>
          <p:nvPr>
            <p:custDataLst>
              <p:tags r:id="rId14"/>
            </p:custDataLst>
          </p:nvPr>
        </p:nvSpPr>
        <p:spPr>
          <a:xfrm>
            <a:off x="838200" y="283928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3D14CE48-B7AA-476A-A47C-699E85365BF1}"/>
              </a:ext>
              <a:ext uri="{C183D7F6-B498-43B3-948B-1728B52AA6E4}">
                <adec:decorative xmlns:adec="http://schemas.microsoft.com/office/drawing/2017/decorative" val="1"/>
              </a:ext>
            </a:extLst>
          </p:cNvPr>
          <p:cNvSpPr txBox="1"/>
          <p:nvPr>
            <p:custDataLst>
              <p:tags r:id="rId15"/>
            </p:custDataLst>
          </p:nvPr>
        </p:nvSpPr>
        <p:spPr>
          <a:xfrm>
            <a:off x="10337800" y="313722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78C55A99-FEF7-41FF-9C02-10EEF4EE78CB}"/>
              </a:ext>
              <a:ext uri="{C183D7F6-B498-43B3-948B-1728B52AA6E4}">
                <adec:decorative xmlns:adec="http://schemas.microsoft.com/office/drawing/2017/decorative" val="1"/>
              </a:ext>
            </a:extLst>
          </p:cNvPr>
          <p:cNvSpPr/>
          <p:nvPr>
            <p:custDataLst>
              <p:tags r:id="rId16"/>
            </p:custDataLst>
          </p:nvPr>
        </p:nvSpPr>
        <p:spPr>
          <a:xfrm>
            <a:off x="838200" y="315678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1B89F6F2-16EC-4CE4-8CAC-E52ADA2484B0}"/>
              </a:ext>
              <a:ext uri="{C183D7F6-B498-43B3-948B-1728B52AA6E4}">
                <adec:decorative xmlns:adec="http://schemas.microsoft.com/office/drawing/2017/decorative" val="1"/>
              </a:ext>
            </a:extLst>
          </p:cNvPr>
          <p:cNvSpPr/>
          <p:nvPr>
            <p:custDataLst>
              <p:tags r:id="rId17"/>
            </p:custDataLst>
          </p:nvPr>
        </p:nvSpPr>
        <p:spPr>
          <a:xfrm>
            <a:off x="838200" y="315678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DD2766BC-3456-455F-911D-D045E3ACF6E4}"/>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7577168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101296"/>
            <a:ext cx="10515600" cy="1325563"/>
          </a:xfrm>
        </p:spPr>
        <p:txBody>
          <a:bodyPr>
            <a:normAutofit fontScale="90000"/>
          </a:bodyPr>
          <a:lstStyle/>
          <a:p>
            <a:r>
              <a:rPr lang="en-GB">
                <a:latin typeface="Aptos" panose="020B0004020202020204" pitchFamily="34" charset="0"/>
              </a:rPr>
              <a:t>I know how to access and use databases (such as the GlobalData Explorer or NewsBank) via the Online Library.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2488F1D7-B7A1-4043-9020-0303E987E954}"/>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764DB704-1142-4945-A073-A5AF83C023C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453AAA5B-7DBD-43B2-A565-3BA62AB36CF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44CDC5A5-241A-4905-B254-7F17AD072A4D}"/>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B2487B28-0163-49C4-B15E-DE35F473A49D}"/>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64877F19-7E99-4B4C-9E18-50CD0162FE07}"/>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979C5BBB-7D8D-44A8-958A-16245AAB0EA1}"/>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91E9F47D-7186-4B3A-A400-39E28460259B}"/>
              </a:ext>
            </a:extLst>
          </p:cNvPr>
          <p:cNvSpPr txBox="1"/>
          <p:nvPr>
            <p:custDataLst>
              <p:tags r:id="rId11"/>
            </p:custDataLst>
          </p:nvPr>
        </p:nvSpPr>
        <p:spPr>
          <a:xfrm>
            <a:off x="838200" y="27127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F48AF030-A26F-4017-8E19-397BF03EE61E}"/>
              </a:ext>
              <a:ext uri="{C183D7F6-B498-43B3-948B-1728B52AA6E4}">
                <adec:decorative xmlns:adec="http://schemas.microsoft.com/office/drawing/2017/decorative" val="1"/>
              </a:ext>
            </a:extLst>
          </p:cNvPr>
          <p:cNvSpPr txBox="1"/>
          <p:nvPr>
            <p:custDataLst>
              <p:tags r:id="rId12"/>
            </p:custDataLst>
          </p:nvPr>
        </p:nvSpPr>
        <p:spPr>
          <a:xfrm>
            <a:off x="10337800" y="30106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AEDFB690-0F53-4959-A040-2C490AC844BA}"/>
              </a:ext>
              <a:ext uri="{C183D7F6-B498-43B3-948B-1728B52AA6E4}">
                <adec:decorative xmlns:adec="http://schemas.microsoft.com/office/drawing/2017/decorative" val="1"/>
              </a:ext>
            </a:extLst>
          </p:cNvPr>
          <p:cNvSpPr/>
          <p:nvPr>
            <p:custDataLst>
              <p:tags r:id="rId13"/>
            </p:custDataLst>
          </p:nvPr>
        </p:nvSpPr>
        <p:spPr>
          <a:xfrm>
            <a:off x="838200" y="30302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A32F677B-5BC2-4FB4-B42D-148CDD78B1FE}"/>
              </a:ext>
              <a:ext uri="{C183D7F6-B498-43B3-948B-1728B52AA6E4}">
                <adec:decorative xmlns:adec="http://schemas.microsoft.com/office/drawing/2017/decorative" val="1"/>
              </a:ext>
            </a:extLst>
          </p:cNvPr>
          <p:cNvSpPr/>
          <p:nvPr>
            <p:custDataLst>
              <p:tags r:id="rId14"/>
            </p:custDataLst>
          </p:nvPr>
        </p:nvSpPr>
        <p:spPr>
          <a:xfrm>
            <a:off x="838200" y="30302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24087E52-5394-4B63-BFB7-63A1F65D634F}"/>
              </a:ext>
            </a:extLst>
          </p:cNvPr>
          <p:cNvSpPr txBox="1"/>
          <p:nvPr>
            <p:custDataLst>
              <p:tags r:id="rId15"/>
            </p:custDataLst>
          </p:nvPr>
        </p:nvSpPr>
        <p:spPr>
          <a:xfrm>
            <a:off x="838200" y="34747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6" name="TextBox 15">
            <a:extLst>
              <a:ext uri="{FF2B5EF4-FFF2-40B4-BE49-F238E27FC236}">
                <a16:creationId xmlns:a16="http://schemas.microsoft.com/office/drawing/2014/main" id="{5F738543-1974-4375-9131-37B08347772D}"/>
              </a:ext>
              <a:ext uri="{C183D7F6-B498-43B3-948B-1728B52AA6E4}">
                <adec:decorative xmlns:adec="http://schemas.microsoft.com/office/drawing/2017/decorative" val="1"/>
              </a:ext>
            </a:extLst>
          </p:cNvPr>
          <p:cNvSpPr txBox="1"/>
          <p:nvPr>
            <p:custDataLst>
              <p:tags r:id="rId16"/>
            </p:custDataLst>
          </p:nvPr>
        </p:nvSpPr>
        <p:spPr>
          <a:xfrm>
            <a:off x="10337800" y="37726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6C7AC64B-6FFF-4E02-AD41-C8DFBDD4E56E}"/>
              </a:ext>
              <a:ext uri="{C183D7F6-B498-43B3-948B-1728B52AA6E4}">
                <adec:decorative xmlns:adec="http://schemas.microsoft.com/office/drawing/2017/decorative" val="1"/>
              </a:ext>
            </a:extLst>
          </p:cNvPr>
          <p:cNvSpPr/>
          <p:nvPr>
            <p:custDataLst>
              <p:tags r:id="rId17"/>
            </p:custDataLst>
          </p:nvPr>
        </p:nvSpPr>
        <p:spPr>
          <a:xfrm>
            <a:off x="838200" y="37922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54CC69AB-AD5A-4A6C-BD88-2092E3CF72CA}"/>
              </a:ext>
              <a:ext uri="{C183D7F6-B498-43B3-948B-1728B52AA6E4}">
                <adec:decorative xmlns:adec="http://schemas.microsoft.com/office/drawing/2017/decorative" val="1"/>
              </a:ext>
            </a:extLst>
          </p:cNvPr>
          <p:cNvSpPr/>
          <p:nvPr>
            <p:custDataLst>
              <p:tags r:id="rId18"/>
            </p:custDataLst>
          </p:nvPr>
        </p:nvSpPr>
        <p:spPr>
          <a:xfrm>
            <a:off x="838200" y="37922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57D9783A-54B3-4B30-822D-CF864A4E0343}"/>
              </a:ext>
            </a:extLst>
          </p:cNvPr>
          <p:cNvSpPr txBox="1"/>
          <p:nvPr>
            <p:custDataLst>
              <p:tags r:id="rId19"/>
            </p:custDataLst>
          </p:nvPr>
        </p:nvSpPr>
        <p:spPr>
          <a:xfrm>
            <a:off x="838200" y="423671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What are databases?</a:t>
            </a:r>
          </a:p>
        </p:txBody>
      </p:sp>
      <p:sp>
        <p:nvSpPr>
          <p:cNvPr id="20" name="TextBox 19">
            <a:extLst>
              <a:ext uri="{FF2B5EF4-FFF2-40B4-BE49-F238E27FC236}">
                <a16:creationId xmlns:a16="http://schemas.microsoft.com/office/drawing/2014/main" id="{B3D7AB53-3CEA-4830-B51E-0D9C308C4877}"/>
              </a:ext>
              <a:ext uri="{C183D7F6-B498-43B3-948B-1728B52AA6E4}">
                <adec:decorative xmlns:adec="http://schemas.microsoft.com/office/drawing/2017/decorative" val="1"/>
              </a:ext>
            </a:extLst>
          </p:cNvPr>
          <p:cNvSpPr txBox="1"/>
          <p:nvPr>
            <p:custDataLst>
              <p:tags r:id="rId20"/>
            </p:custDataLst>
          </p:nvPr>
        </p:nvSpPr>
        <p:spPr>
          <a:xfrm>
            <a:off x="10337800" y="453465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0744EA79-B433-4184-800C-707192D9E48C}"/>
              </a:ext>
              <a:ext uri="{C183D7F6-B498-43B3-948B-1728B52AA6E4}">
                <adec:decorative xmlns:adec="http://schemas.microsoft.com/office/drawing/2017/decorative" val="1"/>
              </a:ext>
            </a:extLst>
          </p:cNvPr>
          <p:cNvSpPr/>
          <p:nvPr>
            <p:custDataLst>
              <p:tags r:id="rId21"/>
            </p:custDataLst>
          </p:nvPr>
        </p:nvSpPr>
        <p:spPr>
          <a:xfrm>
            <a:off x="838200" y="455421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198C86A3-C16C-4477-A86E-58323115A76E}"/>
              </a:ext>
              <a:ext uri="{C183D7F6-B498-43B3-948B-1728B52AA6E4}">
                <adec:decorative xmlns:adec="http://schemas.microsoft.com/office/drawing/2017/decorative" val="1"/>
              </a:ext>
            </a:extLst>
          </p:cNvPr>
          <p:cNvSpPr/>
          <p:nvPr>
            <p:custDataLst>
              <p:tags r:id="rId22"/>
            </p:custDataLst>
          </p:nvPr>
        </p:nvSpPr>
        <p:spPr>
          <a:xfrm>
            <a:off x="838200" y="455421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6019600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68822"/>
            <a:ext cx="10515600" cy="1325563"/>
          </a:xfrm>
        </p:spPr>
        <p:txBody>
          <a:bodyPr>
            <a:normAutofit fontScale="90000"/>
          </a:bodyPr>
          <a:lstStyle/>
          <a:p>
            <a:r>
              <a:rPr lang="en-GB">
                <a:latin typeface="Aptos" panose="020B0004020202020204" pitchFamily="34" charset="0"/>
              </a:rPr>
              <a:t>I know how to access and use databases (such as the GlobalData Explorer or NewsBank) via the Online Library.</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E16EA8D5-0F3A-4F57-A7C9-1173EEE0B8BB}"/>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9B2DE52A-1235-4C78-A17E-E5D7A1F7332E}"/>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0C432E42-01A3-4D67-A907-82CE61AE2AF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81D9669-7769-4190-9427-402A917CB6EA}"/>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DD42BDF7-1BAC-4D56-961E-C8936FE34AD0}"/>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586F6446-65C8-4030-8CE6-8B719B4E5D11}"/>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7ABCF71E-5833-4F4F-ADAD-16F5C587F553}"/>
              </a:ext>
            </a:extLst>
          </p:cNvPr>
          <p:cNvSpPr txBox="1"/>
          <p:nvPr>
            <p:custDataLst>
              <p:tags r:id="rId10"/>
            </p:custDataLst>
          </p:nvPr>
        </p:nvSpPr>
        <p:spPr>
          <a:xfrm>
            <a:off x="838200" y="244149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203B96BC-0DE9-457E-BC58-265BC8ED4794}"/>
              </a:ext>
              <a:ext uri="{C183D7F6-B498-43B3-948B-1728B52AA6E4}">
                <adec:decorative xmlns:adec="http://schemas.microsoft.com/office/drawing/2017/decorative" val="1"/>
              </a:ext>
            </a:extLst>
          </p:cNvPr>
          <p:cNvSpPr txBox="1"/>
          <p:nvPr>
            <p:custDataLst>
              <p:tags r:id="rId11"/>
            </p:custDataLst>
          </p:nvPr>
        </p:nvSpPr>
        <p:spPr>
          <a:xfrm>
            <a:off x="10337800" y="273943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38%</a:t>
            </a:r>
          </a:p>
        </p:txBody>
      </p:sp>
      <p:sp>
        <p:nvSpPr>
          <p:cNvPr id="12" name="Rectangle: Rounded Corners 11">
            <a:extLst>
              <a:ext uri="{FF2B5EF4-FFF2-40B4-BE49-F238E27FC236}">
                <a16:creationId xmlns:a16="http://schemas.microsoft.com/office/drawing/2014/main" id="{9A9DA058-5468-4B7A-9D78-EEAD6EE0079B}"/>
              </a:ext>
              <a:ext uri="{C183D7F6-B498-43B3-948B-1728B52AA6E4}">
                <adec:decorative xmlns:adec="http://schemas.microsoft.com/office/drawing/2017/decorative" val="1"/>
              </a:ext>
            </a:extLst>
          </p:cNvPr>
          <p:cNvSpPr/>
          <p:nvPr>
            <p:custDataLst>
              <p:tags r:id="rId12"/>
            </p:custDataLst>
          </p:nvPr>
        </p:nvSpPr>
        <p:spPr>
          <a:xfrm>
            <a:off x="838200" y="275899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02D437A2-E467-4F82-9DD1-2F870FDFC95D}"/>
              </a:ext>
              <a:ext uri="{C183D7F6-B498-43B3-948B-1728B52AA6E4}">
                <adec:decorative xmlns:adec="http://schemas.microsoft.com/office/drawing/2017/decorative" val="1"/>
              </a:ext>
            </a:extLst>
          </p:cNvPr>
          <p:cNvSpPr/>
          <p:nvPr>
            <p:custDataLst>
              <p:tags r:id="rId13"/>
            </p:custDataLst>
          </p:nvPr>
        </p:nvSpPr>
        <p:spPr>
          <a:xfrm>
            <a:off x="838200" y="2758997"/>
            <a:ext cx="593725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C7A46B2D-73E6-4042-8CAB-BEB0E8854858}"/>
              </a:ext>
            </a:extLst>
          </p:cNvPr>
          <p:cNvSpPr txBox="1"/>
          <p:nvPr>
            <p:custDataLst>
              <p:tags r:id="rId14"/>
            </p:custDataLst>
          </p:nvPr>
        </p:nvSpPr>
        <p:spPr>
          <a:xfrm>
            <a:off x="838200" y="320349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D37067B2-E84D-453C-8771-0ADF049B149A}"/>
              </a:ext>
              <a:ext uri="{C183D7F6-B498-43B3-948B-1728B52AA6E4}">
                <adec:decorative xmlns:adec="http://schemas.microsoft.com/office/drawing/2017/decorative" val="1"/>
              </a:ext>
            </a:extLst>
          </p:cNvPr>
          <p:cNvSpPr txBox="1"/>
          <p:nvPr>
            <p:custDataLst>
              <p:tags r:id="rId15"/>
            </p:custDataLst>
          </p:nvPr>
        </p:nvSpPr>
        <p:spPr>
          <a:xfrm>
            <a:off x="10337800" y="350143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62%</a:t>
            </a:r>
          </a:p>
        </p:txBody>
      </p:sp>
      <p:sp>
        <p:nvSpPr>
          <p:cNvPr id="16" name="Rectangle: Rounded Corners 15">
            <a:extLst>
              <a:ext uri="{FF2B5EF4-FFF2-40B4-BE49-F238E27FC236}">
                <a16:creationId xmlns:a16="http://schemas.microsoft.com/office/drawing/2014/main" id="{9112E60C-A7A3-40A2-A572-634E6AA03A99}"/>
              </a:ext>
              <a:ext uri="{C183D7F6-B498-43B3-948B-1728B52AA6E4}">
                <adec:decorative xmlns:adec="http://schemas.microsoft.com/office/drawing/2017/decorative" val="1"/>
              </a:ext>
            </a:extLst>
          </p:cNvPr>
          <p:cNvSpPr/>
          <p:nvPr>
            <p:custDataLst>
              <p:tags r:id="rId16"/>
            </p:custDataLst>
          </p:nvPr>
        </p:nvSpPr>
        <p:spPr>
          <a:xfrm>
            <a:off x="838200" y="352099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C5554377-2CF0-41E9-8A9A-229CD0ECA95E}"/>
              </a:ext>
              <a:ext uri="{C183D7F6-B498-43B3-948B-1728B52AA6E4}">
                <adec:decorative xmlns:adec="http://schemas.microsoft.com/office/drawing/2017/decorative" val="1"/>
              </a:ext>
            </a:extLst>
          </p:cNvPr>
          <p:cNvSpPr/>
          <p:nvPr>
            <p:custDataLst>
              <p:tags r:id="rId17"/>
            </p:custDataLst>
          </p:nvPr>
        </p:nvSpPr>
        <p:spPr>
          <a:xfrm>
            <a:off x="838200" y="3520998"/>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3AA8AA81-025D-49C2-B5F2-EA018E10FA23}"/>
              </a:ext>
            </a:extLst>
          </p:cNvPr>
          <p:cNvSpPr txBox="1"/>
          <p:nvPr>
            <p:custDataLst>
              <p:tags r:id="rId18"/>
            </p:custDataLst>
          </p:nvPr>
        </p:nvSpPr>
        <p:spPr>
          <a:xfrm>
            <a:off x="838200" y="3965498"/>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What are databases?</a:t>
            </a:r>
          </a:p>
        </p:txBody>
      </p:sp>
      <p:sp>
        <p:nvSpPr>
          <p:cNvPr id="19" name="TextBox 18">
            <a:extLst>
              <a:ext uri="{FF2B5EF4-FFF2-40B4-BE49-F238E27FC236}">
                <a16:creationId xmlns:a16="http://schemas.microsoft.com/office/drawing/2014/main" id="{27D552F0-BA05-41A0-BBFC-969B23E6FC5A}"/>
              </a:ext>
              <a:ext uri="{C183D7F6-B498-43B3-948B-1728B52AA6E4}">
                <adec:decorative xmlns:adec="http://schemas.microsoft.com/office/drawing/2017/decorative" val="1"/>
              </a:ext>
            </a:extLst>
          </p:cNvPr>
          <p:cNvSpPr txBox="1"/>
          <p:nvPr>
            <p:custDataLst>
              <p:tags r:id="rId19"/>
            </p:custDataLst>
          </p:nvPr>
        </p:nvSpPr>
        <p:spPr>
          <a:xfrm>
            <a:off x="10337800" y="4263432"/>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85703129-4090-4570-BD0F-1ED79956620F}"/>
              </a:ext>
              <a:ext uri="{C183D7F6-B498-43B3-948B-1728B52AA6E4}">
                <adec:decorative xmlns:adec="http://schemas.microsoft.com/office/drawing/2017/decorative" val="1"/>
              </a:ext>
            </a:extLst>
          </p:cNvPr>
          <p:cNvSpPr/>
          <p:nvPr>
            <p:custDataLst>
              <p:tags r:id="rId20"/>
            </p:custDataLst>
          </p:nvPr>
        </p:nvSpPr>
        <p:spPr>
          <a:xfrm>
            <a:off x="838200" y="4282998"/>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11DDB577-5F7F-43A8-8D98-79E0D75142A9}"/>
              </a:ext>
              <a:ext uri="{C183D7F6-B498-43B3-948B-1728B52AA6E4}">
                <adec:decorative xmlns:adec="http://schemas.microsoft.com/office/drawing/2017/decorative" val="1"/>
              </a:ext>
            </a:extLst>
          </p:cNvPr>
          <p:cNvSpPr/>
          <p:nvPr>
            <p:custDataLst>
              <p:tags r:id="rId21"/>
            </p:custDataLst>
          </p:nvPr>
        </p:nvSpPr>
        <p:spPr>
          <a:xfrm>
            <a:off x="838200" y="428299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Rectangle 21">
            <a:extLst>
              <a:ext uri="{FF2B5EF4-FFF2-40B4-BE49-F238E27FC236}">
                <a16:creationId xmlns:a16="http://schemas.microsoft.com/office/drawing/2014/main" id="{5E8FC6EA-88F3-4D34-9C83-5D25A903A1F1}"/>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86922932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61069"/>
            <a:ext cx="10515600" cy="1325563"/>
          </a:xfrm>
        </p:spPr>
        <p:txBody>
          <a:bodyPr/>
          <a:lstStyle/>
          <a:p>
            <a:r>
              <a:rPr lang="en-GB">
                <a:latin typeface="Aptos" panose="020B0004020202020204" pitchFamily="34" charset="0"/>
              </a:rPr>
              <a:t>I am confident in using the Primo Research Assistant.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0BB9A40E-FC3B-4A59-BF15-807810FAD375}"/>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06674938-0AF1-4DBB-B74F-62CACC57DA9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96293B65-9C32-4140-B226-0D4878B9F68D}"/>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930DD24-EC00-47CF-8E05-4392BBE48A5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A59DE90-A2AE-4BA0-A22E-E62AB49F6CF2}"/>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1465106-3361-4315-A11A-1D9F44D231E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2007ECC4-0279-4FA8-8436-CAA1BFD3A019}"/>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F46F6465-146C-43D7-B4B5-6524A79432F4}"/>
              </a:ext>
            </a:extLst>
          </p:cNvPr>
          <p:cNvSpPr txBox="1"/>
          <p:nvPr>
            <p:custDataLst>
              <p:tags r:id="rId11"/>
            </p:custDataLst>
          </p:nvPr>
        </p:nvSpPr>
        <p:spPr>
          <a:xfrm>
            <a:off x="838200" y="258098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6C3C62B2-0046-42B6-9976-9EE5D907B798}"/>
              </a:ext>
              <a:ext uri="{C183D7F6-B498-43B3-948B-1728B52AA6E4}">
                <adec:decorative xmlns:adec="http://schemas.microsoft.com/office/drawing/2017/decorative" val="1"/>
              </a:ext>
            </a:extLst>
          </p:cNvPr>
          <p:cNvSpPr txBox="1"/>
          <p:nvPr>
            <p:custDataLst>
              <p:tags r:id="rId12"/>
            </p:custDataLst>
          </p:nvPr>
        </p:nvSpPr>
        <p:spPr>
          <a:xfrm>
            <a:off x="10337800" y="287891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77E84172-56EB-4798-8D5D-9B1C851D8DBE}"/>
              </a:ext>
              <a:ext uri="{C183D7F6-B498-43B3-948B-1728B52AA6E4}">
                <adec:decorative xmlns:adec="http://schemas.microsoft.com/office/drawing/2017/decorative" val="1"/>
              </a:ext>
            </a:extLst>
          </p:cNvPr>
          <p:cNvSpPr/>
          <p:nvPr>
            <p:custDataLst>
              <p:tags r:id="rId13"/>
            </p:custDataLst>
          </p:nvPr>
        </p:nvSpPr>
        <p:spPr>
          <a:xfrm>
            <a:off x="838200" y="289848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63B5854F-A014-4DC5-8FBF-136D666B8A9A}"/>
              </a:ext>
              <a:ext uri="{C183D7F6-B498-43B3-948B-1728B52AA6E4}">
                <adec:decorative xmlns:adec="http://schemas.microsoft.com/office/drawing/2017/decorative" val="1"/>
              </a:ext>
            </a:extLst>
          </p:cNvPr>
          <p:cNvSpPr/>
          <p:nvPr>
            <p:custDataLst>
              <p:tags r:id="rId14"/>
            </p:custDataLst>
          </p:nvPr>
        </p:nvSpPr>
        <p:spPr>
          <a:xfrm>
            <a:off x="838200" y="289848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EB38684D-7F4B-4A1A-AFD6-B0528AB11684}"/>
              </a:ext>
            </a:extLst>
          </p:cNvPr>
          <p:cNvSpPr txBox="1"/>
          <p:nvPr>
            <p:custDataLst>
              <p:tags r:id="rId15"/>
            </p:custDataLst>
          </p:nvPr>
        </p:nvSpPr>
        <p:spPr>
          <a:xfrm>
            <a:off x="838200" y="334298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 - I need a refresher</a:t>
            </a:r>
          </a:p>
        </p:txBody>
      </p:sp>
      <p:sp>
        <p:nvSpPr>
          <p:cNvPr id="16" name="TextBox 15">
            <a:extLst>
              <a:ext uri="{FF2B5EF4-FFF2-40B4-BE49-F238E27FC236}">
                <a16:creationId xmlns:a16="http://schemas.microsoft.com/office/drawing/2014/main" id="{ACD44150-3332-4538-956F-E3A73DCDEE7A}"/>
              </a:ext>
              <a:ext uri="{C183D7F6-B498-43B3-948B-1728B52AA6E4}">
                <adec:decorative xmlns:adec="http://schemas.microsoft.com/office/drawing/2017/decorative" val="1"/>
              </a:ext>
            </a:extLst>
          </p:cNvPr>
          <p:cNvSpPr txBox="1"/>
          <p:nvPr>
            <p:custDataLst>
              <p:tags r:id="rId16"/>
            </p:custDataLst>
          </p:nvPr>
        </p:nvSpPr>
        <p:spPr>
          <a:xfrm>
            <a:off x="10337800" y="364091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F02E1C0E-CD13-4907-88FF-9E18AE675388}"/>
              </a:ext>
              <a:ext uri="{C183D7F6-B498-43B3-948B-1728B52AA6E4}">
                <adec:decorative xmlns:adec="http://schemas.microsoft.com/office/drawing/2017/decorative" val="1"/>
              </a:ext>
            </a:extLst>
          </p:cNvPr>
          <p:cNvSpPr/>
          <p:nvPr>
            <p:custDataLst>
              <p:tags r:id="rId17"/>
            </p:custDataLst>
          </p:nvPr>
        </p:nvSpPr>
        <p:spPr>
          <a:xfrm>
            <a:off x="838200" y="366048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AE72E11B-8781-456D-9CB3-F929FDE48682}"/>
              </a:ext>
              <a:ext uri="{C183D7F6-B498-43B3-948B-1728B52AA6E4}">
                <adec:decorative xmlns:adec="http://schemas.microsoft.com/office/drawing/2017/decorative" val="1"/>
              </a:ext>
            </a:extLst>
          </p:cNvPr>
          <p:cNvSpPr/>
          <p:nvPr>
            <p:custDataLst>
              <p:tags r:id="rId18"/>
            </p:custDataLst>
          </p:nvPr>
        </p:nvSpPr>
        <p:spPr>
          <a:xfrm>
            <a:off x="838200" y="366048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F34EDBA4-3501-438F-BE11-7E7D33AD9853}"/>
              </a:ext>
            </a:extLst>
          </p:cNvPr>
          <p:cNvSpPr txBox="1"/>
          <p:nvPr>
            <p:custDataLst>
              <p:tags r:id="rId19"/>
            </p:custDataLst>
          </p:nvPr>
        </p:nvSpPr>
        <p:spPr>
          <a:xfrm>
            <a:off x="838200" y="410498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What is the Primo Research Assistant?</a:t>
            </a:r>
          </a:p>
        </p:txBody>
      </p:sp>
      <p:sp>
        <p:nvSpPr>
          <p:cNvPr id="20" name="TextBox 19">
            <a:extLst>
              <a:ext uri="{FF2B5EF4-FFF2-40B4-BE49-F238E27FC236}">
                <a16:creationId xmlns:a16="http://schemas.microsoft.com/office/drawing/2014/main" id="{EBA1D2E7-F4CF-4C4B-9397-0D8C5AD524DB}"/>
              </a:ext>
              <a:ext uri="{C183D7F6-B498-43B3-948B-1728B52AA6E4}">
                <adec:decorative xmlns:adec="http://schemas.microsoft.com/office/drawing/2017/decorative" val="1"/>
              </a:ext>
            </a:extLst>
          </p:cNvPr>
          <p:cNvSpPr txBox="1"/>
          <p:nvPr>
            <p:custDataLst>
              <p:tags r:id="rId20"/>
            </p:custDataLst>
          </p:nvPr>
        </p:nvSpPr>
        <p:spPr>
          <a:xfrm>
            <a:off x="10337800" y="440291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0F76D0D5-82A2-482A-9E5C-B51175EAEC5D}"/>
              </a:ext>
              <a:ext uri="{C183D7F6-B498-43B3-948B-1728B52AA6E4}">
                <adec:decorative xmlns:adec="http://schemas.microsoft.com/office/drawing/2017/decorative" val="1"/>
              </a:ext>
            </a:extLst>
          </p:cNvPr>
          <p:cNvSpPr/>
          <p:nvPr>
            <p:custDataLst>
              <p:tags r:id="rId21"/>
            </p:custDataLst>
          </p:nvPr>
        </p:nvSpPr>
        <p:spPr>
          <a:xfrm>
            <a:off x="838200" y="442248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89F545F8-1018-4968-8419-47E08BFAD034}"/>
              </a:ext>
              <a:ext uri="{C183D7F6-B498-43B3-948B-1728B52AA6E4}">
                <adec:decorative xmlns:adec="http://schemas.microsoft.com/office/drawing/2017/decorative" val="1"/>
              </a:ext>
            </a:extLst>
          </p:cNvPr>
          <p:cNvSpPr/>
          <p:nvPr>
            <p:custDataLst>
              <p:tags r:id="rId22"/>
            </p:custDataLst>
          </p:nvPr>
        </p:nvSpPr>
        <p:spPr>
          <a:xfrm>
            <a:off x="838200" y="442248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8677387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latin typeface="Aptos" panose="020B0004020202020204" pitchFamily="34" charset="0"/>
              </a:rPr>
              <a:t>I am confident in using the Primo Research Assistant.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27478AA6-B0E3-40BA-A2BB-BBEAD4831DD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4D70DEA0-C85C-46D2-B931-27A8D58B30D6}"/>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5263BB02-1806-46CC-8A36-4F9FDA786087}"/>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399FEA6-2D84-44FC-8A51-EE0BD0C8FF8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44077477-224F-43E6-BB12-227FFA542BBB}"/>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736AE1FE-9FD9-4C6D-AC00-A5AC8A590FC1}"/>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4CA69CBD-904E-4C24-8E60-C66A58FD6B66}"/>
              </a:ext>
            </a:extLst>
          </p:cNvPr>
          <p:cNvSpPr txBox="1"/>
          <p:nvPr>
            <p:custDataLst>
              <p:tags r:id="rId10"/>
            </p:custDataLst>
          </p:nvPr>
        </p:nvSpPr>
        <p:spPr>
          <a:xfrm>
            <a:off x="838200" y="2348509"/>
            <a:ext cx="9499600" cy="317500"/>
          </a:xfrm>
          <a:prstGeom prst="rect">
            <a:avLst/>
          </a:prstGeom>
          <a:noFill/>
        </p:spPr>
        <p:txBody>
          <a:bodyPr vertOverflow="overflow" vert="horz" wrap="square" tIns="0" bIns="0" rtlCol="0" anchor="b" anchorCtr="0">
            <a:normAutofit/>
          </a:bodyPr>
          <a:lstStyle/>
          <a:p>
            <a:pPr algn="l"/>
            <a:r>
              <a:rPr lang="en-GB"/>
              <a:t>Yes</a:t>
            </a:r>
          </a:p>
        </p:txBody>
      </p:sp>
      <p:sp>
        <p:nvSpPr>
          <p:cNvPr id="11" name="TextBox 10">
            <a:extLst>
              <a:ext uri="{FF2B5EF4-FFF2-40B4-BE49-F238E27FC236}">
                <a16:creationId xmlns:a16="http://schemas.microsoft.com/office/drawing/2014/main" id="{6A3121BF-FF3D-4741-A263-51668A1526D2}"/>
              </a:ext>
              <a:ext uri="{C183D7F6-B498-43B3-948B-1728B52AA6E4}">
                <adec:decorative xmlns:adec="http://schemas.microsoft.com/office/drawing/2017/decorative" val="1"/>
              </a:ext>
            </a:extLst>
          </p:cNvPr>
          <p:cNvSpPr txBox="1"/>
          <p:nvPr>
            <p:custDataLst>
              <p:tags r:id="rId11"/>
            </p:custDataLst>
          </p:nvPr>
        </p:nvSpPr>
        <p:spPr>
          <a:xfrm>
            <a:off x="10337800" y="2513609"/>
            <a:ext cx="1016000" cy="635000"/>
          </a:xfrm>
          <a:prstGeom prst="rect">
            <a:avLst/>
          </a:prstGeom>
          <a:noFill/>
        </p:spPr>
        <p:txBody>
          <a:bodyPr vertOverflow="overflow" vert="horz" wrap="square" rtlCol="0" anchor="ctr" anchorCtr="0">
            <a:spAutoFit/>
          </a:bodyPr>
          <a:lstStyle/>
          <a:p>
            <a:pPr algn="r"/>
            <a:r>
              <a:rPr lang="en-GB"/>
              <a:t>38%</a:t>
            </a:r>
          </a:p>
        </p:txBody>
      </p:sp>
      <p:sp>
        <p:nvSpPr>
          <p:cNvPr id="12" name="Rectangle: Rounded Corners 11">
            <a:extLst>
              <a:ext uri="{FF2B5EF4-FFF2-40B4-BE49-F238E27FC236}">
                <a16:creationId xmlns:a16="http://schemas.microsoft.com/office/drawing/2014/main" id="{8398F8C3-085B-4BEF-84DC-833665B8F3BA}"/>
              </a:ext>
              <a:ext uri="{C183D7F6-B498-43B3-948B-1728B52AA6E4}">
                <adec:decorative xmlns:adec="http://schemas.microsoft.com/office/drawing/2017/decorative" val="1"/>
              </a:ext>
            </a:extLst>
          </p:cNvPr>
          <p:cNvSpPr/>
          <p:nvPr>
            <p:custDataLst>
              <p:tags r:id="rId12"/>
            </p:custDataLst>
          </p:nvPr>
        </p:nvSpPr>
        <p:spPr>
          <a:xfrm>
            <a:off x="838200" y="266600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18450C50-5FEF-4ED0-9803-4AAA134FE6B3}"/>
              </a:ext>
              <a:ext uri="{C183D7F6-B498-43B3-948B-1728B52AA6E4}">
                <adec:decorative xmlns:adec="http://schemas.microsoft.com/office/drawing/2017/decorative" val="1"/>
              </a:ext>
            </a:extLst>
          </p:cNvPr>
          <p:cNvSpPr/>
          <p:nvPr>
            <p:custDataLst>
              <p:tags r:id="rId13"/>
            </p:custDataLst>
          </p:nvPr>
        </p:nvSpPr>
        <p:spPr>
          <a:xfrm>
            <a:off x="838200" y="2666009"/>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6B0F7175-DB1F-475B-BC16-F9F62678E983}"/>
              </a:ext>
            </a:extLst>
          </p:cNvPr>
          <p:cNvSpPr txBox="1"/>
          <p:nvPr>
            <p:custDataLst>
              <p:tags r:id="rId14"/>
            </p:custDataLst>
          </p:nvPr>
        </p:nvSpPr>
        <p:spPr>
          <a:xfrm>
            <a:off x="838200" y="3110509"/>
            <a:ext cx="9499600" cy="317500"/>
          </a:xfrm>
          <a:prstGeom prst="rect">
            <a:avLst/>
          </a:prstGeom>
          <a:noFill/>
        </p:spPr>
        <p:txBody>
          <a:bodyPr vertOverflow="overflow" vert="horz" wrap="square" tIns="0" bIns="0" rtlCol="0" anchor="b" anchorCtr="0">
            <a:normAutofit/>
          </a:bodyPr>
          <a:lstStyle/>
          <a:p>
            <a:pPr algn="l"/>
            <a:r>
              <a:rPr lang="en-GB"/>
              <a:t>No - I need a refresher</a:t>
            </a:r>
          </a:p>
        </p:txBody>
      </p:sp>
      <p:sp>
        <p:nvSpPr>
          <p:cNvPr id="15" name="TextBox 14">
            <a:extLst>
              <a:ext uri="{FF2B5EF4-FFF2-40B4-BE49-F238E27FC236}">
                <a16:creationId xmlns:a16="http://schemas.microsoft.com/office/drawing/2014/main" id="{552B3353-25DF-446F-B0B6-D63917244CED}"/>
              </a:ext>
              <a:ext uri="{C183D7F6-B498-43B3-948B-1728B52AA6E4}">
                <adec:decorative xmlns:adec="http://schemas.microsoft.com/office/drawing/2017/decorative" val="1"/>
              </a:ext>
            </a:extLst>
          </p:cNvPr>
          <p:cNvSpPr txBox="1"/>
          <p:nvPr>
            <p:custDataLst>
              <p:tags r:id="rId15"/>
            </p:custDataLst>
          </p:nvPr>
        </p:nvSpPr>
        <p:spPr>
          <a:xfrm>
            <a:off x="10337800" y="3275609"/>
            <a:ext cx="1016000" cy="635000"/>
          </a:xfrm>
          <a:prstGeom prst="rect">
            <a:avLst/>
          </a:prstGeom>
          <a:noFill/>
        </p:spPr>
        <p:txBody>
          <a:bodyPr vertOverflow="overflow" vert="horz" wrap="square" rtlCol="0" anchor="ctr" anchorCtr="0">
            <a:spAutoFit/>
          </a:bodyPr>
          <a:lstStyle/>
          <a:p>
            <a:pPr algn="r"/>
            <a:r>
              <a:rPr lang="en-GB"/>
              <a:t>31%</a:t>
            </a:r>
          </a:p>
        </p:txBody>
      </p:sp>
      <p:sp>
        <p:nvSpPr>
          <p:cNvPr id="16" name="Rectangle: Rounded Corners 15">
            <a:extLst>
              <a:ext uri="{FF2B5EF4-FFF2-40B4-BE49-F238E27FC236}">
                <a16:creationId xmlns:a16="http://schemas.microsoft.com/office/drawing/2014/main" id="{1C5CE08C-A7C9-41C4-B906-686E3E252CE5}"/>
              </a:ext>
              <a:ext uri="{C183D7F6-B498-43B3-948B-1728B52AA6E4}">
                <adec:decorative xmlns:adec="http://schemas.microsoft.com/office/drawing/2017/decorative" val="1"/>
              </a:ext>
            </a:extLst>
          </p:cNvPr>
          <p:cNvSpPr/>
          <p:nvPr>
            <p:custDataLst>
              <p:tags r:id="rId16"/>
            </p:custDataLst>
          </p:nvPr>
        </p:nvSpPr>
        <p:spPr>
          <a:xfrm>
            <a:off x="838200" y="342800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1AEE38F7-1DC9-4BAA-8211-CC0A065FF0D2}"/>
              </a:ext>
              <a:ext uri="{C183D7F6-B498-43B3-948B-1728B52AA6E4}">
                <adec:decorative xmlns:adec="http://schemas.microsoft.com/office/drawing/2017/decorative" val="1"/>
              </a:ext>
            </a:extLst>
          </p:cNvPr>
          <p:cNvSpPr/>
          <p:nvPr>
            <p:custDataLst>
              <p:tags r:id="rId17"/>
            </p:custDataLst>
          </p:nvPr>
        </p:nvSpPr>
        <p:spPr>
          <a:xfrm>
            <a:off x="838200" y="3428009"/>
            <a:ext cx="75996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4A2EDF2E-EBCB-4E1D-A9CD-B3F3C7E07A50}"/>
              </a:ext>
            </a:extLst>
          </p:cNvPr>
          <p:cNvSpPr txBox="1"/>
          <p:nvPr>
            <p:custDataLst>
              <p:tags r:id="rId18"/>
            </p:custDataLst>
          </p:nvPr>
        </p:nvSpPr>
        <p:spPr>
          <a:xfrm>
            <a:off x="838200" y="3872509"/>
            <a:ext cx="9499600" cy="317500"/>
          </a:xfrm>
          <a:prstGeom prst="rect">
            <a:avLst/>
          </a:prstGeom>
          <a:noFill/>
        </p:spPr>
        <p:txBody>
          <a:bodyPr vertOverflow="overflow" vert="horz" wrap="square" tIns="0" bIns="0" rtlCol="0" anchor="b" anchorCtr="0">
            <a:normAutofit/>
          </a:bodyPr>
          <a:lstStyle/>
          <a:p>
            <a:pPr algn="l"/>
            <a:r>
              <a:rPr lang="en-GB"/>
              <a:t>What is the Primo Research Assistant?</a:t>
            </a:r>
          </a:p>
        </p:txBody>
      </p:sp>
      <p:sp>
        <p:nvSpPr>
          <p:cNvPr id="19" name="TextBox 18">
            <a:extLst>
              <a:ext uri="{FF2B5EF4-FFF2-40B4-BE49-F238E27FC236}">
                <a16:creationId xmlns:a16="http://schemas.microsoft.com/office/drawing/2014/main" id="{A4176B00-3EB2-44F0-85F3-22DD9822441E}"/>
              </a:ext>
              <a:ext uri="{C183D7F6-B498-43B3-948B-1728B52AA6E4}">
                <adec:decorative xmlns:adec="http://schemas.microsoft.com/office/drawing/2017/decorative" val="1"/>
              </a:ext>
            </a:extLst>
          </p:cNvPr>
          <p:cNvSpPr txBox="1"/>
          <p:nvPr>
            <p:custDataLst>
              <p:tags r:id="rId19"/>
            </p:custDataLst>
          </p:nvPr>
        </p:nvSpPr>
        <p:spPr>
          <a:xfrm>
            <a:off x="10337800" y="4037609"/>
            <a:ext cx="1016000" cy="635000"/>
          </a:xfrm>
          <a:prstGeom prst="rect">
            <a:avLst/>
          </a:prstGeom>
          <a:noFill/>
        </p:spPr>
        <p:txBody>
          <a:bodyPr vertOverflow="overflow" vert="horz" wrap="square" rtlCol="0" anchor="ctr" anchorCtr="0">
            <a:spAutoFit/>
          </a:bodyPr>
          <a:lstStyle/>
          <a:p>
            <a:pPr algn="r"/>
            <a:r>
              <a:rPr lang="en-GB"/>
              <a:t>31%</a:t>
            </a:r>
          </a:p>
        </p:txBody>
      </p:sp>
      <p:sp>
        <p:nvSpPr>
          <p:cNvPr id="20" name="Rectangle: Rounded Corners 19">
            <a:extLst>
              <a:ext uri="{FF2B5EF4-FFF2-40B4-BE49-F238E27FC236}">
                <a16:creationId xmlns:a16="http://schemas.microsoft.com/office/drawing/2014/main" id="{1BF170CA-4E3A-4D0A-BDE2-E41F93DB73C0}"/>
              </a:ext>
              <a:ext uri="{C183D7F6-B498-43B3-948B-1728B52AA6E4}">
                <adec:decorative xmlns:adec="http://schemas.microsoft.com/office/drawing/2017/decorative" val="1"/>
              </a:ext>
            </a:extLst>
          </p:cNvPr>
          <p:cNvSpPr/>
          <p:nvPr>
            <p:custDataLst>
              <p:tags r:id="rId20"/>
            </p:custDataLst>
          </p:nvPr>
        </p:nvSpPr>
        <p:spPr>
          <a:xfrm>
            <a:off x="838200" y="419000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C21F9E41-7E8D-4118-9707-2F041ECDF42A}"/>
              </a:ext>
              <a:ext uri="{C183D7F6-B498-43B3-948B-1728B52AA6E4}">
                <adec:decorative xmlns:adec="http://schemas.microsoft.com/office/drawing/2017/decorative" val="1"/>
              </a:ext>
            </a:extLst>
          </p:cNvPr>
          <p:cNvSpPr/>
          <p:nvPr>
            <p:custDataLst>
              <p:tags r:id="rId21"/>
            </p:custDataLst>
          </p:nvPr>
        </p:nvSpPr>
        <p:spPr>
          <a:xfrm>
            <a:off x="838200" y="4190009"/>
            <a:ext cx="75996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Rectangle 21">
            <a:extLst>
              <a:ext uri="{FF2B5EF4-FFF2-40B4-BE49-F238E27FC236}">
                <a16:creationId xmlns:a16="http://schemas.microsoft.com/office/drawing/2014/main" id="{87800AFF-2C51-46F4-9C36-EC030535FFBC}"/>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8419700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00557"/>
            <a:ext cx="10515600" cy="1325563"/>
          </a:xfrm>
        </p:spPr>
        <p:txBody>
          <a:bodyPr/>
          <a:lstStyle/>
          <a:p>
            <a:r>
              <a:rPr lang="en-GB">
                <a:latin typeface="Aptos" panose="020B0004020202020204" pitchFamily="34" charset="0"/>
              </a:rPr>
              <a:t>I remember how to access the Online Reading List.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66AA585A-A2CA-4A8C-8CD9-2C1E9DB160E6}"/>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ADF7522B-9C7C-491E-B525-3F2474715DCD}"/>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B523B2CC-419E-4641-9E66-BEB9FF4C84A3}"/>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065C35A-073D-40E7-851F-187ADF88075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A0F3746-9787-4E40-932F-5AFBA771CB96}"/>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77C59C6C-7EDB-46D1-8ADB-46AF3E14705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10B35B3-73C5-42CA-AAA4-FE5E5980D5C7}"/>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9DD228C5-72CB-4E2A-B5CA-A291CC51793D}"/>
              </a:ext>
            </a:extLst>
          </p:cNvPr>
          <p:cNvSpPr txBox="1"/>
          <p:nvPr>
            <p:custDataLst>
              <p:tags r:id="rId11"/>
            </p:custDataLst>
          </p:nvPr>
        </p:nvSpPr>
        <p:spPr>
          <a:xfrm>
            <a:off x="838200" y="251899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0F52EF22-8EBD-44C0-BEEA-401D52819C41}"/>
              </a:ext>
              <a:ext uri="{C183D7F6-B498-43B3-948B-1728B52AA6E4}">
                <adec:decorative xmlns:adec="http://schemas.microsoft.com/office/drawing/2017/decorative" val="1"/>
              </a:ext>
            </a:extLst>
          </p:cNvPr>
          <p:cNvSpPr txBox="1"/>
          <p:nvPr>
            <p:custDataLst>
              <p:tags r:id="rId12"/>
            </p:custDataLst>
          </p:nvPr>
        </p:nvSpPr>
        <p:spPr>
          <a:xfrm>
            <a:off x="10337800" y="281692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D89A2BD7-737B-4AFA-93D3-47E69A322918}"/>
              </a:ext>
              <a:ext uri="{C183D7F6-B498-43B3-948B-1728B52AA6E4}">
                <adec:decorative xmlns:adec="http://schemas.microsoft.com/office/drawing/2017/decorative" val="1"/>
              </a:ext>
            </a:extLst>
          </p:cNvPr>
          <p:cNvSpPr/>
          <p:nvPr>
            <p:custDataLst>
              <p:tags r:id="rId13"/>
            </p:custDataLst>
          </p:nvPr>
        </p:nvSpPr>
        <p:spPr>
          <a:xfrm>
            <a:off x="838200" y="2836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95EFBCF8-70D2-47D8-A967-071872A97063}"/>
              </a:ext>
              <a:ext uri="{C183D7F6-B498-43B3-948B-1728B52AA6E4}">
                <adec:decorative xmlns:adec="http://schemas.microsoft.com/office/drawing/2017/decorative" val="1"/>
              </a:ext>
            </a:extLst>
          </p:cNvPr>
          <p:cNvSpPr/>
          <p:nvPr>
            <p:custDataLst>
              <p:tags r:id="rId14"/>
            </p:custDataLst>
          </p:nvPr>
        </p:nvSpPr>
        <p:spPr>
          <a:xfrm>
            <a:off x="838200" y="283649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A8F1B4AC-865B-4F92-BD75-294707F88584}"/>
              </a:ext>
            </a:extLst>
          </p:cNvPr>
          <p:cNvSpPr txBox="1"/>
          <p:nvPr>
            <p:custDataLst>
              <p:tags r:id="rId15"/>
            </p:custDataLst>
          </p:nvPr>
        </p:nvSpPr>
        <p:spPr>
          <a:xfrm>
            <a:off x="838200" y="328099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6" name="TextBox 15">
            <a:extLst>
              <a:ext uri="{FF2B5EF4-FFF2-40B4-BE49-F238E27FC236}">
                <a16:creationId xmlns:a16="http://schemas.microsoft.com/office/drawing/2014/main" id="{BE76CC77-A8FE-4677-9EE3-6C0003C89F95}"/>
              </a:ext>
              <a:ext uri="{C183D7F6-B498-43B3-948B-1728B52AA6E4}">
                <adec:decorative xmlns:adec="http://schemas.microsoft.com/office/drawing/2017/decorative" val="1"/>
              </a:ext>
            </a:extLst>
          </p:cNvPr>
          <p:cNvSpPr txBox="1"/>
          <p:nvPr>
            <p:custDataLst>
              <p:tags r:id="rId16"/>
            </p:custDataLst>
          </p:nvPr>
        </p:nvSpPr>
        <p:spPr>
          <a:xfrm>
            <a:off x="10337800" y="357892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9A41D0D4-347E-4CDE-9167-C4B575AEFCD8}"/>
              </a:ext>
              <a:ext uri="{C183D7F6-B498-43B3-948B-1728B52AA6E4}">
                <adec:decorative xmlns:adec="http://schemas.microsoft.com/office/drawing/2017/decorative" val="1"/>
              </a:ext>
            </a:extLst>
          </p:cNvPr>
          <p:cNvSpPr/>
          <p:nvPr>
            <p:custDataLst>
              <p:tags r:id="rId17"/>
            </p:custDataLst>
          </p:nvPr>
        </p:nvSpPr>
        <p:spPr>
          <a:xfrm>
            <a:off x="838200" y="3598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A1A5AE01-B10E-4BFE-A19F-6ECD96DB0E03}"/>
              </a:ext>
              <a:ext uri="{C183D7F6-B498-43B3-948B-1728B52AA6E4}">
                <adec:decorative xmlns:adec="http://schemas.microsoft.com/office/drawing/2017/decorative" val="1"/>
              </a:ext>
            </a:extLst>
          </p:cNvPr>
          <p:cNvSpPr/>
          <p:nvPr>
            <p:custDataLst>
              <p:tags r:id="rId18"/>
            </p:custDataLst>
          </p:nvPr>
        </p:nvSpPr>
        <p:spPr>
          <a:xfrm>
            <a:off x="838200" y="359849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BFDAD108-D1F0-468A-98B6-75C28A960447}"/>
              </a:ext>
            </a:extLst>
          </p:cNvPr>
          <p:cNvSpPr txBox="1"/>
          <p:nvPr>
            <p:custDataLst>
              <p:tags r:id="rId19"/>
            </p:custDataLst>
          </p:nvPr>
        </p:nvSpPr>
        <p:spPr>
          <a:xfrm>
            <a:off x="838200" y="404299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There is an Online Reading List?!</a:t>
            </a:r>
          </a:p>
        </p:txBody>
      </p:sp>
      <p:sp>
        <p:nvSpPr>
          <p:cNvPr id="20" name="TextBox 19">
            <a:extLst>
              <a:ext uri="{FF2B5EF4-FFF2-40B4-BE49-F238E27FC236}">
                <a16:creationId xmlns:a16="http://schemas.microsoft.com/office/drawing/2014/main" id="{7020892E-57F1-4255-B740-2E7068314F45}"/>
              </a:ext>
              <a:ext uri="{C183D7F6-B498-43B3-948B-1728B52AA6E4}">
                <adec:decorative xmlns:adec="http://schemas.microsoft.com/office/drawing/2017/decorative" val="1"/>
              </a:ext>
            </a:extLst>
          </p:cNvPr>
          <p:cNvSpPr txBox="1"/>
          <p:nvPr>
            <p:custDataLst>
              <p:tags r:id="rId20"/>
            </p:custDataLst>
          </p:nvPr>
        </p:nvSpPr>
        <p:spPr>
          <a:xfrm>
            <a:off x="10337800" y="434092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E26FC2A8-1073-4435-9BDF-67186A7C93E4}"/>
              </a:ext>
              <a:ext uri="{C183D7F6-B498-43B3-948B-1728B52AA6E4}">
                <adec:decorative xmlns:adec="http://schemas.microsoft.com/office/drawing/2017/decorative" val="1"/>
              </a:ext>
            </a:extLst>
          </p:cNvPr>
          <p:cNvSpPr/>
          <p:nvPr>
            <p:custDataLst>
              <p:tags r:id="rId21"/>
            </p:custDataLst>
          </p:nvPr>
        </p:nvSpPr>
        <p:spPr>
          <a:xfrm>
            <a:off x="838200" y="43604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5DEC43F5-027A-49DE-B1AA-09B27DBB59BE}"/>
              </a:ext>
              <a:ext uri="{C183D7F6-B498-43B3-948B-1728B52AA6E4}">
                <adec:decorative xmlns:adec="http://schemas.microsoft.com/office/drawing/2017/decorative" val="1"/>
              </a:ext>
            </a:extLst>
          </p:cNvPr>
          <p:cNvSpPr/>
          <p:nvPr>
            <p:custDataLst>
              <p:tags r:id="rId22"/>
            </p:custDataLst>
          </p:nvPr>
        </p:nvSpPr>
        <p:spPr>
          <a:xfrm>
            <a:off x="838200" y="436049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25779373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23066"/>
            <a:ext cx="10515600" cy="1325563"/>
          </a:xfrm>
        </p:spPr>
        <p:txBody>
          <a:bodyPr/>
          <a:lstStyle/>
          <a:p>
            <a:r>
              <a:rPr lang="en-GB">
                <a:latin typeface="Aptos" panose="020B0004020202020204" pitchFamily="34" charset="0"/>
              </a:rPr>
              <a:t>I remember how to access the Online Reading List.</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A3F98217-6C6B-4A5D-BCBA-FBE78DBB2B1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69A7E13B-6A7C-4AAE-ABB4-208BDEF58563}"/>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30DA2173-C79C-4627-916C-D773645A4F40}"/>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0F906D02-5BE7-439E-84C9-B77C0B74C17C}"/>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C8D3CE53-7091-49ED-8447-ECDDF96C8AA0}"/>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01932C98-8CC1-4A49-AD4D-4FEE3B3BC713}"/>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F1584F2E-0CCD-4BC5-9B09-C441DE1395C8}"/>
              </a:ext>
            </a:extLst>
          </p:cNvPr>
          <p:cNvSpPr txBox="1"/>
          <p:nvPr>
            <p:custDataLst>
              <p:tags r:id="rId10"/>
            </p:custDataLst>
          </p:nvPr>
        </p:nvSpPr>
        <p:spPr>
          <a:xfrm>
            <a:off x="838200" y="248799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5FC4B24C-0472-48E9-A523-4018B8CF8F43}"/>
              </a:ext>
              <a:ext uri="{C183D7F6-B498-43B3-948B-1728B52AA6E4}">
                <adec:decorative xmlns:adec="http://schemas.microsoft.com/office/drawing/2017/decorative" val="1"/>
              </a:ext>
            </a:extLst>
          </p:cNvPr>
          <p:cNvSpPr txBox="1"/>
          <p:nvPr>
            <p:custDataLst>
              <p:tags r:id="rId11"/>
            </p:custDataLst>
          </p:nvPr>
        </p:nvSpPr>
        <p:spPr>
          <a:xfrm>
            <a:off x="10337800" y="278592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85%</a:t>
            </a:r>
          </a:p>
        </p:txBody>
      </p:sp>
      <p:sp>
        <p:nvSpPr>
          <p:cNvPr id="12" name="Rectangle: Rounded Corners 11">
            <a:extLst>
              <a:ext uri="{FF2B5EF4-FFF2-40B4-BE49-F238E27FC236}">
                <a16:creationId xmlns:a16="http://schemas.microsoft.com/office/drawing/2014/main" id="{BA8912DE-EFA1-488D-8360-AF54BFF1C3A8}"/>
              </a:ext>
              <a:ext uri="{C183D7F6-B498-43B3-948B-1728B52AA6E4}">
                <adec:decorative xmlns:adec="http://schemas.microsoft.com/office/drawing/2017/decorative" val="1"/>
              </a:ext>
            </a:extLst>
          </p:cNvPr>
          <p:cNvSpPr/>
          <p:nvPr>
            <p:custDataLst>
              <p:tags r:id="rId12"/>
            </p:custDataLst>
          </p:nvPr>
        </p:nvSpPr>
        <p:spPr>
          <a:xfrm>
            <a:off x="838200" y="280549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3B9CB8E8-A998-4897-A4F9-D1FF6726D057}"/>
              </a:ext>
              <a:ext uri="{C183D7F6-B498-43B3-948B-1728B52AA6E4}">
                <adec:decorative xmlns:adec="http://schemas.microsoft.com/office/drawing/2017/decorative" val="1"/>
              </a:ext>
            </a:extLst>
          </p:cNvPr>
          <p:cNvSpPr/>
          <p:nvPr>
            <p:custDataLst>
              <p:tags r:id="rId13"/>
            </p:custDataLst>
          </p:nvPr>
        </p:nvSpPr>
        <p:spPr>
          <a:xfrm>
            <a:off x="838200" y="2805492"/>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5A8A0472-17E6-4549-B5DD-86DCB880BA86}"/>
              </a:ext>
            </a:extLst>
          </p:cNvPr>
          <p:cNvSpPr txBox="1"/>
          <p:nvPr>
            <p:custDataLst>
              <p:tags r:id="rId14"/>
            </p:custDataLst>
          </p:nvPr>
        </p:nvSpPr>
        <p:spPr>
          <a:xfrm>
            <a:off x="838200" y="324999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02EE2A46-7908-4134-B428-A0F41ACE80CC}"/>
              </a:ext>
              <a:ext uri="{C183D7F6-B498-43B3-948B-1728B52AA6E4}">
                <adec:decorative xmlns:adec="http://schemas.microsoft.com/office/drawing/2017/decorative" val="1"/>
              </a:ext>
            </a:extLst>
          </p:cNvPr>
          <p:cNvSpPr txBox="1"/>
          <p:nvPr>
            <p:custDataLst>
              <p:tags r:id="rId15"/>
            </p:custDataLst>
          </p:nvPr>
        </p:nvSpPr>
        <p:spPr>
          <a:xfrm>
            <a:off x="10337800" y="354792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15%</a:t>
            </a:r>
          </a:p>
        </p:txBody>
      </p:sp>
      <p:sp>
        <p:nvSpPr>
          <p:cNvPr id="16" name="Rectangle: Rounded Corners 15">
            <a:extLst>
              <a:ext uri="{FF2B5EF4-FFF2-40B4-BE49-F238E27FC236}">
                <a16:creationId xmlns:a16="http://schemas.microsoft.com/office/drawing/2014/main" id="{E33673E7-DECA-4A9A-AD0B-0D132E297F84}"/>
              </a:ext>
              <a:ext uri="{C183D7F6-B498-43B3-948B-1728B52AA6E4}">
                <adec:decorative xmlns:adec="http://schemas.microsoft.com/office/drawing/2017/decorative" val="1"/>
              </a:ext>
            </a:extLst>
          </p:cNvPr>
          <p:cNvSpPr/>
          <p:nvPr>
            <p:custDataLst>
              <p:tags r:id="rId16"/>
            </p:custDataLst>
          </p:nvPr>
        </p:nvSpPr>
        <p:spPr>
          <a:xfrm>
            <a:off x="838200" y="356749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F0A9A5E6-7F0E-4EF2-9F37-DF85DC83D36D}"/>
              </a:ext>
              <a:ext uri="{C183D7F6-B498-43B3-948B-1728B52AA6E4}">
                <adec:decorative xmlns:adec="http://schemas.microsoft.com/office/drawing/2017/decorative" val="1"/>
              </a:ext>
            </a:extLst>
          </p:cNvPr>
          <p:cNvSpPr/>
          <p:nvPr>
            <p:custDataLst>
              <p:tags r:id="rId17"/>
            </p:custDataLst>
          </p:nvPr>
        </p:nvSpPr>
        <p:spPr>
          <a:xfrm>
            <a:off x="838200" y="3567492"/>
            <a:ext cx="17272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FA292678-95B9-4A08-B5D3-23164E1C6D6D}"/>
              </a:ext>
            </a:extLst>
          </p:cNvPr>
          <p:cNvSpPr txBox="1"/>
          <p:nvPr>
            <p:custDataLst>
              <p:tags r:id="rId18"/>
            </p:custDataLst>
          </p:nvPr>
        </p:nvSpPr>
        <p:spPr>
          <a:xfrm>
            <a:off x="838200" y="401199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There is an Online Reading List?!</a:t>
            </a:r>
          </a:p>
        </p:txBody>
      </p:sp>
      <p:sp>
        <p:nvSpPr>
          <p:cNvPr id="19" name="TextBox 18">
            <a:extLst>
              <a:ext uri="{FF2B5EF4-FFF2-40B4-BE49-F238E27FC236}">
                <a16:creationId xmlns:a16="http://schemas.microsoft.com/office/drawing/2014/main" id="{5BB85CC4-A95F-411D-B6AD-A32C7425A9E7}"/>
              </a:ext>
              <a:ext uri="{C183D7F6-B498-43B3-948B-1728B52AA6E4}">
                <adec:decorative xmlns:adec="http://schemas.microsoft.com/office/drawing/2017/decorative" val="1"/>
              </a:ext>
            </a:extLst>
          </p:cNvPr>
          <p:cNvSpPr txBox="1"/>
          <p:nvPr>
            <p:custDataLst>
              <p:tags r:id="rId19"/>
            </p:custDataLst>
          </p:nvPr>
        </p:nvSpPr>
        <p:spPr>
          <a:xfrm>
            <a:off x="10337800" y="430992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A3797FB8-0C5F-4CDE-A481-09C2AD386929}"/>
              </a:ext>
              <a:ext uri="{C183D7F6-B498-43B3-948B-1728B52AA6E4}">
                <adec:decorative xmlns:adec="http://schemas.microsoft.com/office/drawing/2017/decorative" val="1"/>
              </a:ext>
            </a:extLst>
          </p:cNvPr>
          <p:cNvSpPr/>
          <p:nvPr>
            <p:custDataLst>
              <p:tags r:id="rId20"/>
            </p:custDataLst>
          </p:nvPr>
        </p:nvSpPr>
        <p:spPr>
          <a:xfrm>
            <a:off x="838200" y="432949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A43D7020-D496-4970-B46D-68B0C20DBC6E}"/>
              </a:ext>
              <a:ext uri="{C183D7F6-B498-43B3-948B-1728B52AA6E4}">
                <adec:decorative xmlns:adec="http://schemas.microsoft.com/office/drawing/2017/decorative" val="1"/>
              </a:ext>
            </a:extLst>
          </p:cNvPr>
          <p:cNvSpPr/>
          <p:nvPr>
            <p:custDataLst>
              <p:tags r:id="rId21"/>
            </p:custDataLst>
          </p:nvPr>
        </p:nvSpPr>
        <p:spPr>
          <a:xfrm>
            <a:off x="838200" y="432949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Rectangle 21">
            <a:extLst>
              <a:ext uri="{FF2B5EF4-FFF2-40B4-BE49-F238E27FC236}">
                <a16:creationId xmlns:a16="http://schemas.microsoft.com/office/drawing/2014/main" id="{BE6385B4-89DC-4D7A-85FC-4E71C35A6D6D}"/>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31596548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84318"/>
            <a:ext cx="10515600" cy="1325563"/>
          </a:xfrm>
        </p:spPr>
        <p:txBody>
          <a:bodyPr/>
          <a:lstStyle/>
          <a:p>
            <a:r>
              <a:rPr lang="en-GB">
                <a:latin typeface="Aptos" panose="020B0004020202020204" pitchFamily="34" charset="0"/>
              </a:rPr>
              <a:t>I remember how to access and use the Harvard Referencing Handbook.</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F856B603-4262-479D-870C-8F4001A9942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31E8D442-910F-4C74-AB6E-404D61E31871}"/>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8FF17459-CFEF-4C91-A3C6-929FE9461AAA}"/>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1A64DBBF-EE0C-4521-82B2-192B8AF63C03}"/>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59A69A9A-527B-4D1B-BB0E-D6B01671C74F}"/>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B021D3D1-0586-43A5-850F-329363BBA220}"/>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3C07108D-A831-44BB-9346-F93E843FAEA7}"/>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86A807D8-CC72-443E-99AD-B0C52AFECC6A}"/>
              </a:ext>
            </a:extLst>
          </p:cNvPr>
          <p:cNvSpPr txBox="1"/>
          <p:nvPr>
            <p:custDataLst>
              <p:tags r:id="rId11"/>
            </p:custDataLst>
          </p:nvPr>
        </p:nvSpPr>
        <p:spPr>
          <a:xfrm>
            <a:off x="838200" y="248799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80C0DFDA-ABEC-45A8-B1BA-247F76ACD84D}"/>
              </a:ext>
              <a:ext uri="{C183D7F6-B498-43B3-948B-1728B52AA6E4}">
                <adec:decorative xmlns:adec="http://schemas.microsoft.com/office/drawing/2017/decorative" val="1"/>
              </a:ext>
            </a:extLst>
          </p:cNvPr>
          <p:cNvSpPr txBox="1"/>
          <p:nvPr>
            <p:custDataLst>
              <p:tags r:id="rId12"/>
            </p:custDataLst>
          </p:nvPr>
        </p:nvSpPr>
        <p:spPr>
          <a:xfrm>
            <a:off x="10337800" y="278592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07E451BD-ED56-46E5-B940-0173302895D0}"/>
              </a:ext>
              <a:ext uri="{C183D7F6-B498-43B3-948B-1728B52AA6E4}">
                <adec:decorative xmlns:adec="http://schemas.microsoft.com/office/drawing/2017/decorative" val="1"/>
              </a:ext>
            </a:extLst>
          </p:cNvPr>
          <p:cNvSpPr/>
          <p:nvPr>
            <p:custDataLst>
              <p:tags r:id="rId13"/>
            </p:custDataLst>
          </p:nvPr>
        </p:nvSpPr>
        <p:spPr>
          <a:xfrm>
            <a:off x="838200" y="280549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9C0F205D-793A-46A5-BA58-CC4213B5CECC}"/>
              </a:ext>
              <a:ext uri="{C183D7F6-B498-43B3-948B-1728B52AA6E4}">
                <adec:decorative xmlns:adec="http://schemas.microsoft.com/office/drawing/2017/decorative" val="1"/>
              </a:ext>
            </a:extLst>
          </p:cNvPr>
          <p:cNvSpPr/>
          <p:nvPr>
            <p:custDataLst>
              <p:tags r:id="rId14"/>
            </p:custDataLst>
          </p:nvPr>
        </p:nvSpPr>
        <p:spPr>
          <a:xfrm>
            <a:off x="838200" y="280549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02226A52-D730-4479-B4E4-D263E8F6EFD2}"/>
              </a:ext>
            </a:extLst>
          </p:cNvPr>
          <p:cNvSpPr txBox="1"/>
          <p:nvPr>
            <p:custDataLst>
              <p:tags r:id="rId15"/>
            </p:custDataLst>
          </p:nvPr>
        </p:nvSpPr>
        <p:spPr>
          <a:xfrm>
            <a:off x="838200" y="324999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6" name="TextBox 15">
            <a:extLst>
              <a:ext uri="{FF2B5EF4-FFF2-40B4-BE49-F238E27FC236}">
                <a16:creationId xmlns:a16="http://schemas.microsoft.com/office/drawing/2014/main" id="{CE2774CC-D147-4A75-9B4F-44C4510A4376}"/>
              </a:ext>
              <a:ext uri="{C183D7F6-B498-43B3-948B-1728B52AA6E4}">
                <adec:decorative xmlns:adec="http://schemas.microsoft.com/office/drawing/2017/decorative" val="1"/>
              </a:ext>
            </a:extLst>
          </p:cNvPr>
          <p:cNvSpPr txBox="1"/>
          <p:nvPr>
            <p:custDataLst>
              <p:tags r:id="rId16"/>
            </p:custDataLst>
          </p:nvPr>
        </p:nvSpPr>
        <p:spPr>
          <a:xfrm>
            <a:off x="10337800" y="354792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45D36FE0-9FCA-41BC-B09C-B272CE089D2A}"/>
              </a:ext>
              <a:ext uri="{C183D7F6-B498-43B3-948B-1728B52AA6E4}">
                <adec:decorative xmlns:adec="http://schemas.microsoft.com/office/drawing/2017/decorative" val="1"/>
              </a:ext>
            </a:extLst>
          </p:cNvPr>
          <p:cNvSpPr/>
          <p:nvPr>
            <p:custDataLst>
              <p:tags r:id="rId17"/>
            </p:custDataLst>
          </p:nvPr>
        </p:nvSpPr>
        <p:spPr>
          <a:xfrm>
            <a:off x="838200" y="356749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5C8BC954-0029-48E8-81F9-9BD4FEDB4D6B}"/>
              </a:ext>
              <a:ext uri="{C183D7F6-B498-43B3-948B-1728B52AA6E4}">
                <adec:decorative xmlns:adec="http://schemas.microsoft.com/office/drawing/2017/decorative" val="1"/>
              </a:ext>
            </a:extLst>
          </p:cNvPr>
          <p:cNvSpPr/>
          <p:nvPr>
            <p:custDataLst>
              <p:tags r:id="rId18"/>
            </p:custDataLst>
          </p:nvPr>
        </p:nvSpPr>
        <p:spPr>
          <a:xfrm>
            <a:off x="838200" y="356749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4312DF58-65F5-49EF-AB2E-88FAAAD37F24}"/>
              </a:ext>
            </a:extLst>
          </p:cNvPr>
          <p:cNvSpPr txBox="1"/>
          <p:nvPr>
            <p:custDataLst>
              <p:tags r:id="rId19"/>
            </p:custDataLst>
          </p:nvPr>
        </p:nvSpPr>
        <p:spPr>
          <a:xfrm>
            <a:off x="838200" y="401199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What is the Harvard Referencing Handbook?</a:t>
            </a:r>
          </a:p>
        </p:txBody>
      </p:sp>
      <p:sp>
        <p:nvSpPr>
          <p:cNvPr id="20" name="TextBox 19">
            <a:extLst>
              <a:ext uri="{FF2B5EF4-FFF2-40B4-BE49-F238E27FC236}">
                <a16:creationId xmlns:a16="http://schemas.microsoft.com/office/drawing/2014/main" id="{B11B32BB-CE92-4AD4-93B5-2181F7B53AA5}"/>
              </a:ext>
              <a:ext uri="{C183D7F6-B498-43B3-948B-1728B52AA6E4}">
                <adec:decorative xmlns:adec="http://schemas.microsoft.com/office/drawing/2017/decorative" val="1"/>
              </a:ext>
            </a:extLst>
          </p:cNvPr>
          <p:cNvSpPr txBox="1"/>
          <p:nvPr>
            <p:custDataLst>
              <p:tags r:id="rId20"/>
            </p:custDataLst>
          </p:nvPr>
        </p:nvSpPr>
        <p:spPr>
          <a:xfrm>
            <a:off x="10337800" y="430992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E2C5267D-41E3-40DB-A551-FCF186A5772F}"/>
              </a:ext>
              <a:ext uri="{C183D7F6-B498-43B3-948B-1728B52AA6E4}">
                <adec:decorative xmlns:adec="http://schemas.microsoft.com/office/drawing/2017/decorative" val="1"/>
              </a:ext>
            </a:extLst>
          </p:cNvPr>
          <p:cNvSpPr/>
          <p:nvPr>
            <p:custDataLst>
              <p:tags r:id="rId21"/>
            </p:custDataLst>
          </p:nvPr>
        </p:nvSpPr>
        <p:spPr>
          <a:xfrm>
            <a:off x="838200" y="432949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7EF9BEDF-FD35-4DAE-8434-21D9CBD706FE}"/>
              </a:ext>
              <a:ext uri="{C183D7F6-B498-43B3-948B-1728B52AA6E4}">
                <adec:decorative xmlns:adec="http://schemas.microsoft.com/office/drawing/2017/decorative" val="1"/>
              </a:ext>
            </a:extLst>
          </p:cNvPr>
          <p:cNvSpPr/>
          <p:nvPr>
            <p:custDataLst>
              <p:tags r:id="rId22"/>
            </p:custDataLst>
          </p:nvPr>
        </p:nvSpPr>
        <p:spPr>
          <a:xfrm>
            <a:off x="838200" y="432949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29167493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22325"/>
            <a:ext cx="10515600" cy="1325563"/>
          </a:xfrm>
        </p:spPr>
        <p:txBody>
          <a:bodyPr/>
          <a:lstStyle/>
          <a:p>
            <a:r>
              <a:rPr lang="en-GB">
                <a:latin typeface="Aptos" panose="020B0004020202020204" pitchFamily="34" charset="0"/>
              </a:rPr>
              <a:t>I remember how to access and use the Harvard Referencing Handbook.</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E967176E-314C-44BA-B112-46B70F3F45D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D64FBCE7-78B2-463A-9899-10B73761713C}"/>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9A895CF2-D7DA-4A84-8AD2-7ABB7BEC24D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6D24664-A667-424C-8351-C1711E219D17}"/>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0AAFE09A-F830-4E0C-8A05-A262BFF3285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81AF3F07-6C48-4D64-844E-45A060257430}"/>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F315607D-C558-4558-8337-C72931334A0D}"/>
              </a:ext>
            </a:extLst>
          </p:cNvPr>
          <p:cNvSpPr txBox="1"/>
          <p:nvPr>
            <p:custDataLst>
              <p:tags r:id="rId10"/>
            </p:custDataLst>
          </p:nvPr>
        </p:nvSpPr>
        <p:spPr>
          <a:xfrm>
            <a:off x="838200" y="2433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4F51DC0D-986E-41D2-947C-7BD01196F383}"/>
              </a:ext>
              <a:ext uri="{C183D7F6-B498-43B3-948B-1728B52AA6E4}">
                <adec:decorative xmlns:adec="http://schemas.microsoft.com/office/drawing/2017/decorative" val="1"/>
              </a:ext>
            </a:extLst>
          </p:cNvPr>
          <p:cNvSpPr txBox="1"/>
          <p:nvPr>
            <p:custDataLst>
              <p:tags r:id="rId11"/>
            </p:custDataLst>
          </p:nvPr>
        </p:nvSpPr>
        <p:spPr>
          <a:xfrm>
            <a:off x="10337800" y="2731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92%</a:t>
            </a:r>
          </a:p>
        </p:txBody>
      </p:sp>
      <p:sp>
        <p:nvSpPr>
          <p:cNvPr id="12" name="Rectangle: Rounded Corners 11">
            <a:extLst>
              <a:ext uri="{FF2B5EF4-FFF2-40B4-BE49-F238E27FC236}">
                <a16:creationId xmlns:a16="http://schemas.microsoft.com/office/drawing/2014/main" id="{80654388-297E-415D-8B8B-17A780C974E7}"/>
              </a:ext>
              <a:ext uri="{C183D7F6-B498-43B3-948B-1728B52AA6E4}">
                <adec:decorative xmlns:adec="http://schemas.microsoft.com/office/drawing/2017/decorative" val="1"/>
              </a:ext>
            </a:extLst>
          </p:cNvPr>
          <p:cNvSpPr/>
          <p:nvPr>
            <p:custDataLst>
              <p:tags r:id="rId12"/>
            </p:custDataLst>
          </p:nvPr>
        </p:nvSpPr>
        <p:spPr>
          <a:xfrm>
            <a:off x="838200" y="2751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FDB0A970-9239-4F51-B82F-9701647B07DF}"/>
              </a:ext>
              <a:ext uri="{C183D7F6-B498-43B3-948B-1728B52AA6E4}">
                <adec:decorative xmlns:adec="http://schemas.microsoft.com/office/drawing/2017/decorative" val="1"/>
              </a:ext>
            </a:extLst>
          </p:cNvPr>
          <p:cNvSpPr/>
          <p:nvPr>
            <p:custDataLst>
              <p:tags r:id="rId13"/>
            </p:custDataLst>
          </p:nvPr>
        </p:nvSpPr>
        <p:spPr>
          <a:xfrm>
            <a:off x="838200" y="2751248"/>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063C70DF-6878-40B4-A482-A7F0FBB42B14}"/>
              </a:ext>
            </a:extLst>
          </p:cNvPr>
          <p:cNvSpPr txBox="1"/>
          <p:nvPr>
            <p:custDataLst>
              <p:tags r:id="rId14"/>
            </p:custDataLst>
          </p:nvPr>
        </p:nvSpPr>
        <p:spPr>
          <a:xfrm>
            <a:off x="838200" y="3195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C78D19F4-A2C7-4F17-AF2B-0F07D580A0E4}"/>
              </a:ext>
              <a:ext uri="{C183D7F6-B498-43B3-948B-1728B52AA6E4}">
                <adec:decorative xmlns:adec="http://schemas.microsoft.com/office/drawing/2017/decorative" val="1"/>
              </a:ext>
            </a:extLst>
          </p:cNvPr>
          <p:cNvSpPr txBox="1"/>
          <p:nvPr>
            <p:custDataLst>
              <p:tags r:id="rId15"/>
            </p:custDataLst>
          </p:nvPr>
        </p:nvSpPr>
        <p:spPr>
          <a:xfrm>
            <a:off x="10337800" y="3493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8%</a:t>
            </a:r>
          </a:p>
        </p:txBody>
      </p:sp>
      <p:sp>
        <p:nvSpPr>
          <p:cNvPr id="16" name="Rectangle: Rounded Corners 15">
            <a:extLst>
              <a:ext uri="{FF2B5EF4-FFF2-40B4-BE49-F238E27FC236}">
                <a16:creationId xmlns:a16="http://schemas.microsoft.com/office/drawing/2014/main" id="{F1F9304A-CF3F-4180-A6B3-32D4A479F5A3}"/>
              </a:ext>
              <a:ext uri="{C183D7F6-B498-43B3-948B-1728B52AA6E4}">
                <adec:decorative xmlns:adec="http://schemas.microsoft.com/office/drawing/2017/decorative" val="1"/>
              </a:ext>
            </a:extLst>
          </p:cNvPr>
          <p:cNvSpPr/>
          <p:nvPr>
            <p:custDataLst>
              <p:tags r:id="rId16"/>
            </p:custDataLst>
          </p:nvPr>
        </p:nvSpPr>
        <p:spPr>
          <a:xfrm>
            <a:off x="838200" y="3513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547D2458-94EC-4776-94F1-F0F581877CA6}"/>
              </a:ext>
              <a:ext uri="{C183D7F6-B498-43B3-948B-1728B52AA6E4}">
                <adec:decorative xmlns:adec="http://schemas.microsoft.com/office/drawing/2017/decorative" val="1"/>
              </a:ext>
            </a:extLst>
          </p:cNvPr>
          <p:cNvSpPr/>
          <p:nvPr>
            <p:custDataLst>
              <p:tags r:id="rId17"/>
            </p:custDataLst>
          </p:nvPr>
        </p:nvSpPr>
        <p:spPr>
          <a:xfrm>
            <a:off x="838200" y="3513248"/>
            <a:ext cx="7916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C497F076-ECCA-419A-820F-EC8DB6EC7FE2}"/>
              </a:ext>
            </a:extLst>
          </p:cNvPr>
          <p:cNvSpPr txBox="1"/>
          <p:nvPr>
            <p:custDataLst>
              <p:tags r:id="rId18"/>
            </p:custDataLst>
          </p:nvPr>
        </p:nvSpPr>
        <p:spPr>
          <a:xfrm>
            <a:off x="838200" y="3957749"/>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What is the Harvard Referencing Handbook?</a:t>
            </a:r>
          </a:p>
        </p:txBody>
      </p:sp>
      <p:sp>
        <p:nvSpPr>
          <p:cNvPr id="19" name="TextBox 18">
            <a:extLst>
              <a:ext uri="{FF2B5EF4-FFF2-40B4-BE49-F238E27FC236}">
                <a16:creationId xmlns:a16="http://schemas.microsoft.com/office/drawing/2014/main" id="{414BDF99-03A0-452F-B8AC-22E11615CD73}"/>
              </a:ext>
              <a:ext uri="{C183D7F6-B498-43B3-948B-1728B52AA6E4}">
                <adec:decorative xmlns:adec="http://schemas.microsoft.com/office/drawing/2017/decorative" val="1"/>
              </a:ext>
            </a:extLst>
          </p:cNvPr>
          <p:cNvSpPr txBox="1"/>
          <p:nvPr>
            <p:custDataLst>
              <p:tags r:id="rId19"/>
            </p:custDataLst>
          </p:nvPr>
        </p:nvSpPr>
        <p:spPr>
          <a:xfrm>
            <a:off x="10337800" y="4255683"/>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D2740B22-7D83-41DC-8839-963882B000D6}"/>
              </a:ext>
              <a:ext uri="{C183D7F6-B498-43B3-948B-1728B52AA6E4}">
                <adec:decorative xmlns:adec="http://schemas.microsoft.com/office/drawing/2017/decorative" val="1"/>
              </a:ext>
            </a:extLst>
          </p:cNvPr>
          <p:cNvSpPr/>
          <p:nvPr>
            <p:custDataLst>
              <p:tags r:id="rId20"/>
            </p:custDataLst>
          </p:nvPr>
        </p:nvSpPr>
        <p:spPr>
          <a:xfrm>
            <a:off x="838200" y="4275249"/>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9EC2CA0E-9C61-4D6B-BDC6-08B8B9532178}"/>
              </a:ext>
              <a:ext uri="{C183D7F6-B498-43B3-948B-1728B52AA6E4}">
                <adec:decorative xmlns:adec="http://schemas.microsoft.com/office/drawing/2017/decorative" val="1"/>
              </a:ext>
            </a:extLst>
          </p:cNvPr>
          <p:cNvSpPr/>
          <p:nvPr>
            <p:custDataLst>
              <p:tags r:id="rId21"/>
            </p:custDataLst>
          </p:nvPr>
        </p:nvSpPr>
        <p:spPr>
          <a:xfrm>
            <a:off x="838200" y="4275248"/>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Rectangle 21">
            <a:extLst>
              <a:ext uri="{FF2B5EF4-FFF2-40B4-BE49-F238E27FC236}">
                <a16:creationId xmlns:a16="http://schemas.microsoft.com/office/drawing/2014/main" id="{33431164-3181-48E7-BCD1-689A0E81DE92}"/>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7196956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1016058"/>
            <a:ext cx="10515600" cy="1325563"/>
          </a:xfrm>
        </p:spPr>
        <p:txBody>
          <a:bodyPr/>
          <a:lstStyle/>
          <a:p>
            <a:r>
              <a:rPr lang="en-GB">
                <a:latin typeface="Aptos" panose="020B0004020202020204" pitchFamily="34" charset="0"/>
              </a:rPr>
              <a:t>I understand the difference between paraphrasing and quoting.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C580A46F-8059-4D1A-815B-AD840325B150}"/>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C916049A-BE66-4071-AB73-22E62B4FF4D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2C265E76-D5E0-4501-A359-D8DB47F496FE}"/>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89F3DB46-6012-48A7-81E0-1B2C6655F6DD}"/>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6D5F7FF-94A8-49BB-B6B7-5E5DD51C32A7}"/>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327E91F-6B2C-4D5F-BCF8-E4520855D9C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FF860440-D58C-48D7-8B56-A85D501260A8}"/>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7B3742AF-965D-40F9-AAF8-DF41B7112C2E}"/>
              </a:ext>
            </a:extLst>
          </p:cNvPr>
          <p:cNvSpPr txBox="1"/>
          <p:nvPr>
            <p:custDataLst>
              <p:tags r:id="rId11"/>
            </p:custDataLst>
          </p:nvPr>
        </p:nvSpPr>
        <p:spPr>
          <a:xfrm>
            <a:off x="838200" y="268947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AAF57652-6583-44A0-BE93-FE1079D7B131}"/>
              </a:ext>
              <a:ext uri="{C183D7F6-B498-43B3-948B-1728B52AA6E4}">
                <adec:decorative xmlns:adec="http://schemas.microsoft.com/office/drawing/2017/decorative" val="1"/>
              </a:ext>
            </a:extLst>
          </p:cNvPr>
          <p:cNvSpPr txBox="1"/>
          <p:nvPr>
            <p:custDataLst>
              <p:tags r:id="rId12"/>
            </p:custDataLst>
          </p:nvPr>
        </p:nvSpPr>
        <p:spPr>
          <a:xfrm>
            <a:off x="10337800" y="298740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1466261F-F520-4B2E-B16E-38CDDE1A6CD4}"/>
              </a:ext>
              <a:ext uri="{C183D7F6-B498-43B3-948B-1728B52AA6E4}">
                <adec:decorative xmlns:adec="http://schemas.microsoft.com/office/drawing/2017/decorative" val="1"/>
              </a:ext>
            </a:extLst>
          </p:cNvPr>
          <p:cNvSpPr/>
          <p:nvPr>
            <p:custDataLst>
              <p:tags r:id="rId13"/>
            </p:custDataLst>
          </p:nvPr>
        </p:nvSpPr>
        <p:spPr>
          <a:xfrm>
            <a:off x="838200" y="300697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8D7852AB-29A8-4595-A666-69E0E6B38473}"/>
              </a:ext>
              <a:ext uri="{C183D7F6-B498-43B3-948B-1728B52AA6E4}">
                <adec:decorative xmlns:adec="http://schemas.microsoft.com/office/drawing/2017/decorative" val="1"/>
              </a:ext>
            </a:extLst>
          </p:cNvPr>
          <p:cNvSpPr/>
          <p:nvPr>
            <p:custDataLst>
              <p:tags r:id="rId14"/>
            </p:custDataLst>
          </p:nvPr>
        </p:nvSpPr>
        <p:spPr>
          <a:xfrm>
            <a:off x="838200" y="300697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AFA5D10C-6F60-42E4-BF44-207070DF304D}"/>
              </a:ext>
            </a:extLst>
          </p:cNvPr>
          <p:cNvSpPr txBox="1"/>
          <p:nvPr>
            <p:custDataLst>
              <p:tags r:id="rId15"/>
            </p:custDataLst>
          </p:nvPr>
        </p:nvSpPr>
        <p:spPr>
          <a:xfrm>
            <a:off x="838200" y="345147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6" name="TextBox 15">
            <a:extLst>
              <a:ext uri="{FF2B5EF4-FFF2-40B4-BE49-F238E27FC236}">
                <a16:creationId xmlns:a16="http://schemas.microsoft.com/office/drawing/2014/main" id="{396E75BB-FC93-490B-867F-7089A654068F}"/>
              </a:ext>
              <a:ext uri="{C183D7F6-B498-43B3-948B-1728B52AA6E4}">
                <adec:decorative xmlns:adec="http://schemas.microsoft.com/office/drawing/2017/decorative" val="1"/>
              </a:ext>
            </a:extLst>
          </p:cNvPr>
          <p:cNvSpPr txBox="1"/>
          <p:nvPr>
            <p:custDataLst>
              <p:tags r:id="rId16"/>
            </p:custDataLst>
          </p:nvPr>
        </p:nvSpPr>
        <p:spPr>
          <a:xfrm>
            <a:off x="10337800" y="374940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47BE3921-9A2C-4608-8E21-F63B1CC3F4EF}"/>
              </a:ext>
              <a:ext uri="{C183D7F6-B498-43B3-948B-1728B52AA6E4}">
                <adec:decorative xmlns:adec="http://schemas.microsoft.com/office/drawing/2017/decorative" val="1"/>
              </a:ext>
            </a:extLst>
          </p:cNvPr>
          <p:cNvSpPr/>
          <p:nvPr>
            <p:custDataLst>
              <p:tags r:id="rId17"/>
            </p:custDataLst>
          </p:nvPr>
        </p:nvSpPr>
        <p:spPr>
          <a:xfrm>
            <a:off x="838200" y="376897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1D461D9E-E836-4B94-8D01-AB3EAC20B348}"/>
              </a:ext>
              <a:ext uri="{C183D7F6-B498-43B3-948B-1728B52AA6E4}">
                <adec:decorative xmlns:adec="http://schemas.microsoft.com/office/drawing/2017/decorative" val="1"/>
              </a:ext>
            </a:extLst>
          </p:cNvPr>
          <p:cNvSpPr/>
          <p:nvPr>
            <p:custDataLst>
              <p:tags r:id="rId18"/>
            </p:custDataLst>
          </p:nvPr>
        </p:nvSpPr>
        <p:spPr>
          <a:xfrm>
            <a:off x="838200" y="376897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89EF2E91-00E8-4EE3-8E7C-00F104FAFD7B}"/>
              </a:ext>
            </a:extLst>
          </p:cNvPr>
          <p:cNvSpPr txBox="1"/>
          <p:nvPr>
            <p:custDataLst>
              <p:tags r:id="rId19"/>
            </p:custDataLst>
          </p:nvPr>
        </p:nvSpPr>
        <p:spPr>
          <a:xfrm>
            <a:off x="838200" y="421347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Help! I need a refresher</a:t>
            </a:r>
          </a:p>
        </p:txBody>
      </p:sp>
      <p:sp>
        <p:nvSpPr>
          <p:cNvPr id="20" name="TextBox 19">
            <a:extLst>
              <a:ext uri="{FF2B5EF4-FFF2-40B4-BE49-F238E27FC236}">
                <a16:creationId xmlns:a16="http://schemas.microsoft.com/office/drawing/2014/main" id="{74896749-EBE5-49BD-8856-3C31CFF14B2D}"/>
              </a:ext>
              <a:ext uri="{C183D7F6-B498-43B3-948B-1728B52AA6E4}">
                <adec:decorative xmlns:adec="http://schemas.microsoft.com/office/drawing/2017/decorative" val="1"/>
              </a:ext>
            </a:extLst>
          </p:cNvPr>
          <p:cNvSpPr txBox="1"/>
          <p:nvPr>
            <p:custDataLst>
              <p:tags r:id="rId20"/>
            </p:custDataLst>
          </p:nvPr>
        </p:nvSpPr>
        <p:spPr>
          <a:xfrm>
            <a:off x="10337800" y="451140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EC183159-AB0D-4502-B82C-0750A43F56AA}"/>
              </a:ext>
              <a:ext uri="{C183D7F6-B498-43B3-948B-1728B52AA6E4}">
                <adec:decorative xmlns:adec="http://schemas.microsoft.com/office/drawing/2017/decorative" val="1"/>
              </a:ext>
            </a:extLst>
          </p:cNvPr>
          <p:cNvSpPr/>
          <p:nvPr>
            <p:custDataLst>
              <p:tags r:id="rId21"/>
            </p:custDataLst>
          </p:nvPr>
        </p:nvSpPr>
        <p:spPr>
          <a:xfrm>
            <a:off x="838200" y="453097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F3FE59B4-A751-468F-9316-19C1F15E7F83}"/>
              </a:ext>
              <a:ext uri="{C183D7F6-B498-43B3-948B-1728B52AA6E4}">
                <adec:decorative xmlns:adec="http://schemas.microsoft.com/office/drawing/2017/decorative" val="1"/>
              </a:ext>
            </a:extLst>
          </p:cNvPr>
          <p:cNvSpPr/>
          <p:nvPr>
            <p:custDataLst>
              <p:tags r:id="rId22"/>
            </p:custDataLst>
          </p:nvPr>
        </p:nvSpPr>
        <p:spPr>
          <a:xfrm>
            <a:off x="838200" y="4530973"/>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5575385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37826"/>
            <a:ext cx="10515600" cy="1325563"/>
          </a:xfrm>
        </p:spPr>
        <p:txBody>
          <a:bodyPr/>
          <a:lstStyle/>
          <a:p>
            <a:r>
              <a:rPr lang="en-GB">
                <a:latin typeface="Aptos" panose="020B0004020202020204" pitchFamily="34" charset="0"/>
              </a:rPr>
              <a:t>I understand the difference between paraphrasing and quoting.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BB60220F-F588-4C91-B5AC-E16F3A06F7B1}"/>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8F629BAB-C6BF-4C2F-8F69-F7441191529A}"/>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CC8C5394-F699-4852-8B33-BCC287C399EC}"/>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E72A9DC3-389B-44C0-8A6B-A86CCF865B61}"/>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68C6AA2-F4A8-4D26-855F-DE1DBC606242}"/>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45FA8E3E-4EAB-47AA-AE96-4CE1BB2E8432}"/>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4B1DAA38-3AE2-40D4-AD0E-56B8C9ECD074}"/>
              </a:ext>
            </a:extLst>
          </p:cNvPr>
          <p:cNvSpPr txBox="1"/>
          <p:nvPr>
            <p:custDataLst>
              <p:tags r:id="rId10"/>
            </p:custDataLst>
          </p:nvPr>
        </p:nvSpPr>
        <p:spPr>
          <a:xfrm>
            <a:off x="838200" y="240275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A449A020-8DE6-4C76-ADB9-4B210A854E7D}"/>
              </a:ext>
              <a:ext uri="{C183D7F6-B498-43B3-948B-1728B52AA6E4}">
                <adec:decorative xmlns:adec="http://schemas.microsoft.com/office/drawing/2017/decorative" val="1"/>
              </a:ext>
            </a:extLst>
          </p:cNvPr>
          <p:cNvSpPr txBox="1"/>
          <p:nvPr>
            <p:custDataLst>
              <p:tags r:id="rId11"/>
            </p:custDataLst>
          </p:nvPr>
        </p:nvSpPr>
        <p:spPr>
          <a:xfrm>
            <a:off x="10337800" y="270068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100%</a:t>
            </a:r>
          </a:p>
        </p:txBody>
      </p:sp>
      <p:sp>
        <p:nvSpPr>
          <p:cNvPr id="12" name="Rectangle: Rounded Corners 11">
            <a:extLst>
              <a:ext uri="{FF2B5EF4-FFF2-40B4-BE49-F238E27FC236}">
                <a16:creationId xmlns:a16="http://schemas.microsoft.com/office/drawing/2014/main" id="{D7964C6B-3A63-47C7-9DBA-6598B66A37CB}"/>
              </a:ext>
              <a:ext uri="{C183D7F6-B498-43B3-948B-1728B52AA6E4}">
                <adec:decorative xmlns:adec="http://schemas.microsoft.com/office/drawing/2017/decorative" val="1"/>
              </a:ext>
            </a:extLst>
          </p:cNvPr>
          <p:cNvSpPr/>
          <p:nvPr>
            <p:custDataLst>
              <p:tags r:id="rId12"/>
            </p:custDataLst>
          </p:nvPr>
        </p:nvSpPr>
        <p:spPr>
          <a:xfrm>
            <a:off x="838200" y="2720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15B4E0A4-8DC4-40C9-BD64-90228F27FDD3}"/>
              </a:ext>
              <a:ext uri="{C183D7F6-B498-43B3-948B-1728B52AA6E4}">
                <adec:decorative xmlns:adec="http://schemas.microsoft.com/office/drawing/2017/decorative" val="1"/>
              </a:ext>
            </a:extLst>
          </p:cNvPr>
          <p:cNvSpPr/>
          <p:nvPr>
            <p:custDataLst>
              <p:tags r:id="rId13"/>
            </p:custDataLst>
          </p:nvPr>
        </p:nvSpPr>
        <p:spPr>
          <a:xfrm>
            <a:off x="838200" y="2720252"/>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449004DC-D16A-4FD3-A544-428A266864F0}"/>
              </a:ext>
            </a:extLst>
          </p:cNvPr>
          <p:cNvSpPr txBox="1"/>
          <p:nvPr>
            <p:custDataLst>
              <p:tags r:id="rId14"/>
            </p:custDataLst>
          </p:nvPr>
        </p:nvSpPr>
        <p:spPr>
          <a:xfrm>
            <a:off x="838200" y="316475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5207184E-4ACE-4181-B86E-5F47CFDE18E3}"/>
              </a:ext>
              <a:ext uri="{C183D7F6-B498-43B3-948B-1728B52AA6E4}">
                <adec:decorative xmlns:adec="http://schemas.microsoft.com/office/drawing/2017/decorative" val="1"/>
              </a:ext>
            </a:extLst>
          </p:cNvPr>
          <p:cNvSpPr txBox="1"/>
          <p:nvPr>
            <p:custDataLst>
              <p:tags r:id="rId15"/>
            </p:custDataLst>
          </p:nvPr>
        </p:nvSpPr>
        <p:spPr>
          <a:xfrm>
            <a:off x="10337800" y="346268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6" name="Rectangle: Rounded Corners 15">
            <a:extLst>
              <a:ext uri="{FF2B5EF4-FFF2-40B4-BE49-F238E27FC236}">
                <a16:creationId xmlns:a16="http://schemas.microsoft.com/office/drawing/2014/main" id="{38F3B503-BDEE-4297-B953-DCF34238E099}"/>
              </a:ext>
              <a:ext uri="{C183D7F6-B498-43B3-948B-1728B52AA6E4}">
                <adec:decorative xmlns:adec="http://schemas.microsoft.com/office/drawing/2017/decorative" val="1"/>
              </a:ext>
            </a:extLst>
          </p:cNvPr>
          <p:cNvSpPr/>
          <p:nvPr>
            <p:custDataLst>
              <p:tags r:id="rId16"/>
            </p:custDataLst>
          </p:nvPr>
        </p:nvSpPr>
        <p:spPr>
          <a:xfrm>
            <a:off x="838200" y="3482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D232EDEC-4672-4995-9E64-F32E77D5A919}"/>
              </a:ext>
              <a:ext uri="{C183D7F6-B498-43B3-948B-1728B52AA6E4}">
                <adec:decorative xmlns:adec="http://schemas.microsoft.com/office/drawing/2017/decorative" val="1"/>
              </a:ext>
            </a:extLst>
          </p:cNvPr>
          <p:cNvSpPr/>
          <p:nvPr>
            <p:custDataLst>
              <p:tags r:id="rId17"/>
            </p:custDataLst>
          </p:nvPr>
        </p:nvSpPr>
        <p:spPr>
          <a:xfrm>
            <a:off x="838200" y="348225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2E2D3635-C76B-4320-9E64-F6747DA5738A}"/>
              </a:ext>
            </a:extLst>
          </p:cNvPr>
          <p:cNvSpPr txBox="1"/>
          <p:nvPr>
            <p:custDataLst>
              <p:tags r:id="rId18"/>
            </p:custDataLst>
          </p:nvPr>
        </p:nvSpPr>
        <p:spPr>
          <a:xfrm>
            <a:off x="838200" y="3926753"/>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Help! I need a refresher</a:t>
            </a:r>
          </a:p>
        </p:txBody>
      </p:sp>
      <p:sp>
        <p:nvSpPr>
          <p:cNvPr id="19" name="TextBox 18">
            <a:extLst>
              <a:ext uri="{FF2B5EF4-FFF2-40B4-BE49-F238E27FC236}">
                <a16:creationId xmlns:a16="http://schemas.microsoft.com/office/drawing/2014/main" id="{8F5AB976-78DE-416A-B5BA-0A81042D20B4}"/>
              </a:ext>
              <a:ext uri="{C183D7F6-B498-43B3-948B-1728B52AA6E4}">
                <adec:decorative xmlns:adec="http://schemas.microsoft.com/office/drawing/2017/decorative" val="1"/>
              </a:ext>
            </a:extLst>
          </p:cNvPr>
          <p:cNvSpPr txBox="1"/>
          <p:nvPr>
            <p:custDataLst>
              <p:tags r:id="rId19"/>
            </p:custDataLst>
          </p:nvPr>
        </p:nvSpPr>
        <p:spPr>
          <a:xfrm>
            <a:off x="10337800" y="4224687"/>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7904F83C-D75A-4750-A809-F7431CC6379C}"/>
              </a:ext>
              <a:ext uri="{C183D7F6-B498-43B3-948B-1728B52AA6E4}">
                <adec:decorative xmlns:adec="http://schemas.microsoft.com/office/drawing/2017/decorative" val="1"/>
              </a:ext>
            </a:extLst>
          </p:cNvPr>
          <p:cNvSpPr/>
          <p:nvPr>
            <p:custDataLst>
              <p:tags r:id="rId20"/>
            </p:custDataLst>
          </p:nvPr>
        </p:nvSpPr>
        <p:spPr>
          <a:xfrm>
            <a:off x="838200" y="4244253"/>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982D7259-355D-4820-AE06-988D6237F2A3}"/>
              </a:ext>
              <a:ext uri="{C183D7F6-B498-43B3-948B-1728B52AA6E4}">
                <adec:decorative xmlns:adec="http://schemas.microsoft.com/office/drawing/2017/decorative" val="1"/>
              </a:ext>
            </a:extLst>
          </p:cNvPr>
          <p:cNvSpPr/>
          <p:nvPr>
            <p:custDataLst>
              <p:tags r:id="rId21"/>
            </p:custDataLst>
          </p:nvPr>
        </p:nvSpPr>
        <p:spPr>
          <a:xfrm>
            <a:off x="838200" y="424425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Rectangle 21">
            <a:extLst>
              <a:ext uri="{FF2B5EF4-FFF2-40B4-BE49-F238E27FC236}">
                <a16:creationId xmlns:a16="http://schemas.microsoft.com/office/drawing/2014/main" id="{96196A9A-49EB-4E24-ACD5-2181032D1013}"/>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595064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946313"/>
            <a:ext cx="10515600" cy="1325563"/>
          </a:xfrm>
        </p:spPr>
        <p:txBody>
          <a:bodyPr/>
          <a:lstStyle/>
          <a:p>
            <a:r>
              <a:rPr lang="en-GB">
                <a:latin typeface="Aptos" panose="020B0004020202020204" pitchFamily="34" charset="0"/>
              </a:rPr>
              <a:t>I would like a refresher session on Harvard referencing.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7AEABC74-2853-4EA6-89F5-A4B84AFA8EF7}"/>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CC18B957-1A1C-4F19-A6ED-081AC153168B}"/>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BA2C67C7-7AA9-40F6-AC9E-198F5A976F0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6AB5B24-1B75-4FFF-8E97-F2B0B9A412DE}"/>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2213C046-2D67-40BB-A689-1A79C57DDF35}"/>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359B78C3-4D91-4477-B6C1-004548130609}"/>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A7CDB867-8AB6-4C2E-95CC-FED59C48FEE3}"/>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58EB3CE3-FECC-4410-A978-EC955D2967C8}"/>
              </a:ext>
            </a:extLst>
          </p:cNvPr>
          <p:cNvSpPr txBox="1"/>
          <p:nvPr>
            <p:custDataLst>
              <p:tags r:id="rId11"/>
            </p:custDataLst>
          </p:nvPr>
        </p:nvSpPr>
        <p:spPr>
          <a:xfrm>
            <a:off x="838200" y="258873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 please!</a:t>
            </a:r>
          </a:p>
        </p:txBody>
      </p:sp>
      <p:sp>
        <p:nvSpPr>
          <p:cNvPr id="12" name="TextBox 11">
            <a:extLst>
              <a:ext uri="{FF2B5EF4-FFF2-40B4-BE49-F238E27FC236}">
                <a16:creationId xmlns:a16="http://schemas.microsoft.com/office/drawing/2014/main" id="{C283FB3F-4E34-49E8-9E25-63D010262164}"/>
              </a:ext>
              <a:ext uri="{C183D7F6-B498-43B3-948B-1728B52AA6E4}">
                <adec:decorative xmlns:adec="http://schemas.microsoft.com/office/drawing/2017/decorative" val="1"/>
              </a:ext>
            </a:extLst>
          </p:cNvPr>
          <p:cNvSpPr txBox="1"/>
          <p:nvPr>
            <p:custDataLst>
              <p:tags r:id="rId12"/>
            </p:custDataLst>
          </p:nvPr>
        </p:nvSpPr>
        <p:spPr>
          <a:xfrm>
            <a:off x="10337800" y="288666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E2EBD95E-D43C-4CD6-8DF1-2B2BA2B39EDB}"/>
              </a:ext>
              <a:ext uri="{C183D7F6-B498-43B3-948B-1728B52AA6E4}">
                <adec:decorative xmlns:adec="http://schemas.microsoft.com/office/drawing/2017/decorative" val="1"/>
              </a:ext>
            </a:extLst>
          </p:cNvPr>
          <p:cNvSpPr/>
          <p:nvPr>
            <p:custDataLst>
              <p:tags r:id="rId13"/>
            </p:custDataLst>
          </p:nvPr>
        </p:nvSpPr>
        <p:spPr>
          <a:xfrm>
            <a:off x="838200" y="290623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1AAE48D8-8527-4102-9C78-8C812930726E}"/>
              </a:ext>
              <a:ext uri="{C183D7F6-B498-43B3-948B-1728B52AA6E4}">
                <adec:decorative xmlns:adec="http://schemas.microsoft.com/office/drawing/2017/decorative" val="1"/>
              </a:ext>
            </a:extLst>
          </p:cNvPr>
          <p:cNvSpPr/>
          <p:nvPr>
            <p:custDataLst>
              <p:tags r:id="rId14"/>
            </p:custDataLst>
          </p:nvPr>
        </p:nvSpPr>
        <p:spPr>
          <a:xfrm>
            <a:off x="838200" y="290623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4EEA8AD3-354D-447E-AF06-D752A56CD6BB}"/>
              </a:ext>
            </a:extLst>
          </p:cNvPr>
          <p:cNvSpPr txBox="1"/>
          <p:nvPr>
            <p:custDataLst>
              <p:tags r:id="rId15"/>
            </p:custDataLst>
          </p:nvPr>
        </p:nvSpPr>
        <p:spPr>
          <a:xfrm>
            <a:off x="838200" y="335073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Nope, I am all set!</a:t>
            </a:r>
          </a:p>
        </p:txBody>
      </p:sp>
      <p:sp>
        <p:nvSpPr>
          <p:cNvPr id="16" name="TextBox 15">
            <a:extLst>
              <a:ext uri="{FF2B5EF4-FFF2-40B4-BE49-F238E27FC236}">
                <a16:creationId xmlns:a16="http://schemas.microsoft.com/office/drawing/2014/main" id="{61369FF9-8561-4A4B-A6CC-F5412C7AE2BD}"/>
              </a:ext>
              <a:ext uri="{C183D7F6-B498-43B3-948B-1728B52AA6E4}">
                <adec:decorative xmlns:adec="http://schemas.microsoft.com/office/drawing/2017/decorative" val="1"/>
              </a:ext>
            </a:extLst>
          </p:cNvPr>
          <p:cNvSpPr txBox="1"/>
          <p:nvPr>
            <p:custDataLst>
              <p:tags r:id="rId16"/>
            </p:custDataLst>
          </p:nvPr>
        </p:nvSpPr>
        <p:spPr>
          <a:xfrm>
            <a:off x="10337800" y="364866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231B665C-6A8B-4135-A073-5C677C91F72A}"/>
              </a:ext>
              <a:ext uri="{C183D7F6-B498-43B3-948B-1728B52AA6E4}">
                <adec:decorative xmlns:adec="http://schemas.microsoft.com/office/drawing/2017/decorative" val="1"/>
              </a:ext>
            </a:extLst>
          </p:cNvPr>
          <p:cNvSpPr/>
          <p:nvPr>
            <p:custDataLst>
              <p:tags r:id="rId17"/>
            </p:custDataLst>
          </p:nvPr>
        </p:nvSpPr>
        <p:spPr>
          <a:xfrm>
            <a:off x="838200" y="366823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9713C694-6B90-4B33-8322-A426F34B1D8D}"/>
              </a:ext>
              <a:ext uri="{C183D7F6-B498-43B3-948B-1728B52AA6E4}">
                <adec:decorative xmlns:adec="http://schemas.microsoft.com/office/drawing/2017/decorative" val="1"/>
              </a:ext>
            </a:extLst>
          </p:cNvPr>
          <p:cNvSpPr/>
          <p:nvPr>
            <p:custDataLst>
              <p:tags r:id="rId18"/>
            </p:custDataLst>
          </p:nvPr>
        </p:nvSpPr>
        <p:spPr>
          <a:xfrm>
            <a:off x="838200" y="366823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0584286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84320"/>
            <a:ext cx="10515600" cy="1325563"/>
          </a:xfrm>
        </p:spPr>
        <p:txBody>
          <a:bodyPr/>
          <a:lstStyle/>
          <a:p>
            <a:r>
              <a:rPr lang="en-GB">
                <a:latin typeface="Aptos" panose="020B0004020202020204" pitchFamily="34" charset="0"/>
              </a:rPr>
              <a:t>I would like a refresher session on Harvard referencing.</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961C901D-A3AB-40F2-92D9-8B7368F32A03}"/>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5" name="Rectangle: Rounded Corners 4">
            <a:extLst>
              <a:ext uri="{FF2B5EF4-FFF2-40B4-BE49-F238E27FC236}">
                <a16:creationId xmlns:a16="http://schemas.microsoft.com/office/drawing/2014/main" id="{80AE4B08-E8F7-49FA-AE46-EB995E736F47}"/>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EB050F37-A7DD-43D5-A657-3FC21901A322}"/>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D366BD9F-B931-4F59-95F4-C20C6B88775F}"/>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C5B0B1E1-02D8-4B86-81E0-ECBD58E593D3}"/>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BB7FEC31-1A6E-4ED4-9F13-8F39F6068BD3}"/>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83F6A001-0F60-40A1-88B3-44BF3E17B727}"/>
              </a:ext>
            </a:extLst>
          </p:cNvPr>
          <p:cNvSpPr txBox="1"/>
          <p:nvPr>
            <p:custDataLst>
              <p:tags r:id="rId10"/>
            </p:custDataLst>
          </p:nvPr>
        </p:nvSpPr>
        <p:spPr>
          <a:xfrm>
            <a:off x="838200" y="250349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 please!</a:t>
            </a:r>
          </a:p>
        </p:txBody>
      </p:sp>
      <p:sp>
        <p:nvSpPr>
          <p:cNvPr id="11" name="TextBox 10">
            <a:extLst>
              <a:ext uri="{FF2B5EF4-FFF2-40B4-BE49-F238E27FC236}">
                <a16:creationId xmlns:a16="http://schemas.microsoft.com/office/drawing/2014/main" id="{BA79C53A-2432-4874-B254-048B72673A56}"/>
              </a:ext>
              <a:ext uri="{C183D7F6-B498-43B3-948B-1728B52AA6E4}">
                <adec:decorative xmlns:adec="http://schemas.microsoft.com/office/drawing/2017/decorative" val="1"/>
              </a:ext>
            </a:extLst>
          </p:cNvPr>
          <p:cNvSpPr txBox="1"/>
          <p:nvPr>
            <p:custDataLst>
              <p:tags r:id="rId11"/>
            </p:custDataLst>
          </p:nvPr>
        </p:nvSpPr>
        <p:spPr>
          <a:xfrm>
            <a:off x="10337800" y="280142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25%</a:t>
            </a:r>
          </a:p>
        </p:txBody>
      </p:sp>
      <p:sp>
        <p:nvSpPr>
          <p:cNvPr id="12" name="Rectangle: Rounded Corners 11">
            <a:extLst>
              <a:ext uri="{FF2B5EF4-FFF2-40B4-BE49-F238E27FC236}">
                <a16:creationId xmlns:a16="http://schemas.microsoft.com/office/drawing/2014/main" id="{6812200E-5196-4DC3-886E-4B7EF8B9FE3E}"/>
              </a:ext>
              <a:ext uri="{C183D7F6-B498-43B3-948B-1728B52AA6E4}">
                <adec:decorative xmlns:adec="http://schemas.microsoft.com/office/drawing/2017/decorative" val="1"/>
              </a:ext>
            </a:extLst>
          </p:cNvPr>
          <p:cNvSpPr/>
          <p:nvPr>
            <p:custDataLst>
              <p:tags r:id="rId12"/>
            </p:custDataLst>
          </p:nvPr>
        </p:nvSpPr>
        <p:spPr>
          <a:xfrm>
            <a:off x="838200" y="28209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D7567D22-E3D4-46A2-9F22-626ADCFA5CFC}"/>
              </a:ext>
              <a:ext uri="{C183D7F6-B498-43B3-948B-1728B52AA6E4}">
                <adec:decorative xmlns:adec="http://schemas.microsoft.com/office/drawing/2017/decorative" val="1"/>
              </a:ext>
            </a:extLst>
          </p:cNvPr>
          <p:cNvSpPr/>
          <p:nvPr>
            <p:custDataLst>
              <p:tags r:id="rId13"/>
            </p:custDataLst>
          </p:nvPr>
        </p:nvSpPr>
        <p:spPr>
          <a:xfrm>
            <a:off x="838200" y="2820990"/>
            <a:ext cx="3166533"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5EA94A35-3928-458D-BB68-153000497F6A}"/>
              </a:ext>
            </a:extLst>
          </p:cNvPr>
          <p:cNvSpPr txBox="1"/>
          <p:nvPr>
            <p:custDataLst>
              <p:tags r:id="rId14"/>
            </p:custDataLst>
          </p:nvPr>
        </p:nvSpPr>
        <p:spPr>
          <a:xfrm>
            <a:off x="838200" y="3265490"/>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Nope, I am all set!</a:t>
            </a:r>
          </a:p>
        </p:txBody>
      </p:sp>
      <p:sp>
        <p:nvSpPr>
          <p:cNvPr id="15" name="TextBox 14">
            <a:extLst>
              <a:ext uri="{FF2B5EF4-FFF2-40B4-BE49-F238E27FC236}">
                <a16:creationId xmlns:a16="http://schemas.microsoft.com/office/drawing/2014/main" id="{17A75971-F891-4742-AB6A-2A015BAAD787}"/>
              </a:ext>
              <a:ext uri="{C183D7F6-B498-43B3-948B-1728B52AA6E4}">
                <adec:decorative xmlns:adec="http://schemas.microsoft.com/office/drawing/2017/decorative" val="1"/>
              </a:ext>
            </a:extLst>
          </p:cNvPr>
          <p:cNvSpPr txBox="1"/>
          <p:nvPr>
            <p:custDataLst>
              <p:tags r:id="rId15"/>
            </p:custDataLst>
          </p:nvPr>
        </p:nvSpPr>
        <p:spPr>
          <a:xfrm>
            <a:off x="10337800" y="3563424"/>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75%</a:t>
            </a:r>
          </a:p>
        </p:txBody>
      </p:sp>
      <p:sp>
        <p:nvSpPr>
          <p:cNvPr id="16" name="Rectangle: Rounded Corners 15">
            <a:extLst>
              <a:ext uri="{FF2B5EF4-FFF2-40B4-BE49-F238E27FC236}">
                <a16:creationId xmlns:a16="http://schemas.microsoft.com/office/drawing/2014/main" id="{B85D703F-944F-48DE-B415-49F2EA6D2FC8}"/>
              </a:ext>
              <a:ext uri="{C183D7F6-B498-43B3-948B-1728B52AA6E4}">
                <adec:decorative xmlns:adec="http://schemas.microsoft.com/office/drawing/2017/decorative" val="1"/>
              </a:ext>
            </a:extLst>
          </p:cNvPr>
          <p:cNvSpPr/>
          <p:nvPr>
            <p:custDataLst>
              <p:tags r:id="rId16"/>
            </p:custDataLst>
          </p:nvPr>
        </p:nvSpPr>
        <p:spPr>
          <a:xfrm>
            <a:off x="838200" y="358299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C9E5AA89-FBBD-4B84-8677-9F13313C3C2C}"/>
              </a:ext>
              <a:ext uri="{C183D7F6-B498-43B3-948B-1728B52AA6E4}">
                <adec:decorative xmlns:adec="http://schemas.microsoft.com/office/drawing/2017/decorative" val="1"/>
              </a:ext>
            </a:extLst>
          </p:cNvPr>
          <p:cNvSpPr/>
          <p:nvPr>
            <p:custDataLst>
              <p:tags r:id="rId17"/>
            </p:custDataLst>
          </p:nvPr>
        </p:nvSpPr>
        <p:spPr>
          <a:xfrm>
            <a:off x="838200" y="358299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Rectangle 17">
            <a:extLst>
              <a:ext uri="{FF2B5EF4-FFF2-40B4-BE49-F238E27FC236}">
                <a16:creationId xmlns:a16="http://schemas.microsoft.com/office/drawing/2014/main" id="{644707FF-A781-4BAA-8C6E-E9FF532FC063}"/>
              </a:ext>
              <a:ext uri="{C183D7F6-B498-43B3-948B-1728B52AA6E4}">
                <adec:decorative xmlns:adec="http://schemas.microsoft.com/office/drawing/2017/decorative" val="1"/>
              </a:ext>
            </a:extLst>
          </p:cNvPr>
          <p:cNvSpPr/>
          <p:nvPr>
            <p:custDataLst>
              <p:tags r:id="rId18"/>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810923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768081"/>
            <a:ext cx="10515600" cy="1325563"/>
          </a:xfrm>
        </p:spPr>
        <p:txBody>
          <a:bodyPr/>
          <a:lstStyle/>
          <a:p>
            <a:r>
              <a:rPr lang="en-GB">
                <a:latin typeface="Aptos" panose="020B0004020202020204" pitchFamily="34" charset="0"/>
              </a:rPr>
              <a:t>I have accessed and read ALL my assignment feedback from Level 4.</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7D7F233F-F581-49A8-BB04-A0525960389A}"/>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B786A7CA-962C-47D2-AC23-9B7747971564}"/>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6" name="Rectangle: Top Corners Snipped 5">
            <a:extLst>
              <a:ext uri="{FF2B5EF4-FFF2-40B4-BE49-F238E27FC236}">
                <a16:creationId xmlns:a16="http://schemas.microsoft.com/office/drawing/2014/main" id="{C830E6CF-7130-4C46-8996-8BAA422FF8D4}"/>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EB6DDDD-B4CB-4B60-B749-72A4FAFC63E8}"/>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DD4F2F26-5411-4416-A0DF-E590EC51B98C}"/>
              </a:ext>
              <a:ext uri="{C183D7F6-B498-43B3-948B-1728B52AA6E4}">
                <adec:decorative xmlns:adec="http://schemas.microsoft.com/office/drawing/2017/decorative" val="1"/>
              </a:ext>
            </a:extLst>
          </p:cNvPr>
          <p:cNvSpPr/>
          <p:nvPr>
            <p:custDataLst>
              <p:tags r:id="rId8"/>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F219CA8F-0C88-485C-ABB2-9A220ACE434E}"/>
              </a:ext>
            </a:extLst>
          </p:cNvPr>
          <p:cNvSpPr txBox="1"/>
          <p:nvPr>
            <p:custDataLst>
              <p:tags r:id="rId9"/>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0F1A9297-B3C3-4F97-8ED4-2E5D7093D410}"/>
              </a:ext>
            </a:extLst>
          </p:cNvPr>
          <p:cNvSpPr txBox="1"/>
          <p:nvPr>
            <p:custDataLst>
              <p:tags r:id="rId10"/>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1" name="TextBox 10">
            <a:extLst>
              <a:ext uri="{FF2B5EF4-FFF2-40B4-BE49-F238E27FC236}">
                <a16:creationId xmlns:a16="http://schemas.microsoft.com/office/drawing/2014/main" id="{43D4F607-77FD-4BFD-821C-C393FD0BFF08}"/>
              </a:ext>
            </a:extLst>
          </p:cNvPr>
          <p:cNvSpPr txBox="1"/>
          <p:nvPr>
            <p:custDataLst>
              <p:tags r:id="rId11"/>
            </p:custDataLst>
          </p:nvPr>
        </p:nvSpPr>
        <p:spPr>
          <a:xfrm>
            <a:off x="838200" y="241050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2" name="TextBox 11">
            <a:extLst>
              <a:ext uri="{FF2B5EF4-FFF2-40B4-BE49-F238E27FC236}">
                <a16:creationId xmlns:a16="http://schemas.microsoft.com/office/drawing/2014/main" id="{BA797B64-81A8-47BE-9480-AF2772CB63CB}"/>
              </a:ext>
              <a:ext uri="{C183D7F6-B498-43B3-948B-1728B52AA6E4}">
                <adec:decorative xmlns:adec="http://schemas.microsoft.com/office/drawing/2017/decorative" val="1"/>
              </a:ext>
            </a:extLst>
          </p:cNvPr>
          <p:cNvSpPr txBox="1"/>
          <p:nvPr>
            <p:custDataLst>
              <p:tags r:id="rId12"/>
            </p:custDataLst>
          </p:nvPr>
        </p:nvSpPr>
        <p:spPr>
          <a:xfrm>
            <a:off x="10337800" y="270843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3" name="Rectangle: Rounded Corners 12">
            <a:extLst>
              <a:ext uri="{FF2B5EF4-FFF2-40B4-BE49-F238E27FC236}">
                <a16:creationId xmlns:a16="http://schemas.microsoft.com/office/drawing/2014/main" id="{79A2C3D3-2461-4860-877C-D6FCAD4084D8}"/>
              </a:ext>
              <a:ext uri="{C183D7F6-B498-43B3-948B-1728B52AA6E4}">
                <adec:decorative xmlns:adec="http://schemas.microsoft.com/office/drawing/2017/decorative" val="1"/>
              </a:ext>
            </a:extLst>
          </p:cNvPr>
          <p:cNvSpPr/>
          <p:nvPr>
            <p:custDataLst>
              <p:tags r:id="rId13"/>
            </p:custDataLst>
          </p:nvPr>
        </p:nvSpPr>
        <p:spPr>
          <a:xfrm>
            <a:off x="838200" y="272800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4" name="Rectangle: Rounded Corners 13">
            <a:extLst>
              <a:ext uri="{FF2B5EF4-FFF2-40B4-BE49-F238E27FC236}">
                <a16:creationId xmlns:a16="http://schemas.microsoft.com/office/drawing/2014/main" id="{F0357009-90B4-4824-8AA8-4A9CBBEDDE0B}"/>
              </a:ext>
              <a:ext uri="{C183D7F6-B498-43B3-948B-1728B52AA6E4}">
                <adec:decorative xmlns:adec="http://schemas.microsoft.com/office/drawing/2017/decorative" val="1"/>
              </a:ext>
            </a:extLst>
          </p:cNvPr>
          <p:cNvSpPr/>
          <p:nvPr>
            <p:custDataLst>
              <p:tags r:id="rId14"/>
            </p:custDataLst>
          </p:nvPr>
        </p:nvSpPr>
        <p:spPr>
          <a:xfrm>
            <a:off x="838200" y="272800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5" name="TextBox 14">
            <a:extLst>
              <a:ext uri="{FF2B5EF4-FFF2-40B4-BE49-F238E27FC236}">
                <a16:creationId xmlns:a16="http://schemas.microsoft.com/office/drawing/2014/main" id="{436BC71D-4FA0-4976-82C0-B246ECE7C51D}"/>
              </a:ext>
            </a:extLst>
          </p:cNvPr>
          <p:cNvSpPr txBox="1"/>
          <p:nvPr>
            <p:custDataLst>
              <p:tags r:id="rId15"/>
            </p:custDataLst>
          </p:nvPr>
        </p:nvSpPr>
        <p:spPr>
          <a:xfrm>
            <a:off x="838200" y="317250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6" name="TextBox 15">
            <a:extLst>
              <a:ext uri="{FF2B5EF4-FFF2-40B4-BE49-F238E27FC236}">
                <a16:creationId xmlns:a16="http://schemas.microsoft.com/office/drawing/2014/main" id="{A2E131E9-3B65-48D0-9429-9A3441A8CA55}"/>
              </a:ext>
              <a:ext uri="{C183D7F6-B498-43B3-948B-1728B52AA6E4}">
                <adec:decorative xmlns:adec="http://schemas.microsoft.com/office/drawing/2017/decorative" val="1"/>
              </a:ext>
            </a:extLst>
          </p:cNvPr>
          <p:cNvSpPr txBox="1"/>
          <p:nvPr>
            <p:custDataLst>
              <p:tags r:id="rId16"/>
            </p:custDataLst>
          </p:nvPr>
        </p:nvSpPr>
        <p:spPr>
          <a:xfrm>
            <a:off x="10337800" y="347043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17" name="Rectangle: Rounded Corners 16">
            <a:extLst>
              <a:ext uri="{FF2B5EF4-FFF2-40B4-BE49-F238E27FC236}">
                <a16:creationId xmlns:a16="http://schemas.microsoft.com/office/drawing/2014/main" id="{D9DCFDFD-AB9E-4B0A-8BE4-7DA35F6E465A}"/>
              </a:ext>
              <a:ext uri="{C183D7F6-B498-43B3-948B-1728B52AA6E4}">
                <adec:decorative xmlns:adec="http://schemas.microsoft.com/office/drawing/2017/decorative" val="1"/>
              </a:ext>
            </a:extLst>
          </p:cNvPr>
          <p:cNvSpPr/>
          <p:nvPr>
            <p:custDataLst>
              <p:tags r:id="rId17"/>
            </p:custDataLst>
          </p:nvPr>
        </p:nvSpPr>
        <p:spPr>
          <a:xfrm>
            <a:off x="838200" y="349000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8" name="Rectangle: Rounded Corners 17">
            <a:extLst>
              <a:ext uri="{FF2B5EF4-FFF2-40B4-BE49-F238E27FC236}">
                <a16:creationId xmlns:a16="http://schemas.microsoft.com/office/drawing/2014/main" id="{56588072-1F0D-45CF-B767-0E7F1318FC39}"/>
              </a:ext>
              <a:ext uri="{C183D7F6-B498-43B3-948B-1728B52AA6E4}">
                <adec:decorative xmlns:adec="http://schemas.microsoft.com/office/drawing/2017/decorative" val="1"/>
              </a:ext>
            </a:extLst>
          </p:cNvPr>
          <p:cNvSpPr/>
          <p:nvPr>
            <p:custDataLst>
              <p:tags r:id="rId18"/>
            </p:custDataLst>
          </p:nvPr>
        </p:nvSpPr>
        <p:spPr>
          <a:xfrm>
            <a:off x="838200" y="349000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9" name="TextBox 18">
            <a:extLst>
              <a:ext uri="{FF2B5EF4-FFF2-40B4-BE49-F238E27FC236}">
                <a16:creationId xmlns:a16="http://schemas.microsoft.com/office/drawing/2014/main" id="{03D9D52A-4726-4D5E-B5A7-B2E8A0A5F713}"/>
              </a:ext>
            </a:extLst>
          </p:cNvPr>
          <p:cNvSpPr txBox="1"/>
          <p:nvPr>
            <p:custDataLst>
              <p:tags r:id="rId19"/>
            </p:custDataLst>
          </p:nvPr>
        </p:nvSpPr>
        <p:spPr>
          <a:xfrm>
            <a:off x="838200" y="3934502"/>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n/a</a:t>
            </a:r>
          </a:p>
        </p:txBody>
      </p:sp>
      <p:sp>
        <p:nvSpPr>
          <p:cNvPr id="20" name="TextBox 19">
            <a:extLst>
              <a:ext uri="{FF2B5EF4-FFF2-40B4-BE49-F238E27FC236}">
                <a16:creationId xmlns:a16="http://schemas.microsoft.com/office/drawing/2014/main" id="{31EC1693-1E63-49C2-98E7-7CC6791E3738}"/>
              </a:ext>
              <a:ext uri="{C183D7F6-B498-43B3-948B-1728B52AA6E4}">
                <adec:decorative xmlns:adec="http://schemas.microsoft.com/office/drawing/2017/decorative" val="1"/>
              </a:ext>
            </a:extLst>
          </p:cNvPr>
          <p:cNvSpPr txBox="1"/>
          <p:nvPr>
            <p:custDataLst>
              <p:tags r:id="rId20"/>
            </p:custDataLst>
          </p:nvPr>
        </p:nvSpPr>
        <p:spPr>
          <a:xfrm>
            <a:off x="10337800" y="4232436"/>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1" name="Rectangle: Rounded Corners 20">
            <a:extLst>
              <a:ext uri="{FF2B5EF4-FFF2-40B4-BE49-F238E27FC236}">
                <a16:creationId xmlns:a16="http://schemas.microsoft.com/office/drawing/2014/main" id="{4D616F45-9231-4FA9-B6DC-DFC0B4A069CC}"/>
              </a:ext>
              <a:ext uri="{C183D7F6-B498-43B3-948B-1728B52AA6E4}">
                <adec:decorative xmlns:adec="http://schemas.microsoft.com/office/drawing/2017/decorative" val="1"/>
              </a:ext>
            </a:extLst>
          </p:cNvPr>
          <p:cNvSpPr/>
          <p:nvPr>
            <p:custDataLst>
              <p:tags r:id="rId21"/>
            </p:custDataLst>
          </p:nvPr>
        </p:nvSpPr>
        <p:spPr>
          <a:xfrm>
            <a:off x="838200" y="4252002"/>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2" name="Rectangle: Rounded Corners 21">
            <a:extLst>
              <a:ext uri="{FF2B5EF4-FFF2-40B4-BE49-F238E27FC236}">
                <a16:creationId xmlns:a16="http://schemas.microsoft.com/office/drawing/2014/main" id="{AD4B00E8-BFD0-45E2-A908-8E4F1D90FB63}"/>
              </a:ext>
              <a:ext uri="{C183D7F6-B498-43B3-948B-1728B52AA6E4}">
                <adec:decorative xmlns:adec="http://schemas.microsoft.com/office/drawing/2017/decorative" val="1"/>
              </a:ext>
            </a:extLst>
          </p:cNvPr>
          <p:cNvSpPr/>
          <p:nvPr>
            <p:custDataLst>
              <p:tags r:id="rId22"/>
            </p:custDataLst>
          </p:nvPr>
        </p:nvSpPr>
        <p:spPr>
          <a:xfrm>
            <a:off x="838200" y="4252002"/>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Tree>
    <p:custDataLst>
      <p:tags r:id="rId1"/>
    </p:custDataLst>
    <p:extLst>
      <p:ext uri="{BB962C8B-B14F-4D97-AF65-F5344CB8AC3E}">
        <p14:creationId xmlns:p14="http://schemas.microsoft.com/office/powerpoint/2010/main" val="398447334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830075"/>
            <a:ext cx="10515600" cy="1325563"/>
          </a:xfrm>
        </p:spPr>
        <p:txBody>
          <a:bodyPr/>
          <a:lstStyle/>
          <a:p>
            <a:r>
              <a:rPr lang="en-GB">
                <a:latin typeface="Aptos" panose="020B0004020202020204" pitchFamily="34" charset="0"/>
              </a:rPr>
              <a:t>I have accessed and read ALL my assignment feedback from Level 4.</a:t>
            </a:r>
            <a:endParaRPr lang="en-FI">
              <a:latin typeface="Aptos" panose="020B0004020202020204" pitchFamily="34" charset="0"/>
            </a:endParaRP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Rounded Corners 3">
            <a:extLst>
              <a:ext uri="{FF2B5EF4-FFF2-40B4-BE49-F238E27FC236}">
                <a16:creationId xmlns:a16="http://schemas.microsoft.com/office/drawing/2014/main" id="{574D6538-FB52-42E6-B635-ADCE2BDDE186}"/>
              </a:ext>
            </a:extLst>
          </p:cNvPr>
          <p:cNvSpPr/>
          <p:nvPr>
            <p:custDataLst>
              <p:tags r:id="rId4"/>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13/13</a:t>
            </a:r>
          </a:p>
        </p:txBody>
      </p:sp>
      <p:sp>
        <p:nvSpPr>
          <p:cNvPr id="5" name="Rectangle: Rounded Corners 4">
            <a:extLst>
              <a:ext uri="{FF2B5EF4-FFF2-40B4-BE49-F238E27FC236}">
                <a16:creationId xmlns:a16="http://schemas.microsoft.com/office/drawing/2014/main" id="{FA848BB1-EB5B-4915-8CAF-4A46424398C7}"/>
              </a:ext>
              <a:ext uri="{C183D7F6-B498-43B3-948B-1728B52AA6E4}">
                <adec:decorative xmlns:adec="http://schemas.microsoft.com/office/drawing/2017/decorative" val="1"/>
              </a:ext>
            </a:extLst>
          </p:cNvPr>
          <p:cNvSpPr/>
          <p:nvPr>
            <p:custDataLst>
              <p:tags r:id="rId5"/>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6" name="Rectangle: Top Corners Snipped 5">
            <a:extLst>
              <a:ext uri="{FF2B5EF4-FFF2-40B4-BE49-F238E27FC236}">
                <a16:creationId xmlns:a16="http://schemas.microsoft.com/office/drawing/2014/main" id="{ED237AFB-29E6-442C-A231-56C3F074EF7A}"/>
              </a:ext>
              <a:ext uri="{C183D7F6-B498-43B3-948B-1728B52AA6E4}">
                <adec:decorative xmlns:adec="http://schemas.microsoft.com/office/drawing/2017/decorative" val="1"/>
              </a:ext>
            </a:extLst>
          </p:cNvPr>
          <p:cNvSpPr/>
          <p:nvPr>
            <p:custDataLst>
              <p:tags r:id="rId6"/>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553A10B9-F84C-4AC4-9B26-1EBE1EC39FFE}"/>
              </a:ext>
              <a:ext uri="{C183D7F6-B498-43B3-948B-1728B52AA6E4}">
                <adec:decorative xmlns:adec="http://schemas.microsoft.com/office/drawing/2017/decorative" val="1"/>
              </a:ext>
            </a:extLst>
          </p:cNvPr>
          <p:cNvSpPr/>
          <p:nvPr>
            <p:custDataLst>
              <p:tags r:id="rId7"/>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F699A98A-D2B0-4E9C-A0F6-7310E4BCA596}"/>
              </a:ext>
            </a:extLst>
          </p:cNvPr>
          <p:cNvSpPr txBox="1"/>
          <p:nvPr>
            <p:custDataLst>
              <p:tags r:id="rId8"/>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9472E732-A066-4C12-9480-4A207C85F2A0}"/>
              </a:ext>
            </a:extLst>
          </p:cNvPr>
          <p:cNvSpPr txBox="1"/>
          <p:nvPr>
            <p:custDataLst>
              <p:tags r:id="rId9"/>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0" name="TextBox 9">
            <a:extLst>
              <a:ext uri="{FF2B5EF4-FFF2-40B4-BE49-F238E27FC236}">
                <a16:creationId xmlns:a16="http://schemas.microsoft.com/office/drawing/2014/main" id="{ED5700CB-23C0-4ED5-853B-29F95CC27C97}"/>
              </a:ext>
            </a:extLst>
          </p:cNvPr>
          <p:cNvSpPr txBox="1"/>
          <p:nvPr>
            <p:custDataLst>
              <p:tags r:id="rId10"/>
            </p:custDataLst>
          </p:nvPr>
        </p:nvSpPr>
        <p:spPr>
          <a:xfrm>
            <a:off x="838200" y="24802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Yes</a:t>
            </a:r>
          </a:p>
        </p:txBody>
      </p:sp>
      <p:sp>
        <p:nvSpPr>
          <p:cNvPr id="11" name="TextBox 10">
            <a:extLst>
              <a:ext uri="{FF2B5EF4-FFF2-40B4-BE49-F238E27FC236}">
                <a16:creationId xmlns:a16="http://schemas.microsoft.com/office/drawing/2014/main" id="{7D7DA870-CB5D-4AEA-A29F-F238EDB27B57}"/>
              </a:ext>
              <a:ext uri="{C183D7F6-B498-43B3-948B-1728B52AA6E4}">
                <adec:decorative xmlns:adec="http://schemas.microsoft.com/office/drawing/2017/decorative" val="1"/>
              </a:ext>
            </a:extLst>
          </p:cNvPr>
          <p:cNvSpPr txBox="1"/>
          <p:nvPr>
            <p:custDataLst>
              <p:tags r:id="rId11"/>
            </p:custDataLst>
          </p:nvPr>
        </p:nvSpPr>
        <p:spPr>
          <a:xfrm>
            <a:off x="10337800" y="27781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77%</a:t>
            </a:r>
          </a:p>
        </p:txBody>
      </p:sp>
      <p:sp>
        <p:nvSpPr>
          <p:cNvPr id="12" name="Rectangle: Rounded Corners 11">
            <a:extLst>
              <a:ext uri="{FF2B5EF4-FFF2-40B4-BE49-F238E27FC236}">
                <a16:creationId xmlns:a16="http://schemas.microsoft.com/office/drawing/2014/main" id="{D2916391-3ECA-47F9-9CC9-0BB83457F299}"/>
              </a:ext>
              <a:ext uri="{C183D7F6-B498-43B3-948B-1728B52AA6E4}">
                <adec:decorative xmlns:adec="http://schemas.microsoft.com/office/drawing/2017/decorative" val="1"/>
              </a:ext>
            </a:extLst>
          </p:cNvPr>
          <p:cNvSpPr/>
          <p:nvPr>
            <p:custDataLst>
              <p:tags r:id="rId12"/>
            </p:custDataLst>
          </p:nvPr>
        </p:nvSpPr>
        <p:spPr>
          <a:xfrm>
            <a:off x="838200" y="27977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3" name="Rectangle: Rounded Corners 12">
            <a:extLst>
              <a:ext uri="{FF2B5EF4-FFF2-40B4-BE49-F238E27FC236}">
                <a16:creationId xmlns:a16="http://schemas.microsoft.com/office/drawing/2014/main" id="{E7C11B95-2887-4E0E-AFE9-DFB4022995B5}"/>
              </a:ext>
              <a:ext uri="{C183D7F6-B498-43B3-948B-1728B52AA6E4}">
                <adec:decorative xmlns:adec="http://schemas.microsoft.com/office/drawing/2017/decorative" val="1"/>
              </a:ext>
            </a:extLst>
          </p:cNvPr>
          <p:cNvSpPr/>
          <p:nvPr>
            <p:custDataLst>
              <p:tags r:id="rId13"/>
            </p:custDataLst>
          </p:nvPr>
        </p:nvSpPr>
        <p:spPr>
          <a:xfrm>
            <a:off x="838200" y="2797745"/>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4" name="TextBox 13">
            <a:extLst>
              <a:ext uri="{FF2B5EF4-FFF2-40B4-BE49-F238E27FC236}">
                <a16:creationId xmlns:a16="http://schemas.microsoft.com/office/drawing/2014/main" id="{1C5F83EA-5093-4BBE-A980-FF9451423712}"/>
              </a:ext>
            </a:extLst>
          </p:cNvPr>
          <p:cNvSpPr txBox="1"/>
          <p:nvPr>
            <p:custDataLst>
              <p:tags r:id="rId14"/>
            </p:custDataLst>
          </p:nvPr>
        </p:nvSpPr>
        <p:spPr>
          <a:xfrm>
            <a:off x="838200" y="32422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No</a:t>
            </a:r>
          </a:p>
        </p:txBody>
      </p:sp>
      <p:sp>
        <p:nvSpPr>
          <p:cNvPr id="15" name="TextBox 14">
            <a:extLst>
              <a:ext uri="{FF2B5EF4-FFF2-40B4-BE49-F238E27FC236}">
                <a16:creationId xmlns:a16="http://schemas.microsoft.com/office/drawing/2014/main" id="{19F5D7AC-692C-47EE-AF25-B417F4603247}"/>
              </a:ext>
              <a:ext uri="{C183D7F6-B498-43B3-948B-1728B52AA6E4}">
                <adec:decorative xmlns:adec="http://schemas.microsoft.com/office/drawing/2017/decorative" val="1"/>
              </a:ext>
            </a:extLst>
          </p:cNvPr>
          <p:cNvSpPr txBox="1"/>
          <p:nvPr>
            <p:custDataLst>
              <p:tags r:id="rId15"/>
            </p:custDataLst>
          </p:nvPr>
        </p:nvSpPr>
        <p:spPr>
          <a:xfrm>
            <a:off x="10337800" y="35401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23%</a:t>
            </a:r>
          </a:p>
        </p:txBody>
      </p:sp>
      <p:sp>
        <p:nvSpPr>
          <p:cNvPr id="16" name="Rectangle: Rounded Corners 15">
            <a:extLst>
              <a:ext uri="{FF2B5EF4-FFF2-40B4-BE49-F238E27FC236}">
                <a16:creationId xmlns:a16="http://schemas.microsoft.com/office/drawing/2014/main" id="{60CEE872-CDAD-483A-9118-D63ED6984C54}"/>
              </a:ext>
              <a:ext uri="{C183D7F6-B498-43B3-948B-1728B52AA6E4}">
                <adec:decorative xmlns:adec="http://schemas.microsoft.com/office/drawing/2017/decorative" val="1"/>
              </a:ext>
            </a:extLst>
          </p:cNvPr>
          <p:cNvSpPr/>
          <p:nvPr>
            <p:custDataLst>
              <p:tags r:id="rId16"/>
            </p:custDataLst>
          </p:nvPr>
        </p:nvSpPr>
        <p:spPr>
          <a:xfrm>
            <a:off x="838200" y="35597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17" name="Rectangle: Rounded Corners 16">
            <a:extLst>
              <a:ext uri="{FF2B5EF4-FFF2-40B4-BE49-F238E27FC236}">
                <a16:creationId xmlns:a16="http://schemas.microsoft.com/office/drawing/2014/main" id="{9419661E-8A06-4318-8357-F8CAD8B4D21B}"/>
              </a:ext>
              <a:ext uri="{C183D7F6-B498-43B3-948B-1728B52AA6E4}">
                <adec:decorative xmlns:adec="http://schemas.microsoft.com/office/drawing/2017/decorative" val="1"/>
              </a:ext>
            </a:extLst>
          </p:cNvPr>
          <p:cNvSpPr/>
          <p:nvPr>
            <p:custDataLst>
              <p:tags r:id="rId17"/>
            </p:custDataLst>
          </p:nvPr>
        </p:nvSpPr>
        <p:spPr>
          <a:xfrm>
            <a:off x="838200" y="3559745"/>
            <a:ext cx="284988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18" name="TextBox 17">
            <a:extLst>
              <a:ext uri="{FF2B5EF4-FFF2-40B4-BE49-F238E27FC236}">
                <a16:creationId xmlns:a16="http://schemas.microsoft.com/office/drawing/2014/main" id="{23EE9D72-B382-40A3-83B1-E7D0E10660A3}"/>
              </a:ext>
            </a:extLst>
          </p:cNvPr>
          <p:cNvSpPr txBox="1"/>
          <p:nvPr>
            <p:custDataLst>
              <p:tags r:id="rId18"/>
            </p:custDataLst>
          </p:nvPr>
        </p:nvSpPr>
        <p:spPr>
          <a:xfrm>
            <a:off x="838200" y="4004246"/>
            <a:ext cx="9499600" cy="317500"/>
          </a:xfrm>
          <a:prstGeom prst="rect">
            <a:avLst/>
          </a:prstGeom>
          <a:noFill/>
        </p:spPr>
        <p:txBody>
          <a:bodyPr vertOverflow="overflow" vert="horz" wrap="square" tIns="0" bIns="0" rtlCol="0" anchor="b" anchorCtr="0">
            <a:normAutofit/>
          </a:bodyPr>
          <a:lstStyle/>
          <a:p>
            <a:pPr algn="l"/>
            <a:r>
              <a:rPr lang="en-GB">
                <a:latin typeface="Aptos" panose="020B0004020202020204" pitchFamily="34" charset="0"/>
              </a:rPr>
              <a:t>n/a</a:t>
            </a:r>
          </a:p>
        </p:txBody>
      </p:sp>
      <p:sp>
        <p:nvSpPr>
          <p:cNvPr id="19" name="TextBox 18">
            <a:extLst>
              <a:ext uri="{FF2B5EF4-FFF2-40B4-BE49-F238E27FC236}">
                <a16:creationId xmlns:a16="http://schemas.microsoft.com/office/drawing/2014/main" id="{754A50EB-E90D-490F-9099-2CC4819D4A4D}"/>
              </a:ext>
              <a:ext uri="{C183D7F6-B498-43B3-948B-1728B52AA6E4}">
                <adec:decorative xmlns:adec="http://schemas.microsoft.com/office/drawing/2017/decorative" val="1"/>
              </a:ext>
            </a:extLst>
          </p:cNvPr>
          <p:cNvSpPr txBox="1"/>
          <p:nvPr>
            <p:custDataLst>
              <p:tags r:id="rId19"/>
            </p:custDataLst>
          </p:nvPr>
        </p:nvSpPr>
        <p:spPr>
          <a:xfrm>
            <a:off x="10337800" y="4302180"/>
            <a:ext cx="1016000" cy="369332"/>
          </a:xfrm>
          <a:prstGeom prst="rect">
            <a:avLst/>
          </a:prstGeom>
          <a:noFill/>
        </p:spPr>
        <p:txBody>
          <a:bodyPr vertOverflow="overflow" vert="horz" wrap="square" rtlCol="0" anchor="ctr" anchorCtr="0">
            <a:spAutoFit/>
          </a:bodyPr>
          <a:lstStyle/>
          <a:p>
            <a:pPr algn="r"/>
            <a:r>
              <a:rPr lang="en-GB">
                <a:latin typeface="Aptos" panose="020B0004020202020204" pitchFamily="34" charset="0"/>
              </a:rPr>
              <a:t>0%</a:t>
            </a:r>
          </a:p>
        </p:txBody>
      </p:sp>
      <p:sp>
        <p:nvSpPr>
          <p:cNvPr id="20" name="Rectangle: Rounded Corners 19">
            <a:extLst>
              <a:ext uri="{FF2B5EF4-FFF2-40B4-BE49-F238E27FC236}">
                <a16:creationId xmlns:a16="http://schemas.microsoft.com/office/drawing/2014/main" id="{97E856A2-7A0E-4DD5-9871-727F1D6C8CE5}"/>
              </a:ext>
              <a:ext uri="{C183D7F6-B498-43B3-948B-1728B52AA6E4}">
                <adec:decorative xmlns:adec="http://schemas.microsoft.com/office/drawing/2017/decorative" val="1"/>
              </a:ext>
            </a:extLst>
          </p:cNvPr>
          <p:cNvSpPr/>
          <p:nvPr>
            <p:custDataLst>
              <p:tags r:id="rId20"/>
            </p:custDataLst>
          </p:nvPr>
        </p:nvSpPr>
        <p:spPr>
          <a:xfrm>
            <a:off x="838200" y="4321746"/>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latin typeface="Aptos" panose="020B0004020202020204" pitchFamily="34" charset="0"/>
            </a:endParaRPr>
          </a:p>
        </p:txBody>
      </p:sp>
      <p:sp>
        <p:nvSpPr>
          <p:cNvPr id="21" name="Rectangle: Rounded Corners 20">
            <a:extLst>
              <a:ext uri="{FF2B5EF4-FFF2-40B4-BE49-F238E27FC236}">
                <a16:creationId xmlns:a16="http://schemas.microsoft.com/office/drawing/2014/main" id="{80255B4D-D007-45E3-9876-36EB66F60FAB}"/>
              </a:ext>
              <a:ext uri="{C183D7F6-B498-43B3-948B-1728B52AA6E4}">
                <adec:decorative xmlns:adec="http://schemas.microsoft.com/office/drawing/2017/decorative" val="1"/>
              </a:ext>
            </a:extLst>
          </p:cNvPr>
          <p:cNvSpPr/>
          <p:nvPr>
            <p:custDataLst>
              <p:tags r:id="rId21"/>
            </p:custDataLst>
          </p:nvPr>
        </p:nvSpPr>
        <p:spPr>
          <a:xfrm>
            <a:off x="838200" y="4321745"/>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latin typeface="Aptos" panose="020B0004020202020204" pitchFamily="34" charset="0"/>
            </a:endParaRPr>
          </a:p>
        </p:txBody>
      </p:sp>
      <p:sp>
        <p:nvSpPr>
          <p:cNvPr id="22" name="Rectangle 21">
            <a:extLst>
              <a:ext uri="{FF2B5EF4-FFF2-40B4-BE49-F238E27FC236}">
                <a16:creationId xmlns:a16="http://schemas.microsoft.com/office/drawing/2014/main" id="{CC1DECAF-76F3-47F3-BC77-17C5767184BF}"/>
              </a:ext>
              <a:ext uri="{C183D7F6-B498-43B3-948B-1728B52AA6E4}">
                <adec:decorative xmlns:adec="http://schemas.microsoft.com/office/drawing/2017/decorative" val="1"/>
              </a:ext>
            </a:extLst>
          </p:cNvPr>
          <p:cNvSpPr/>
          <p:nvPr>
            <p:custDataLst>
              <p:tags r:id="rId22"/>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68492837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465863"/>
            <a:ext cx="10515600" cy="1325563"/>
          </a:xfrm>
        </p:spPr>
        <p:txBody>
          <a:bodyPr/>
          <a:lstStyle/>
          <a:p>
            <a:r>
              <a:rPr lang="en-FI">
                <a:latin typeface="Aptos" panose="020B0004020202020204" pitchFamily="34" charset="0"/>
              </a:rPr>
              <a:t>I need help with...</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F7E674CB-A6C2-4685-BFC8-D2DA53976153}"/>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11" name="Rectangle: Rounded Corners 10">
            <a:extLst>
              <a:ext uri="{FF2B5EF4-FFF2-40B4-BE49-F238E27FC236}">
                <a16:creationId xmlns:a16="http://schemas.microsoft.com/office/drawing/2014/main" id="{F7400D7C-5F6E-43FC-9187-8C43342E9E54}"/>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Question slide</a:t>
            </a:r>
          </a:p>
        </p:txBody>
      </p:sp>
      <p:sp>
        <p:nvSpPr>
          <p:cNvPr id="12" name="Rectangle: Top Corners Snipped 11">
            <a:extLst>
              <a:ext uri="{FF2B5EF4-FFF2-40B4-BE49-F238E27FC236}">
                <a16:creationId xmlns:a16="http://schemas.microsoft.com/office/drawing/2014/main" id="{E4A01CA1-3DDA-408D-B433-CFAB15250030}"/>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AAF8F128-5F72-4B62-9189-36B300745BB5}"/>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Oval 13">
            <a:extLst>
              <a:ext uri="{FF2B5EF4-FFF2-40B4-BE49-F238E27FC236}">
                <a16:creationId xmlns:a16="http://schemas.microsoft.com/office/drawing/2014/main" id="{FE22F147-739E-45F8-8FF5-B4EF003C3E35}"/>
              </a:ext>
              <a:ext uri="{C183D7F6-B498-43B3-948B-1728B52AA6E4}">
                <adec:decorative xmlns:adec="http://schemas.microsoft.com/office/drawing/2017/decorative" val="1"/>
              </a:ext>
            </a:extLst>
          </p:cNvPr>
          <p:cNvSpPr/>
          <p:nvPr>
            <p:custDataLst>
              <p:tags r:id="rId14"/>
            </p:custDataLst>
          </p:nvPr>
        </p:nvSpPr>
        <p:spPr>
          <a:xfrm>
            <a:off x="11341100" y="60071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15" name="TextBox 14">
            <a:extLst>
              <a:ext uri="{FF2B5EF4-FFF2-40B4-BE49-F238E27FC236}">
                <a16:creationId xmlns:a16="http://schemas.microsoft.com/office/drawing/2014/main" id="{9343D65E-946D-4E90-851A-AEC988D739C3}"/>
              </a:ext>
            </a:extLst>
          </p:cNvPr>
          <p:cNvSpPr txBox="1"/>
          <p:nvPr>
            <p:custDataLst>
              <p:tags r:id="rId15"/>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6" name="TextBox 15">
            <a:extLst>
              <a:ext uri="{FF2B5EF4-FFF2-40B4-BE49-F238E27FC236}">
                <a16:creationId xmlns:a16="http://schemas.microsoft.com/office/drawing/2014/main" id="{FCB17F18-7E3F-4F6E-8F07-358D29C1FC1D}"/>
              </a:ext>
            </a:extLst>
          </p:cNvPr>
          <p:cNvSpPr txBox="1"/>
          <p:nvPr>
            <p:custDataLst>
              <p:tags r:id="rId16"/>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7" name="Rectangle 16">
            <a:extLst>
              <a:ext uri="{FF2B5EF4-FFF2-40B4-BE49-F238E27FC236}">
                <a16:creationId xmlns:a16="http://schemas.microsoft.com/office/drawing/2014/main" id="{AFC963C3-0E57-46A4-8934-AA6898E52207}"/>
              </a:ext>
              <a:ext uri="{C183D7F6-B498-43B3-948B-1728B52AA6E4}">
                <adec:decorative xmlns:adec="http://schemas.microsoft.com/office/drawing/2017/decorative" val="1"/>
              </a:ext>
            </a:extLst>
          </p:cNvPr>
          <p:cNvSpPr/>
          <p:nvPr>
            <p:custDataLst>
              <p:tags r:id="rId17"/>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56010264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5432C-6EE4-3A48-B260-083AF2E7E36A}"/>
              </a:ext>
              <a:ext uri="{C183D7F6-B498-43B3-948B-1728B52AA6E4}">
                <adec:decorative xmlns:adec="http://schemas.microsoft.com/office/drawing/2017/decorative" val="1"/>
              </a:ext>
            </a:extLst>
          </p:cNvPr>
          <p:cNvSpPr>
            <a:spLocks noGrp="1"/>
          </p:cNvSpPr>
          <p:nvPr>
            <p:ph type="title"/>
            <p:custDataLst>
              <p:tags r:id="rId2"/>
            </p:custDataLst>
          </p:nvPr>
        </p:nvSpPr>
        <p:spPr>
          <a:xfrm>
            <a:off x="838200" y="543354"/>
            <a:ext cx="10515600" cy="1325563"/>
          </a:xfrm>
        </p:spPr>
        <p:txBody>
          <a:bodyPr/>
          <a:lstStyle/>
          <a:p>
            <a:r>
              <a:rPr lang="en-FI">
                <a:latin typeface="Aptos" panose="020B0004020202020204" pitchFamily="34" charset="0"/>
              </a:rPr>
              <a:t>I need help with...</a:t>
            </a:r>
          </a:p>
        </p:txBody>
      </p:sp>
      <p:sp>
        <p:nvSpPr>
          <p:cNvPr id="3" name="Content Placeholder 2">
            <a:extLst>
              <a:ext uri="{FF2B5EF4-FFF2-40B4-BE49-F238E27FC236}">
                <a16:creationId xmlns:a16="http://schemas.microsoft.com/office/drawing/2014/main" id="{69BB87DD-025D-AE43-4A03-910135B61E5D}"/>
              </a:ext>
              <a:ext uri="{C183D7F6-B498-43B3-948B-1728B52AA6E4}">
                <adec:decorative xmlns:adec="http://schemas.microsoft.com/office/drawing/2017/decorative" val="1"/>
              </a:ext>
            </a:extLst>
          </p:cNvPr>
          <p:cNvSpPr>
            <a:spLocks noGrp="1"/>
          </p:cNvSpPr>
          <p:nvPr>
            <p:ph sz="quarter" idx="13"/>
            <p:custDataLst>
              <p:tags r:id="rId3"/>
            </p:custDataLst>
          </p:nvPr>
        </p:nvSpPr>
        <p:spPr/>
        <p:txBody>
          <a:bodyPr/>
          <a:lstStyle/>
          <a:p>
            <a:pPr marL="0" indent="0">
              <a:buNone/>
            </a:pPr>
            <a:r>
              <a:rPr lang="en-FI"/>
              <a:t> </a:t>
            </a:r>
          </a:p>
        </p:txBody>
      </p:sp>
      <p:sp>
        <p:nvSpPr>
          <p:cNvPr id="4" name="Rectangle 3">
            <a:extLst>
              <a:ext uri="{FF2B5EF4-FFF2-40B4-BE49-F238E27FC236}">
                <a16:creationId xmlns:a16="http://schemas.microsoft.com/office/drawing/2014/main" id="{2027D873-2C0C-2FAE-C285-94FF890F42D0}"/>
              </a:ext>
              <a:ext uri="{C183D7F6-B498-43B3-948B-1728B52AA6E4}">
                <adec:decorative xmlns:adec="http://schemas.microsoft.com/office/drawing/2017/decorative" val="1"/>
              </a:ext>
            </a:extLst>
          </p:cNvPr>
          <p:cNvSpPr/>
          <p:nvPr>
            <p:custDataLst>
              <p:tags r:id="rId4"/>
            </p:custDataLst>
          </p:nvPr>
        </p:nvSpPr>
        <p:spPr>
          <a:xfrm>
            <a:off x="-2540000" y="190500"/>
            <a:ext cx="0" cy="0"/>
          </a:xfrm>
          <a:prstGeom prst="rect">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5" name="Rectangle 4">
            <a:extLst>
              <a:ext uri="{FF2B5EF4-FFF2-40B4-BE49-F238E27FC236}">
                <a16:creationId xmlns:a16="http://schemas.microsoft.com/office/drawing/2014/main" id="{98B97BF0-4D4C-481C-67BC-B5E1C2041849}"/>
              </a:ext>
              <a:ext uri="{C183D7F6-B498-43B3-948B-1728B52AA6E4}">
                <adec:decorative xmlns:adec="http://schemas.microsoft.com/office/drawing/2017/decorative" val="1"/>
              </a:ext>
            </a:extLst>
          </p:cNvPr>
          <p:cNvSpPr/>
          <p:nvPr>
            <p:custDataLst>
              <p:tags r:id="rId5"/>
            </p:custDataLst>
          </p:nvPr>
        </p:nvSpPr>
        <p:spPr>
          <a:xfrm>
            <a:off x="-2540000" y="381000"/>
            <a:ext cx="0" cy="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6" name="Rectangle 5">
            <a:extLst>
              <a:ext uri="{FF2B5EF4-FFF2-40B4-BE49-F238E27FC236}">
                <a16:creationId xmlns:a16="http://schemas.microsoft.com/office/drawing/2014/main" id="{6D7F7CD5-3FCD-C7F7-C116-CBEA49170231}"/>
              </a:ext>
              <a:ext uri="{C183D7F6-B498-43B3-948B-1728B52AA6E4}">
                <adec:decorative xmlns:adec="http://schemas.microsoft.com/office/drawing/2017/decorative" val="1"/>
              </a:ext>
            </a:extLst>
          </p:cNvPr>
          <p:cNvSpPr/>
          <p:nvPr>
            <p:custDataLst>
              <p:tags r:id="rId6"/>
            </p:custDataLst>
          </p:nvPr>
        </p:nvSpPr>
        <p:spPr>
          <a:xfrm>
            <a:off x="-2540000" y="0"/>
            <a:ext cx="0" cy="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7" name="Rectangle 6">
            <a:extLst>
              <a:ext uri="{FF2B5EF4-FFF2-40B4-BE49-F238E27FC236}">
                <a16:creationId xmlns:a16="http://schemas.microsoft.com/office/drawing/2014/main" id="{0B62CD57-B2E9-F4BD-279D-974AA1F84153}"/>
              </a:ext>
              <a:ext uri="{C183D7F6-B498-43B3-948B-1728B52AA6E4}">
                <adec:decorative xmlns:adec="http://schemas.microsoft.com/office/drawing/2017/decorative" val="1"/>
              </a:ext>
            </a:extLst>
          </p:cNvPr>
          <p:cNvSpPr/>
          <p:nvPr>
            <p:custDataLst>
              <p:tags r:id="rId7"/>
            </p:custDataLst>
          </p:nvPr>
        </p:nvSpPr>
        <p:spPr>
          <a:xfrm>
            <a:off x="-2540000" y="571500"/>
            <a:ext cx="0" cy="0"/>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8" name="Rectangle 7">
            <a:extLst>
              <a:ext uri="{FF2B5EF4-FFF2-40B4-BE49-F238E27FC236}">
                <a16:creationId xmlns:a16="http://schemas.microsoft.com/office/drawing/2014/main" id="{0E70DA46-7AE2-44B7-7C46-36BE5904F3BD}"/>
              </a:ext>
              <a:ext uri="{C183D7F6-B498-43B3-948B-1728B52AA6E4}">
                <adec:decorative xmlns:adec="http://schemas.microsoft.com/office/drawing/2017/decorative" val="1"/>
              </a:ext>
            </a:extLst>
          </p:cNvPr>
          <p:cNvSpPr/>
          <p:nvPr>
            <p:custDataLst>
              <p:tags r:id="rId8"/>
            </p:custDataLst>
          </p:nvPr>
        </p:nvSpPr>
        <p:spPr>
          <a:xfrm>
            <a:off x="-2540000" y="762000"/>
            <a:ext cx="0" cy="0"/>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9" name="Rectangle 8">
            <a:extLst>
              <a:ext uri="{FF2B5EF4-FFF2-40B4-BE49-F238E27FC236}">
                <a16:creationId xmlns:a16="http://schemas.microsoft.com/office/drawing/2014/main" id="{2FA965C6-2143-8D42-170D-2D8FFD20C58E}"/>
              </a:ext>
              <a:ext uri="{C183D7F6-B498-43B3-948B-1728B52AA6E4}">
                <adec:decorative xmlns:adec="http://schemas.microsoft.com/office/drawing/2017/decorative" val="1"/>
              </a:ext>
            </a:extLst>
          </p:cNvPr>
          <p:cNvSpPr/>
          <p:nvPr>
            <p:custDataLst>
              <p:tags r:id="rId9"/>
            </p:custDataLst>
          </p:nvPr>
        </p:nvSpPr>
        <p:spPr>
          <a:xfrm>
            <a:off x="-2540000" y="952500"/>
            <a:ext cx="0" cy="0"/>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defPPr>
              <a:defRPr lang="en-FI"/>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FI"/>
          </a:p>
        </p:txBody>
      </p:sp>
      <p:sp>
        <p:nvSpPr>
          <p:cNvPr id="10" name="Rectangle: Rounded Corners 9">
            <a:extLst>
              <a:ext uri="{FF2B5EF4-FFF2-40B4-BE49-F238E27FC236}">
                <a16:creationId xmlns:a16="http://schemas.microsoft.com/office/drawing/2014/main" id="{50A5D1F1-DC92-4404-A02E-0131422E7735}"/>
              </a:ext>
            </a:extLst>
          </p:cNvPr>
          <p:cNvSpPr/>
          <p:nvPr>
            <p:custDataLst>
              <p:tags r:id="rId10"/>
            </p:custDataLst>
          </p:nvPr>
        </p:nvSpPr>
        <p:spPr>
          <a:xfrm>
            <a:off x="63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12/12</a:t>
            </a:r>
          </a:p>
        </p:txBody>
      </p:sp>
      <p:sp>
        <p:nvSpPr>
          <p:cNvPr id="11" name="Rectangle: Rounded Corners 10">
            <a:extLst>
              <a:ext uri="{FF2B5EF4-FFF2-40B4-BE49-F238E27FC236}">
                <a16:creationId xmlns:a16="http://schemas.microsoft.com/office/drawing/2014/main" id="{5437CE19-5764-4838-ABDA-0E46AD8AEBD6}"/>
              </a:ext>
              <a:ext uri="{C183D7F6-B498-43B3-948B-1728B52AA6E4}">
                <adec:decorative xmlns:adec="http://schemas.microsoft.com/office/drawing/2017/decorative" val="1"/>
              </a:ext>
            </a:extLst>
          </p:cNvPr>
          <p:cNvSpPr/>
          <p:nvPr>
            <p:custDataLst>
              <p:tags r:id="rId11"/>
            </p:custDataLst>
          </p:nvPr>
        </p:nvSpPr>
        <p:spPr>
          <a:xfrm>
            <a:off x="10096500" y="63500"/>
            <a:ext cx="2032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tIns="0" rIns="0" bIns="0" rtlCol="0" anchor="ctr" anchorCtr="1"/>
          <a:lstStyle/>
          <a:p>
            <a:pPr algn="l"/>
            <a:r>
              <a:rPr lang="en-GB"/>
              <a:t>Preparing Results</a:t>
            </a:r>
          </a:p>
        </p:txBody>
      </p:sp>
      <p:sp>
        <p:nvSpPr>
          <p:cNvPr id="12" name="Rectangle: Top Corners Snipped 11">
            <a:extLst>
              <a:ext uri="{FF2B5EF4-FFF2-40B4-BE49-F238E27FC236}">
                <a16:creationId xmlns:a16="http://schemas.microsoft.com/office/drawing/2014/main" id="{1620330B-AFAD-49CF-B4AE-769791E321E1}"/>
              </a:ext>
              <a:ext uri="{C183D7F6-B498-43B3-948B-1728B52AA6E4}">
                <adec:decorative xmlns:adec="http://schemas.microsoft.com/office/drawing/2017/decorative" val="1"/>
              </a:ext>
            </a:extLst>
          </p:cNvPr>
          <p:cNvSpPr/>
          <p:nvPr>
            <p:custDataLst>
              <p:tags r:id="rId12"/>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Oval 12">
            <a:extLst>
              <a:ext uri="{FF2B5EF4-FFF2-40B4-BE49-F238E27FC236}">
                <a16:creationId xmlns:a16="http://schemas.microsoft.com/office/drawing/2014/main" id="{ADE4EDDF-0CD3-47BF-A823-7732F3E10C0E}"/>
              </a:ext>
              <a:ext uri="{C183D7F6-B498-43B3-948B-1728B52AA6E4}">
                <adec:decorative xmlns:adec="http://schemas.microsoft.com/office/drawing/2017/decorative" val="1"/>
              </a:ext>
            </a:extLst>
          </p:cNvPr>
          <p:cNvSpPr/>
          <p:nvPr>
            <p:custDataLst>
              <p:tags r:id="rId13"/>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TextBox 13">
            <a:extLst>
              <a:ext uri="{FF2B5EF4-FFF2-40B4-BE49-F238E27FC236}">
                <a16:creationId xmlns:a16="http://schemas.microsoft.com/office/drawing/2014/main" id="{585B7C99-1832-4A25-A665-75B5B809383F}"/>
              </a:ext>
            </a:extLst>
          </p:cNvPr>
          <p:cNvSpPr txBox="1"/>
          <p:nvPr>
            <p:custDataLst>
              <p:tags r:id="rId14"/>
            </p:custDataLst>
          </p:nvPr>
        </p:nvSpPr>
        <p:spPr>
          <a:xfrm>
            <a:off x="3429000" y="88900"/>
            <a:ext cx="24130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5" name="TextBox 14">
            <a:extLst>
              <a:ext uri="{FF2B5EF4-FFF2-40B4-BE49-F238E27FC236}">
                <a16:creationId xmlns:a16="http://schemas.microsoft.com/office/drawing/2014/main" id="{9FA74CFE-4B33-43E0-8800-9D0DAB120FC2}"/>
              </a:ext>
            </a:extLst>
          </p:cNvPr>
          <p:cNvSpPr txBox="1"/>
          <p:nvPr>
            <p:custDataLst>
              <p:tags r:id="rId15"/>
            </p:custDataLst>
          </p:nvPr>
        </p:nvSpPr>
        <p:spPr>
          <a:xfrm>
            <a:off x="6350000" y="101600"/>
            <a:ext cx="2413000" cy="381000"/>
          </a:xfrm>
          <a:prstGeom prst="rect">
            <a:avLst/>
          </a:prstGeom>
          <a:noFill/>
        </p:spPr>
        <p:txBody>
          <a:bodyPr vertOverflow="overflow" vert="horz" wrap="square" rtlCol="0" anchor="t">
            <a:spAutoFit/>
          </a:bodyPr>
          <a:lstStyle/>
          <a:p>
            <a:pPr algn="l"/>
            <a:r>
              <a:rPr lang="en-GB"/>
              <a:t>ID: </a:t>
            </a:r>
            <a:r>
              <a:rPr lang="en-GB" b="1"/>
              <a:t>177-307-979</a:t>
            </a:r>
            <a:endParaRPr lang="en-GB"/>
          </a:p>
        </p:txBody>
      </p:sp>
      <p:sp>
        <p:nvSpPr>
          <p:cNvPr id="16" name="Rectangle 15">
            <a:extLst>
              <a:ext uri="{FF2B5EF4-FFF2-40B4-BE49-F238E27FC236}">
                <a16:creationId xmlns:a16="http://schemas.microsoft.com/office/drawing/2014/main" id="{B638F4AD-93D3-467C-963B-8BF197ACF887}"/>
              </a:ext>
              <a:ext uri="{C183D7F6-B498-43B3-948B-1728B52AA6E4}">
                <adec:decorative xmlns:adec="http://schemas.microsoft.com/office/drawing/2017/decorative" val="1"/>
              </a:ext>
            </a:extLst>
          </p:cNvPr>
          <p:cNvSpPr/>
          <p:nvPr>
            <p:custDataLst>
              <p:tags r:id="rId16"/>
            </p:custDataLst>
          </p:nvPr>
        </p:nvSpPr>
        <p:spPr>
          <a:xfrm>
            <a:off x="838200" y="1798320"/>
            <a:ext cx="10515600" cy="4429760"/>
          </a:xfrm>
          <a:prstGeom prst="rect">
            <a:avLst/>
          </a:prstGeom>
          <a:solidFill>
            <a:srgbClr val="4472C4">
              <a:alpha val="0"/>
            </a:srgbClr>
          </a:solidFill>
          <a:ln w="12700" cap="flat" cmpd="sng" algn="ctr">
            <a:no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EF0AAFB6-6A1A-442A-BB1C-C5FCB9975792}"/>
              </a:ext>
              <a:ext uri="{C183D7F6-B498-43B3-948B-1728B52AA6E4}">
                <adec:decorative xmlns:adec="http://schemas.microsoft.com/office/drawing/2017/decorative" val="1"/>
              </a:ext>
            </a:extLst>
          </p:cNvPr>
          <p:cNvSpPr/>
          <p:nvPr>
            <p:custDataLst>
              <p:tags r:id="rId17"/>
            </p:custDataLst>
          </p:nvPr>
        </p:nvSpPr>
        <p:spPr>
          <a:xfrm>
            <a:off x="0" y="5486400"/>
            <a:ext cx="12192000" cy="1219200"/>
          </a:xfrm>
          <a:prstGeom prst="rect">
            <a:avLst/>
          </a:prstGeom>
          <a:solidFill>
            <a:srgbClr val="666666">
              <a:alpha val="40000"/>
              <a:alpha val="0"/>
              <a:alpha val="0"/>
              <a:alpha val="0"/>
              <a:alpha val="0"/>
              <a:alpha val="0"/>
              <a:alpha val="0"/>
              <a:alpha val="0"/>
            </a:srgbClr>
          </a:solidFill>
          <a:ln w="12700" cap="flat" cmpd="sng" algn="ctr">
            <a:solidFill>
              <a:srgbClr val="808080">
                <a:alpha val="40000"/>
                <a:alpha val="0"/>
                <a:alpha val="0"/>
                <a:alpha val="0"/>
                <a:alpha val="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
        <p:nvSpPr>
          <p:cNvPr id="18" name="TextBox 17">
            <a:extLst>
              <a:ext uri="{FF2B5EF4-FFF2-40B4-BE49-F238E27FC236}">
                <a16:creationId xmlns:a16="http://schemas.microsoft.com/office/drawing/2014/main" id="{5D8FBECD-9DA3-4A0E-A57E-095A905EBC88}"/>
              </a:ext>
            </a:extLst>
          </p:cNvPr>
          <p:cNvSpPr txBox="1"/>
          <p:nvPr>
            <p:custDataLst>
              <p:tags r:id="rId18"/>
            </p:custDataLst>
          </p:nvPr>
        </p:nvSpPr>
        <p:spPr>
          <a:xfrm>
            <a:off x="4737100" y="2540000"/>
            <a:ext cx="5765800" cy="3098800"/>
          </a:xfrm>
          <a:prstGeom prst="rect">
            <a:avLst/>
          </a:prstGeom>
          <a:noFill/>
        </p:spPr>
        <p:txBody>
          <a:bodyPr vertOverflow="overflow" vert="horz" wrap="square" lIns="0" tIns="0" rIns="0" bIns="0" rtlCol="0" anchor="t">
            <a:spAutoFit/>
          </a:bodyPr>
          <a:lstStyle/>
          <a:p>
            <a:pPr algn="l"/>
            <a:r>
              <a:rPr lang="en-GB" sz="11700">
                <a:solidFill>
                  <a:srgbClr val="4472C4"/>
                </a:solidFill>
                <a:latin typeface="Calibri"/>
                <a:ea typeface="Calibri"/>
                <a:cs typeface="Calibri"/>
              </a:rPr>
              <a:t>nothing</a:t>
            </a:r>
          </a:p>
        </p:txBody>
      </p:sp>
      <p:sp>
        <p:nvSpPr>
          <p:cNvPr id="19" name="TextBox 18">
            <a:extLst>
              <a:ext uri="{FF2B5EF4-FFF2-40B4-BE49-F238E27FC236}">
                <a16:creationId xmlns:a16="http://schemas.microsoft.com/office/drawing/2014/main" id="{65C47B5E-5719-41DF-8320-17EE65935620}"/>
              </a:ext>
            </a:extLst>
          </p:cNvPr>
          <p:cNvSpPr txBox="1"/>
          <p:nvPr>
            <p:custDataLst>
              <p:tags r:id="rId19"/>
            </p:custDataLst>
          </p:nvPr>
        </p:nvSpPr>
        <p:spPr>
          <a:xfrm>
            <a:off x="2857500" y="2755900"/>
            <a:ext cx="4546600" cy="889000"/>
          </a:xfrm>
          <a:prstGeom prst="rect">
            <a:avLst/>
          </a:prstGeom>
          <a:noFill/>
        </p:spPr>
        <p:txBody>
          <a:bodyPr vertOverflow="overflow" vert="horz" wrap="square" lIns="0" tIns="0" rIns="0" bIns="0" rtlCol="0" anchor="t">
            <a:spAutoFit/>
          </a:bodyPr>
          <a:lstStyle/>
          <a:p>
            <a:pPr algn="l"/>
            <a:r>
              <a:rPr lang="en-GB" sz="3000">
                <a:solidFill>
                  <a:srgbClr val="ED7D31"/>
                </a:solidFill>
                <a:latin typeface="Calibri"/>
                <a:ea typeface="Calibri"/>
                <a:cs typeface="Calibri"/>
              </a:rPr>
              <a:t>how to write anessay</a:t>
            </a:r>
          </a:p>
        </p:txBody>
      </p:sp>
      <p:sp>
        <p:nvSpPr>
          <p:cNvPr id="20" name="TextBox 19">
            <a:extLst>
              <a:ext uri="{FF2B5EF4-FFF2-40B4-BE49-F238E27FC236}">
                <a16:creationId xmlns:a16="http://schemas.microsoft.com/office/drawing/2014/main" id="{252B93ED-BEAA-4A0D-BC9D-AB8F8CE29D2C}"/>
              </a:ext>
            </a:extLst>
          </p:cNvPr>
          <p:cNvSpPr txBox="1"/>
          <p:nvPr>
            <p:custDataLst>
              <p:tags r:id="rId20"/>
            </p:custDataLst>
          </p:nvPr>
        </p:nvSpPr>
        <p:spPr>
          <a:xfrm>
            <a:off x="3975100" y="4381500"/>
            <a:ext cx="3733800" cy="889000"/>
          </a:xfrm>
          <a:prstGeom prst="rect">
            <a:avLst/>
          </a:prstGeom>
          <a:noFill/>
        </p:spPr>
        <p:txBody>
          <a:bodyPr vertOverflow="overflow" vert="horz" wrap="square" lIns="0" tIns="0" rIns="0" bIns="0" rtlCol="0" anchor="t">
            <a:spAutoFit/>
          </a:bodyPr>
          <a:lstStyle/>
          <a:p>
            <a:pPr algn="l"/>
            <a:r>
              <a:rPr lang="en-GB" sz="3000">
                <a:solidFill>
                  <a:srgbClr val="A5A5A5"/>
                </a:solidFill>
                <a:latin typeface="Calibri"/>
                <a:ea typeface="Calibri"/>
                <a:cs typeface="Calibri"/>
              </a:rPr>
              <a:t>writing an essay</a:t>
            </a:r>
          </a:p>
        </p:txBody>
      </p:sp>
      <p:sp>
        <p:nvSpPr>
          <p:cNvPr id="21" name="TextBox 20">
            <a:extLst>
              <a:ext uri="{FF2B5EF4-FFF2-40B4-BE49-F238E27FC236}">
                <a16:creationId xmlns:a16="http://schemas.microsoft.com/office/drawing/2014/main" id="{244C8F65-7AE6-41AE-866D-BFA8A405814B}"/>
              </a:ext>
            </a:extLst>
          </p:cNvPr>
          <p:cNvSpPr txBox="1"/>
          <p:nvPr>
            <p:custDataLst>
              <p:tags r:id="rId21"/>
            </p:custDataLst>
          </p:nvPr>
        </p:nvSpPr>
        <p:spPr>
          <a:xfrm>
            <a:off x="2832100" y="3390900"/>
            <a:ext cx="2921000" cy="889000"/>
          </a:xfrm>
          <a:prstGeom prst="rect">
            <a:avLst/>
          </a:prstGeom>
          <a:noFill/>
        </p:spPr>
        <p:txBody>
          <a:bodyPr vertOverflow="overflow" vert="horz" wrap="square" lIns="0" tIns="0" rIns="0" bIns="0" rtlCol="0" anchor="t">
            <a:spAutoFit/>
          </a:bodyPr>
          <a:lstStyle/>
          <a:p>
            <a:pPr algn="l"/>
            <a:r>
              <a:rPr lang="en-GB" sz="3000">
                <a:solidFill>
                  <a:srgbClr val="FFC000"/>
                </a:solidFill>
                <a:latin typeface="Calibri"/>
                <a:ea typeface="Calibri"/>
                <a:cs typeface="Calibri"/>
              </a:rPr>
              <a:t>presenting</a:t>
            </a:r>
          </a:p>
        </p:txBody>
      </p:sp>
      <p:sp>
        <p:nvSpPr>
          <p:cNvPr id="22" name="TextBox 21">
            <a:extLst>
              <a:ext uri="{FF2B5EF4-FFF2-40B4-BE49-F238E27FC236}">
                <a16:creationId xmlns:a16="http://schemas.microsoft.com/office/drawing/2014/main" id="{2E1B4065-E6B4-474B-9475-88E5231B55FC}"/>
              </a:ext>
            </a:extLst>
          </p:cNvPr>
          <p:cNvSpPr txBox="1"/>
          <p:nvPr>
            <p:custDataLst>
              <p:tags r:id="rId22"/>
            </p:custDataLst>
          </p:nvPr>
        </p:nvSpPr>
        <p:spPr>
          <a:xfrm>
            <a:off x="5448300" y="2400300"/>
            <a:ext cx="3327400" cy="889000"/>
          </a:xfrm>
          <a:prstGeom prst="rect">
            <a:avLst/>
          </a:prstGeom>
          <a:noFill/>
        </p:spPr>
        <p:txBody>
          <a:bodyPr vertOverflow="overflow" vert="horz" wrap="square" lIns="0" tIns="0" rIns="0" bIns="0" rtlCol="0" anchor="t">
            <a:spAutoFit/>
          </a:bodyPr>
          <a:lstStyle/>
          <a:p>
            <a:pPr algn="l"/>
            <a:r>
              <a:rPr lang="en-GB" sz="3000">
                <a:solidFill>
                  <a:srgbClr val="5B9BD5"/>
                </a:solidFill>
                <a:latin typeface="Calibri"/>
                <a:ea typeface="Calibri"/>
                <a:cs typeface="Calibri"/>
              </a:rPr>
              <a:t>nothing thanks</a:t>
            </a:r>
          </a:p>
        </p:txBody>
      </p:sp>
      <p:sp>
        <p:nvSpPr>
          <p:cNvPr id="23" name="TextBox 22">
            <a:extLst>
              <a:ext uri="{FF2B5EF4-FFF2-40B4-BE49-F238E27FC236}">
                <a16:creationId xmlns:a16="http://schemas.microsoft.com/office/drawing/2014/main" id="{15937263-7824-40FB-A73C-803B1CD37197}"/>
              </a:ext>
            </a:extLst>
          </p:cNvPr>
          <p:cNvSpPr txBox="1"/>
          <p:nvPr>
            <p:custDataLst>
              <p:tags r:id="rId23"/>
            </p:custDataLst>
          </p:nvPr>
        </p:nvSpPr>
        <p:spPr>
          <a:xfrm>
            <a:off x="3429000" y="2235200"/>
            <a:ext cx="2921000" cy="889000"/>
          </a:xfrm>
          <a:prstGeom prst="rect">
            <a:avLst/>
          </a:prstGeom>
          <a:noFill/>
        </p:spPr>
        <p:txBody>
          <a:bodyPr vertOverflow="overflow" vert="horz" wrap="square" lIns="0" tIns="0" rIns="0" bIns="0" rtlCol="0" anchor="t">
            <a:spAutoFit/>
          </a:bodyPr>
          <a:lstStyle/>
          <a:p>
            <a:pPr algn="l"/>
            <a:r>
              <a:rPr lang="en-GB" sz="3000">
                <a:solidFill>
                  <a:srgbClr val="70AD47"/>
                </a:solidFill>
                <a:latin typeface="Calibri"/>
                <a:ea typeface="Calibri"/>
                <a:cs typeface="Calibri"/>
              </a:rPr>
              <a:t>essay recap</a:t>
            </a:r>
          </a:p>
        </p:txBody>
      </p:sp>
      <p:sp>
        <p:nvSpPr>
          <p:cNvPr id="24" name="TextBox 23">
            <a:extLst>
              <a:ext uri="{FF2B5EF4-FFF2-40B4-BE49-F238E27FC236}">
                <a16:creationId xmlns:a16="http://schemas.microsoft.com/office/drawing/2014/main" id="{18B8FFDA-6B2E-42B3-8729-5DA06CD6BC3A}"/>
              </a:ext>
            </a:extLst>
          </p:cNvPr>
          <p:cNvSpPr txBox="1"/>
          <p:nvPr>
            <p:custDataLst>
              <p:tags r:id="rId24"/>
            </p:custDataLst>
          </p:nvPr>
        </p:nvSpPr>
        <p:spPr>
          <a:xfrm>
            <a:off x="8026400" y="2743200"/>
            <a:ext cx="2514600" cy="889000"/>
          </a:xfrm>
          <a:prstGeom prst="rect">
            <a:avLst/>
          </a:prstGeom>
          <a:noFill/>
        </p:spPr>
        <p:txBody>
          <a:bodyPr vertOverflow="overflow" vert="horz" wrap="square" lIns="0" tIns="0" rIns="0" bIns="0" rtlCol="0" anchor="t">
            <a:spAutoFit/>
          </a:bodyPr>
          <a:lstStyle/>
          <a:p>
            <a:pPr algn="l"/>
            <a:r>
              <a:rPr lang="en-GB" sz="3000">
                <a:solidFill>
                  <a:srgbClr val="4472C4"/>
                </a:solidFill>
                <a:latin typeface="Calibri"/>
                <a:ea typeface="Calibri"/>
                <a:cs typeface="Calibri"/>
              </a:rPr>
              <a:t>efficiency</a:t>
            </a:r>
          </a:p>
        </p:txBody>
      </p:sp>
      <p:sp>
        <p:nvSpPr>
          <p:cNvPr id="25" name="TextBox 24">
            <a:extLst>
              <a:ext uri="{FF2B5EF4-FFF2-40B4-BE49-F238E27FC236}">
                <a16:creationId xmlns:a16="http://schemas.microsoft.com/office/drawing/2014/main" id="{BAF95412-B20D-40D3-8240-74332F3AF07E}"/>
              </a:ext>
            </a:extLst>
          </p:cNvPr>
          <p:cNvSpPr txBox="1"/>
          <p:nvPr>
            <p:custDataLst>
              <p:tags r:id="rId25"/>
            </p:custDataLst>
          </p:nvPr>
        </p:nvSpPr>
        <p:spPr>
          <a:xfrm>
            <a:off x="1714500" y="4064000"/>
            <a:ext cx="3327400" cy="889000"/>
          </a:xfrm>
          <a:prstGeom prst="rect">
            <a:avLst/>
          </a:prstGeom>
          <a:noFill/>
        </p:spPr>
        <p:txBody>
          <a:bodyPr vertOverflow="overflow" vert="horz" wrap="square" lIns="0" tIns="0" rIns="0" bIns="0" rtlCol="0" anchor="t">
            <a:spAutoFit/>
          </a:bodyPr>
          <a:lstStyle/>
          <a:p>
            <a:pPr algn="l"/>
            <a:r>
              <a:rPr lang="en-GB" sz="3000">
                <a:solidFill>
                  <a:srgbClr val="ED7D31"/>
                </a:solidFill>
                <a:latin typeface="Calibri"/>
                <a:ea typeface="Calibri"/>
                <a:cs typeface="Calibri"/>
              </a:rPr>
              <a:t>not right now</a:t>
            </a:r>
          </a:p>
        </p:txBody>
      </p:sp>
      <p:sp>
        <p:nvSpPr>
          <p:cNvPr id="26" name="TextBox 25">
            <a:extLst>
              <a:ext uri="{FF2B5EF4-FFF2-40B4-BE49-F238E27FC236}">
                <a16:creationId xmlns:a16="http://schemas.microsoft.com/office/drawing/2014/main" id="{5F6CEC7E-C5D7-4ABC-911E-C2771A569770}"/>
              </a:ext>
            </a:extLst>
          </p:cNvPr>
          <p:cNvSpPr txBox="1"/>
          <p:nvPr>
            <p:custDataLst>
              <p:tags r:id="rId26"/>
            </p:custDataLst>
          </p:nvPr>
        </p:nvSpPr>
        <p:spPr>
          <a:xfrm>
            <a:off x="2184400" y="4533900"/>
            <a:ext cx="2514600" cy="889000"/>
          </a:xfrm>
          <a:prstGeom prst="rect">
            <a:avLst/>
          </a:prstGeom>
          <a:noFill/>
        </p:spPr>
        <p:txBody>
          <a:bodyPr vertOverflow="overflow" vert="horz" wrap="square" lIns="0" tIns="0" rIns="0" bIns="0" rtlCol="0" anchor="t">
            <a:spAutoFit/>
          </a:bodyPr>
          <a:lstStyle/>
          <a:p>
            <a:pPr algn="l"/>
            <a:r>
              <a:rPr lang="en-GB" sz="3000">
                <a:solidFill>
                  <a:srgbClr val="A5A5A5"/>
                </a:solidFill>
                <a:latin typeface="Calibri"/>
                <a:ea typeface="Calibri"/>
                <a:cs typeface="Calibri"/>
              </a:rPr>
              <a:t>databases</a:t>
            </a:r>
          </a:p>
        </p:txBody>
      </p:sp>
      <p:sp>
        <p:nvSpPr>
          <p:cNvPr id="27" name="TextBox 26">
            <a:extLst>
              <a:ext uri="{FF2B5EF4-FFF2-40B4-BE49-F238E27FC236}">
                <a16:creationId xmlns:a16="http://schemas.microsoft.com/office/drawing/2014/main" id="{6BA6A7E0-7AFC-44A1-AFE0-00BC5643AF74}"/>
              </a:ext>
            </a:extLst>
          </p:cNvPr>
          <p:cNvSpPr txBox="1"/>
          <p:nvPr>
            <p:custDataLst>
              <p:tags r:id="rId27"/>
            </p:custDataLst>
          </p:nvPr>
        </p:nvSpPr>
        <p:spPr>
          <a:xfrm>
            <a:off x="2692400" y="2235200"/>
            <a:ext cx="1701800" cy="889000"/>
          </a:xfrm>
          <a:prstGeom prst="rect">
            <a:avLst/>
          </a:prstGeom>
          <a:noFill/>
        </p:spPr>
        <p:txBody>
          <a:bodyPr vertOverflow="overflow" vert="horz" wrap="square" lIns="0" tIns="0" rIns="0" bIns="0" rtlCol="0" anchor="t">
            <a:spAutoFit/>
          </a:bodyPr>
          <a:lstStyle/>
          <a:p>
            <a:pPr algn="l"/>
            <a:r>
              <a:rPr lang="en-GB" sz="3000">
                <a:solidFill>
                  <a:srgbClr val="FFC000"/>
                </a:solidFill>
                <a:latin typeface="Calibri"/>
                <a:ea typeface="Calibri"/>
                <a:cs typeface="Calibri"/>
              </a:rPr>
              <a:t>n/a</a:t>
            </a:r>
          </a:p>
        </p:txBody>
      </p:sp>
      <p:sp>
        <p:nvSpPr>
          <p:cNvPr id="28" name="TextBox 27">
            <a:extLst>
              <a:ext uri="{FF2B5EF4-FFF2-40B4-BE49-F238E27FC236}">
                <a16:creationId xmlns:a16="http://schemas.microsoft.com/office/drawing/2014/main" id="{65276B55-DC3E-48DD-892D-0755F0473EAD}"/>
              </a:ext>
            </a:extLst>
          </p:cNvPr>
          <p:cNvSpPr txBox="1"/>
          <p:nvPr>
            <p:custDataLst>
              <p:tags r:id="rId28"/>
            </p:custDataLst>
          </p:nvPr>
        </p:nvSpPr>
        <p:spPr>
          <a:xfrm>
            <a:off x="5219700" y="4051300"/>
            <a:ext cx="2921000" cy="889000"/>
          </a:xfrm>
          <a:prstGeom prst="rect">
            <a:avLst/>
          </a:prstGeom>
          <a:noFill/>
        </p:spPr>
        <p:txBody>
          <a:bodyPr vertOverflow="overflow" vert="horz" wrap="square" lIns="0" tIns="0" rIns="0" bIns="0" rtlCol="0" anchor="t">
            <a:spAutoFit/>
          </a:bodyPr>
          <a:lstStyle/>
          <a:p>
            <a:pPr algn="l"/>
            <a:r>
              <a:rPr lang="en-GB" sz="3000">
                <a:solidFill>
                  <a:srgbClr val="5B9BD5"/>
                </a:solidFill>
                <a:latin typeface="Calibri"/>
                <a:ea typeface="Calibri"/>
                <a:cs typeface="Calibri"/>
              </a:rPr>
              <a:t>referencing</a:t>
            </a:r>
          </a:p>
        </p:txBody>
      </p:sp>
    </p:spTree>
    <p:custDataLst>
      <p:tags r:id="rId1"/>
    </p:custDataLst>
    <p:extLst>
      <p:ext uri="{BB962C8B-B14F-4D97-AF65-F5344CB8AC3E}">
        <p14:creationId xmlns:p14="http://schemas.microsoft.com/office/powerpoint/2010/main" val="60998268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8E5E9488-492B-ACE4-1A57-9B029BFEE8B9}"/>
              </a:ext>
            </a:extLst>
          </p:cNvPr>
          <p:cNvSpPr txBox="1">
            <a:spLocks/>
          </p:cNvSpPr>
          <p:nvPr/>
        </p:nvSpPr>
        <p:spPr>
          <a:xfrm>
            <a:off x="2447099" y="-471691"/>
            <a:ext cx="7886700" cy="2139553"/>
          </a:xfrm>
        </p:spPr>
        <p:txBody>
          <a:bodyPr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a:solidFill>
                  <a:schemeClr val="bg1"/>
                </a:solidFill>
                <a:effectLst>
                  <a:outerShdw blurRad="38100" dist="38100" dir="2700000" algn="tl">
                    <a:srgbClr val="000000">
                      <a:alpha val="43137"/>
                    </a:srgbClr>
                  </a:outerShdw>
                </a:effectLst>
                <a:latin typeface="Aptos" panose="020B0004020202020204" pitchFamily="34" charset="0"/>
              </a:rPr>
              <a:t>Next Week!</a:t>
            </a:r>
          </a:p>
        </p:txBody>
      </p:sp>
      <p:sp>
        <p:nvSpPr>
          <p:cNvPr id="5" name="Text Placeholder 2">
            <a:extLst>
              <a:ext uri="{FF2B5EF4-FFF2-40B4-BE49-F238E27FC236}">
                <a16:creationId xmlns:a16="http://schemas.microsoft.com/office/drawing/2014/main" id="{A8B4267F-2612-01F1-6054-CCA35AAC9C09}"/>
              </a:ext>
            </a:extLst>
          </p:cNvPr>
          <p:cNvSpPr txBox="1">
            <a:spLocks/>
          </p:cNvSpPr>
          <p:nvPr/>
        </p:nvSpPr>
        <p:spPr>
          <a:xfrm>
            <a:off x="5689192" y="3852953"/>
            <a:ext cx="6356525" cy="900505"/>
          </a:xfrm>
        </p:spPr>
        <p:txBody>
          <a:bodyPr>
            <a:normAutofit fontScale="700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6000" b="1">
                <a:solidFill>
                  <a:schemeClr val="bg1"/>
                </a:solidFill>
                <a:effectLst>
                  <a:outerShdw blurRad="38100" dist="38100" dir="2700000" algn="tl">
                    <a:srgbClr val="000000">
                      <a:alpha val="43137"/>
                    </a:srgbClr>
                  </a:outerShdw>
                </a:effectLst>
                <a:latin typeface="+mj-lt"/>
              </a:rPr>
              <a:t>Things to do by next week.. </a:t>
            </a:r>
          </a:p>
          <a:p>
            <a:endParaRPr lang="en-GB" sz="3600" b="1">
              <a:solidFill>
                <a:schemeClr val="bg1"/>
              </a:solidFill>
              <a:effectLst>
                <a:outerShdw blurRad="38100" dist="38100" dir="2700000" algn="tl">
                  <a:srgbClr val="000000">
                    <a:alpha val="43137"/>
                  </a:srgbClr>
                </a:outerShdw>
              </a:effectLst>
              <a:latin typeface="+mj-lt"/>
            </a:endParaRPr>
          </a:p>
          <a:p>
            <a:pPr marL="571500" indent="-571500">
              <a:buFont typeface="Arial" panose="020B0604020202020204" pitchFamily="34" charset="0"/>
              <a:buChar char="•"/>
            </a:pPr>
            <a:endParaRPr lang="en-GB" sz="3600" b="1">
              <a:solidFill>
                <a:schemeClr val="bg1"/>
              </a:solidFill>
            </a:endParaRPr>
          </a:p>
          <a:p>
            <a:endParaRPr lang="en-GB" sz="3600">
              <a:solidFill>
                <a:schemeClr val="bg1"/>
              </a:solidFill>
            </a:endParaRPr>
          </a:p>
          <a:p>
            <a:endParaRPr lang="en-GB">
              <a:solidFill>
                <a:schemeClr val="bg1"/>
              </a:solidFill>
            </a:endParaRPr>
          </a:p>
          <a:p>
            <a:endParaRPr lang="en-GB">
              <a:solidFill>
                <a:schemeClr val="bg1"/>
              </a:solidFill>
            </a:endParaRPr>
          </a:p>
        </p:txBody>
      </p:sp>
      <p:sp>
        <p:nvSpPr>
          <p:cNvPr id="2" name="Content Placeholder 2">
            <a:extLst>
              <a:ext uri="{FF2B5EF4-FFF2-40B4-BE49-F238E27FC236}">
                <a16:creationId xmlns:a16="http://schemas.microsoft.com/office/drawing/2014/main" id="{ED7246F8-337E-E00C-D63F-096146942015}"/>
              </a:ext>
            </a:extLst>
          </p:cNvPr>
          <p:cNvSpPr txBox="1">
            <a:spLocks/>
          </p:cNvSpPr>
          <p:nvPr/>
        </p:nvSpPr>
        <p:spPr>
          <a:xfrm>
            <a:off x="922741" y="1588116"/>
            <a:ext cx="9705502" cy="2056231"/>
          </a:xfrm>
        </p:spPr>
        <p:txBody>
          <a:bodyP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buFont typeface="Wingdings" panose="05000000000000000000" pitchFamily="2" charset="2"/>
              <a:buChar char="Ø"/>
            </a:pPr>
            <a:endParaRPr lang="en-GB" sz="3600" b="1">
              <a:solidFill>
                <a:schemeClr val="accent1">
                  <a:lumMod val="50000"/>
                </a:schemeClr>
              </a:solidFill>
            </a:endParaRPr>
          </a:p>
          <a:p>
            <a:pPr marL="342900" indent="-342900">
              <a:buFont typeface="Wingdings" panose="05000000000000000000" pitchFamily="2" charset="2"/>
              <a:buChar char="§"/>
            </a:pPr>
            <a:r>
              <a:rPr lang="en-US" b="1">
                <a:solidFill>
                  <a:schemeClr val="bg1"/>
                </a:solidFill>
                <a:latin typeface="Aptos" panose="020B0004020202020204" pitchFamily="34" charset="0"/>
              </a:rPr>
              <a:t>Week 2: Critical Thinking and Problem-Solving as Industry Skills</a:t>
            </a:r>
            <a:br>
              <a:rPr lang="en-GB" sz="5400">
                <a:solidFill>
                  <a:schemeClr val="accent1">
                    <a:lumMod val="50000"/>
                  </a:schemeClr>
                </a:solidFill>
              </a:rPr>
            </a:br>
            <a:endParaRPr lang="en-GB" sz="5400">
              <a:solidFill>
                <a:schemeClr val="accent1">
                  <a:lumMod val="50000"/>
                </a:schemeClr>
              </a:solidFill>
            </a:endParaRPr>
          </a:p>
          <a:p>
            <a:br>
              <a:rPr lang="en-GB" sz="1100" b="1"/>
            </a:br>
            <a:endParaRPr lang="en-GB" sz="1100" b="1"/>
          </a:p>
        </p:txBody>
      </p:sp>
      <p:pic>
        <p:nvPicPr>
          <p:cNvPr id="7" name="Picture 6">
            <a:extLst>
              <a:ext uri="{FF2B5EF4-FFF2-40B4-BE49-F238E27FC236}">
                <a16:creationId xmlns:a16="http://schemas.microsoft.com/office/drawing/2014/main" id="{04800F2D-5C2E-392E-04ED-1A477128016A}"/>
              </a:ext>
            </a:extLst>
          </p:cNvPr>
          <p:cNvPicPr>
            <a:picLocks noChangeAspect="1"/>
          </p:cNvPicPr>
          <p:nvPr/>
        </p:nvPicPr>
        <p:blipFill rotWithShape="1">
          <a:blip r:embed="rId3"/>
          <a:srcRect l="3009" t="1648"/>
          <a:stretch/>
        </p:blipFill>
        <p:spPr>
          <a:xfrm>
            <a:off x="450002" y="4337943"/>
            <a:ext cx="4705093" cy="2339034"/>
          </a:xfrm>
          <a:prstGeom prst="rect">
            <a:avLst/>
          </a:prstGeom>
        </p:spPr>
      </p:pic>
      <p:sp>
        <p:nvSpPr>
          <p:cNvPr id="6" name="Content Placeholder 2">
            <a:extLst>
              <a:ext uri="{FF2B5EF4-FFF2-40B4-BE49-F238E27FC236}">
                <a16:creationId xmlns:a16="http://schemas.microsoft.com/office/drawing/2014/main" id="{5386B2B3-7EDD-DEF7-BDF9-24099586EF1B}"/>
              </a:ext>
            </a:extLst>
          </p:cNvPr>
          <p:cNvSpPr txBox="1">
            <a:spLocks/>
          </p:cNvSpPr>
          <p:nvPr/>
        </p:nvSpPr>
        <p:spPr>
          <a:xfrm>
            <a:off x="5689191" y="4634163"/>
            <a:ext cx="6356526" cy="2056231"/>
          </a:xfrm>
        </p:spPr>
        <p:txBody>
          <a:bodyPr>
            <a:normAutofit fontScale="3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857250" indent="-857250" algn="l">
              <a:lnSpc>
                <a:spcPct val="120000"/>
              </a:lnSpc>
              <a:buFont typeface="Wingdings" panose="05000000000000000000" pitchFamily="2" charset="2"/>
              <a:buChar char="q"/>
            </a:pPr>
            <a:r>
              <a:rPr lang="en-GB" sz="7400" b="1">
                <a:solidFill>
                  <a:schemeClr val="bg1"/>
                </a:solidFill>
                <a:effectLst>
                  <a:outerShdw blurRad="38100" dist="38100" dir="2700000" algn="tl">
                    <a:srgbClr val="000000">
                      <a:alpha val="43137"/>
                    </a:srgbClr>
                  </a:outerShdw>
                </a:effectLst>
              </a:rPr>
              <a:t>Download and read the module handbook</a:t>
            </a:r>
          </a:p>
          <a:p>
            <a:pPr marL="857250" indent="-857250" algn="l">
              <a:lnSpc>
                <a:spcPct val="120000"/>
              </a:lnSpc>
              <a:buFont typeface="Wingdings" panose="05000000000000000000" pitchFamily="2" charset="2"/>
              <a:buChar char="q"/>
            </a:pPr>
            <a:r>
              <a:rPr lang="en-GB" sz="7400" b="1">
                <a:solidFill>
                  <a:schemeClr val="bg1"/>
                </a:solidFill>
                <a:effectLst>
                  <a:outerShdw blurRad="38100" dist="38100" dir="2700000" algn="tl">
                    <a:srgbClr val="000000">
                      <a:alpha val="43137"/>
                    </a:srgbClr>
                  </a:outerShdw>
                </a:effectLst>
              </a:rPr>
              <a:t>Review last year’s assignment feedback</a:t>
            </a:r>
            <a:br>
              <a:rPr lang="en-GB" sz="9600">
                <a:solidFill>
                  <a:schemeClr val="accent1">
                    <a:lumMod val="50000"/>
                  </a:schemeClr>
                </a:solidFill>
              </a:rPr>
            </a:br>
            <a:endParaRPr lang="en-GB" sz="9600">
              <a:solidFill>
                <a:schemeClr val="accent1">
                  <a:lumMod val="50000"/>
                </a:schemeClr>
              </a:solidFill>
            </a:endParaRPr>
          </a:p>
          <a:p>
            <a:br>
              <a:rPr lang="en-GB" sz="1800" b="1"/>
            </a:br>
            <a:endParaRPr lang="en-GB" sz="1800" b="1"/>
          </a:p>
        </p:txBody>
      </p:sp>
    </p:spTree>
    <p:extLst>
      <p:ext uri="{BB962C8B-B14F-4D97-AF65-F5344CB8AC3E}">
        <p14:creationId xmlns:p14="http://schemas.microsoft.com/office/powerpoint/2010/main" val="282396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54A1B-F36A-2D46-CA70-97C292BD4E29}"/>
              </a:ext>
            </a:extLst>
          </p:cNvPr>
          <p:cNvSpPr txBox="1">
            <a:spLocks/>
          </p:cNvSpPr>
          <p:nvPr/>
        </p:nvSpPr>
        <p:spPr>
          <a:xfrm>
            <a:off x="772059" y="1808677"/>
            <a:ext cx="12741740" cy="21395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0000" b="1">
                <a:latin typeface="Freestyle Script" panose="030804020302050B0404" pitchFamily="66" charset="0"/>
              </a:rPr>
              <a:t>Any Questions? </a:t>
            </a:r>
            <a:endParaRPr lang="en-GB" sz="20000" b="1">
              <a:latin typeface="Freestyle Script" panose="030804020302050B0404" pitchFamily="66" charset="0"/>
            </a:endParaRPr>
          </a:p>
        </p:txBody>
      </p:sp>
      <p:pic>
        <p:nvPicPr>
          <p:cNvPr id="3" name="Picture 2">
            <a:extLst>
              <a:ext uri="{FF2B5EF4-FFF2-40B4-BE49-F238E27FC236}">
                <a16:creationId xmlns:a16="http://schemas.microsoft.com/office/drawing/2014/main" id="{6B18FF49-1674-9229-9D60-F65FB10F6428}"/>
              </a:ext>
            </a:extLst>
          </p:cNvPr>
          <p:cNvPicPr>
            <a:picLocks noChangeAspect="1"/>
          </p:cNvPicPr>
          <p:nvPr/>
        </p:nvPicPr>
        <p:blipFill rotWithShape="1">
          <a:blip r:embed="rId3"/>
          <a:srcRect r="2319"/>
          <a:stretch/>
        </p:blipFill>
        <p:spPr>
          <a:xfrm>
            <a:off x="6679032" y="4463795"/>
            <a:ext cx="5057143" cy="2044412"/>
          </a:xfrm>
          <a:prstGeom prst="rect">
            <a:avLst/>
          </a:prstGeom>
        </p:spPr>
      </p:pic>
    </p:spTree>
    <p:extLst>
      <p:ext uri="{BB962C8B-B14F-4D97-AF65-F5344CB8AC3E}">
        <p14:creationId xmlns:p14="http://schemas.microsoft.com/office/powerpoint/2010/main" val="167682994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a:extLst>
            <a:ext uri="{FF2B5EF4-FFF2-40B4-BE49-F238E27FC236}">
              <a16:creationId xmlns:a16="http://schemas.microsoft.com/office/drawing/2014/main" id="{ACBEB849-7B07-8A21-289B-CAB5703082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1A650C-8576-FF95-89EA-3FD77F1C31D4}"/>
              </a:ext>
            </a:extLst>
          </p:cNvPr>
          <p:cNvSpPr txBox="1">
            <a:spLocks/>
          </p:cNvSpPr>
          <p:nvPr/>
        </p:nvSpPr>
        <p:spPr>
          <a:xfrm>
            <a:off x="574548" y="1859884"/>
            <a:ext cx="10383622" cy="2902311"/>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US" sz="2400" b="1">
                <a:solidFill>
                  <a:schemeClr val="bg2"/>
                </a:solidFill>
                <a:effectLst>
                  <a:outerShdw blurRad="38100" dist="38100" dir="2700000" algn="tl">
                    <a:srgbClr val="000000">
                      <a:alpha val="43137"/>
                    </a:srgbClr>
                  </a:outerShdw>
                </a:effectLst>
              </a:rPr>
              <a:t>I look forward to seeing you next week.</a:t>
            </a:r>
            <a:br>
              <a:rPr lang="en-US" sz="2400" b="1">
                <a:solidFill>
                  <a:schemeClr val="bg2"/>
                </a:solidFill>
                <a:effectLst>
                  <a:outerShdw blurRad="38100" dist="38100" dir="2700000" algn="tl">
                    <a:srgbClr val="000000">
                      <a:alpha val="43137"/>
                    </a:srgbClr>
                  </a:outerShdw>
                </a:effectLst>
              </a:rPr>
            </a:br>
            <a:br>
              <a:rPr lang="en-US" sz="2400" b="1">
                <a:solidFill>
                  <a:schemeClr val="bg2"/>
                </a:solidFill>
                <a:effectLst>
                  <a:outerShdw blurRad="38100" dist="38100" dir="2700000" algn="tl">
                    <a:srgbClr val="000000">
                      <a:alpha val="43137"/>
                    </a:srgbClr>
                  </a:outerShdw>
                </a:effectLst>
              </a:rPr>
            </a:br>
            <a:r>
              <a:rPr lang="en-US" sz="2400" b="1">
                <a:solidFill>
                  <a:schemeClr val="bg2"/>
                </a:solidFill>
                <a:effectLst>
                  <a:outerShdw blurRad="38100" dist="38100" dir="2700000" algn="tl">
                    <a:srgbClr val="000000">
                      <a:alpha val="43137"/>
                    </a:srgbClr>
                  </a:outerShdw>
                </a:effectLst>
              </a:rPr>
              <a:t>If you have any questions, please do not hesitate to contact me via email.</a:t>
            </a:r>
            <a:br>
              <a:rPr lang="en-US" sz="2400" b="1">
                <a:solidFill>
                  <a:schemeClr val="bg2"/>
                </a:solidFill>
                <a:effectLst>
                  <a:outerShdw blurRad="38100" dist="38100" dir="2700000" algn="tl">
                    <a:srgbClr val="000000">
                      <a:alpha val="43137"/>
                    </a:srgbClr>
                  </a:outerShdw>
                </a:effectLst>
              </a:rPr>
            </a:br>
            <a:br>
              <a:rPr lang="en-US" sz="2400" b="1">
                <a:solidFill>
                  <a:schemeClr val="bg2"/>
                </a:solidFill>
                <a:effectLst>
                  <a:outerShdw blurRad="38100" dist="38100" dir="2700000" algn="tl">
                    <a:srgbClr val="000000">
                      <a:alpha val="43137"/>
                    </a:srgbClr>
                  </a:outerShdw>
                </a:effectLst>
              </a:rPr>
            </a:br>
            <a:r>
              <a:rPr lang="en-US" sz="2400" b="1">
                <a:solidFill>
                  <a:schemeClr val="bg2"/>
                </a:solidFill>
                <a:effectLst>
                  <a:outerShdw blurRad="38100" dist="38100" dir="2700000" algn="tl">
                    <a:srgbClr val="000000">
                      <a:alpha val="43137"/>
                    </a:srgbClr>
                  </a:outerShdw>
                </a:effectLst>
              </a:rPr>
              <a:t>(l.bassler@uwtsd.ac.uk)</a:t>
            </a:r>
            <a:endParaRPr lang="en-GB" sz="4400" b="1">
              <a:solidFill>
                <a:schemeClr val="bg2"/>
              </a:solidFill>
              <a:effectLst>
                <a:outerShdw blurRad="38100" dist="38100" dir="2700000" algn="tl">
                  <a:srgbClr val="000000">
                    <a:alpha val="43137"/>
                  </a:srgbClr>
                </a:outerShdw>
              </a:effectLst>
              <a:latin typeface="Freestyle Script" panose="030804020302050B0404" pitchFamily="66" charset="0"/>
            </a:endParaRPr>
          </a:p>
        </p:txBody>
      </p:sp>
    </p:spTree>
    <p:extLst>
      <p:ext uri="{BB962C8B-B14F-4D97-AF65-F5344CB8AC3E}">
        <p14:creationId xmlns:p14="http://schemas.microsoft.com/office/powerpoint/2010/main" val="29192879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a9f19e53-751b-447d-8f41-9f3272970f34"/>
  <p:tag name="VEVOX.CONNECTED.SESSION" val="{&quot;access_code&quot;:&quot;177307979&quot;,&quot;project_id&quot;:961983}"/>
</p:tagLst>
</file>

<file path=ppt/tags/tag2.xml><?xml version="1.0" encoding="utf-8"?>
<p:tagLst xmlns:a="http://schemas.openxmlformats.org/drawingml/2006/main" xmlns:r="http://schemas.openxmlformats.org/officeDocument/2006/relationships" xmlns:p="http://schemas.openxmlformats.org/presentationml/2006/main">
  <p:tag name="VEVOX.INSTRUCTIONS.V2" val="177307979"/>
  <p:tag name="VEVOX.QR.DIMENSIONS" val="0"/>
</p:tagLst>
</file>

<file path=ppt/tags/tag3.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5.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6.xml><?xml version="1.0" encoding="utf-8"?>
<p:tagLst xmlns:a="http://schemas.openxmlformats.org/drawingml/2006/main" xmlns:r="http://schemas.openxmlformats.org/officeDocument/2006/relationships" xmlns:p="http://schemas.openxmlformats.org/presentationml/2006/main">
  <p:tag name="VEVOX.QR.IMAGE" val="x"/>
  <p:tag name="VEVOX.QR.LINK" val="https://vevox.app/#/m/177307979"/>
</p:tagLst>
</file>

<file path=ppt/tags/tag7.xml><?xml version="1.0" encoding="utf-8"?>
<p:tagLst xmlns:a="http://schemas.openxmlformats.org/drawingml/2006/main" xmlns:r="http://schemas.openxmlformats.org/officeDocument/2006/relationships" xmlns:p="http://schemas.openxmlformats.org/presentationml/2006/main">
  <p:tag name="VEVOX.ORIGIN.QUESTION.ID" val="6143898"/>
  <p:tag name="VEVOX.ORIGIN.SESSION.ID" val="965927"/>
  <p:tag name="VEVOX.ORIGIN.UUID" val="71305950-8426-4638-b8dc-a05093da83ad"/>
  <p:tag name="VEVOX.POLL" val="{&quot;@type&quot;:&quot;MultipleChoiceQuestion&quot;,&quot;splitPercentageQuestion&quot;:false,&quot;lowerCaseAlias&quot;:&quot;&quot;,&quot;id&quot;:&quot;6143898&quot;,&quot;alias&quot;:null,&quot;text&quot;:&quot;&lt;p&gt;I remember how to access the Online Library.&lt;/p&gt;&quot;,&quot;image&quot;:null,&quot;imageAltText&quot;:null,&quot;questionSettings&quot;:{},&quot;resultDisplayType&quot;:&quot;default&quot;,&quot;choices&quot;:[{&quot;id&quot;:&quot;23135441&quot;,&quot;alias&quot;:null,&quot;text&quot;:&quot;&lt;p&gt;Yes&lt;/p&gt;&quot;,&quot;excludeFromResults&quot;:false,&quot;image&quot;:null,&quot;imageAltText&quot;:null,&quot;isCorrectAnswer&quot;:false},{&quot;id&quot;:&quot;23135442&quot;,&quot;alias&quot;:null,&quot;text&quot;:&quot;&lt;p&gt;No&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5#1371984411/497738782"/>
  <p:tag name="VEVOX.SLIDEFORMAT.VERSION" val="1.020"/>
  <p:tag name="VEVOX.HASRESULTS" val="true"/>
</p:tagLst>
</file>

<file path=ppt/tags/tag8.xml><?xml version="1.0" encoding="utf-8"?>
<p:tagLst xmlns:a="http://schemas.openxmlformats.org/drawingml/2006/main" xmlns:r="http://schemas.openxmlformats.org/officeDocument/2006/relationships" xmlns:p="http://schemas.openxmlformats.org/presentationml/2006/main">
  <p:tag name="VEVOX.QUESTION" val="I remember how to access the Online Library."/>
</p:tagLst>
</file>

<file path=ppt/tags/tag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7.xml><?xml version="1.0" encoding="utf-8"?>
<p:tagLst xmlns:a="http://schemas.openxmlformats.org/drawingml/2006/main" xmlns:r="http://schemas.openxmlformats.org/officeDocument/2006/relationships" xmlns:p="http://schemas.openxmlformats.org/presentationml/2006/main">
  <p:tag name="VEVOX.TITLE" val="TITLE1"/>
</p:tagLst>
</file>

<file path=ppt/tags/tag1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9.xml><?xml version="1.0" encoding="utf-8"?>
<p:tagLst xmlns:a="http://schemas.openxmlformats.org/drawingml/2006/main" xmlns:r="http://schemas.openxmlformats.org/officeDocument/2006/relationships" xmlns:p="http://schemas.openxmlformats.org/presentationml/2006/main">
  <p:tag name="VEVOX.BORDER" val="BORDER1"/>
</p:tagLst>
</file>

<file path=ppt/tags/tag20.xml><?xml version="1.0" encoding="utf-8"?>
<p:tagLst xmlns:a="http://schemas.openxmlformats.org/drawingml/2006/main" xmlns:r="http://schemas.openxmlformats.org/officeDocument/2006/relationships" xmlns:p="http://schemas.openxmlformats.org/presentationml/2006/main">
  <p:tag name="VEVOX.BAR" val="BAR1"/>
</p:tagLst>
</file>

<file path=ppt/tags/tag21.xml><?xml version="1.0" encoding="utf-8"?>
<p:tagLst xmlns:a="http://schemas.openxmlformats.org/drawingml/2006/main" xmlns:r="http://schemas.openxmlformats.org/officeDocument/2006/relationships" xmlns:p="http://schemas.openxmlformats.org/presentationml/2006/main">
  <p:tag name="VEVOX.TITLE" val="TITLE2"/>
</p:tagLst>
</file>

<file path=ppt/tags/tag2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xml><?xml version="1.0" encoding="utf-8"?>
<p:tagLst xmlns:a="http://schemas.openxmlformats.org/drawingml/2006/main" xmlns:r="http://schemas.openxmlformats.org/officeDocument/2006/relationships" xmlns:p="http://schemas.openxmlformats.org/presentationml/2006/main">
  <p:tag name="VEVOX.BORDER" val="BORDER2"/>
</p:tagLst>
</file>

<file path=ppt/tags/tag24.xml><?xml version="1.0" encoding="utf-8"?>
<p:tagLst xmlns:a="http://schemas.openxmlformats.org/drawingml/2006/main" xmlns:r="http://schemas.openxmlformats.org/officeDocument/2006/relationships" xmlns:p="http://schemas.openxmlformats.org/presentationml/2006/main">
  <p:tag name="VEVOX.BAR" val="BAR2"/>
</p:tagLst>
</file>

<file path=ppt/tags/tag25.xml><?xml version="1.0" encoding="utf-8"?>
<p:tagLst xmlns:a="http://schemas.openxmlformats.org/drawingml/2006/main" xmlns:r="http://schemas.openxmlformats.org/officeDocument/2006/relationships" xmlns:p="http://schemas.openxmlformats.org/presentationml/2006/main">
  <p:tag name="VEVOX.QUESTIONSLIDEID" val="445#1371984411/497738782"/>
  <p:tag name="VEVOX.RESULT" val="{&quot;@type&quot;:&quot;MultipleChoiceQuestion&quot;,&quot;splitPercentageQuestion&quot;:false,&quot;lowerCaseAlias&quot;:&quot;&quot;,&quot;id&quot;:&quot;6143898&quot;,&quot;alias&quot;:null,&quot;text&quot;:&quot;&lt;p&gt;I remember how to access the Online Library.&lt;/p&gt;&quot;,&quot;image&quot;:null,&quot;imageAltText&quot;:null,&quot;questionSettings&quot;:{},&quot;resultDisplayType&quot;:&quot;default&quot;,&quot;choices&quot;:[{&quot;id&quot;:&quot;23135441&quot;,&quot;alias&quot;:null,&quot;text&quot;:&quot;&lt;p&gt;Yes&lt;/p&gt;&quot;,&quot;excludeFromResults&quot;:false,&quot;image&quot;:null,&quot;imageAltText&quot;:null,&quot;isCorrectAnswer&quot;:false},{&quot;id&quot;:&quot;23135442&quot;,&quot;alias&quot;:null,&quot;text&quot;:&quot;&lt;p&gt;No&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 name="VEVOX.HASRESULTS" val="true"/>
</p:tagLst>
</file>

<file path=ppt/tags/tag26.xml><?xml version="1.0" encoding="utf-8"?>
<p:tagLst xmlns:a="http://schemas.openxmlformats.org/drawingml/2006/main" xmlns:r="http://schemas.openxmlformats.org/officeDocument/2006/relationships" xmlns:p="http://schemas.openxmlformats.org/presentationml/2006/main">
  <p:tag name="VEVOX.QUESTION" val="I remember how to access the Online Library."/>
</p:tagLst>
</file>

<file path=ppt/tags/tag2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4.xml><?xml version="1.0" encoding="utf-8"?>
<p:tagLst xmlns:a="http://schemas.openxmlformats.org/drawingml/2006/main" xmlns:r="http://schemas.openxmlformats.org/officeDocument/2006/relationships" xmlns:p="http://schemas.openxmlformats.org/presentationml/2006/main">
  <p:tag name="VEVOX.TITLE" val="TITLE1"/>
</p:tagLst>
</file>

<file path=ppt/tags/tag3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6.xml><?xml version="1.0" encoding="utf-8"?>
<p:tagLst xmlns:a="http://schemas.openxmlformats.org/drawingml/2006/main" xmlns:r="http://schemas.openxmlformats.org/officeDocument/2006/relationships" xmlns:p="http://schemas.openxmlformats.org/presentationml/2006/main">
  <p:tag name="VEVOX.BORDER" val="BORDER1"/>
</p:tagLst>
</file>

<file path=ppt/tags/tag37.xml><?xml version="1.0" encoding="utf-8"?>
<p:tagLst xmlns:a="http://schemas.openxmlformats.org/drawingml/2006/main" xmlns:r="http://schemas.openxmlformats.org/officeDocument/2006/relationships" xmlns:p="http://schemas.openxmlformats.org/presentationml/2006/main">
  <p:tag name="VEVOX.BAR" val="BAR1"/>
</p:tagLst>
</file>

<file path=ppt/tags/tag38.xml><?xml version="1.0" encoding="utf-8"?>
<p:tagLst xmlns:a="http://schemas.openxmlformats.org/drawingml/2006/main" xmlns:r="http://schemas.openxmlformats.org/officeDocument/2006/relationships" xmlns:p="http://schemas.openxmlformats.org/presentationml/2006/main">
  <p:tag name="VEVOX.TITLE" val="TITLE2"/>
</p:tagLst>
</file>

<file path=ppt/tags/tag3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40.xml><?xml version="1.0" encoding="utf-8"?>
<p:tagLst xmlns:a="http://schemas.openxmlformats.org/drawingml/2006/main" xmlns:r="http://schemas.openxmlformats.org/officeDocument/2006/relationships" xmlns:p="http://schemas.openxmlformats.org/presentationml/2006/main">
  <p:tag name="VEVOX.BORDER" val="BORDER2"/>
</p:tagLst>
</file>

<file path=ppt/tags/tag41.xml><?xml version="1.0" encoding="utf-8"?>
<p:tagLst xmlns:a="http://schemas.openxmlformats.org/drawingml/2006/main" xmlns:r="http://schemas.openxmlformats.org/officeDocument/2006/relationships" xmlns:p="http://schemas.openxmlformats.org/presentationml/2006/main">
  <p:tag name="VEVOX.BAR" val="BAR2"/>
</p:tagLst>
</file>

<file path=ppt/tags/tag4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43.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899&quot;,&quot;alias&quot;:null,&quot;text&quot;:&quot;&lt;p&gt;I know how to access and use databases (such as the GlobalData Explorer or NewsBank) via the Online Library.&lt;/p&gt;&quot;,&quot;image&quot;:null,&quot;imageAltText&quot;:null,&quot;questionSettings&quot;:{},&quot;resultDisplayType&quot;:&quot;default&quot;,&quot;choices&quot;:[{&quot;id&quot;:&quot;23135452&quot;,&quot;alias&quot;:null,&quot;text&quot;:&quot;&lt;p&gt;Yes&lt;/p&gt;&quot;,&quot;excludeFromResults&quot;:false,&quot;image&quot;:null,&quot;imageAltText&quot;:null,&quot;isCorrectAnswer&quot;:false},{&quot;id&quot;:&quot;23135466&quot;,&quot;alias&quot;:null,&quot;text&quot;:&quot;&lt;p&gt;No&lt;/p&gt;&quot;,&quot;excludeFromResults&quot;:false,&quot;image&quot;:null,&quot;imageAltText&quot;:null,&quot;isCorrectAnswer&quot;:false},{&quot;id&quot;:&quot;23135467&quot;,&quot;alias&quot;:null,&quot;text&quot;:&quot;&lt;p&gt;What are database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899"/>
  <p:tag name="VEVOX.ORIGIN.UUID" val="7ca4c843-c9ff-4c26-bca9-1e4934b8b9dd"/>
  <p:tag name="VEVOX.QUESTIONSLIDEID" val="447#3601960028/422973908"/>
  <p:tag name="VEVOX.SLIDEFORMAT.VERSION" val="1.020"/>
  <p:tag name="VEVOX.HASRESULTS" val="true"/>
</p:tagLst>
</file>

<file path=ppt/tags/tag44.xml><?xml version="1.0" encoding="utf-8"?>
<p:tagLst xmlns:a="http://schemas.openxmlformats.org/drawingml/2006/main" xmlns:r="http://schemas.openxmlformats.org/officeDocument/2006/relationships" xmlns:p="http://schemas.openxmlformats.org/presentationml/2006/main">
  <p:tag name="VEVOX.QUESTION" val="I know how to access and use databases (such as the GlobalData Explorer or NewsBank) via the Online Library."/>
</p:tagLst>
</file>

<file path=ppt/tags/tag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4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4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4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4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5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5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5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53.xml><?xml version="1.0" encoding="utf-8"?>
<p:tagLst xmlns:a="http://schemas.openxmlformats.org/drawingml/2006/main" xmlns:r="http://schemas.openxmlformats.org/officeDocument/2006/relationships" xmlns:p="http://schemas.openxmlformats.org/presentationml/2006/main">
  <p:tag name="VEVOX.TITLE" val="TITLE1"/>
</p:tagLst>
</file>

<file path=ppt/tags/tag5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5.xml><?xml version="1.0" encoding="utf-8"?>
<p:tagLst xmlns:a="http://schemas.openxmlformats.org/drawingml/2006/main" xmlns:r="http://schemas.openxmlformats.org/officeDocument/2006/relationships" xmlns:p="http://schemas.openxmlformats.org/presentationml/2006/main">
  <p:tag name="VEVOX.BORDER" val="BORDER1"/>
</p:tagLst>
</file>

<file path=ppt/tags/tag56.xml><?xml version="1.0" encoding="utf-8"?>
<p:tagLst xmlns:a="http://schemas.openxmlformats.org/drawingml/2006/main" xmlns:r="http://schemas.openxmlformats.org/officeDocument/2006/relationships" xmlns:p="http://schemas.openxmlformats.org/presentationml/2006/main">
  <p:tag name="VEVOX.BAR" val="BAR1"/>
</p:tagLst>
</file>

<file path=ppt/tags/tag57.xml><?xml version="1.0" encoding="utf-8"?>
<p:tagLst xmlns:a="http://schemas.openxmlformats.org/drawingml/2006/main" xmlns:r="http://schemas.openxmlformats.org/officeDocument/2006/relationships" xmlns:p="http://schemas.openxmlformats.org/presentationml/2006/main">
  <p:tag name="VEVOX.TITLE" val="TITLE2"/>
</p:tagLst>
</file>

<file path=ppt/tags/tag5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9.xml><?xml version="1.0" encoding="utf-8"?>
<p:tagLst xmlns:a="http://schemas.openxmlformats.org/drawingml/2006/main" xmlns:r="http://schemas.openxmlformats.org/officeDocument/2006/relationships" xmlns:p="http://schemas.openxmlformats.org/presentationml/2006/main">
  <p:tag name="VEVOX.BORDER" val="BORDER2"/>
</p:tagLst>
</file>

<file path=ppt/tags/tag60.xml><?xml version="1.0" encoding="utf-8"?>
<p:tagLst xmlns:a="http://schemas.openxmlformats.org/drawingml/2006/main" xmlns:r="http://schemas.openxmlformats.org/officeDocument/2006/relationships" xmlns:p="http://schemas.openxmlformats.org/presentationml/2006/main">
  <p:tag name="VEVOX.BAR" val="BAR2"/>
</p:tagLst>
</file>

<file path=ppt/tags/tag61.xml><?xml version="1.0" encoding="utf-8"?>
<p:tagLst xmlns:a="http://schemas.openxmlformats.org/drawingml/2006/main" xmlns:r="http://schemas.openxmlformats.org/officeDocument/2006/relationships" xmlns:p="http://schemas.openxmlformats.org/presentationml/2006/main">
  <p:tag name="VEVOX.TITLE" val="TITLE3"/>
</p:tagLst>
</file>

<file path=ppt/tags/tag6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3.xml><?xml version="1.0" encoding="utf-8"?>
<p:tagLst xmlns:a="http://schemas.openxmlformats.org/drawingml/2006/main" xmlns:r="http://schemas.openxmlformats.org/officeDocument/2006/relationships" xmlns:p="http://schemas.openxmlformats.org/presentationml/2006/main">
  <p:tag name="VEVOX.BORDER" val="BORDER3"/>
</p:tagLst>
</file>

<file path=ppt/tags/tag64.xml><?xml version="1.0" encoding="utf-8"?>
<p:tagLst xmlns:a="http://schemas.openxmlformats.org/drawingml/2006/main" xmlns:r="http://schemas.openxmlformats.org/officeDocument/2006/relationships" xmlns:p="http://schemas.openxmlformats.org/presentationml/2006/main">
  <p:tag name="VEVOX.BAR" val="BAR3"/>
</p:tagLst>
</file>

<file path=ppt/tags/tag65.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899&quot;,&quot;alias&quot;:null,&quot;text&quot;:&quot;&lt;p&gt;I know how to access and use databases (such as the GlobalData Explorer or NewsBank) via the Online Library.&lt;/p&gt;&quot;,&quot;image&quot;:null,&quot;imageAltText&quot;:null,&quot;questionSettings&quot;:{},&quot;resultDisplayType&quot;:&quot;default&quot;,&quot;choices&quot;:[{&quot;id&quot;:&quot;23135452&quot;,&quot;alias&quot;:null,&quot;text&quot;:&quot;&lt;p&gt;Yes&lt;/p&gt;&quot;,&quot;excludeFromResults&quot;:false,&quot;image&quot;:null,&quot;imageAltText&quot;:null,&quot;isCorrectAnswer&quot;:false},{&quot;id&quot;:&quot;23135466&quot;,&quot;alias&quot;:null,&quot;text&quot;:&quot;&lt;p&gt;No&lt;/p&gt;&quot;,&quot;excludeFromResults&quot;:false,&quot;image&quot;:null,&quot;imageAltText&quot;:null,&quot;isCorrectAnswer&quot;:false},{&quot;id&quot;:&quot;23135467&quot;,&quot;alias&quot;:null,&quot;text&quot;:&quot;&lt;p&gt;What are databases?&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7#3601960028/422973908"/>
  <p:tag name="VEVOX.SLIDEFORMAT.VERSION" val="1.020"/>
  <p:tag name="VEVOX.HASRESULTS" val="true"/>
</p:tagLst>
</file>

<file path=ppt/tags/tag66.xml><?xml version="1.0" encoding="utf-8"?>
<p:tagLst xmlns:a="http://schemas.openxmlformats.org/drawingml/2006/main" xmlns:r="http://schemas.openxmlformats.org/officeDocument/2006/relationships" xmlns:p="http://schemas.openxmlformats.org/presentationml/2006/main">
  <p:tag name="VEVOX.QUESTION" val="I know how to access and use databases (such as the GlobalData Explorer or NewsBank) via the Online Library."/>
</p:tagLst>
</file>

<file path=ppt/tags/tag6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6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6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7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7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72.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73.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74.xml><?xml version="1.0" encoding="utf-8"?>
<p:tagLst xmlns:a="http://schemas.openxmlformats.org/drawingml/2006/main" xmlns:r="http://schemas.openxmlformats.org/officeDocument/2006/relationships" xmlns:p="http://schemas.openxmlformats.org/presentationml/2006/main">
  <p:tag name="VEVOX.TITLE" val="TITLE1"/>
</p:tagLst>
</file>

<file path=ppt/tags/tag75.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76.xml><?xml version="1.0" encoding="utf-8"?>
<p:tagLst xmlns:a="http://schemas.openxmlformats.org/drawingml/2006/main" xmlns:r="http://schemas.openxmlformats.org/officeDocument/2006/relationships" xmlns:p="http://schemas.openxmlformats.org/presentationml/2006/main">
  <p:tag name="VEVOX.BORDER" val="BORDER1"/>
</p:tagLst>
</file>

<file path=ppt/tags/tag77.xml><?xml version="1.0" encoding="utf-8"?>
<p:tagLst xmlns:a="http://schemas.openxmlformats.org/drawingml/2006/main" xmlns:r="http://schemas.openxmlformats.org/officeDocument/2006/relationships" xmlns:p="http://schemas.openxmlformats.org/presentationml/2006/main">
  <p:tag name="VEVOX.BAR" val="BAR1"/>
</p:tagLst>
</file>

<file path=ppt/tags/tag78.xml><?xml version="1.0" encoding="utf-8"?>
<p:tagLst xmlns:a="http://schemas.openxmlformats.org/drawingml/2006/main" xmlns:r="http://schemas.openxmlformats.org/officeDocument/2006/relationships" xmlns:p="http://schemas.openxmlformats.org/presentationml/2006/main">
  <p:tag name="VEVOX.TITLE" val="TITLE2"/>
</p:tagLst>
</file>

<file path=ppt/tags/tag7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80.xml><?xml version="1.0" encoding="utf-8"?>
<p:tagLst xmlns:a="http://schemas.openxmlformats.org/drawingml/2006/main" xmlns:r="http://schemas.openxmlformats.org/officeDocument/2006/relationships" xmlns:p="http://schemas.openxmlformats.org/presentationml/2006/main">
  <p:tag name="VEVOX.BORDER" val="BORDER2"/>
</p:tagLst>
</file>

<file path=ppt/tags/tag81.xml><?xml version="1.0" encoding="utf-8"?>
<p:tagLst xmlns:a="http://schemas.openxmlformats.org/drawingml/2006/main" xmlns:r="http://schemas.openxmlformats.org/officeDocument/2006/relationships" xmlns:p="http://schemas.openxmlformats.org/presentationml/2006/main">
  <p:tag name="VEVOX.BAR" val="BAR2"/>
</p:tagLst>
</file>

<file path=ppt/tags/tag82.xml><?xml version="1.0" encoding="utf-8"?>
<p:tagLst xmlns:a="http://schemas.openxmlformats.org/drawingml/2006/main" xmlns:r="http://schemas.openxmlformats.org/officeDocument/2006/relationships" xmlns:p="http://schemas.openxmlformats.org/presentationml/2006/main">
  <p:tag name="VEVOX.TITLE" val="TITLE3"/>
</p:tagLst>
</file>

<file path=ppt/tags/tag83.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84.xml><?xml version="1.0" encoding="utf-8"?>
<p:tagLst xmlns:a="http://schemas.openxmlformats.org/drawingml/2006/main" xmlns:r="http://schemas.openxmlformats.org/officeDocument/2006/relationships" xmlns:p="http://schemas.openxmlformats.org/presentationml/2006/main">
  <p:tag name="VEVOX.BORDER" val="BORDER3"/>
</p:tagLst>
</file>

<file path=ppt/tags/tag85.xml><?xml version="1.0" encoding="utf-8"?>
<p:tagLst xmlns:a="http://schemas.openxmlformats.org/drawingml/2006/main" xmlns:r="http://schemas.openxmlformats.org/officeDocument/2006/relationships" xmlns:p="http://schemas.openxmlformats.org/presentationml/2006/main">
  <p:tag name="VEVOX.BAR" val="BAR3"/>
</p:tagLst>
</file>

<file path=ppt/tags/tag8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87.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1&quot;,&quot;alias&quot;:null,&quot;text&quot;:&quot;&lt;p&gt;I am confident in using the Primo Research Assistant.&lt;/p&gt;&quot;,&quot;image&quot;:null,&quot;imageAltText&quot;:null,&quot;questionSettings&quot;:{},&quot;resultDisplayType&quot;:&quot;default&quot;,&quot;choices&quot;:[{&quot;id&quot;:&quot;23135475&quot;,&quot;alias&quot;:null,&quot;text&quot;:&quot;&lt;p&gt;Yes&lt;/p&gt;&quot;,&quot;excludeFromResults&quot;:false,&quot;image&quot;:null,&quot;imageAltText&quot;:null,&quot;isCorrectAnswer&quot;:false},{&quot;id&quot;:&quot;23135476&quot;,&quot;alias&quot;:null,&quot;text&quot;:&quot;&lt;p&gt;No - I need a refresher&lt;/p&gt;&quot;,&quot;excludeFromResults&quot;:false,&quot;image&quot;:null,&quot;imageAltText&quot;:null,&quot;isCorrectAnswer&quot;:false},{&quot;id&quot;:&quot;23135488&quot;,&quot;alias&quot;:null,&quot;text&quot;:&quot;&lt;p&gt;What is the Primo Research Assistan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1"/>
  <p:tag name="VEVOX.ORIGIN.UUID" val="006e4220-4b90-48d6-91e9-9e2df45e0439"/>
  <p:tag name="VEVOX.QUESTIONSLIDEID" val="449#867738752/490460185"/>
  <p:tag name="VEVOX.SLIDEFORMAT.VERSION" val="1.020"/>
  <p:tag name="VEVOX.HASRESULTS" val="true"/>
</p:tagLst>
</file>

<file path=ppt/tags/tag88.xml><?xml version="1.0" encoding="utf-8"?>
<p:tagLst xmlns:a="http://schemas.openxmlformats.org/drawingml/2006/main" xmlns:r="http://schemas.openxmlformats.org/officeDocument/2006/relationships" xmlns:p="http://schemas.openxmlformats.org/presentationml/2006/main">
  <p:tag name="VEVOX.QUESTION" val="I am confident in using the Primo Research Assistant."/>
</p:tagLst>
</file>

<file path=ppt/tags/tag8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9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9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9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9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94.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95.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96.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97.xml><?xml version="1.0" encoding="utf-8"?>
<p:tagLst xmlns:a="http://schemas.openxmlformats.org/drawingml/2006/main" xmlns:r="http://schemas.openxmlformats.org/officeDocument/2006/relationships" xmlns:p="http://schemas.openxmlformats.org/presentationml/2006/main">
  <p:tag name="VEVOX.TITLE" val="TITLE1"/>
</p:tagLst>
</file>

<file path=ppt/tags/tag98.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9.xml><?xml version="1.0" encoding="utf-8"?>
<p:tagLst xmlns:a="http://schemas.openxmlformats.org/drawingml/2006/main" xmlns:r="http://schemas.openxmlformats.org/officeDocument/2006/relationships" xmlns:p="http://schemas.openxmlformats.org/presentationml/2006/main">
  <p:tag name="VEVOX.BORDER" val="BORDER1"/>
</p:tagLst>
</file>

<file path=ppt/tags/tag100.xml><?xml version="1.0" encoding="utf-8"?>
<p:tagLst xmlns:a="http://schemas.openxmlformats.org/drawingml/2006/main" xmlns:r="http://schemas.openxmlformats.org/officeDocument/2006/relationships" xmlns:p="http://schemas.openxmlformats.org/presentationml/2006/main">
  <p:tag name="VEVOX.BAR" val="BAR1"/>
</p:tagLst>
</file>

<file path=ppt/tags/tag101.xml><?xml version="1.0" encoding="utf-8"?>
<p:tagLst xmlns:a="http://schemas.openxmlformats.org/drawingml/2006/main" xmlns:r="http://schemas.openxmlformats.org/officeDocument/2006/relationships" xmlns:p="http://schemas.openxmlformats.org/presentationml/2006/main">
  <p:tag name="VEVOX.TITLE" val="TITLE2"/>
</p:tagLst>
</file>

<file path=ppt/tags/tag102.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03.xml><?xml version="1.0" encoding="utf-8"?>
<p:tagLst xmlns:a="http://schemas.openxmlformats.org/drawingml/2006/main" xmlns:r="http://schemas.openxmlformats.org/officeDocument/2006/relationships" xmlns:p="http://schemas.openxmlformats.org/presentationml/2006/main">
  <p:tag name="VEVOX.BORDER" val="BORDER2"/>
</p:tagLst>
</file>

<file path=ppt/tags/tag104.xml><?xml version="1.0" encoding="utf-8"?>
<p:tagLst xmlns:a="http://schemas.openxmlformats.org/drawingml/2006/main" xmlns:r="http://schemas.openxmlformats.org/officeDocument/2006/relationships" xmlns:p="http://schemas.openxmlformats.org/presentationml/2006/main">
  <p:tag name="VEVOX.BAR" val="BAR2"/>
</p:tagLst>
</file>

<file path=ppt/tags/tag105.xml><?xml version="1.0" encoding="utf-8"?>
<p:tagLst xmlns:a="http://schemas.openxmlformats.org/drawingml/2006/main" xmlns:r="http://schemas.openxmlformats.org/officeDocument/2006/relationships" xmlns:p="http://schemas.openxmlformats.org/presentationml/2006/main">
  <p:tag name="VEVOX.TITLE" val="TITLE3"/>
</p:tagLst>
</file>

<file path=ppt/tags/tag106.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07.xml><?xml version="1.0" encoding="utf-8"?>
<p:tagLst xmlns:a="http://schemas.openxmlformats.org/drawingml/2006/main" xmlns:r="http://schemas.openxmlformats.org/officeDocument/2006/relationships" xmlns:p="http://schemas.openxmlformats.org/presentationml/2006/main">
  <p:tag name="VEVOX.BORDER" val="BORDER3"/>
</p:tagLst>
</file>

<file path=ppt/tags/tag108.xml><?xml version="1.0" encoding="utf-8"?>
<p:tagLst xmlns:a="http://schemas.openxmlformats.org/drawingml/2006/main" xmlns:r="http://schemas.openxmlformats.org/officeDocument/2006/relationships" xmlns:p="http://schemas.openxmlformats.org/presentationml/2006/main">
  <p:tag name="VEVOX.BAR" val="BAR3"/>
</p:tagLst>
</file>

<file path=ppt/tags/tag109.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901&quot;,&quot;alias&quot;:null,&quot;text&quot;:&quot;&lt;p&gt;I am confident in using the Primo Research Assistant.&lt;/p&gt;&quot;,&quot;image&quot;:null,&quot;imageAltText&quot;:null,&quot;questionSettings&quot;:{},&quot;resultDisplayType&quot;:&quot;default&quot;,&quot;choices&quot;:[{&quot;id&quot;:&quot;23135475&quot;,&quot;alias&quot;:null,&quot;text&quot;:&quot;&lt;p&gt;Yes&lt;/p&gt;&quot;,&quot;excludeFromResults&quot;:false,&quot;image&quot;:null,&quot;imageAltText&quot;:null,&quot;isCorrectAnswer&quot;:false},{&quot;id&quot;:&quot;23135476&quot;,&quot;alias&quot;:null,&quot;text&quot;:&quot;&lt;p&gt;No - I need a refresher&lt;/p&gt;&quot;,&quot;excludeFromResults&quot;:false,&quot;image&quot;:null,&quot;imageAltText&quot;:null,&quot;isCorrectAnswer&quot;:false},{&quot;id&quot;:&quot;23135488&quot;,&quot;alias&quot;:null,&quot;text&quot;:&quot;&lt;p&gt;What is the Primo Research Assistan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49#867738752/490460185"/>
  <p:tag name="VEVOX.SLIDEFORMAT.VERSION" val="1.020"/>
  <p:tag name="VEVOX.HASRESULTS" val="true"/>
</p:tagLst>
</file>

<file path=ppt/tags/tag110.xml><?xml version="1.0" encoding="utf-8"?>
<p:tagLst xmlns:a="http://schemas.openxmlformats.org/drawingml/2006/main" xmlns:r="http://schemas.openxmlformats.org/officeDocument/2006/relationships" xmlns:p="http://schemas.openxmlformats.org/presentationml/2006/main">
  <p:tag name="VEVOX.QUESTION" val="I am confident in using the Primo Research Assistant."/>
</p:tagLst>
</file>

<file path=ppt/tags/tag11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1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1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1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1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16.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17.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18.xml><?xml version="1.0" encoding="utf-8"?>
<p:tagLst xmlns:a="http://schemas.openxmlformats.org/drawingml/2006/main" xmlns:r="http://schemas.openxmlformats.org/officeDocument/2006/relationships" xmlns:p="http://schemas.openxmlformats.org/presentationml/2006/main">
  <p:tag name="VEVOX.TITLE" val="TITLE1"/>
</p:tagLst>
</file>

<file path=ppt/tags/tag119.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20.xml><?xml version="1.0" encoding="utf-8"?>
<p:tagLst xmlns:a="http://schemas.openxmlformats.org/drawingml/2006/main" xmlns:r="http://schemas.openxmlformats.org/officeDocument/2006/relationships" xmlns:p="http://schemas.openxmlformats.org/presentationml/2006/main">
  <p:tag name="VEVOX.BORDER" val="BORDER1"/>
</p:tagLst>
</file>

<file path=ppt/tags/tag121.xml><?xml version="1.0" encoding="utf-8"?>
<p:tagLst xmlns:a="http://schemas.openxmlformats.org/drawingml/2006/main" xmlns:r="http://schemas.openxmlformats.org/officeDocument/2006/relationships" xmlns:p="http://schemas.openxmlformats.org/presentationml/2006/main">
  <p:tag name="VEVOX.BAR" val="BAR1"/>
</p:tagLst>
</file>

<file path=ppt/tags/tag122.xml><?xml version="1.0" encoding="utf-8"?>
<p:tagLst xmlns:a="http://schemas.openxmlformats.org/drawingml/2006/main" xmlns:r="http://schemas.openxmlformats.org/officeDocument/2006/relationships" xmlns:p="http://schemas.openxmlformats.org/presentationml/2006/main">
  <p:tag name="VEVOX.TITLE" val="TITLE2"/>
</p:tagLst>
</file>

<file path=ppt/tags/tag12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24.xml><?xml version="1.0" encoding="utf-8"?>
<p:tagLst xmlns:a="http://schemas.openxmlformats.org/drawingml/2006/main" xmlns:r="http://schemas.openxmlformats.org/officeDocument/2006/relationships" xmlns:p="http://schemas.openxmlformats.org/presentationml/2006/main">
  <p:tag name="VEVOX.BORDER" val="BORDER2"/>
</p:tagLst>
</file>

<file path=ppt/tags/tag125.xml><?xml version="1.0" encoding="utf-8"?>
<p:tagLst xmlns:a="http://schemas.openxmlformats.org/drawingml/2006/main" xmlns:r="http://schemas.openxmlformats.org/officeDocument/2006/relationships" xmlns:p="http://schemas.openxmlformats.org/presentationml/2006/main">
  <p:tag name="VEVOX.BAR" val="BAR2"/>
</p:tagLst>
</file>

<file path=ppt/tags/tag126.xml><?xml version="1.0" encoding="utf-8"?>
<p:tagLst xmlns:a="http://schemas.openxmlformats.org/drawingml/2006/main" xmlns:r="http://schemas.openxmlformats.org/officeDocument/2006/relationships" xmlns:p="http://schemas.openxmlformats.org/presentationml/2006/main">
  <p:tag name="VEVOX.TITLE" val="TITLE3"/>
</p:tagLst>
</file>

<file path=ppt/tags/tag127.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28.xml><?xml version="1.0" encoding="utf-8"?>
<p:tagLst xmlns:a="http://schemas.openxmlformats.org/drawingml/2006/main" xmlns:r="http://schemas.openxmlformats.org/officeDocument/2006/relationships" xmlns:p="http://schemas.openxmlformats.org/presentationml/2006/main">
  <p:tag name="VEVOX.BORDER" val="BORDER3"/>
</p:tagLst>
</file>

<file path=ppt/tags/tag129.xml><?xml version="1.0" encoding="utf-8"?>
<p:tagLst xmlns:a="http://schemas.openxmlformats.org/drawingml/2006/main" xmlns:r="http://schemas.openxmlformats.org/officeDocument/2006/relationships" xmlns:p="http://schemas.openxmlformats.org/presentationml/2006/main">
  <p:tag name="VEVOX.BAR" val="BAR3"/>
</p:tagLst>
</file>

<file path=ppt/tags/tag130.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31.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4&quot;,&quot;alias&quot;:null,&quot;text&quot;:&quot;&lt;p&gt;I remember how to access the Online Reading List.&lt;/p&gt;&quot;,&quot;image&quot;:null,&quot;imageAltText&quot;:null,&quot;questionSettings&quot;:{},&quot;resultDisplayType&quot;:&quot;default&quot;,&quot;choices&quot;:[{&quot;id&quot;:&quot;23135491&quot;,&quot;alias&quot;:null,&quot;text&quot;:&quot;&lt;p&gt;Yes&lt;/p&gt;&quot;,&quot;excludeFromResults&quot;:false,&quot;image&quot;:null,&quot;imageAltText&quot;:null,&quot;isCorrectAnswer&quot;:false},{&quot;id&quot;:&quot;23135492&quot;,&quot;alias&quot;:null,&quot;text&quot;:&quot;&lt;p&gt;No&lt;/p&gt;&quot;,&quot;excludeFromResults&quot;:false,&quot;image&quot;:null,&quot;imageAltText&quot;:null,&quot;isCorrectAnswer&quot;:false},{&quot;id&quot;:&quot;23135501&quot;,&quot;alias&quot;:null,&quot;text&quot;:&quot;&lt;p&gt;There is an Online Reading Lis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4"/>
  <p:tag name="VEVOX.ORIGIN.UUID" val="18a64674-2ff7-48be-9eb7-62bd862a25b7"/>
  <p:tag name="VEVOX.QUESTIONSLIDEID" val="451#3257793738/122721363"/>
  <p:tag name="VEVOX.SLIDEFORMAT.VERSION" val="1.020"/>
  <p:tag name="VEVOX.HASRESULTS" val="true"/>
</p:tagLst>
</file>

<file path=ppt/tags/tag132.xml><?xml version="1.0" encoding="utf-8"?>
<p:tagLst xmlns:a="http://schemas.openxmlformats.org/drawingml/2006/main" xmlns:r="http://schemas.openxmlformats.org/officeDocument/2006/relationships" xmlns:p="http://schemas.openxmlformats.org/presentationml/2006/main">
  <p:tag name="VEVOX.QUESTION" val="I remember how to access the Online Reading List."/>
</p:tagLst>
</file>

<file path=ppt/tags/tag13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3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3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3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3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38.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39.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40.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41.xml><?xml version="1.0" encoding="utf-8"?>
<p:tagLst xmlns:a="http://schemas.openxmlformats.org/drawingml/2006/main" xmlns:r="http://schemas.openxmlformats.org/officeDocument/2006/relationships" xmlns:p="http://schemas.openxmlformats.org/presentationml/2006/main">
  <p:tag name="VEVOX.TITLE" val="TITLE1"/>
</p:tagLst>
</file>

<file path=ppt/tags/tag142.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43.xml><?xml version="1.0" encoding="utf-8"?>
<p:tagLst xmlns:a="http://schemas.openxmlformats.org/drawingml/2006/main" xmlns:r="http://schemas.openxmlformats.org/officeDocument/2006/relationships" xmlns:p="http://schemas.openxmlformats.org/presentationml/2006/main">
  <p:tag name="VEVOX.BORDER" val="BORDER1"/>
</p:tagLst>
</file>

<file path=ppt/tags/tag144.xml><?xml version="1.0" encoding="utf-8"?>
<p:tagLst xmlns:a="http://schemas.openxmlformats.org/drawingml/2006/main" xmlns:r="http://schemas.openxmlformats.org/officeDocument/2006/relationships" xmlns:p="http://schemas.openxmlformats.org/presentationml/2006/main">
  <p:tag name="VEVOX.BAR" val="BAR1"/>
</p:tagLst>
</file>

<file path=ppt/tags/tag145.xml><?xml version="1.0" encoding="utf-8"?>
<p:tagLst xmlns:a="http://schemas.openxmlformats.org/drawingml/2006/main" xmlns:r="http://schemas.openxmlformats.org/officeDocument/2006/relationships" xmlns:p="http://schemas.openxmlformats.org/presentationml/2006/main">
  <p:tag name="VEVOX.TITLE" val="TITLE2"/>
</p:tagLst>
</file>

<file path=ppt/tags/tag146.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47.xml><?xml version="1.0" encoding="utf-8"?>
<p:tagLst xmlns:a="http://schemas.openxmlformats.org/drawingml/2006/main" xmlns:r="http://schemas.openxmlformats.org/officeDocument/2006/relationships" xmlns:p="http://schemas.openxmlformats.org/presentationml/2006/main">
  <p:tag name="VEVOX.BORDER" val="BORDER2"/>
</p:tagLst>
</file>

<file path=ppt/tags/tag148.xml><?xml version="1.0" encoding="utf-8"?>
<p:tagLst xmlns:a="http://schemas.openxmlformats.org/drawingml/2006/main" xmlns:r="http://schemas.openxmlformats.org/officeDocument/2006/relationships" xmlns:p="http://schemas.openxmlformats.org/presentationml/2006/main">
  <p:tag name="VEVOX.BAR" val="BAR2"/>
</p:tagLst>
</file>

<file path=ppt/tags/tag149.xml><?xml version="1.0" encoding="utf-8"?>
<p:tagLst xmlns:a="http://schemas.openxmlformats.org/drawingml/2006/main" xmlns:r="http://schemas.openxmlformats.org/officeDocument/2006/relationships" xmlns:p="http://schemas.openxmlformats.org/presentationml/2006/main">
  <p:tag name="VEVOX.TITLE" val="TITLE3"/>
</p:tagLst>
</file>

<file path=ppt/tags/tag15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51.xml><?xml version="1.0" encoding="utf-8"?>
<p:tagLst xmlns:a="http://schemas.openxmlformats.org/drawingml/2006/main" xmlns:r="http://schemas.openxmlformats.org/officeDocument/2006/relationships" xmlns:p="http://schemas.openxmlformats.org/presentationml/2006/main">
  <p:tag name="VEVOX.BORDER" val="BORDER3"/>
</p:tagLst>
</file>

<file path=ppt/tags/tag152.xml><?xml version="1.0" encoding="utf-8"?>
<p:tagLst xmlns:a="http://schemas.openxmlformats.org/drawingml/2006/main" xmlns:r="http://schemas.openxmlformats.org/officeDocument/2006/relationships" xmlns:p="http://schemas.openxmlformats.org/presentationml/2006/main">
  <p:tag name="VEVOX.BAR" val="BAR3"/>
</p:tagLst>
</file>

<file path=ppt/tags/tag153.xml><?xml version="1.0" encoding="utf-8"?>
<p:tagLst xmlns:a="http://schemas.openxmlformats.org/drawingml/2006/main" xmlns:r="http://schemas.openxmlformats.org/officeDocument/2006/relationships" xmlns:p="http://schemas.openxmlformats.org/presentationml/2006/main">
  <p:tag name="VEVOX.QUESTIONSLIDEID" val="451#3257793738/122721363"/>
  <p:tag name="VEVOX.RESULT" val="{&quot;@type&quot;:&quot;MultipleChoiceQuestion&quot;,&quot;splitPercentageQuestion&quot;:false,&quot;lowerCaseAlias&quot;:&quot;&quot;,&quot;id&quot;:&quot;6143904&quot;,&quot;alias&quot;:null,&quot;text&quot;:&quot;&lt;p&gt;I remember how to access the Online Reading List.&lt;/p&gt;&quot;,&quot;image&quot;:null,&quot;imageAltText&quot;:null,&quot;questionSettings&quot;:{},&quot;resultDisplayType&quot;:&quot;default&quot;,&quot;choices&quot;:[{&quot;id&quot;:&quot;23135491&quot;,&quot;alias&quot;:null,&quot;text&quot;:&quot;&lt;p&gt;Yes&lt;/p&gt;&quot;,&quot;excludeFromResults&quot;:false,&quot;image&quot;:null,&quot;imageAltText&quot;:null,&quot;isCorrectAnswer&quot;:false},{&quot;id&quot;:&quot;23135492&quot;,&quot;alias&quot;:null,&quot;text&quot;:&quot;&lt;p&gt;No&lt;/p&gt;&quot;,&quot;excludeFromResults&quot;:false,&quot;image&quot;:null,&quot;imageAltText&quot;:null,&quot;isCorrectAnswer&quot;:false},{&quot;id&quot;:&quot;23135501&quot;,&quot;alias&quot;:null,&quot;text&quot;:&quot;&lt;p&gt;There is an Online Reading Lis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 name="VEVOX.HASRESULTS" val="true"/>
</p:tagLst>
</file>

<file path=ppt/tags/tag154.xml><?xml version="1.0" encoding="utf-8"?>
<p:tagLst xmlns:a="http://schemas.openxmlformats.org/drawingml/2006/main" xmlns:r="http://schemas.openxmlformats.org/officeDocument/2006/relationships" xmlns:p="http://schemas.openxmlformats.org/presentationml/2006/main">
  <p:tag name="VEVOX.QUESTION" val="I remember how to access the Online Reading List."/>
</p:tagLst>
</file>

<file path=ppt/tags/tag15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5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5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5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5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60.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61.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62.xml><?xml version="1.0" encoding="utf-8"?>
<p:tagLst xmlns:a="http://schemas.openxmlformats.org/drawingml/2006/main" xmlns:r="http://schemas.openxmlformats.org/officeDocument/2006/relationships" xmlns:p="http://schemas.openxmlformats.org/presentationml/2006/main">
  <p:tag name="VEVOX.TITLE" val="TITLE1"/>
</p:tagLst>
</file>

<file path=ppt/tags/tag163.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64.xml><?xml version="1.0" encoding="utf-8"?>
<p:tagLst xmlns:a="http://schemas.openxmlformats.org/drawingml/2006/main" xmlns:r="http://schemas.openxmlformats.org/officeDocument/2006/relationships" xmlns:p="http://schemas.openxmlformats.org/presentationml/2006/main">
  <p:tag name="VEVOX.BORDER" val="BORDER1"/>
</p:tagLst>
</file>

<file path=ppt/tags/tag165.xml><?xml version="1.0" encoding="utf-8"?>
<p:tagLst xmlns:a="http://schemas.openxmlformats.org/drawingml/2006/main" xmlns:r="http://schemas.openxmlformats.org/officeDocument/2006/relationships" xmlns:p="http://schemas.openxmlformats.org/presentationml/2006/main">
  <p:tag name="VEVOX.BAR" val="BAR1"/>
</p:tagLst>
</file>

<file path=ppt/tags/tag166.xml><?xml version="1.0" encoding="utf-8"?>
<p:tagLst xmlns:a="http://schemas.openxmlformats.org/drawingml/2006/main" xmlns:r="http://schemas.openxmlformats.org/officeDocument/2006/relationships" xmlns:p="http://schemas.openxmlformats.org/presentationml/2006/main">
  <p:tag name="VEVOX.TITLE" val="TITLE2"/>
</p:tagLst>
</file>

<file path=ppt/tags/tag16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68.xml><?xml version="1.0" encoding="utf-8"?>
<p:tagLst xmlns:a="http://schemas.openxmlformats.org/drawingml/2006/main" xmlns:r="http://schemas.openxmlformats.org/officeDocument/2006/relationships" xmlns:p="http://schemas.openxmlformats.org/presentationml/2006/main">
  <p:tag name="VEVOX.BORDER" val="BORDER2"/>
</p:tagLst>
</file>

<file path=ppt/tags/tag169.xml><?xml version="1.0" encoding="utf-8"?>
<p:tagLst xmlns:a="http://schemas.openxmlformats.org/drawingml/2006/main" xmlns:r="http://schemas.openxmlformats.org/officeDocument/2006/relationships" xmlns:p="http://schemas.openxmlformats.org/presentationml/2006/main">
  <p:tag name="VEVOX.BAR" val="BAR2"/>
</p:tagLst>
</file>

<file path=ppt/tags/tag170.xml><?xml version="1.0" encoding="utf-8"?>
<p:tagLst xmlns:a="http://schemas.openxmlformats.org/drawingml/2006/main" xmlns:r="http://schemas.openxmlformats.org/officeDocument/2006/relationships" xmlns:p="http://schemas.openxmlformats.org/presentationml/2006/main">
  <p:tag name="VEVOX.TITLE" val="TITLE3"/>
</p:tagLst>
</file>

<file path=ppt/tags/tag171.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72.xml><?xml version="1.0" encoding="utf-8"?>
<p:tagLst xmlns:a="http://schemas.openxmlformats.org/drawingml/2006/main" xmlns:r="http://schemas.openxmlformats.org/officeDocument/2006/relationships" xmlns:p="http://schemas.openxmlformats.org/presentationml/2006/main">
  <p:tag name="VEVOX.BORDER" val="BORDER3"/>
</p:tagLst>
</file>

<file path=ppt/tags/tag173.xml><?xml version="1.0" encoding="utf-8"?>
<p:tagLst xmlns:a="http://schemas.openxmlformats.org/drawingml/2006/main" xmlns:r="http://schemas.openxmlformats.org/officeDocument/2006/relationships" xmlns:p="http://schemas.openxmlformats.org/presentationml/2006/main">
  <p:tag name="VEVOX.BAR" val="BAR3"/>
</p:tagLst>
</file>

<file path=ppt/tags/tag17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175.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872&quot;,&quot;alias&quot;:null,&quot;text&quot;:&quot;&lt;p&gt;I remember how to access the Harvard Referencing Handbook.&lt;/p&gt;&quot;,&quot;image&quot;:null,&quot;imageAltText&quot;:null,&quot;questionSettings&quot;:{},&quot;resultDisplayType&quot;:&quot;default&quot;,&quot;choices&quot;:[{&quot;id&quot;:&quot;23135323&quot;,&quot;alias&quot;:null,&quot;text&quot;:&quot;&lt;p&gt;Yes&lt;/p&gt;&quot;,&quot;excludeFromResults&quot;:false,&quot;image&quot;:null,&quot;imageAltText&quot;:null,&quot;isCorrectAnswer&quot;:false},{&quot;id&quot;:&quot;23135324&quot;,&quot;alias&quot;:null,&quot;text&quot;:&quot;&lt;p&gt;No&lt;/p&gt;&quot;,&quot;excludeFromResults&quot;:false,&quot;image&quot;:null,&quot;imageAltText&quot;:null,&quot;isCorrectAnswer&quot;:false},{&quot;id&quot;:&quot;23135354&quot;,&quot;alias&quot;:null,&quot;text&quot;:&quot;&lt;p&gt;What is the Harvard Referencing Handbook?&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872"/>
  <p:tag name="VEVOX.ORIGIN.UUID" val="92a657f7-17ad-48bb-9cf2-69afd433a910"/>
  <p:tag name="VEVOX.QUESTIONSLIDEID" val="453#2916749390/895238533"/>
  <p:tag name="VEVOX.SLIDEFORMAT.VERSION" val="1.020"/>
  <p:tag name="VEVOX.HASRESULTS" val="true"/>
</p:tagLst>
</file>

<file path=ppt/tags/tag176.xml><?xml version="1.0" encoding="utf-8"?>
<p:tagLst xmlns:a="http://schemas.openxmlformats.org/drawingml/2006/main" xmlns:r="http://schemas.openxmlformats.org/officeDocument/2006/relationships" xmlns:p="http://schemas.openxmlformats.org/presentationml/2006/main">
  <p:tag name="VEVOX.QUESTION" val="I remember how to access the Harvard Referencing Handbook."/>
</p:tagLst>
</file>

<file path=ppt/tags/tag177.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178.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179.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180.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181.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182.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18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18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185.xml><?xml version="1.0" encoding="utf-8"?>
<p:tagLst xmlns:a="http://schemas.openxmlformats.org/drawingml/2006/main" xmlns:r="http://schemas.openxmlformats.org/officeDocument/2006/relationships" xmlns:p="http://schemas.openxmlformats.org/presentationml/2006/main">
  <p:tag name="VEVOX.TITLE" val="TITLE1"/>
</p:tagLst>
</file>

<file path=ppt/tags/tag18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187.xml><?xml version="1.0" encoding="utf-8"?>
<p:tagLst xmlns:a="http://schemas.openxmlformats.org/drawingml/2006/main" xmlns:r="http://schemas.openxmlformats.org/officeDocument/2006/relationships" xmlns:p="http://schemas.openxmlformats.org/presentationml/2006/main">
  <p:tag name="VEVOX.BORDER" val="BORDER1"/>
</p:tagLst>
</file>

<file path=ppt/tags/tag188.xml><?xml version="1.0" encoding="utf-8"?>
<p:tagLst xmlns:a="http://schemas.openxmlformats.org/drawingml/2006/main" xmlns:r="http://schemas.openxmlformats.org/officeDocument/2006/relationships" xmlns:p="http://schemas.openxmlformats.org/presentationml/2006/main">
  <p:tag name="VEVOX.BAR" val="BAR1"/>
</p:tagLst>
</file>

<file path=ppt/tags/tag189.xml><?xml version="1.0" encoding="utf-8"?>
<p:tagLst xmlns:a="http://schemas.openxmlformats.org/drawingml/2006/main" xmlns:r="http://schemas.openxmlformats.org/officeDocument/2006/relationships" xmlns:p="http://schemas.openxmlformats.org/presentationml/2006/main">
  <p:tag name="VEVOX.TITLE" val="TITLE2"/>
</p:tagLst>
</file>

<file path=ppt/tags/tag190.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191.xml><?xml version="1.0" encoding="utf-8"?>
<p:tagLst xmlns:a="http://schemas.openxmlformats.org/drawingml/2006/main" xmlns:r="http://schemas.openxmlformats.org/officeDocument/2006/relationships" xmlns:p="http://schemas.openxmlformats.org/presentationml/2006/main">
  <p:tag name="VEVOX.BORDER" val="BORDER2"/>
</p:tagLst>
</file>

<file path=ppt/tags/tag192.xml><?xml version="1.0" encoding="utf-8"?>
<p:tagLst xmlns:a="http://schemas.openxmlformats.org/drawingml/2006/main" xmlns:r="http://schemas.openxmlformats.org/officeDocument/2006/relationships" xmlns:p="http://schemas.openxmlformats.org/presentationml/2006/main">
  <p:tag name="VEVOX.BAR" val="BAR2"/>
</p:tagLst>
</file>

<file path=ppt/tags/tag193.xml><?xml version="1.0" encoding="utf-8"?>
<p:tagLst xmlns:a="http://schemas.openxmlformats.org/drawingml/2006/main" xmlns:r="http://schemas.openxmlformats.org/officeDocument/2006/relationships" xmlns:p="http://schemas.openxmlformats.org/presentationml/2006/main">
  <p:tag name="VEVOX.TITLE" val="TITLE3"/>
</p:tagLst>
</file>

<file path=ppt/tags/tag194.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195.xml><?xml version="1.0" encoding="utf-8"?>
<p:tagLst xmlns:a="http://schemas.openxmlformats.org/drawingml/2006/main" xmlns:r="http://schemas.openxmlformats.org/officeDocument/2006/relationships" xmlns:p="http://schemas.openxmlformats.org/presentationml/2006/main">
  <p:tag name="VEVOX.BORDER" val="BORDER3"/>
</p:tagLst>
</file>

<file path=ppt/tags/tag196.xml><?xml version="1.0" encoding="utf-8"?>
<p:tagLst xmlns:a="http://schemas.openxmlformats.org/drawingml/2006/main" xmlns:r="http://schemas.openxmlformats.org/officeDocument/2006/relationships" xmlns:p="http://schemas.openxmlformats.org/presentationml/2006/main">
  <p:tag name="VEVOX.BAR" val="BAR3"/>
</p:tagLst>
</file>

<file path=ppt/tags/tag197.xml><?xml version="1.0" encoding="utf-8"?>
<p:tagLst xmlns:a="http://schemas.openxmlformats.org/drawingml/2006/main" xmlns:r="http://schemas.openxmlformats.org/officeDocument/2006/relationships" xmlns:p="http://schemas.openxmlformats.org/presentationml/2006/main">
  <p:tag name="VEVOX.RESULT" val="{&quot;@type&quot;:&quot;MultipleChoiceQuestion&quot;,&quot;splitPercentageQuestion&quot;:false,&quot;lowerCaseAlias&quot;:&quot;&quot;,&quot;id&quot;:&quot;6143872&quot;,&quot;alias&quot;:null,&quot;text&quot;:&quot;&lt;p&gt;I remember how to access the Harvard Referencing Handbook.&lt;/p&gt;&quot;,&quot;image&quot;:null,&quot;imageAltText&quot;:null,&quot;questionSettings&quot;:{},&quot;resultDisplayType&quot;:&quot;default&quot;,&quot;choices&quot;:[{&quot;id&quot;:&quot;23135323&quot;,&quot;alias&quot;:null,&quot;text&quot;:&quot;&lt;p&gt;Yes&lt;/p&gt;&quot;,&quot;excludeFromResults&quot;:false,&quot;image&quot;:null,&quot;imageAltText&quot;:null,&quot;isCorrectAnswer&quot;:false},{&quot;id&quot;:&quot;23135324&quot;,&quot;alias&quot;:null,&quot;text&quot;:&quot;&lt;p&gt;No&lt;/p&gt;&quot;,&quot;excludeFromResults&quot;:false,&quot;image&quot;:null,&quot;imageAltText&quot;:null,&quot;isCorrectAnswer&quot;:false},{&quot;id&quot;:&quot;23135354&quot;,&quot;alias&quot;:null,&quot;text&quot;:&quot;&lt;p&gt;What is the Harvard Referencing Handbook?&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3#2916749390/895238533"/>
  <p:tag name="VEVOX.SLIDEFORMAT.VERSION" val="1.020"/>
  <p:tag name="VEVOX.HASRESULTS" val="true"/>
</p:tagLst>
</file>

<file path=ppt/tags/tag198.xml><?xml version="1.0" encoding="utf-8"?>
<p:tagLst xmlns:a="http://schemas.openxmlformats.org/drawingml/2006/main" xmlns:r="http://schemas.openxmlformats.org/officeDocument/2006/relationships" xmlns:p="http://schemas.openxmlformats.org/presentationml/2006/main">
  <p:tag name="VEVOX.QUESTION" val="I remember how to access the Harvard Referencing Handbook."/>
</p:tagLst>
</file>

<file path=ppt/tags/tag199.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00.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01.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02.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03.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04.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05.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06.xml><?xml version="1.0" encoding="utf-8"?>
<p:tagLst xmlns:a="http://schemas.openxmlformats.org/drawingml/2006/main" xmlns:r="http://schemas.openxmlformats.org/officeDocument/2006/relationships" xmlns:p="http://schemas.openxmlformats.org/presentationml/2006/main">
  <p:tag name="VEVOX.TITLE" val="TITLE1"/>
</p:tagLst>
</file>

<file path=ppt/tags/tag207.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08.xml><?xml version="1.0" encoding="utf-8"?>
<p:tagLst xmlns:a="http://schemas.openxmlformats.org/drawingml/2006/main" xmlns:r="http://schemas.openxmlformats.org/officeDocument/2006/relationships" xmlns:p="http://schemas.openxmlformats.org/presentationml/2006/main">
  <p:tag name="VEVOX.BORDER" val="BORDER1"/>
</p:tagLst>
</file>

<file path=ppt/tags/tag209.xml><?xml version="1.0" encoding="utf-8"?>
<p:tagLst xmlns:a="http://schemas.openxmlformats.org/drawingml/2006/main" xmlns:r="http://schemas.openxmlformats.org/officeDocument/2006/relationships" xmlns:p="http://schemas.openxmlformats.org/presentationml/2006/main">
  <p:tag name="VEVOX.BAR" val="BAR1"/>
</p:tagLst>
</file>

<file path=ppt/tags/tag210.xml><?xml version="1.0" encoding="utf-8"?>
<p:tagLst xmlns:a="http://schemas.openxmlformats.org/drawingml/2006/main" xmlns:r="http://schemas.openxmlformats.org/officeDocument/2006/relationships" xmlns:p="http://schemas.openxmlformats.org/presentationml/2006/main">
  <p:tag name="VEVOX.TITLE" val="TITLE2"/>
</p:tagLst>
</file>

<file path=ppt/tags/tag211.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12.xml><?xml version="1.0" encoding="utf-8"?>
<p:tagLst xmlns:a="http://schemas.openxmlformats.org/drawingml/2006/main" xmlns:r="http://schemas.openxmlformats.org/officeDocument/2006/relationships" xmlns:p="http://schemas.openxmlformats.org/presentationml/2006/main">
  <p:tag name="VEVOX.BORDER" val="BORDER2"/>
</p:tagLst>
</file>

<file path=ppt/tags/tag213.xml><?xml version="1.0" encoding="utf-8"?>
<p:tagLst xmlns:a="http://schemas.openxmlformats.org/drawingml/2006/main" xmlns:r="http://schemas.openxmlformats.org/officeDocument/2006/relationships" xmlns:p="http://schemas.openxmlformats.org/presentationml/2006/main">
  <p:tag name="VEVOX.BAR" val="BAR2"/>
</p:tagLst>
</file>

<file path=ppt/tags/tag214.xml><?xml version="1.0" encoding="utf-8"?>
<p:tagLst xmlns:a="http://schemas.openxmlformats.org/drawingml/2006/main" xmlns:r="http://schemas.openxmlformats.org/officeDocument/2006/relationships" xmlns:p="http://schemas.openxmlformats.org/presentationml/2006/main">
  <p:tag name="VEVOX.TITLE" val="TITLE3"/>
</p:tagLst>
</file>

<file path=ppt/tags/tag215.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16.xml><?xml version="1.0" encoding="utf-8"?>
<p:tagLst xmlns:a="http://schemas.openxmlformats.org/drawingml/2006/main" xmlns:r="http://schemas.openxmlformats.org/officeDocument/2006/relationships" xmlns:p="http://schemas.openxmlformats.org/presentationml/2006/main">
  <p:tag name="VEVOX.BORDER" val="BORDER3"/>
</p:tagLst>
</file>

<file path=ppt/tags/tag217.xml><?xml version="1.0" encoding="utf-8"?>
<p:tagLst xmlns:a="http://schemas.openxmlformats.org/drawingml/2006/main" xmlns:r="http://schemas.openxmlformats.org/officeDocument/2006/relationships" xmlns:p="http://schemas.openxmlformats.org/presentationml/2006/main">
  <p:tag name="VEVOX.BAR" val="BAR3"/>
</p:tagLst>
</file>

<file path=ppt/tags/tag21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1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09&quot;,&quot;alias&quot;:null,&quot;text&quot;:&quot;&lt;p&gt;I understand the difference between paraphrasing and quoting.&lt;/p&gt;&quot;,&quot;image&quot;:null,&quot;imageAltText&quot;:null,&quot;questionSettings&quot;:{},&quot;resultDisplayType&quot;:&quot;default&quot;,&quot;choices&quot;:[{&quot;id&quot;:&quot;23135512&quot;,&quot;alias&quot;:null,&quot;text&quot;:&quot;&lt;p&gt;Yes&lt;/p&gt;&quot;,&quot;excludeFromResults&quot;:false,&quot;image&quot;:null,&quot;imageAltText&quot;:null,&quot;isCorrectAnswer&quot;:false},{&quot;id&quot;:&quot;23135513&quot;,&quot;alias&quot;:null,&quot;text&quot;:&quot;&lt;p&gt;No&lt;/p&gt;&quot;,&quot;excludeFromResults&quot;:false,&quot;image&quot;:null,&quot;imageAltText&quot;:null,&quot;isCorrectAnswer&quot;:false},{&quot;id&quot;:&quot;23135515&quot;,&quot;alias&quot;:null,&quot;text&quot;:&quot;&lt;p&gt;Help! I need a refresh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09"/>
  <p:tag name="VEVOX.ORIGIN.UUID" val="03cb38a9-26c8-459a-939e-8d586dce908f"/>
  <p:tag name="VEVOX.QUESTIONSLIDEID" val="455#355753855/239781730"/>
  <p:tag name="VEVOX.SLIDEFORMAT.VERSION" val="1.020"/>
  <p:tag name="VEVOX.HASRESULTS" val="true"/>
</p:tagLst>
</file>

<file path=ppt/tags/tag220.xml><?xml version="1.0" encoding="utf-8"?>
<p:tagLst xmlns:a="http://schemas.openxmlformats.org/drawingml/2006/main" xmlns:r="http://schemas.openxmlformats.org/officeDocument/2006/relationships" xmlns:p="http://schemas.openxmlformats.org/presentationml/2006/main">
  <p:tag name="VEVOX.QUESTION" val="I understand the difference between paraphrasing and quoting."/>
</p:tagLst>
</file>

<file path=ppt/tags/tag22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2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2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2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2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2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2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2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29.xml><?xml version="1.0" encoding="utf-8"?>
<p:tagLst xmlns:a="http://schemas.openxmlformats.org/drawingml/2006/main" xmlns:r="http://schemas.openxmlformats.org/officeDocument/2006/relationships" xmlns:p="http://schemas.openxmlformats.org/presentationml/2006/main">
  <p:tag name="VEVOX.TITLE" val="TITLE1"/>
</p:tagLst>
</file>

<file path=ppt/tags/tag23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31.xml><?xml version="1.0" encoding="utf-8"?>
<p:tagLst xmlns:a="http://schemas.openxmlformats.org/drawingml/2006/main" xmlns:r="http://schemas.openxmlformats.org/officeDocument/2006/relationships" xmlns:p="http://schemas.openxmlformats.org/presentationml/2006/main">
  <p:tag name="VEVOX.BORDER" val="BORDER1"/>
</p:tagLst>
</file>

<file path=ppt/tags/tag232.xml><?xml version="1.0" encoding="utf-8"?>
<p:tagLst xmlns:a="http://schemas.openxmlformats.org/drawingml/2006/main" xmlns:r="http://schemas.openxmlformats.org/officeDocument/2006/relationships" xmlns:p="http://schemas.openxmlformats.org/presentationml/2006/main">
  <p:tag name="VEVOX.BAR" val="BAR1"/>
</p:tagLst>
</file>

<file path=ppt/tags/tag233.xml><?xml version="1.0" encoding="utf-8"?>
<p:tagLst xmlns:a="http://schemas.openxmlformats.org/drawingml/2006/main" xmlns:r="http://schemas.openxmlformats.org/officeDocument/2006/relationships" xmlns:p="http://schemas.openxmlformats.org/presentationml/2006/main">
  <p:tag name="VEVOX.TITLE" val="TITLE2"/>
</p:tagLst>
</file>

<file path=ppt/tags/tag23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35.xml><?xml version="1.0" encoding="utf-8"?>
<p:tagLst xmlns:a="http://schemas.openxmlformats.org/drawingml/2006/main" xmlns:r="http://schemas.openxmlformats.org/officeDocument/2006/relationships" xmlns:p="http://schemas.openxmlformats.org/presentationml/2006/main">
  <p:tag name="VEVOX.BORDER" val="BORDER2"/>
</p:tagLst>
</file>

<file path=ppt/tags/tag236.xml><?xml version="1.0" encoding="utf-8"?>
<p:tagLst xmlns:a="http://schemas.openxmlformats.org/drawingml/2006/main" xmlns:r="http://schemas.openxmlformats.org/officeDocument/2006/relationships" xmlns:p="http://schemas.openxmlformats.org/presentationml/2006/main">
  <p:tag name="VEVOX.BAR" val="BAR2"/>
</p:tagLst>
</file>

<file path=ppt/tags/tag237.xml><?xml version="1.0" encoding="utf-8"?>
<p:tagLst xmlns:a="http://schemas.openxmlformats.org/drawingml/2006/main" xmlns:r="http://schemas.openxmlformats.org/officeDocument/2006/relationships" xmlns:p="http://schemas.openxmlformats.org/presentationml/2006/main">
  <p:tag name="VEVOX.TITLE" val="TITLE3"/>
</p:tagLst>
</file>

<file path=ppt/tags/tag23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39.xml><?xml version="1.0" encoding="utf-8"?>
<p:tagLst xmlns:a="http://schemas.openxmlformats.org/drawingml/2006/main" xmlns:r="http://schemas.openxmlformats.org/officeDocument/2006/relationships" xmlns:p="http://schemas.openxmlformats.org/presentationml/2006/main">
  <p:tag name="VEVOX.BORDER" val="BORDER3"/>
</p:tagLst>
</file>

<file path=ppt/tags/tag240.xml><?xml version="1.0" encoding="utf-8"?>
<p:tagLst xmlns:a="http://schemas.openxmlformats.org/drawingml/2006/main" xmlns:r="http://schemas.openxmlformats.org/officeDocument/2006/relationships" xmlns:p="http://schemas.openxmlformats.org/presentationml/2006/main">
  <p:tag name="VEVOX.BAR" val="BAR3"/>
</p:tagLst>
</file>

<file path=ppt/tags/tag241.xml><?xml version="1.0" encoding="utf-8"?>
<p:tagLst xmlns:a="http://schemas.openxmlformats.org/drawingml/2006/main" xmlns:r="http://schemas.openxmlformats.org/officeDocument/2006/relationships" xmlns:p="http://schemas.openxmlformats.org/presentationml/2006/main">
  <p:tag name="VEVOX.QUESTIONSLIDEID" val="455#355753855/239781730"/>
  <p:tag name="VEVOX.RESULT" val="{&quot;@type&quot;:&quot;MultipleChoiceQuestion&quot;,&quot;splitPercentageQuestion&quot;:false,&quot;lowerCaseAlias&quot;:&quot;&quot;,&quot;id&quot;:&quot;6143909&quot;,&quot;alias&quot;:null,&quot;text&quot;:&quot;&lt;p&gt;I understand the difference between paraphrasing and quoting.&lt;/p&gt;&quot;,&quot;image&quot;:null,&quot;imageAltText&quot;:null,&quot;questionSettings&quot;:{},&quot;resultDisplayType&quot;:&quot;default&quot;,&quot;choices&quot;:[{&quot;id&quot;:&quot;23135512&quot;,&quot;alias&quot;:null,&quot;text&quot;:&quot;&lt;p&gt;Yes&lt;/p&gt;&quot;,&quot;excludeFromResults&quot;:false,&quot;image&quot;:null,&quot;imageAltText&quot;:null,&quot;isCorrectAnswer&quot;:false},{&quot;id&quot;:&quot;23135513&quot;,&quot;alias&quot;:null,&quot;text&quot;:&quot;&lt;p&gt;No&lt;/p&gt;&quot;,&quot;excludeFromResults&quot;:false,&quot;image&quot;:null,&quot;imageAltText&quot;:null,&quot;isCorrectAnswer&quot;:false},{&quot;id&quot;:&quot;23135515&quot;,&quot;alias&quot;:null,&quot;text&quot;:&quot;&lt;p&gt;Help! I need a refresher&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 name="VEVOX.HASRESULTS" val="true"/>
</p:tagLst>
</file>

<file path=ppt/tags/tag242.xml><?xml version="1.0" encoding="utf-8"?>
<p:tagLst xmlns:a="http://schemas.openxmlformats.org/drawingml/2006/main" xmlns:r="http://schemas.openxmlformats.org/officeDocument/2006/relationships" xmlns:p="http://schemas.openxmlformats.org/presentationml/2006/main">
  <p:tag name="VEVOX.QUESTION" val="I understand the difference between paraphrasing and quoting."/>
</p:tagLst>
</file>

<file path=ppt/tags/tag24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4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4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4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4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4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4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50.xml><?xml version="1.0" encoding="utf-8"?>
<p:tagLst xmlns:a="http://schemas.openxmlformats.org/drawingml/2006/main" xmlns:r="http://schemas.openxmlformats.org/officeDocument/2006/relationships" xmlns:p="http://schemas.openxmlformats.org/presentationml/2006/main">
  <p:tag name="VEVOX.TITLE" val="TITLE1"/>
</p:tagLst>
</file>

<file path=ppt/tags/tag25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52.xml><?xml version="1.0" encoding="utf-8"?>
<p:tagLst xmlns:a="http://schemas.openxmlformats.org/drawingml/2006/main" xmlns:r="http://schemas.openxmlformats.org/officeDocument/2006/relationships" xmlns:p="http://schemas.openxmlformats.org/presentationml/2006/main">
  <p:tag name="VEVOX.BORDER" val="BORDER1"/>
</p:tagLst>
</file>

<file path=ppt/tags/tag253.xml><?xml version="1.0" encoding="utf-8"?>
<p:tagLst xmlns:a="http://schemas.openxmlformats.org/drawingml/2006/main" xmlns:r="http://schemas.openxmlformats.org/officeDocument/2006/relationships" xmlns:p="http://schemas.openxmlformats.org/presentationml/2006/main">
  <p:tag name="VEVOX.BAR" val="BAR1"/>
</p:tagLst>
</file>

<file path=ppt/tags/tag254.xml><?xml version="1.0" encoding="utf-8"?>
<p:tagLst xmlns:a="http://schemas.openxmlformats.org/drawingml/2006/main" xmlns:r="http://schemas.openxmlformats.org/officeDocument/2006/relationships" xmlns:p="http://schemas.openxmlformats.org/presentationml/2006/main">
  <p:tag name="VEVOX.TITLE" val="TITLE2"/>
</p:tagLst>
</file>

<file path=ppt/tags/tag25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56.xml><?xml version="1.0" encoding="utf-8"?>
<p:tagLst xmlns:a="http://schemas.openxmlformats.org/drawingml/2006/main" xmlns:r="http://schemas.openxmlformats.org/officeDocument/2006/relationships" xmlns:p="http://schemas.openxmlformats.org/presentationml/2006/main">
  <p:tag name="VEVOX.BORDER" val="BORDER2"/>
</p:tagLst>
</file>

<file path=ppt/tags/tag257.xml><?xml version="1.0" encoding="utf-8"?>
<p:tagLst xmlns:a="http://schemas.openxmlformats.org/drawingml/2006/main" xmlns:r="http://schemas.openxmlformats.org/officeDocument/2006/relationships" xmlns:p="http://schemas.openxmlformats.org/presentationml/2006/main">
  <p:tag name="VEVOX.BAR" val="BAR2"/>
</p:tagLst>
</file>

<file path=ppt/tags/tag258.xml><?xml version="1.0" encoding="utf-8"?>
<p:tagLst xmlns:a="http://schemas.openxmlformats.org/drawingml/2006/main" xmlns:r="http://schemas.openxmlformats.org/officeDocument/2006/relationships" xmlns:p="http://schemas.openxmlformats.org/presentationml/2006/main">
  <p:tag name="VEVOX.TITLE" val="TITLE3"/>
</p:tagLst>
</file>

<file path=ppt/tags/tag25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260.xml><?xml version="1.0" encoding="utf-8"?>
<p:tagLst xmlns:a="http://schemas.openxmlformats.org/drawingml/2006/main" xmlns:r="http://schemas.openxmlformats.org/officeDocument/2006/relationships" xmlns:p="http://schemas.openxmlformats.org/presentationml/2006/main">
  <p:tag name="VEVOX.BORDER" val="BORDER3"/>
</p:tagLst>
</file>

<file path=ppt/tags/tag261.xml><?xml version="1.0" encoding="utf-8"?>
<p:tagLst xmlns:a="http://schemas.openxmlformats.org/drawingml/2006/main" xmlns:r="http://schemas.openxmlformats.org/officeDocument/2006/relationships" xmlns:p="http://schemas.openxmlformats.org/presentationml/2006/main">
  <p:tag name="VEVOX.BAR" val="BAR3"/>
</p:tagLst>
</file>

<file path=ppt/tags/tag26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63.xml><?xml version="1.0" encoding="utf-8"?>
<p:tagLst xmlns:a="http://schemas.openxmlformats.org/drawingml/2006/main" xmlns:r="http://schemas.openxmlformats.org/officeDocument/2006/relationships" xmlns:p="http://schemas.openxmlformats.org/presentationml/2006/main">
  <p:tag name="VEVOX.ORIGIN.QUESTION.ID" val="6121454"/>
  <p:tag name="VEVOX.ORIGIN.SESSION.ID" val="965927"/>
  <p:tag name="VEVOX.ORIGIN.UUID" val="7b05afca-615d-4894-93b9-51f7217ec688"/>
  <p:tag name="VEVOX.POLL" val="{&quot;@type&quot;:&quot;MultipleChoiceQuestion&quot;,&quot;splitPercentageQuestion&quot;:false,&quot;lowerCaseAlias&quot;:&quot;&quot;,&quot;id&quot;:&quot;6121454&quot;,&quot;alias&quot;:null,&quot;text&quot;:&quot;&lt;p&gt;I would like a refresher session on Harvard referencing.&lt;/p&gt;&quot;,&quot;image&quot;:null,&quot;imageAltText&quot;:null,&quot;questionSettings&quot;:{},&quot;resultDisplayType&quot;:&quot;default&quot;,&quot;choices&quot;:[{&quot;id&quot;:&quot;23009342&quot;,&quot;alias&quot;:null,&quot;text&quot;:&quot;&lt;p&gt;Yes please!&lt;/p&gt;&quot;,&quot;excludeFromResults&quot;:false,&quot;image&quot;:null,&quot;imageAltText&quot;:null,&quot;isCorrectAnswer&quot;:false},{&quot;id&quot;:&quot;23009343&quot;,&quot;alias&quot;:null,&quot;text&quot;:&quot;&lt;p&gt;Nope, I am all se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QUESTIONSLIDEID" val="457#3058428677/480764475"/>
  <p:tag name="VEVOX.SLIDEFORMAT.VERSION" val="1.020"/>
  <p:tag name="VEVOX.HASRESULTS" val="true"/>
</p:tagLst>
</file>

<file path=ppt/tags/tag264.xml><?xml version="1.0" encoding="utf-8"?>
<p:tagLst xmlns:a="http://schemas.openxmlformats.org/drawingml/2006/main" xmlns:r="http://schemas.openxmlformats.org/officeDocument/2006/relationships" xmlns:p="http://schemas.openxmlformats.org/presentationml/2006/main">
  <p:tag name="VEVOX.QUESTION" val="I would like a refresher session on Harvard referencing."/>
</p:tagLst>
</file>

<file path=ppt/tags/tag26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66.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67.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68.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69.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70.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271.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72.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73.xml><?xml version="1.0" encoding="utf-8"?>
<p:tagLst xmlns:a="http://schemas.openxmlformats.org/drawingml/2006/main" xmlns:r="http://schemas.openxmlformats.org/officeDocument/2006/relationships" xmlns:p="http://schemas.openxmlformats.org/presentationml/2006/main">
  <p:tag name="VEVOX.TITLE" val="TITLE1"/>
</p:tagLst>
</file>

<file path=ppt/tags/tag27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75.xml><?xml version="1.0" encoding="utf-8"?>
<p:tagLst xmlns:a="http://schemas.openxmlformats.org/drawingml/2006/main" xmlns:r="http://schemas.openxmlformats.org/officeDocument/2006/relationships" xmlns:p="http://schemas.openxmlformats.org/presentationml/2006/main">
  <p:tag name="VEVOX.BORDER" val="BORDER1"/>
</p:tagLst>
</file>

<file path=ppt/tags/tag276.xml><?xml version="1.0" encoding="utf-8"?>
<p:tagLst xmlns:a="http://schemas.openxmlformats.org/drawingml/2006/main" xmlns:r="http://schemas.openxmlformats.org/officeDocument/2006/relationships" xmlns:p="http://schemas.openxmlformats.org/presentationml/2006/main">
  <p:tag name="VEVOX.BAR" val="BAR1"/>
</p:tagLst>
</file>

<file path=ppt/tags/tag277.xml><?xml version="1.0" encoding="utf-8"?>
<p:tagLst xmlns:a="http://schemas.openxmlformats.org/drawingml/2006/main" xmlns:r="http://schemas.openxmlformats.org/officeDocument/2006/relationships" xmlns:p="http://schemas.openxmlformats.org/presentationml/2006/main">
  <p:tag name="VEVOX.TITLE" val="TITLE2"/>
</p:tagLst>
</file>

<file path=ppt/tags/tag278.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79.xml><?xml version="1.0" encoding="utf-8"?>
<p:tagLst xmlns:a="http://schemas.openxmlformats.org/drawingml/2006/main" xmlns:r="http://schemas.openxmlformats.org/officeDocument/2006/relationships" xmlns:p="http://schemas.openxmlformats.org/presentationml/2006/main">
  <p:tag name="VEVOX.BORDER" val="BORDER2"/>
</p:tagLst>
</file>

<file path=ppt/tags/tag280.xml><?xml version="1.0" encoding="utf-8"?>
<p:tagLst xmlns:a="http://schemas.openxmlformats.org/drawingml/2006/main" xmlns:r="http://schemas.openxmlformats.org/officeDocument/2006/relationships" xmlns:p="http://schemas.openxmlformats.org/presentationml/2006/main">
  <p:tag name="VEVOX.BAR" val="BAR2"/>
</p:tagLst>
</file>

<file path=ppt/tags/tag281.xml><?xml version="1.0" encoding="utf-8"?>
<p:tagLst xmlns:a="http://schemas.openxmlformats.org/drawingml/2006/main" xmlns:r="http://schemas.openxmlformats.org/officeDocument/2006/relationships" xmlns:p="http://schemas.openxmlformats.org/presentationml/2006/main">
  <p:tag name="VEVOX.QUESTIONSLIDEID" val="457#3058428677/480764475"/>
  <p:tag name="VEVOX.RESULT" val="{&quot;@type&quot;:&quot;MultipleChoiceQuestion&quot;,&quot;splitPercentageQuestion&quot;:false,&quot;lowerCaseAlias&quot;:&quot;&quot;,&quot;id&quot;:&quot;6121454&quot;,&quot;alias&quot;:null,&quot;text&quot;:&quot;&lt;p&gt;I would like a refresher session on Harvard referencing.&lt;/p&gt;&quot;,&quot;image&quot;:null,&quot;imageAltText&quot;:null,&quot;questionSettings&quot;:{},&quot;resultDisplayType&quot;:&quot;default&quot;,&quot;choices&quot;:[{&quot;id&quot;:&quot;23009342&quot;,&quot;alias&quot;:null,&quot;text&quot;:&quot;&lt;p&gt;Yes please!&lt;/p&gt;&quot;,&quot;excludeFromResults&quot;:false,&quot;image&quot;:null,&quot;imageAltText&quot;:null,&quot;isCorrectAnswer&quot;:false},{&quot;id&quot;:&quot;23009343&quot;,&quot;alias&quot;:null,&quot;text&quot;:&quot;&lt;p&gt;Nope, I am all set!&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 name="VEVOX.HASRESULTS" val="true"/>
</p:tagLst>
</file>

<file path=ppt/tags/tag282.xml><?xml version="1.0" encoding="utf-8"?>
<p:tagLst xmlns:a="http://schemas.openxmlformats.org/drawingml/2006/main" xmlns:r="http://schemas.openxmlformats.org/officeDocument/2006/relationships" xmlns:p="http://schemas.openxmlformats.org/presentationml/2006/main">
  <p:tag name="VEVOX.QUESTION" val="I would like a refresher session on Harvard referencing."/>
</p:tagLst>
</file>

<file path=ppt/tags/tag28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28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28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28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28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28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28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290.xml><?xml version="1.0" encoding="utf-8"?>
<p:tagLst xmlns:a="http://schemas.openxmlformats.org/drawingml/2006/main" xmlns:r="http://schemas.openxmlformats.org/officeDocument/2006/relationships" xmlns:p="http://schemas.openxmlformats.org/presentationml/2006/main">
  <p:tag name="VEVOX.TITLE" val="TITLE1"/>
</p:tagLst>
</file>

<file path=ppt/tags/tag29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292.xml><?xml version="1.0" encoding="utf-8"?>
<p:tagLst xmlns:a="http://schemas.openxmlformats.org/drawingml/2006/main" xmlns:r="http://schemas.openxmlformats.org/officeDocument/2006/relationships" xmlns:p="http://schemas.openxmlformats.org/presentationml/2006/main">
  <p:tag name="VEVOX.BORDER" val="BORDER1"/>
</p:tagLst>
</file>

<file path=ppt/tags/tag293.xml><?xml version="1.0" encoding="utf-8"?>
<p:tagLst xmlns:a="http://schemas.openxmlformats.org/drawingml/2006/main" xmlns:r="http://schemas.openxmlformats.org/officeDocument/2006/relationships" xmlns:p="http://schemas.openxmlformats.org/presentationml/2006/main">
  <p:tag name="VEVOX.BAR" val="BAR1"/>
</p:tagLst>
</file>

<file path=ppt/tags/tag294.xml><?xml version="1.0" encoding="utf-8"?>
<p:tagLst xmlns:a="http://schemas.openxmlformats.org/drawingml/2006/main" xmlns:r="http://schemas.openxmlformats.org/officeDocument/2006/relationships" xmlns:p="http://schemas.openxmlformats.org/presentationml/2006/main">
  <p:tag name="VEVOX.TITLE" val="TITLE2"/>
</p:tagLst>
</file>

<file path=ppt/tags/tag29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296.xml><?xml version="1.0" encoding="utf-8"?>
<p:tagLst xmlns:a="http://schemas.openxmlformats.org/drawingml/2006/main" xmlns:r="http://schemas.openxmlformats.org/officeDocument/2006/relationships" xmlns:p="http://schemas.openxmlformats.org/presentationml/2006/main">
  <p:tag name="VEVOX.BORDER" val="BORDER2"/>
</p:tagLst>
</file>

<file path=ppt/tags/tag297.xml><?xml version="1.0" encoding="utf-8"?>
<p:tagLst xmlns:a="http://schemas.openxmlformats.org/drawingml/2006/main" xmlns:r="http://schemas.openxmlformats.org/officeDocument/2006/relationships" xmlns:p="http://schemas.openxmlformats.org/presentationml/2006/main">
  <p:tag name="VEVOX.BAR" val="BAR2"/>
</p:tagLst>
</file>

<file path=ppt/tags/tag29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99.xml><?xml version="1.0" encoding="utf-8"?>
<p:tagLst xmlns:a="http://schemas.openxmlformats.org/drawingml/2006/main" xmlns:r="http://schemas.openxmlformats.org/officeDocument/2006/relationships" xmlns:p="http://schemas.openxmlformats.org/presentationml/2006/main">
  <p:tag name="VEVOX.POLL" val="{&quot;@type&quot;:&quot;MultipleChoiceQuestion&quot;,&quot;splitPercentageQuestion&quot;:false,&quot;lowerCaseAlias&quot;:&quot;&quot;,&quot;id&quot;:&quot;6143945&quot;,&quot;alias&quot;:null,&quot;text&quot;:&quot;&lt;p&gt;I have accessed and read ALL my assignment feedback from Level 4.&lt;/p&gt;&quot;,&quot;image&quot;:null,&quot;imageAltText&quot;:null,&quot;questionSettings&quot;:{},&quot;resultDisplayType&quot;:&quot;default&quot;,&quot;choices&quot;:[{&quot;id&quot;:&quot;23135637&quot;,&quot;alias&quot;:null,&quot;text&quot;:&quot;&lt;p&gt;Yes&lt;/p&gt;&quot;,&quot;excludeFromResults&quot;:false,&quot;image&quot;:null,&quot;imageAltText&quot;:null,&quot;isCorrectAnswer&quot;:false},{&quot;id&quot;:&quot;23135638&quot;,&quot;alias&quot;:null,&quot;text&quot;:&quot;&lt;p&gt;No&lt;/p&gt;&quot;,&quot;excludeFromResults&quot;:false,&quot;image&quot;:null,&quot;imageAltText&quot;:null,&quot;isCorrectAnswer&quot;:false},{&quot;id&quot;:&quot;23135639&quot;,&quot;alias&quot;:null,&quot;text&quot;:&quot;&lt;p&gt;n/a&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ORIGIN.SESSION.ID" val="965927"/>
  <p:tag name="VEVOX.ORIGIN.QUESTION.ID" val="6143945"/>
  <p:tag name="VEVOX.ORIGIN.UUID" val="d808103f-bc70-4fc7-b780-e248ea653f53"/>
  <p:tag name="VEVOX.QUESTIONSLIDEID" val="461#3984473348/173102599"/>
  <p:tag name="VEVOX.SLIDEFORMAT.VERSION" val="1.020"/>
  <p:tag name="VEVOX.HASRESULTS" val="true"/>
</p:tagLst>
</file>

<file path=ppt/tags/tag300.xml><?xml version="1.0" encoding="utf-8"?>
<p:tagLst xmlns:a="http://schemas.openxmlformats.org/drawingml/2006/main" xmlns:r="http://schemas.openxmlformats.org/officeDocument/2006/relationships" xmlns:p="http://schemas.openxmlformats.org/presentationml/2006/main">
  <p:tag name="VEVOX.QUESTION" val="I have accessed and read ALL my assignment feedback from Level 4."/>
</p:tagLst>
</file>

<file path=ppt/tags/tag301.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0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0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0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0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0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0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0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09.xml><?xml version="1.0" encoding="utf-8"?>
<p:tagLst xmlns:a="http://schemas.openxmlformats.org/drawingml/2006/main" xmlns:r="http://schemas.openxmlformats.org/officeDocument/2006/relationships" xmlns:p="http://schemas.openxmlformats.org/presentationml/2006/main">
  <p:tag name="VEVOX.TITLE" val="TITLE1"/>
</p:tagLst>
</file>

<file path=ppt/tags/tag31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11.xml><?xml version="1.0" encoding="utf-8"?>
<p:tagLst xmlns:a="http://schemas.openxmlformats.org/drawingml/2006/main" xmlns:r="http://schemas.openxmlformats.org/officeDocument/2006/relationships" xmlns:p="http://schemas.openxmlformats.org/presentationml/2006/main">
  <p:tag name="VEVOX.BORDER" val="BORDER1"/>
</p:tagLst>
</file>

<file path=ppt/tags/tag312.xml><?xml version="1.0" encoding="utf-8"?>
<p:tagLst xmlns:a="http://schemas.openxmlformats.org/drawingml/2006/main" xmlns:r="http://schemas.openxmlformats.org/officeDocument/2006/relationships" xmlns:p="http://schemas.openxmlformats.org/presentationml/2006/main">
  <p:tag name="VEVOX.BAR" val="BAR1"/>
</p:tagLst>
</file>

<file path=ppt/tags/tag313.xml><?xml version="1.0" encoding="utf-8"?>
<p:tagLst xmlns:a="http://schemas.openxmlformats.org/drawingml/2006/main" xmlns:r="http://schemas.openxmlformats.org/officeDocument/2006/relationships" xmlns:p="http://schemas.openxmlformats.org/presentationml/2006/main">
  <p:tag name="VEVOX.TITLE" val="TITLE2"/>
</p:tagLst>
</file>

<file path=ppt/tags/tag314.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15.xml><?xml version="1.0" encoding="utf-8"?>
<p:tagLst xmlns:a="http://schemas.openxmlformats.org/drawingml/2006/main" xmlns:r="http://schemas.openxmlformats.org/officeDocument/2006/relationships" xmlns:p="http://schemas.openxmlformats.org/presentationml/2006/main">
  <p:tag name="VEVOX.BORDER" val="BORDER2"/>
</p:tagLst>
</file>

<file path=ppt/tags/tag316.xml><?xml version="1.0" encoding="utf-8"?>
<p:tagLst xmlns:a="http://schemas.openxmlformats.org/drawingml/2006/main" xmlns:r="http://schemas.openxmlformats.org/officeDocument/2006/relationships" xmlns:p="http://schemas.openxmlformats.org/presentationml/2006/main">
  <p:tag name="VEVOX.BAR" val="BAR2"/>
</p:tagLst>
</file>

<file path=ppt/tags/tag317.xml><?xml version="1.0" encoding="utf-8"?>
<p:tagLst xmlns:a="http://schemas.openxmlformats.org/drawingml/2006/main" xmlns:r="http://schemas.openxmlformats.org/officeDocument/2006/relationships" xmlns:p="http://schemas.openxmlformats.org/presentationml/2006/main">
  <p:tag name="VEVOX.TITLE" val="TITLE3"/>
</p:tagLst>
</file>

<file path=ppt/tags/tag318.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19.xml><?xml version="1.0" encoding="utf-8"?>
<p:tagLst xmlns:a="http://schemas.openxmlformats.org/drawingml/2006/main" xmlns:r="http://schemas.openxmlformats.org/officeDocument/2006/relationships" xmlns:p="http://schemas.openxmlformats.org/presentationml/2006/main">
  <p:tag name="VEVOX.BORDER" val="BORDER3"/>
</p:tagLst>
</file>

<file path=ppt/tags/tag320.xml><?xml version="1.0" encoding="utf-8"?>
<p:tagLst xmlns:a="http://schemas.openxmlformats.org/drawingml/2006/main" xmlns:r="http://schemas.openxmlformats.org/officeDocument/2006/relationships" xmlns:p="http://schemas.openxmlformats.org/presentationml/2006/main">
  <p:tag name="VEVOX.BAR" val="BAR3"/>
</p:tagLst>
</file>

<file path=ppt/tags/tag321.xml><?xml version="1.0" encoding="utf-8"?>
<p:tagLst xmlns:a="http://schemas.openxmlformats.org/drawingml/2006/main" xmlns:r="http://schemas.openxmlformats.org/officeDocument/2006/relationships" xmlns:p="http://schemas.openxmlformats.org/presentationml/2006/main">
  <p:tag name="VEVOX.QUESTIONSLIDEID" val="461#3984473348/173102599"/>
  <p:tag name="VEVOX.RESULT" val="{&quot;@type&quot;:&quot;MultipleChoiceQuestion&quot;,&quot;splitPercentageQuestion&quot;:false,&quot;lowerCaseAlias&quot;:&quot;&quot;,&quot;id&quot;:&quot;6143945&quot;,&quot;alias&quot;:null,&quot;text&quot;:&quot;&lt;p&gt;I have accessed and read ALL my assignment feedback from Level 4.&lt;/p&gt;&quot;,&quot;image&quot;:null,&quot;imageAltText&quot;:null,&quot;questionSettings&quot;:{},&quot;resultDisplayType&quot;:&quot;default&quot;,&quot;choices&quot;:[{&quot;id&quot;:&quot;23135637&quot;,&quot;alias&quot;:null,&quot;text&quot;:&quot;&lt;p&gt;Yes&lt;/p&gt;&quot;,&quot;excludeFromResults&quot;:false,&quot;image&quot;:null,&quot;imageAltText&quot;:null,&quot;isCorrectAnswer&quot;:false},{&quot;id&quot;:&quot;23135638&quot;,&quot;alias&quot;:null,&quot;text&quot;:&quot;&lt;p&gt;No&lt;/p&gt;&quot;,&quot;excludeFromResults&quot;:false,&quot;image&quot;:null,&quot;imageAltText&quot;:null,&quot;isCorrectAnswer&quot;:false},{&quot;id&quot;:&quot;23135639&quot;,&quot;alias&quot;:null,&quot;text&quot;:&quot;&lt;p&gt;n/a&lt;/p&gt;&quot;,&quot;excludeFromResults&quot;:false,&quot;image&quot;:null,&quot;imageAltText&quot;:null,&quot;isCorrectAnswer&quot;:false}],&quot;minNumberSelections&quot;:1,&quot;maxNumberSelections&quot;:1,&quot;resultFormat&quot;:&quot;%&quot;,&quot;distributableWeight&quot;:null,&quot;weightingSetting&quot;:null,&quot;weightingFactor&quot;:null,&quot;correctAnswerExplanation&quot;:null,&quot;resultSorting&quot;:null,&quot;uiType&quot;:&quot;default&quot;}"/>
  <p:tag name="VEVOX.SLIDEFORMAT.VERSION" val="1.020"/>
  <p:tag name="VEVOX.HASRESULTS" val="true"/>
</p:tagLst>
</file>

<file path=ppt/tags/tag322.xml><?xml version="1.0" encoding="utf-8"?>
<p:tagLst xmlns:a="http://schemas.openxmlformats.org/drawingml/2006/main" xmlns:r="http://schemas.openxmlformats.org/officeDocument/2006/relationships" xmlns:p="http://schemas.openxmlformats.org/presentationml/2006/main">
  <p:tag name="VEVOX.QUESTION" val="I have accessed and read ALL my assignment feedback from Level 4."/>
</p:tagLst>
</file>

<file path=ppt/tags/tag323.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24.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25.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26.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27.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28.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29.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30.xml><?xml version="1.0" encoding="utf-8"?>
<p:tagLst xmlns:a="http://schemas.openxmlformats.org/drawingml/2006/main" xmlns:r="http://schemas.openxmlformats.org/officeDocument/2006/relationships" xmlns:p="http://schemas.openxmlformats.org/presentationml/2006/main">
  <p:tag name="VEVOX.TITLE" val="TITLE1"/>
</p:tagLst>
</file>

<file path=ppt/tags/tag331.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32.xml><?xml version="1.0" encoding="utf-8"?>
<p:tagLst xmlns:a="http://schemas.openxmlformats.org/drawingml/2006/main" xmlns:r="http://schemas.openxmlformats.org/officeDocument/2006/relationships" xmlns:p="http://schemas.openxmlformats.org/presentationml/2006/main">
  <p:tag name="VEVOX.BORDER" val="BORDER1"/>
</p:tagLst>
</file>

<file path=ppt/tags/tag333.xml><?xml version="1.0" encoding="utf-8"?>
<p:tagLst xmlns:a="http://schemas.openxmlformats.org/drawingml/2006/main" xmlns:r="http://schemas.openxmlformats.org/officeDocument/2006/relationships" xmlns:p="http://schemas.openxmlformats.org/presentationml/2006/main">
  <p:tag name="VEVOX.BAR" val="BAR1"/>
</p:tagLst>
</file>

<file path=ppt/tags/tag334.xml><?xml version="1.0" encoding="utf-8"?>
<p:tagLst xmlns:a="http://schemas.openxmlformats.org/drawingml/2006/main" xmlns:r="http://schemas.openxmlformats.org/officeDocument/2006/relationships" xmlns:p="http://schemas.openxmlformats.org/presentationml/2006/main">
  <p:tag name="VEVOX.TITLE" val="TITLE2"/>
</p:tagLst>
</file>

<file path=ppt/tags/tag335.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36.xml><?xml version="1.0" encoding="utf-8"?>
<p:tagLst xmlns:a="http://schemas.openxmlformats.org/drawingml/2006/main" xmlns:r="http://schemas.openxmlformats.org/officeDocument/2006/relationships" xmlns:p="http://schemas.openxmlformats.org/presentationml/2006/main">
  <p:tag name="VEVOX.BORDER" val="BORDER2"/>
</p:tagLst>
</file>

<file path=ppt/tags/tag337.xml><?xml version="1.0" encoding="utf-8"?>
<p:tagLst xmlns:a="http://schemas.openxmlformats.org/drawingml/2006/main" xmlns:r="http://schemas.openxmlformats.org/officeDocument/2006/relationships" xmlns:p="http://schemas.openxmlformats.org/presentationml/2006/main">
  <p:tag name="VEVOX.BAR" val="BAR2"/>
</p:tagLst>
</file>

<file path=ppt/tags/tag338.xml><?xml version="1.0" encoding="utf-8"?>
<p:tagLst xmlns:a="http://schemas.openxmlformats.org/drawingml/2006/main" xmlns:r="http://schemas.openxmlformats.org/officeDocument/2006/relationships" xmlns:p="http://schemas.openxmlformats.org/presentationml/2006/main">
  <p:tag name="VEVOX.TITLE" val="TITLE3"/>
</p:tagLst>
</file>

<file path=ppt/tags/tag339.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340.xml><?xml version="1.0" encoding="utf-8"?>
<p:tagLst xmlns:a="http://schemas.openxmlformats.org/drawingml/2006/main" xmlns:r="http://schemas.openxmlformats.org/officeDocument/2006/relationships" xmlns:p="http://schemas.openxmlformats.org/presentationml/2006/main">
  <p:tag name="VEVOX.BORDER" val="BORDER3"/>
</p:tagLst>
</file>

<file path=ppt/tags/tag341.xml><?xml version="1.0" encoding="utf-8"?>
<p:tagLst xmlns:a="http://schemas.openxmlformats.org/drawingml/2006/main" xmlns:r="http://schemas.openxmlformats.org/officeDocument/2006/relationships" xmlns:p="http://schemas.openxmlformats.org/presentationml/2006/main">
  <p:tag name="VEVOX.BAR" val="BAR3"/>
</p:tagLst>
</file>

<file path=ppt/tags/tag342.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43.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ORIGIN.QUESTION.ID" val="6143939"/>
  <p:tag name="VEVOX.ORIGIN.SESSION.ID" val="965927"/>
  <p:tag name="VEVOX.ORIGIN.UUID" val="de51d0ef-f86a-4137-9aba-36443c215458"/>
  <p:tag name="VEVOX.POLL" val="{&quot;@type&quot;:&quot;OpenTextQuestion&quot;,&quot;wordCloudQuestion&quot;:true,&quot;lowerCaseAlias&quot;:&quot;&quot;,&quot;id&quot;:&quot;6143939&quot;,&quot;alias&quot;:null,&quot;text&quot;:&quot;&lt;p&gt;I need help with....&lt;/p&gt;&quot;,&quot;image&quot;:null,&quot;imageAltText&quot;:null,&quot;questionSettings&quot;:{},&quot;resultDisplayType&quot;:&quot;default&quot;,&quot;maxLength&quot;:2000,&quot;maxWords&quot;:150,&quot;resultFormat&quot;:&quot;WORD_CLOUD2&quot;,&quot;maxWordCount&quot;:null,&quot;maxWordLength&quot;:null,&quot;correctAnswers&quot;:[],&quot;correctAnswerExplanation&quot;:null}"/>
  <p:tag name="VEVOX.QUESTIONSLIDEID" val="459#560102645/684941478"/>
  <p:tag name="VEVOX.SLIDEFORMAT.VERSION" val="1.020"/>
  <p:tag name="VEVOX.HASRESULTS" val="true"/>
</p:tagLst>
</file>

<file path=ppt/tags/tag344.xml><?xml version="1.0" encoding="utf-8"?>
<p:tagLst xmlns:a="http://schemas.openxmlformats.org/drawingml/2006/main" xmlns:r="http://schemas.openxmlformats.org/officeDocument/2006/relationships" xmlns:p="http://schemas.openxmlformats.org/presentationml/2006/main">
  <p:tag name="VEVOX.QUESTION" val="I need help with...."/>
</p:tagLst>
</file>

<file path=ppt/tags/tag345.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46.xml><?xml version="1.0" encoding="utf-8"?>
<p:tagLst xmlns:a="http://schemas.openxmlformats.org/drawingml/2006/main" xmlns:r="http://schemas.openxmlformats.org/officeDocument/2006/relationships" xmlns:p="http://schemas.openxmlformats.org/presentationml/2006/main">
  <p:tag name="VEVOX.ACCENTCOPY" val="2"/>
</p:tagLst>
</file>

<file path=ppt/tags/tag347.xml><?xml version="1.0" encoding="utf-8"?>
<p:tagLst xmlns:a="http://schemas.openxmlformats.org/drawingml/2006/main" xmlns:r="http://schemas.openxmlformats.org/officeDocument/2006/relationships" xmlns:p="http://schemas.openxmlformats.org/presentationml/2006/main">
  <p:tag name="VEVOX.ACCENTCOPY" val="3"/>
</p:tagLst>
</file>

<file path=ppt/tags/tag348.xml><?xml version="1.0" encoding="utf-8"?>
<p:tagLst xmlns:a="http://schemas.openxmlformats.org/drawingml/2006/main" xmlns:r="http://schemas.openxmlformats.org/officeDocument/2006/relationships" xmlns:p="http://schemas.openxmlformats.org/presentationml/2006/main">
  <p:tag name="VEVOX.ACCENTCOPY" val="1"/>
</p:tagLst>
</file>

<file path=ppt/tags/tag349.xml><?xml version="1.0" encoding="utf-8"?>
<p:tagLst xmlns:a="http://schemas.openxmlformats.org/drawingml/2006/main" xmlns:r="http://schemas.openxmlformats.org/officeDocument/2006/relationships" xmlns:p="http://schemas.openxmlformats.org/presentationml/2006/main">
  <p:tag name="VEVOX.ACCENTCOPY" val="4"/>
</p:tagLst>
</file>

<file path=ppt/tags/tag350.xml><?xml version="1.0" encoding="utf-8"?>
<p:tagLst xmlns:a="http://schemas.openxmlformats.org/drawingml/2006/main" xmlns:r="http://schemas.openxmlformats.org/officeDocument/2006/relationships" xmlns:p="http://schemas.openxmlformats.org/presentationml/2006/main">
  <p:tag name="VEVOX.ACCENTCOPY" val="5"/>
</p:tagLst>
</file>

<file path=ppt/tags/tag351.xml><?xml version="1.0" encoding="utf-8"?>
<p:tagLst xmlns:a="http://schemas.openxmlformats.org/drawingml/2006/main" xmlns:r="http://schemas.openxmlformats.org/officeDocument/2006/relationships" xmlns:p="http://schemas.openxmlformats.org/presentationml/2006/main">
  <p:tag name="VEVOX.ACCENTCOPY" val="6"/>
</p:tagLst>
</file>

<file path=ppt/tags/tag352.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53.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54.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55.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56.xml><?xml version="1.0" encoding="utf-8"?>
<p:tagLst xmlns:a="http://schemas.openxmlformats.org/drawingml/2006/main" xmlns:r="http://schemas.openxmlformats.org/officeDocument/2006/relationships" xmlns:p="http://schemas.openxmlformats.org/presentationml/2006/main">
  <p:tag name="VEVOX.COUNTDOWNTIMER.DISPLAY" val="{&quot;left&quot;:893,&quot;top&quot;:473,&quot;width&quot;:60,&quot;height&quot;:60}"/>
</p:tagLst>
</file>

<file path=ppt/tags/tag357.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58.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59.xml><?xml version="1.0" encoding="utf-8"?>
<p:tagLst xmlns:a="http://schemas.openxmlformats.org/drawingml/2006/main" xmlns:r="http://schemas.openxmlformats.org/officeDocument/2006/relationships" xmlns:p="http://schemas.openxmlformats.org/presentationml/2006/main">
  <p:tag name="VEVOX.NEWWC.CONTENT" val="X"/>
</p:tagLst>
</file>

<file path=ppt/tags/tag360.xml><?xml version="1.0" encoding="utf-8"?>
<p:tagLst xmlns:a="http://schemas.openxmlformats.org/drawingml/2006/main" xmlns:r="http://schemas.openxmlformats.org/officeDocument/2006/relationships" xmlns:p="http://schemas.openxmlformats.org/presentationml/2006/main">
  <p:tag name="VEVOX.ACCENTCATCHERS" val="[&quot;6&quot;,&quot;4&quot;,&quot;5&quot;,&quot;7&quot;,&quot;8&quot;,&quot;9&quot;]"/>
  <p:tag name="VEVOX.QUESTIONSLIDEID" val="459#560102645/684941478"/>
  <p:tag name="VEVOX.RESULT" val="{&quot;@type&quot;:&quot;OpenTextQuestion&quot;,&quot;wordCloudQuestion&quot;:true,&quot;lowerCaseAlias&quot;:&quot;&quot;,&quot;id&quot;:&quot;6143939&quot;,&quot;alias&quot;:null,&quot;text&quot;:&quot;&lt;p&gt;I need help with....&lt;/p&gt;&quot;,&quot;image&quot;:null,&quot;imageAltText&quot;:null,&quot;questionSettings&quot;:{},&quot;resultDisplayType&quot;:&quot;default&quot;,&quot;maxLength&quot;:2000,&quot;maxWords&quot;:150,&quot;resultFormat&quot;:&quot;WORD_CLOUD2&quot;,&quot;maxWordCount&quot;:null,&quot;maxWordLength&quot;:null,&quot;correctAnswers&quot;:[],&quot;correctAnswerExplanation&quot;:null}"/>
  <p:tag name="VEVOX.SLIDEFORMAT.VERSION" val="1.020"/>
  <p:tag name="VEVOX.HASRESULTS" val="true"/>
</p:tagLst>
</file>

<file path=ppt/tags/tag361.xml><?xml version="1.0" encoding="utf-8"?>
<p:tagLst xmlns:a="http://schemas.openxmlformats.org/drawingml/2006/main" xmlns:r="http://schemas.openxmlformats.org/officeDocument/2006/relationships" xmlns:p="http://schemas.openxmlformats.org/presentationml/2006/main">
  <p:tag name="VEVOX.QUESTION" val="I need help with...."/>
</p:tagLst>
</file>

<file path=ppt/tags/tag362.xml><?xml version="1.0" encoding="utf-8"?>
<p:tagLst xmlns:a="http://schemas.openxmlformats.org/drawingml/2006/main" xmlns:r="http://schemas.openxmlformats.org/officeDocument/2006/relationships" xmlns:p="http://schemas.openxmlformats.org/presentationml/2006/main">
  <p:tag name="VEVOX.CONTENT.PLACEHOLDER" val="2"/>
</p:tagLst>
</file>

<file path=ppt/tags/tag363.xml><?xml version="1.0" encoding="utf-8"?>
<p:tagLst xmlns:a="http://schemas.openxmlformats.org/drawingml/2006/main" xmlns:r="http://schemas.openxmlformats.org/officeDocument/2006/relationships" xmlns:p="http://schemas.openxmlformats.org/presentationml/2006/main">
  <p:tag name="VEVOX.ACCENTCOPY" val="2"/>
</p:tagLst>
</file>

<file path=ppt/tags/tag364.xml><?xml version="1.0" encoding="utf-8"?>
<p:tagLst xmlns:a="http://schemas.openxmlformats.org/drawingml/2006/main" xmlns:r="http://schemas.openxmlformats.org/officeDocument/2006/relationships" xmlns:p="http://schemas.openxmlformats.org/presentationml/2006/main">
  <p:tag name="VEVOX.ACCENTCOPY" val="3"/>
</p:tagLst>
</file>

<file path=ppt/tags/tag365.xml><?xml version="1.0" encoding="utf-8"?>
<p:tagLst xmlns:a="http://schemas.openxmlformats.org/drawingml/2006/main" xmlns:r="http://schemas.openxmlformats.org/officeDocument/2006/relationships" xmlns:p="http://schemas.openxmlformats.org/presentationml/2006/main">
  <p:tag name="VEVOX.ACCENTCOPY" val="1"/>
</p:tagLst>
</file>

<file path=ppt/tags/tag366.xml><?xml version="1.0" encoding="utf-8"?>
<p:tagLst xmlns:a="http://schemas.openxmlformats.org/drawingml/2006/main" xmlns:r="http://schemas.openxmlformats.org/officeDocument/2006/relationships" xmlns:p="http://schemas.openxmlformats.org/presentationml/2006/main">
  <p:tag name="VEVOX.ACCENTCOPY" val="4"/>
</p:tagLst>
</file>

<file path=ppt/tags/tag367.xml><?xml version="1.0" encoding="utf-8"?>
<p:tagLst xmlns:a="http://schemas.openxmlformats.org/drawingml/2006/main" xmlns:r="http://schemas.openxmlformats.org/officeDocument/2006/relationships" xmlns:p="http://schemas.openxmlformats.org/presentationml/2006/main">
  <p:tag name="VEVOX.ACCENTCOPY" val="5"/>
</p:tagLst>
</file>

<file path=ppt/tags/tag368.xml><?xml version="1.0" encoding="utf-8"?>
<p:tagLst xmlns:a="http://schemas.openxmlformats.org/drawingml/2006/main" xmlns:r="http://schemas.openxmlformats.org/officeDocument/2006/relationships" xmlns:p="http://schemas.openxmlformats.org/presentationml/2006/main">
  <p:tag name="VEVOX.ACCENTCOPY" val="6"/>
</p:tagLst>
</file>

<file path=ppt/tags/tag369.xml><?xml version="1.0" encoding="utf-8"?>
<p:tagLst xmlns:a="http://schemas.openxmlformats.org/drawingml/2006/main" xmlns:r="http://schemas.openxmlformats.org/officeDocument/2006/relationships" xmlns:p="http://schemas.openxmlformats.org/presentationml/2006/main">
  <p:tag name="VEVOX.PARTICIPANTS" val="{&quot;left&quot;:5,&quot;top&quot;:5,&quot;width&quot;:160,&quot;height&quot;:30}"/>
</p:tagLst>
</file>

<file path=ppt/tags/tag370.xml><?xml version="1.0" encoding="utf-8"?>
<p:tagLst xmlns:a="http://schemas.openxmlformats.org/drawingml/2006/main" xmlns:r="http://schemas.openxmlformats.org/officeDocument/2006/relationships" xmlns:p="http://schemas.openxmlformats.org/presentationml/2006/main">
  <p:tag name="VEVOX.POLLSTATUSTEXT" val="{&quot;left&quot;:795,&quot;top&quot;:5,&quot;width&quot;:160,&quot;height&quot;:30}"/>
</p:tagLst>
</file>

<file path=ppt/tags/tag371.xml><?xml version="1.0" encoding="utf-8"?>
<p:tagLst xmlns:a="http://schemas.openxmlformats.org/drawingml/2006/main" xmlns:r="http://schemas.openxmlformats.org/officeDocument/2006/relationships" xmlns:p="http://schemas.openxmlformats.org/presentationml/2006/main">
  <p:tag name="VEVOX.PARTICIPANTSDOODLE.SHOULDERS" val="{&quot;left&quot;:13,&quot;top&quot;:20,&quot;width&quot;:14,&quot;height&quot;:10}"/>
</p:tagLst>
</file>

<file path=ppt/tags/tag372.xml><?xml version="1.0" encoding="utf-8"?>
<p:tagLst xmlns:a="http://schemas.openxmlformats.org/drawingml/2006/main" xmlns:r="http://schemas.openxmlformats.org/officeDocument/2006/relationships" xmlns:p="http://schemas.openxmlformats.org/presentationml/2006/main">
  <p:tag name="VEVOX.PARTICIPANTSDOODLE.HEAD" val="{&quot;left&quot;:15,&quot;top&quot;:10,&quot;width&quot;:10,&quot;height&quot;:10}"/>
</p:tagLst>
</file>

<file path=ppt/tags/tag373.xml><?xml version="1.0" encoding="utf-8"?>
<p:tagLst xmlns:a="http://schemas.openxmlformats.org/drawingml/2006/main" xmlns:r="http://schemas.openxmlformats.org/officeDocument/2006/relationships" xmlns:p="http://schemas.openxmlformats.org/presentationml/2006/main">
  <p:tag name="VEVOX.JOIN.URL" val="{&quot;left&quot;:270,&quot;top&quot;:7,&quot;width&quot;:190,&quot;height&quot;:30}"/>
</p:tagLst>
</file>

<file path=ppt/tags/tag374.xml><?xml version="1.0" encoding="utf-8"?>
<p:tagLst xmlns:a="http://schemas.openxmlformats.org/drawingml/2006/main" xmlns:r="http://schemas.openxmlformats.org/officeDocument/2006/relationships" xmlns:p="http://schemas.openxmlformats.org/presentationml/2006/main">
  <p:tag name="VEVOX.ACCESSCODE.DISPLAY" val="{&quot;left&quot;:500,&quot;top&quot;:8,&quot;width&quot;:190,&quot;height&quot;:30}"/>
</p:tagLst>
</file>

<file path=ppt/tags/tag375.xml><?xml version="1.0" encoding="utf-8"?>
<p:tagLst xmlns:a="http://schemas.openxmlformats.org/drawingml/2006/main" xmlns:r="http://schemas.openxmlformats.org/officeDocument/2006/relationships" xmlns:p="http://schemas.openxmlformats.org/presentationml/2006/main">
  <p:tag name="VEVOX.NEWWC.CONTENT" val="X"/>
</p:tagLst>
</file>

<file path=ppt/tags/tag37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377.xml><?xml version="1.0" encoding="utf-8"?>
<p:tagLst xmlns:a="http://schemas.openxmlformats.org/drawingml/2006/main" xmlns:r="http://schemas.openxmlformats.org/officeDocument/2006/relationships" xmlns:p="http://schemas.openxmlformats.org/presentationml/2006/main">
  <p:tag name="VEVOX.NEWWC.WORD" val="X"/>
</p:tagLst>
</file>

<file path=ppt/tags/tag378.xml><?xml version="1.0" encoding="utf-8"?>
<p:tagLst xmlns:a="http://schemas.openxmlformats.org/drawingml/2006/main" xmlns:r="http://schemas.openxmlformats.org/officeDocument/2006/relationships" xmlns:p="http://schemas.openxmlformats.org/presentationml/2006/main">
  <p:tag name="VEVOX.NEWWC.WORD" val="X"/>
</p:tagLst>
</file>

<file path=ppt/tags/tag379.xml><?xml version="1.0" encoding="utf-8"?>
<p:tagLst xmlns:a="http://schemas.openxmlformats.org/drawingml/2006/main" xmlns:r="http://schemas.openxmlformats.org/officeDocument/2006/relationships" xmlns:p="http://schemas.openxmlformats.org/presentationml/2006/main">
  <p:tag name="VEVOX.NEWWC.WORD" val="X"/>
</p:tagLst>
</file>

<file path=ppt/tags/tag380.xml><?xml version="1.0" encoding="utf-8"?>
<p:tagLst xmlns:a="http://schemas.openxmlformats.org/drawingml/2006/main" xmlns:r="http://schemas.openxmlformats.org/officeDocument/2006/relationships" xmlns:p="http://schemas.openxmlformats.org/presentationml/2006/main">
  <p:tag name="VEVOX.NEWWC.WORD" val="X"/>
</p:tagLst>
</file>

<file path=ppt/tags/tag381.xml><?xml version="1.0" encoding="utf-8"?>
<p:tagLst xmlns:a="http://schemas.openxmlformats.org/drawingml/2006/main" xmlns:r="http://schemas.openxmlformats.org/officeDocument/2006/relationships" xmlns:p="http://schemas.openxmlformats.org/presentationml/2006/main">
  <p:tag name="VEVOX.NEWWC.WORD" val="X"/>
</p:tagLst>
</file>

<file path=ppt/tags/tag382.xml><?xml version="1.0" encoding="utf-8"?>
<p:tagLst xmlns:a="http://schemas.openxmlformats.org/drawingml/2006/main" xmlns:r="http://schemas.openxmlformats.org/officeDocument/2006/relationships" xmlns:p="http://schemas.openxmlformats.org/presentationml/2006/main">
  <p:tag name="VEVOX.NEWWC.WORD" val="X"/>
</p:tagLst>
</file>

<file path=ppt/tags/tag383.xml><?xml version="1.0" encoding="utf-8"?>
<p:tagLst xmlns:a="http://schemas.openxmlformats.org/drawingml/2006/main" xmlns:r="http://schemas.openxmlformats.org/officeDocument/2006/relationships" xmlns:p="http://schemas.openxmlformats.org/presentationml/2006/main">
  <p:tag name="VEVOX.NEWWC.WORD" val="X"/>
</p:tagLst>
</file>

<file path=ppt/tags/tag384.xml><?xml version="1.0" encoding="utf-8"?>
<p:tagLst xmlns:a="http://schemas.openxmlformats.org/drawingml/2006/main" xmlns:r="http://schemas.openxmlformats.org/officeDocument/2006/relationships" xmlns:p="http://schemas.openxmlformats.org/presentationml/2006/main">
  <p:tag name="VEVOX.NEWWC.WORD" val="X"/>
</p:tagLst>
</file>

<file path=ppt/tags/tag385.xml><?xml version="1.0" encoding="utf-8"?>
<p:tagLst xmlns:a="http://schemas.openxmlformats.org/drawingml/2006/main" xmlns:r="http://schemas.openxmlformats.org/officeDocument/2006/relationships" xmlns:p="http://schemas.openxmlformats.org/presentationml/2006/main">
  <p:tag name="VEVOX.NEWWC.WORD" val="X"/>
</p:tagLst>
</file>

<file path=ppt/tags/tag386.xml><?xml version="1.0" encoding="utf-8"?>
<p:tagLst xmlns:a="http://schemas.openxmlformats.org/drawingml/2006/main" xmlns:r="http://schemas.openxmlformats.org/officeDocument/2006/relationships" xmlns:p="http://schemas.openxmlformats.org/presentationml/2006/main">
  <p:tag name="VEVOX.NEWWC.WORD" val="X"/>
</p:tagLst>
</file>

<file path=ppt/tags/tag387.xml><?xml version="1.0" encoding="utf-8"?>
<p:tagLst xmlns:a="http://schemas.openxmlformats.org/drawingml/2006/main" xmlns:r="http://schemas.openxmlformats.org/officeDocument/2006/relationships" xmlns:p="http://schemas.openxmlformats.org/presentationml/2006/main">
  <p:tag name="VEVOX.NEWWC.WORD" val="X"/>
</p:tagLst>
</file>

<file path=ppt/theme/theme1.xml><?xml version="1.0" encoding="utf-8"?>
<a:theme xmlns:a="http://schemas.openxmlformats.org/drawingml/2006/main" name="Theme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4" id="{F1196D12-8384-498F-ACD4-8914CEE01DFC}" vid="{C4FCF5DB-2762-4C7E-9FD9-3909436D8520}"/>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88"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AFD188DB-1F6C-4A71-AAAF-C8A753B80B97}">
  <we:reference id="wa200004709" version="1.1.0.2" store="en-US" storeType="OMEX"/>
  <we:alternateReferences>
    <we:reference id="wa200004709" version="1.1.0.2" store="wa200004709"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2263</Words>
  <Application>Microsoft Office PowerPoint</Application>
  <PresentationFormat>Widescreen</PresentationFormat>
  <Paragraphs>420</Paragraphs>
  <Slides>58</Slides>
  <Notes>18</Notes>
  <HiddenSlides>0</HiddenSlides>
  <MMClips>1</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58</vt:i4>
      </vt:variant>
    </vt:vector>
  </HeadingPairs>
  <TitlesOfParts>
    <vt:vector size="73" baseType="lpstr">
      <vt:lpstr>ADLaM Display</vt:lpstr>
      <vt:lpstr>Aptos</vt:lpstr>
      <vt:lpstr>Aptos Display</vt:lpstr>
      <vt:lpstr>Aptos Light</vt:lpstr>
      <vt:lpstr>Arial</vt:lpstr>
      <vt:lpstr>Calibri</vt:lpstr>
      <vt:lpstr>Calibri Light</vt:lpstr>
      <vt:lpstr>Freestyle Script</vt:lpstr>
      <vt:lpstr>Raleway</vt:lpstr>
      <vt:lpstr>Wingdings</vt:lpstr>
      <vt:lpstr>Theme4</vt:lpstr>
      <vt:lpstr>Accessible 2</vt:lpstr>
      <vt:lpstr>Sub Title 1</vt:lpstr>
      <vt:lpstr>Sub Title 1</vt:lpstr>
      <vt:lpstr>Accessible 2</vt:lpstr>
      <vt:lpstr>PowerPoint Presentation</vt:lpstr>
      <vt:lpstr>PowerPoint Presentation</vt:lpstr>
      <vt:lpstr>PowerPoint Presentation</vt:lpstr>
      <vt:lpstr>Introductions</vt:lpstr>
      <vt:lpstr>Aims for Today</vt:lpstr>
      <vt:lpstr>PowerPoint Presentation</vt:lpstr>
      <vt:lpstr>Professional Standards</vt:lpstr>
      <vt:lpstr>Professional Standards (contd.)</vt:lpstr>
      <vt:lpstr>PowerPoint Presentation</vt:lpstr>
      <vt:lpstr>Student Services</vt:lpstr>
      <vt:lpstr>PowerPoint Presentation</vt:lpstr>
      <vt:lpstr>PowerPoint Presentation</vt:lpstr>
      <vt:lpstr>Undergraduate Bursaries</vt:lpstr>
      <vt:lpstr>PowerPoint Presentation</vt:lpstr>
      <vt:lpstr>Academic &amp; Info Skills</vt:lpstr>
      <vt:lpstr>PowerPoint Presentation</vt:lpstr>
      <vt:lpstr>Module Aim</vt:lpstr>
      <vt:lpstr>Learning Outcomes</vt:lpstr>
      <vt:lpstr>PowerPoint Presentation</vt:lpstr>
      <vt:lpstr>PowerPoint Presentation</vt:lpstr>
      <vt:lpstr>What is Research?</vt:lpstr>
      <vt:lpstr>Why is Research important?</vt:lpstr>
      <vt:lpstr>Research Questions</vt:lpstr>
      <vt:lpstr>Research Objectives</vt:lpstr>
      <vt:lpstr>Example</vt:lpstr>
      <vt:lpstr>PowerPoint Presentation</vt:lpstr>
      <vt:lpstr>Quantitative Research</vt:lpstr>
      <vt:lpstr>Qualitative Research</vt:lpstr>
      <vt:lpstr>Mixed-Methods Research</vt:lpstr>
      <vt:lpstr>Primary vs Secondary Research</vt:lpstr>
      <vt:lpstr>PowerPoint Presentation</vt:lpstr>
      <vt:lpstr>Assignment Overview</vt:lpstr>
      <vt:lpstr>PowerPoint Presentation</vt:lpstr>
      <vt:lpstr>PowerPoint Presentation</vt:lpstr>
      <vt:lpstr>PowerPoint Presentation</vt:lpstr>
      <vt:lpstr>Reflection on Year 1</vt:lpstr>
      <vt:lpstr>Join the Vevox session   </vt:lpstr>
      <vt:lpstr>I remember how to access the Online Library.</vt:lpstr>
      <vt:lpstr>I remember how to access the Online Library.</vt:lpstr>
      <vt:lpstr>I know how to access and use databases (such as the GlobalData Explorer or NewsBank) via the Online Library.</vt:lpstr>
      <vt:lpstr>I know how to access and use databases (such as the GlobalData Explorer or NewsBank) via the Online Library.</vt:lpstr>
      <vt:lpstr>I am confident in using the Primo Research Assistant.</vt:lpstr>
      <vt:lpstr>I am confident in using the Primo Research Assistant.</vt:lpstr>
      <vt:lpstr>I remember how to access the Online Reading List.</vt:lpstr>
      <vt:lpstr>I remember how to access the Online Reading List.</vt:lpstr>
      <vt:lpstr>I remember how to access and use the Harvard Referencing Handbook.</vt:lpstr>
      <vt:lpstr>I remember how to access and use the Harvard Referencing Handbook.</vt:lpstr>
      <vt:lpstr>I understand the difference between paraphrasing and quoting.</vt:lpstr>
      <vt:lpstr>I understand the difference between paraphrasing and quoting.</vt:lpstr>
      <vt:lpstr>I would like a refresher session on Harvard referencing.</vt:lpstr>
      <vt:lpstr>I would like a refresher session on Harvard referencing.</vt:lpstr>
      <vt:lpstr>I have accessed and read ALL my assignment feedback from Level 4.</vt:lpstr>
      <vt:lpstr>I have accessed and read ALL my assignment feedback from Level 4.</vt:lpstr>
      <vt:lpstr>I need help with...</vt:lpstr>
      <vt:lpstr>I need help with...</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Robyn Griffiths</dc:creator>
  <cp:lastModifiedBy>Lisa-Marie Bassler</cp:lastModifiedBy>
  <cp:revision>1</cp:revision>
  <dcterms:created xsi:type="dcterms:W3CDTF">2023-09-15T09:31:09Z</dcterms:created>
  <dcterms:modified xsi:type="dcterms:W3CDTF">2026-10-03T22:43:54Z</dcterms:modified>
</cp:coreProperties>
</file>