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sldIdLst>
    <p:sldId id="256" r:id="rId4"/>
    <p:sldId id="359" r:id="rId5"/>
    <p:sldId id="431" r:id="rId6"/>
    <p:sldId id="444" r:id="rId7"/>
    <p:sldId id="445" r:id="rId8"/>
    <p:sldId id="446" r:id="rId9"/>
    <p:sldId id="282" r:id="rId10"/>
    <p:sldId id="283" r:id="rId11"/>
    <p:sldId id="284" r:id="rId12"/>
    <p:sldId id="261" r:id="rId13"/>
    <p:sldId id="407" r:id="rId14"/>
    <p:sldId id="442" r:id="rId15"/>
    <p:sldId id="423" r:id="rId16"/>
    <p:sldId id="410" r:id="rId17"/>
    <p:sldId id="424" r:id="rId18"/>
    <p:sldId id="408" r:id="rId19"/>
    <p:sldId id="443" r:id="rId20"/>
    <p:sldId id="412" r:id="rId21"/>
    <p:sldId id="415" r:id="rId22"/>
    <p:sldId id="416" r:id="rId23"/>
    <p:sldId id="417" r:id="rId24"/>
    <p:sldId id="418" r:id="rId25"/>
    <p:sldId id="420" r:id="rId26"/>
    <p:sldId id="422" r:id="rId27"/>
    <p:sldId id="436" r:id="rId28"/>
    <p:sldId id="434" r:id="rId29"/>
    <p:sldId id="438" r:id="rId30"/>
    <p:sldId id="439" r:id="rId31"/>
    <p:sldId id="441" r:id="rId32"/>
    <p:sldId id="340" r:id="rId33"/>
    <p:sldId id="358" r:id="rId34"/>
    <p:sldId id="368" r:id="rId35"/>
    <p:sldId id="295" r:id="rId36"/>
    <p:sldId id="296" r:id="rId37"/>
    <p:sldId id="297" r:id="rId38"/>
    <p:sldId id="298" r:id="rId39"/>
    <p:sldId id="380" r:id="rId40"/>
    <p:sldId id="381" r:id="rId41"/>
    <p:sldId id="300" r:id="rId42"/>
    <p:sldId id="301" r:id="rId43"/>
    <p:sldId id="302" r:id="rId44"/>
    <p:sldId id="312" r:id="rId45"/>
    <p:sldId id="382" r:id="rId46"/>
    <p:sldId id="383" r:id="rId47"/>
    <p:sldId id="314" r:id="rId48"/>
    <p:sldId id="317" r:id="rId49"/>
    <p:sldId id="369" r:id="rId50"/>
    <p:sldId id="370" r:id="rId51"/>
    <p:sldId id="321" r:id="rId52"/>
    <p:sldId id="385" r:id="rId53"/>
    <p:sldId id="388" r:id="rId54"/>
    <p:sldId id="348" r:id="rId55"/>
    <p:sldId id="347" r:id="rId56"/>
    <p:sldId id="346" r:id="rId57"/>
    <p:sldId id="325" r:id="rId58"/>
    <p:sldId id="326" r:id="rId59"/>
    <p:sldId id="327" r:id="rId60"/>
    <p:sldId id="322" r:id="rId61"/>
    <p:sldId id="349" r:id="rId62"/>
    <p:sldId id="328" r:id="rId63"/>
    <p:sldId id="269" r:id="rId64"/>
    <p:sldId id="272" r:id="rId65"/>
    <p:sldId id="273" r:id="rId66"/>
    <p:sldId id="274" r:id="rId67"/>
    <p:sldId id="270" r:id="rId68"/>
    <p:sldId id="271" r:id="rId69"/>
    <p:sldId id="276" r:id="rId70"/>
    <p:sldId id="277" r:id="rId71"/>
    <p:sldId id="447" r:id="rId72"/>
    <p:sldId id="278" r:id="rId73"/>
    <p:sldId id="395" r:id="rId74"/>
    <p:sldId id="396" r:id="rId75"/>
    <p:sldId id="397" r:id="rId76"/>
    <p:sldId id="398" r:id="rId77"/>
    <p:sldId id="399" r:id="rId78"/>
    <p:sldId id="401" r:id="rId79"/>
    <p:sldId id="402" r:id="rId80"/>
    <p:sldId id="403" r:id="rId81"/>
    <p:sldId id="404" r:id="rId82"/>
    <p:sldId id="405" r:id="rId83"/>
    <p:sldId id="425" r:id="rId84"/>
    <p:sldId id="406" r:id="rId85"/>
    <p:sldId id="400" r:id="rId86"/>
    <p:sldId id="426" r:id="rId87"/>
    <p:sldId id="427" r:id="rId88"/>
    <p:sldId id="428"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FBF66-859B-B95C-8359-1512655CB11C}" v="41" dt="2025-12-09T20:05:05.902"/>
    <p1510:client id="{6D8342CA-4B5D-3B72-9C31-3341B12BF646}" v="408" dt="2025-12-11T12:49:24.989"/>
    <p1510:client id="{D2B1BD45-D783-7364-8A66-C9A0ED757172}" v="165" dt="2025-12-10T21:20:27.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90" Type="http://schemas.openxmlformats.org/officeDocument/2006/relationships/presProps" Target="presProps.xml"/><Relationship Id="rId95" Type="http://schemas.microsoft.com/office/2015/10/relationships/revisionInfo" Target="revisionInfo.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theme" Target="theme/theme1.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1AC1E918-9C37-9C51-54F4-F808E6B59C8B}"/>
    <pc:docChg chg="addSld delSld modSld sldOrd addMainMaster modMainMaster">
      <pc:chgData name="Moutushi Tanha" userId="S::m.tanha@uwtsd.ac.uk::62f9b1f3-ddcf-45d7-a6a4-b667feecf47e" providerId="AD" clId="Web-{1AC1E918-9C37-9C51-54F4-F808E6B59C8B}" dt="2025-12-07T12:41:51.231" v="41"/>
      <pc:docMkLst>
        <pc:docMk/>
      </pc:docMkLst>
      <pc:sldChg chg="modSp new">
        <pc:chgData name="Moutushi Tanha" userId="S::m.tanha@uwtsd.ac.uk::62f9b1f3-ddcf-45d7-a6a4-b667feecf47e" providerId="AD" clId="Web-{1AC1E918-9C37-9C51-54F4-F808E6B59C8B}" dt="2025-12-07T12:29:00.271" v="9" actId="20577"/>
        <pc:sldMkLst>
          <pc:docMk/>
          <pc:sldMk cId="838092504" sldId="276"/>
        </pc:sldMkLst>
        <pc:spChg chg="mod">
          <ac:chgData name="Moutushi Tanha" userId="S::m.tanha@uwtsd.ac.uk::62f9b1f3-ddcf-45d7-a6a4-b667feecf47e" providerId="AD" clId="Web-{1AC1E918-9C37-9C51-54F4-F808E6B59C8B}" dt="2025-12-07T12:29:00.271" v="9" actId="20577"/>
          <ac:spMkLst>
            <pc:docMk/>
            <pc:sldMk cId="838092504" sldId="276"/>
            <ac:spMk id="3" creationId="{014CE221-EE0B-D5A2-49F1-908A6960EAC2}"/>
          </ac:spMkLst>
        </pc:spChg>
      </pc:sldChg>
      <pc:sldChg chg="modSp new">
        <pc:chgData name="Moutushi Tanha" userId="S::m.tanha@uwtsd.ac.uk::62f9b1f3-ddcf-45d7-a6a4-b667feecf47e" providerId="AD" clId="Web-{1AC1E918-9C37-9C51-54F4-F808E6B59C8B}" dt="2025-12-07T12:29:48.837" v="12" actId="20577"/>
        <pc:sldMkLst>
          <pc:docMk/>
          <pc:sldMk cId="3125147096" sldId="277"/>
        </pc:sldMkLst>
        <pc:spChg chg="mod">
          <ac:chgData name="Moutushi Tanha" userId="S::m.tanha@uwtsd.ac.uk::62f9b1f3-ddcf-45d7-a6a4-b667feecf47e" providerId="AD" clId="Web-{1AC1E918-9C37-9C51-54F4-F808E6B59C8B}" dt="2025-12-07T12:29:48.837" v="12" actId="20577"/>
          <ac:spMkLst>
            <pc:docMk/>
            <pc:sldMk cId="3125147096" sldId="277"/>
            <ac:spMk id="3" creationId="{DCA366AA-0EEE-602F-F8AE-99024E7CEFD8}"/>
          </ac:spMkLst>
        </pc:spChg>
      </pc:sldChg>
      <pc:sldChg chg="modSp new">
        <pc:chgData name="Moutushi Tanha" userId="S::m.tanha@uwtsd.ac.uk::62f9b1f3-ddcf-45d7-a6a4-b667feecf47e" providerId="AD" clId="Web-{1AC1E918-9C37-9C51-54F4-F808E6B59C8B}" dt="2025-12-07T12:31:35.233" v="14" actId="20577"/>
        <pc:sldMkLst>
          <pc:docMk/>
          <pc:sldMk cId="3660823982" sldId="278"/>
        </pc:sldMkLst>
        <pc:spChg chg="mod">
          <ac:chgData name="Moutushi Tanha" userId="S::m.tanha@uwtsd.ac.uk::62f9b1f3-ddcf-45d7-a6a4-b667feecf47e" providerId="AD" clId="Web-{1AC1E918-9C37-9C51-54F4-F808E6B59C8B}" dt="2025-12-07T12:31:35.233" v="14" actId="20577"/>
          <ac:spMkLst>
            <pc:docMk/>
            <pc:sldMk cId="3660823982" sldId="278"/>
            <ac:spMk id="3" creationId="{6414D090-5D80-F6DF-07D7-1C45525C624C}"/>
          </ac:spMkLst>
        </pc:spChg>
      </pc:sldChg>
      <pc:sldChg chg="modSp new">
        <pc:chgData name="Moutushi Tanha" userId="S::m.tanha@uwtsd.ac.uk::62f9b1f3-ddcf-45d7-a6a4-b667feecf47e" providerId="AD" clId="Web-{1AC1E918-9C37-9C51-54F4-F808E6B59C8B}" dt="2025-12-07T12:34:33.723" v="17" actId="20577"/>
        <pc:sldMkLst>
          <pc:docMk/>
          <pc:sldMk cId="2383146082" sldId="282"/>
        </pc:sldMkLst>
        <pc:spChg chg="mod">
          <ac:chgData name="Moutushi Tanha" userId="S::m.tanha@uwtsd.ac.uk::62f9b1f3-ddcf-45d7-a6a4-b667feecf47e" providerId="AD" clId="Web-{1AC1E918-9C37-9C51-54F4-F808E6B59C8B}" dt="2025-12-07T12:34:33.723" v="17" actId="20577"/>
          <ac:spMkLst>
            <pc:docMk/>
            <pc:sldMk cId="2383146082" sldId="282"/>
            <ac:spMk id="3" creationId="{8E261A12-A7E4-F6BF-1FD9-1EF5E3A107D4}"/>
          </ac:spMkLst>
        </pc:spChg>
      </pc:sldChg>
      <pc:sldChg chg="modSp new">
        <pc:chgData name="Moutushi Tanha" userId="S::m.tanha@uwtsd.ac.uk::62f9b1f3-ddcf-45d7-a6a4-b667feecf47e" providerId="AD" clId="Web-{1AC1E918-9C37-9C51-54F4-F808E6B59C8B}" dt="2025-12-07T12:34:54.661" v="20" actId="20577"/>
        <pc:sldMkLst>
          <pc:docMk/>
          <pc:sldMk cId="2517180672" sldId="283"/>
        </pc:sldMkLst>
        <pc:spChg chg="mod">
          <ac:chgData name="Moutushi Tanha" userId="S::m.tanha@uwtsd.ac.uk::62f9b1f3-ddcf-45d7-a6a4-b667feecf47e" providerId="AD" clId="Web-{1AC1E918-9C37-9C51-54F4-F808E6B59C8B}" dt="2025-12-07T12:34:54.661" v="20" actId="20577"/>
          <ac:spMkLst>
            <pc:docMk/>
            <pc:sldMk cId="2517180672" sldId="283"/>
            <ac:spMk id="3" creationId="{D9EDE2FE-A23E-48EE-DC00-C62AA7C027E6}"/>
          </ac:spMkLst>
        </pc:spChg>
      </pc:sldChg>
      <pc:sldChg chg="modSp new">
        <pc:chgData name="Moutushi Tanha" userId="S::m.tanha@uwtsd.ac.uk::62f9b1f3-ddcf-45d7-a6a4-b667feecf47e" providerId="AD" clId="Web-{1AC1E918-9C37-9C51-54F4-F808E6B59C8B}" dt="2025-12-07T12:35:47.084" v="23" actId="20577"/>
        <pc:sldMkLst>
          <pc:docMk/>
          <pc:sldMk cId="62541931" sldId="284"/>
        </pc:sldMkLst>
        <pc:spChg chg="mod">
          <ac:chgData name="Moutushi Tanha" userId="S::m.tanha@uwtsd.ac.uk::62f9b1f3-ddcf-45d7-a6a4-b667feecf47e" providerId="AD" clId="Web-{1AC1E918-9C37-9C51-54F4-F808E6B59C8B}" dt="2025-12-07T12:35:47.084" v="23" actId="20577"/>
          <ac:spMkLst>
            <pc:docMk/>
            <pc:sldMk cId="62541931" sldId="284"/>
            <ac:spMk id="3" creationId="{DA1D6C4B-BD13-9567-6BCF-CEB22E140F22}"/>
          </ac:spMkLst>
        </pc:spChg>
      </pc:sldChg>
      <pc:sldMasterChg chg="replId modSldLayout">
        <pc:chgData name="Moutushi Tanha" userId="S::m.tanha@uwtsd.ac.uk::62f9b1f3-ddcf-45d7-a6a4-b667feecf47e" providerId="AD" clId="Web-{1AC1E918-9C37-9C51-54F4-F808E6B59C8B}" dt="2025-12-07T12:39:28.526" v="29"/>
        <pc:sldMasterMkLst>
          <pc:docMk/>
          <pc:sldMasterMk cId="111479818" sldId="2147483660"/>
        </pc:sldMasterMkLst>
        <pc:sldLayoutChg chg="replId">
          <pc:chgData name="Moutushi Tanha" userId="S::m.tanha@uwtsd.ac.uk::62f9b1f3-ddcf-45d7-a6a4-b667feecf47e" providerId="AD" clId="Web-{1AC1E918-9C37-9C51-54F4-F808E6B59C8B}" dt="2025-12-07T12:39:28.526" v="29"/>
          <pc:sldLayoutMkLst>
            <pc:docMk/>
            <pc:sldMasterMk cId="111479818" sldId="2147483660"/>
            <pc:sldLayoutMk cId="3427427236" sldId="2147483661"/>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93381655" sldId="2147483662"/>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1847207549" sldId="2147483663"/>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1192502401" sldId="2147483664"/>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345569413" sldId="2147483665"/>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23578089" sldId="2147483666"/>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314931997" sldId="2147483667"/>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451883917" sldId="2147483668"/>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817668520" sldId="2147483669"/>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845413494" sldId="2147483670"/>
          </pc:sldLayoutMkLst>
        </pc:sldLayoutChg>
        <pc:sldLayoutChg chg="replId">
          <pc:chgData name="Moutushi Tanha" userId="S::m.tanha@uwtsd.ac.uk::62f9b1f3-ddcf-45d7-a6a4-b667feecf47e" providerId="AD" clId="Web-{1AC1E918-9C37-9C51-54F4-F808E6B59C8B}" dt="2025-12-07T12:39:28.526" v="29"/>
          <pc:sldLayoutMkLst>
            <pc:docMk/>
            <pc:sldMasterMk cId="111479818" sldId="2147483660"/>
            <pc:sldLayoutMk cId="3942627912" sldId="2147483671"/>
          </pc:sldLayoutMkLst>
        </pc:sldLayoutChg>
      </pc:sldMasterChg>
      <pc:sldMasterChg chg="add addSldLayout">
        <pc:chgData name="Moutushi Tanha" userId="S::m.tanha@uwtsd.ac.uk::62f9b1f3-ddcf-45d7-a6a4-b667feecf47e" providerId="AD" clId="Web-{1AC1E918-9C37-9C51-54F4-F808E6B59C8B}" dt="2025-12-07T12:39:28.526" v="29"/>
        <pc:sldMasterMkLst>
          <pc:docMk/>
          <pc:sldMasterMk cId="2002718352" sldId="2147483672"/>
        </pc:sldMasterMkLst>
        <pc:sldLayoutChg chg="add">
          <pc:chgData name="Moutushi Tanha" userId="S::m.tanha@uwtsd.ac.uk::62f9b1f3-ddcf-45d7-a6a4-b667feecf47e" providerId="AD" clId="Web-{1AC1E918-9C37-9C51-54F4-F808E6B59C8B}" dt="2025-12-07T12:39:28.526" v="29"/>
          <pc:sldLayoutMkLst>
            <pc:docMk/>
            <pc:sldMasterMk cId="2002718352" sldId="2147483672"/>
            <pc:sldLayoutMk cId="2078866073" sldId="2147483673"/>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2186526952" sldId="2147483674"/>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3813986726" sldId="2147483675"/>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3298720747" sldId="2147483676"/>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1490409803" sldId="2147483677"/>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2625750660" sldId="2147483678"/>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3144804968" sldId="2147483679"/>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2169960652" sldId="2147483680"/>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809384727" sldId="2147483681"/>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747740901" sldId="2147483682"/>
          </pc:sldLayoutMkLst>
        </pc:sldLayoutChg>
        <pc:sldLayoutChg chg="add">
          <pc:chgData name="Moutushi Tanha" userId="S::m.tanha@uwtsd.ac.uk::62f9b1f3-ddcf-45d7-a6a4-b667feecf47e" providerId="AD" clId="Web-{1AC1E918-9C37-9C51-54F4-F808E6B59C8B}" dt="2025-12-07T12:39:28.526" v="29"/>
          <pc:sldLayoutMkLst>
            <pc:docMk/>
            <pc:sldMasterMk cId="2002718352" sldId="2147483672"/>
            <pc:sldLayoutMk cId="2223350573" sldId="2147483683"/>
          </pc:sldLayoutMkLst>
        </pc:sldLayoutChg>
      </pc:sldMasterChg>
    </pc:docChg>
  </pc:docChgLst>
  <pc:docChgLst>
    <pc:chgData name="Moutushi Tanha" userId="S::m.tanha@uwtsd.ac.uk::62f9b1f3-ddcf-45d7-a6a4-b667feecf47e" providerId="AD" clId="Web-{6D8342CA-4B5D-3B72-9C31-3341B12BF646}"/>
    <pc:docChg chg="addSld delSld modSld sldOrd addMainMaster modMainMaster">
      <pc:chgData name="Moutushi Tanha" userId="S::m.tanha@uwtsd.ac.uk::62f9b1f3-ddcf-45d7-a6a4-b667feecf47e" providerId="AD" clId="Web-{6D8342CA-4B5D-3B72-9C31-3341B12BF646}" dt="2025-12-11T12:30:42.576" v="506" actId="20577"/>
      <pc:docMkLst>
        <pc:docMk/>
      </pc:docMkLst>
      <pc:sldChg chg="addSp modSp mod setBg">
        <pc:chgData name="Moutushi Tanha" userId="S::m.tanha@uwtsd.ac.uk::62f9b1f3-ddcf-45d7-a6a4-b667feecf47e" providerId="AD" clId="Web-{6D8342CA-4B5D-3B72-9C31-3341B12BF646}" dt="2025-12-11T11:50:02.313" v="360" actId="20577"/>
        <pc:sldMkLst>
          <pc:docMk/>
          <pc:sldMk cId="356023673" sldId="256"/>
        </pc:sldMkLst>
        <pc:spChg chg="mod">
          <ac:chgData name="Moutushi Tanha" userId="S::m.tanha@uwtsd.ac.uk::62f9b1f3-ddcf-45d7-a6a4-b667feecf47e" providerId="AD" clId="Web-{6D8342CA-4B5D-3B72-9C31-3341B12BF646}" dt="2025-12-11T11:49:52.219" v="358"/>
          <ac:spMkLst>
            <pc:docMk/>
            <pc:sldMk cId="356023673" sldId="256"/>
            <ac:spMk id="2" creationId="{E0FB67D1-EE04-38E6-C686-8334F4D2F2E3}"/>
          </ac:spMkLst>
        </pc:spChg>
        <pc:spChg chg="mod">
          <ac:chgData name="Moutushi Tanha" userId="S::m.tanha@uwtsd.ac.uk::62f9b1f3-ddcf-45d7-a6a4-b667feecf47e" providerId="AD" clId="Web-{6D8342CA-4B5D-3B72-9C31-3341B12BF646}" dt="2025-12-11T11:50:02.313" v="360" actId="20577"/>
          <ac:spMkLst>
            <pc:docMk/>
            <pc:sldMk cId="356023673" sldId="256"/>
            <ac:spMk id="3" creationId="{6667F8ED-E96E-928C-A364-40962C2FD581}"/>
          </ac:spMkLst>
        </pc:spChg>
        <pc:spChg chg="add">
          <ac:chgData name="Moutushi Tanha" userId="S::m.tanha@uwtsd.ac.uk::62f9b1f3-ddcf-45d7-a6a4-b667feecf47e" providerId="AD" clId="Web-{6D8342CA-4B5D-3B72-9C31-3341B12BF646}" dt="2025-12-11T11:49:52.219" v="358"/>
          <ac:spMkLst>
            <pc:docMk/>
            <pc:sldMk cId="356023673" sldId="256"/>
            <ac:spMk id="8" creationId="{787F4F1C-8D3D-4EC1-B72D-A0470A5A08B8}"/>
          </ac:spMkLst>
        </pc:spChg>
        <pc:grpChg chg="add">
          <ac:chgData name="Moutushi Tanha" userId="S::m.tanha@uwtsd.ac.uk::62f9b1f3-ddcf-45d7-a6a4-b667feecf47e" providerId="AD" clId="Web-{6D8342CA-4B5D-3B72-9C31-3341B12BF646}" dt="2025-12-11T11:49:52.219" v="358"/>
          <ac:grpSpMkLst>
            <pc:docMk/>
            <pc:sldMk cId="356023673" sldId="256"/>
            <ac:grpSpMk id="10" creationId="{D1E3DD61-64DB-46AD-B249-E273CD86B051}"/>
          </ac:grpSpMkLst>
        </pc:grpChg>
      </pc:sldChg>
      <pc:sldChg chg="modSp">
        <pc:chgData name="Moutushi Tanha" userId="S::m.tanha@uwtsd.ac.uk::62f9b1f3-ddcf-45d7-a6a4-b667feecf47e" providerId="AD" clId="Web-{6D8342CA-4B5D-3B72-9C31-3341B12BF646}" dt="2025-12-11T11:38:41.922" v="268" actId="20577"/>
        <pc:sldMkLst>
          <pc:docMk/>
          <pc:sldMk cId="713293366" sldId="261"/>
        </pc:sldMkLst>
        <pc:spChg chg="mod">
          <ac:chgData name="Moutushi Tanha" userId="S::m.tanha@uwtsd.ac.uk::62f9b1f3-ddcf-45d7-a6a4-b667feecf47e" providerId="AD" clId="Web-{6D8342CA-4B5D-3B72-9C31-3341B12BF646}" dt="2025-12-11T11:38:41.922" v="268" actId="20577"/>
          <ac:spMkLst>
            <pc:docMk/>
            <pc:sldMk cId="713293366" sldId="261"/>
            <ac:spMk id="2" creationId="{EC7E6F72-3B16-F281-5C80-835609619F2C}"/>
          </ac:spMkLst>
        </pc:spChg>
        <pc:spChg chg="mod">
          <ac:chgData name="Moutushi Tanha" userId="S::m.tanha@uwtsd.ac.uk::62f9b1f3-ddcf-45d7-a6a4-b667feecf47e" providerId="AD" clId="Web-{6D8342CA-4B5D-3B72-9C31-3341B12BF646}" dt="2025-12-11T11:38:27.234" v="262" actId="20577"/>
          <ac:spMkLst>
            <pc:docMk/>
            <pc:sldMk cId="713293366" sldId="261"/>
            <ac:spMk id="3" creationId="{86236022-BAAF-8F40-BB59-ADE6C571E9B5}"/>
          </ac:spMkLst>
        </pc:spChg>
      </pc:sldChg>
      <pc:sldChg chg="del">
        <pc:chgData name="Moutushi Tanha" userId="S::m.tanha@uwtsd.ac.uk::62f9b1f3-ddcf-45d7-a6a4-b667feecf47e" providerId="AD" clId="Web-{6D8342CA-4B5D-3B72-9C31-3341B12BF646}" dt="2025-12-11T11:35:18.831" v="248"/>
        <pc:sldMkLst>
          <pc:docMk/>
          <pc:sldMk cId="544963428" sldId="262"/>
        </pc:sldMkLst>
      </pc:sldChg>
      <pc:sldChg chg="del">
        <pc:chgData name="Moutushi Tanha" userId="S::m.tanha@uwtsd.ac.uk::62f9b1f3-ddcf-45d7-a6a4-b667feecf47e" providerId="AD" clId="Web-{6D8342CA-4B5D-3B72-9C31-3341B12BF646}" dt="2025-12-11T11:33:49.519" v="242"/>
        <pc:sldMkLst>
          <pc:docMk/>
          <pc:sldMk cId="4083980584" sldId="263"/>
        </pc:sldMkLst>
      </pc:sldChg>
      <pc:sldChg chg="del">
        <pc:chgData name="Moutushi Tanha" userId="S::m.tanha@uwtsd.ac.uk::62f9b1f3-ddcf-45d7-a6a4-b667feecf47e" providerId="AD" clId="Web-{6D8342CA-4B5D-3B72-9C31-3341B12BF646}" dt="2025-12-11T11:35:26.675" v="249"/>
        <pc:sldMkLst>
          <pc:docMk/>
          <pc:sldMk cId="2448787643" sldId="264"/>
        </pc:sldMkLst>
      </pc:sldChg>
      <pc:sldChg chg="modSp del">
        <pc:chgData name="Moutushi Tanha" userId="S::m.tanha@uwtsd.ac.uk::62f9b1f3-ddcf-45d7-a6a4-b667feecf47e" providerId="AD" clId="Web-{6D8342CA-4B5D-3B72-9C31-3341B12BF646}" dt="2025-12-11T11:38:17.561" v="261"/>
        <pc:sldMkLst>
          <pc:docMk/>
          <pc:sldMk cId="3369667162" sldId="265"/>
        </pc:sldMkLst>
        <pc:spChg chg="mod">
          <ac:chgData name="Moutushi Tanha" userId="S::m.tanha@uwtsd.ac.uk::62f9b1f3-ddcf-45d7-a6a4-b667feecf47e" providerId="AD" clId="Web-{6D8342CA-4B5D-3B72-9C31-3341B12BF646}" dt="2025-12-11T11:36:11.146" v="254" actId="20577"/>
          <ac:spMkLst>
            <pc:docMk/>
            <pc:sldMk cId="3369667162" sldId="265"/>
            <ac:spMk id="2" creationId="{2719C263-A829-7B16-9F0A-753440DA33EA}"/>
          </ac:spMkLst>
        </pc:spChg>
        <pc:spChg chg="mod">
          <ac:chgData name="Moutushi Tanha" userId="S::m.tanha@uwtsd.ac.uk::62f9b1f3-ddcf-45d7-a6a4-b667feecf47e" providerId="AD" clId="Web-{6D8342CA-4B5D-3B72-9C31-3341B12BF646}" dt="2025-12-11T11:36:18.788" v="255" actId="20577"/>
          <ac:spMkLst>
            <pc:docMk/>
            <pc:sldMk cId="3369667162" sldId="265"/>
            <ac:spMk id="3" creationId="{82A807C0-BA21-900A-C683-AE8005D32C54}"/>
          </ac:spMkLst>
        </pc:spChg>
      </pc:sldChg>
      <pc:sldChg chg="del">
        <pc:chgData name="Moutushi Tanha" userId="S::m.tanha@uwtsd.ac.uk::62f9b1f3-ddcf-45d7-a6a4-b667feecf47e" providerId="AD" clId="Web-{6D8342CA-4B5D-3B72-9C31-3341B12BF646}" dt="2025-12-11T11:30:02.721" v="233"/>
        <pc:sldMkLst>
          <pc:docMk/>
          <pc:sldMk cId="3578159587" sldId="266"/>
        </pc:sldMkLst>
      </pc:sldChg>
      <pc:sldChg chg="del">
        <pc:chgData name="Moutushi Tanha" userId="S::m.tanha@uwtsd.ac.uk::62f9b1f3-ddcf-45d7-a6a4-b667feecf47e" providerId="AD" clId="Web-{6D8342CA-4B5D-3B72-9C31-3341B12BF646}" dt="2025-12-11T11:25:59.626" v="202"/>
        <pc:sldMkLst>
          <pc:docMk/>
          <pc:sldMk cId="80246252" sldId="267"/>
        </pc:sldMkLst>
      </pc:sldChg>
      <pc:sldChg chg="del">
        <pc:chgData name="Moutushi Tanha" userId="S::m.tanha@uwtsd.ac.uk::62f9b1f3-ddcf-45d7-a6a4-b667feecf47e" providerId="AD" clId="Web-{6D8342CA-4B5D-3B72-9C31-3341B12BF646}" dt="2025-12-11T11:32:00.393" v="236"/>
        <pc:sldMkLst>
          <pc:docMk/>
          <pc:sldMk cId="2596864322" sldId="268"/>
        </pc:sldMkLst>
      </pc:sldChg>
      <pc:sldChg chg="modSp">
        <pc:chgData name="Moutushi Tanha" userId="S::m.tanha@uwtsd.ac.uk::62f9b1f3-ddcf-45d7-a6a4-b667feecf47e" providerId="AD" clId="Web-{6D8342CA-4B5D-3B72-9C31-3341B12BF646}" dt="2025-12-11T12:30:42.576" v="506" actId="20577"/>
        <pc:sldMkLst>
          <pc:docMk/>
          <pc:sldMk cId="3129823197" sldId="269"/>
        </pc:sldMkLst>
        <pc:spChg chg="mod">
          <ac:chgData name="Moutushi Tanha" userId="S::m.tanha@uwtsd.ac.uk::62f9b1f3-ddcf-45d7-a6a4-b667feecf47e" providerId="AD" clId="Web-{6D8342CA-4B5D-3B72-9C31-3341B12BF646}" dt="2025-12-11T12:30:42.576" v="506" actId="20577"/>
          <ac:spMkLst>
            <pc:docMk/>
            <pc:sldMk cId="3129823197" sldId="269"/>
            <ac:spMk id="3" creationId="{C1E93846-86E8-5D66-5532-A39C5765D948}"/>
          </ac:spMkLst>
        </pc:spChg>
      </pc:sldChg>
      <pc:sldChg chg="modSp">
        <pc:chgData name="Moutushi Tanha" userId="S::m.tanha@uwtsd.ac.uk::62f9b1f3-ddcf-45d7-a6a4-b667feecf47e" providerId="AD" clId="Web-{6D8342CA-4B5D-3B72-9C31-3341B12BF646}" dt="2025-12-11T12:28:11.722" v="473" actId="20577"/>
        <pc:sldMkLst>
          <pc:docMk/>
          <pc:sldMk cId="809556176" sldId="270"/>
        </pc:sldMkLst>
        <pc:spChg chg="mod">
          <ac:chgData name="Moutushi Tanha" userId="S::m.tanha@uwtsd.ac.uk::62f9b1f3-ddcf-45d7-a6a4-b667feecf47e" providerId="AD" clId="Web-{6D8342CA-4B5D-3B72-9C31-3341B12BF646}" dt="2025-12-11T12:28:11.722" v="473" actId="20577"/>
          <ac:spMkLst>
            <pc:docMk/>
            <pc:sldMk cId="809556176" sldId="270"/>
            <ac:spMk id="2" creationId="{7E3D3E80-3C0C-53E1-2E80-73651C34B27A}"/>
          </ac:spMkLst>
        </pc:spChg>
        <pc:spChg chg="mod">
          <ac:chgData name="Moutushi Tanha" userId="S::m.tanha@uwtsd.ac.uk::62f9b1f3-ddcf-45d7-a6a4-b667feecf47e" providerId="AD" clId="Web-{6D8342CA-4B5D-3B72-9C31-3341B12BF646}" dt="2025-12-11T12:27:58.424" v="464" actId="20577"/>
          <ac:spMkLst>
            <pc:docMk/>
            <pc:sldMk cId="809556176" sldId="270"/>
            <ac:spMk id="3" creationId="{524A9C66-F2CA-0AB5-3336-B2348C0B2E52}"/>
          </ac:spMkLst>
        </pc:spChg>
      </pc:sldChg>
      <pc:sldChg chg="modSp">
        <pc:chgData name="Moutushi Tanha" userId="S::m.tanha@uwtsd.ac.uk::62f9b1f3-ddcf-45d7-a6a4-b667feecf47e" providerId="AD" clId="Web-{6D8342CA-4B5D-3B72-9C31-3341B12BF646}" dt="2025-12-11T12:25:53.778" v="460" actId="20577"/>
        <pc:sldMkLst>
          <pc:docMk/>
          <pc:sldMk cId="1798242596" sldId="271"/>
        </pc:sldMkLst>
        <pc:spChg chg="mod">
          <ac:chgData name="Moutushi Tanha" userId="S::m.tanha@uwtsd.ac.uk::62f9b1f3-ddcf-45d7-a6a4-b667feecf47e" providerId="AD" clId="Web-{6D8342CA-4B5D-3B72-9C31-3341B12BF646}" dt="2025-12-11T12:25:39.059" v="455" actId="20577"/>
          <ac:spMkLst>
            <pc:docMk/>
            <pc:sldMk cId="1798242596" sldId="271"/>
            <ac:spMk id="2" creationId="{A6F8A13D-E8F5-2E6A-1FC5-07AF7E78868D}"/>
          </ac:spMkLst>
        </pc:spChg>
        <pc:spChg chg="mod">
          <ac:chgData name="Moutushi Tanha" userId="S::m.tanha@uwtsd.ac.uk::62f9b1f3-ddcf-45d7-a6a4-b667feecf47e" providerId="AD" clId="Web-{6D8342CA-4B5D-3B72-9C31-3341B12BF646}" dt="2025-12-11T12:25:53.778" v="460" actId="20577"/>
          <ac:spMkLst>
            <pc:docMk/>
            <pc:sldMk cId="1798242596" sldId="271"/>
            <ac:spMk id="3" creationId="{5C3D2A7D-E172-3715-161B-51AB40D9F9F2}"/>
          </ac:spMkLst>
        </pc:spChg>
      </pc:sldChg>
      <pc:sldChg chg="modSp">
        <pc:chgData name="Moutushi Tanha" userId="S::m.tanha@uwtsd.ac.uk::62f9b1f3-ddcf-45d7-a6a4-b667feecf47e" providerId="AD" clId="Web-{6D8342CA-4B5D-3B72-9C31-3341B12BF646}" dt="2025-12-11T12:30:23.528" v="505" actId="20577"/>
        <pc:sldMkLst>
          <pc:docMk/>
          <pc:sldMk cId="704693691" sldId="272"/>
        </pc:sldMkLst>
        <pc:spChg chg="mod">
          <ac:chgData name="Moutushi Tanha" userId="S::m.tanha@uwtsd.ac.uk::62f9b1f3-ddcf-45d7-a6a4-b667feecf47e" providerId="AD" clId="Web-{6D8342CA-4B5D-3B72-9C31-3341B12BF646}" dt="2025-12-11T12:30:23.528" v="505" actId="20577"/>
          <ac:spMkLst>
            <pc:docMk/>
            <pc:sldMk cId="704693691" sldId="272"/>
            <ac:spMk id="2" creationId="{0BB9AAF9-C7C5-7558-E2AA-A5A287832968}"/>
          </ac:spMkLst>
        </pc:spChg>
        <pc:spChg chg="mod">
          <ac:chgData name="Moutushi Tanha" userId="S::m.tanha@uwtsd.ac.uk::62f9b1f3-ddcf-45d7-a6a4-b667feecf47e" providerId="AD" clId="Web-{6D8342CA-4B5D-3B72-9C31-3341B12BF646}" dt="2025-12-11T12:29:51.714" v="497" actId="20577"/>
          <ac:spMkLst>
            <pc:docMk/>
            <pc:sldMk cId="704693691" sldId="272"/>
            <ac:spMk id="3" creationId="{843CF530-974C-01AF-69C0-4FA615BEA8A5}"/>
          </ac:spMkLst>
        </pc:spChg>
      </pc:sldChg>
      <pc:sldChg chg="modSp">
        <pc:chgData name="Moutushi Tanha" userId="S::m.tanha@uwtsd.ac.uk::62f9b1f3-ddcf-45d7-a6a4-b667feecf47e" providerId="AD" clId="Web-{6D8342CA-4B5D-3B72-9C31-3341B12BF646}" dt="2025-12-11T12:29:45.964" v="496" actId="20577"/>
        <pc:sldMkLst>
          <pc:docMk/>
          <pc:sldMk cId="4088651987" sldId="273"/>
        </pc:sldMkLst>
        <pc:spChg chg="mod">
          <ac:chgData name="Moutushi Tanha" userId="S::m.tanha@uwtsd.ac.uk::62f9b1f3-ddcf-45d7-a6a4-b667feecf47e" providerId="AD" clId="Web-{6D8342CA-4B5D-3B72-9C31-3341B12BF646}" dt="2025-12-11T12:29:40.526" v="494" actId="20577"/>
          <ac:spMkLst>
            <pc:docMk/>
            <pc:sldMk cId="4088651987" sldId="273"/>
            <ac:spMk id="2" creationId="{CA10741D-B73E-3F6F-9C78-F2BD30CDB0F0}"/>
          </ac:spMkLst>
        </pc:spChg>
        <pc:spChg chg="mod">
          <ac:chgData name="Moutushi Tanha" userId="S::m.tanha@uwtsd.ac.uk::62f9b1f3-ddcf-45d7-a6a4-b667feecf47e" providerId="AD" clId="Web-{6D8342CA-4B5D-3B72-9C31-3341B12BF646}" dt="2025-12-11T12:29:45.964" v="496" actId="20577"/>
          <ac:spMkLst>
            <pc:docMk/>
            <pc:sldMk cId="4088651987" sldId="273"/>
            <ac:spMk id="3" creationId="{288C0F62-43F2-6209-AEF8-6F0F99BA7CDE}"/>
          </ac:spMkLst>
        </pc:spChg>
      </pc:sldChg>
      <pc:sldChg chg="modSp">
        <pc:chgData name="Moutushi Tanha" userId="S::m.tanha@uwtsd.ac.uk::62f9b1f3-ddcf-45d7-a6a4-b667feecf47e" providerId="AD" clId="Web-{6D8342CA-4B5D-3B72-9C31-3341B12BF646}" dt="2025-12-11T12:28:39.147" v="487" actId="20577"/>
        <pc:sldMkLst>
          <pc:docMk/>
          <pc:sldMk cId="3942323493" sldId="274"/>
        </pc:sldMkLst>
        <pc:spChg chg="mod">
          <ac:chgData name="Moutushi Tanha" userId="S::m.tanha@uwtsd.ac.uk::62f9b1f3-ddcf-45d7-a6a4-b667feecf47e" providerId="AD" clId="Web-{6D8342CA-4B5D-3B72-9C31-3341B12BF646}" dt="2025-12-11T12:28:33.771" v="483" actId="20577"/>
          <ac:spMkLst>
            <pc:docMk/>
            <pc:sldMk cId="3942323493" sldId="274"/>
            <ac:spMk id="2" creationId="{FEA1CDD3-08C4-0F0F-1E87-B5C67B665EEA}"/>
          </ac:spMkLst>
        </pc:spChg>
        <pc:spChg chg="mod">
          <ac:chgData name="Moutushi Tanha" userId="S::m.tanha@uwtsd.ac.uk::62f9b1f3-ddcf-45d7-a6a4-b667feecf47e" providerId="AD" clId="Web-{6D8342CA-4B5D-3B72-9C31-3341B12BF646}" dt="2025-12-11T12:28:39.147" v="487" actId="20577"/>
          <ac:spMkLst>
            <pc:docMk/>
            <pc:sldMk cId="3942323493" sldId="274"/>
            <ac:spMk id="3" creationId="{0D2E8676-4B65-8C9E-A85E-6351E71C38A4}"/>
          </ac:spMkLst>
        </pc:spChg>
      </pc:sldChg>
      <pc:sldChg chg="modSp">
        <pc:chgData name="Moutushi Tanha" userId="S::m.tanha@uwtsd.ac.uk::62f9b1f3-ddcf-45d7-a6a4-b667feecf47e" providerId="AD" clId="Web-{6D8342CA-4B5D-3B72-9C31-3341B12BF646}" dt="2025-12-11T12:24:25.934" v="442" actId="20577"/>
        <pc:sldMkLst>
          <pc:docMk/>
          <pc:sldMk cId="3125147096" sldId="277"/>
        </pc:sldMkLst>
        <pc:spChg chg="mod">
          <ac:chgData name="Moutushi Tanha" userId="S::m.tanha@uwtsd.ac.uk::62f9b1f3-ddcf-45d7-a6a4-b667feecf47e" providerId="AD" clId="Web-{6D8342CA-4B5D-3B72-9C31-3341B12BF646}" dt="2025-12-11T12:24:25.934" v="442" actId="20577"/>
          <ac:spMkLst>
            <pc:docMk/>
            <pc:sldMk cId="3125147096" sldId="277"/>
            <ac:spMk id="3" creationId="{DCA366AA-0EEE-602F-F8AE-99024E7CEFD8}"/>
          </ac:spMkLst>
        </pc:spChg>
      </pc:sldChg>
      <pc:sldChg chg="del">
        <pc:chgData name="Moutushi Tanha" userId="S::m.tanha@uwtsd.ac.uk::62f9b1f3-ddcf-45d7-a6a4-b667feecf47e" providerId="AD" clId="Web-{6D8342CA-4B5D-3B72-9C31-3341B12BF646}" dt="2025-12-11T12:25:14.856" v="445"/>
        <pc:sldMkLst>
          <pc:docMk/>
          <pc:sldMk cId="3696819562" sldId="280"/>
        </pc:sldMkLst>
      </pc:sldChg>
      <pc:sldChg chg="del">
        <pc:chgData name="Moutushi Tanha" userId="S::m.tanha@uwtsd.ac.uk::62f9b1f3-ddcf-45d7-a6a4-b667feecf47e" providerId="AD" clId="Web-{6D8342CA-4B5D-3B72-9C31-3341B12BF646}" dt="2025-12-11T12:25:18.340" v="446"/>
        <pc:sldMkLst>
          <pc:docMk/>
          <pc:sldMk cId="26723580" sldId="281"/>
        </pc:sldMkLst>
      </pc:sldChg>
      <pc:sldChg chg="modSp">
        <pc:chgData name="Moutushi Tanha" userId="S::m.tanha@uwtsd.ac.uk::62f9b1f3-ddcf-45d7-a6a4-b667feecf47e" providerId="AD" clId="Web-{6D8342CA-4B5D-3B72-9C31-3341B12BF646}" dt="2025-12-11T11:21:30.434" v="173" actId="20577"/>
        <pc:sldMkLst>
          <pc:docMk/>
          <pc:sldMk cId="2383146082" sldId="282"/>
        </pc:sldMkLst>
        <pc:spChg chg="mod">
          <ac:chgData name="Moutushi Tanha" userId="S::m.tanha@uwtsd.ac.uk::62f9b1f3-ddcf-45d7-a6a4-b667feecf47e" providerId="AD" clId="Web-{6D8342CA-4B5D-3B72-9C31-3341B12BF646}" dt="2025-12-11T11:21:22.090" v="167" actId="20577"/>
          <ac:spMkLst>
            <pc:docMk/>
            <pc:sldMk cId="2383146082" sldId="282"/>
            <ac:spMk id="2" creationId="{063E2C60-2F11-A745-CAC0-388C5BCAB2BB}"/>
          </ac:spMkLst>
        </pc:spChg>
        <pc:spChg chg="mod">
          <ac:chgData name="Moutushi Tanha" userId="S::m.tanha@uwtsd.ac.uk::62f9b1f3-ddcf-45d7-a6a4-b667feecf47e" providerId="AD" clId="Web-{6D8342CA-4B5D-3B72-9C31-3341B12BF646}" dt="2025-12-11T11:21:30.434" v="173" actId="20577"/>
          <ac:spMkLst>
            <pc:docMk/>
            <pc:sldMk cId="2383146082" sldId="282"/>
            <ac:spMk id="3" creationId="{8E261A12-A7E4-F6BF-1FD9-1EF5E3A107D4}"/>
          </ac:spMkLst>
        </pc:spChg>
      </pc:sldChg>
      <pc:sldChg chg="modSp">
        <pc:chgData name="Moutushi Tanha" userId="S::m.tanha@uwtsd.ac.uk::62f9b1f3-ddcf-45d7-a6a4-b667feecf47e" providerId="AD" clId="Web-{6D8342CA-4B5D-3B72-9C31-3341B12BF646}" dt="2025-12-11T11:21:54.982" v="181" actId="20577"/>
        <pc:sldMkLst>
          <pc:docMk/>
          <pc:sldMk cId="2517180672" sldId="283"/>
        </pc:sldMkLst>
        <pc:spChg chg="mod">
          <ac:chgData name="Moutushi Tanha" userId="S::m.tanha@uwtsd.ac.uk::62f9b1f3-ddcf-45d7-a6a4-b667feecf47e" providerId="AD" clId="Web-{6D8342CA-4B5D-3B72-9C31-3341B12BF646}" dt="2025-12-11T11:21:54.982" v="181" actId="20577"/>
          <ac:spMkLst>
            <pc:docMk/>
            <pc:sldMk cId="2517180672" sldId="283"/>
            <ac:spMk id="2" creationId="{D6583F21-77FA-C42C-073C-F2352F5D7C5A}"/>
          </ac:spMkLst>
        </pc:spChg>
        <pc:spChg chg="mod">
          <ac:chgData name="Moutushi Tanha" userId="S::m.tanha@uwtsd.ac.uk::62f9b1f3-ddcf-45d7-a6a4-b667feecf47e" providerId="AD" clId="Web-{6D8342CA-4B5D-3B72-9C31-3341B12BF646}" dt="2025-12-11T11:21:41.794" v="174" actId="20577"/>
          <ac:spMkLst>
            <pc:docMk/>
            <pc:sldMk cId="2517180672" sldId="283"/>
            <ac:spMk id="3" creationId="{D9EDE2FE-A23E-48EE-DC00-C62AA7C027E6}"/>
          </ac:spMkLst>
        </pc:spChg>
      </pc:sldChg>
      <pc:sldChg chg="modSp">
        <pc:chgData name="Moutushi Tanha" userId="S::m.tanha@uwtsd.ac.uk::62f9b1f3-ddcf-45d7-a6a4-b667feecf47e" providerId="AD" clId="Web-{6D8342CA-4B5D-3B72-9C31-3341B12BF646}" dt="2025-12-11T11:22:48.452" v="189" actId="20577"/>
        <pc:sldMkLst>
          <pc:docMk/>
          <pc:sldMk cId="62541931" sldId="284"/>
        </pc:sldMkLst>
        <pc:spChg chg="mod">
          <ac:chgData name="Moutushi Tanha" userId="S::m.tanha@uwtsd.ac.uk::62f9b1f3-ddcf-45d7-a6a4-b667feecf47e" providerId="AD" clId="Web-{6D8342CA-4B5D-3B72-9C31-3341B12BF646}" dt="2025-12-11T11:22:48.452" v="189" actId="20577"/>
          <ac:spMkLst>
            <pc:docMk/>
            <pc:sldMk cId="62541931" sldId="284"/>
            <ac:spMk id="2" creationId="{A0F2E50D-374B-8E54-33AD-24D918B6E5C5}"/>
          </ac:spMkLst>
        </pc:spChg>
        <pc:spChg chg="mod">
          <ac:chgData name="Moutushi Tanha" userId="S::m.tanha@uwtsd.ac.uk::62f9b1f3-ddcf-45d7-a6a4-b667feecf47e" providerId="AD" clId="Web-{6D8342CA-4B5D-3B72-9C31-3341B12BF646}" dt="2025-12-11T11:22:09.607" v="183" actId="20577"/>
          <ac:spMkLst>
            <pc:docMk/>
            <pc:sldMk cId="62541931" sldId="284"/>
            <ac:spMk id="3" creationId="{DA1D6C4B-BD13-9567-6BCF-CEB22E140F22}"/>
          </ac:spMkLst>
        </pc:spChg>
      </pc:sldChg>
      <pc:sldChg chg="modSp ord">
        <pc:chgData name="Moutushi Tanha" userId="S::m.tanha@uwtsd.ac.uk::62f9b1f3-ddcf-45d7-a6a4-b667feecf47e" providerId="AD" clId="Web-{6D8342CA-4B5D-3B72-9C31-3341B12BF646}" dt="2025-12-11T11:48:27.311" v="343" actId="20577"/>
        <pc:sldMkLst>
          <pc:docMk/>
          <pc:sldMk cId="55697992" sldId="340"/>
        </pc:sldMkLst>
        <pc:spChg chg="mod">
          <ac:chgData name="Moutushi Tanha" userId="S::m.tanha@uwtsd.ac.uk::62f9b1f3-ddcf-45d7-a6a4-b667feecf47e" providerId="AD" clId="Web-{6D8342CA-4B5D-3B72-9C31-3341B12BF646}" dt="2025-12-11T11:48:27.311" v="343" actId="20577"/>
          <ac:spMkLst>
            <pc:docMk/>
            <pc:sldMk cId="55697992" sldId="340"/>
            <ac:spMk id="2" creationId="{543DC86F-5549-DA3E-5C71-94997A159905}"/>
          </ac:spMkLst>
        </pc:spChg>
      </pc:sldChg>
      <pc:sldChg chg="add">
        <pc:chgData name="Moutushi Tanha" userId="S::m.tanha@uwtsd.ac.uk::62f9b1f3-ddcf-45d7-a6a4-b667feecf47e" providerId="AD" clId="Web-{6D8342CA-4B5D-3B72-9C31-3341B12BF646}" dt="2025-12-11T12:21:53.495" v="429"/>
        <pc:sldMkLst>
          <pc:docMk/>
          <pc:sldMk cId="2300021347" sldId="346"/>
        </pc:sldMkLst>
      </pc:sldChg>
      <pc:sldChg chg="add">
        <pc:chgData name="Moutushi Tanha" userId="S::m.tanha@uwtsd.ac.uk::62f9b1f3-ddcf-45d7-a6a4-b667feecf47e" providerId="AD" clId="Web-{6D8342CA-4B5D-3B72-9C31-3341B12BF646}" dt="2025-12-11T12:21:22.980" v="427"/>
        <pc:sldMkLst>
          <pc:docMk/>
          <pc:sldMk cId="3042743169" sldId="347"/>
        </pc:sldMkLst>
      </pc:sldChg>
      <pc:sldChg chg="add">
        <pc:chgData name="Moutushi Tanha" userId="S::m.tanha@uwtsd.ac.uk::62f9b1f3-ddcf-45d7-a6a4-b667feecf47e" providerId="AD" clId="Web-{6D8342CA-4B5D-3B72-9C31-3341B12BF646}" dt="2025-12-11T12:20:14.682" v="425"/>
        <pc:sldMkLst>
          <pc:docMk/>
          <pc:sldMk cId="3210627537" sldId="348"/>
        </pc:sldMkLst>
      </pc:sldChg>
      <pc:sldChg chg="modSp add">
        <pc:chgData name="Moutushi Tanha" userId="S::m.tanha@uwtsd.ac.uk::62f9b1f3-ddcf-45d7-a6a4-b667feecf47e" providerId="AD" clId="Web-{6D8342CA-4B5D-3B72-9C31-3341B12BF646}" dt="2025-12-11T11:20:46.245" v="160" actId="20577"/>
        <pc:sldMkLst>
          <pc:docMk/>
          <pc:sldMk cId="1256003694" sldId="359"/>
        </pc:sldMkLst>
        <pc:spChg chg="mod">
          <ac:chgData name="Moutushi Tanha" userId="S::m.tanha@uwtsd.ac.uk::62f9b1f3-ddcf-45d7-a6a4-b667feecf47e" providerId="AD" clId="Web-{6D8342CA-4B5D-3B72-9C31-3341B12BF646}" dt="2025-12-11T11:20:46.245" v="160" actId="20577"/>
          <ac:spMkLst>
            <pc:docMk/>
            <pc:sldMk cId="1256003694" sldId="359"/>
            <ac:spMk id="3" creationId="{BBD74C18-288E-F73D-6FEE-6A89DE0DF829}"/>
          </ac:spMkLst>
        </pc:spChg>
      </pc:sldChg>
      <pc:sldChg chg="del">
        <pc:chgData name="Moutushi Tanha" userId="S::m.tanha@uwtsd.ac.uk::62f9b1f3-ddcf-45d7-a6a4-b667feecf47e" providerId="AD" clId="Web-{6D8342CA-4B5D-3B72-9C31-3341B12BF646}" dt="2025-12-11T12:26:05.700" v="461"/>
        <pc:sldMkLst>
          <pc:docMk/>
          <pc:sldMk cId="140758909" sldId="389"/>
        </pc:sldMkLst>
      </pc:sldChg>
      <pc:sldChg chg="del">
        <pc:chgData name="Moutushi Tanha" userId="S::m.tanha@uwtsd.ac.uk::62f9b1f3-ddcf-45d7-a6a4-b667feecf47e" providerId="AD" clId="Web-{6D8342CA-4B5D-3B72-9C31-3341B12BF646}" dt="2025-12-11T11:38:09.608" v="260"/>
        <pc:sldMkLst>
          <pc:docMk/>
          <pc:sldMk cId="2429377352" sldId="393"/>
        </pc:sldMkLst>
      </pc:sldChg>
      <pc:sldChg chg="del">
        <pc:chgData name="Moutushi Tanha" userId="S::m.tanha@uwtsd.ac.uk::62f9b1f3-ddcf-45d7-a6a4-b667feecf47e" providerId="AD" clId="Web-{6D8342CA-4B5D-3B72-9C31-3341B12BF646}" dt="2025-12-11T11:37:53.763" v="259"/>
        <pc:sldMkLst>
          <pc:docMk/>
          <pc:sldMk cId="152534473" sldId="394"/>
        </pc:sldMkLst>
      </pc:sldChg>
      <pc:sldChg chg="modSp">
        <pc:chgData name="Moutushi Tanha" userId="S::m.tanha@uwtsd.ac.uk::62f9b1f3-ddcf-45d7-a6a4-b667feecf47e" providerId="AD" clId="Web-{6D8342CA-4B5D-3B72-9C31-3341B12BF646}" dt="2025-12-11T12:23:41.762" v="437" actId="20577"/>
        <pc:sldMkLst>
          <pc:docMk/>
          <pc:sldMk cId="4193634712" sldId="395"/>
        </pc:sldMkLst>
        <pc:spChg chg="mod">
          <ac:chgData name="Moutushi Tanha" userId="S::m.tanha@uwtsd.ac.uk::62f9b1f3-ddcf-45d7-a6a4-b667feecf47e" providerId="AD" clId="Web-{6D8342CA-4B5D-3B72-9C31-3341B12BF646}" dt="2025-12-11T12:23:35.324" v="435" actId="20577"/>
          <ac:spMkLst>
            <pc:docMk/>
            <pc:sldMk cId="4193634712" sldId="395"/>
            <ac:spMk id="2" creationId="{6FED3261-C8B5-27FA-EE32-8C05866BD6BD}"/>
          </ac:spMkLst>
        </pc:spChg>
        <pc:spChg chg="mod">
          <ac:chgData name="Moutushi Tanha" userId="S::m.tanha@uwtsd.ac.uk::62f9b1f3-ddcf-45d7-a6a4-b667feecf47e" providerId="AD" clId="Web-{6D8342CA-4B5D-3B72-9C31-3341B12BF646}" dt="2025-12-11T12:23:41.762" v="437" actId="20577"/>
          <ac:spMkLst>
            <pc:docMk/>
            <pc:sldMk cId="4193634712" sldId="395"/>
            <ac:spMk id="3" creationId="{93C848FF-814C-F6A9-227B-1B0086B8756E}"/>
          </ac:spMkLst>
        </pc:spChg>
      </pc:sldChg>
      <pc:sldChg chg="modSp">
        <pc:chgData name="Moutushi Tanha" userId="S::m.tanha@uwtsd.ac.uk::62f9b1f3-ddcf-45d7-a6a4-b667feecf47e" providerId="AD" clId="Web-{6D8342CA-4B5D-3B72-9C31-3341B12BF646}" dt="2025-12-11T11:39:47.939" v="278" actId="20577"/>
        <pc:sldMkLst>
          <pc:docMk/>
          <pc:sldMk cId="1622967828" sldId="407"/>
        </pc:sldMkLst>
        <pc:spChg chg="mod">
          <ac:chgData name="Moutushi Tanha" userId="S::m.tanha@uwtsd.ac.uk::62f9b1f3-ddcf-45d7-a6a4-b667feecf47e" providerId="AD" clId="Web-{6D8342CA-4B5D-3B72-9C31-3341B12BF646}" dt="2025-12-11T11:39:47.939" v="278" actId="20577"/>
          <ac:spMkLst>
            <pc:docMk/>
            <pc:sldMk cId="1622967828" sldId="407"/>
            <ac:spMk id="3" creationId="{B73B984A-43A8-AF81-E024-18956B520792}"/>
          </ac:spMkLst>
        </pc:spChg>
      </pc:sldChg>
      <pc:sldChg chg="modSp">
        <pc:chgData name="Moutushi Tanha" userId="S::m.tanha@uwtsd.ac.uk::62f9b1f3-ddcf-45d7-a6a4-b667feecf47e" providerId="AD" clId="Web-{6D8342CA-4B5D-3B72-9C31-3341B12BF646}" dt="2025-12-11T11:42:33.442" v="290" actId="20577"/>
        <pc:sldMkLst>
          <pc:docMk/>
          <pc:sldMk cId="2018925486" sldId="408"/>
        </pc:sldMkLst>
        <pc:spChg chg="mod">
          <ac:chgData name="Moutushi Tanha" userId="S::m.tanha@uwtsd.ac.uk::62f9b1f3-ddcf-45d7-a6a4-b667feecf47e" providerId="AD" clId="Web-{6D8342CA-4B5D-3B72-9C31-3341B12BF646}" dt="2025-12-11T11:42:33.442" v="290" actId="20577"/>
          <ac:spMkLst>
            <pc:docMk/>
            <pc:sldMk cId="2018925486" sldId="408"/>
            <ac:spMk id="3" creationId="{32D6CDB7-D075-6EEC-2A7E-89F9C3E91A23}"/>
          </ac:spMkLst>
        </pc:spChg>
      </pc:sldChg>
      <pc:sldChg chg="del">
        <pc:chgData name="Moutushi Tanha" userId="S::m.tanha@uwtsd.ac.uk::62f9b1f3-ddcf-45d7-a6a4-b667feecf47e" providerId="AD" clId="Web-{6D8342CA-4B5D-3B72-9C31-3341B12BF646}" dt="2025-12-11T11:23:43" v="190"/>
        <pc:sldMkLst>
          <pc:docMk/>
          <pc:sldMk cId="4048474959" sldId="411"/>
        </pc:sldMkLst>
      </pc:sldChg>
      <pc:sldChg chg="modSp">
        <pc:chgData name="Moutushi Tanha" userId="S::m.tanha@uwtsd.ac.uk::62f9b1f3-ddcf-45d7-a6a4-b667feecf47e" providerId="AD" clId="Web-{6D8342CA-4B5D-3B72-9C31-3341B12BF646}" dt="2025-12-11T11:44:27.849" v="303" actId="20577"/>
        <pc:sldMkLst>
          <pc:docMk/>
          <pc:sldMk cId="2088808186" sldId="418"/>
        </pc:sldMkLst>
        <pc:spChg chg="mod">
          <ac:chgData name="Moutushi Tanha" userId="S::m.tanha@uwtsd.ac.uk::62f9b1f3-ddcf-45d7-a6a4-b667feecf47e" providerId="AD" clId="Web-{6D8342CA-4B5D-3B72-9C31-3341B12BF646}" dt="2025-12-11T11:44:17.239" v="301" actId="14100"/>
          <ac:spMkLst>
            <pc:docMk/>
            <pc:sldMk cId="2088808186" sldId="418"/>
            <ac:spMk id="2" creationId="{8D2E0B09-9332-AB41-33EE-7F5F6FDF8941}"/>
          </ac:spMkLst>
        </pc:spChg>
        <pc:spChg chg="mod">
          <ac:chgData name="Moutushi Tanha" userId="S::m.tanha@uwtsd.ac.uk::62f9b1f3-ddcf-45d7-a6a4-b667feecf47e" providerId="AD" clId="Web-{6D8342CA-4B5D-3B72-9C31-3341B12BF646}" dt="2025-12-11T11:44:27.849" v="303" actId="20577"/>
          <ac:spMkLst>
            <pc:docMk/>
            <pc:sldMk cId="2088808186" sldId="418"/>
            <ac:spMk id="3" creationId="{4FB215CC-38AC-0D36-ACE3-66AAA45B7246}"/>
          </ac:spMkLst>
        </pc:spChg>
      </pc:sldChg>
      <pc:sldChg chg="modSp">
        <pc:chgData name="Moutushi Tanha" userId="S::m.tanha@uwtsd.ac.uk::62f9b1f3-ddcf-45d7-a6a4-b667feecf47e" providerId="AD" clId="Web-{6D8342CA-4B5D-3B72-9C31-3341B12BF646}" dt="2025-12-11T11:44:59.163" v="309" actId="14100"/>
        <pc:sldMkLst>
          <pc:docMk/>
          <pc:sldMk cId="1523184406" sldId="420"/>
        </pc:sldMkLst>
        <pc:picChg chg="mod">
          <ac:chgData name="Moutushi Tanha" userId="S::m.tanha@uwtsd.ac.uk::62f9b1f3-ddcf-45d7-a6a4-b667feecf47e" providerId="AD" clId="Web-{6D8342CA-4B5D-3B72-9C31-3341B12BF646}" dt="2025-12-11T11:44:59.163" v="309" actId="14100"/>
          <ac:picMkLst>
            <pc:docMk/>
            <pc:sldMk cId="1523184406" sldId="420"/>
            <ac:picMk id="3" creationId="{A400FE76-FB59-CAE4-1B43-401EF3EEA2B7}"/>
          </ac:picMkLst>
        </pc:picChg>
      </pc:sldChg>
      <pc:sldChg chg="new del">
        <pc:chgData name="Moutushi Tanha" userId="S::m.tanha@uwtsd.ac.uk::62f9b1f3-ddcf-45d7-a6a4-b667feecf47e" providerId="AD" clId="Web-{6D8342CA-4B5D-3B72-9C31-3341B12BF646}" dt="2025-12-11T12:06:18.964" v="407"/>
        <pc:sldMkLst>
          <pc:docMk/>
          <pc:sldMk cId="3732772364" sldId="429"/>
        </pc:sldMkLst>
      </pc:sldChg>
      <pc:sldChg chg="new del">
        <pc:chgData name="Moutushi Tanha" userId="S::m.tanha@uwtsd.ac.uk::62f9b1f3-ddcf-45d7-a6a4-b667feecf47e" providerId="AD" clId="Web-{6D8342CA-4B5D-3B72-9C31-3341B12BF646}" dt="2025-12-11T11:20:50.417" v="161"/>
        <pc:sldMkLst>
          <pc:docMk/>
          <pc:sldMk cId="2680651980" sldId="430"/>
        </pc:sldMkLst>
      </pc:sldChg>
      <pc:sldChg chg="modSp add">
        <pc:chgData name="Moutushi Tanha" userId="S::m.tanha@uwtsd.ac.uk::62f9b1f3-ddcf-45d7-a6a4-b667feecf47e" providerId="AD" clId="Web-{6D8342CA-4B5D-3B72-9C31-3341B12BF646}" dt="2025-12-11T11:17:21.284" v="121" actId="20577"/>
        <pc:sldMkLst>
          <pc:docMk/>
          <pc:sldMk cId="1457941165" sldId="431"/>
        </pc:sldMkLst>
        <pc:graphicFrameChg chg="modGraphic">
          <ac:chgData name="Moutushi Tanha" userId="S::m.tanha@uwtsd.ac.uk::62f9b1f3-ddcf-45d7-a6a4-b667feecf47e" providerId="AD" clId="Web-{6D8342CA-4B5D-3B72-9C31-3341B12BF646}" dt="2025-12-11T11:17:21.284" v="121" actId="20577"/>
          <ac:graphicFrameMkLst>
            <pc:docMk/>
            <pc:sldMk cId="1457941165" sldId="431"/>
            <ac:graphicFrameMk id="5" creationId="{84C6EFE7-C38F-EBDE-6006-2D7134742915}"/>
          </ac:graphicFrameMkLst>
        </pc:graphicFrameChg>
      </pc:sldChg>
      <pc:sldChg chg="new del">
        <pc:chgData name="Moutushi Tanha" userId="S::m.tanha@uwtsd.ac.uk::62f9b1f3-ddcf-45d7-a6a4-b667feecf47e" providerId="AD" clId="Web-{6D8342CA-4B5D-3B72-9C31-3341B12BF646}" dt="2025-12-11T11:25:49.204" v="201"/>
        <pc:sldMkLst>
          <pc:docMk/>
          <pc:sldMk cId="1071138586" sldId="432"/>
        </pc:sldMkLst>
      </pc:sldChg>
      <pc:sldChg chg="modSp add del replId">
        <pc:chgData name="Moutushi Tanha" userId="S::m.tanha@uwtsd.ac.uk::62f9b1f3-ddcf-45d7-a6a4-b667feecf47e" providerId="AD" clId="Web-{6D8342CA-4B5D-3B72-9C31-3341B12BF646}" dt="2025-12-11T11:46:36.167" v="310"/>
        <pc:sldMkLst>
          <pc:docMk/>
          <pc:sldMk cId="1486448833" sldId="433"/>
        </pc:sldMkLst>
        <pc:spChg chg="mod">
          <ac:chgData name="Moutushi Tanha" userId="S::m.tanha@uwtsd.ac.uk::62f9b1f3-ddcf-45d7-a6a4-b667feecf47e" providerId="AD" clId="Web-{6D8342CA-4B5D-3B72-9C31-3341B12BF646}" dt="2025-12-11T11:28:32.267" v="223" actId="20577"/>
          <ac:spMkLst>
            <pc:docMk/>
            <pc:sldMk cId="1486448833" sldId="433"/>
            <ac:spMk id="2" creationId="{95F712AC-3E01-960A-E8DA-00703221416C}"/>
          </ac:spMkLst>
        </pc:spChg>
        <pc:spChg chg="mod">
          <ac:chgData name="Moutushi Tanha" userId="S::m.tanha@uwtsd.ac.uk::62f9b1f3-ddcf-45d7-a6a4-b667feecf47e" providerId="AD" clId="Web-{6D8342CA-4B5D-3B72-9C31-3341B12BF646}" dt="2025-12-11T11:27:39.642" v="209" actId="20577"/>
          <ac:spMkLst>
            <pc:docMk/>
            <pc:sldMk cId="1486448833" sldId="433"/>
            <ac:spMk id="3" creationId="{530DF48D-185A-6AE0-1BF3-44A6E8F31995}"/>
          </ac:spMkLst>
        </pc:spChg>
      </pc:sldChg>
      <pc:sldChg chg="modSp new">
        <pc:chgData name="Moutushi Tanha" userId="S::m.tanha@uwtsd.ac.uk::62f9b1f3-ddcf-45d7-a6a4-b667feecf47e" providerId="AD" clId="Web-{6D8342CA-4B5D-3B72-9C31-3341B12BF646}" dt="2025-12-11T11:29:38.690" v="232" actId="20577"/>
        <pc:sldMkLst>
          <pc:docMk/>
          <pc:sldMk cId="1259539516" sldId="434"/>
        </pc:sldMkLst>
        <pc:spChg chg="mod">
          <ac:chgData name="Moutushi Tanha" userId="S::m.tanha@uwtsd.ac.uk::62f9b1f3-ddcf-45d7-a6a4-b667feecf47e" providerId="AD" clId="Web-{6D8342CA-4B5D-3B72-9C31-3341B12BF646}" dt="2025-12-11T11:28:22.861" v="219" actId="20577"/>
          <ac:spMkLst>
            <pc:docMk/>
            <pc:sldMk cId="1259539516" sldId="434"/>
            <ac:spMk id="2" creationId="{96B8C0F2-2972-134D-3501-0169AE8F70C6}"/>
          </ac:spMkLst>
        </pc:spChg>
        <pc:spChg chg="mod">
          <ac:chgData name="Moutushi Tanha" userId="S::m.tanha@uwtsd.ac.uk::62f9b1f3-ddcf-45d7-a6a4-b667feecf47e" providerId="AD" clId="Web-{6D8342CA-4B5D-3B72-9C31-3341B12BF646}" dt="2025-12-11T11:29:38.690" v="232" actId="20577"/>
          <ac:spMkLst>
            <pc:docMk/>
            <pc:sldMk cId="1259539516" sldId="434"/>
            <ac:spMk id="3" creationId="{2B415577-E5D0-1600-89FB-C2B307640861}"/>
          </ac:spMkLst>
        </pc:spChg>
      </pc:sldChg>
      <pc:sldChg chg="new add del">
        <pc:chgData name="Moutushi Tanha" userId="S::m.tanha@uwtsd.ac.uk::62f9b1f3-ddcf-45d7-a6a4-b667feecf47e" providerId="AD" clId="Web-{6D8342CA-4B5D-3B72-9C31-3341B12BF646}" dt="2025-12-11T11:35:05.644" v="247"/>
        <pc:sldMkLst>
          <pc:docMk/>
          <pc:sldMk cId="2611501241" sldId="435"/>
        </pc:sldMkLst>
      </pc:sldChg>
      <pc:sldChg chg="modSp add replId">
        <pc:chgData name="Moutushi Tanha" userId="S::m.tanha@uwtsd.ac.uk::62f9b1f3-ddcf-45d7-a6a4-b667feecf47e" providerId="AD" clId="Web-{6D8342CA-4B5D-3B72-9C31-3341B12BF646}" dt="2025-12-11T11:47:00.887" v="320" actId="20577"/>
        <pc:sldMkLst>
          <pc:docMk/>
          <pc:sldMk cId="1423273481" sldId="436"/>
        </pc:sldMkLst>
        <pc:spChg chg="mod">
          <ac:chgData name="Moutushi Tanha" userId="S::m.tanha@uwtsd.ac.uk::62f9b1f3-ddcf-45d7-a6a4-b667feecf47e" providerId="AD" clId="Web-{6D8342CA-4B5D-3B72-9C31-3341B12BF646}" dt="2025-12-11T11:46:55.230" v="317" actId="20577"/>
          <ac:spMkLst>
            <pc:docMk/>
            <pc:sldMk cId="1423273481" sldId="436"/>
            <ac:spMk id="2" creationId="{A15B76A1-A254-1B30-3CA8-AD473BA69888}"/>
          </ac:spMkLst>
        </pc:spChg>
        <pc:spChg chg="mod">
          <ac:chgData name="Moutushi Tanha" userId="S::m.tanha@uwtsd.ac.uk::62f9b1f3-ddcf-45d7-a6a4-b667feecf47e" providerId="AD" clId="Web-{6D8342CA-4B5D-3B72-9C31-3341B12BF646}" dt="2025-12-11T11:47:00.887" v="320" actId="20577"/>
          <ac:spMkLst>
            <pc:docMk/>
            <pc:sldMk cId="1423273481" sldId="436"/>
            <ac:spMk id="3" creationId="{1EA90816-A423-DB86-818C-6F9C48AF6CC0}"/>
          </ac:spMkLst>
        </pc:spChg>
      </pc:sldChg>
      <pc:sldChg chg="new del">
        <pc:chgData name="Moutushi Tanha" userId="S::m.tanha@uwtsd.ac.uk::62f9b1f3-ddcf-45d7-a6a4-b667feecf47e" providerId="AD" clId="Web-{6D8342CA-4B5D-3B72-9C31-3341B12BF646}" dt="2025-12-11T11:33:38.566" v="241"/>
        <pc:sldMkLst>
          <pc:docMk/>
          <pc:sldMk cId="1639368413" sldId="437"/>
        </pc:sldMkLst>
      </pc:sldChg>
      <pc:sldChg chg="modSp add replId">
        <pc:chgData name="Moutushi Tanha" userId="S::m.tanha@uwtsd.ac.uk::62f9b1f3-ddcf-45d7-a6a4-b667feecf47e" providerId="AD" clId="Web-{6D8342CA-4B5D-3B72-9C31-3341B12BF646}" dt="2025-12-11T11:47:33.700" v="328" actId="20577"/>
        <pc:sldMkLst>
          <pc:docMk/>
          <pc:sldMk cId="1633467341" sldId="438"/>
        </pc:sldMkLst>
        <pc:spChg chg="mod">
          <ac:chgData name="Moutushi Tanha" userId="S::m.tanha@uwtsd.ac.uk::62f9b1f3-ddcf-45d7-a6a4-b667feecf47e" providerId="AD" clId="Web-{6D8342CA-4B5D-3B72-9C31-3341B12BF646}" dt="2025-12-11T11:47:33.700" v="328" actId="20577"/>
          <ac:spMkLst>
            <pc:docMk/>
            <pc:sldMk cId="1633467341" sldId="438"/>
            <ac:spMk id="2" creationId="{4CDA3607-EE04-B5AB-3F20-D6E2EE0A4386}"/>
          </ac:spMkLst>
        </pc:spChg>
        <pc:spChg chg="mod">
          <ac:chgData name="Moutushi Tanha" userId="S::m.tanha@uwtsd.ac.uk::62f9b1f3-ddcf-45d7-a6a4-b667feecf47e" providerId="AD" clId="Web-{6D8342CA-4B5D-3B72-9C31-3341B12BF646}" dt="2025-12-11T11:47:17.996" v="321" actId="20577"/>
          <ac:spMkLst>
            <pc:docMk/>
            <pc:sldMk cId="1633467341" sldId="438"/>
            <ac:spMk id="3" creationId="{51609DEF-5C68-FAD8-E2C4-1A3E4DFCE269}"/>
          </ac:spMkLst>
        </pc:spChg>
      </pc:sldChg>
      <pc:sldChg chg="modSp add replId">
        <pc:chgData name="Moutushi Tanha" userId="S::m.tanha@uwtsd.ac.uk::62f9b1f3-ddcf-45d7-a6a4-b667feecf47e" providerId="AD" clId="Web-{6D8342CA-4B5D-3B72-9C31-3341B12BF646}" dt="2025-12-11T11:47:53.872" v="335" actId="20577"/>
        <pc:sldMkLst>
          <pc:docMk/>
          <pc:sldMk cId="2758393842" sldId="439"/>
        </pc:sldMkLst>
        <pc:spChg chg="mod">
          <ac:chgData name="Moutushi Tanha" userId="S::m.tanha@uwtsd.ac.uk::62f9b1f3-ddcf-45d7-a6a4-b667feecf47e" providerId="AD" clId="Web-{6D8342CA-4B5D-3B72-9C31-3341B12BF646}" dt="2025-12-11T11:47:53.872" v="335" actId="20577"/>
          <ac:spMkLst>
            <pc:docMk/>
            <pc:sldMk cId="2758393842" sldId="439"/>
            <ac:spMk id="2" creationId="{E38CBBB8-A040-9EDB-F023-A6486D4A40B5}"/>
          </ac:spMkLst>
        </pc:spChg>
        <pc:spChg chg="mod">
          <ac:chgData name="Moutushi Tanha" userId="S::m.tanha@uwtsd.ac.uk::62f9b1f3-ddcf-45d7-a6a4-b667feecf47e" providerId="AD" clId="Web-{6D8342CA-4B5D-3B72-9C31-3341B12BF646}" dt="2025-12-11T11:47:39.685" v="329" actId="20577"/>
          <ac:spMkLst>
            <pc:docMk/>
            <pc:sldMk cId="2758393842" sldId="439"/>
            <ac:spMk id="3" creationId="{BDC7F19A-5E86-8498-9E97-047A1B6871BE}"/>
          </ac:spMkLst>
        </pc:spChg>
      </pc:sldChg>
      <pc:sldChg chg="new del">
        <pc:chgData name="Moutushi Tanha" userId="S::m.tanha@uwtsd.ac.uk::62f9b1f3-ddcf-45d7-a6a4-b667feecf47e" providerId="AD" clId="Web-{6D8342CA-4B5D-3B72-9C31-3341B12BF646}" dt="2025-12-11T11:35:01.066" v="246"/>
        <pc:sldMkLst>
          <pc:docMk/>
          <pc:sldMk cId="3557474515" sldId="440"/>
        </pc:sldMkLst>
      </pc:sldChg>
      <pc:sldChg chg="modSp add replId">
        <pc:chgData name="Moutushi Tanha" userId="S::m.tanha@uwtsd.ac.uk::62f9b1f3-ddcf-45d7-a6a4-b667feecf47e" providerId="AD" clId="Web-{6D8342CA-4B5D-3B72-9C31-3341B12BF646}" dt="2025-12-11T11:48:20.779" v="341" actId="20577"/>
        <pc:sldMkLst>
          <pc:docMk/>
          <pc:sldMk cId="3014120994" sldId="441"/>
        </pc:sldMkLst>
        <pc:spChg chg="mod">
          <ac:chgData name="Moutushi Tanha" userId="S::m.tanha@uwtsd.ac.uk::62f9b1f3-ddcf-45d7-a6a4-b667feecf47e" providerId="AD" clId="Web-{6D8342CA-4B5D-3B72-9C31-3341B12BF646}" dt="2025-12-11T11:48:20.779" v="341" actId="20577"/>
          <ac:spMkLst>
            <pc:docMk/>
            <pc:sldMk cId="3014120994" sldId="441"/>
            <ac:spMk id="2" creationId="{59095177-90DD-84B6-C2F1-F399793AD056}"/>
          </ac:spMkLst>
        </pc:spChg>
        <pc:spChg chg="mod">
          <ac:chgData name="Moutushi Tanha" userId="S::m.tanha@uwtsd.ac.uk::62f9b1f3-ddcf-45d7-a6a4-b667feecf47e" providerId="AD" clId="Web-{6D8342CA-4B5D-3B72-9C31-3341B12BF646}" dt="2025-12-11T11:48:03.888" v="336" actId="20577"/>
          <ac:spMkLst>
            <pc:docMk/>
            <pc:sldMk cId="3014120994" sldId="441"/>
            <ac:spMk id="3" creationId="{DF6AA983-1B79-4E3A-4E84-DE4B9F34BC3A}"/>
          </ac:spMkLst>
        </pc:spChg>
      </pc:sldChg>
      <pc:sldChg chg="modSp new">
        <pc:chgData name="Moutushi Tanha" userId="S::m.tanha@uwtsd.ac.uk::62f9b1f3-ddcf-45d7-a6a4-b667feecf47e" providerId="AD" clId="Web-{6D8342CA-4B5D-3B72-9C31-3341B12BF646}" dt="2025-12-11T11:40:28.690" v="281" actId="20577"/>
        <pc:sldMkLst>
          <pc:docMk/>
          <pc:sldMk cId="4036319945" sldId="442"/>
        </pc:sldMkLst>
        <pc:spChg chg="mod">
          <ac:chgData name="Moutushi Tanha" userId="S::m.tanha@uwtsd.ac.uk::62f9b1f3-ddcf-45d7-a6a4-b667feecf47e" providerId="AD" clId="Web-{6D8342CA-4B5D-3B72-9C31-3341B12BF646}" dt="2025-12-11T11:40:28.690" v="281" actId="20577"/>
          <ac:spMkLst>
            <pc:docMk/>
            <pc:sldMk cId="4036319945" sldId="442"/>
            <ac:spMk id="2" creationId="{34146AAA-9BCF-BEC6-0E64-2FDE000A2C9C}"/>
          </ac:spMkLst>
        </pc:spChg>
        <pc:spChg chg="mod">
          <ac:chgData name="Moutushi Tanha" userId="S::m.tanha@uwtsd.ac.uk::62f9b1f3-ddcf-45d7-a6a4-b667feecf47e" providerId="AD" clId="Web-{6D8342CA-4B5D-3B72-9C31-3341B12BF646}" dt="2025-12-11T11:39:36.454" v="274" actId="20577"/>
          <ac:spMkLst>
            <pc:docMk/>
            <pc:sldMk cId="4036319945" sldId="442"/>
            <ac:spMk id="3" creationId="{71DAB484-45B3-9205-6DD7-163EE4AD6DE6}"/>
          </ac:spMkLst>
        </pc:spChg>
      </pc:sldChg>
      <pc:sldChg chg="modSp new">
        <pc:chgData name="Moutushi Tanha" userId="S::m.tanha@uwtsd.ac.uk::62f9b1f3-ddcf-45d7-a6a4-b667feecf47e" providerId="AD" clId="Web-{6D8342CA-4B5D-3B72-9C31-3341B12BF646}" dt="2025-12-11T11:42:45.910" v="291" actId="20577"/>
        <pc:sldMkLst>
          <pc:docMk/>
          <pc:sldMk cId="3457075151" sldId="443"/>
        </pc:sldMkLst>
        <pc:spChg chg="mod">
          <ac:chgData name="Moutushi Tanha" userId="S::m.tanha@uwtsd.ac.uk::62f9b1f3-ddcf-45d7-a6a4-b667feecf47e" providerId="AD" clId="Web-{6D8342CA-4B5D-3B72-9C31-3341B12BF646}" dt="2025-12-11T11:42:45.910" v="291" actId="20577"/>
          <ac:spMkLst>
            <pc:docMk/>
            <pc:sldMk cId="3457075151" sldId="443"/>
            <ac:spMk id="2" creationId="{5A2BF6E0-F47C-6FE2-5F0C-F6D8C9FA99DB}"/>
          </ac:spMkLst>
        </pc:spChg>
        <pc:spChg chg="mod">
          <ac:chgData name="Moutushi Tanha" userId="S::m.tanha@uwtsd.ac.uk::62f9b1f3-ddcf-45d7-a6a4-b667feecf47e" providerId="AD" clId="Web-{6D8342CA-4B5D-3B72-9C31-3341B12BF646}" dt="2025-12-11T11:42:21.207" v="287" actId="20577"/>
          <ac:spMkLst>
            <pc:docMk/>
            <pc:sldMk cId="3457075151" sldId="443"/>
            <ac:spMk id="3" creationId="{E067D779-4A67-7C0D-E141-28E5CD76C23C}"/>
          </ac:spMkLst>
        </pc:spChg>
      </pc:sldChg>
      <pc:sldChg chg="addSp modSp new mod setBg">
        <pc:chgData name="Moutushi Tanha" userId="S::m.tanha@uwtsd.ac.uk::62f9b1f3-ddcf-45d7-a6a4-b667feecf47e" providerId="AD" clId="Web-{6D8342CA-4B5D-3B72-9C31-3341B12BF646}" dt="2025-12-11T12:04:23.962" v="387" actId="14100"/>
        <pc:sldMkLst>
          <pc:docMk/>
          <pc:sldMk cId="1310535617" sldId="444"/>
        </pc:sldMkLst>
        <pc:spChg chg="add mod">
          <ac:chgData name="Moutushi Tanha" userId="S::m.tanha@uwtsd.ac.uk::62f9b1f3-ddcf-45d7-a6a4-b667feecf47e" providerId="AD" clId="Web-{6D8342CA-4B5D-3B72-9C31-3341B12BF646}" dt="2025-12-11T12:03:42.774" v="381" actId="1076"/>
          <ac:spMkLst>
            <pc:docMk/>
            <pc:sldMk cId="1310535617" sldId="444"/>
            <ac:spMk id="3" creationId="{61A62CF1-7A66-BC9A-F1BE-ADA97DCE45BC}"/>
          </ac:spMkLst>
        </pc:spChg>
        <pc:spChg chg="add">
          <ac:chgData name="Moutushi Tanha" userId="S::m.tanha@uwtsd.ac.uk::62f9b1f3-ddcf-45d7-a6a4-b667feecf47e" providerId="AD" clId="Web-{6D8342CA-4B5D-3B72-9C31-3341B12BF646}" dt="2025-12-11T11:59:31.675" v="363"/>
          <ac:spMkLst>
            <pc:docMk/>
            <pc:sldMk cId="1310535617" sldId="444"/>
            <ac:spMk id="7" creationId="{AB8C311F-7253-4AED-9701-7FC0708C41C7}"/>
          </ac:spMkLst>
        </pc:spChg>
        <pc:spChg chg="add">
          <ac:chgData name="Moutushi Tanha" userId="S::m.tanha@uwtsd.ac.uk::62f9b1f3-ddcf-45d7-a6a4-b667feecf47e" providerId="AD" clId="Web-{6D8342CA-4B5D-3B72-9C31-3341B12BF646}" dt="2025-12-11T11:59:31.675" v="363"/>
          <ac:spMkLst>
            <pc:docMk/>
            <pc:sldMk cId="1310535617" sldId="444"/>
            <ac:spMk id="9" creationId="{E2384209-CB15-4CDF-9D31-C44FD9A3F20D}"/>
          </ac:spMkLst>
        </pc:spChg>
        <pc:spChg chg="add">
          <ac:chgData name="Moutushi Tanha" userId="S::m.tanha@uwtsd.ac.uk::62f9b1f3-ddcf-45d7-a6a4-b667feecf47e" providerId="AD" clId="Web-{6D8342CA-4B5D-3B72-9C31-3341B12BF646}" dt="2025-12-11T11:59:31.675" v="363"/>
          <ac:spMkLst>
            <pc:docMk/>
            <pc:sldMk cId="1310535617" sldId="444"/>
            <ac:spMk id="11" creationId="{2633B3B5-CC90-43F0-8714-D31D1F3F0209}"/>
          </ac:spMkLst>
        </pc:spChg>
        <pc:spChg chg="add">
          <ac:chgData name="Moutushi Tanha" userId="S::m.tanha@uwtsd.ac.uk::62f9b1f3-ddcf-45d7-a6a4-b667feecf47e" providerId="AD" clId="Web-{6D8342CA-4B5D-3B72-9C31-3341B12BF646}" dt="2025-12-11T11:59:31.675" v="363"/>
          <ac:spMkLst>
            <pc:docMk/>
            <pc:sldMk cId="1310535617" sldId="444"/>
            <ac:spMk id="13" creationId="{A8D57A06-A426-446D-B02C-A2DC6B62E45E}"/>
          </ac:spMkLst>
        </pc:spChg>
        <pc:picChg chg="add mod">
          <ac:chgData name="Moutushi Tanha" userId="S::m.tanha@uwtsd.ac.uk::62f9b1f3-ddcf-45d7-a6a4-b667feecf47e" providerId="AD" clId="Web-{6D8342CA-4B5D-3B72-9C31-3341B12BF646}" dt="2025-12-11T12:04:23.962" v="387" actId="14100"/>
          <ac:picMkLst>
            <pc:docMk/>
            <pc:sldMk cId="1310535617" sldId="444"/>
            <ac:picMk id="2" creationId="{DE15190B-A741-0828-2CBE-03D1AE83C3ED}"/>
          </ac:picMkLst>
        </pc:picChg>
      </pc:sldChg>
      <pc:sldChg chg="addSp modSp new mod setBg">
        <pc:chgData name="Moutushi Tanha" userId="S::m.tanha@uwtsd.ac.uk::62f9b1f3-ddcf-45d7-a6a4-b667feecf47e" providerId="AD" clId="Web-{6D8342CA-4B5D-3B72-9C31-3341B12BF646}" dt="2025-12-11T12:05:11.682" v="396" actId="14100"/>
        <pc:sldMkLst>
          <pc:docMk/>
          <pc:sldMk cId="1184369797" sldId="445"/>
        </pc:sldMkLst>
        <pc:spChg chg="add mod">
          <ac:chgData name="Moutushi Tanha" userId="S::m.tanha@uwtsd.ac.uk::62f9b1f3-ddcf-45d7-a6a4-b667feecf47e" providerId="AD" clId="Web-{6D8342CA-4B5D-3B72-9C31-3341B12BF646}" dt="2025-12-11T12:04:51.135" v="390" actId="1076"/>
          <ac:spMkLst>
            <pc:docMk/>
            <pc:sldMk cId="1184369797" sldId="445"/>
            <ac:spMk id="3" creationId="{60D6343A-1E2F-BB46-31AC-693CDC795127}"/>
          </ac:spMkLst>
        </pc:spChg>
        <pc:spChg chg="add">
          <ac:chgData name="Moutushi Tanha" userId="S::m.tanha@uwtsd.ac.uk::62f9b1f3-ddcf-45d7-a6a4-b667feecf47e" providerId="AD" clId="Web-{6D8342CA-4B5D-3B72-9C31-3341B12BF646}" dt="2025-12-11T12:01:09.567" v="366"/>
          <ac:spMkLst>
            <pc:docMk/>
            <pc:sldMk cId="1184369797" sldId="445"/>
            <ac:spMk id="7" creationId="{AB8C311F-7253-4AED-9701-7FC0708C41C7}"/>
          </ac:spMkLst>
        </pc:spChg>
        <pc:spChg chg="add">
          <ac:chgData name="Moutushi Tanha" userId="S::m.tanha@uwtsd.ac.uk::62f9b1f3-ddcf-45d7-a6a4-b667feecf47e" providerId="AD" clId="Web-{6D8342CA-4B5D-3B72-9C31-3341B12BF646}" dt="2025-12-11T12:01:09.567" v="366"/>
          <ac:spMkLst>
            <pc:docMk/>
            <pc:sldMk cId="1184369797" sldId="445"/>
            <ac:spMk id="9" creationId="{E2384209-CB15-4CDF-9D31-C44FD9A3F20D}"/>
          </ac:spMkLst>
        </pc:spChg>
        <pc:spChg chg="add">
          <ac:chgData name="Moutushi Tanha" userId="S::m.tanha@uwtsd.ac.uk::62f9b1f3-ddcf-45d7-a6a4-b667feecf47e" providerId="AD" clId="Web-{6D8342CA-4B5D-3B72-9C31-3341B12BF646}" dt="2025-12-11T12:01:09.567" v="366"/>
          <ac:spMkLst>
            <pc:docMk/>
            <pc:sldMk cId="1184369797" sldId="445"/>
            <ac:spMk id="11" creationId="{2633B3B5-CC90-43F0-8714-D31D1F3F0209}"/>
          </ac:spMkLst>
        </pc:spChg>
        <pc:spChg chg="add">
          <ac:chgData name="Moutushi Tanha" userId="S::m.tanha@uwtsd.ac.uk::62f9b1f3-ddcf-45d7-a6a4-b667feecf47e" providerId="AD" clId="Web-{6D8342CA-4B5D-3B72-9C31-3341B12BF646}" dt="2025-12-11T12:01:09.567" v="366"/>
          <ac:spMkLst>
            <pc:docMk/>
            <pc:sldMk cId="1184369797" sldId="445"/>
            <ac:spMk id="13" creationId="{A8D57A06-A426-446D-B02C-A2DC6B62E45E}"/>
          </ac:spMkLst>
        </pc:spChg>
        <pc:picChg chg="add mod">
          <ac:chgData name="Moutushi Tanha" userId="S::m.tanha@uwtsd.ac.uk::62f9b1f3-ddcf-45d7-a6a4-b667feecf47e" providerId="AD" clId="Web-{6D8342CA-4B5D-3B72-9C31-3341B12BF646}" dt="2025-12-11T12:05:11.682" v="396" actId="14100"/>
          <ac:picMkLst>
            <pc:docMk/>
            <pc:sldMk cId="1184369797" sldId="445"/>
            <ac:picMk id="2" creationId="{18047064-CBE8-8439-A8F9-A1F50F507DC7}"/>
          </ac:picMkLst>
        </pc:picChg>
      </pc:sldChg>
      <pc:sldChg chg="addSp modSp new mod setBg">
        <pc:chgData name="Moutushi Tanha" userId="S::m.tanha@uwtsd.ac.uk::62f9b1f3-ddcf-45d7-a6a4-b667feecf47e" providerId="AD" clId="Web-{6D8342CA-4B5D-3B72-9C31-3341B12BF646}" dt="2025-12-11T12:05:53.433" v="406" actId="14100"/>
        <pc:sldMkLst>
          <pc:docMk/>
          <pc:sldMk cId="3737874585" sldId="446"/>
        </pc:sldMkLst>
        <pc:spChg chg="add mod">
          <ac:chgData name="Moutushi Tanha" userId="S::m.tanha@uwtsd.ac.uk::62f9b1f3-ddcf-45d7-a6a4-b667feecf47e" providerId="AD" clId="Web-{6D8342CA-4B5D-3B72-9C31-3341B12BF646}" dt="2025-12-11T12:05:31.073" v="400" actId="1076"/>
          <ac:spMkLst>
            <pc:docMk/>
            <pc:sldMk cId="3737874585" sldId="446"/>
            <ac:spMk id="3" creationId="{26B68A6E-F69A-D23C-E8E4-E64943319455}"/>
          </ac:spMkLst>
        </pc:spChg>
        <pc:spChg chg="add">
          <ac:chgData name="Moutushi Tanha" userId="S::m.tanha@uwtsd.ac.uk::62f9b1f3-ddcf-45d7-a6a4-b667feecf47e" providerId="AD" clId="Web-{6D8342CA-4B5D-3B72-9C31-3341B12BF646}" dt="2025-12-11T12:02:43.616" v="369"/>
          <ac:spMkLst>
            <pc:docMk/>
            <pc:sldMk cId="3737874585" sldId="446"/>
            <ac:spMk id="7" creationId="{AB8C311F-7253-4AED-9701-7FC0708C41C7}"/>
          </ac:spMkLst>
        </pc:spChg>
        <pc:spChg chg="add">
          <ac:chgData name="Moutushi Tanha" userId="S::m.tanha@uwtsd.ac.uk::62f9b1f3-ddcf-45d7-a6a4-b667feecf47e" providerId="AD" clId="Web-{6D8342CA-4B5D-3B72-9C31-3341B12BF646}" dt="2025-12-11T12:02:43.616" v="369"/>
          <ac:spMkLst>
            <pc:docMk/>
            <pc:sldMk cId="3737874585" sldId="446"/>
            <ac:spMk id="9" creationId="{E2384209-CB15-4CDF-9D31-C44FD9A3F20D}"/>
          </ac:spMkLst>
        </pc:spChg>
        <pc:spChg chg="add">
          <ac:chgData name="Moutushi Tanha" userId="S::m.tanha@uwtsd.ac.uk::62f9b1f3-ddcf-45d7-a6a4-b667feecf47e" providerId="AD" clId="Web-{6D8342CA-4B5D-3B72-9C31-3341B12BF646}" dt="2025-12-11T12:02:43.616" v="369"/>
          <ac:spMkLst>
            <pc:docMk/>
            <pc:sldMk cId="3737874585" sldId="446"/>
            <ac:spMk id="11" creationId="{2633B3B5-CC90-43F0-8714-D31D1F3F0209}"/>
          </ac:spMkLst>
        </pc:spChg>
        <pc:spChg chg="add">
          <ac:chgData name="Moutushi Tanha" userId="S::m.tanha@uwtsd.ac.uk::62f9b1f3-ddcf-45d7-a6a4-b667feecf47e" providerId="AD" clId="Web-{6D8342CA-4B5D-3B72-9C31-3341B12BF646}" dt="2025-12-11T12:02:43.616" v="369"/>
          <ac:spMkLst>
            <pc:docMk/>
            <pc:sldMk cId="3737874585" sldId="446"/>
            <ac:spMk id="13" creationId="{A8D57A06-A426-446D-B02C-A2DC6B62E45E}"/>
          </ac:spMkLst>
        </pc:spChg>
        <pc:picChg chg="add mod">
          <ac:chgData name="Moutushi Tanha" userId="S::m.tanha@uwtsd.ac.uk::62f9b1f3-ddcf-45d7-a6a4-b667feecf47e" providerId="AD" clId="Web-{6D8342CA-4B5D-3B72-9C31-3341B12BF646}" dt="2025-12-11T12:05:53.433" v="406" actId="14100"/>
          <ac:picMkLst>
            <pc:docMk/>
            <pc:sldMk cId="3737874585" sldId="446"/>
            <ac:picMk id="2" creationId="{2356875D-45E4-9497-BBB7-FCD61FAE16B5}"/>
          </ac:picMkLst>
        </pc:picChg>
      </pc:sldChg>
      <pc:sldChg chg="modSp new">
        <pc:chgData name="Moutushi Tanha" userId="S::m.tanha@uwtsd.ac.uk::62f9b1f3-ddcf-45d7-a6a4-b667feecf47e" providerId="AD" clId="Web-{6D8342CA-4B5D-3B72-9C31-3341B12BF646}" dt="2025-12-11T12:24:31.746" v="444" actId="20577"/>
        <pc:sldMkLst>
          <pc:docMk/>
          <pc:sldMk cId="2512454392" sldId="447"/>
        </pc:sldMkLst>
        <pc:spChg chg="mod">
          <ac:chgData name="Moutushi Tanha" userId="S::m.tanha@uwtsd.ac.uk::62f9b1f3-ddcf-45d7-a6a4-b667feecf47e" providerId="AD" clId="Web-{6D8342CA-4B5D-3B72-9C31-3341B12BF646}" dt="2025-12-11T12:24:31.746" v="444" actId="20577"/>
          <ac:spMkLst>
            <pc:docMk/>
            <pc:sldMk cId="2512454392" sldId="447"/>
            <ac:spMk id="3" creationId="{FDE581D8-EFD8-5B34-4588-70F10BA4F89E}"/>
          </ac:spMkLst>
        </pc:spChg>
      </pc:sldChg>
      <pc:sldChg chg="new del ord">
        <pc:chgData name="Moutushi Tanha" userId="S::m.tanha@uwtsd.ac.uk::62f9b1f3-ddcf-45d7-a6a4-b667feecf47e" providerId="AD" clId="Web-{6D8342CA-4B5D-3B72-9C31-3341B12BF646}" dt="2025-12-11T12:21:58.339" v="430"/>
        <pc:sldMkLst>
          <pc:docMk/>
          <pc:sldMk cId="3037835958" sldId="447"/>
        </pc:sldMkLst>
      </pc:sldChg>
      <pc:sldMasterChg chg="add addSldLayout">
        <pc:chgData name="Moutushi Tanha" userId="S::m.tanha@uwtsd.ac.uk::62f9b1f3-ddcf-45d7-a6a4-b667feecf47e" providerId="AD" clId="Web-{6D8342CA-4B5D-3B72-9C31-3341B12BF646}" dt="2025-12-11T11:07:07.972" v="2"/>
        <pc:sldMasterMkLst>
          <pc:docMk/>
          <pc:sldMasterMk cId="3259153957" sldId="2147483648"/>
        </pc:sldMasterMkLst>
        <pc:sldLayoutChg chg="add">
          <pc:chgData name="Moutushi Tanha" userId="S::m.tanha@uwtsd.ac.uk::62f9b1f3-ddcf-45d7-a6a4-b667feecf47e" providerId="AD" clId="Web-{6D8342CA-4B5D-3B72-9C31-3341B12BF646}" dt="2025-12-11T11:07:07.972" v="2"/>
          <pc:sldLayoutMkLst>
            <pc:docMk/>
            <pc:sldMasterMk cId="3259153957" sldId="2147483648"/>
            <pc:sldLayoutMk cId="4233103353" sldId="2147483649"/>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041546801" sldId="2147483650"/>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881952103" sldId="2147483651"/>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979452324" sldId="2147483652"/>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3801075368" sldId="2147483653"/>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358335771" sldId="2147483654"/>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058815328" sldId="2147483655"/>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2911289746" sldId="2147483656"/>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829836316" sldId="2147483657"/>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110813112" sldId="2147483658"/>
          </pc:sldLayoutMkLst>
        </pc:sldLayoutChg>
        <pc:sldLayoutChg chg="add">
          <pc:chgData name="Moutushi Tanha" userId="S::m.tanha@uwtsd.ac.uk::62f9b1f3-ddcf-45d7-a6a4-b667feecf47e" providerId="AD" clId="Web-{6D8342CA-4B5D-3B72-9C31-3341B12BF646}" dt="2025-12-11T11:07:07.972" v="2"/>
          <pc:sldLayoutMkLst>
            <pc:docMk/>
            <pc:sldMasterMk cId="3259153957" sldId="2147483648"/>
            <pc:sldLayoutMk cId="1150065092" sldId="2147483659"/>
          </pc:sldLayoutMkLst>
        </pc:sldLayoutChg>
      </pc:sldMasterChg>
      <pc:sldMasterChg chg="replId modSldLayout">
        <pc:chgData name="Moutushi Tanha" userId="S::m.tanha@uwtsd.ac.uk::62f9b1f3-ddcf-45d7-a6a4-b667feecf47e" providerId="AD" clId="Web-{6D8342CA-4B5D-3B72-9C31-3341B12BF646}" dt="2025-12-11T11:07:07.972" v="2"/>
        <pc:sldMasterMkLst>
          <pc:docMk/>
          <pc:sldMasterMk cId="2002718352" sldId="2147483672"/>
        </pc:sldMasterMkLst>
        <pc:sldLayoutChg chg="replId">
          <pc:chgData name="Moutushi Tanha" userId="S::m.tanha@uwtsd.ac.uk::62f9b1f3-ddcf-45d7-a6a4-b667feecf47e" providerId="AD" clId="Web-{6D8342CA-4B5D-3B72-9C31-3341B12BF646}" dt="2025-12-11T11:07:07.972" v="2"/>
          <pc:sldLayoutMkLst>
            <pc:docMk/>
            <pc:sldMasterMk cId="2002718352" sldId="2147483672"/>
            <pc:sldLayoutMk cId="2078866073" sldId="2147483673"/>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2186526952" sldId="2147483674"/>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3813986726" sldId="2147483675"/>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3298720747" sldId="2147483676"/>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1490409803" sldId="2147483677"/>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2625750660" sldId="2147483678"/>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3144804968" sldId="2147483679"/>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2169960652" sldId="2147483680"/>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809384727" sldId="2147483681"/>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747740901" sldId="2147483682"/>
          </pc:sldLayoutMkLst>
        </pc:sldLayoutChg>
        <pc:sldLayoutChg chg="replId">
          <pc:chgData name="Moutushi Tanha" userId="S::m.tanha@uwtsd.ac.uk::62f9b1f3-ddcf-45d7-a6a4-b667feecf47e" providerId="AD" clId="Web-{6D8342CA-4B5D-3B72-9C31-3341B12BF646}" dt="2025-12-11T11:07:07.972" v="2"/>
          <pc:sldLayoutMkLst>
            <pc:docMk/>
            <pc:sldMasterMk cId="2002718352" sldId="2147483672"/>
            <pc:sldLayoutMk cId="2223350573" sldId="2147483683"/>
          </pc:sldLayoutMkLst>
        </pc:sldLayoutChg>
      </pc:sldMasterChg>
    </pc:docChg>
  </pc:docChgLst>
  <pc:docChgLst>
    <pc:chgData name="Moutushi Tanha" userId="62f9b1f3-ddcf-45d7-a6a4-b667feecf47e" providerId="ADAL" clId="{0D871A84-92FD-449A-A6A5-52D4197350CE}"/>
    <pc:docChg chg="addSld">
      <pc:chgData name="Moutushi Tanha" userId="62f9b1f3-ddcf-45d7-a6a4-b667feecf47e" providerId="ADAL" clId="{0D871A84-92FD-449A-A6A5-52D4197350CE}" dt="2025-12-05T12:32:04.830" v="1" actId="680"/>
      <pc:docMkLst>
        <pc:docMk/>
      </pc:docMkLst>
      <pc:sldChg chg="new">
        <pc:chgData name="Moutushi Tanha" userId="62f9b1f3-ddcf-45d7-a6a4-b667feecf47e" providerId="ADAL" clId="{0D871A84-92FD-449A-A6A5-52D4197350CE}" dt="2025-12-05T12:31:47.898" v="0" actId="680"/>
        <pc:sldMkLst>
          <pc:docMk/>
          <pc:sldMk cId="713293366" sldId="261"/>
        </pc:sldMkLst>
      </pc:sldChg>
    </pc:docChg>
  </pc:docChgLst>
  <pc:docChgLst>
    <pc:chgData name="Moutushi Tanha" userId="S::m.tanha@uwtsd.ac.uk::62f9b1f3-ddcf-45d7-a6a4-b667feecf47e" providerId="AD" clId="Web-{D2B1BD45-D783-7364-8A66-C9A0ED757172}"/>
    <pc:docChg chg="addSld delSld modSld sldOrd">
      <pc:chgData name="Moutushi Tanha" userId="S::m.tanha@uwtsd.ac.uk::62f9b1f3-ddcf-45d7-a6a4-b667feecf47e" providerId="AD" clId="Web-{D2B1BD45-D783-7364-8A66-C9A0ED757172}" dt="2025-12-10T21:20:27.555" v="174" actId="20577"/>
      <pc:docMkLst>
        <pc:docMk/>
      </pc:docMkLst>
      <pc:sldChg chg="modSp">
        <pc:chgData name="Moutushi Tanha" userId="S::m.tanha@uwtsd.ac.uk::62f9b1f3-ddcf-45d7-a6a4-b667feecf47e" providerId="AD" clId="Web-{D2B1BD45-D783-7364-8A66-C9A0ED757172}" dt="2025-12-10T19:16:23.180" v="9" actId="20577"/>
        <pc:sldMkLst>
          <pc:docMk/>
          <pc:sldMk cId="544963428" sldId="262"/>
        </pc:sldMkLst>
        <pc:spChg chg="mod">
          <ac:chgData name="Moutushi Tanha" userId="S::m.tanha@uwtsd.ac.uk::62f9b1f3-ddcf-45d7-a6a4-b667feecf47e" providerId="AD" clId="Web-{D2B1BD45-D783-7364-8A66-C9A0ED757172}" dt="2025-12-10T19:16:23.180" v="9" actId="20577"/>
          <ac:spMkLst>
            <pc:docMk/>
            <pc:sldMk cId="544963428" sldId="262"/>
            <ac:spMk id="3" creationId="{499D6333-E90B-59F1-4E4D-6F5FABCAB7B7}"/>
          </ac:spMkLst>
        </pc:spChg>
      </pc:sldChg>
      <pc:sldChg chg="modSp">
        <pc:chgData name="Moutushi Tanha" userId="S::m.tanha@uwtsd.ac.uk::62f9b1f3-ddcf-45d7-a6a4-b667feecf47e" providerId="AD" clId="Web-{D2B1BD45-D783-7364-8A66-C9A0ED757172}" dt="2025-12-10T19:15:52.992" v="4" actId="20577"/>
        <pc:sldMkLst>
          <pc:docMk/>
          <pc:sldMk cId="4083980584" sldId="263"/>
        </pc:sldMkLst>
        <pc:spChg chg="mod">
          <ac:chgData name="Moutushi Tanha" userId="S::m.tanha@uwtsd.ac.uk::62f9b1f3-ddcf-45d7-a6a4-b667feecf47e" providerId="AD" clId="Web-{D2B1BD45-D783-7364-8A66-C9A0ED757172}" dt="2025-12-10T19:15:52.992" v="4" actId="20577"/>
          <ac:spMkLst>
            <pc:docMk/>
            <pc:sldMk cId="4083980584" sldId="263"/>
            <ac:spMk id="3" creationId="{1D85AF49-7A36-866C-E493-31D7570B90E8}"/>
          </ac:spMkLst>
        </pc:spChg>
      </pc:sldChg>
      <pc:sldChg chg="modSp">
        <pc:chgData name="Moutushi Tanha" userId="S::m.tanha@uwtsd.ac.uk::62f9b1f3-ddcf-45d7-a6a4-b667feecf47e" providerId="AD" clId="Web-{D2B1BD45-D783-7364-8A66-C9A0ED757172}" dt="2025-12-10T19:16:47.102" v="13" actId="20577"/>
        <pc:sldMkLst>
          <pc:docMk/>
          <pc:sldMk cId="2448787643" sldId="264"/>
        </pc:sldMkLst>
        <pc:spChg chg="mod">
          <ac:chgData name="Moutushi Tanha" userId="S::m.tanha@uwtsd.ac.uk::62f9b1f3-ddcf-45d7-a6a4-b667feecf47e" providerId="AD" clId="Web-{D2B1BD45-D783-7364-8A66-C9A0ED757172}" dt="2025-12-10T19:16:47.102" v="13" actId="20577"/>
          <ac:spMkLst>
            <pc:docMk/>
            <pc:sldMk cId="2448787643" sldId="264"/>
            <ac:spMk id="3" creationId="{61157C03-FB36-6FEF-F024-D065CDEF067D}"/>
          </ac:spMkLst>
        </pc:spChg>
      </pc:sldChg>
      <pc:sldChg chg="modSp">
        <pc:chgData name="Moutushi Tanha" userId="S::m.tanha@uwtsd.ac.uk::62f9b1f3-ddcf-45d7-a6a4-b667feecf47e" providerId="AD" clId="Web-{D2B1BD45-D783-7364-8A66-C9A0ED757172}" dt="2025-12-10T19:17:57.587" v="25" actId="20577"/>
        <pc:sldMkLst>
          <pc:docMk/>
          <pc:sldMk cId="3369667162" sldId="265"/>
        </pc:sldMkLst>
        <pc:spChg chg="mod">
          <ac:chgData name="Moutushi Tanha" userId="S::m.tanha@uwtsd.ac.uk::62f9b1f3-ddcf-45d7-a6a4-b667feecf47e" providerId="AD" clId="Web-{D2B1BD45-D783-7364-8A66-C9A0ED757172}" dt="2025-12-10T19:17:57.587" v="25" actId="20577"/>
          <ac:spMkLst>
            <pc:docMk/>
            <pc:sldMk cId="3369667162" sldId="265"/>
            <ac:spMk id="2" creationId="{2719C263-A829-7B16-9F0A-753440DA33EA}"/>
          </ac:spMkLst>
        </pc:spChg>
        <pc:spChg chg="mod">
          <ac:chgData name="Moutushi Tanha" userId="S::m.tanha@uwtsd.ac.uk::62f9b1f3-ddcf-45d7-a6a4-b667feecf47e" providerId="AD" clId="Web-{D2B1BD45-D783-7364-8A66-C9A0ED757172}" dt="2025-12-10T19:17:55.103" v="24" actId="20577"/>
          <ac:spMkLst>
            <pc:docMk/>
            <pc:sldMk cId="3369667162" sldId="265"/>
            <ac:spMk id="3" creationId="{82A807C0-BA21-900A-C683-AE8005D32C54}"/>
          </ac:spMkLst>
        </pc:spChg>
      </pc:sldChg>
      <pc:sldChg chg="modSp">
        <pc:chgData name="Moutushi Tanha" userId="S::m.tanha@uwtsd.ac.uk::62f9b1f3-ddcf-45d7-a6a4-b667feecf47e" providerId="AD" clId="Web-{D2B1BD45-D783-7364-8A66-C9A0ED757172}" dt="2025-12-10T19:16:56.071" v="22" actId="20577"/>
        <pc:sldMkLst>
          <pc:docMk/>
          <pc:sldMk cId="3578159587" sldId="266"/>
        </pc:sldMkLst>
        <pc:spChg chg="mod">
          <ac:chgData name="Moutushi Tanha" userId="S::m.tanha@uwtsd.ac.uk::62f9b1f3-ddcf-45d7-a6a4-b667feecf47e" providerId="AD" clId="Web-{D2B1BD45-D783-7364-8A66-C9A0ED757172}" dt="2025-12-10T19:16:56.071" v="22" actId="20577"/>
          <ac:spMkLst>
            <pc:docMk/>
            <pc:sldMk cId="3578159587" sldId="266"/>
            <ac:spMk id="3" creationId="{BA1AA23E-18F2-FE3F-80D5-1DE019181E81}"/>
          </ac:spMkLst>
        </pc:spChg>
      </pc:sldChg>
      <pc:sldChg chg="del">
        <pc:chgData name="Moutushi Tanha" userId="S::m.tanha@uwtsd.ac.uk::62f9b1f3-ddcf-45d7-a6a4-b667feecf47e" providerId="AD" clId="Web-{D2B1BD45-D783-7364-8A66-C9A0ED757172}" dt="2025-12-10T20:22:06.907" v="123"/>
        <pc:sldMkLst>
          <pc:docMk/>
          <pc:sldMk cId="2315745523" sldId="275"/>
        </pc:sldMkLst>
      </pc:sldChg>
      <pc:sldChg chg="modSp">
        <pc:chgData name="Moutushi Tanha" userId="S::m.tanha@uwtsd.ac.uk::62f9b1f3-ddcf-45d7-a6a4-b667feecf47e" providerId="AD" clId="Web-{D2B1BD45-D783-7364-8A66-C9A0ED757172}" dt="2025-12-10T20:23:48.724" v="141" actId="20577"/>
        <pc:sldMkLst>
          <pc:docMk/>
          <pc:sldMk cId="838092504" sldId="276"/>
        </pc:sldMkLst>
        <pc:spChg chg="mod">
          <ac:chgData name="Moutushi Tanha" userId="S::m.tanha@uwtsd.ac.uk::62f9b1f3-ddcf-45d7-a6a4-b667feecf47e" providerId="AD" clId="Web-{D2B1BD45-D783-7364-8A66-C9A0ED757172}" dt="2025-12-10T20:23:41.505" v="134" actId="20577"/>
          <ac:spMkLst>
            <pc:docMk/>
            <pc:sldMk cId="838092504" sldId="276"/>
            <ac:spMk id="2" creationId="{B3963F9E-EA85-753B-D195-4222F72DE7A1}"/>
          </ac:spMkLst>
        </pc:spChg>
        <pc:spChg chg="mod">
          <ac:chgData name="Moutushi Tanha" userId="S::m.tanha@uwtsd.ac.uk::62f9b1f3-ddcf-45d7-a6a4-b667feecf47e" providerId="AD" clId="Web-{D2B1BD45-D783-7364-8A66-C9A0ED757172}" dt="2025-12-10T20:23:48.724" v="141" actId="20577"/>
          <ac:spMkLst>
            <pc:docMk/>
            <pc:sldMk cId="838092504" sldId="276"/>
            <ac:spMk id="3" creationId="{014CE221-EE0B-D5A2-49F1-908A6960EAC2}"/>
          </ac:spMkLst>
        </pc:spChg>
      </pc:sldChg>
      <pc:sldChg chg="modSp">
        <pc:chgData name="Moutushi Tanha" userId="S::m.tanha@uwtsd.ac.uk::62f9b1f3-ddcf-45d7-a6a4-b667feecf47e" providerId="AD" clId="Web-{D2B1BD45-D783-7364-8A66-C9A0ED757172}" dt="2025-12-10T20:19:57.075" v="115" actId="20577"/>
        <pc:sldMkLst>
          <pc:docMk/>
          <pc:sldMk cId="3125147096" sldId="277"/>
        </pc:sldMkLst>
        <pc:spChg chg="mod">
          <ac:chgData name="Moutushi Tanha" userId="S::m.tanha@uwtsd.ac.uk::62f9b1f3-ddcf-45d7-a6a4-b667feecf47e" providerId="AD" clId="Web-{D2B1BD45-D783-7364-8A66-C9A0ED757172}" dt="2025-12-10T20:19:57.075" v="115" actId="20577"/>
          <ac:spMkLst>
            <pc:docMk/>
            <pc:sldMk cId="3125147096" sldId="277"/>
            <ac:spMk id="3" creationId="{DCA366AA-0EEE-602F-F8AE-99024E7CEFD8}"/>
          </ac:spMkLst>
        </pc:spChg>
      </pc:sldChg>
      <pc:sldChg chg="modSp">
        <pc:chgData name="Moutushi Tanha" userId="S::m.tanha@uwtsd.ac.uk::62f9b1f3-ddcf-45d7-a6a4-b667feecf47e" providerId="AD" clId="Web-{D2B1BD45-D783-7364-8A66-C9A0ED757172}" dt="2025-12-10T20:20:58.405" v="121" actId="20577"/>
        <pc:sldMkLst>
          <pc:docMk/>
          <pc:sldMk cId="3660823982" sldId="278"/>
        </pc:sldMkLst>
        <pc:spChg chg="mod">
          <ac:chgData name="Moutushi Tanha" userId="S::m.tanha@uwtsd.ac.uk::62f9b1f3-ddcf-45d7-a6a4-b667feecf47e" providerId="AD" clId="Web-{D2B1BD45-D783-7364-8A66-C9A0ED757172}" dt="2025-12-10T20:20:58.405" v="121" actId="20577"/>
          <ac:spMkLst>
            <pc:docMk/>
            <pc:sldMk cId="3660823982" sldId="278"/>
            <ac:spMk id="3" creationId="{6414D090-5D80-F6DF-07D7-1C45525C624C}"/>
          </ac:spMkLst>
        </pc:spChg>
      </pc:sldChg>
      <pc:sldChg chg="del">
        <pc:chgData name="Moutushi Tanha" userId="S::m.tanha@uwtsd.ac.uk::62f9b1f3-ddcf-45d7-a6a4-b667feecf47e" providerId="AD" clId="Web-{D2B1BD45-D783-7364-8A66-C9A0ED757172}" dt="2025-12-10T20:22:02.673" v="122"/>
        <pc:sldMkLst>
          <pc:docMk/>
          <pc:sldMk cId="3421329799" sldId="279"/>
        </pc:sldMkLst>
      </pc:sldChg>
      <pc:sldChg chg="del">
        <pc:chgData name="Moutushi Tanha" userId="S::m.tanha@uwtsd.ac.uk::62f9b1f3-ddcf-45d7-a6a4-b667feecf47e" providerId="AD" clId="Web-{D2B1BD45-D783-7364-8A66-C9A0ED757172}" dt="2025-12-10T20:17:19.724" v="102"/>
        <pc:sldMkLst>
          <pc:docMk/>
          <pc:sldMk cId="4034242385" sldId="285"/>
        </pc:sldMkLst>
      </pc:sldChg>
      <pc:sldChg chg="del">
        <pc:chgData name="Moutushi Tanha" userId="S::m.tanha@uwtsd.ac.uk::62f9b1f3-ddcf-45d7-a6a4-b667feecf47e" providerId="AD" clId="Web-{D2B1BD45-D783-7364-8A66-C9A0ED757172}" dt="2025-12-10T20:16:41.581" v="95"/>
        <pc:sldMkLst>
          <pc:docMk/>
          <pc:sldMk cId="462312913" sldId="286"/>
        </pc:sldMkLst>
      </pc:sldChg>
      <pc:sldChg chg="ord">
        <pc:chgData name="Moutushi Tanha" userId="S::m.tanha@uwtsd.ac.uk::62f9b1f3-ddcf-45d7-a6a4-b667feecf47e" providerId="AD" clId="Web-{D2B1BD45-D783-7364-8A66-C9A0ED757172}" dt="2025-12-10T19:52:04.237" v="55"/>
        <pc:sldMkLst>
          <pc:docMk/>
          <pc:sldMk cId="55697992" sldId="340"/>
        </pc:sldMkLst>
      </pc:sldChg>
      <pc:sldChg chg="add del">
        <pc:chgData name="Moutushi Tanha" userId="S::m.tanha@uwtsd.ac.uk::62f9b1f3-ddcf-45d7-a6a4-b667feecf47e" providerId="AD" clId="Web-{D2B1BD45-D783-7364-8A66-C9A0ED757172}" dt="2025-12-10T20:22:38.627" v="125"/>
        <pc:sldMkLst>
          <pc:docMk/>
          <pc:sldMk cId="3653226072" sldId="349"/>
        </pc:sldMkLst>
      </pc:sldChg>
      <pc:sldChg chg="del">
        <pc:chgData name="Moutushi Tanha" userId="S::m.tanha@uwtsd.ac.uk::62f9b1f3-ddcf-45d7-a6a4-b667feecf47e" providerId="AD" clId="Web-{D2B1BD45-D783-7364-8A66-C9A0ED757172}" dt="2025-12-10T20:16:42.691" v="96"/>
        <pc:sldMkLst>
          <pc:docMk/>
          <pc:sldMk cId="3883810214" sldId="376"/>
        </pc:sldMkLst>
      </pc:sldChg>
      <pc:sldChg chg="del">
        <pc:chgData name="Moutushi Tanha" userId="S::m.tanha@uwtsd.ac.uk::62f9b1f3-ddcf-45d7-a6a4-b667feecf47e" providerId="AD" clId="Web-{D2B1BD45-D783-7364-8A66-C9A0ED757172}" dt="2025-12-10T20:16:45.785" v="97"/>
        <pc:sldMkLst>
          <pc:docMk/>
          <pc:sldMk cId="2316229158" sldId="377"/>
        </pc:sldMkLst>
      </pc:sldChg>
      <pc:sldChg chg="del">
        <pc:chgData name="Moutushi Tanha" userId="S::m.tanha@uwtsd.ac.uk::62f9b1f3-ddcf-45d7-a6a4-b667feecf47e" providerId="AD" clId="Web-{D2B1BD45-D783-7364-8A66-C9A0ED757172}" dt="2025-12-10T20:16:49.035" v="98"/>
        <pc:sldMkLst>
          <pc:docMk/>
          <pc:sldMk cId="210021540" sldId="378"/>
        </pc:sldMkLst>
      </pc:sldChg>
      <pc:sldChg chg="del">
        <pc:chgData name="Moutushi Tanha" userId="S::m.tanha@uwtsd.ac.uk::62f9b1f3-ddcf-45d7-a6a4-b667feecf47e" providerId="AD" clId="Web-{D2B1BD45-D783-7364-8A66-C9A0ED757172}" dt="2025-12-10T20:22:43.127" v="126"/>
        <pc:sldMkLst>
          <pc:docMk/>
          <pc:sldMk cId="815490651" sldId="379"/>
        </pc:sldMkLst>
      </pc:sldChg>
      <pc:sldChg chg="del">
        <pc:chgData name="Moutushi Tanha" userId="S::m.tanha@uwtsd.ac.uk::62f9b1f3-ddcf-45d7-a6a4-b667feecf47e" providerId="AD" clId="Web-{D2B1BD45-D783-7364-8A66-C9A0ED757172}" dt="2025-12-10T20:17:14.568" v="101"/>
        <pc:sldMkLst>
          <pc:docMk/>
          <pc:sldMk cId="2752954521" sldId="386"/>
        </pc:sldMkLst>
      </pc:sldChg>
      <pc:sldChg chg="del">
        <pc:chgData name="Moutushi Tanha" userId="S::m.tanha@uwtsd.ac.uk::62f9b1f3-ddcf-45d7-a6a4-b667feecf47e" providerId="AD" clId="Web-{D2B1BD45-D783-7364-8A66-C9A0ED757172}" dt="2025-12-10T20:17:10.739" v="100"/>
        <pc:sldMkLst>
          <pc:docMk/>
          <pc:sldMk cId="1102793771" sldId="387"/>
        </pc:sldMkLst>
      </pc:sldChg>
      <pc:sldChg chg="modSp">
        <pc:chgData name="Moutushi Tanha" userId="S::m.tanha@uwtsd.ac.uk::62f9b1f3-ddcf-45d7-a6a4-b667feecf47e" providerId="AD" clId="Web-{D2B1BD45-D783-7364-8A66-C9A0ED757172}" dt="2025-12-10T20:16:19.548" v="94" actId="20577"/>
        <pc:sldMkLst>
          <pc:docMk/>
          <pc:sldMk cId="3158085603" sldId="388"/>
        </pc:sldMkLst>
        <pc:spChg chg="mod">
          <ac:chgData name="Moutushi Tanha" userId="S::m.tanha@uwtsd.ac.uk::62f9b1f3-ddcf-45d7-a6a4-b667feecf47e" providerId="AD" clId="Web-{D2B1BD45-D783-7364-8A66-C9A0ED757172}" dt="2025-12-10T20:16:19.548" v="94" actId="20577"/>
          <ac:spMkLst>
            <pc:docMk/>
            <pc:sldMk cId="3158085603" sldId="388"/>
            <ac:spMk id="2" creationId="{DD436978-8AEB-A97B-A4ED-A50B69BB9653}"/>
          </ac:spMkLst>
        </pc:spChg>
      </pc:sldChg>
      <pc:sldChg chg="del">
        <pc:chgData name="Moutushi Tanha" userId="S::m.tanha@uwtsd.ac.uk::62f9b1f3-ddcf-45d7-a6a4-b667feecf47e" providerId="AD" clId="Web-{D2B1BD45-D783-7364-8A66-C9A0ED757172}" dt="2025-12-10T20:16:52.098" v="99"/>
        <pc:sldMkLst>
          <pc:docMk/>
          <pc:sldMk cId="2408059" sldId="390"/>
        </pc:sldMkLst>
      </pc:sldChg>
      <pc:sldChg chg="del">
        <pc:chgData name="Moutushi Tanha" userId="S::m.tanha@uwtsd.ac.uk::62f9b1f3-ddcf-45d7-a6a4-b667feecf47e" providerId="AD" clId="Web-{D2B1BD45-D783-7364-8A66-C9A0ED757172}" dt="2025-12-10T20:15:42.608" v="93"/>
        <pc:sldMkLst>
          <pc:docMk/>
          <pc:sldMk cId="1599054829" sldId="391"/>
        </pc:sldMkLst>
      </pc:sldChg>
      <pc:sldChg chg="del">
        <pc:chgData name="Moutushi Tanha" userId="S::m.tanha@uwtsd.ac.uk::62f9b1f3-ddcf-45d7-a6a4-b667feecf47e" providerId="AD" clId="Web-{D2B1BD45-D783-7364-8A66-C9A0ED757172}" dt="2025-12-10T20:14:38.805" v="91"/>
        <pc:sldMkLst>
          <pc:docMk/>
          <pc:sldMk cId="1572794596" sldId="392"/>
        </pc:sldMkLst>
      </pc:sldChg>
      <pc:sldChg chg="modSp">
        <pc:chgData name="Moutushi Tanha" userId="S::m.tanha@uwtsd.ac.uk::62f9b1f3-ddcf-45d7-a6a4-b667feecf47e" providerId="AD" clId="Web-{D2B1BD45-D783-7364-8A66-C9A0ED757172}" dt="2025-12-10T21:08:54" v="171" actId="20577"/>
        <pc:sldMkLst>
          <pc:docMk/>
          <pc:sldMk cId="750856273" sldId="400"/>
        </pc:sldMkLst>
        <pc:spChg chg="mod">
          <ac:chgData name="Moutushi Tanha" userId="S::m.tanha@uwtsd.ac.uk::62f9b1f3-ddcf-45d7-a6a4-b667feecf47e" providerId="AD" clId="Web-{D2B1BD45-D783-7364-8A66-C9A0ED757172}" dt="2025-12-10T21:08:54" v="171" actId="20577"/>
          <ac:spMkLst>
            <pc:docMk/>
            <pc:sldMk cId="750856273" sldId="400"/>
            <ac:spMk id="2" creationId="{BEEB5CBA-90FE-103F-51BE-EA50A9DEF96F}"/>
          </ac:spMkLst>
        </pc:spChg>
        <pc:spChg chg="mod">
          <ac:chgData name="Moutushi Tanha" userId="S::m.tanha@uwtsd.ac.uk::62f9b1f3-ddcf-45d7-a6a4-b667feecf47e" providerId="AD" clId="Web-{D2B1BD45-D783-7364-8A66-C9A0ED757172}" dt="2025-12-10T21:07:52.234" v="164" actId="20577"/>
          <ac:spMkLst>
            <pc:docMk/>
            <pc:sldMk cId="750856273" sldId="400"/>
            <ac:spMk id="3" creationId="{D7A68F3C-386D-AE5A-3D5F-FC48F3A6EFEA}"/>
          </ac:spMkLst>
        </pc:spChg>
      </pc:sldChg>
      <pc:sldChg chg="modSp">
        <pc:chgData name="Moutushi Tanha" userId="S::m.tanha@uwtsd.ac.uk::62f9b1f3-ddcf-45d7-a6a4-b667feecf47e" providerId="AD" clId="Web-{D2B1BD45-D783-7364-8A66-C9A0ED757172}" dt="2025-12-10T20:33:05.363" v="155" actId="20577"/>
        <pc:sldMkLst>
          <pc:docMk/>
          <pc:sldMk cId="1608578164" sldId="404"/>
        </pc:sldMkLst>
        <pc:spChg chg="mod">
          <ac:chgData name="Moutushi Tanha" userId="S::m.tanha@uwtsd.ac.uk::62f9b1f3-ddcf-45d7-a6a4-b667feecf47e" providerId="AD" clId="Web-{D2B1BD45-D783-7364-8A66-C9A0ED757172}" dt="2025-12-10T20:33:05.363" v="155" actId="20577"/>
          <ac:spMkLst>
            <pc:docMk/>
            <pc:sldMk cId="1608578164" sldId="404"/>
            <ac:spMk id="2" creationId="{7660B0BE-A7ED-BDB9-DEC4-834D379AC63A}"/>
          </ac:spMkLst>
        </pc:spChg>
        <pc:spChg chg="mod">
          <ac:chgData name="Moutushi Tanha" userId="S::m.tanha@uwtsd.ac.uk::62f9b1f3-ddcf-45d7-a6a4-b667feecf47e" providerId="AD" clId="Web-{D2B1BD45-D783-7364-8A66-C9A0ED757172}" dt="2025-12-10T20:32:48.533" v="144" actId="20577"/>
          <ac:spMkLst>
            <pc:docMk/>
            <pc:sldMk cId="1608578164" sldId="404"/>
            <ac:spMk id="3" creationId="{D6253313-410A-39E9-C679-30B71BC28F3B}"/>
          </ac:spMkLst>
        </pc:spChg>
      </pc:sldChg>
      <pc:sldChg chg="modSp">
        <pc:chgData name="Moutushi Tanha" userId="S::m.tanha@uwtsd.ac.uk::62f9b1f3-ddcf-45d7-a6a4-b667feecf47e" providerId="AD" clId="Web-{D2B1BD45-D783-7364-8A66-C9A0ED757172}" dt="2025-12-10T20:34:31.743" v="158" actId="20577"/>
        <pc:sldMkLst>
          <pc:docMk/>
          <pc:sldMk cId="467714425" sldId="405"/>
        </pc:sldMkLst>
        <pc:spChg chg="mod">
          <ac:chgData name="Moutushi Tanha" userId="S::m.tanha@uwtsd.ac.uk::62f9b1f3-ddcf-45d7-a6a4-b667feecf47e" providerId="AD" clId="Web-{D2B1BD45-D783-7364-8A66-C9A0ED757172}" dt="2025-12-10T20:34:31.743" v="158" actId="20577"/>
          <ac:spMkLst>
            <pc:docMk/>
            <pc:sldMk cId="467714425" sldId="405"/>
            <ac:spMk id="3" creationId="{AC1D7761-4B3A-2A3B-8752-E64C41060744}"/>
          </ac:spMkLst>
        </pc:spChg>
      </pc:sldChg>
      <pc:sldChg chg="modSp">
        <pc:chgData name="Moutushi Tanha" userId="S::m.tanha@uwtsd.ac.uk::62f9b1f3-ddcf-45d7-a6a4-b667feecf47e" providerId="AD" clId="Web-{D2B1BD45-D783-7364-8A66-C9A0ED757172}" dt="2025-12-10T20:47:21.341" v="162" actId="20577"/>
        <pc:sldMkLst>
          <pc:docMk/>
          <pc:sldMk cId="1734539441" sldId="406"/>
        </pc:sldMkLst>
        <pc:spChg chg="mod">
          <ac:chgData name="Moutushi Tanha" userId="S::m.tanha@uwtsd.ac.uk::62f9b1f3-ddcf-45d7-a6a4-b667feecf47e" providerId="AD" clId="Web-{D2B1BD45-D783-7364-8A66-C9A0ED757172}" dt="2025-12-10T20:47:21.341" v="162" actId="20577"/>
          <ac:spMkLst>
            <pc:docMk/>
            <pc:sldMk cId="1734539441" sldId="406"/>
            <ac:spMk id="2" creationId="{7EA6C9BD-6ED0-E2C6-4118-14A7C9548B54}"/>
          </ac:spMkLst>
        </pc:spChg>
        <pc:spChg chg="mod">
          <ac:chgData name="Moutushi Tanha" userId="S::m.tanha@uwtsd.ac.uk::62f9b1f3-ddcf-45d7-a6a4-b667feecf47e" providerId="AD" clId="Web-{D2B1BD45-D783-7364-8A66-C9A0ED757172}" dt="2025-12-10T20:47:09.731" v="161" actId="20577"/>
          <ac:spMkLst>
            <pc:docMk/>
            <pc:sldMk cId="1734539441" sldId="406"/>
            <ac:spMk id="3" creationId="{09268A11-19A1-9241-FC8E-3A3B56868D7F}"/>
          </ac:spMkLst>
        </pc:spChg>
      </pc:sldChg>
      <pc:sldChg chg="modSp new">
        <pc:chgData name="Moutushi Tanha" userId="S::m.tanha@uwtsd.ac.uk::62f9b1f3-ddcf-45d7-a6a4-b667feecf47e" providerId="AD" clId="Web-{D2B1BD45-D783-7364-8A66-C9A0ED757172}" dt="2025-12-10T19:57:24.108" v="83" actId="20577"/>
        <pc:sldMkLst>
          <pc:docMk/>
          <pc:sldMk cId="1622967828" sldId="407"/>
        </pc:sldMkLst>
        <pc:spChg chg="mod">
          <ac:chgData name="Moutushi Tanha" userId="S::m.tanha@uwtsd.ac.uk::62f9b1f3-ddcf-45d7-a6a4-b667feecf47e" providerId="AD" clId="Web-{D2B1BD45-D783-7364-8A66-C9A0ED757172}" dt="2025-12-10T19:57:24.108" v="83" actId="20577"/>
          <ac:spMkLst>
            <pc:docMk/>
            <pc:sldMk cId="1622967828" sldId="407"/>
            <ac:spMk id="2" creationId="{7A7DC146-848D-60DD-5B18-FD992FB49E1B}"/>
          </ac:spMkLst>
        </pc:spChg>
        <pc:spChg chg="mod">
          <ac:chgData name="Moutushi Tanha" userId="S::m.tanha@uwtsd.ac.uk::62f9b1f3-ddcf-45d7-a6a4-b667feecf47e" providerId="AD" clId="Web-{D2B1BD45-D783-7364-8A66-C9A0ED757172}" dt="2025-12-10T19:57:11.606" v="77" actId="20577"/>
          <ac:spMkLst>
            <pc:docMk/>
            <pc:sldMk cId="1622967828" sldId="407"/>
            <ac:spMk id="3" creationId="{B73B984A-43A8-AF81-E024-18956B520792}"/>
          </ac:spMkLst>
        </pc:spChg>
      </pc:sldChg>
      <pc:sldChg chg="modSp new ord">
        <pc:chgData name="Moutushi Tanha" userId="S::m.tanha@uwtsd.ac.uk::62f9b1f3-ddcf-45d7-a6a4-b667feecf47e" providerId="AD" clId="Web-{D2B1BD45-D783-7364-8A66-C9A0ED757172}" dt="2025-12-10T19:54:40.255" v="75"/>
        <pc:sldMkLst>
          <pc:docMk/>
          <pc:sldMk cId="2018925486" sldId="408"/>
        </pc:sldMkLst>
        <pc:spChg chg="mod">
          <ac:chgData name="Moutushi Tanha" userId="S::m.tanha@uwtsd.ac.uk::62f9b1f3-ddcf-45d7-a6a4-b667feecf47e" providerId="AD" clId="Web-{D2B1BD45-D783-7364-8A66-C9A0ED757172}" dt="2025-12-10T19:33:20.298" v="43" actId="20577"/>
          <ac:spMkLst>
            <pc:docMk/>
            <pc:sldMk cId="2018925486" sldId="408"/>
            <ac:spMk id="2" creationId="{A9E8BF2F-1ABE-371C-F96A-478582EDA697}"/>
          </ac:spMkLst>
        </pc:spChg>
        <pc:spChg chg="mod">
          <ac:chgData name="Moutushi Tanha" userId="S::m.tanha@uwtsd.ac.uk::62f9b1f3-ddcf-45d7-a6a4-b667feecf47e" providerId="AD" clId="Web-{D2B1BD45-D783-7364-8A66-C9A0ED757172}" dt="2025-12-10T19:33:29.298" v="46" actId="20577"/>
          <ac:spMkLst>
            <pc:docMk/>
            <pc:sldMk cId="2018925486" sldId="408"/>
            <ac:spMk id="3" creationId="{32D6CDB7-D075-6EEC-2A7E-89F9C3E91A23}"/>
          </ac:spMkLst>
        </pc:spChg>
      </pc:sldChg>
      <pc:sldChg chg="new del ord">
        <pc:chgData name="Moutushi Tanha" userId="S::m.tanha@uwtsd.ac.uk::62f9b1f3-ddcf-45d7-a6a4-b667feecf47e" providerId="AD" clId="Web-{D2B1BD45-D783-7364-8A66-C9A0ED757172}" dt="2025-12-10T20:15:04.198" v="92"/>
        <pc:sldMkLst>
          <pc:docMk/>
          <pc:sldMk cId="2299400963" sldId="409"/>
        </pc:sldMkLst>
      </pc:sldChg>
      <pc:sldChg chg="add">
        <pc:chgData name="Moutushi Tanha" userId="S::m.tanha@uwtsd.ac.uk::62f9b1f3-ddcf-45d7-a6a4-b667feecf47e" providerId="AD" clId="Web-{D2B1BD45-D783-7364-8A66-C9A0ED757172}" dt="2025-12-10T19:21:21.652" v="29"/>
        <pc:sldMkLst>
          <pc:docMk/>
          <pc:sldMk cId="3722475457" sldId="410"/>
        </pc:sldMkLst>
      </pc:sldChg>
      <pc:sldChg chg="new">
        <pc:chgData name="Moutushi Tanha" userId="S::m.tanha@uwtsd.ac.uk::62f9b1f3-ddcf-45d7-a6a4-b667feecf47e" providerId="AD" clId="Web-{D2B1BD45-D783-7364-8A66-C9A0ED757172}" dt="2025-12-10T19:22:08.372" v="31"/>
        <pc:sldMkLst>
          <pc:docMk/>
          <pc:sldMk cId="4048474959" sldId="411"/>
        </pc:sldMkLst>
      </pc:sldChg>
      <pc:sldChg chg="add">
        <pc:chgData name="Moutushi Tanha" userId="S::m.tanha@uwtsd.ac.uk::62f9b1f3-ddcf-45d7-a6a4-b667feecf47e" providerId="AD" clId="Web-{D2B1BD45-D783-7364-8A66-C9A0ED757172}" dt="2025-12-10T19:22:12.622" v="32"/>
        <pc:sldMkLst>
          <pc:docMk/>
          <pc:sldMk cId="1992606397" sldId="412"/>
        </pc:sldMkLst>
      </pc:sldChg>
      <pc:sldChg chg="new del">
        <pc:chgData name="Moutushi Tanha" userId="S::m.tanha@uwtsd.ac.uk::62f9b1f3-ddcf-45d7-a6a4-b667feecf47e" providerId="AD" clId="Web-{D2B1BD45-D783-7364-8A66-C9A0ED757172}" dt="2025-12-10T20:00:45.872" v="85"/>
        <pc:sldMkLst>
          <pc:docMk/>
          <pc:sldMk cId="2786368839" sldId="413"/>
        </pc:sldMkLst>
      </pc:sldChg>
      <pc:sldChg chg="new del ord">
        <pc:chgData name="Moutushi Tanha" userId="S::m.tanha@uwtsd.ac.uk::62f9b1f3-ddcf-45d7-a6a4-b667feecf47e" providerId="AD" clId="Web-{D2B1BD45-D783-7364-8A66-C9A0ED757172}" dt="2025-12-10T19:54:08.739" v="74"/>
        <pc:sldMkLst>
          <pc:docMk/>
          <pc:sldMk cId="3229002122" sldId="414"/>
        </pc:sldMkLst>
      </pc:sldChg>
      <pc:sldChg chg="add">
        <pc:chgData name="Moutushi Tanha" userId="S::m.tanha@uwtsd.ac.uk::62f9b1f3-ddcf-45d7-a6a4-b667feecf47e" providerId="AD" clId="Web-{D2B1BD45-D783-7364-8A66-C9A0ED757172}" dt="2025-12-10T19:37:36.755" v="49"/>
        <pc:sldMkLst>
          <pc:docMk/>
          <pc:sldMk cId="1288232119" sldId="415"/>
        </pc:sldMkLst>
      </pc:sldChg>
      <pc:sldChg chg="add">
        <pc:chgData name="Moutushi Tanha" userId="S::m.tanha@uwtsd.ac.uk::62f9b1f3-ddcf-45d7-a6a4-b667feecf47e" providerId="AD" clId="Web-{D2B1BD45-D783-7364-8A66-C9A0ED757172}" dt="2025-12-10T19:38:12.833" v="51"/>
        <pc:sldMkLst>
          <pc:docMk/>
          <pc:sldMk cId="1664514352" sldId="416"/>
        </pc:sldMkLst>
      </pc:sldChg>
      <pc:sldChg chg="add">
        <pc:chgData name="Moutushi Tanha" userId="S::m.tanha@uwtsd.ac.uk::62f9b1f3-ddcf-45d7-a6a4-b667feecf47e" providerId="AD" clId="Web-{D2B1BD45-D783-7364-8A66-C9A0ED757172}" dt="2025-12-10T19:38:33.161" v="53"/>
        <pc:sldMkLst>
          <pc:docMk/>
          <pc:sldMk cId="1456051883" sldId="417"/>
        </pc:sldMkLst>
      </pc:sldChg>
      <pc:sldChg chg="modSp new">
        <pc:chgData name="Moutushi Tanha" userId="S::m.tanha@uwtsd.ac.uk::62f9b1f3-ddcf-45d7-a6a4-b667feecf47e" providerId="AD" clId="Web-{D2B1BD45-D783-7364-8A66-C9A0ED757172}" dt="2025-12-10T20:04:04.615" v="90" actId="20577"/>
        <pc:sldMkLst>
          <pc:docMk/>
          <pc:sldMk cId="2088808186" sldId="418"/>
        </pc:sldMkLst>
        <pc:spChg chg="mod">
          <ac:chgData name="Moutushi Tanha" userId="S::m.tanha@uwtsd.ac.uk::62f9b1f3-ddcf-45d7-a6a4-b667feecf47e" providerId="AD" clId="Web-{D2B1BD45-D783-7364-8A66-C9A0ED757172}" dt="2025-12-10T19:52:36.082" v="66" actId="20577"/>
          <ac:spMkLst>
            <pc:docMk/>
            <pc:sldMk cId="2088808186" sldId="418"/>
            <ac:spMk id="2" creationId="{8D2E0B09-9332-AB41-33EE-7F5F6FDF8941}"/>
          </ac:spMkLst>
        </pc:spChg>
        <pc:spChg chg="mod">
          <ac:chgData name="Moutushi Tanha" userId="S::m.tanha@uwtsd.ac.uk::62f9b1f3-ddcf-45d7-a6a4-b667feecf47e" providerId="AD" clId="Web-{D2B1BD45-D783-7364-8A66-C9A0ED757172}" dt="2025-12-10T20:04:04.615" v="90" actId="20577"/>
          <ac:spMkLst>
            <pc:docMk/>
            <pc:sldMk cId="2088808186" sldId="418"/>
            <ac:spMk id="3" creationId="{4FB215CC-38AC-0D36-ACE3-66AAA45B7246}"/>
          </ac:spMkLst>
        </pc:spChg>
      </pc:sldChg>
      <pc:sldChg chg="new del ord">
        <pc:chgData name="Moutushi Tanha" userId="S::m.tanha@uwtsd.ac.uk::62f9b1f3-ddcf-45d7-a6a4-b667feecf47e" providerId="AD" clId="Web-{D2B1BD45-D783-7364-8A66-C9A0ED757172}" dt="2025-12-10T19:53:49.176" v="72"/>
        <pc:sldMkLst>
          <pc:docMk/>
          <pc:sldMk cId="520069604" sldId="419"/>
        </pc:sldMkLst>
      </pc:sldChg>
      <pc:sldChg chg="add">
        <pc:chgData name="Moutushi Tanha" userId="S::m.tanha@uwtsd.ac.uk::62f9b1f3-ddcf-45d7-a6a4-b667feecf47e" providerId="AD" clId="Web-{D2B1BD45-D783-7364-8A66-C9A0ED757172}" dt="2025-12-10T19:53:05.004" v="69"/>
        <pc:sldMkLst>
          <pc:docMk/>
          <pc:sldMk cId="1523184406" sldId="420"/>
        </pc:sldMkLst>
      </pc:sldChg>
      <pc:sldChg chg="new del">
        <pc:chgData name="Moutushi Tanha" userId="S::m.tanha@uwtsd.ac.uk::62f9b1f3-ddcf-45d7-a6a4-b667feecf47e" providerId="AD" clId="Web-{D2B1BD45-D783-7364-8A66-C9A0ED757172}" dt="2025-12-10T19:53:54.395" v="73"/>
        <pc:sldMkLst>
          <pc:docMk/>
          <pc:sldMk cId="3467353" sldId="421"/>
        </pc:sldMkLst>
      </pc:sldChg>
      <pc:sldChg chg="add">
        <pc:chgData name="Moutushi Tanha" userId="S::m.tanha@uwtsd.ac.uk::62f9b1f3-ddcf-45d7-a6a4-b667feecf47e" providerId="AD" clId="Web-{D2B1BD45-D783-7364-8A66-C9A0ED757172}" dt="2025-12-10T19:53:44.520" v="71"/>
        <pc:sldMkLst>
          <pc:docMk/>
          <pc:sldMk cId="4147546086" sldId="422"/>
        </pc:sldMkLst>
      </pc:sldChg>
      <pc:sldChg chg="add">
        <pc:chgData name="Moutushi Tanha" userId="S::m.tanha@uwtsd.ac.uk::62f9b1f3-ddcf-45d7-a6a4-b667feecf47e" providerId="AD" clId="Web-{D2B1BD45-D783-7364-8A66-C9A0ED757172}" dt="2025-12-10T20:00:40.935" v="84"/>
        <pc:sldMkLst>
          <pc:docMk/>
          <pc:sldMk cId="132356468" sldId="423"/>
        </pc:sldMkLst>
      </pc:sldChg>
      <pc:sldChg chg="add">
        <pc:chgData name="Moutushi Tanha" userId="S::m.tanha@uwtsd.ac.uk::62f9b1f3-ddcf-45d7-a6a4-b667feecf47e" providerId="AD" clId="Web-{D2B1BD45-D783-7364-8A66-C9A0ED757172}" dt="2025-12-10T20:01:54.954" v="86"/>
        <pc:sldMkLst>
          <pc:docMk/>
          <pc:sldMk cId="1337423682" sldId="424"/>
        </pc:sldMkLst>
      </pc:sldChg>
      <pc:sldChg chg="modSp new">
        <pc:chgData name="Moutushi Tanha" userId="S::m.tanha@uwtsd.ac.uk::62f9b1f3-ddcf-45d7-a6a4-b667feecf47e" providerId="AD" clId="Web-{D2B1BD45-D783-7364-8A66-C9A0ED757172}" dt="2025-12-10T20:34:49.979" v="160" actId="20577"/>
        <pc:sldMkLst>
          <pc:docMk/>
          <pc:sldMk cId="3412071243" sldId="425"/>
        </pc:sldMkLst>
        <pc:spChg chg="mod">
          <ac:chgData name="Moutushi Tanha" userId="S::m.tanha@uwtsd.ac.uk::62f9b1f3-ddcf-45d7-a6a4-b667feecf47e" providerId="AD" clId="Web-{D2B1BD45-D783-7364-8A66-C9A0ED757172}" dt="2025-12-10T20:34:49.979" v="160" actId="20577"/>
          <ac:spMkLst>
            <pc:docMk/>
            <pc:sldMk cId="3412071243" sldId="425"/>
            <ac:spMk id="3" creationId="{9082F679-AEF5-874C-EFE5-AD0FA9B9425B}"/>
          </ac:spMkLst>
        </pc:spChg>
      </pc:sldChg>
      <pc:sldChg chg="modSp new">
        <pc:chgData name="Moutushi Tanha" userId="S::m.tanha@uwtsd.ac.uk::62f9b1f3-ddcf-45d7-a6a4-b667feecf47e" providerId="AD" clId="Web-{D2B1BD45-D783-7364-8A66-C9A0ED757172}" dt="2025-12-10T21:07:58.374" v="167" actId="20577"/>
        <pc:sldMkLst>
          <pc:docMk/>
          <pc:sldMk cId="2669445416" sldId="426"/>
        </pc:sldMkLst>
        <pc:spChg chg="mod">
          <ac:chgData name="Moutushi Tanha" userId="S::m.tanha@uwtsd.ac.uk::62f9b1f3-ddcf-45d7-a6a4-b667feecf47e" providerId="AD" clId="Web-{D2B1BD45-D783-7364-8A66-C9A0ED757172}" dt="2025-12-10T21:07:58.374" v="167" actId="20577"/>
          <ac:spMkLst>
            <pc:docMk/>
            <pc:sldMk cId="2669445416" sldId="426"/>
            <ac:spMk id="3" creationId="{7A91D93D-C64E-E2AD-BB82-5C97471D6BE2}"/>
          </ac:spMkLst>
        </pc:spChg>
      </pc:sldChg>
      <pc:sldChg chg="modSp new">
        <pc:chgData name="Moutushi Tanha" userId="S::m.tanha@uwtsd.ac.uk::62f9b1f3-ddcf-45d7-a6a4-b667feecf47e" providerId="AD" clId="Web-{D2B1BD45-D783-7364-8A66-C9A0ED757172}" dt="2025-12-10T21:08:35.906" v="170" actId="20577"/>
        <pc:sldMkLst>
          <pc:docMk/>
          <pc:sldMk cId="1639961248" sldId="427"/>
        </pc:sldMkLst>
        <pc:spChg chg="mod">
          <ac:chgData name="Moutushi Tanha" userId="S::m.tanha@uwtsd.ac.uk::62f9b1f3-ddcf-45d7-a6a4-b667feecf47e" providerId="AD" clId="Web-{D2B1BD45-D783-7364-8A66-C9A0ED757172}" dt="2025-12-10T21:08:35.906" v="170" actId="20577"/>
          <ac:spMkLst>
            <pc:docMk/>
            <pc:sldMk cId="1639961248" sldId="427"/>
            <ac:spMk id="3" creationId="{5BA12E26-8CB4-0E01-1AB9-85D894AF4E2A}"/>
          </ac:spMkLst>
        </pc:spChg>
      </pc:sldChg>
      <pc:sldChg chg="modSp new">
        <pc:chgData name="Moutushi Tanha" userId="S::m.tanha@uwtsd.ac.uk::62f9b1f3-ddcf-45d7-a6a4-b667feecf47e" providerId="AD" clId="Web-{D2B1BD45-D783-7364-8A66-C9A0ED757172}" dt="2025-12-10T21:20:27.555" v="174" actId="20577"/>
        <pc:sldMkLst>
          <pc:docMk/>
          <pc:sldMk cId="1629574560" sldId="428"/>
        </pc:sldMkLst>
        <pc:spChg chg="mod">
          <ac:chgData name="Moutushi Tanha" userId="S::m.tanha@uwtsd.ac.uk::62f9b1f3-ddcf-45d7-a6a4-b667feecf47e" providerId="AD" clId="Web-{D2B1BD45-D783-7364-8A66-C9A0ED757172}" dt="2025-12-10T21:20:27.555" v="174" actId="20577"/>
          <ac:spMkLst>
            <pc:docMk/>
            <pc:sldMk cId="1629574560" sldId="428"/>
            <ac:spMk id="2" creationId="{D089EE9A-1066-B11A-AF46-DF3132373AED}"/>
          </ac:spMkLst>
        </pc:spChg>
        <pc:spChg chg="mod">
          <ac:chgData name="Moutushi Tanha" userId="S::m.tanha@uwtsd.ac.uk::62f9b1f3-ddcf-45d7-a6a4-b667feecf47e" providerId="AD" clId="Web-{D2B1BD45-D783-7364-8A66-C9A0ED757172}" dt="2025-12-10T21:20:16.321" v="173" actId="20577"/>
          <ac:spMkLst>
            <pc:docMk/>
            <pc:sldMk cId="1629574560" sldId="428"/>
            <ac:spMk id="3" creationId="{9962FDEF-52F5-56D4-A789-0878D7E0628B}"/>
          </ac:spMkLst>
        </pc:spChg>
      </pc:sldChg>
    </pc:docChg>
  </pc:docChgLst>
  <pc:docChgLst>
    <pc:chgData name="Moutushi Tanha" userId="S::m.tanha@uwtsd.ac.uk::62f9b1f3-ddcf-45d7-a6a4-b667feecf47e" providerId="AD" clId="Web-{61ABA503-C5EA-CFEF-8F65-09CFDAE581DF}"/>
    <pc:docChg chg="addSld modSld">
      <pc:chgData name="Moutushi Tanha" userId="S::m.tanha@uwtsd.ac.uk::62f9b1f3-ddcf-45d7-a6a4-b667feecf47e" providerId="AD" clId="Web-{61ABA503-C5EA-CFEF-8F65-09CFDAE581DF}" dt="2025-12-06T20:14:21.165" v="21" actId="20577"/>
      <pc:docMkLst>
        <pc:docMk/>
      </pc:docMkLst>
      <pc:sldChg chg="modSp">
        <pc:chgData name="Moutushi Tanha" userId="S::m.tanha@uwtsd.ac.uk::62f9b1f3-ddcf-45d7-a6a4-b667feecf47e" providerId="AD" clId="Web-{61ABA503-C5EA-CFEF-8F65-09CFDAE581DF}" dt="2025-12-06T20:11:33.806" v="5" actId="20577"/>
        <pc:sldMkLst>
          <pc:docMk/>
          <pc:sldMk cId="713293366" sldId="261"/>
        </pc:sldMkLst>
        <pc:spChg chg="mod">
          <ac:chgData name="Moutushi Tanha" userId="S::m.tanha@uwtsd.ac.uk::62f9b1f3-ddcf-45d7-a6a4-b667feecf47e" providerId="AD" clId="Web-{61ABA503-C5EA-CFEF-8F65-09CFDAE581DF}" dt="2025-12-06T20:11:33.806" v="5" actId="20577"/>
          <ac:spMkLst>
            <pc:docMk/>
            <pc:sldMk cId="713293366" sldId="261"/>
            <ac:spMk id="3" creationId="{86236022-BAAF-8F40-BB59-ADE6C571E9B5}"/>
          </ac:spMkLst>
        </pc:spChg>
      </pc:sldChg>
    </pc:docChg>
  </pc:docChgLst>
  <pc:docChgLst>
    <pc:chgData name="Moutushi Tanha" userId="S::m.tanha@uwtsd.ac.uk::62f9b1f3-ddcf-45d7-a6a4-b667feecf47e" providerId="AD" clId="Web-{99CDF6EC-8C10-83F9-6E7B-742F47306BD5}"/>
    <pc:docChg chg="addSld delSld modSld sldOrd">
      <pc:chgData name="Moutushi Tanha" userId="S::m.tanha@uwtsd.ac.uk::62f9b1f3-ddcf-45d7-a6a4-b667feecf47e" providerId="AD" clId="Web-{99CDF6EC-8C10-83F9-6E7B-742F47306BD5}" dt="2025-12-09T12:48:40.846" v="105" actId="20577"/>
      <pc:docMkLst>
        <pc:docMk/>
      </pc:docMkLst>
      <pc:sldChg chg="modSp">
        <pc:chgData name="Moutushi Tanha" userId="S::m.tanha@uwtsd.ac.uk::62f9b1f3-ddcf-45d7-a6a4-b667feecf47e" providerId="AD" clId="Web-{99CDF6EC-8C10-83F9-6E7B-742F47306BD5}" dt="2025-12-09T11:59:09.357" v="93" actId="20577"/>
        <pc:sldMkLst>
          <pc:docMk/>
          <pc:sldMk cId="2517180672" sldId="283"/>
        </pc:sldMkLst>
        <pc:spChg chg="mod">
          <ac:chgData name="Moutushi Tanha" userId="S::m.tanha@uwtsd.ac.uk::62f9b1f3-ddcf-45d7-a6a4-b667feecf47e" providerId="AD" clId="Web-{99CDF6EC-8C10-83F9-6E7B-742F47306BD5}" dt="2025-12-09T11:59:09.357" v="93" actId="20577"/>
          <ac:spMkLst>
            <pc:docMk/>
            <pc:sldMk cId="2517180672" sldId="283"/>
            <ac:spMk id="3" creationId="{D9EDE2FE-A23E-48EE-DC00-C62AA7C027E6}"/>
          </ac:spMkLst>
        </pc:spChg>
      </pc:sldChg>
      <pc:sldChg chg="modSp">
        <pc:chgData name="Moutushi Tanha" userId="S::m.tanha@uwtsd.ac.uk::62f9b1f3-ddcf-45d7-a6a4-b667feecf47e" providerId="AD" clId="Web-{99CDF6EC-8C10-83F9-6E7B-742F47306BD5}" dt="2025-12-09T11:59:18.655" v="97" actId="20577"/>
        <pc:sldMkLst>
          <pc:docMk/>
          <pc:sldMk cId="62541931" sldId="284"/>
        </pc:sldMkLst>
        <pc:spChg chg="mod">
          <ac:chgData name="Moutushi Tanha" userId="S::m.tanha@uwtsd.ac.uk::62f9b1f3-ddcf-45d7-a6a4-b667feecf47e" providerId="AD" clId="Web-{99CDF6EC-8C10-83F9-6E7B-742F47306BD5}" dt="2025-12-09T11:59:18.655" v="97" actId="20577"/>
          <ac:spMkLst>
            <pc:docMk/>
            <pc:sldMk cId="62541931" sldId="284"/>
            <ac:spMk id="3" creationId="{DA1D6C4B-BD13-9567-6BCF-CEB22E140F22}"/>
          </ac:spMkLst>
        </pc:spChg>
      </pc:sldChg>
      <pc:sldChg chg="add ord">
        <pc:chgData name="Moutushi Tanha" userId="S::m.tanha@uwtsd.ac.uk::62f9b1f3-ddcf-45d7-a6a4-b667feecf47e" providerId="AD" clId="Web-{99CDF6EC-8C10-83F9-6E7B-742F47306BD5}" dt="2025-12-09T11:56:15.940" v="85"/>
        <pc:sldMkLst>
          <pc:docMk/>
          <pc:sldMk cId="1704918495" sldId="295"/>
        </pc:sldMkLst>
      </pc:sldChg>
      <pc:sldChg chg="add">
        <pc:chgData name="Moutushi Tanha" userId="S::m.tanha@uwtsd.ac.uk::62f9b1f3-ddcf-45d7-a6a4-b667feecf47e" providerId="AD" clId="Web-{99CDF6EC-8C10-83F9-6E7B-742F47306BD5}" dt="2025-12-09T11:56:05.362" v="83"/>
        <pc:sldMkLst>
          <pc:docMk/>
          <pc:sldMk cId="1782871593" sldId="296"/>
        </pc:sldMkLst>
      </pc:sldChg>
      <pc:sldChg chg="add">
        <pc:chgData name="Moutushi Tanha" userId="S::m.tanha@uwtsd.ac.uk::62f9b1f3-ddcf-45d7-a6a4-b667feecf47e" providerId="AD" clId="Web-{99CDF6EC-8C10-83F9-6E7B-742F47306BD5}" dt="2025-12-09T11:56:46.519" v="86"/>
        <pc:sldMkLst>
          <pc:docMk/>
          <pc:sldMk cId="3770978178" sldId="297"/>
        </pc:sldMkLst>
      </pc:sldChg>
      <pc:sldChg chg="add">
        <pc:chgData name="Moutushi Tanha" userId="S::m.tanha@uwtsd.ac.uk::62f9b1f3-ddcf-45d7-a6a4-b667feecf47e" providerId="AD" clId="Web-{99CDF6EC-8C10-83F9-6E7B-742F47306BD5}" dt="2025-12-09T11:57:04.395" v="88"/>
        <pc:sldMkLst>
          <pc:docMk/>
          <pc:sldMk cId="235584233" sldId="298"/>
        </pc:sldMkLst>
      </pc:sldChg>
      <pc:sldChg chg="add">
        <pc:chgData name="Moutushi Tanha" userId="S::m.tanha@uwtsd.ac.uk::62f9b1f3-ddcf-45d7-a6a4-b667feecf47e" providerId="AD" clId="Web-{99CDF6EC-8C10-83F9-6E7B-742F47306BD5}" dt="2025-12-09T11:51:06.195" v="69"/>
        <pc:sldMkLst>
          <pc:docMk/>
          <pc:sldMk cId="3097653108" sldId="300"/>
        </pc:sldMkLst>
      </pc:sldChg>
      <pc:sldChg chg="add">
        <pc:chgData name="Moutushi Tanha" userId="S::m.tanha@uwtsd.ac.uk::62f9b1f3-ddcf-45d7-a6a4-b667feecf47e" providerId="AD" clId="Web-{99CDF6EC-8C10-83F9-6E7B-742F47306BD5}" dt="2025-12-09T11:51:37.212" v="71"/>
        <pc:sldMkLst>
          <pc:docMk/>
          <pc:sldMk cId="830811065" sldId="301"/>
        </pc:sldMkLst>
      </pc:sldChg>
      <pc:sldChg chg="add">
        <pc:chgData name="Moutushi Tanha" userId="S::m.tanha@uwtsd.ac.uk::62f9b1f3-ddcf-45d7-a6a4-b667feecf47e" providerId="AD" clId="Web-{99CDF6EC-8C10-83F9-6E7B-742F47306BD5}" dt="2025-12-09T11:52:01.057" v="73"/>
        <pc:sldMkLst>
          <pc:docMk/>
          <pc:sldMk cId="1967471807" sldId="302"/>
        </pc:sldMkLst>
      </pc:sldChg>
      <pc:sldChg chg="add">
        <pc:chgData name="Moutushi Tanha" userId="S::m.tanha@uwtsd.ac.uk::62f9b1f3-ddcf-45d7-a6a4-b667feecf47e" providerId="AD" clId="Web-{99CDF6EC-8C10-83F9-6E7B-742F47306BD5}" dt="2025-12-09T11:52:32.058" v="75"/>
        <pc:sldMkLst>
          <pc:docMk/>
          <pc:sldMk cId="3366609686" sldId="312"/>
        </pc:sldMkLst>
      </pc:sldChg>
      <pc:sldChg chg="add">
        <pc:chgData name="Moutushi Tanha" userId="S::m.tanha@uwtsd.ac.uk::62f9b1f3-ddcf-45d7-a6a4-b667feecf47e" providerId="AD" clId="Web-{99CDF6EC-8C10-83F9-6E7B-742F47306BD5}" dt="2025-12-09T11:42:11.813" v="29"/>
        <pc:sldMkLst>
          <pc:docMk/>
          <pc:sldMk cId="896659317" sldId="314"/>
        </pc:sldMkLst>
      </pc:sldChg>
      <pc:sldChg chg="add">
        <pc:chgData name="Moutushi Tanha" userId="S::m.tanha@uwtsd.ac.uk::62f9b1f3-ddcf-45d7-a6a4-b667feecf47e" providerId="AD" clId="Web-{99CDF6EC-8C10-83F9-6E7B-742F47306BD5}" dt="2025-12-09T11:42:33.661" v="31"/>
        <pc:sldMkLst>
          <pc:docMk/>
          <pc:sldMk cId="1227070246" sldId="317"/>
        </pc:sldMkLst>
      </pc:sldChg>
      <pc:sldChg chg="add">
        <pc:chgData name="Moutushi Tanha" userId="S::m.tanha@uwtsd.ac.uk::62f9b1f3-ddcf-45d7-a6a4-b667feecf47e" providerId="AD" clId="Web-{99CDF6EC-8C10-83F9-6E7B-742F47306BD5}" dt="2025-12-09T11:43:59.644" v="36"/>
        <pc:sldMkLst>
          <pc:docMk/>
          <pc:sldMk cId="61836193" sldId="321"/>
        </pc:sldMkLst>
      </pc:sldChg>
      <pc:sldChg chg="add">
        <pc:chgData name="Moutushi Tanha" userId="S::m.tanha@uwtsd.ac.uk::62f9b1f3-ddcf-45d7-a6a4-b667feecf47e" providerId="AD" clId="Web-{99CDF6EC-8C10-83F9-6E7B-742F47306BD5}" dt="2025-12-09T11:37:00.173" v="19"/>
        <pc:sldMkLst>
          <pc:docMk/>
          <pc:sldMk cId="3543975742" sldId="322"/>
        </pc:sldMkLst>
      </pc:sldChg>
      <pc:sldChg chg="add">
        <pc:chgData name="Moutushi Tanha" userId="S::m.tanha@uwtsd.ac.uk::62f9b1f3-ddcf-45d7-a6a4-b667feecf47e" providerId="AD" clId="Web-{99CDF6EC-8C10-83F9-6E7B-742F47306BD5}" dt="2025-12-09T11:35:33.373" v="12"/>
        <pc:sldMkLst>
          <pc:docMk/>
          <pc:sldMk cId="2350471051" sldId="325"/>
        </pc:sldMkLst>
      </pc:sldChg>
      <pc:sldChg chg="add">
        <pc:chgData name="Moutushi Tanha" userId="S::m.tanha@uwtsd.ac.uk::62f9b1f3-ddcf-45d7-a6a4-b667feecf47e" providerId="AD" clId="Web-{99CDF6EC-8C10-83F9-6E7B-742F47306BD5}" dt="2025-12-09T11:35:58.827" v="14"/>
        <pc:sldMkLst>
          <pc:docMk/>
          <pc:sldMk cId="980257629" sldId="326"/>
        </pc:sldMkLst>
      </pc:sldChg>
      <pc:sldChg chg="add">
        <pc:chgData name="Moutushi Tanha" userId="S::m.tanha@uwtsd.ac.uk::62f9b1f3-ddcf-45d7-a6a4-b667feecf47e" providerId="AD" clId="Web-{99CDF6EC-8C10-83F9-6E7B-742F47306BD5}" dt="2025-12-09T11:36:27.859" v="16"/>
        <pc:sldMkLst>
          <pc:docMk/>
          <pc:sldMk cId="4026229045" sldId="327"/>
        </pc:sldMkLst>
      </pc:sldChg>
      <pc:sldChg chg="add">
        <pc:chgData name="Moutushi Tanha" userId="S::m.tanha@uwtsd.ac.uk::62f9b1f3-ddcf-45d7-a6a4-b667feecf47e" providerId="AD" clId="Web-{99CDF6EC-8C10-83F9-6E7B-742F47306BD5}" dt="2025-12-09T11:21:23.114" v="1"/>
        <pc:sldMkLst>
          <pc:docMk/>
          <pc:sldMk cId="1114197583" sldId="328"/>
        </pc:sldMkLst>
      </pc:sldChg>
      <pc:sldChg chg="add">
        <pc:chgData name="Moutushi Tanha" userId="S::m.tanha@uwtsd.ac.uk::62f9b1f3-ddcf-45d7-a6a4-b667feecf47e" providerId="AD" clId="Web-{99CDF6EC-8C10-83F9-6E7B-742F47306BD5}" dt="2025-12-09T11:58:02.443" v="90"/>
        <pc:sldMkLst>
          <pc:docMk/>
          <pc:sldMk cId="55697992" sldId="340"/>
        </pc:sldMkLst>
      </pc:sldChg>
      <pc:sldChg chg="add ord">
        <pc:chgData name="Moutushi Tanha" userId="S::m.tanha@uwtsd.ac.uk::62f9b1f3-ddcf-45d7-a6a4-b667feecf47e" providerId="AD" clId="Web-{99CDF6EC-8C10-83F9-6E7B-742F47306BD5}" dt="2025-12-09T11:38:16.691" v="23"/>
        <pc:sldMkLst>
          <pc:docMk/>
          <pc:sldMk cId="3653226072" sldId="349"/>
        </pc:sldMkLst>
      </pc:sldChg>
      <pc:sldChg chg="add">
        <pc:chgData name="Moutushi Tanha" userId="S::m.tanha@uwtsd.ac.uk::62f9b1f3-ddcf-45d7-a6a4-b667feecf47e" providerId="AD" clId="Web-{99CDF6EC-8C10-83F9-6E7B-742F47306BD5}" dt="2025-12-09T11:54:05.999" v="77"/>
        <pc:sldMkLst>
          <pc:docMk/>
          <pc:sldMk cId="4072215769" sldId="358"/>
        </pc:sldMkLst>
      </pc:sldChg>
      <pc:sldChg chg="add">
        <pc:chgData name="Moutushi Tanha" userId="S::m.tanha@uwtsd.ac.uk::62f9b1f3-ddcf-45d7-a6a4-b667feecf47e" providerId="AD" clId="Web-{99CDF6EC-8C10-83F9-6E7B-742F47306BD5}" dt="2025-12-09T11:54:33.125" v="79"/>
        <pc:sldMkLst>
          <pc:docMk/>
          <pc:sldMk cId="2635261500" sldId="368"/>
        </pc:sldMkLst>
      </pc:sldChg>
      <pc:sldChg chg="add">
        <pc:chgData name="Moutushi Tanha" userId="S::m.tanha@uwtsd.ac.uk::62f9b1f3-ddcf-45d7-a6a4-b667feecf47e" providerId="AD" clId="Web-{99CDF6EC-8C10-83F9-6E7B-742F47306BD5}" dt="2025-12-09T11:43:01.057" v="33"/>
        <pc:sldMkLst>
          <pc:docMk/>
          <pc:sldMk cId="2104769088" sldId="369"/>
        </pc:sldMkLst>
      </pc:sldChg>
      <pc:sldChg chg="add ord">
        <pc:chgData name="Moutushi Tanha" userId="S::m.tanha@uwtsd.ac.uk::62f9b1f3-ddcf-45d7-a6a4-b667feecf47e" providerId="AD" clId="Web-{99CDF6EC-8C10-83F9-6E7B-742F47306BD5}" dt="2025-12-09T11:48:34.375" v="62"/>
        <pc:sldMkLst>
          <pc:docMk/>
          <pc:sldMk cId="1701116968" sldId="370"/>
        </pc:sldMkLst>
      </pc:sldChg>
      <pc:sldChg chg="add">
        <pc:chgData name="Moutushi Tanha" userId="S::m.tanha@uwtsd.ac.uk::62f9b1f3-ddcf-45d7-a6a4-b667feecf47e" providerId="AD" clId="Web-{99CDF6EC-8C10-83F9-6E7B-742F47306BD5}" dt="2025-12-09T11:50:04.395" v="63"/>
        <pc:sldMkLst>
          <pc:docMk/>
          <pc:sldMk cId="2987550719" sldId="380"/>
        </pc:sldMkLst>
      </pc:sldChg>
      <pc:sldChg chg="add ord">
        <pc:chgData name="Moutushi Tanha" userId="S::m.tanha@uwtsd.ac.uk::62f9b1f3-ddcf-45d7-a6a4-b667feecf47e" providerId="AD" clId="Web-{99CDF6EC-8C10-83F9-6E7B-742F47306BD5}" dt="2025-12-09T11:50:45.132" v="67"/>
        <pc:sldMkLst>
          <pc:docMk/>
          <pc:sldMk cId="3415900253" sldId="381"/>
        </pc:sldMkLst>
      </pc:sldChg>
      <pc:sldChg chg="add">
        <pc:chgData name="Moutushi Tanha" userId="S::m.tanha@uwtsd.ac.uk::62f9b1f3-ddcf-45d7-a6a4-b667feecf47e" providerId="AD" clId="Web-{99CDF6EC-8C10-83F9-6E7B-742F47306BD5}" dt="2025-12-09T11:40:10.787" v="24"/>
        <pc:sldMkLst>
          <pc:docMk/>
          <pc:sldMk cId="3614679929" sldId="382"/>
        </pc:sldMkLst>
      </pc:sldChg>
      <pc:sldChg chg="add">
        <pc:chgData name="Moutushi Tanha" userId="S::m.tanha@uwtsd.ac.uk::62f9b1f3-ddcf-45d7-a6a4-b667feecf47e" providerId="AD" clId="Web-{99CDF6EC-8C10-83F9-6E7B-742F47306BD5}" dt="2025-12-09T11:40:36.600" v="26"/>
        <pc:sldMkLst>
          <pc:docMk/>
          <pc:sldMk cId="3354079077" sldId="383"/>
        </pc:sldMkLst>
      </pc:sldChg>
      <pc:sldChg chg="add">
        <pc:chgData name="Moutushi Tanha" userId="S::m.tanha@uwtsd.ac.uk::62f9b1f3-ddcf-45d7-a6a4-b667feecf47e" providerId="AD" clId="Web-{99CDF6EC-8C10-83F9-6E7B-742F47306BD5}" dt="2025-12-09T11:34:02.947" v="4"/>
        <pc:sldMkLst>
          <pc:docMk/>
          <pc:sldMk cId="734638194" sldId="385"/>
        </pc:sldMkLst>
      </pc:sldChg>
      <pc:sldChg chg="add">
        <pc:chgData name="Moutushi Tanha" userId="S::m.tanha@uwtsd.ac.uk::62f9b1f3-ddcf-45d7-a6a4-b667feecf47e" providerId="AD" clId="Web-{99CDF6EC-8C10-83F9-6E7B-742F47306BD5}" dt="2025-12-09T11:34:22.870" v="7"/>
        <pc:sldMkLst>
          <pc:docMk/>
          <pc:sldMk cId="3158085603" sldId="388"/>
        </pc:sldMkLst>
      </pc:sldChg>
    </pc:docChg>
  </pc:docChgLst>
  <pc:docChgLst>
    <pc:chgData name="Moutushi Tanha" userId="S::m.tanha@uwtsd.ac.uk::62f9b1f3-ddcf-45d7-a6a4-b667feecf47e" providerId="AD" clId="Web-{151FBF66-859B-B95C-8359-1512655CB11C}"/>
    <pc:docChg chg="addSld modSld">
      <pc:chgData name="Moutushi Tanha" userId="S::m.tanha@uwtsd.ac.uk::62f9b1f3-ddcf-45d7-a6a4-b667feecf47e" providerId="AD" clId="Web-{151FBF66-859B-B95C-8359-1512655CB11C}" dt="2025-12-09T20:05:05.902" v="53"/>
      <pc:docMkLst>
        <pc:docMk/>
      </pc:docMkLst>
      <pc:sldChg chg="modSp new">
        <pc:chgData name="Moutushi Tanha" userId="S::m.tanha@uwtsd.ac.uk::62f9b1f3-ddcf-45d7-a6a4-b667feecf47e" providerId="AD" clId="Web-{151FBF66-859B-B95C-8359-1512655CB11C}" dt="2025-12-09T18:38:18.687" v="10" actId="20577"/>
        <pc:sldMkLst>
          <pc:docMk/>
          <pc:sldMk cId="4193634712" sldId="395"/>
        </pc:sldMkLst>
        <pc:spChg chg="mod">
          <ac:chgData name="Moutushi Tanha" userId="S::m.tanha@uwtsd.ac.uk::62f9b1f3-ddcf-45d7-a6a4-b667feecf47e" providerId="AD" clId="Web-{151FBF66-859B-B95C-8359-1512655CB11C}" dt="2025-12-09T18:38:18.687" v="10" actId="20577"/>
          <ac:spMkLst>
            <pc:docMk/>
            <pc:sldMk cId="4193634712" sldId="395"/>
            <ac:spMk id="2" creationId="{6FED3261-C8B5-27FA-EE32-8C05866BD6BD}"/>
          </ac:spMkLst>
        </pc:spChg>
        <pc:spChg chg="mod">
          <ac:chgData name="Moutushi Tanha" userId="S::m.tanha@uwtsd.ac.uk::62f9b1f3-ddcf-45d7-a6a4-b667feecf47e" providerId="AD" clId="Web-{151FBF66-859B-B95C-8359-1512655CB11C}" dt="2025-12-09T18:38:13.765" v="8" actId="20577"/>
          <ac:spMkLst>
            <pc:docMk/>
            <pc:sldMk cId="4193634712" sldId="395"/>
            <ac:spMk id="3" creationId="{93C848FF-814C-F6A9-227B-1B0086B8756E}"/>
          </ac:spMkLst>
        </pc:spChg>
      </pc:sldChg>
      <pc:sldChg chg="modSp new">
        <pc:chgData name="Moutushi Tanha" userId="S::m.tanha@uwtsd.ac.uk::62f9b1f3-ddcf-45d7-a6a4-b667feecf47e" providerId="AD" clId="Web-{151FBF66-859B-B95C-8359-1512655CB11C}" dt="2025-12-09T18:12:29.704" v="4" actId="20577"/>
        <pc:sldMkLst>
          <pc:docMk/>
          <pc:sldMk cId="1059803322" sldId="396"/>
        </pc:sldMkLst>
        <pc:spChg chg="mod">
          <ac:chgData name="Moutushi Tanha" userId="S::m.tanha@uwtsd.ac.uk::62f9b1f3-ddcf-45d7-a6a4-b667feecf47e" providerId="AD" clId="Web-{151FBF66-859B-B95C-8359-1512655CB11C}" dt="2025-12-09T18:12:29.704" v="4" actId="20577"/>
          <ac:spMkLst>
            <pc:docMk/>
            <pc:sldMk cId="1059803322" sldId="396"/>
            <ac:spMk id="3" creationId="{E0EAE006-F191-C182-3092-B548392E9AAF}"/>
          </ac:spMkLst>
        </pc:spChg>
      </pc:sldChg>
      <pc:sldChg chg="modSp new">
        <pc:chgData name="Moutushi Tanha" userId="S::m.tanha@uwtsd.ac.uk::62f9b1f3-ddcf-45d7-a6a4-b667feecf47e" providerId="AD" clId="Web-{151FBF66-859B-B95C-8359-1512655CB11C}" dt="2025-12-09T18:12:32.392" v="5" actId="20577"/>
        <pc:sldMkLst>
          <pc:docMk/>
          <pc:sldMk cId="3986395709" sldId="397"/>
        </pc:sldMkLst>
        <pc:spChg chg="mod">
          <ac:chgData name="Moutushi Tanha" userId="S::m.tanha@uwtsd.ac.uk::62f9b1f3-ddcf-45d7-a6a4-b667feecf47e" providerId="AD" clId="Web-{151FBF66-859B-B95C-8359-1512655CB11C}" dt="2025-12-09T18:12:32.392" v="5" actId="20577"/>
          <ac:spMkLst>
            <pc:docMk/>
            <pc:sldMk cId="3986395709" sldId="397"/>
            <ac:spMk id="3" creationId="{BE81E758-2A38-B876-A773-8EB1D243780B}"/>
          </ac:spMkLst>
        </pc:spChg>
      </pc:sldChg>
      <pc:sldChg chg="modSp new">
        <pc:chgData name="Moutushi Tanha" userId="S::m.tanha@uwtsd.ac.uk::62f9b1f3-ddcf-45d7-a6a4-b667feecf47e" providerId="AD" clId="Web-{151FBF66-859B-B95C-8359-1512655CB11C}" dt="2025-12-09T18:45:01.058" v="27" actId="20577"/>
        <pc:sldMkLst>
          <pc:docMk/>
          <pc:sldMk cId="4035964776" sldId="398"/>
        </pc:sldMkLst>
        <pc:spChg chg="mod">
          <ac:chgData name="Moutushi Tanha" userId="S::m.tanha@uwtsd.ac.uk::62f9b1f3-ddcf-45d7-a6a4-b667feecf47e" providerId="AD" clId="Web-{151FBF66-859B-B95C-8359-1512655CB11C}" dt="2025-12-09T18:44:44.588" v="17" actId="20577"/>
          <ac:spMkLst>
            <pc:docMk/>
            <pc:sldMk cId="4035964776" sldId="398"/>
            <ac:spMk id="2" creationId="{608FC71C-EEFC-8799-4E18-EA32E349C843}"/>
          </ac:spMkLst>
        </pc:spChg>
        <pc:spChg chg="mod">
          <ac:chgData name="Moutushi Tanha" userId="S::m.tanha@uwtsd.ac.uk::62f9b1f3-ddcf-45d7-a6a4-b667feecf47e" providerId="AD" clId="Web-{151FBF66-859B-B95C-8359-1512655CB11C}" dt="2025-12-09T18:45:01.058" v="27" actId="20577"/>
          <ac:spMkLst>
            <pc:docMk/>
            <pc:sldMk cId="4035964776" sldId="398"/>
            <ac:spMk id="3" creationId="{039C34BE-A9FF-32E1-2A8D-98A1C6724ADE}"/>
          </ac:spMkLst>
        </pc:spChg>
      </pc:sldChg>
      <pc:sldChg chg="modSp new">
        <pc:chgData name="Moutushi Tanha" userId="S::m.tanha@uwtsd.ac.uk::62f9b1f3-ddcf-45d7-a6a4-b667feecf47e" providerId="AD" clId="Web-{151FBF66-859B-B95C-8359-1512655CB11C}" dt="2025-12-09T19:11:29.610" v="32" actId="20577"/>
        <pc:sldMkLst>
          <pc:docMk/>
          <pc:sldMk cId="2291398291" sldId="399"/>
        </pc:sldMkLst>
        <pc:spChg chg="mod">
          <ac:chgData name="Moutushi Tanha" userId="S::m.tanha@uwtsd.ac.uk::62f9b1f3-ddcf-45d7-a6a4-b667feecf47e" providerId="AD" clId="Web-{151FBF66-859B-B95C-8359-1512655CB11C}" dt="2025-12-09T19:11:29.610" v="32" actId="20577"/>
          <ac:spMkLst>
            <pc:docMk/>
            <pc:sldMk cId="2291398291" sldId="399"/>
            <ac:spMk id="2" creationId="{A45A0C1A-7C88-2E65-FBED-665596423954}"/>
          </ac:spMkLst>
        </pc:spChg>
        <pc:spChg chg="mod">
          <ac:chgData name="Moutushi Tanha" userId="S::m.tanha@uwtsd.ac.uk::62f9b1f3-ddcf-45d7-a6a4-b667feecf47e" providerId="AD" clId="Web-{151FBF66-859B-B95C-8359-1512655CB11C}" dt="2025-12-09T19:11:26.937" v="31" actId="20577"/>
          <ac:spMkLst>
            <pc:docMk/>
            <pc:sldMk cId="2291398291" sldId="399"/>
            <ac:spMk id="3" creationId="{F633CD0A-D333-BF44-C0B6-B0667865ABCD}"/>
          </ac:spMkLst>
        </pc:spChg>
      </pc:sldChg>
      <pc:sldChg chg="new">
        <pc:chgData name="Moutushi Tanha" userId="S::m.tanha@uwtsd.ac.uk::62f9b1f3-ddcf-45d7-a6a4-b667feecf47e" providerId="AD" clId="Web-{151FBF66-859B-B95C-8359-1512655CB11C}" dt="2025-12-09T18:45:02.026" v="29"/>
        <pc:sldMkLst>
          <pc:docMk/>
          <pc:sldMk cId="750856273" sldId="400"/>
        </pc:sldMkLst>
      </pc:sldChg>
      <pc:sldChg chg="modSp new">
        <pc:chgData name="Moutushi Tanha" userId="S::m.tanha@uwtsd.ac.uk::62f9b1f3-ddcf-45d7-a6a4-b667feecf47e" providerId="AD" clId="Web-{151FBF66-859B-B95C-8359-1512655CB11C}" dt="2025-12-09T19:47:08.659" v="38" actId="20577"/>
        <pc:sldMkLst>
          <pc:docMk/>
          <pc:sldMk cId="2354853871" sldId="401"/>
        </pc:sldMkLst>
        <pc:spChg chg="mod">
          <ac:chgData name="Moutushi Tanha" userId="S::m.tanha@uwtsd.ac.uk::62f9b1f3-ddcf-45d7-a6a4-b667feecf47e" providerId="AD" clId="Web-{151FBF66-859B-B95C-8359-1512655CB11C}" dt="2025-12-09T19:47:08.659" v="38" actId="20577"/>
          <ac:spMkLst>
            <pc:docMk/>
            <pc:sldMk cId="2354853871" sldId="401"/>
            <ac:spMk id="2" creationId="{9FBBBAE2-2622-A28F-A9EB-A556E4D62230}"/>
          </ac:spMkLst>
        </pc:spChg>
        <pc:spChg chg="mod">
          <ac:chgData name="Moutushi Tanha" userId="S::m.tanha@uwtsd.ac.uk::62f9b1f3-ddcf-45d7-a6a4-b667feecf47e" providerId="AD" clId="Web-{151FBF66-859B-B95C-8359-1512655CB11C}" dt="2025-12-09T19:47:06.675" v="37" actId="20577"/>
          <ac:spMkLst>
            <pc:docMk/>
            <pc:sldMk cId="2354853871" sldId="401"/>
            <ac:spMk id="3" creationId="{207D5CEB-487D-BE91-052F-110F121A90DE}"/>
          </ac:spMkLst>
        </pc:spChg>
      </pc:sldChg>
      <pc:sldChg chg="modSp new">
        <pc:chgData name="Moutushi Tanha" userId="S::m.tanha@uwtsd.ac.uk::62f9b1f3-ddcf-45d7-a6a4-b667feecf47e" providerId="AD" clId="Web-{151FBF66-859B-B95C-8359-1512655CB11C}" dt="2025-12-09T20:02:57.431" v="41" actId="20577"/>
        <pc:sldMkLst>
          <pc:docMk/>
          <pc:sldMk cId="1242375569" sldId="402"/>
        </pc:sldMkLst>
        <pc:spChg chg="mod">
          <ac:chgData name="Moutushi Tanha" userId="S::m.tanha@uwtsd.ac.uk::62f9b1f3-ddcf-45d7-a6a4-b667feecf47e" providerId="AD" clId="Web-{151FBF66-859B-B95C-8359-1512655CB11C}" dt="2025-12-09T20:02:57.431" v="41" actId="20577"/>
          <ac:spMkLst>
            <pc:docMk/>
            <pc:sldMk cId="1242375569" sldId="402"/>
            <ac:spMk id="2" creationId="{9CCF608D-2485-61AD-99E8-DEF7988CFB55}"/>
          </ac:spMkLst>
        </pc:spChg>
        <pc:spChg chg="mod">
          <ac:chgData name="Moutushi Tanha" userId="S::m.tanha@uwtsd.ac.uk::62f9b1f3-ddcf-45d7-a6a4-b667feecf47e" providerId="AD" clId="Web-{151FBF66-859B-B95C-8359-1512655CB11C}" dt="2025-12-09T20:02:54.822" v="40" actId="20577"/>
          <ac:spMkLst>
            <pc:docMk/>
            <pc:sldMk cId="1242375569" sldId="402"/>
            <ac:spMk id="3" creationId="{2198B7DD-9677-9948-A740-25C00767668C}"/>
          </ac:spMkLst>
        </pc:spChg>
      </pc:sldChg>
      <pc:sldChg chg="modSp new">
        <pc:chgData name="Moutushi Tanha" userId="S::m.tanha@uwtsd.ac.uk::62f9b1f3-ddcf-45d7-a6a4-b667feecf47e" providerId="AD" clId="Web-{151FBF66-859B-B95C-8359-1512655CB11C}" dt="2025-12-09T20:05:04.246" v="50" actId="20577"/>
        <pc:sldMkLst>
          <pc:docMk/>
          <pc:sldMk cId="2626980949" sldId="403"/>
        </pc:sldMkLst>
        <pc:spChg chg="mod">
          <ac:chgData name="Moutushi Tanha" userId="S::m.tanha@uwtsd.ac.uk::62f9b1f3-ddcf-45d7-a6a4-b667feecf47e" providerId="AD" clId="Web-{151FBF66-859B-B95C-8359-1512655CB11C}" dt="2025-12-09T20:05:04.246" v="50" actId="20577"/>
          <ac:spMkLst>
            <pc:docMk/>
            <pc:sldMk cId="2626980949" sldId="403"/>
            <ac:spMk id="3" creationId="{69E5B1E6-4D74-99E3-E2DB-53CA9BD8BB5D}"/>
          </ac:spMkLst>
        </pc:spChg>
      </pc:sldChg>
      <pc:sldChg chg="new">
        <pc:chgData name="Moutushi Tanha" userId="S::m.tanha@uwtsd.ac.uk::62f9b1f3-ddcf-45d7-a6a4-b667feecf47e" providerId="AD" clId="Web-{151FBF66-859B-B95C-8359-1512655CB11C}" dt="2025-12-09T20:05:04.746" v="51"/>
        <pc:sldMkLst>
          <pc:docMk/>
          <pc:sldMk cId="1608578164" sldId="404"/>
        </pc:sldMkLst>
      </pc:sldChg>
      <pc:sldChg chg="new">
        <pc:chgData name="Moutushi Tanha" userId="S::m.tanha@uwtsd.ac.uk::62f9b1f3-ddcf-45d7-a6a4-b667feecf47e" providerId="AD" clId="Web-{151FBF66-859B-B95C-8359-1512655CB11C}" dt="2025-12-09T20:05:05.418" v="52"/>
        <pc:sldMkLst>
          <pc:docMk/>
          <pc:sldMk cId="467714425" sldId="405"/>
        </pc:sldMkLst>
      </pc:sldChg>
      <pc:sldChg chg="new">
        <pc:chgData name="Moutushi Tanha" userId="S::m.tanha@uwtsd.ac.uk::62f9b1f3-ddcf-45d7-a6a4-b667feecf47e" providerId="AD" clId="Web-{151FBF66-859B-B95C-8359-1512655CB11C}" dt="2025-12-09T20:05:05.902" v="53"/>
        <pc:sldMkLst>
          <pc:docMk/>
          <pc:sldMk cId="1734539441" sldId="406"/>
        </pc:sldMkLst>
      </pc:sldChg>
    </pc:docChg>
  </pc:docChgLst>
  <pc:docChgLst>
    <pc:chgData name="Moutushi Tanha" userId="S::m.tanha@uwtsd.ac.uk::62f9b1f3-ddcf-45d7-a6a4-b667feecf47e" providerId="AD" clId="Web-{2B7241FD-D0BA-9583-0CBB-F8210E64C8BC}"/>
    <pc:docChg chg="addSld modSld">
      <pc:chgData name="Moutushi Tanha" userId="S::m.tanha@uwtsd.ac.uk::62f9b1f3-ddcf-45d7-a6a4-b667feecf47e" providerId="AD" clId="Web-{2B7241FD-D0BA-9583-0CBB-F8210E64C8BC}" dt="2025-12-07T09:35:04.615" v="27"/>
      <pc:docMkLst>
        <pc:docMk/>
      </pc:docMkLst>
      <pc:sldChg chg="modSp new">
        <pc:chgData name="Moutushi Tanha" userId="S::m.tanha@uwtsd.ac.uk::62f9b1f3-ddcf-45d7-a6a4-b667feecf47e" providerId="AD" clId="Web-{2B7241FD-D0BA-9583-0CBB-F8210E64C8BC}" dt="2025-12-07T09:28:51.367" v="26" actId="20577"/>
        <pc:sldMkLst>
          <pc:docMk/>
          <pc:sldMk cId="3129823197" sldId="269"/>
        </pc:sldMkLst>
        <pc:spChg chg="mod">
          <ac:chgData name="Moutushi Tanha" userId="S::m.tanha@uwtsd.ac.uk::62f9b1f3-ddcf-45d7-a6a4-b667feecf47e" providerId="AD" clId="Web-{2B7241FD-D0BA-9583-0CBB-F8210E64C8BC}" dt="2025-12-07T09:28:44.455" v="25" actId="20577"/>
          <ac:spMkLst>
            <pc:docMk/>
            <pc:sldMk cId="3129823197" sldId="269"/>
            <ac:spMk id="2" creationId="{461A6157-453E-B9C6-C99D-CC21B5A727BB}"/>
          </ac:spMkLst>
        </pc:spChg>
        <pc:spChg chg="mod">
          <ac:chgData name="Moutushi Tanha" userId="S::m.tanha@uwtsd.ac.uk::62f9b1f3-ddcf-45d7-a6a4-b667feecf47e" providerId="AD" clId="Web-{2B7241FD-D0BA-9583-0CBB-F8210E64C8BC}" dt="2025-12-07T09:28:51.367" v="26" actId="20577"/>
          <ac:spMkLst>
            <pc:docMk/>
            <pc:sldMk cId="3129823197" sldId="269"/>
            <ac:spMk id="3" creationId="{C1E93846-86E8-5D66-5532-A39C5765D948}"/>
          </ac:spMkLst>
        </pc:spChg>
      </pc:sldChg>
      <pc:sldChg chg="modSp new">
        <pc:chgData name="Moutushi Tanha" userId="S::m.tanha@uwtsd.ac.uk::62f9b1f3-ddcf-45d7-a6a4-b667feecf47e" providerId="AD" clId="Web-{2B7241FD-D0BA-9583-0CBB-F8210E64C8BC}" dt="2025-12-07T09:27:20.828" v="15" actId="20577"/>
        <pc:sldMkLst>
          <pc:docMk/>
          <pc:sldMk cId="809556176" sldId="270"/>
        </pc:sldMkLst>
        <pc:spChg chg="mod">
          <ac:chgData name="Moutushi Tanha" userId="S::m.tanha@uwtsd.ac.uk::62f9b1f3-ddcf-45d7-a6a4-b667feecf47e" providerId="AD" clId="Web-{2B7241FD-D0BA-9583-0CBB-F8210E64C8BC}" dt="2025-12-07T09:27:20.828" v="15" actId="20577"/>
          <ac:spMkLst>
            <pc:docMk/>
            <pc:sldMk cId="809556176" sldId="270"/>
            <ac:spMk id="3" creationId="{524A9C66-F2CA-0AB5-3336-B2348C0B2E52}"/>
          </ac:spMkLst>
        </pc:spChg>
      </pc:sldChg>
      <pc:sldChg chg="modSp new">
        <pc:chgData name="Moutushi Tanha" userId="S::m.tanha@uwtsd.ac.uk::62f9b1f3-ddcf-45d7-a6a4-b667feecf47e" providerId="AD" clId="Web-{2B7241FD-D0BA-9583-0CBB-F8210E64C8BC}" dt="2025-12-07T09:27:59.891" v="17" actId="20577"/>
        <pc:sldMkLst>
          <pc:docMk/>
          <pc:sldMk cId="1798242596" sldId="271"/>
        </pc:sldMkLst>
        <pc:spChg chg="mod">
          <ac:chgData name="Moutushi Tanha" userId="S::m.tanha@uwtsd.ac.uk::62f9b1f3-ddcf-45d7-a6a4-b667feecf47e" providerId="AD" clId="Web-{2B7241FD-D0BA-9583-0CBB-F8210E64C8BC}" dt="2025-12-07T09:27:59.891" v="17" actId="20577"/>
          <ac:spMkLst>
            <pc:docMk/>
            <pc:sldMk cId="1798242596" sldId="271"/>
            <ac:spMk id="3" creationId="{5C3D2A7D-E172-3715-161B-51AB40D9F9F2}"/>
          </ac:spMkLst>
        </pc:spChg>
      </pc:sldChg>
      <pc:sldChg chg="modSp new">
        <pc:chgData name="Moutushi Tanha" userId="S::m.tanha@uwtsd.ac.uk::62f9b1f3-ddcf-45d7-a6a4-b667feecf47e" providerId="AD" clId="Web-{2B7241FD-D0BA-9583-0CBB-F8210E64C8BC}" dt="2025-12-07T09:25:56.733" v="9" actId="20577"/>
        <pc:sldMkLst>
          <pc:docMk/>
          <pc:sldMk cId="704693691" sldId="272"/>
        </pc:sldMkLst>
        <pc:spChg chg="mod">
          <ac:chgData name="Moutushi Tanha" userId="S::m.tanha@uwtsd.ac.uk::62f9b1f3-ddcf-45d7-a6a4-b667feecf47e" providerId="AD" clId="Web-{2B7241FD-D0BA-9583-0CBB-F8210E64C8BC}" dt="2025-12-07T09:25:56.733" v="9" actId="20577"/>
          <ac:spMkLst>
            <pc:docMk/>
            <pc:sldMk cId="704693691" sldId="272"/>
            <ac:spMk id="3" creationId="{843CF530-974C-01AF-69C0-4FA615BEA8A5}"/>
          </ac:spMkLst>
        </pc:spChg>
      </pc:sldChg>
      <pc:sldChg chg="modSp new">
        <pc:chgData name="Moutushi Tanha" userId="S::m.tanha@uwtsd.ac.uk::62f9b1f3-ddcf-45d7-a6a4-b667feecf47e" providerId="AD" clId="Web-{2B7241FD-D0BA-9583-0CBB-F8210E64C8BC}" dt="2025-12-07T09:26:53.172" v="11" actId="20577"/>
        <pc:sldMkLst>
          <pc:docMk/>
          <pc:sldMk cId="4088651987" sldId="273"/>
        </pc:sldMkLst>
        <pc:spChg chg="mod">
          <ac:chgData name="Moutushi Tanha" userId="S::m.tanha@uwtsd.ac.uk::62f9b1f3-ddcf-45d7-a6a4-b667feecf47e" providerId="AD" clId="Web-{2B7241FD-D0BA-9583-0CBB-F8210E64C8BC}" dt="2025-12-07T09:26:53.172" v="11" actId="20577"/>
          <ac:spMkLst>
            <pc:docMk/>
            <pc:sldMk cId="4088651987" sldId="273"/>
            <ac:spMk id="3" creationId="{288C0F62-43F2-6209-AEF8-6F0F99BA7CDE}"/>
          </ac:spMkLst>
        </pc:spChg>
      </pc:sldChg>
      <pc:sldChg chg="modSp new">
        <pc:chgData name="Moutushi Tanha" userId="S::m.tanha@uwtsd.ac.uk::62f9b1f3-ddcf-45d7-a6a4-b667feecf47e" providerId="AD" clId="Web-{2B7241FD-D0BA-9583-0CBB-F8210E64C8BC}" dt="2025-12-07T09:27:13.594" v="13" actId="20577"/>
        <pc:sldMkLst>
          <pc:docMk/>
          <pc:sldMk cId="3942323493" sldId="274"/>
        </pc:sldMkLst>
        <pc:spChg chg="mod">
          <ac:chgData name="Moutushi Tanha" userId="S::m.tanha@uwtsd.ac.uk::62f9b1f3-ddcf-45d7-a6a4-b667feecf47e" providerId="AD" clId="Web-{2B7241FD-D0BA-9583-0CBB-F8210E64C8BC}" dt="2025-12-07T09:27:13.594" v="13" actId="20577"/>
          <ac:spMkLst>
            <pc:docMk/>
            <pc:sldMk cId="3942323493" sldId="274"/>
            <ac:spMk id="3" creationId="{0D2E8676-4B65-8C9E-A85E-6351E71C38A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6C397B1-0500-4D5A-A87D-25BE6D9AFD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301855-09C1-48A9-B299-1DF79BDB3080}">
      <dgm:prSet/>
      <dgm:spPr/>
      <dgm:t>
        <a:bodyPr/>
        <a:lstStyle/>
        <a:p>
          <a:pPr>
            <a:lnSpc>
              <a:spcPct val="100000"/>
            </a:lnSpc>
          </a:pPr>
          <a:r>
            <a:rPr lang="en-US" dirty="0"/>
            <a:t>Review and Bridge-In: </a:t>
          </a:r>
          <a:r>
            <a:rPr lang="en-US" dirty="0">
              <a:latin typeface="Calibri Light" panose="020F0302020204030204"/>
            </a:rPr>
            <a:t>Understanding</a:t>
          </a:r>
          <a:r>
            <a:rPr lang="en-US" dirty="0"/>
            <a:t> </a:t>
          </a:r>
          <a:r>
            <a:rPr lang="en-US" dirty="0">
              <a:latin typeface="Calibri Light" panose="020F0302020204030204"/>
            </a:rPr>
            <a:t>finacial statements and ratio analysis for business </a:t>
          </a:r>
          <a:endParaRPr lang="en-US" dirty="0"/>
        </a:p>
      </dgm:t>
    </dgm:pt>
    <dgm:pt modelId="{5FE84C93-0321-4F28-8591-C137F6BA73E2}" type="parTrans" cxnId="{91F74BDE-935A-4E45-9F88-B49351ABFEAC}">
      <dgm:prSet/>
      <dgm:spPr/>
      <dgm:t>
        <a:bodyPr/>
        <a:lstStyle/>
        <a:p>
          <a:endParaRPr lang="en-US"/>
        </a:p>
      </dgm:t>
    </dgm:pt>
    <dgm:pt modelId="{922632E9-5E19-4F4F-B047-C625DFB98503}" type="sibTrans" cxnId="{91F74BDE-935A-4E45-9F88-B49351ABFEAC}">
      <dgm:prSet/>
      <dgm:spPr/>
      <dgm:t>
        <a:bodyPr/>
        <a:lstStyle/>
        <a:p>
          <a:endParaRPr lang="en-US"/>
        </a:p>
      </dgm:t>
    </dgm:pt>
    <dgm:pt modelId="{E13676E8-F11B-49A1-A76E-514B9135C11B}">
      <dgm:prSet/>
      <dgm:spPr/>
      <dgm:t>
        <a:bodyPr/>
        <a:lstStyle/>
        <a:p>
          <a:pPr>
            <a:lnSpc>
              <a:spcPct val="100000"/>
            </a:lnSpc>
          </a:pPr>
          <a:r>
            <a:rPr lang="en-US" dirty="0"/>
            <a:t>Learning objectives: </a:t>
          </a:r>
          <a:r>
            <a:rPr lang="en-US" dirty="0">
              <a:latin typeface="Calibri Light" panose="020F0302020204030204"/>
            </a:rPr>
            <a:t>Why</a:t>
          </a:r>
          <a:r>
            <a:rPr lang="en-US" dirty="0"/>
            <a:t> </a:t>
          </a:r>
          <a:r>
            <a:rPr lang="en-US" dirty="0">
              <a:latin typeface="Calibri Light" panose="020F0302020204030204"/>
            </a:rPr>
            <a:t>and how </a:t>
          </a:r>
          <a:r>
            <a:rPr lang="en-US" sz="1100" dirty="0">
              <a:latin typeface="Calibri"/>
              <a:ea typeface="Calibri"/>
              <a:cs typeface="Calibri"/>
            </a:rPr>
            <a:t>financial projections</a:t>
          </a:r>
          <a:r>
            <a:rPr lang="en-US" dirty="0">
              <a:latin typeface="Calibri Light" panose="020F0302020204030204"/>
            </a:rPr>
            <a:t> work through</a:t>
          </a:r>
          <a:r>
            <a:rPr lang="en-US" dirty="0"/>
            <a:t> </a:t>
          </a:r>
          <a:r>
            <a:rPr lang="en-US" dirty="0">
              <a:latin typeface="Calibri Light" panose="020F0302020204030204"/>
            </a:rPr>
            <a:t>analysis of financial statements and ratios analysis </a:t>
          </a:r>
          <a:endParaRPr lang="en-US" dirty="0"/>
        </a:p>
      </dgm:t>
    </dgm:pt>
    <dgm:pt modelId="{0E0C0CB9-48FC-4621-90FF-03424EFA075B}" type="parTrans" cxnId="{00145416-3A9D-48B0-ACCB-978EEF3BCA50}">
      <dgm:prSet/>
      <dgm:spPr/>
      <dgm:t>
        <a:bodyPr/>
        <a:lstStyle/>
        <a:p>
          <a:endParaRPr lang="en-US"/>
        </a:p>
      </dgm:t>
    </dgm:pt>
    <dgm:pt modelId="{4905DDF2-BCB0-4A78-AD71-FE5D5F27DA7B}" type="sibTrans" cxnId="{00145416-3A9D-48B0-ACCB-978EEF3BCA50}">
      <dgm:prSet/>
      <dgm:spPr/>
      <dgm:t>
        <a:bodyPr/>
        <a:lstStyle/>
        <a:p>
          <a:endParaRPr lang="en-US"/>
        </a:p>
      </dgm:t>
    </dgm:pt>
    <dgm:pt modelId="{68214122-E747-49E0-881C-09FA96F80EEC}">
      <dgm:prSet/>
      <dgm:spPr/>
      <dgm:t>
        <a:bodyPr/>
        <a:lstStyle/>
        <a:p>
          <a:pPr>
            <a:lnSpc>
              <a:spcPct val="100000"/>
            </a:lnSpc>
          </a:pPr>
          <a:r>
            <a:rPr lang="en-US" dirty="0"/>
            <a:t>Teaching points and content input strategies: Definition, calculation and </a:t>
          </a:r>
          <a:r>
            <a:rPr lang="en-US" dirty="0">
              <a:latin typeface="Calibri Light" panose="020F0302020204030204"/>
            </a:rPr>
            <a:t>techniques</a:t>
          </a:r>
          <a:r>
            <a:rPr lang="en-US" dirty="0"/>
            <a:t> of </a:t>
          </a:r>
          <a:r>
            <a:rPr lang="en-US" sz="1100" dirty="0">
              <a:latin typeface="Calibri"/>
              <a:ea typeface="Calibri"/>
              <a:cs typeface="Calibri"/>
            </a:rPr>
            <a:t>financial statements and ratios </a:t>
          </a:r>
        </a:p>
      </dgm:t>
    </dgm:pt>
    <dgm:pt modelId="{019385AA-7EA5-4B75-B0C5-7DAF515F993E}" type="parTrans" cxnId="{9C47CC6E-DF43-4D7E-B304-4240E2490AB0}">
      <dgm:prSet/>
      <dgm:spPr/>
      <dgm:t>
        <a:bodyPr/>
        <a:lstStyle/>
        <a:p>
          <a:endParaRPr lang="en-US"/>
        </a:p>
      </dgm:t>
    </dgm:pt>
    <dgm:pt modelId="{D4CAD678-EC05-4A2D-B78E-C4F1924A5EC9}" type="sibTrans" cxnId="{9C47CC6E-DF43-4D7E-B304-4240E2490AB0}">
      <dgm:prSet/>
      <dgm:spPr/>
      <dgm:t>
        <a:bodyPr/>
        <a:lstStyle/>
        <a:p>
          <a:endParaRPr lang="en-US"/>
        </a:p>
      </dgm:t>
    </dgm:pt>
    <dgm:pt modelId="{8E65C88B-FF29-45A6-8462-0DDE40F9F4F4}">
      <dgm:prSet/>
      <dgm:spPr/>
      <dgm:t>
        <a:bodyPr/>
        <a:lstStyle/>
        <a:p>
          <a:pPr>
            <a:lnSpc>
              <a:spcPct val="100000"/>
            </a:lnSpc>
          </a:pPr>
          <a:r>
            <a:rPr lang="en-US" dirty="0"/>
            <a:t>Formative Assessments: In-Class exercises, calculations</a:t>
          </a:r>
        </a:p>
      </dgm:t>
    </dgm:pt>
    <dgm:pt modelId="{DE3C8636-A827-4086-994A-3407F8CDB59F}" type="parTrans" cxnId="{B844DEA0-B9D0-41E7-A012-E3EBA101174D}">
      <dgm:prSet/>
      <dgm:spPr/>
      <dgm:t>
        <a:bodyPr/>
        <a:lstStyle/>
        <a:p>
          <a:endParaRPr lang="en-US"/>
        </a:p>
      </dgm:t>
    </dgm:pt>
    <dgm:pt modelId="{73BC2B3C-D124-4DF3-9008-727E0721C666}" type="sibTrans" cxnId="{B844DEA0-B9D0-41E7-A012-E3EBA101174D}">
      <dgm:prSet/>
      <dgm:spPr/>
      <dgm:t>
        <a:bodyPr/>
        <a:lstStyle/>
        <a:p>
          <a:endParaRPr lang="en-US"/>
        </a:p>
      </dgm:t>
    </dgm:pt>
    <dgm:pt modelId="{446BF6A9-8D01-4368-BDD8-B297CE82447C}">
      <dgm:prSet/>
      <dgm:spPr/>
      <dgm:t>
        <a:bodyPr/>
        <a:lstStyle/>
        <a:p>
          <a:pPr>
            <a:lnSpc>
              <a:spcPct val="100000"/>
            </a:lnSpc>
          </a:pPr>
          <a:r>
            <a:rPr lang="en-US" dirty="0"/>
            <a:t>Link </a:t>
          </a:r>
          <a:r>
            <a:rPr lang="en-US" dirty="0">
              <a:latin typeface="Calibri Light" panose="020F0302020204030204"/>
            </a:rPr>
            <a:t>to KSBs: K2, K5, K7; S6, S9, S11; B2, B6 </a:t>
          </a:r>
        </a:p>
      </dgm:t>
    </dgm:pt>
    <dgm:pt modelId="{F842FF6A-0308-413B-B785-1E8B1384385D}" type="parTrans" cxnId="{FA9F5E14-6040-4D41-968F-3F832606A850}">
      <dgm:prSet/>
      <dgm:spPr/>
      <dgm:t>
        <a:bodyPr/>
        <a:lstStyle/>
        <a:p>
          <a:endParaRPr lang="en-US"/>
        </a:p>
      </dgm:t>
    </dgm:pt>
    <dgm:pt modelId="{73E7F476-01BF-483A-BF53-165D5A6E0842}" type="sibTrans" cxnId="{FA9F5E14-6040-4D41-968F-3F832606A850}">
      <dgm:prSet/>
      <dgm:spPr/>
      <dgm:t>
        <a:bodyPr/>
        <a:lstStyle/>
        <a:p>
          <a:endParaRPr lang="en-US"/>
        </a:p>
      </dgm:t>
    </dgm:pt>
    <dgm:pt modelId="{2978EE25-5DE6-4F62-9A3E-C3B2D5AD9482}">
      <dgm:prSet phldr="0"/>
      <dgm:spPr/>
      <dgm:t>
        <a:bodyPr/>
        <a:lstStyle/>
        <a:p>
          <a:pPr rtl="0">
            <a:lnSpc>
              <a:spcPct val="100000"/>
            </a:lnSpc>
          </a:pPr>
          <a:r>
            <a:rPr lang="en-US" dirty="0">
              <a:latin typeface="Calibri Light" panose="020F0302020204030204"/>
            </a:rPr>
            <a:t>Link to summative</a:t>
          </a:r>
          <a:r>
            <a:rPr lang="en-US" dirty="0"/>
            <a:t> assessment: </a:t>
          </a:r>
          <a:r>
            <a:rPr lang="en-US" dirty="0">
              <a:latin typeface="Calibri Light" panose="020F0302020204030204"/>
            </a:rPr>
            <a:t>Financial</a:t>
          </a:r>
          <a:r>
            <a:rPr lang="en-US" dirty="0"/>
            <a:t> </a:t>
          </a:r>
          <a:r>
            <a:rPr lang="en-US" dirty="0">
              <a:latin typeface="Calibri Light" panose="020F0302020204030204"/>
            </a:rPr>
            <a:t>projections for the company specific exercise</a:t>
          </a:r>
          <a:endParaRPr lang="en-US" dirty="0"/>
        </a:p>
      </dgm:t>
    </dgm:pt>
    <dgm:pt modelId="{BA76A21A-7238-4806-AF75-6C5BAFC95F02}" type="parTrans" cxnId="{54BB1592-9FA4-43F7-853C-73A39CC3CB1A}">
      <dgm:prSet/>
      <dgm:spPr/>
    </dgm:pt>
    <dgm:pt modelId="{FB07F070-2C04-4D73-98AB-09BF68B3548B}" type="sibTrans" cxnId="{54BB1592-9FA4-43F7-853C-73A39CC3CB1A}">
      <dgm:prSet/>
      <dgm:spPr/>
    </dgm:pt>
    <dgm:pt modelId="{5C0A2D0B-691D-491F-B991-1BD852E23A59}" type="pres">
      <dgm:prSet presAssocID="{36C397B1-0500-4D5A-A87D-25BE6D9AFD90}" presName="root" presStyleCnt="0">
        <dgm:presLayoutVars>
          <dgm:dir/>
          <dgm:resizeHandles val="exact"/>
        </dgm:presLayoutVars>
      </dgm:prSet>
      <dgm:spPr/>
    </dgm:pt>
    <dgm:pt modelId="{1852C707-2280-4D3A-8EE0-F079B06C81F4}" type="pres">
      <dgm:prSet presAssocID="{E2301855-09C1-48A9-B299-1DF79BDB3080}" presName="compNode" presStyleCnt="0"/>
      <dgm:spPr/>
    </dgm:pt>
    <dgm:pt modelId="{A20A9CC6-2459-4993-A90C-447CA8BBA8F0}" type="pres">
      <dgm:prSet presAssocID="{E2301855-09C1-48A9-B299-1DF79BDB3080}" presName="bgRect" presStyleLbl="bgShp" presStyleIdx="0" presStyleCnt="6"/>
      <dgm:spPr/>
    </dgm:pt>
    <dgm:pt modelId="{C0737D1D-187E-4B13-85B5-5756784341D5}" type="pres">
      <dgm:prSet presAssocID="{E2301855-09C1-48A9-B299-1DF79BDB308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dge scene"/>
        </a:ext>
      </dgm:extLst>
    </dgm:pt>
    <dgm:pt modelId="{EA1C7DD4-D423-42BC-B7E5-A2EB7FE186F4}" type="pres">
      <dgm:prSet presAssocID="{E2301855-09C1-48A9-B299-1DF79BDB3080}" presName="spaceRect" presStyleCnt="0"/>
      <dgm:spPr/>
    </dgm:pt>
    <dgm:pt modelId="{0DB5BF83-B508-446B-9480-7183A446CA66}" type="pres">
      <dgm:prSet presAssocID="{E2301855-09C1-48A9-B299-1DF79BDB3080}" presName="parTx" presStyleLbl="revTx" presStyleIdx="0" presStyleCnt="6">
        <dgm:presLayoutVars>
          <dgm:chMax val="0"/>
          <dgm:chPref val="0"/>
        </dgm:presLayoutVars>
      </dgm:prSet>
      <dgm:spPr/>
    </dgm:pt>
    <dgm:pt modelId="{C2E60453-4AE8-461C-90B2-4C8247D9CE57}" type="pres">
      <dgm:prSet presAssocID="{922632E9-5E19-4F4F-B047-C625DFB98503}" presName="sibTrans" presStyleCnt="0"/>
      <dgm:spPr/>
    </dgm:pt>
    <dgm:pt modelId="{4A914A26-7A0C-4179-88A9-219A618B1EAE}" type="pres">
      <dgm:prSet presAssocID="{E13676E8-F11B-49A1-A76E-514B9135C11B}" presName="compNode" presStyleCnt="0"/>
      <dgm:spPr/>
    </dgm:pt>
    <dgm:pt modelId="{88897B76-6BCF-49C6-BB45-50464B9125FC}" type="pres">
      <dgm:prSet presAssocID="{E13676E8-F11B-49A1-A76E-514B9135C11B}" presName="bgRect" presStyleLbl="bgShp" presStyleIdx="1" presStyleCnt="6"/>
      <dgm:spPr/>
    </dgm:pt>
    <dgm:pt modelId="{144D9F1C-7D64-420C-A932-AF0D92EA7EE2}" type="pres">
      <dgm:prSet presAssocID="{E13676E8-F11B-49A1-A76E-514B9135C1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CEE5241-62E0-4F9B-9290-50B51BA3F3B9}" type="pres">
      <dgm:prSet presAssocID="{E13676E8-F11B-49A1-A76E-514B9135C11B}" presName="spaceRect" presStyleCnt="0"/>
      <dgm:spPr/>
    </dgm:pt>
    <dgm:pt modelId="{CD07C2F2-2434-4C18-B502-D9E577AAECF3}" type="pres">
      <dgm:prSet presAssocID="{E13676E8-F11B-49A1-A76E-514B9135C11B}" presName="parTx" presStyleLbl="revTx" presStyleIdx="1" presStyleCnt="6">
        <dgm:presLayoutVars>
          <dgm:chMax val="0"/>
          <dgm:chPref val="0"/>
        </dgm:presLayoutVars>
      </dgm:prSet>
      <dgm:spPr/>
    </dgm:pt>
    <dgm:pt modelId="{B3730FFE-4D54-42F2-9E98-9C964E70B29C}" type="pres">
      <dgm:prSet presAssocID="{4905DDF2-BCB0-4A78-AD71-FE5D5F27DA7B}" presName="sibTrans" presStyleCnt="0"/>
      <dgm:spPr/>
    </dgm:pt>
    <dgm:pt modelId="{FF34F8D8-0D66-4C90-BB67-06719466ABA7}" type="pres">
      <dgm:prSet presAssocID="{68214122-E747-49E0-881C-09FA96F80EEC}" presName="compNode" presStyleCnt="0"/>
      <dgm:spPr/>
    </dgm:pt>
    <dgm:pt modelId="{017D4802-737E-47EA-BE7D-1F057F0BDEBB}" type="pres">
      <dgm:prSet presAssocID="{68214122-E747-49E0-881C-09FA96F80EEC}" presName="bgRect" presStyleLbl="bgShp" presStyleIdx="2" presStyleCnt="6"/>
      <dgm:spPr/>
    </dgm:pt>
    <dgm:pt modelId="{4058703C-AD5F-4662-B9FB-0626574209C9}" type="pres">
      <dgm:prSet presAssocID="{68214122-E747-49E0-881C-09FA96F80E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BF90F8FA-3AF6-4384-806F-47DB339A5EF3}" type="pres">
      <dgm:prSet presAssocID="{68214122-E747-49E0-881C-09FA96F80EEC}" presName="spaceRect" presStyleCnt="0"/>
      <dgm:spPr/>
    </dgm:pt>
    <dgm:pt modelId="{49F9DE7E-2AF4-4BE6-887F-3F2C71536733}" type="pres">
      <dgm:prSet presAssocID="{68214122-E747-49E0-881C-09FA96F80EEC}" presName="parTx" presStyleLbl="revTx" presStyleIdx="2" presStyleCnt="6">
        <dgm:presLayoutVars>
          <dgm:chMax val="0"/>
          <dgm:chPref val="0"/>
        </dgm:presLayoutVars>
      </dgm:prSet>
      <dgm:spPr/>
    </dgm:pt>
    <dgm:pt modelId="{88F927F2-E747-4A38-9CBC-B73E6747F312}" type="pres">
      <dgm:prSet presAssocID="{D4CAD678-EC05-4A2D-B78E-C4F1924A5EC9}" presName="sibTrans" presStyleCnt="0"/>
      <dgm:spPr/>
    </dgm:pt>
    <dgm:pt modelId="{792324E6-E09E-43EA-AD73-D224714413D4}" type="pres">
      <dgm:prSet presAssocID="{8E65C88B-FF29-45A6-8462-0DDE40F9F4F4}" presName="compNode" presStyleCnt="0"/>
      <dgm:spPr/>
    </dgm:pt>
    <dgm:pt modelId="{DC046036-07C0-40E5-94B7-87344E9E25B2}" type="pres">
      <dgm:prSet presAssocID="{8E65C88B-FF29-45A6-8462-0DDE40F9F4F4}" presName="bgRect" presStyleLbl="bgShp" presStyleIdx="3" presStyleCnt="6"/>
      <dgm:spPr/>
    </dgm:pt>
    <dgm:pt modelId="{F4A2AC71-2197-487D-B509-35B7D9F36561}" type="pres">
      <dgm:prSet presAssocID="{8E65C88B-FF29-45A6-8462-0DDE40F9F4F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39575320-C516-4AC3-91BA-0874FF5674B3}" type="pres">
      <dgm:prSet presAssocID="{8E65C88B-FF29-45A6-8462-0DDE40F9F4F4}" presName="spaceRect" presStyleCnt="0"/>
      <dgm:spPr/>
    </dgm:pt>
    <dgm:pt modelId="{C7E07353-97D1-43F8-8792-569B7A627679}" type="pres">
      <dgm:prSet presAssocID="{8E65C88B-FF29-45A6-8462-0DDE40F9F4F4}" presName="parTx" presStyleLbl="revTx" presStyleIdx="3" presStyleCnt="6">
        <dgm:presLayoutVars>
          <dgm:chMax val="0"/>
          <dgm:chPref val="0"/>
        </dgm:presLayoutVars>
      </dgm:prSet>
      <dgm:spPr/>
    </dgm:pt>
    <dgm:pt modelId="{980224DB-3044-4035-B0A8-69D082323E46}" type="pres">
      <dgm:prSet presAssocID="{73BC2B3C-D124-4DF3-9008-727E0721C666}" presName="sibTrans" presStyleCnt="0"/>
      <dgm:spPr/>
    </dgm:pt>
    <dgm:pt modelId="{44136D82-95D0-4E2E-9157-067525CA5B77}" type="pres">
      <dgm:prSet presAssocID="{446BF6A9-8D01-4368-BDD8-B297CE82447C}" presName="compNode" presStyleCnt="0"/>
      <dgm:spPr/>
    </dgm:pt>
    <dgm:pt modelId="{43F9FF1F-E2B2-4032-8108-9ABAB5F36138}" type="pres">
      <dgm:prSet presAssocID="{446BF6A9-8D01-4368-BDD8-B297CE82447C}" presName="bgRect" presStyleLbl="bgShp" presStyleIdx="4" presStyleCnt="6"/>
      <dgm:spPr/>
    </dgm:pt>
    <dgm:pt modelId="{7EA5E067-54D5-485A-96EE-E3460FD02036}" type="pres">
      <dgm:prSet presAssocID="{446BF6A9-8D01-4368-BDD8-B297CE8244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k"/>
        </a:ext>
      </dgm:extLst>
    </dgm:pt>
    <dgm:pt modelId="{FB690E96-3AAA-476E-A06B-81A09E51EC2B}" type="pres">
      <dgm:prSet presAssocID="{446BF6A9-8D01-4368-BDD8-B297CE82447C}" presName="spaceRect" presStyleCnt="0"/>
      <dgm:spPr/>
    </dgm:pt>
    <dgm:pt modelId="{E0AFE23A-41EA-4808-A2D2-933707C8A89E}" type="pres">
      <dgm:prSet presAssocID="{446BF6A9-8D01-4368-BDD8-B297CE82447C}" presName="parTx" presStyleLbl="revTx" presStyleIdx="4" presStyleCnt="6">
        <dgm:presLayoutVars>
          <dgm:chMax val="0"/>
          <dgm:chPref val="0"/>
        </dgm:presLayoutVars>
      </dgm:prSet>
      <dgm:spPr/>
    </dgm:pt>
    <dgm:pt modelId="{4F2A9D65-B0FB-415A-AC55-DB2EC1201BB3}" type="pres">
      <dgm:prSet presAssocID="{73E7F476-01BF-483A-BF53-165D5A6E0842}" presName="sibTrans" presStyleCnt="0"/>
      <dgm:spPr/>
    </dgm:pt>
    <dgm:pt modelId="{70C627D1-25DD-47BA-96F6-D0C0B35727EA}" type="pres">
      <dgm:prSet presAssocID="{2978EE25-5DE6-4F62-9A3E-C3B2D5AD9482}" presName="compNode" presStyleCnt="0"/>
      <dgm:spPr/>
    </dgm:pt>
    <dgm:pt modelId="{C9CF31FF-539D-4D15-969C-F131E64FD9E6}" type="pres">
      <dgm:prSet presAssocID="{2978EE25-5DE6-4F62-9A3E-C3B2D5AD9482}" presName="bgRect" presStyleLbl="bgShp" presStyleIdx="5" presStyleCnt="6"/>
      <dgm:spPr/>
    </dgm:pt>
    <dgm:pt modelId="{6263A4CC-44F8-4189-930E-FFB71B582CD0}" type="pres">
      <dgm:prSet presAssocID="{2978EE25-5DE6-4F62-9A3E-C3B2D5AD9482}" presName="iconRect" presStyleLbl="node1" presStyleIdx="5" presStyleCnt="6"/>
      <dgm:spPr/>
    </dgm:pt>
    <dgm:pt modelId="{1762C324-F0AC-48B5-9F4D-E3E05119826B}" type="pres">
      <dgm:prSet presAssocID="{2978EE25-5DE6-4F62-9A3E-C3B2D5AD9482}" presName="spaceRect" presStyleCnt="0"/>
      <dgm:spPr/>
    </dgm:pt>
    <dgm:pt modelId="{434B87DD-FDBC-4E0A-905C-92A027CF708C}" type="pres">
      <dgm:prSet presAssocID="{2978EE25-5DE6-4F62-9A3E-C3B2D5AD9482}" presName="parTx" presStyleLbl="revTx" presStyleIdx="5" presStyleCnt="6">
        <dgm:presLayoutVars>
          <dgm:chMax val="0"/>
          <dgm:chPref val="0"/>
        </dgm:presLayoutVars>
      </dgm:prSet>
      <dgm:spPr/>
    </dgm:pt>
  </dgm:ptLst>
  <dgm:cxnLst>
    <dgm:cxn modelId="{AEA8D007-C662-41B7-A414-147E91CA34D4}" type="presOf" srcId="{E2301855-09C1-48A9-B299-1DF79BDB3080}" destId="{0DB5BF83-B508-446B-9480-7183A446CA66}" srcOrd="0" destOrd="0" presId="urn:microsoft.com/office/officeart/2018/2/layout/IconVerticalSolidList"/>
    <dgm:cxn modelId="{8CA4D20B-69E9-4C8C-BEFA-A0A8CE79CD05}" type="presOf" srcId="{36C397B1-0500-4D5A-A87D-25BE6D9AFD90}" destId="{5C0A2D0B-691D-491F-B991-1BD852E23A59}" srcOrd="0" destOrd="0" presId="urn:microsoft.com/office/officeart/2018/2/layout/IconVerticalSolidList"/>
    <dgm:cxn modelId="{FA9F5E14-6040-4D41-968F-3F832606A850}" srcId="{36C397B1-0500-4D5A-A87D-25BE6D9AFD90}" destId="{446BF6A9-8D01-4368-BDD8-B297CE82447C}" srcOrd="4" destOrd="0" parTransId="{F842FF6A-0308-413B-B785-1E8B1384385D}" sibTransId="{73E7F476-01BF-483A-BF53-165D5A6E0842}"/>
    <dgm:cxn modelId="{00145416-3A9D-48B0-ACCB-978EEF3BCA50}" srcId="{36C397B1-0500-4D5A-A87D-25BE6D9AFD90}" destId="{E13676E8-F11B-49A1-A76E-514B9135C11B}" srcOrd="1" destOrd="0" parTransId="{0E0C0CB9-48FC-4621-90FF-03424EFA075B}" sibTransId="{4905DDF2-BCB0-4A78-AD71-FE5D5F27DA7B}"/>
    <dgm:cxn modelId="{39984E63-E0F7-4B9F-BD16-B4D4394613D5}" type="presOf" srcId="{E13676E8-F11B-49A1-A76E-514B9135C11B}" destId="{CD07C2F2-2434-4C18-B502-D9E577AAECF3}" srcOrd="0" destOrd="0" presId="urn:microsoft.com/office/officeart/2018/2/layout/IconVerticalSolidList"/>
    <dgm:cxn modelId="{9C47CC6E-DF43-4D7E-B304-4240E2490AB0}" srcId="{36C397B1-0500-4D5A-A87D-25BE6D9AFD90}" destId="{68214122-E747-49E0-881C-09FA96F80EEC}" srcOrd="2" destOrd="0" parTransId="{019385AA-7EA5-4B75-B0C5-7DAF515F993E}" sibTransId="{D4CAD678-EC05-4A2D-B78E-C4F1924A5EC9}"/>
    <dgm:cxn modelId="{22718C71-EC5B-4B10-9877-4B5B8924DF03}" type="presOf" srcId="{446BF6A9-8D01-4368-BDD8-B297CE82447C}" destId="{E0AFE23A-41EA-4808-A2D2-933707C8A89E}" srcOrd="0" destOrd="0" presId="urn:microsoft.com/office/officeart/2018/2/layout/IconVerticalSolidList"/>
    <dgm:cxn modelId="{3B53958F-94B7-4D17-A751-FA5EE6339792}" type="presOf" srcId="{2978EE25-5DE6-4F62-9A3E-C3B2D5AD9482}" destId="{434B87DD-FDBC-4E0A-905C-92A027CF708C}" srcOrd="0" destOrd="0" presId="urn:microsoft.com/office/officeart/2018/2/layout/IconVerticalSolidList"/>
    <dgm:cxn modelId="{54BB1592-9FA4-43F7-853C-73A39CC3CB1A}" srcId="{36C397B1-0500-4D5A-A87D-25BE6D9AFD90}" destId="{2978EE25-5DE6-4F62-9A3E-C3B2D5AD9482}" srcOrd="5" destOrd="0" parTransId="{BA76A21A-7238-4806-AF75-6C5BAFC95F02}" sibTransId="{FB07F070-2C04-4D73-98AB-09BF68B3548B}"/>
    <dgm:cxn modelId="{A3149A95-C318-46E2-A5B4-1741A4BAB71D}" type="presOf" srcId="{8E65C88B-FF29-45A6-8462-0DDE40F9F4F4}" destId="{C7E07353-97D1-43F8-8792-569B7A627679}" srcOrd="0" destOrd="0" presId="urn:microsoft.com/office/officeart/2018/2/layout/IconVerticalSolidList"/>
    <dgm:cxn modelId="{6B29D997-BD9F-48D8-A518-5BF9C4B87864}" type="presOf" srcId="{68214122-E747-49E0-881C-09FA96F80EEC}" destId="{49F9DE7E-2AF4-4BE6-887F-3F2C71536733}" srcOrd="0" destOrd="0" presId="urn:microsoft.com/office/officeart/2018/2/layout/IconVerticalSolidList"/>
    <dgm:cxn modelId="{B844DEA0-B9D0-41E7-A012-E3EBA101174D}" srcId="{36C397B1-0500-4D5A-A87D-25BE6D9AFD90}" destId="{8E65C88B-FF29-45A6-8462-0DDE40F9F4F4}" srcOrd="3" destOrd="0" parTransId="{DE3C8636-A827-4086-994A-3407F8CDB59F}" sibTransId="{73BC2B3C-D124-4DF3-9008-727E0721C666}"/>
    <dgm:cxn modelId="{91F74BDE-935A-4E45-9F88-B49351ABFEAC}" srcId="{36C397B1-0500-4D5A-A87D-25BE6D9AFD90}" destId="{E2301855-09C1-48A9-B299-1DF79BDB3080}" srcOrd="0" destOrd="0" parTransId="{5FE84C93-0321-4F28-8591-C137F6BA73E2}" sibTransId="{922632E9-5E19-4F4F-B047-C625DFB98503}"/>
    <dgm:cxn modelId="{15CA1F8A-8209-4844-9293-2065B4666996}" type="presParOf" srcId="{5C0A2D0B-691D-491F-B991-1BD852E23A59}" destId="{1852C707-2280-4D3A-8EE0-F079B06C81F4}" srcOrd="0" destOrd="0" presId="urn:microsoft.com/office/officeart/2018/2/layout/IconVerticalSolidList"/>
    <dgm:cxn modelId="{31828ABB-91C4-4983-BF2D-D251CDC5F9B0}" type="presParOf" srcId="{1852C707-2280-4D3A-8EE0-F079B06C81F4}" destId="{A20A9CC6-2459-4993-A90C-447CA8BBA8F0}" srcOrd="0" destOrd="0" presId="urn:microsoft.com/office/officeart/2018/2/layout/IconVerticalSolidList"/>
    <dgm:cxn modelId="{E1BF25E2-602C-45E5-B740-C554FE7751D2}" type="presParOf" srcId="{1852C707-2280-4D3A-8EE0-F079B06C81F4}" destId="{C0737D1D-187E-4B13-85B5-5756784341D5}" srcOrd="1" destOrd="0" presId="urn:microsoft.com/office/officeart/2018/2/layout/IconVerticalSolidList"/>
    <dgm:cxn modelId="{09AD9978-F30E-49DE-B0BB-D99FAA72A4F0}" type="presParOf" srcId="{1852C707-2280-4D3A-8EE0-F079B06C81F4}" destId="{EA1C7DD4-D423-42BC-B7E5-A2EB7FE186F4}" srcOrd="2" destOrd="0" presId="urn:microsoft.com/office/officeart/2018/2/layout/IconVerticalSolidList"/>
    <dgm:cxn modelId="{8C70C82F-703B-4E03-BEEF-7D28840A4AEF}" type="presParOf" srcId="{1852C707-2280-4D3A-8EE0-F079B06C81F4}" destId="{0DB5BF83-B508-446B-9480-7183A446CA66}" srcOrd="3" destOrd="0" presId="urn:microsoft.com/office/officeart/2018/2/layout/IconVerticalSolidList"/>
    <dgm:cxn modelId="{C830C1CF-9D58-41A1-B026-A2B974099253}" type="presParOf" srcId="{5C0A2D0B-691D-491F-B991-1BD852E23A59}" destId="{C2E60453-4AE8-461C-90B2-4C8247D9CE57}" srcOrd="1" destOrd="0" presId="urn:microsoft.com/office/officeart/2018/2/layout/IconVerticalSolidList"/>
    <dgm:cxn modelId="{751E771E-D78A-410B-AFE6-100D46145683}" type="presParOf" srcId="{5C0A2D0B-691D-491F-B991-1BD852E23A59}" destId="{4A914A26-7A0C-4179-88A9-219A618B1EAE}" srcOrd="2" destOrd="0" presId="urn:microsoft.com/office/officeart/2018/2/layout/IconVerticalSolidList"/>
    <dgm:cxn modelId="{8DD5AA5F-5EE0-4576-B16A-3D717ED3BEAF}" type="presParOf" srcId="{4A914A26-7A0C-4179-88A9-219A618B1EAE}" destId="{88897B76-6BCF-49C6-BB45-50464B9125FC}" srcOrd="0" destOrd="0" presId="urn:microsoft.com/office/officeart/2018/2/layout/IconVerticalSolidList"/>
    <dgm:cxn modelId="{9D64F0CC-F880-40B4-A721-30027E14D758}" type="presParOf" srcId="{4A914A26-7A0C-4179-88A9-219A618B1EAE}" destId="{144D9F1C-7D64-420C-A932-AF0D92EA7EE2}" srcOrd="1" destOrd="0" presId="urn:microsoft.com/office/officeart/2018/2/layout/IconVerticalSolidList"/>
    <dgm:cxn modelId="{E5114B08-8054-4D6B-BA86-D9829D5F32AA}" type="presParOf" srcId="{4A914A26-7A0C-4179-88A9-219A618B1EAE}" destId="{BCEE5241-62E0-4F9B-9290-50B51BA3F3B9}" srcOrd="2" destOrd="0" presId="urn:microsoft.com/office/officeart/2018/2/layout/IconVerticalSolidList"/>
    <dgm:cxn modelId="{32B28C34-7AA3-425B-9059-E91295BA44C1}" type="presParOf" srcId="{4A914A26-7A0C-4179-88A9-219A618B1EAE}" destId="{CD07C2F2-2434-4C18-B502-D9E577AAECF3}" srcOrd="3" destOrd="0" presId="urn:microsoft.com/office/officeart/2018/2/layout/IconVerticalSolidList"/>
    <dgm:cxn modelId="{564C0184-1083-49B5-856F-9E2206BC90E6}" type="presParOf" srcId="{5C0A2D0B-691D-491F-B991-1BD852E23A59}" destId="{B3730FFE-4D54-42F2-9E98-9C964E70B29C}" srcOrd="3" destOrd="0" presId="urn:microsoft.com/office/officeart/2018/2/layout/IconVerticalSolidList"/>
    <dgm:cxn modelId="{770D7BE3-A8BF-431B-83D8-5F4AD75F17DA}" type="presParOf" srcId="{5C0A2D0B-691D-491F-B991-1BD852E23A59}" destId="{FF34F8D8-0D66-4C90-BB67-06719466ABA7}" srcOrd="4" destOrd="0" presId="urn:microsoft.com/office/officeart/2018/2/layout/IconVerticalSolidList"/>
    <dgm:cxn modelId="{57E99E44-42F6-4CDE-AC11-72C6F9E74A61}" type="presParOf" srcId="{FF34F8D8-0D66-4C90-BB67-06719466ABA7}" destId="{017D4802-737E-47EA-BE7D-1F057F0BDEBB}" srcOrd="0" destOrd="0" presId="urn:microsoft.com/office/officeart/2018/2/layout/IconVerticalSolidList"/>
    <dgm:cxn modelId="{82468AB7-784B-42ED-B79A-D14F216ADEED}" type="presParOf" srcId="{FF34F8D8-0D66-4C90-BB67-06719466ABA7}" destId="{4058703C-AD5F-4662-B9FB-0626574209C9}" srcOrd="1" destOrd="0" presId="urn:microsoft.com/office/officeart/2018/2/layout/IconVerticalSolidList"/>
    <dgm:cxn modelId="{79E39D6D-558E-4CB5-AC77-ABAE8C176231}" type="presParOf" srcId="{FF34F8D8-0D66-4C90-BB67-06719466ABA7}" destId="{BF90F8FA-3AF6-4384-806F-47DB339A5EF3}" srcOrd="2" destOrd="0" presId="urn:microsoft.com/office/officeart/2018/2/layout/IconVerticalSolidList"/>
    <dgm:cxn modelId="{6F2FD97B-585F-4095-BA7C-B8402DC14406}" type="presParOf" srcId="{FF34F8D8-0D66-4C90-BB67-06719466ABA7}" destId="{49F9DE7E-2AF4-4BE6-887F-3F2C71536733}" srcOrd="3" destOrd="0" presId="urn:microsoft.com/office/officeart/2018/2/layout/IconVerticalSolidList"/>
    <dgm:cxn modelId="{89ACA8AB-A60E-458A-A11B-8559B82D35D1}" type="presParOf" srcId="{5C0A2D0B-691D-491F-B991-1BD852E23A59}" destId="{88F927F2-E747-4A38-9CBC-B73E6747F312}" srcOrd="5" destOrd="0" presId="urn:microsoft.com/office/officeart/2018/2/layout/IconVerticalSolidList"/>
    <dgm:cxn modelId="{2BE90335-DF68-43ED-BB2F-0722CF505D5D}" type="presParOf" srcId="{5C0A2D0B-691D-491F-B991-1BD852E23A59}" destId="{792324E6-E09E-43EA-AD73-D224714413D4}" srcOrd="6" destOrd="0" presId="urn:microsoft.com/office/officeart/2018/2/layout/IconVerticalSolidList"/>
    <dgm:cxn modelId="{E60B5D8C-032C-4D6B-9DA6-3DE5806BDBA0}" type="presParOf" srcId="{792324E6-E09E-43EA-AD73-D224714413D4}" destId="{DC046036-07C0-40E5-94B7-87344E9E25B2}" srcOrd="0" destOrd="0" presId="urn:microsoft.com/office/officeart/2018/2/layout/IconVerticalSolidList"/>
    <dgm:cxn modelId="{912D6615-3F9E-4755-B80F-FC6280EFE32F}" type="presParOf" srcId="{792324E6-E09E-43EA-AD73-D224714413D4}" destId="{F4A2AC71-2197-487D-B509-35B7D9F36561}" srcOrd="1" destOrd="0" presId="urn:microsoft.com/office/officeart/2018/2/layout/IconVerticalSolidList"/>
    <dgm:cxn modelId="{5DB65BC2-741A-41EE-92EE-014DBB7A7756}" type="presParOf" srcId="{792324E6-E09E-43EA-AD73-D224714413D4}" destId="{39575320-C516-4AC3-91BA-0874FF5674B3}" srcOrd="2" destOrd="0" presId="urn:microsoft.com/office/officeart/2018/2/layout/IconVerticalSolidList"/>
    <dgm:cxn modelId="{B498E602-B6AA-4586-B845-66B7F5264F96}" type="presParOf" srcId="{792324E6-E09E-43EA-AD73-D224714413D4}" destId="{C7E07353-97D1-43F8-8792-569B7A627679}" srcOrd="3" destOrd="0" presId="urn:microsoft.com/office/officeart/2018/2/layout/IconVerticalSolidList"/>
    <dgm:cxn modelId="{F25B7693-5BF8-4A6C-BA86-73695EBB6610}" type="presParOf" srcId="{5C0A2D0B-691D-491F-B991-1BD852E23A59}" destId="{980224DB-3044-4035-B0A8-69D082323E46}" srcOrd="7" destOrd="0" presId="urn:microsoft.com/office/officeart/2018/2/layout/IconVerticalSolidList"/>
    <dgm:cxn modelId="{670966A3-0B23-4B9D-A696-BB7D07894148}" type="presParOf" srcId="{5C0A2D0B-691D-491F-B991-1BD852E23A59}" destId="{44136D82-95D0-4E2E-9157-067525CA5B77}" srcOrd="8" destOrd="0" presId="urn:microsoft.com/office/officeart/2018/2/layout/IconVerticalSolidList"/>
    <dgm:cxn modelId="{E8112424-4E83-4EDD-A9B7-8A8A81835503}" type="presParOf" srcId="{44136D82-95D0-4E2E-9157-067525CA5B77}" destId="{43F9FF1F-E2B2-4032-8108-9ABAB5F36138}" srcOrd="0" destOrd="0" presId="urn:microsoft.com/office/officeart/2018/2/layout/IconVerticalSolidList"/>
    <dgm:cxn modelId="{E894DD50-4C91-4168-9C14-4C31B01FD5D4}" type="presParOf" srcId="{44136D82-95D0-4E2E-9157-067525CA5B77}" destId="{7EA5E067-54D5-485A-96EE-E3460FD02036}" srcOrd="1" destOrd="0" presId="urn:microsoft.com/office/officeart/2018/2/layout/IconVerticalSolidList"/>
    <dgm:cxn modelId="{FE1FCECC-C810-48C6-AAF4-023E18B7BB2D}" type="presParOf" srcId="{44136D82-95D0-4E2E-9157-067525CA5B77}" destId="{FB690E96-3AAA-476E-A06B-81A09E51EC2B}" srcOrd="2" destOrd="0" presId="urn:microsoft.com/office/officeart/2018/2/layout/IconVerticalSolidList"/>
    <dgm:cxn modelId="{3AA452B7-7F4D-4C0D-8635-BFFF2B5D905A}" type="presParOf" srcId="{44136D82-95D0-4E2E-9157-067525CA5B77}" destId="{E0AFE23A-41EA-4808-A2D2-933707C8A89E}" srcOrd="3" destOrd="0" presId="urn:microsoft.com/office/officeart/2018/2/layout/IconVerticalSolidList"/>
    <dgm:cxn modelId="{B42F807D-6CE2-4759-99D3-37291CF8B10E}" type="presParOf" srcId="{5C0A2D0B-691D-491F-B991-1BD852E23A59}" destId="{4F2A9D65-B0FB-415A-AC55-DB2EC1201BB3}" srcOrd="9" destOrd="0" presId="urn:microsoft.com/office/officeart/2018/2/layout/IconVerticalSolidList"/>
    <dgm:cxn modelId="{BBA7D722-EA1B-487D-847F-BDC487CFD86A}" type="presParOf" srcId="{5C0A2D0B-691D-491F-B991-1BD852E23A59}" destId="{70C627D1-25DD-47BA-96F6-D0C0B35727EA}" srcOrd="10" destOrd="0" presId="urn:microsoft.com/office/officeart/2018/2/layout/IconVerticalSolidList"/>
    <dgm:cxn modelId="{04CE14EE-D5EC-4233-8B59-9268B3B1FD98}" type="presParOf" srcId="{70C627D1-25DD-47BA-96F6-D0C0B35727EA}" destId="{C9CF31FF-539D-4D15-969C-F131E64FD9E6}" srcOrd="0" destOrd="0" presId="urn:microsoft.com/office/officeart/2018/2/layout/IconVerticalSolidList"/>
    <dgm:cxn modelId="{9FE0B7C4-495E-4230-AE0F-D3DC86A7A238}" type="presParOf" srcId="{70C627D1-25DD-47BA-96F6-D0C0B35727EA}" destId="{6263A4CC-44F8-4189-930E-FFB71B582CD0}" srcOrd="1" destOrd="0" presId="urn:microsoft.com/office/officeart/2018/2/layout/IconVerticalSolidList"/>
    <dgm:cxn modelId="{DC86949E-40AE-46B0-AD83-E540BD1CCA1F}" type="presParOf" srcId="{70C627D1-25DD-47BA-96F6-D0C0B35727EA}" destId="{1762C324-F0AC-48B5-9F4D-E3E05119826B}" srcOrd="2" destOrd="0" presId="urn:microsoft.com/office/officeart/2018/2/layout/IconVerticalSolidList"/>
    <dgm:cxn modelId="{8AAC2543-99F2-4E08-97D1-E90E68575B21}" type="presParOf" srcId="{70C627D1-25DD-47BA-96F6-D0C0B35727EA}" destId="{434B87DD-FDBC-4E0A-905C-92A027CF70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CC6-2459-4993-A90C-447CA8BBA8F0}">
      <dsp:nvSpPr>
        <dsp:cNvPr id="0" name=""/>
        <dsp:cNvSpPr/>
      </dsp:nvSpPr>
      <dsp:spPr>
        <a:xfrm>
          <a:off x="0" y="1568"/>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37D1D-187E-4B13-85B5-5756784341D5}">
      <dsp:nvSpPr>
        <dsp:cNvPr id="0" name=""/>
        <dsp:cNvSpPr/>
      </dsp:nvSpPr>
      <dsp:spPr>
        <a:xfrm>
          <a:off x="202211" y="151974"/>
          <a:ext cx="367657" cy="367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5BF83-B508-446B-9480-7183A446CA66}">
      <dsp:nvSpPr>
        <dsp:cNvPr id="0" name=""/>
        <dsp:cNvSpPr/>
      </dsp:nvSpPr>
      <dsp:spPr>
        <a:xfrm>
          <a:off x="772080" y="156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dirty="0"/>
            <a:t>Review and Bridge-In: </a:t>
          </a:r>
          <a:r>
            <a:rPr lang="en-US" sz="1600" kern="1200" dirty="0">
              <a:latin typeface="Calibri Light" panose="020F0302020204030204"/>
            </a:rPr>
            <a:t>Understanding</a:t>
          </a:r>
          <a:r>
            <a:rPr lang="en-US" sz="1600" kern="1200" dirty="0"/>
            <a:t> </a:t>
          </a:r>
          <a:r>
            <a:rPr lang="en-US" sz="1600" kern="1200" dirty="0">
              <a:latin typeface="Calibri Light" panose="020F0302020204030204"/>
            </a:rPr>
            <a:t>finacial statements and ratio analysis for business </a:t>
          </a:r>
          <a:endParaRPr lang="en-US" sz="1600" kern="1200" dirty="0"/>
        </a:p>
      </dsp:txBody>
      <dsp:txXfrm>
        <a:off x="772080" y="1568"/>
        <a:ext cx="9734375" cy="668467"/>
      </dsp:txXfrm>
    </dsp:sp>
    <dsp:sp modelId="{88897B76-6BCF-49C6-BB45-50464B9125FC}">
      <dsp:nvSpPr>
        <dsp:cNvPr id="0" name=""/>
        <dsp:cNvSpPr/>
      </dsp:nvSpPr>
      <dsp:spPr>
        <a:xfrm>
          <a:off x="0" y="837153"/>
          <a:ext cx="10506456" cy="66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D9F1C-7D64-420C-A932-AF0D92EA7EE2}">
      <dsp:nvSpPr>
        <dsp:cNvPr id="0" name=""/>
        <dsp:cNvSpPr/>
      </dsp:nvSpPr>
      <dsp:spPr>
        <a:xfrm>
          <a:off x="202211" y="987558"/>
          <a:ext cx="367657" cy="367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07C2F2-2434-4C18-B502-D9E577AAECF3}">
      <dsp:nvSpPr>
        <dsp:cNvPr id="0" name=""/>
        <dsp:cNvSpPr/>
      </dsp:nvSpPr>
      <dsp:spPr>
        <a:xfrm>
          <a:off x="772080" y="837153"/>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dirty="0"/>
            <a:t>Learning objectives: </a:t>
          </a:r>
          <a:r>
            <a:rPr lang="en-US" sz="1600" kern="1200" dirty="0">
              <a:latin typeface="Calibri Light" panose="020F0302020204030204"/>
            </a:rPr>
            <a:t>Why</a:t>
          </a:r>
          <a:r>
            <a:rPr lang="en-US" sz="1600" kern="1200" dirty="0"/>
            <a:t> </a:t>
          </a:r>
          <a:r>
            <a:rPr lang="en-US" sz="1600" kern="1200" dirty="0">
              <a:latin typeface="Calibri Light" panose="020F0302020204030204"/>
            </a:rPr>
            <a:t>and how </a:t>
          </a:r>
          <a:r>
            <a:rPr lang="en-US" sz="1600" kern="1200" dirty="0">
              <a:latin typeface="Calibri"/>
              <a:ea typeface="Calibri"/>
              <a:cs typeface="Calibri"/>
            </a:rPr>
            <a:t>financial projections</a:t>
          </a:r>
          <a:r>
            <a:rPr lang="en-US" sz="1600" kern="1200" dirty="0">
              <a:latin typeface="Calibri Light" panose="020F0302020204030204"/>
            </a:rPr>
            <a:t> work through</a:t>
          </a:r>
          <a:r>
            <a:rPr lang="en-US" sz="1600" kern="1200" dirty="0"/>
            <a:t> </a:t>
          </a:r>
          <a:r>
            <a:rPr lang="en-US" sz="1600" kern="1200" dirty="0">
              <a:latin typeface="Calibri Light" panose="020F0302020204030204"/>
            </a:rPr>
            <a:t>analysis of financial statements and ratios analysis </a:t>
          </a:r>
          <a:endParaRPr lang="en-US" sz="1600" kern="1200" dirty="0"/>
        </a:p>
      </dsp:txBody>
      <dsp:txXfrm>
        <a:off x="772080" y="837153"/>
        <a:ext cx="9734375" cy="668467"/>
      </dsp:txXfrm>
    </dsp:sp>
    <dsp:sp modelId="{017D4802-737E-47EA-BE7D-1F057F0BDEBB}">
      <dsp:nvSpPr>
        <dsp:cNvPr id="0" name=""/>
        <dsp:cNvSpPr/>
      </dsp:nvSpPr>
      <dsp:spPr>
        <a:xfrm>
          <a:off x="0" y="1672738"/>
          <a:ext cx="10506456" cy="66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8703C-AD5F-4662-B9FB-0626574209C9}">
      <dsp:nvSpPr>
        <dsp:cNvPr id="0" name=""/>
        <dsp:cNvSpPr/>
      </dsp:nvSpPr>
      <dsp:spPr>
        <a:xfrm>
          <a:off x="202211" y="1823143"/>
          <a:ext cx="367657" cy="367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9DE7E-2AF4-4BE6-887F-3F2C71536733}">
      <dsp:nvSpPr>
        <dsp:cNvPr id="0" name=""/>
        <dsp:cNvSpPr/>
      </dsp:nvSpPr>
      <dsp:spPr>
        <a:xfrm>
          <a:off x="772080" y="167273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dirty="0"/>
            <a:t>Teaching points and content input strategies: Definition, calculation and </a:t>
          </a:r>
          <a:r>
            <a:rPr lang="en-US" sz="1600" kern="1200" dirty="0">
              <a:latin typeface="Calibri Light" panose="020F0302020204030204"/>
            </a:rPr>
            <a:t>techniques</a:t>
          </a:r>
          <a:r>
            <a:rPr lang="en-US" sz="1600" kern="1200" dirty="0"/>
            <a:t> of </a:t>
          </a:r>
          <a:r>
            <a:rPr lang="en-US" sz="1600" kern="1200" dirty="0">
              <a:latin typeface="Calibri"/>
              <a:ea typeface="Calibri"/>
              <a:cs typeface="Calibri"/>
            </a:rPr>
            <a:t>financial statements and ratios </a:t>
          </a:r>
        </a:p>
      </dsp:txBody>
      <dsp:txXfrm>
        <a:off x="772080" y="1672738"/>
        <a:ext cx="9734375" cy="668467"/>
      </dsp:txXfrm>
    </dsp:sp>
    <dsp:sp modelId="{DC046036-07C0-40E5-94B7-87344E9E25B2}">
      <dsp:nvSpPr>
        <dsp:cNvPr id="0" name=""/>
        <dsp:cNvSpPr/>
      </dsp:nvSpPr>
      <dsp:spPr>
        <a:xfrm>
          <a:off x="0" y="2508322"/>
          <a:ext cx="10506456" cy="66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2AC71-2197-487D-B509-35B7D9F36561}">
      <dsp:nvSpPr>
        <dsp:cNvPr id="0" name=""/>
        <dsp:cNvSpPr/>
      </dsp:nvSpPr>
      <dsp:spPr>
        <a:xfrm>
          <a:off x="202211" y="2658728"/>
          <a:ext cx="367657" cy="367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07353-97D1-43F8-8792-569B7A627679}">
      <dsp:nvSpPr>
        <dsp:cNvPr id="0" name=""/>
        <dsp:cNvSpPr/>
      </dsp:nvSpPr>
      <dsp:spPr>
        <a:xfrm>
          <a:off x="772080" y="250832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dirty="0"/>
            <a:t>Formative Assessments: In-Class exercises, calculations</a:t>
          </a:r>
        </a:p>
      </dsp:txBody>
      <dsp:txXfrm>
        <a:off x="772080" y="2508322"/>
        <a:ext cx="9734375" cy="668467"/>
      </dsp:txXfrm>
    </dsp:sp>
    <dsp:sp modelId="{43F9FF1F-E2B2-4032-8108-9ABAB5F36138}">
      <dsp:nvSpPr>
        <dsp:cNvPr id="0" name=""/>
        <dsp:cNvSpPr/>
      </dsp:nvSpPr>
      <dsp:spPr>
        <a:xfrm>
          <a:off x="0" y="3343907"/>
          <a:ext cx="10506456" cy="66846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5E067-54D5-485A-96EE-E3460FD02036}">
      <dsp:nvSpPr>
        <dsp:cNvPr id="0" name=""/>
        <dsp:cNvSpPr/>
      </dsp:nvSpPr>
      <dsp:spPr>
        <a:xfrm>
          <a:off x="202211" y="3494312"/>
          <a:ext cx="367657" cy="3676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FE23A-41EA-4808-A2D2-933707C8A89E}">
      <dsp:nvSpPr>
        <dsp:cNvPr id="0" name=""/>
        <dsp:cNvSpPr/>
      </dsp:nvSpPr>
      <dsp:spPr>
        <a:xfrm>
          <a:off x="772080" y="3343907"/>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a:lnSpc>
              <a:spcPct val="100000"/>
            </a:lnSpc>
            <a:spcBef>
              <a:spcPct val="0"/>
            </a:spcBef>
            <a:spcAft>
              <a:spcPct val="35000"/>
            </a:spcAft>
            <a:buNone/>
          </a:pPr>
          <a:r>
            <a:rPr lang="en-US" sz="1600" kern="1200" dirty="0"/>
            <a:t>Link </a:t>
          </a:r>
          <a:r>
            <a:rPr lang="en-US" sz="1600" kern="1200" dirty="0">
              <a:latin typeface="Calibri Light" panose="020F0302020204030204"/>
            </a:rPr>
            <a:t>to KSBs: K2, K5, K7; S6, S9, S11; B2, B6 </a:t>
          </a:r>
        </a:p>
      </dsp:txBody>
      <dsp:txXfrm>
        <a:off x="772080" y="3343907"/>
        <a:ext cx="9734375" cy="668467"/>
      </dsp:txXfrm>
    </dsp:sp>
    <dsp:sp modelId="{C9CF31FF-539D-4D15-969C-F131E64FD9E6}">
      <dsp:nvSpPr>
        <dsp:cNvPr id="0" name=""/>
        <dsp:cNvSpPr/>
      </dsp:nvSpPr>
      <dsp:spPr>
        <a:xfrm>
          <a:off x="0" y="4179492"/>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3A4CC-44F8-4189-930E-FFB71B582CD0}">
      <dsp:nvSpPr>
        <dsp:cNvPr id="0" name=""/>
        <dsp:cNvSpPr/>
      </dsp:nvSpPr>
      <dsp:spPr>
        <a:xfrm>
          <a:off x="202211" y="4329897"/>
          <a:ext cx="367657" cy="36765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B87DD-FDBC-4E0A-905C-92A027CF708C}">
      <dsp:nvSpPr>
        <dsp:cNvPr id="0" name=""/>
        <dsp:cNvSpPr/>
      </dsp:nvSpPr>
      <dsp:spPr>
        <a:xfrm>
          <a:off x="772080" y="417949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711200" rtl="0">
            <a:lnSpc>
              <a:spcPct val="100000"/>
            </a:lnSpc>
            <a:spcBef>
              <a:spcPct val="0"/>
            </a:spcBef>
            <a:spcAft>
              <a:spcPct val="35000"/>
            </a:spcAft>
            <a:buNone/>
          </a:pPr>
          <a:r>
            <a:rPr lang="en-US" sz="1600" kern="1200" dirty="0">
              <a:latin typeface="Calibri Light" panose="020F0302020204030204"/>
            </a:rPr>
            <a:t>Link to summative</a:t>
          </a:r>
          <a:r>
            <a:rPr lang="en-US" sz="1600" kern="1200" dirty="0"/>
            <a:t> assessment: </a:t>
          </a:r>
          <a:r>
            <a:rPr lang="en-US" sz="1600" kern="1200" dirty="0">
              <a:latin typeface="Calibri Light" panose="020F0302020204030204"/>
            </a:rPr>
            <a:t>Financial</a:t>
          </a:r>
          <a:r>
            <a:rPr lang="en-US" sz="1600" kern="1200" dirty="0"/>
            <a:t> </a:t>
          </a:r>
          <a:r>
            <a:rPr lang="en-US" sz="1600" kern="1200" dirty="0">
              <a:latin typeface="Calibri Light" panose="020F0302020204030204"/>
            </a:rPr>
            <a:t>projections for the company specific exercise</a:t>
          </a:r>
          <a:endParaRPr lang="en-US" sz="1600" kern="1200" dirty="0"/>
        </a:p>
      </dsp:txBody>
      <dsp:txXfrm>
        <a:off x="772080" y="4179492"/>
        <a:ext cx="9734375" cy="6684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383F-A51D-7EB3-E74E-8840B78E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02F3FE-88D0-BDA5-6C20-80EB768D78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3A655B-88FE-9146-D79A-93B3F088252A}"/>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A30C737F-A366-FB44-3A29-964683037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89186-6BCC-AD16-3520-A4CAB94EE2AC}"/>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427427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D7CA-88B3-127E-AE77-BBEFF9C06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48C696-3EE6-C846-C244-1B7C611E10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E2DF56-3034-A410-4610-3F4FF93F98D9}"/>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FE4CCC15-EAA3-EE62-4639-8D2EF308BE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23055-76EA-3485-8C7B-243DE21A77D5}"/>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93381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327DB-7B27-6499-C21C-C43F0F05DB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20FF2D-4487-8876-BCAD-5F468BF2BE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162809-B246-6370-6480-BE4681EA46DF}"/>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6B24694F-ABE4-E19B-3AAE-AD2996276D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DDA87-081E-3F2B-BAA8-01E0ED1A0044}"/>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1847207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CFB9-18ED-F737-6549-A658890387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0F0D08-DF69-B92F-700B-88A099523F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3124D3-2D0B-1003-378F-C1A32380E7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5DBEBD-9117-F9D4-1009-F50F4480E677}"/>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6" name="Footer Placeholder 5">
            <a:extLst>
              <a:ext uri="{FF2B5EF4-FFF2-40B4-BE49-F238E27FC236}">
                <a16:creationId xmlns:a16="http://schemas.microsoft.com/office/drawing/2014/main" id="{DD6BF353-9658-8FC7-F75B-A942E2CF6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867CC9-E761-AE25-1E38-4FA4676D572B}"/>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1192502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963A-2BC7-6F48-C2D5-DD0BCD4509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7EF637-06FE-7581-EBBD-8AE3951ECF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FEDDAF-CF61-DE9D-A2B3-133CD2FEB2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9E1403-F73E-9A1F-F4FD-15543F6813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4CBDA-28FE-D0A5-688E-93E1F78FD9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30A686-E07A-A92F-BAD9-5151943456AF}"/>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8" name="Footer Placeholder 7">
            <a:extLst>
              <a:ext uri="{FF2B5EF4-FFF2-40B4-BE49-F238E27FC236}">
                <a16:creationId xmlns:a16="http://schemas.microsoft.com/office/drawing/2014/main" id="{0EEAC22C-019B-00D3-EC46-1E3A36CA5F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40B74E-4976-0202-39FA-6C5EED738229}"/>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345569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3F8F3-2032-1D69-DD61-9B178DD87E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D9BB8A-8538-9397-6E78-773995B6F9A3}"/>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4" name="Footer Placeholder 3">
            <a:extLst>
              <a:ext uri="{FF2B5EF4-FFF2-40B4-BE49-F238E27FC236}">
                <a16:creationId xmlns:a16="http://schemas.microsoft.com/office/drawing/2014/main" id="{831CCCD2-5109-5DDC-B3BD-74D1F315C6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7DD439-BB2A-4645-864D-F0F3CAA53F1C}"/>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23578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724C1-48CD-4E83-84FD-414081228B21}"/>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3" name="Footer Placeholder 2">
            <a:extLst>
              <a:ext uri="{FF2B5EF4-FFF2-40B4-BE49-F238E27FC236}">
                <a16:creationId xmlns:a16="http://schemas.microsoft.com/office/drawing/2014/main" id="{E2D462EC-1394-F7EC-DD81-C3662B2B72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EA9C6A-7228-E41B-3170-14B122802318}"/>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314931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9A62-9CF1-09AA-8407-8C731B753F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A6D8A1-8381-6B60-8968-CAC9A3AC6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695583-4E6C-BC0D-9F04-5E2C4603B9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F68E22-28CE-251D-FA9D-08A30A0CA19F}"/>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6" name="Footer Placeholder 5">
            <a:extLst>
              <a:ext uri="{FF2B5EF4-FFF2-40B4-BE49-F238E27FC236}">
                <a16:creationId xmlns:a16="http://schemas.microsoft.com/office/drawing/2014/main" id="{7B6C823F-BDA5-6644-D597-E69096C7BC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406D1-E66F-0AFF-1ABA-840A63C2A901}"/>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451883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F6B62-0C59-3FD7-2C1B-0335ADC6F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FC8B9B-F729-0C07-9B1E-A1EC51E091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A0857D-7A11-8ABF-6A66-D0C8D2330F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7A2956-18DA-A977-6D28-D7DA5E25B650}"/>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6" name="Footer Placeholder 5">
            <a:extLst>
              <a:ext uri="{FF2B5EF4-FFF2-40B4-BE49-F238E27FC236}">
                <a16:creationId xmlns:a16="http://schemas.microsoft.com/office/drawing/2014/main" id="{78446302-3009-D66C-2D8B-341E6A3D04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8B4AE-B015-5FCF-4232-5A75E2F311A5}"/>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817668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6250-D722-56E8-D24D-6A193B594A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0DA74-7E55-458C-9CA6-549D414D77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8B99C-A46C-6225-377C-906A9B972774}"/>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888FF611-03D2-1CF5-1575-789E8C1FDE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6FC87C-0415-8854-EB17-9041D96BB577}"/>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845413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ED893F-C35D-6939-B6F6-54A7F217AD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A3F68B-B32E-B007-F13B-500182A346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B4B8D1-DF1B-DFC7-829B-76A2A679C50E}"/>
              </a:ext>
            </a:extLst>
          </p:cNvPr>
          <p:cNvSpPr>
            <a:spLocks noGrp="1"/>
          </p:cNvSpPr>
          <p:nvPr>
            <p:ph type="dt" sz="half" idx="10"/>
          </p:nvPr>
        </p:nvSpPr>
        <p:spPr/>
        <p:txBody>
          <a:body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ECBE3924-7607-2681-3639-A78BD7C06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CBB51-B8CD-A2CD-BFCB-285C47D31C4C}"/>
              </a:ext>
            </a:extLst>
          </p:cNvPr>
          <p:cNvSpPr>
            <a:spLocks noGrp="1"/>
          </p:cNvSpPr>
          <p:nvPr>
            <p:ph type="sldNum" sz="quarter" idx="12"/>
          </p:nvPr>
        </p:nvSpPr>
        <p:spPr/>
        <p:txBody>
          <a:bodyPr/>
          <a:lstStyle/>
          <a:p>
            <a:fld id="{295A0A0F-25A3-4D37-93FD-A59F53642A72}" type="slidenum">
              <a:rPr lang="en-GB" smtClean="0"/>
              <a:t>‹#›</a:t>
            </a:fld>
            <a:endParaRPr lang="en-GB"/>
          </a:p>
        </p:txBody>
      </p:sp>
    </p:spTree>
    <p:extLst>
      <p:ext uri="{BB962C8B-B14F-4D97-AF65-F5344CB8AC3E}">
        <p14:creationId xmlns:p14="http://schemas.microsoft.com/office/powerpoint/2010/main" val="3942627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4647D-3814-D6D0-3B80-C0EE34ACC9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846030-9162-ECB7-2A5B-FE08DE8F3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C348E0-AA0F-1250-2FA3-D26AF5F86CA9}"/>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F87AFF90-1171-597F-D384-B266FAA8C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DC6892-6DF7-0D70-BED7-045240012A27}"/>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2078866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E6D7F-AE02-2D67-EC74-DCF7225EC9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E2629-B0CC-8C60-B85A-8701F904A7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01FBB-B100-38F6-E432-14267785A98F}"/>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38CBDA67-FCF7-FB99-0589-BD2941182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04D6D-45D5-6EF7-03D1-199434A5FBBE}"/>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2186526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CAE97-76D3-133B-A3C4-712B689C35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B8B52-CCBF-7481-0A21-3A44CDE26C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570B99-15FC-383B-787E-CC32C1FDD2A4}"/>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CCA49457-ED9A-CCE7-EBD8-41013967F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74F29D-0A3F-9A3A-4B23-44262AA744DB}"/>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3813986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30096-2A31-9CCD-D015-2B7A630C84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4C6766-B201-163A-8622-5BCFFFD4AC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C72AF3-158C-661C-40AF-B02D63F682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C5531E-0486-6DB4-49CF-6E76BD0B8290}"/>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6" name="Footer Placeholder 5">
            <a:extLst>
              <a:ext uri="{FF2B5EF4-FFF2-40B4-BE49-F238E27FC236}">
                <a16:creationId xmlns:a16="http://schemas.microsoft.com/office/drawing/2014/main" id="{2D083DE7-2DBB-4B9B-1E88-82AA3AFEF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2E560-BBD5-FB08-D136-9DBB1C8C2501}"/>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3298720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B51A-A790-727A-9DD9-EB974FF7B8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4ED823-1943-527A-B9CF-AD9B551EC6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5E4245-B0D4-D500-1EFA-46CA7FF62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49C1B3-219B-4F07-723B-A4CA811154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DDD7D1-C85B-2D66-BB7C-894A69DECE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F31D66-FBE1-3010-7DF5-4C07EB8F1E05}"/>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8" name="Footer Placeholder 7">
            <a:extLst>
              <a:ext uri="{FF2B5EF4-FFF2-40B4-BE49-F238E27FC236}">
                <a16:creationId xmlns:a16="http://schemas.microsoft.com/office/drawing/2014/main" id="{F5415FEC-AA6F-7F45-66F7-498E3EE3B0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8B4CBA-13B6-D5D7-95E7-7D718F83B41E}"/>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1490409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E23F7-4560-B262-DC09-E52A0B510D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31BBF1-67ED-0688-F020-1242EB0A6250}"/>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4" name="Footer Placeholder 3">
            <a:extLst>
              <a:ext uri="{FF2B5EF4-FFF2-40B4-BE49-F238E27FC236}">
                <a16:creationId xmlns:a16="http://schemas.microsoft.com/office/drawing/2014/main" id="{586C8747-427B-4E2C-D45D-43333AA44E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C8E170-4956-5C75-1D45-227E8415576D}"/>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262575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2185AB-E47D-36F9-D195-B7DD28B78055}"/>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3" name="Footer Placeholder 2">
            <a:extLst>
              <a:ext uri="{FF2B5EF4-FFF2-40B4-BE49-F238E27FC236}">
                <a16:creationId xmlns:a16="http://schemas.microsoft.com/office/drawing/2014/main" id="{462AC123-4AA0-B22B-CB14-405B7DB508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7B5506-B736-49C5-CE18-AAEC12AA605C}"/>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31448049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5B8FD-4FC4-2AE6-B9ED-706759C77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EB6F1-B733-8948-5DA8-D614A55F54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240CD0-C0DE-072F-C773-C61778856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919247-FD99-6250-7D4E-4822F8919D89}"/>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6" name="Footer Placeholder 5">
            <a:extLst>
              <a:ext uri="{FF2B5EF4-FFF2-40B4-BE49-F238E27FC236}">
                <a16:creationId xmlns:a16="http://schemas.microsoft.com/office/drawing/2014/main" id="{3E93E226-0A5D-2A64-62A9-386F282EE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D789EF-58BF-A1C6-2131-A58F7D01B428}"/>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21699606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79D6A-E493-912F-C3FC-E6EF1D2C6D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B5017B-6A8B-5FE3-3DB4-4DD560FEFA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422409-B3A0-9663-3CD2-D0AAB312B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A560F-D6A1-DA8C-206B-AB9EC103C850}"/>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6" name="Footer Placeholder 5">
            <a:extLst>
              <a:ext uri="{FF2B5EF4-FFF2-40B4-BE49-F238E27FC236}">
                <a16:creationId xmlns:a16="http://schemas.microsoft.com/office/drawing/2014/main" id="{DB3EEACC-9CEA-B216-EF9E-0C88D0BCA3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71756C-16AB-5306-FE46-66E1445F5E7B}"/>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809384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D98BF-735E-1EF6-C9E9-E101772F33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84FF1C-E94A-B192-17C6-49B8E1E7AB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5A0DDE-0DEA-8E9B-E0ED-FBDD877744CB}"/>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1D903EE3-2376-4A04-C687-4457D8F66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4B54D-6674-ECFF-2EB5-AA9096BB2E25}"/>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747740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BA111C-96B7-1C29-44C3-24377737F4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3C53D1-639C-8E6B-1EB6-7A693DA151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79C4C-8869-627D-3DA3-D21012FDD19F}"/>
              </a:ext>
            </a:extLst>
          </p:cNvPr>
          <p:cNvSpPr>
            <a:spLocks noGrp="1"/>
          </p:cNvSpPr>
          <p:nvPr>
            <p:ph type="dt" sz="half" idx="10"/>
          </p:nvPr>
        </p:nvSpPr>
        <p:spPr/>
        <p:txBody>
          <a:body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8DB3BC4D-160A-B264-8329-4AE9908B0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AF01B-E2B2-6484-90F1-0C0273BCD545}"/>
              </a:ext>
            </a:extLst>
          </p:cNvPr>
          <p:cNvSpPr>
            <a:spLocks noGrp="1"/>
          </p:cNvSpPr>
          <p:nvPr>
            <p:ph type="sldNum" sz="quarter" idx="12"/>
          </p:nvPr>
        </p:nvSpPr>
        <p:spPr/>
        <p:txBody>
          <a:bodyPr/>
          <a:lstStyle/>
          <a:p>
            <a:fld id="{EE950A70-1791-459F-A43F-7024E1A67526}" type="slidenum">
              <a:rPr lang="en-GB" smtClean="0"/>
              <a:t>‹#›</a:t>
            </a:fld>
            <a:endParaRPr lang="en-GB"/>
          </a:p>
        </p:txBody>
      </p:sp>
    </p:spTree>
    <p:extLst>
      <p:ext uri="{BB962C8B-B14F-4D97-AF65-F5344CB8AC3E}">
        <p14:creationId xmlns:p14="http://schemas.microsoft.com/office/powerpoint/2010/main" val="22233505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B5D3-FA0A-836A-8E1C-DFE168EE6A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0E43DD-5ACF-A42A-3FF6-852F91FAFB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9139D8-A27D-C735-4263-1676E810FB96}"/>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B1B76370-8BEE-54F5-A63D-B1CF945CE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8A518E-D8E4-B4D8-A3D1-41616DB8B8FA}"/>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42331033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71D2-7916-6B69-CA44-8B1E31DE43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788418-98A2-BF23-3821-02B58B7C81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F2F06-7DA4-8E4B-6480-34CBC72ED702}"/>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50F447DB-3A40-EE34-A061-1A4CBBA24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7DC5F-D966-429F-1DA8-4EBBC1AF8367}"/>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415468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E9AC-AD30-E9A7-BB1D-1BF9DAE96E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65509A-8802-1D5A-7834-3659A6A17C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9B27D3-3F98-7997-DCE0-48115BBCBCA7}"/>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B7E60DE9-71D7-784D-0D43-F4DDD0518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8633D8-196F-5C31-69F0-746994260E28}"/>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819521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EE0B4-1F10-067D-AED8-CB635769E9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975C0-CA3F-4435-F72E-73E06FC2D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EB4842-825F-F4E9-B406-6BEB0079FF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8A0AFB-BB03-FD8A-0602-AA46B8CE89F5}"/>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6" name="Footer Placeholder 5">
            <a:extLst>
              <a:ext uri="{FF2B5EF4-FFF2-40B4-BE49-F238E27FC236}">
                <a16:creationId xmlns:a16="http://schemas.microsoft.com/office/drawing/2014/main" id="{D3BE78E6-EAE1-F503-C322-42D5C14D6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6B1A68-C188-B97B-4D8C-4B63053ACE5F}"/>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9794523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A052B-4829-17C5-CEE7-849E4B9F3F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71D852-79AE-D655-7338-F1A4387EA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D6B384-E0AC-EF06-FE45-7B28C2BE31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2FE2D8-2540-196B-B69F-C4668F489A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96A91A-06A2-816B-7D0F-DF6AFDA7B1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89600-2836-ED4F-168A-BCC91145F07C}"/>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8" name="Footer Placeholder 7">
            <a:extLst>
              <a:ext uri="{FF2B5EF4-FFF2-40B4-BE49-F238E27FC236}">
                <a16:creationId xmlns:a16="http://schemas.microsoft.com/office/drawing/2014/main" id="{F52972BB-A42C-4BFD-5793-974C4ADE3D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E5BFA-3381-47E5-D12D-654F6F8C861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38010753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2CB0-F8D7-E905-0B00-C808AE5DBC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5ACA96-BD38-A995-AAC7-7612859C65BB}"/>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4" name="Footer Placeholder 3">
            <a:extLst>
              <a:ext uri="{FF2B5EF4-FFF2-40B4-BE49-F238E27FC236}">
                <a16:creationId xmlns:a16="http://schemas.microsoft.com/office/drawing/2014/main" id="{36F554C6-7382-28DA-5D53-FE953C518C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3E6A13-AB56-8552-5E34-646C1B3A8F2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358335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109B68-90AA-95DC-7F04-D346883FD67B}"/>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3" name="Footer Placeholder 2">
            <a:extLst>
              <a:ext uri="{FF2B5EF4-FFF2-40B4-BE49-F238E27FC236}">
                <a16:creationId xmlns:a16="http://schemas.microsoft.com/office/drawing/2014/main" id="{AF8D86A6-9003-AFFA-BBDA-5D959E31CF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C662F8-615A-B0EA-A242-0F50B3DCB99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588153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5313-3B35-795D-7551-DF3111F266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D1464A-F116-0998-9F59-03DEBC26CD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4D25F3-7DF4-89DB-FD22-D5CB1F38D4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2AF9DC-83AC-9C96-29DC-C6A9FC6428DD}"/>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6" name="Footer Placeholder 5">
            <a:extLst>
              <a:ext uri="{FF2B5EF4-FFF2-40B4-BE49-F238E27FC236}">
                <a16:creationId xmlns:a16="http://schemas.microsoft.com/office/drawing/2014/main" id="{B66CC82C-0276-35A6-A047-DF252255C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56837-EF8D-4573-0EB2-AE515E28D97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29112897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211F-9013-C32E-53DD-C11DFB5C1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48BF95-1834-F961-79BC-A300121856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887D3E-95B0-5ED4-C757-E6849C36B3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13F98-2420-2192-3951-1466EE1D468B}"/>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6" name="Footer Placeholder 5">
            <a:extLst>
              <a:ext uri="{FF2B5EF4-FFF2-40B4-BE49-F238E27FC236}">
                <a16:creationId xmlns:a16="http://schemas.microsoft.com/office/drawing/2014/main" id="{502E5F2F-94C5-9AE9-2053-C34224600E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B9D9A5-FE31-A942-269A-E0E5A0B9E7E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298363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D6ECA-859A-6EC5-B9E1-9C3DEF6982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7968E9-3F97-497C-E55D-6F0174045E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36290E-C150-8D3A-1463-AB51D1A6EA42}"/>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EE02F1EB-18A2-88F5-D3B8-DF1FDDB3C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27103C-27F2-A841-842B-E9EB032FDDDD}"/>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108131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D558CC-D77F-1D4B-9B72-8A61C7B128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0C0CF3-8362-59A7-9257-2A4B950CCC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D0F4-7EB9-4D7E-6DF7-D3798B0F79A3}"/>
              </a:ext>
            </a:extLst>
          </p:cNvPr>
          <p:cNvSpPr>
            <a:spLocks noGrp="1"/>
          </p:cNvSpPr>
          <p:nvPr>
            <p:ph type="dt" sz="half" idx="10"/>
          </p:nvPr>
        </p:nvSpPr>
        <p:spPr/>
        <p:txBody>
          <a:body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3265C403-16CC-A4BF-5CB9-0AF4422B3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73B98F-0228-26B2-EB4C-D98C7C296265}"/>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50065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6F6BF9-CA9B-D503-B330-CED964DE7B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1163A4-229F-09B4-CEBC-86712DEDE3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77EB21-9BB2-EB6D-E4CD-F380C19429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25ADDE-1DCD-4BF9-8031-AF81D51223E8}" type="datetimeFigureOut">
              <a:rPr lang="en-GB" smtClean="0"/>
              <a:t>11/12/2025</a:t>
            </a:fld>
            <a:endParaRPr lang="en-GB"/>
          </a:p>
        </p:txBody>
      </p:sp>
      <p:sp>
        <p:nvSpPr>
          <p:cNvPr id="5" name="Footer Placeholder 4">
            <a:extLst>
              <a:ext uri="{FF2B5EF4-FFF2-40B4-BE49-F238E27FC236}">
                <a16:creationId xmlns:a16="http://schemas.microsoft.com/office/drawing/2014/main" id="{9BFC09CE-D8AD-1DE1-BCC4-487C5D3986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168D62-DA45-2504-E60D-4A1F2487DD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5A0A0F-25A3-4D37-93FD-A59F53642A72}" type="slidenum">
              <a:rPr lang="en-GB" smtClean="0"/>
              <a:t>‹#›</a:t>
            </a:fld>
            <a:endParaRPr lang="en-GB"/>
          </a:p>
        </p:txBody>
      </p:sp>
    </p:spTree>
    <p:extLst>
      <p:ext uri="{BB962C8B-B14F-4D97-AF65-F5344CB8AC3E}">
        <p14:creationId xmlns:p14="http://schemas.microsoft.com/office/powerpoint/2010/main" val="1114798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BA6222-5715-2350-7032-E8A336C28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E04AD9-CACA-0022-8789-58EBF52F9D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9F8D25-5727-D6B8-D9AD-7F03AC53B1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06BDEF-1EDD-4740-9190-C0FAE273E0F4}" type="datetimeFigureOut">
              <a:rPr lang="en-GB" smtClean="0"/>
              <a:t>11/12/2025</a:t>
            </a:fld>
            <a:endParaRPr lang="en-GB"/>
          </a:p>
        </p:txBody>
      </p:sp>
      <p:sp>
        <p:nvSpPr>
          <p:cNvPr id="5" name="Footer Placeholder 4">
            <a:extLst>
              <a:ext uri="{FF2B5EF4-FFF2-40B4-BE49-F238E27FC236}">
                <a16:creationId xmlns:a16="http://schemas.microsoft.com/office/drawing/2014/main" id="{944DCA2B-02E2-9CF1-7B64-6E27E2E9CF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F7DC83-7C86-80E1-7EFD-471CBF0343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50A70-1791-459F-A43F-7024E1A67526}" type="slidenum">
              <a:rPr lang="en-GB" smtClean="0"/>
              <a:t>‹#›</a:t>
            </a:fld>
            <a:endParaRPr lang="en-GB"/>
          </a:p>
        </p:txBody>
      </p:sp>
    </p:spTree>
    <p:extLst>
      <p:ext uri="{BB962C8B-B14F-4D97-AF65-F5344CB8AC3E}">
        <p14:creationId xmlns:p14="http://schemas.microsoft.com/office/powerpoint/2010/main" val="20027183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A3FA6B-3B90-8FE2-882C-B985FF81F0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4A8327-5891-D29B-FBEE-089BC4DFAF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C61FDE-C037-CF99-7108-F593CC16B4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883CC-0E5C-487F-B5D6-C20DBC53D8FA}" type="datetimeFigureOut">
              <a:rPr lang="en-GB" smtClean="0"/>
              <a:t>11/12/2025</a:t>
            </a:fld>
            <a:endParaRPr lang="en-GB"/>
          </a:p>
        </p:txBody>
      </p:sp>
      <p:sp>
        <p:nvSpPr>
          <p:cNvPr id="5" name="Footer Placeholder 4">
            <a:extLst>
              <a:ext uri="{FF2B5EF4-FFF2-40B4-BE49-F238E27FC236}">
                <a16:creationId xmlns:a16="http://schemas.microsoft.com/office/drawing/2014/main" id="{0E98E400-6184-4808-DE55-280B5E9CB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E4AA99-6A32-8D97-320F-C6E787328C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FDFD2E-336A-4568-91AF-D9E7777EFE24}" type="slidenum">
              <a:rPr lang="en-GB" smtClean="0"/>
              <a:t>‹#›</a:t>
            </a:fld>
            <a:endParaRPr lang="en-GB"/>
          </a:p>
        </p:txBody>
      </p:sp>
    </p:spTree>
    <p:extLst>
      <p:ext uri="{BB962C8B-B14F-4D97-AF65-F5344CB8AC3E}">
        <p14:creationId xmlns:p14="http://schemas.microsoft.com/office/powerpoint/2010/main" val="3259153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tescoplc.com/media/zgvhd0dn/tescos_ar24.pdf" TargetMode="External"/><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hyperlink" Target="https://www.tescoplc.com/media/zgvhd0dn/tescos_ar24.pdf" TargetMode="External"/><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hyperlink" Target="https://www.tescoplc.com/media/zgvhd0dn/tescos_ar24.pdf" TargetMode="External"/><Relationship Id="rId2" Type="http://schemas.openxmlformats.org/officeDocument/2006/relationships/image" Target="../media/image14.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E0FB67D1-EE04-38E6-C686-8334F4D2F2E3}"/>
              </a:ext>
            </a:extLst>
          </p:cNvPr>
          <p:cNvSpPr>
            <a:spLocks noGrp="1"/>
          </p:cNvSpPr>
          <p:nvPr>
            <p:ph type="ctrTitle"/>
          </p:nvPr>
        </p:nvSpPr>
        <p:spPr>
          <a:xfrm>
            <a:off x="838199" y="1120676"/>
            <a:ext cx="7021513" cy="2308324"/>
          </a:xfrm>
        </p:spPr>
        <p:txBody>
          <a:bodyPr>
            <a:normAutofit/>
          </a:bodyPr>
          <a:lstStyle/>
          <a:p>
            <a:pPr algn="l"/>
            <a:r>
              <a:rPr lang="en-GB" sz="7200" dirty="0">
                <a:solidFill>
                  <a:schemeClr val="bg1"/>
                </a:solidFill>
                <a:ea typeface="Calibri Light"/>
                <a:cs typeface="Calibri Light"/>
              </a:rPr>
              <a:t>Session 2</a:t>
            </a:r>
            <a:endParaRPr lang="en-GB" sz="7200" dirty="0">
              <a:solidFill>
                <a:schemeClr val="bg1"/>
              </a:solidFill>
            </a:endParaRPr>
          </a:p>
        </p:txBody>
      </p:sp>
      <p:sp>
        <p:nvSpPr>
          <p:cNvPr id="3" name="Subtitle 2">
            <a:extLst>
              <a:ext uri="{FF2B5EF4-FFF2-40B4-BE49-F238E27FC236}">
                <a16:creationId xmlns:a16="http://schemas.microsoft.com/office/drawing/2014/main" id="{6667F8ED-E96E-928C-A364-40962C2FD581}"/>
              </a:ext>
            </a:extLst>
          </p:cNvPr>
          <p:cNvSpPr>
            <a:spLocks noGrp="1"/>
          </p:cNvSpPr>
          <p:nvPr>
            <p:ph type="subTitle" idx="1"/>
          </p:nvPr>
        </p:nvSpPr>
        <p:spPr>
          <a:xfrm>
            <a:off x="835024" y="3809999"/>
            <a:ext cx="7025753" cy="1012778"/>
          </a:xfrm>
        </p:spPr>
        <p:txBody>
          <a:bodyPr vert="horz" lIns="91440" tIns="45720" rIns="91440" bIns="45720" rtlCol="0" anchor="t">
            <a:noAutofit/>
          </a:bodyPr>
          <a:lstStyle/>
          <a:p>
            <a:pPr algn="l"/>
            <a:r>
              <a:rPr lang="en-GB" sz="3600" b="1" dirty="0">
                <a:solidFill>
                  <a:schemeClr val="bg1"/>
                </a:solidFill>
                <a:ea typeface="Calibri"/>
                <a:cs typeface="Calibri"/>
              </a:rPr>
              <a:t>Financial Statements and Ratio Analysis</a:t>
            </a:r>
            <a:endParaRPr lang="en-US" sz="3600">
              <a:solidFill>
                <a:schemeClr val="bg1"/>
              </a:solidFill>
              <a:ea typeface="Calibri"/>
              <a:cs typeface="Calibri"/>
            </a:endParaRPr>
          </a:p>
        </p:txBody>
      </p:sp>
    </p:spTree>
    <p:extLst>
      <p:ext uri="{BB962C8B-B14F-4D97-AF65-F5344CB8AC3E}">
        <p14:creationId xmlns:p14="http://schemas.microsoft.com/office/powerpoint/2010/main" val="356023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CCCBD50-8075-3A4D-2E80-A310DF0F85AB}"/>
              </a:ext>
            </a:extLst>
          </p:cNvPr>
          <p:cNvSpPr>
            <a:spLocks noGrp="1"/>
          </p:cNvSpPr>
          <p:nvPr>
            <p:ph type="title"/>
          </p:nvPr>
        </p:nvSpPr>
        <p:spPr>
          <a:xfrm>
            <a:off x="841246" y="673770"/>
            <a:ext cx="3644489" cy="2414488"/>
          </a:xfrm>
        </p:spPr>
        <p:txBody>
          <a:bodyPr anchor="t">
            <a:normAutofit fontScale="90000"/>
          </a:bodyPr>
          <a:lstStyle/>
          <a:p>
            <a:r>
              <a:rPr lang="en-US" sz="5400" b="1" dirty="0">
                <a:solidFill>
                  <a:srgbClr val="FFFFFF"/>
                </a:solidFill>
                <a:ea typeface="Calibri Light"/>
                <a:cs typeface="Calibri Light"/>
              </a:rPr>
              <a:t>Learning Outcomes of the Session</a:t>
            </a:r>
            <a:endParaRPr lang="en-US" sz="5400" dirty="0">
              <a:solidFill>
                <a:srgbClr val="FFFFFF"/>
              </a:solidFill>
              <a:ea typeface="Calibri Light"/>
              <a:cs typeface="Calibri Light"/>
            </a:endParaRPr>
          </a:p>
          <a:p>
            <a:endParaRPr lang="en-US" sz="54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BBD74C18-288E-F73D-6FEE-6A89DE0DF829}"/>
              </a:ext>
            </a:extLst>
          </p:cNvPr>
          <p:cNvSpPr>
            <a:spLocks noGrp="1"/>
          </p:cNvSpPr>
          <p:nvPr>
            <p:ph idx="1"/>
          </p:nvPr>
        </p:nvSpPr>
        <p:spPr>
          <a:xfrm>
            <a:off x="6175374" y="1882440"/>
            <a:ext cx="5254754" cy="3543106"/>
          </a:xfrm>
        </p:spPr>
        <p:txBody>
          <a:bodyPr vert="horz" lIns="91440" tIns="45720" rIns="91440" bIns="45720" rtlCol="0" anchor="t">
            <a:normAutofit/>
          </a:bodyPr>
          <a:lstStyle/>
          <a:p>
            <a:endParaRPr lang="en-US" sz="2400" b="1" dirty="0">
              <a:ea typeface="Calibri"/>
              <a:cs typeface="Calibri"/>
            </a:endParaRPr>
          </a:p>
          <a:p>
            <a:r>
              <a:rPr lang="en-US" sz="2400" b="1" dirty="0">
                <a:ea typeface="Calibri"/>
                <a:cs typeface="Calibri"/>
              </a:rPr>
              <a:t>Describe financial statements and Ratios</a:t>
            </a:r>
          </a:p>
          <a:p>
            <a:r>
              <a:rPr lang="en-US" sz="2400" b="1" dirty="0">
                <a:ea typeface="Calibri"/>
                <a:cs typeface="Calibri"/>
              </a:rPr>
              <a:t>Why and how financial statements and ratios work</a:t>
            </a:r>
            <a:endParaRPr lang="en-US" dirty="0">
              <a:ea typeface="Calibri"/>
              <a:cs typeface="Calibri"/>
            </a:endParaRPr>
          </a:p>
          <a:p>
            <a:r>
              <a:rPr lang="en-US" sz="2400" b="1" dirty="0">
                <a:ea typeface="Calibri"/>
                <a:cs typeface="Calibri"/>
              </a:rPr>
              <a:t>Analyze and interpret financial statements and Ratios</a:t>
            </a:r>
            <a:endParaRPr lang="en-US" sz="2400" dirty="0">
              <a:ea typeface="Calibri"/>
              <a:cs typeface="Calibri"/>
            </a:endParaRPr>
          </a:p>
          <a:p>
            <a:endParaRPr lang="en-US" sz="2400" b="1" dirty="0">
              <a:ea typeface="Calibri"/>
              <a:cs typeface="Calibri"/>
            </a:endParaRPr>
          </a:p>
          <a:p>
            <a:endParaRPr lang="en-US" sz="5400" b="1" dirty="0">
              <a:ea typeface="Calibri"/>
              <a:cs typeface="Calibri"/>
            </a:endParaRPr>
          </a:p>
          <a:p>
            <a:pPr marL="0" indent="0">
              <a:buNone/>
            </a:pPr>
            <a:endParaRPr lang="en-US" dirty="0">
              <a:ea typeface="Calibri"/>
              <a:cs typeface="Calibri"/>
            </a:endParaRPr>
          </a:p>
          <a:p>
            <a:endParaRPr lang="en-US" sz="2200">
              <a:ea typeface="Calibri"/>
              <a:cs typeface="Calibri"/>
            </a:endParaRPr>
          </a:p>
        </p:txBody>
      </p:sp>
    </p:spTree>
    <p:extLst>
      <p:ext uri="{BB962C8B-B14F-4D97-AF65-F5344CB8AC3E}">
        <p14:creationId xmlns:p14="http://schemas.microsoft.com/office/powerpoint/2010/main" val="1256003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FD050-6D35-9ED0-A3A6-E81B7E0919D2}"/>
              </a:ext>
            </a:extLst>
          </p:cNvPr>
          <p:cNvSpPr>
            <a:spLocks noGrp="1"/>
          </p:cNvSpPr>
          <p:nvPr>
            <p:ph type="title"/>
          </p:nvPr>
        </p:nvSpPr>
        <p:spPr>
          <a:xfrm>
            <a:off x="841248" y="251312"/>
            <a:ext cx="10506456" cy="1010264"/>
          </a:xfrm>
        </p:spPr>
        <p:txBody>
          <a:bodyPr anchor="ctr">
            <a:normAutofit/>
          </a:bodyPr>
          <a:lstStyle/>
          <a:p>
            <a:pPr algn="ctr"/>
            <a:r>
              <a:rPr lang="en-US" b="1" dirty="0">
                <a:ea typeface="Calibri Light"/>
                <a:cs typeface="Calibri Light"/>
              </a:rPr>
              <a:t>Lesson Plan </a:t>
            </a:r>
            <a:endParaRPr lang="en-US" dirty="0">
              <a:ea typeface="Calibri Light"/>
              <a:cs typeface="Calibri Light"/>
            </a:endParaRPr>
          </a:p>
          <a:p>
            <a:endParaRPr lang="en-US" dirty="0">
              <a:ea typeface="Calibri Light"/>
              <a:cs typeface="Calibri Light"/>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4C6EFE7-C38F-EBDE-6006-2D7134742915}"/>
              </a:ext>
            </a:extLst>
          </p:cNvPr>
          <p:cNvGraphicFramePr>
            <a:graphicFrameLocks noGrp="1"/>
          </p:cNvGraphicFramePr>
          <p:nvPr>
            <p:ph idx="1"/>
          </p:nvPr>
        </p:nvGraphicFramePr>
        <p:xfrm>
          <a:off x="838200" y="1385639"/>
          <a:ext cx="10506456" cy="4849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941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document&#10;&#10;AI-generated content may be incorrect.">
            <a:extLst>
              <a:ext uri="{FF2B5EF4-FFF2-40B4-BE49-F238E27FC236}">
                <a16:creationId xmlns:a16="http://schemas.microsoft.com/office/drawing/2014/main" id="{DE15190B-A741-0828-2CBE-03D1AE83C3ED}"/>
              </a:ext>
            </a:extLst>
          </p:cNvPr>
          <p:cNvPicPr>
            <a:picLocks noChangeAspect="1"/>
          </p:cNvPicPr>
          <p:nvPr/>
        </p:nvPicPr>
        <p:blipFill>
          <a:blip r:embed="rId2"/>
          <a:stretch>
            <a:fillRect/>
          </a:stretch>
        </p:blipFill>
        <p:spPr>
          <a:xfrm>
            <a:off x="357148" y="176464"/>
            <a:ext cx="11569372" cy="6522261"/>
          </a:xfrm>
          <a:prstGeom prst="rect">
            <a:avLst/>
          </a:prstGeom>
        </p:spPr>
      </p:pic>
      <p:sp>
        <p:nvSpPr>
          <p:cNvPr id="3" name="TextBox 2">
            <a:extLst>
              <a:ext uri="{FF2B5EF4-FFF2-40B4-BE49-F238E27FC236}">
                <a16:creationId xmlns:a16="http://schemas.microsoft.com/office/drawing/2014/main" id="{61A62CF1-7A66-BC9A-F1BE-ADA97DCE45BC}"/>
              </a:ext>
            </a:extLst>
          </p:cNvPr>
          <p:cNvSpPr txBox="1"/>
          <p:nvPr/>
        </p:nvSpPr>
        <p:spPr>
          <a:xfrm>
            <a:off x="4056361" y="-627361"/>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strike="noStrike" baseline="0">
                <a:solidFill>
                  <a:srgbClr val="0563C1"/>
                </a:solidFill>
                <a:latin typeface="Calibri"/>
                <a:ea typeface="Arial"/>
                <a:cs typeface="Arial"/>
                <a:hlinkClick r:id="rId3"/>
              </a:rPr>
              <a:t>Tesco Annual Report 2024</a:t>
            </a:r>
            <a:endParaRPr lang="en-US"/>
          </a:p>
          <a:p>
            <a:pPr algn="ctr"/>
            <a:endParaRPr lang="en-US"/>
          </a:p>
        </p:txBody>
      </p:sp>
    </p:spTree>
    <p:extLst>
      <p:ext uri="{BB962C8B-B14F-4D97-AF65-F5344CB8AC3E}">
        <p14:creationId xmlns:p14="http://schemas.microsoft.com/office/powerpoint/2010/main" val="1310535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18047064-CBE8-8439-A8F9-A1F50F507DC7}"/>
              </a:ext>
            </a:extLst>
          </p:cNvPr>
          <p:cNvPicPr>
            <a:picLocks noChangeAspect="1"/>
          </p:cNvPicPr>
          <p:nvPr/>
        </p:nvPicPr>
        <p:blipFill>
          <a:blip r:embed="rId2"/>
          <a:stretch>
            <a:fillRect/>
          </a:stretch>
        </p:blipFill>
        <p:spPr>
          <a:xfrm>
            <a:off x="179212" y="147817"/>
            <a:ext cx="11822116" cy="6573825"/>
          </a:xfrm>
          <a:prstGeom prst="rect">
            <a:avLst/>
          </a:prstGeom>
        </p:spPr>
      </p:pic>
      <p:sp>
        <p:nvSpPr>
          <p:cNvPr id="3" name="TextBox 2">
            <a:extLst>
              <a:ext uri="{FF2B5EF4-FFF2-40B4-BE49-F238E27FC236}">
                <a16:creationId xmlns:a16="http://schemas.microsoft.com/office/drawing/2014/main" id="{60D6343A-1E2F-BB46-31AC-693CDC795127}"/>
              </a:ext>
            </a:extLst>
          </p:cNvPr>
          <p:cNvSpPr txBox="1"/>
          <p:nvPr/>
        </p:nvSpPr>
        <p:spPr>
          <a:xfrm>
            <a:off x="3781353" y="-547150"/>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strike="noStrike" baseline="0">
                <a:solidFill>
                  <a:srgbClr val="0563C1"/>
                </a:solidFill>
                <a:latin typeface="Calibri"/>
                <a:ea typeface="Arial"/>
                <a:cs typeface="Arial"/>
                <a:hlinkClick r:id="rId3"/>
              </a:rPr>
              <a:t>Tesco Annual Report 2024</a:t>
            </a:r>
            <a:endParaRPr lang="en-US"/>
          </a:p>
          <a:p>
            <a:pPr algn="ctr"/>
            <a:endParaRPr lang="en-US"/>
          </a:p>
        </p:txBody>
      </p:sp>
    </p:spTree>
    <p:extLst>
      <p:ext uri="{BB962C8B-B14F-4D97-AF65-F5344CB8AC3E}">
        <p14:creationId xmlns:p14="http://schemas.microsoft.com/office/powerpoint/2010/main" val="1184369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356875D-45E4-9497-BBB7-FCD61FAE16B5}"/>
              </a:ext>
            </a:extLst>
          </p:cNvPr>
          <p:cNvPicPr>
            <a:picLocks noChangeAspect="1"/>
          </p:cNvPicPr>
          <p:nvPr/>
        </p:nvPicPr>
        <p:blipFill>
          <a:blip r:embed="rId2"/>
          <a:stretch>
            <a:fillRect/>
          </a:stretch>
        </p:blipFill>
        <p:spPr>
          <a:xfrm>
            <a:off x="91069" y="83323"/>
            <a:ext cx="11978269" cy="6668437"/>
          </a:xfrm>
          <a:prstGeom prst="rect">
            <a:avLst/>
          </a:prstGeom>
        </p:spPr>
      </p:pic>
      <p:sp>
        <p:nvSpPr>
          <p:cNvPr id="3" name="TextBox 2">
            <a:extLst>
              <a:ext uri="{FF2B5EF4-FFF2-40B4-BE49-F238E27FC236}">
                <a16:creationId xmlns:a16="http://schemas.microsoft.com/office/drawing/2014/main" id="{26B68A6E-F69A-D23C-E8E4-E64943319455}"/>
              </a:ext>
            </a:extLst>
          </p:cNvPr>
          <p:cNvSpPr txBox="1"/>
          <p:nvPr/>
        </p:nvSpPr>
        <p:spPr>
          <a:xfrm>
            <a:off x="4153760" y="-598714"/>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strike="noStrike" baseline="0">
                <a:solidFill>
                  <a:srgbClr val="0563C1"/>
                </a:solidFill>
                <a:latin typeface="Calibri"/>
                <a:ea typeface="Arial"/>
                <a:cs typeface="Arial"/>
                <a:hlinkClick r:id="rId3"/>
              </a:rPr>
              <a:t>Tesco Annual Report 2024</a:t>
            </a:r>
            <a:endParaRPr lang="en-US"/>
          </a:p>
          <a:p>
            <a:pPr algn="ctr"/>
            <a:endParaRPr lang="en-US"/>
          </a:p>
        </p:txBody>
      </p:sp>
    </p:spTree>
    <p:extLst>
      <p:ext uri="{BB962C8B-B14F-4D97-AF65-F5344CB8AC3E}">
        <p14:creationId xmlns:p14="http://schemas.microsoft.com/office/powerpoint/2010/main" val="3737874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2C60-2F11-A745-CAC0-388C5BCAB2BB}"/>
              </a:ext>
            </a:extLst>
          </p:cNvPr>
          <p:cNvSpPr>
            <a:spLocks noGrp="1"/>
          </p:cNvSpPr>
          <p:nvPr>
            <p:ph type="title"/>
          </p:nvPr>
        </p:nvSpPr>
        <p:spPr/>
        <p:txBody>
          <a:bodyPr>
            <a:normAutofit/>
          </a:bodyPr>
          <a:lstStyle/>
          <a:p>
            <a:pPr algn="ctr"/>
            <a:r>
              <a:rPr lang="en-US" sz="3600" b="1" dirty="0">
                <a:latin typeface="Calibri"/>
                <a:ea typeface="Calibri"/>
                <a:cs typeface="Calibri"/>
              </a:rPr>
              <a:t>Key Financial Statements for UK Limited Companies</a:t>
            </a:r>
            <a:endParaRPr lang="en-US" sz="3600">
              <a:ea typeface="Calibri Light"/>
              <a:cs typeface="Calibri Light"/>
            </a:endParaRPr>
          </a:p>
        </p:txBody>
      </p:sp>
      <p:sp>
        <p:nvSpPr>
          <p:cNvPr id="3" name="Content Placeholder 2">
            <a:extLst>
              <a:ext uri="{FF2B5EF4-FFF2-40B4-BE49-F238E27FC236}">
                <a16:creationId xmlns:a16="http://schemas.microsoft.com/office/drawing/2014/main" id="{8E261A12-A7E4-F6BF-1FD9-1EF5E3A107D4}"/>
              </a:ext>
            </a:extLst>
          </p:cNvPr>
          <p:cNvSpPr>
            <a:spLocks noGrp="1"/>
          </p:cNvSpPr>
          <p:nvPr>
            <p:ph idx="1"/>
          </p:nvPr>
        </p:nvSpPr>
        <p:spPr/>
        <p:txBody>
          <a:bodyPr vert="horz" lIns="91440" tIns="45720" rIns="91440" bIns="45720" rtlCol="0" anchor="t">
            <a:normAutofit/>
          </a:bodyPr>
          <a:lstStyle/>
          <a:p>
            <a:endParaRPr lang="en-US" b="1" dirty="0">
              <a:ea typeface="Calibri" panose="020F0502020204030204"/>
              <a:cs typeface="Calibri" panose="020F0502020204030204"/>
            </a:endParaRPr>
          </a:p>
          <a:p>
            <a:r>
              <a:rPr lang="en-US" sz="2400" b="1" dirty="0">
                <a:latin typeface="Segoe UI"/>
                <a:cs typeface="Segoe UI"/>
              </a:rPr>
              <a:t>Requirement</a:t>
            </a:r>
            <a:endParaRPr lang="en-US" sz="2400">
              <a:ea typeface="Calibri"/>
              <a:cs typeface="Calibri"/>
            </a:endParaRPr>
          </a:p>
          <a:p>
            <a:pPr lvl="1"/>
            <a:r>
              <a:rPr lang="en-US" dirty="0">
                <a:latin typeface="Segoe UI"/>
                <a:cs typeface="Segoe UI"/>
              </a:rPr>
              <a:t>Most UK limited companies must publish annual financial statements.</a:t>
            </a:r>
            <a:endParaRPr lang="en-US">
              <a:ea typeface="Calibri"/>
              <a:cs typeface="Calibri"/>
            </a:endParaRPr>
          </a:p>
          <a:p>
            <a:r>
              <a:rPr lang="en-US" sz="2400" b="1" dirty="0">
                <a:latin typeface="Segoe UI"/>
                <a:cs typeface="Segoe UI"/>
              </a:rPr>
              <a:t>Three most important statements</a:t>
            </a:r>
            <a:endParaRPr lang="en-US" sz="2400">
              <a:ea typeface="Calibri"/>
              <a:cs typeface="Calibri"/>
            </a:endParaRPr>
          </a:p>
          <a:p>
            <a:pPr lvl="1"/>
            <a:r>
              <a:rPr lang="en-US" b="1" dirty="0">
                <a:latin typeface="Segoe UI"/>
                <a:cs typeface="Segoe UI"/>
              </a:rPr>
              <a:t>Income Statement</a:t>
            </a:r>
            <a:r>
              <a:rPr lang="en-US" dirty="0">
                <a:latin typeface="Segoe UI"/>
                <a:cs typeface="Segoe UI"/>
              </a:rPr>
              <a:t> (Profit and Loss Account)</a:t>
            </a:r>
            <a:endParaRPr lang="en-US">
              <a:ea typeface="Calibri"/>
              <a:cs typeface="Calibri"/>
            </a:endParaRPr>
          </a:p>
          <a:p>
            <a:pPr lvl="1"/>
            <a:r>
              <a:rPr lang="en-US" b="1" dirty="0">
                <a:latin typeface="Segoe UI"/>
                <a:cs typeface="Segoe UI"/>
              </a:rPr>
              <a:t>Balance Sheet</a:t>
            </a:r>
            <a:r>
              <a:rPr lang="en-US" dirty="0">
                <a:latin typeface="Segoe UI"/>
                <a:cs typeface="Segoe UI"/>
              </a:rPr>
              <a:t> (Statement of Financial Position)</a:t>
            </a:r>
            <a:endParaRPr lang="en-US">
              <a:ea typeface="Calibri"/>
              <a:cs typeface="Calibri"/>
            </a:endParaRPr>
          </a:p>
          <a:p>
            <a:pPr lvl="1"/>
            <a:r>
              <a:rPr lang="en-US" b="1" dirty="0">
                <a:latin typeface="Segoe UI"/>
                <a:cs typeface="Segoe UI"/>
              </a:rPr>
              <a:t>Statement of Cash Flows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38314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83F21-77FA-C42C-073C-F2352F5D7C5A}"/>
              </a:ext>
            </a:extLst>
          </p:cNvPr>
          <p:cNvSpPr>
            <a:spLocks noGrp="1"/>
          </p:cNvSpPr>
          <p:nvPr>
            <p:ph type="title"/>
          </p:nvPr>
        </p:nvSpPr>
        <p:spPr/>
        <p:txBody>
          <a:bodyPr/>
          <a:lstStyle/>
          <a:p>
            <a:pPr algn="ctr">
              <a:spcBef>
                <a:spcPts val="1000"/>
              </a:spcBef>
            </a:pPr>
            <a:r>
              <a:rPr lang="en-US" sz="4000" b="1" dirty="0">
                <a:latin typeface="Segoe UI"/>
                <a:cs typeface="Segoe UI"/>
              </a:rPr>
              <a:t>Purpose and Users</a:t>
            </a:r>
            <a:endParaRPr lang="en-US" sz="40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9EDE2FE-A23E-48EE-DC00-C62AA7C027E6}"/>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Provide valuable information for: </a:t>
            </a:r>
            <a:endParaRPr lang="en-US" sz="2400">
              <a:ea typeface="Calibri"/>
              <a:cs typeface="Calibri"/>
            </a:endParaRPr>
          </a:p>
          <a:p>
            <a:pPr lvl="1"/>
            <a:r>
              <a:rPr lang="en-US" b="1" dirty="0">
                <a:latin typeface="Segoe UI"/>
                <a:cs typeface="Segoe UI"/>
              </a:rPr>
              <a:t>Financial managers</a:t>
            </a:r>
            <a:r>
              <a:rPr lang="en-US" dirty="0">
                <a:latin typeface="Segoe UI"/>
                <a:cs typeface="Segoe UI"/>
              </a:rPr>
              <a:t> within the business.</a:t>
            </a:r>
            <a:endParaRPr lang="en-US">
              <a:ea typeface="Calibri"/>
              <a:cs typeface="Calibri"/>
            </a:endParaRPr>
          </a:p>
          <a:p>
            <a:pPr lvl="1"/>
            <a:r>
              <a:rPr lang="en-US" b="1" dirty="0">
                <a:latin typeface="Segoe UI"/>
                <a:cs typeface="Segoe UI"/>
              </a:rPr>
              <a:t>Investors</a:t>
            </a:r>
            <a:r>
              <a:rPr lang="en-US" dirty="0">
                <a:latin typeface="Segoe UI"/>
                <a:cs typeface="Segoe UI"/>
              </a:rPr>
              <a:t>, potential investors, and their advisers.</a:t>
            </a:r>
            <a:endParaRPr lang="en-US">
              <a:ea typeface="Calibri"/>
              <a:cs typeface="Calibri"/>
            </a:endParaRPr>
          </a:p>
          <a:p>
            <a:pPr lvl="1"/>
            <a:r>
              <a:rPr lang="en-US" dirty="0">
                <a:latin typeface="Segoe UI"/>
                <a:cs typeface="Segoe UI"/>
              </a:rPr>
              <a:t>Other stakeholders: customers, employees, suppliers, and the community.</a:t>
            </a:r>
            <a:endParaRPr lang="en-US">
              <a:ea typeface="Calibri"/>
              <a:cs typeface="Calibri"/>
            </a:endParaRPr>
          </a:p>
          <a:p>
            <a:pPr lvl="1"/>
            <a:r>
              <a:rPr lang="en-US" b="1" dirty="0">
                <a:latin typeface="Segoe UI"/>
                <a:cs typeface="Segoe UI"/>
              </a:rPr>
              <a:t>Additional Information</a:t>
            </a:r>
            <a:endParaRPr lang="en-US">
              <a:ea typeface="Calibri"/>
              <a:cs typeface="Calibri"/>
            </a:endParaRPr>
          </a:p>
          <a:p>
            <a:r>
              <a:rPr lang="en-US" sz="2400" dirty="0">
                <a:latin typeface="Segoe UI"/>
                <a:cs typeface="Segoe UI"/>
              </a:rPr>
              <a:t>Managers often have access to more detailed internal data.</a:t>
            </a:r>
            <a:endParaRPr lang="en-US" sz="2400">
              <a:ea typeface="Calibri"/>
              <a:cs typeface="Calibri"/>
            </a:endParaRPr>
          </a:p>
          <a:p>
            <a:r>
              <a:rPr lang="en-US" sz="2400" dirty="0">
                <a:latin typeface="Segoe UI"/>
                <a:cs typeface="Segoe UI"/>
              </a:rPr>
              <a:t>Internal data is similar in nature and derivation to published information.</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517180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2E50D-374B-8E54-33AD-24D918B6E5C5}"/>
              </a:ext>
            </a:extLst>
          </p:cNvPr>
          <p:cNvSpPr>
            <a:spLocks noGrp="1"/>
          </p:cNvSpPr>
          <p:nvPr>
            <p:ph type="title"/>
          </p:nvPr>
        </p:nvSpPr>
        <p:spPr/>
        <p:txBody>
          <a:bodyPr/>
          <a:lstStyle/>
          <a:p>
            <a:pPr algn="ctr">
              <a:spcBef>
                <a:spcPts val="1000"/>
              </a:spcBef>
            </a:pPr>
            <a:r>
              <a:rPr lang="en-US" sz="4000" b="1" dirty="0">
                <a:latin typeface="Segoe UI"/>
                <a:cs typeface="Segoe UI"/>
              </a:rPr>
              <a:t>Accounting Approach</a:t>
            </a:r>
            <a:endParaRPr lang="en-US" sz="40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A1D6C4B-BD13-9567-6BCF-CEB22E140F22}"/>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UK accounting principles align with global practices.</a:t>
            </a:r>
            <a:endParaRPr lang="en-US" sz="2400">
              <a:ea typeface="Calibri"/>
              <a:cs typeface="Calibri"/>
            </a:endParaRPr>
          </a:p>
          <a:p>
            <a:r>
              <a:rPr lang="en-US" sz="2400" dirty="0">
                <a:latin typeface="Segoe UI"/>
                <a:cs typeface="Segoe UI"/>
              </a:rPr>
              <a:t>Larger UK companies must comply with </a:t>
            </a:r>
            <a:r>
              <a:rPr lang="en-US" sz="2400" b="1" dirty="0">
                <a:latin typeface="Segoe UI"/>
                <a:cs typeface="Segoe UI"/>
              </a:rPr>
              <a:t>International Financial Reporting Standards (IFRS)</a:t>
            </a:r>
            <a:r>
              <a:rPr lang="en-US" sz="2400" dirty="0">
                <a:latin typeface="Segoe UI"/>
                <a:cs typeface="Segoe UI"/>
              </a:rPr>
              <a:t> set by the </a:t>
            </a:r>
            <a:r>
              <a:rPr lang="en-US" sz="2400" b="1" dirty="0">
                <a:latin typeface="Segoe UI"/>
                <a:cs typeface="Segoe UI"/>
              </a:rPr>
              <a:t>International Accounting Standards Board (IASB)</a:t>
            </a:r>
            <a:r>
              <a:rPr lang="en-US" sz="2400" dirty="0">
                <a:latin typeface="Segoe UI"/>
                <a:cs typeface="Segoe UI"/>
              </a:rPr>
              <a:t>.</a:t>
            </a:r>
            <a:endParaRPr lang="en-US" sz="2400">
              <a:ea typeface="Calibri"/>
              <a:cs typeface="Calibri"/>
            </a:endParaRPr>
          </a:p>
          <a:p>
            <a:r>
              <a:rPr lang="en-US" sz="2400" dirty="0">
                <a:latin typeface="Segoe UI"/>
                <a:cs typeface="Segoe UI"/>
              </a:rPr>
              <a:t>Same standards apply to large businesses in the EU and many other countries.</a:t>
            </a:r>
            <a:endParaRPr lang="en-US" sz="2400">
              <a:ea typeface="Calibri"/>
              <a:cs typeface="Calibri"/>
            </a:endParaRPr>
          </a:p>
          <a:p>
            <a:r>
              <a:rPr lang="en-US" sz="2400" dirty="0">
                <a:latin typeface="Segoe UI"/>
                <a:cs typeface="Segoe UI"/>
              </a:rPr>
              <a:t>Objective: </a:t>
            </a:r>
            <a:r>
              <a:rPr lang="en-US" sz="2400" b="1" dirty="0">
                <a:latin typeface="Segoe UI"/>
                <a:cs typeface="Segoe UI"/>
              </a:rPr>
              <a:t>global consistency in accounting rules</a:t>
            </a:r>
            <a:r>
              <a:rPr lang="en-US" sz="2400" dirty="0">
                <a:latin typeface="Segoe UI"/>
                <a:cs typeface="Segoe UI"/>
              </a:rPr>
              <a:t>.</a:t>
            </a:r>
            <a:endParaRPr lang="en-US" sz="2400">
              <a:ea typeface="Calibri"/>
              <a:cs typeface="Calibri"/>
            </a:endParaRPr>
          </a:p>
          <a:p>
            <a:r>
              <a:rPr lang="en-US" sz="2400" dirty="0">
                <a:latin typeface="Segoe UI"/>
                <a:cs typeface="Segoe UI"/>
              </a:rPr>
              <a:t>Smaller businesses tend to follow practices of larger companies.</a:t>
            </a:r>
            <a:endParaRPr lang="en-US" sz="2400" dirty="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6254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E6F72-3B16-F281-5C80-835609619F2C}"/>
              </a:ext>
            </a:extLst>
          </p:cNvPr>
          <p:cNvSpPr>
            <a:spLocks noGrp="1"/>
          </p:cNvSpPr>
          <p:nvPr>
            <p:ph type="title"/>
          </p:nvPr>
        </p:nvSpPr>
        <p:spPr/>
        <p:txBody>
          <a:bodyPr/>
          <a:lstStyle/>
          <a:p>
            <a:pPr algn="ctr">
              <a:spcBef>
                <a:spcPts val="1000"/>
              </a:spcBef>
            </a:pPr>
            <a:r>
              <a:rPr lang="en-GB" b="1" dirty="0">
                <a:latin typeface="Segoe UI"/>
                <a:cs typeface="Segoe UI"/>
              </a:rPr>
              <a:t>Beyond Financial Statements</a:t>
            </a:r>
            <a:endParaRPr lang="en-GB" dirty="0">
              <a:latin typeface="Segoe UI"/>
              <a:cs typeface="Segoe U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6236022-BAAF-8F40-BB59-ADE6C571E9B5}"/>
              </a:ext>
            </a:extLst>
          </p:cNvPr>
          <p:cNvSpPr>
            <a:spLocks noGrp="1"/>
          </p:cNvSpPr>
          <p:nvPr>
            <p:ph idx="1"/>
          </p:nvPr>
        </p:nvSpPr>
        <p:spPr/>
        <p:txBody>
          <a:bodyPr vert="horz" lIns="91440" tIns="45720" rIns="91440" bIns="45720" rtlCol="0" anchor="t">
            <a:normAutofit/>
          </a:bodyPr>
          <a:lstStyle/>
          <a:p>
            <a:r>
              <a:rPr lang="en-GB" sz="2400" dirty="0">
                <a:latin typeface="Segoe UI"/>
                <a:cs typeface="Segoe UI"/>
              </a:rPr>
              <a:t>Published financial statements provide insights into a business’s trading and position.</a:t>
            </a:r>
            <a:endParaRPr lang="en-GB" sz="5400">
              <a:ea typeface="Calibri"/>
              <a:cs typeface="Calibri"/>
            </a:endParaRPr>
          </a:p>
          <a:p>
            <a:r>
              <a:rPr lang="en-GB" sz="2400" dirty="0">
                <a:latin typeface="Segoe UI"/>
                <a:cs typeface="Segoe UI"/>
              </a:rPr>
              <a:t>Ratios help relate figures to each other for deeper analysis.</a:t>
            </a:r>
            <a:endParaRPr lang="en-GB" sz="5400">
              <a:ea typeface="Calibri"/>
              <a:cs typeface="Calibri"/>
            </a:endParaRPr>
          </a:p>
          <a:p>
            <a:r>
              <a:rPr lang="en-GB" sz="2400" dirty="0">
                <a:latin typeface="Segoe UI"/>
                <a:cs typeface="Segoe UI"/>
              </a:rPr>
              <a:t>Can also link accounting figures to non-accounting measures (e.g., number of employees).</a:t>
            </a:r>
          </a:p>
          <a:p>
            <a:endParaRPr lang="en-GB" sz="5400" dirty="0">
              <a:ea typeface="Calibri"/>
              <a:cs typeface="Calibri"/>
            </a:endParaRPr>
          </a:p>
        </p:txBody>
      </p:sp>
    </p:spTree>
    <p:extLst>
      <p:ext uri="{BB962C8B-B14F-4D97-AF65-F5344CB8AC3E}">
        <p14:creationId xmlns:p14="http://schemas.microsoft.com/office/powerpoint/2010/main" val="713293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C146-848D-60DD-5B18-FD992FB49E1B}"/>
              </a:ext>
            </a:extLst>
          </p:cNvPr>
          <p:cNvSpPr>
            <a:spLocks noGrp="1"/>
          </p:cNvSpPr>
          <p:nvPr>
            <p:ph type="title"/>
          </p:nvPr>
        </p:nvSpPr>
        <p:spPr/>
        <p:txBody>
          <a:bodyPr/>
          <a:lstStyle/>
          <a:p>
            <a:pPr algn="ctr"/>
            <a:r>
              <a:rPr lang="en-US" sz="3600" b="1">
                <a:latin typeface="Segoe UI"/>
                <a:cs typeface="Segoe UI"/>
              </a:rPr>
              <a:t>Income Statement (Profit &amp; Loss Account)</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73B984A-43A8-AF81-E024-18956B520792}"/>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Definition</a:t>
            </a:r>
            <a:r>
              <a:rPr lang="en-US" dirty="0">
                <a:latin typeface="Segoe UI"/>
                <a:cs typeface="Segoe UI"/>
              </a:rPr>
              <a:t>:</a:t>
            </a:r>
            <a:br>
              <a:rPr lang="en-US" dirty="0">
                <a:latin typeface="Segoe UI"/>
                <a:cs typeface="Segoe UI"/>
              </a:rPr>
            </a:br>
            <a:r>
              <a:rPr lang="en-US" dirty="0">
                <a:latin typeface="Segoe UI"/>
                <a:cs typeface="Segoe UI"/>
              </a:rPr>
              <a:t> A statement summarizing trading events that affect the business’s wealth over a specific period.</a:t>
            </a:r>
            <a:endParaRPr lang="en-US">
              <a:ea typeface="Calibri" panose="020F0502020204030204"/>
              <a:cs typeface="Calibri" panose="020F0502020204030204"/>
            </a:endParaRPr>
          </a:p>
          <a:p>
            <a:r>
              <a:rPr lang="en-US" b="1" dirty="0">
                <a:latin typeface="Segoe UI"/>
                <a:cs typeface="Segoe UI"/>
              </a:rPr>
              <a:t>Key Features</a:t>
            </a:r>
            <a:r>
              <a:rPr lang="en-US" dirty="0">
                <a:latin typeface="Segoe UI"/>
                <a:cs typeface="Segoe UI"/>
              </a:rPr>
              <a:t>:</a:t>
            </a:r>
            <a:endParaRPr lang="en-US">
              <a:ea typeface="Calibri"/>
              <a:cs typeface="Calibri"/>
            </a:endParaRPr>
          </a:p>
          <a:p>
            <a:r>
              <a:rPr lang="en-US" dirty="0">
                <a:latin typeface="Segoe UI"/>
                <a:cs typeface="Segoe UI"/>
              </a:rPr>
              <a:t>Shows </a:t>
            </a:r>
            <a:r>
              <a:rPr lang="en-US" b="1" dirty="0">
                <a:latin typeface="Segoe UI"/>
                <a:cs typeface="Segoe UI"/>
              </a:rPr>
              <a:t>impact of each event</a:t>
            </a:r>
            <a:r>
              <a:rPr lang="en-US" dirty="0">
                <a:latin typeface="Segoe UI"/>
                <a:cs typeface="Segoe UI"/>
              </a:rPr>
              <a:t> on wealth.</a:t>
            </a:r>
            <a:endParaRPr lang="en-US">
              <a:ea typeface="Calibri"/>
              <a:cs typeface="Calibri"/>
            </a:endParaRPr>
          </a:p>
          <a:p>
            <a:r>
              <a:rPr lang="en-US" dirty="0">
                <a:latin typeface="Segoe UI"/>
                <a:cs typeface="Segoe UI"/>
              </a:rPr>
              <a:t>Presents the </a:t>
            </a:r>
            <a:r>
              <a:rPr lang="en-US" b="1" dirty="0">
                <a:latin typeface="Segoe UI"/>
                <a:cs typeface="Segoe UI"/>
              </a:rPr>
              <a:t>net effect</a:t>
            </a:r>
            <a:r>
              <a:rPr lang="en-US" dirty="0">
                <a:latin typeface="Segoe UI"/>
                <a:cs typeface="Segoe UI"/>
              </a:rPr>
              <a:t> on wealth after all events.</a:t>
            </a:r>
            <a:endParaRPr lang="en-US">
              <a:ea typeface="Calibri"/>
              <a:cs typeface="Calibri"/>
            </a:endParaRPr>
          </a:p>
          <a:p>
            <a:r>
              <a:rPr lang="en-US" dirty="0">
                <a:latin typeface="Segoe UI"/>
                <a:cs typeface="Segoe UI"/>
              </a:rPr>
              <a:t>Explains </a:t>
            </a:r>
            <a:r>
              <a:rPr lang="en-US" b="1" dirty="0">
                <a:latin typeface="Segoe UI"/>
                <a:cs typeface="Segoe UI"/>
              </a:rPr>
              <a:t>how any net increase in wealth has been deployed</a:t>
            </a:r>
            <a:r>
              <a:rPr lang="en-US" dirty="0">
                <a:latin typeface="Segoe UI"/>
                <a:cs typeface="Segoe UI"/>
              </a:rPr>
              <a: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622967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6AAA-9BCF-BEC6-0E64-2FDE000A2C9C}"/>
              </a:ext>
            </a:extLst>
          </p:cNvPr>
          <p:cNvSpPr>
            <a:spLocks noGrp="1"/>
          </p:cNvSpPr>
          <p:nvPr>
            <p:ph type="title"/>
          </p:nvPr>
        </p:nvSpPr>
        <p:spPr/>
        <p:txBody>
          <a:bodyPr/>
          <a:lstStyle/>
          <a:p>
            <a:pPr algn="ctr"/>
            <a:br>
              <a:rPr lang="en-US" sz="3600" b="1" dirty="0">
                <a:latin typeface="Segoe UI"/>
                <a:cs typeface="Segoe UI"/>
              </a:rPr>
            </a:br>
            <a:r>
              <a:rPr lang="en-US" sz="3600" b="1" dirty="0">
                <a:latin typeface="Segoe UI"/>
                <a:cs typeface="Segoe UI"/>
              </a:rPr>
              <a:t>Income Statement (Profit &amp; Loss Account)</a:t>
            </a:r>
            <a:endParaRPr lang="en-US" sz="3600" dirty="0">
              <a:latin typeface="Segoe UI"/>
              <a:cs typeface="Segoe U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1DAB484-45B3-9205-6DD7-163EE4AD6DE6}"/>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Wealth in Context</a:t>
            </a:r>
            <a:r>
              <a:rPr lang="en-US" dirty="0">
                <a:latin typeface="Segoe UI"/>
                <a:cs typeface="Segoe UI"/>
              </a:rPr>
              <a:t>:</a:t>
            </a:r>
          </a:p>
          <a:p>
            <a:r>
              <a:rPr lang="en-US" dirty="0">
                <a:latin typeface="Segoe UI"/>
                <a:cs typeface="Segoe UI"/>
              </a:rPr>
              <a:t>Not limited to </a:t>
            </a:r>
            <a:r>
              <a:rPr lang="en-US" b="1" dirty="0">
                <a:latin typeface="Segoe UI"/>
                <a:cs typeface="Segoe UI"/>
              </a:rPr>
              <a:t>cash</a:t>
            </a:r>
            <a:r>
              <a:rPr lang="en-US" dirty="0">
                <a:latin typeface="Segoe UI"/>
                <a:cs typeface="Segoe UI"/>
              </a:rPr>
              <a:t>.</a:t>
            </a:r>
          </a:p>
          <a:p>
            <a:r>
              <a:rPr lang="en-US" dirty="0">
                <a:latin typeface="Segoe UI"/>
                <a:cs typeface="Segoe UI"/>
              </a:rPr>
              <a:t>Includes </a:t>
            </a:r>
            <a:r>
              <a:rPr lang="en-US" b="1" dirty="0">
                <a:latin typeface="Segoe UI"/>
                <a:cs typeface="Segoe UI"/>
              </a:rPr>
              <a:t>all things with economic value</a:t>
            </a:r>
            <a:r>
              <a:rPr lang="en-US" dirty="0">
                <a:latin typeface="Segoe UI"/>
                <a:cs typeface="Segoe UI"/>
              </a:rPr>
              <a:t>, net of obligations to outsiders.</a:t>
            </a:r>
          </a:p>
          <a:p>
            <a:r>
              <a:rPr lang="en-US" dirty="0">
                <a:latin typeface="Segoe UI"/>
                <a:cs typeface="Segoe UI"/>
              </a:rPr>
              <a:t>Examples of assets with economic value: </a:t>
            </a:r>
          </a:p>
          <a:p>
            <a:pPr lvl="1"/>
            <a:r>
              <a:rPr lang="en-US" sz="2800" dirty="0">
                <a:latin typeface="Segoe UI"/>
                <a:cs typeface="Segoe UI"/>
              </a:rPr>
              <a:t>Office building owned by the business.</a:t>
            </a:r>
          </a:p>
          <a:p>
            <a:pPr lvl="1"/>
            <a:r>
              <a:rPr lang="en-US" sz="2800" dirty="0">
                <a:latin typeface="Segoe UI"/>
                <a:cs typeface="Segoe UI"/>
              </a:rPr>
              <a:t>Money owed by customers (accounts receivable).</a:t>
            </a:r>
          </a:p>
          <a:p>
            <a:endParaRPr lang="en-US" sz="4000" dirty="0">
              <a:ea typeface="Calibri"/>
              <a:cs typeface="Calibri"/>
            </a:endParaRPr>
          </a:p>
        </p:txBody>
      </p:sp>
    </p:spTree>
    <p:extLst>
      <p:ext uri="{BB962C8B-B14F-4D97-AF65-F5344CB8AC3E}">
        <p14:creationId xmlns:p14="http://schemas.microsoft.com/office/powerpoint/2010/main" val="4036319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CA01-BE32-3FD1-60AD-AD4170D8F4AE}"/>
              </a:ext>
            </a:extLst>
          </p:cNvPr>
          <p:cNvSpPr>
            <a:spLocks noGrp="1"/>
          </p:cNvSpPr>
          <p:nvPr>
            <p:ph type="title"/>
          </p:nvPr>
        </p:nvSpPr>
        <p:spPr/>
        <p:txBody>
          <a:bodyPr/>
          <a:lstStyle/>
          <a:p>
            <a:pPr algn="ctr"/>
            <a:r>
              <a:rPr lang="en-US" b="1" dirty="0">
                <a:ea typeface="Calibri Light"/>
                <a:cs typeface="Calibri Light"/>
              </a:rPr>
              <a:t>Example</a:t>
            </a:r>
          </a:p>
        </p:txBody>
      </p:sp>
      <p:sp>
        <p:nvSpPr>
          <p:cNvPr id="3" name="Content Placeholder 2">
            <a:extLst>
              <a:ext uri="{FF2B5EF4-FFF2-40B4-BE49-F238E27FC236}">
                <a16:creationId xmlns:a16="http://schemas.microsoft.com/office/drawing/2014/main" id="{69140E1D-69AF-517F-39E1-14ECF224D6EC}"/>
              </a:ext>
            </a:extLst>
          </p:cNvPr>
          <p:cNvSpPr>
            <a:spLocks noGrp="1"/>
          </p:cNvSpPr>
          <p:nvPr>
            <p:ph idx="1"/>
          </p:nvPr>
        </p:nvSpPr>
        <p:spPr/>
        <p:txBody>
          <a:bodyPr vert="horz" lIns="91440" tIns="45720" rIns="91440" bIns="45720" rtlCol="0" anchor="t">
            <a:normAutofit lnSpcReduction="10000"/>
          </a:bodyPr>
          <a:lstStyle/>
          <a:p>
            <a:r>
              <a:rPr lang="en-US" dirty="0">
                <a:ea typeface="Calibri"/>
                <a:cs typeface="Calibri"/>
              </a:rPr>
              <a:t>We shall now look at an example of an income statement. Jackson Plc is an imaginary manufacturing business that is listed in the Londin Stock Exchange. </a:t>
            </a:r>
          </a:p>
          <a:p>
            <a:r>
              <a:rPr lang="en-US" dirty="0">
                <a:ea typeface="Calibri"/>
                <a:cs typeface="Calibri"/>
              </a:rPr>
              <a:t>The nature of the business's marketing strategy is that goods are made to order so there are never any inventories (stocks)of finished goods. </a:t>
            </a:r>
            <a:endParaRPr lang="en-US">
              <a:ea typeface="Calibri"/>
              <a:cs typeface="Calibri"/>
            </a:endParaRPr>
          </a:p>
          <a:p>
            <a:r>
              <a:rPr lang="en-US" dirty="0">
                <a:ea typeface="Calibri"/>
                <a:cs typeface="Calibri"/>
              </a:rPr>
              <a:t>The form of financial statements varies from one business to the next. The layout that is shown here is broadly in line with that which most UK businesses use for the annual published financial statements. Individual business can and do different layouts of financial statements.</a:t>
            </a:r>
          </a:p>
        </p:txBody>
      </p:sp>
    </p:spTree>
    <p:extLst>
      <p:ext uri="{BB962C8B-B14F-4D97-AF65-F5344CB8AC3E}">
        <p14:creationId xmlns:p14="http://schemas.microsoft.com/office/powerpoint/2010/main" val="132356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9FCEB1A-5B61-41DF-3D00-0AC0DCD86B52}"/>
              </a:ext>
            </a:extLst>
          </p:cNvPr>
          <p:cNvPicPr>
            <a:picLocks noChangeAspect="1"/>
          </p:cNvPicPr>
          <p:nvPr/>
        </p:nvPicPr>
        <p:blipFill>
          <a:blip r:embed="rId2"/>
          <a:stretch>
            <a:fillRect/>
          </a:stretch>
        </p:blipFill>
        <p:spPr>
          <a:xfrm>
            <a:off x="230910" y="133928"/>
            <a:ext cx="11787907" cy="6601690"/>
          </a:xfrm>
          <a:prstGeom prst="rect">
            <a:avLst/>
          </a:prstGeom>
        </p:spPr>
      </p:pic>
    </p:spTree>
    <p:extLst>
      <p:ext uri="{BB962C8B-B14F-4D97-AF65-F5344CB8AC3E}">
        <p14:creationId xmlns:p14="http://schemas.microsoft.com/office/powerpoint/2010/main" val="3722475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4ABB225-5E6C-100F-C807-F0074CC16440}"/>
              </a:ext>
            </a:extLst>
          </p:cNvPr>
          <p:cNvPicPr>
            <a:picLocks noChangeAspect="1"/>
          </p:cNvPicPr>
          <p:nvPr/>
        </p:nvPicPr>
        <p:blipFill>
          <a:blip r:embed="rId2"/>
          <a:stretch>
            <a:fillRect/>
          </a:stretch>
        </p:blipFill>
        <p:spPr>
          <a:xfrm>
            <a:off x="457200" y="566420"/>
            <a:ext cx="11277600" cy="5944522"/>
          </a:xfrm>
          <a:prstGeom prst="rect">
            <a:avLst/>
          </a:prstGeom>
        </p:spPr>
      </p:pic>
    </p:spTree>
    <p:extLst>
      <p:ext uri="{BB962C8B-B14F-4D97-AF65-F5344CB8AC3E}">
        <p14:creationId xmlns:p14="http://schemas.microsoft.com/office/powerpoint/2010/main" val="1337423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BF2F-1ABE-371C-F96A-478582EDA697}"/>
              </a:ext>
            </a:extLst>
          </p:cNvPr>
          <p:cNvSpPr>
            <a:spLocks noGrp="1"/>
          </p:cNvSpPr>
          <p:nvPr>
            <p:ph type="title"/>
          </p:nvPr>
        </p:nvSpPr>
        <p:spPr/>
        <p:txBody>
          <a:bodyPr/>
          <a:lstStyle/>
          <a:p>
            <a:pPr algn="ctr"/>
            <a:r>
              <a:rPr lang="en-US" sz="4000" b="1" dirty="0">
                <a:latin typeface="Segoe UI"/>
                <a:cs typeface="Segoe UI"/>
              </a:rPr>
              <a:t>Balance Sheet Overview</a:t>
            </a:r>
            <a:endParaRPr lang="en-US" sz="4000" b="1" dirty="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2D6CDB7-D075-6EEC-2A7E-89F9C3E91A23}"/>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Definition</a:t>
            </a:r>
            <a:r>
              <a:rPr lang="en-US" sz="2400" dirty="0">
                <a:latin typeface="Segoe UI"/>
                <a:cs typeface="Segoe UI"/>
              </a:rPr>
              <a:t>:</a:t>
            </a:r>
            <a:br>
              <a:rPr lang="en-US" sz="2400" dirty="0">
                <a:latin typeface="Segoe UI"/>
                <a:cs typeface="Segoe UI"/>
              </a:rPr>
            </a:br>
            <a:r>
              <a:rPr lang="en-US" sz="2400" dirty="0">
                <a:latin typeface="Segoe UI"/>
                <a:cs typeface="Segoe UI"/>
              </a:rPr>
              <a:t> A statement showing how a business holds its wealth and its financial position at a specific point in time.</a:t>
            </a:r>
            <a:endParaRPr lang="en-US" sz="2400">
              <a:ea typeface="Calibri" panose="020F0502020204030204"/>
              <a:cs typeface="Calibri" panose="020F0502020204030204"/>
            </a:endParaRPr>
          </a:p>
          <a:p>
            <a:r>
              <a:rPr lang="en-US" sz="2400" b="1" dirty="0">
                <a:latin typeface="Segoe UI"/>
                <a:cs typeface="Segoe UI"/>
              </a:rPr>
              <a:t>Key Components</a:t>
            </a:r>
            <a:r>
              <a:rPr lang="en-US" sz="2400" dirty="0">
                <a:latin typeface="Segoe UI"/>
                <a:cs typeface="Segoe UI"/>
              </a:rPr>
              <a:t>:</a:t>
            </a:r>
            <a:endParaRPr lang="en-US" sz="2400" dirty="0">
              <a:ea typeface="Calibri"/>
              <a:cs typeface="Calibri"/>
            </a:endParaRPr>
          </a:p>
          <a:p>
            <a:r>
              <a:rPr lang="en-US" sz="2400" b="1" dirty="0">
                <a:latin typeface="Segoe UI"/>
                <a:cs typeface="Segoe UI"/>
              </a:rPr>
              <a:t>Assets</a:t>
            </a:r>
            <a:r>
              <a:rPr lang="en-US" sz="2400" dirty="0">
                <a:latin typeface="Segoe UI"/>
                <a:cs typeface="Segoe UI"/>
              </a:rPr>
              <a:t>: How much wealth the business has in each category.</a:t>
            </a:r>
            <a:endParaRPr lang="en-US" sz="2400" dirty="0">
              <a:ea typeface="Calibri"/>
              <a:cs typeface="Calibri"/>
            </a:endParaRPr>
          </a:p>
          <a:p>
            <a:r>
              <a:rPr lang="en-US" sz="2400" b="1" dirty="0">
                <a:latin typeface="Segoe UI"/>
                <a:cs typeface="Segoe UI"/>
              </a:rPr>
              <a:t>Liabilities</a:t>
            </a:r>
            <a:r>
              <a:rPr lang="en-US" sz="2400" dirty="0">
                <a:latin typeface="Segoe UI"/>
                <a:cs typeface="Segoe UI"/>
              </a:rPr>
              <a:t>: How much of the business’s wealth is committed to outsiders.</a:t>
            </a:r>
            <a:endParaRPr lang="en-US" sz="2400" dirty="0">
              <a:ea typeface="Calibri"/>
              <a:cs typeface="Calibri"/>
            </a:endParaRPr>
          </a:p>
          <a:p>
            <a:r>
              <a:rPr lang="en-US" sz="2400" b="1" dirty="0">
                <a:latin typeface="Segoe UI"/>
                <a:cs typeface="Segoe UI"/>
              </a:rPr>
              <a:t>Net Wealth (Equity)</a:t>
            </a:r>
            <a:r>
              <a:rPr lang="en-US" sz="2400" dirty="0">
                <a:latin typeface="Segoe UI"/>
                <a:cs typeface="Segoe UI"/>
              </a:rPr>
              <a:t>: </a:t>
            </a:r>
            <a:endParaRPr lang="en-US" sz="2400" dirty="0">
              <a:ea typeface="Calibri"/>
              <a:cs typeface="Calibri"/>
            </a:endParaRPr>
          </a:p>
          <a:p>
            <a:pPr lvl="1"/>
            <a:r>
              <a:rPr lang="en-US" dirty="0">
                <a:latin typeface="Segoe UI"/>
                <a:cs typeface="Segoe UI"/>
              </a:rPr>
              <a:t>Represents the residual interest after liabilities.</a:t>
            </a:r>
            <a:endParaRPr lang="en-US" dirty="0">
              <a:ea typeface="Calibri"/>
              <a:cs typeface="Calibri"/>
            </a:endParaRPr>
          </a:p>
          <a:p>
            <a:pPr lvl="1"/>
            <a:r>
              <a:rPr lang="en-US" dirty="0">
                <a:latin typeface="Segoe UI"/>
                <a:cs typeface="Segoe UI"/>
              </a:rPr>
              <a:t>Belongs to the shareholders.</a:t>
            </a:r>
            <a:endParaRPr lang="en-US" dirty="0">
              <a:ea typeface="Calibri"/>
              <a:cs typeface="Calibri"/>
            </a:endParaRPr>
          </a:p>
          <a:p>
            <a:pPr lvl="1"/>
            <a:endParaRPr lang="en-US" dirty="0">
              <a:ea typeface="Calibri"/>
              <a:cs typeface="Calibri"/>
            </a:endParaRPr>
          </a:p>
        </p:txBody>
      </p:sp>
    </p:spTree>
    <p:extLst>
      <p:ext uri="{BB962C8B-B14F-4D97-AF65-F5344CB8AC3E}">
        <p14:creationId xmlns:p14="http://schemas.microsoft.com/office/powerpoint/2010/main" val="2018925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F6E0-F47C-6FE2-5F0C-F6D8C9FA99DB}"/>
              </a:ext>
            </a:extLst>
          </p:cNvPr>
          <p:cNvSpPr>
            <a:spLocks noGrp="1"/>
          </p:cNvSpPr>
          <p:nvPr>
            <p:ph type="title"/>
          </p:nvPr>
        </p:nvSpPr>
        <p:spPr/>
        <p:txBody>
          <a:bodyPr/>
          <a:lstStyle/>
          <a:p>
            <a:pPr algn="ctr"/>
            <a:r>
              <a:rPr lang="en-US" sz="4000" b="1" dirty="0">
                <a:latin typeface="Segoe UI"/>
                <a:cs typeface="Segoe UI"/>
              </a:rPr>
              <a:t>Balance Sheet Overview</a:t>
            </a:r>
            <a:endParaRPr lang="en-US" sz="40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067D779-4A67-7C0D-E141-28E5CD76C23C}"/>
              </a:ext>
            </a:extLst>
          </p:cNvPr>
          <p:cNvSpPr>
            <a:spLocks noGrp="1"/>
          </p:cNvSpPr>
          <p:nvPr>
            <p:ph idx="1"/>
          </p:nvPr>
        </p:nvSpPr>
        <p:spPr/>
        <p:txBody>
          <a:bodyPr vert="horz" lIns="91440" tIns="45720" rIns="91440" bIns="45720" rtlCol="0" anchor="t">
            <a:normAutofit/>
          </a:bodyPr>
          <a:lstStyle/>
          <a:p>
            <a:pPr lvl="1"/>
            <a:r>
              <a:rPr lang="en-US" sz="3200" b="1" dirty="0">
                <a:latin typeface="Segoe UI"/>
                <a:cs typeface="Segoe UI"/>
              </a:rPr>
              <a:t>Comparison with Income Statement</a:t>
            </a:r>
            <a:r>
              <a:rPr lang="en-US" sz="3200" dirty="0">
                <a:latin typeface="Segoe UI"/>
                <a:cs typeface="Segoe UI"/>
              </a:rPr>
              <a:t>:</a:t>
            </a:r>
          </a:p>
          <a:p>
            <a:r>
              <a:rPr lang="en-US" sz="3200" b="1" dirty="0">
                <a:latin typeface="Segoe UI"/>
                <a:cs typeface="Segoe UI"/>
              </a:rPr>
              <a:t>Income Statement</a:t>
            </a:r>
            <a:r>
              <a:rPr lang="en-US" sz="3200" dirty="0">
                <a:latin typeface="Segoe UI"/>
                <a:cs typeface="Segoe UI"/>
              </a:rPr>
              <a:t>: Summarizes the effects of trading events on wealth </a:t>
            </a:r>
            <a:r>
              <a:rPr lang="en-US" sz="3200" b="1" dirty="0">
                <a:latin typeface="Segoe UI"/>
                <a:cs typeface="Segoe UI"/>
              </a:rPr>
              <a:t>over a period</a:t>
            </a:r>
            <a:r>
              <a:rPr lang="en-US" sz="3200" dirty="0">
                <a:latin typeface="Segoe UI"/>
                <a:cs typeface="Segoe UI"/>
              </a:rPr>
              <a:t>.</a:t>
            </a:r>
          </a:p>
          <a:p>
            <a:r>
              <a:rPr lang="en-US" sz="3200" b="1" dirty="0">
                <a:latin typeface="Segoe UI"/>
                <a:cs typeface="Segoe UI"/>
              </a:rPr>
              <a:t>Balance Sheet</a:t>
            </a:r>
            <a:r>
              <a:rPr lang="en-US" sz="3200" dirty="0">
                <a:latin typeface="Segoe UI"/>
                <a:cs typeface="Segoe UI"/>
              </a:rPr>
              <a:t>: Shows the financial position </a:t>
            </a:r>
            <a:r>
              <a:rPr lang="en-US" sz="3200" b="1" dirty="0">
                <a:latin typeface="Segoe UI"/>
                <a:cs typeface="Segoe UI"/>
              </a:rPr>
              <a:t>at a specific point in time</a:t>
            </a:r>
            <a:r>
              <a:rPr lang="en-US" sz="3200" dirty="0">
                <a:latin typeface="Segoe UI"/>
                <a:cs typeface="Segoe UI"/>
              </a:rPr>
              <a:t>.</a:t>
            </a:r>
          </a:p>
          <a:p>
            <a:endParaRPr lang="en-US" sz="4400" dirty="0">
              <a:ea typeface="Calibri"/>
              <a:cs typeface="Calibri"/>
            </a:endParaRPr>
          </a:p>
        </p:txBody>
      </p:sp>
    </p:spTree>
    <p:extLst>
      <p:ext uri="{BB962C8B-B14F-4D97-AF65-F5344CB8AC3E}">
        <p14:creationId xmlns:p14="http://schemas.microsoft.com/office/powerpoint/2010/main" val="3457075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E4D9B8F-07F4-C794-A7AE-E6F8A4803243}"/>
              </a:ext>
            </a:extLst>
          </p:cNvPr>
          <p:cNvPicPr>
            <a:picLocks noChangeAspect="1"/>
          </p:cNvPicPr>
          <p:nvPr/>
        </p:nvPicPr>
        <p:blipFill>
          <a:blip r:embed="rId2"/>
          <a:stretch>
            <a:fillRect/>
          </a:stretch>
        </p:blipFill>
        <p:spPr>
          <a:xfrm>
            <a:off x="348874" y="168564"/>
            <a:ext cx="11505797" cy="6520872"/>
          </a:xfrm>
          <a:prstGeom prst="rect">
            <a:avLst/>
          </a:prstGeom>
        </p:spPr>
      </p:pic>
    </p:spTree>
    <p:extLst>
      <p:ext uri="{BB962C8B-B14F-4D97-AF65-F5344CB8AC3E}">
        <p14:creationId xmlns:p14="http://schemas.microsoft.com/office/powerpoint/2010/main" val="1992606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D576E3C-CD26-7F89-58EF-67BCDA7B41CF}"/>
              </a:ext>
            </a:extLst>
          </p:cNvPr>
          <p:cNvPicPr>
            <a:picLocks noChangeAspect="1"/>
          </p:cNvPicPr>
          <p:nvPr/>
        </p:nvPicPr>
        <p:blipFill>
          <a:blip r:embed="rId2"/>
          <a:stretch>
            <a:fillRect/>
          </a:stretch>
        </p:blipFill>
        <p:spPr>
          <a:xfrm>
            <a:off x="457200" y="863346"/>
            <a:ext cx="11277600" cy="5131307"/>
          </a:xfrm>
          <a:prstGeom prst="rect">
            <a:avLst/>
          </a:prstGeom>
        </p:spPr>
      </p:pic>
    </p:spTree>
    <p:extLst>
      <p:ext uri="{BB962C8B-B14F-4D97-AF65-F5344CB8AC3E}">
        <p14:creationId xmlns:p14="http://schemas.microsoft.com/office/powerpoint/2010/main" val="1288232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0D09D97-3A62-DEA7-4DB7-0468316DB1B8}"/>
              </a:ext>
            </a:extLst>
          </p:cNvPr>
          <p:cNvPicPr>
            <a:picLocks noChangeAspect="1"/>
          </p:cNvPicPr>
          <p:nvPr/>
        </p:nvPicPr>
        <p:blipFill>
          <a:blip r:embed="rId2"/>
          <a:stretch>
            <a:fillRect/>
          </a:stretch>
        </p:blipFill>
        <p:spPr>
          <a:xfrm>
            <a:off x="343762" y="1267417"/>
            <a:ext cx="11595621" cy="2995221"/>
          </a:xfrm>
          <a:prstGeom prst="rect">
            <a:avLst/>
          </a:prstGeom>
        </p:spPr>
      </p:pic>
      <p:pic>
        <p:nvPicPr>
          <p:cNvPr id="5" name="Picture 4">
            <a:extLst>
              <a:ext uri="{FF2B5EF4-FFF2-40B4-BE49-F238E27FC236}">
                <a16:creationId xmlns:a16="http://schemas.microsoft.com/office/drawing/2014/main" id="{D70975C8-80A1-0FD5-4AA8-93434F38AE69}"/>
              </a:ext>
            </a:extLst>
          </p:cNvPr>
          <p:cNvPicPr>
            <a:picLocks noChangeAspect="1"/>
          </p:cNvPicPr>
          <p:nvPr/>
        </p:nvPicPr>
        <p:blipFill>
          <a:blip r:embed="rId3"/>
          <a:stretch>
            <a:fillRect/>
          </a:stretch>
        </p:blipFill>
        <p:spPr>
          <a:xfrm>
            <a:off x="335492" y="4263495"/>
            <a:ext cx="11601450" cy="1190625"/>
          </a:xfrm>
          <a:prstGeom prst="rect">
            <a:avLst/>
          </a:prstGeom>
        </p:spPr>
      </p:pic>
    </p:spTree>
    <p:extLst>
      <p:ext uri="{BB962C8B-B14F-4D97-AF65-F5344CB8AC3E}">
        <p14:creationId xmlns:p14="http://schemas.microsoft.com/office/powerpoint/2010/main" val="1664514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2AFBA9-5B5B-2729-E86D-AA08EBC47F9A}"/>
              </a:ext>
            </a:extLst>
          </p:cNvPr>
          <p:cNvPicPr>
            <a:picLocks noChangeAspect="1"/>
          </p:cNvPicPr>
          <p:nvPr/>
        </p:nvPicPr>
        <p:blipFill>
          <a:blip r:embed="rId2"/>
          <a:stretch>
            <a:fillRect/>
          </a:stretch>
        </p:blipFill>
        <p:spPr>
          <a:xfrm>
            <a:off x="307795" y="148138"/>
            <a:ext cx="11624368" cy="6599025"/>
          </a:xfrm>
          <a:prstGeom prst="rect">
            <a:avLst/>
          </a:prstGeom>
        </p:spPr>
      </p:pic>
    </p:spTree>
    <p:extLst>
      <p:ext uri="{BB962C8B-B14F-4D97-AF65-F5344CB8AC3E}">
        <p14:creationId xmlns:p14="http://schemas.microsoft.com/office/powerpoint/2010/main" val="1456051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E0B09-9332-AB41-33EE-7F5F6FDF8941}"/>
              </a:ext>
            </a:extLst>
          </p:cNvPr>
          <p:cNvSpPr>
            <a:spLocks noGrp="1"/>
          </p:cNvSpPr>
          <p:nvPr>
            <p:ph type="title"/>
          </p:nvPr>
        </p:nvSpPr>
        <p:spPr>
          <a:xfrm>
            <a:off x="838200" y="127000"/>
            <a:ext cx="10515600" cy="1108605"/>
          </a:xfrm>
        </p:spPr>
        <p:txBody>
          <a:bodyPr/>
          <a:lstStyle/>
          <a:p>
            <a:pPr algn="ctr"/>
            <a:r>
              <a:rPr lang="en-US" sz="4000" b="1" dirty="0">
                <a:latin typeface="Segoe UI"/>
                <a:cs typeface="Segoe UI"/>
              </a:rPr>
              <a:t>Statement of Cash Flows</a:t>
            </a:r>
            <a:endParaRPr lang="en-US" sz="4000" b="1" dirty="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FB215CC-38AC-0D36-ACE3-66AAA45B7246}"/>
              </a:ext>
            </a:extLst>
          </p:cNvPr>
          <p:cNvSpPr>
            <a:spLocks noGrp="1"/>
          </p:cNvSpPr>
          <p:nvPr>
            <p:ph idx="1"/>
          </p:nvPr>
        </p:nvSpPr>
        <p:spPr>
          <a:xfrm>
            <a:off x="436034" y="1259418"/>
            <a:ext cx="11378141" cy="5467878"/>
          </a:xfrm>
        </p:spPr>
        <p:txBody>
          <a:bodyPr vert="horz" lIns="91440" tIns="45720" rIns="91440" bIns="45720" rtlCol="0" anchor="t">
            <a:noAutofit/>
          </a:bodyPr>
          <a:lstStyle/>
          <a:p>
            <a:r>
              <a:rPr lang="en-US" sz="2400" b="1" dirty="0">
                <a:latin typeface="Segoe UI"/>
                <a:cs typeface="Segoe UI"/>
              </a:rPr>
              <a:t>Definition</a:t>
            </a:r>
            <a:r>
              <a:rPr lang="en-US" sz="2400" dirty="0">
                <a:latin typeface="Segoe UI"/>
                <a:cs typeface="Segoe UI"/>
              </a:rPr>
              <a:t>:</a:t>
            </a:r>
            <a:br>
              <a:rPr lang="en-US" sz="2400" dirty="0">
                <a:latin typeface="Segoe UI"/>
                <a:cs typeface="Segoe UI"/>
              </a:rPr>
            </a:br>
            <a:r>
              <a:rPr lang="en-US" sz="2400" dirty="0">
                <a:latin typeface="Segoe UI"/>
                <a:cs typeface="Segoe UI"/>
              </a:rPr>
              <a:t> An analysis of cash received and paid out by the business during a specific period.</a:t>
            </a:r>
            <a:endParaRPr lang="en-US" sz="2400">
              <a:ea typeface="Calibri" panose="020F0502020204030204"/>
              <a:cs typeface="Calibri" panose="020F0502020204030204"/>
            </a:endParaRPr>
          </a:p>
          <a:p>
            <a:r>
              <a:rPr lang="en-US" sz="2400" b="1" dirty="0">
                <a:latin typeface="Segoe UI"/>
                <a:cs typeface="Segoe UI"/>
              </a:rPr>
              <a:t>Purpose</a:t>
            </a:r>
            <a:r>
              <a:rPr lang="en-US" sz="2400" dirty="0">
                <a:latin typeface="Segoe UI"/>
                <a:cs typeface="Segoe UI"/>
              </a:rPr>
              <a:t>:</a:t>
            </a:r>
            <a:endParaRPr lang="en-US" sz="2400">
              <a:ea typeface="Calibri"/>
              <a:cs typeface="Calibri"/>
            </a:endParaRPr>
          </a:p>
          <a:p>
            <a:r>
              <a:rPr lang="en-US" sz="2400" dirty="0">
                <a:latin typeface="Segoe UI"/>
                <a:cs typeface="Segoe UI"/>
              </a:rPr>
              <a:t>Shows </a:t>
            </a:r>
            <a:r>
              <a:rPr lang="en-US" sz="2400" b="1" dirty="0">
                <a:latin typeface="Segoe UI"/>
                <a:cs typeface="Segoe UI"/>
              </a:rPr>
              <a:t>sources</a:t>
            </a:r>
            <a:r>
              <a:rPr lang="en-US" sz="2400" dirty="0">
                <a:latin typeface="Segoe UI"/>
                <a:cs typeface="Segoe UI"/>
              </a:rPr>
              <a:t> and </a:t>
            </a:r>
            <a:r>
              <a:rPr lang="en-US" sz="2400" b="1" dirty="0">
                <a:latin typeface="Segoe UI"/>
                <a:cs typeface="Segoe UI"/>
              </a:rPr>
              <a:t>uses</a:t>
            </a:r>
            <a:r>
              <a:rPr lang="en-US" sz="2400" dirty="0">
                <a:latin typeface="Segoe UI"/>
                <a:cs typeface="Segoe UI"/>
              </a:rPr>
              <a:t> of cash.</a:t>
            </a:r>
            <a:endParaRPr lang="en-US" sz="2400">
              <a:ea typeface="Calibri"/>
              <a:cs typeface="Calibri"/>
            </a:endParaRPr>
          </a:p>
          <a:p>
            <a:r>
              <a:rPr lang="en-US" sz="2400" dirty="0">
                <a:latin typeface="Segoe UI"/>
                <a:cs typeface="Segoe UI"/>
              </a:rPr>
              <a:t>Helps readers gain insights into cash movement over the period.</a:t>
            </a:r>
            <a:endParaRPr lang="en-US" sz="2400">
              <a:ea typeface="Calibri"/>
              <a:cs typeface="Calibri"/>
            </a:endParaRPr>
          </a:p>
          <a:p>
            <a:r>
              <a:rPr lang="en-US" sz="2400" b="1" dirty="0">
                <a:latin typeface="Segoe UI"/>
                <a:cs typeface="Segoe UI"/>
              </a:rPr>
              <a:t>Why Focus on Cash?</a:t>
            </a:r>
            <a:endParaRPr lang="en-US" sz="2400">
              <a:ea typeface="Calibri"/>
              <a:cs typeface="Calibri"/>
            </a:endParaRPr>
          </a:p>
          <a:p>
            <a:r>
              <a:rPr lang="en-US" sz="2400" dirty="0">
                <a:latin typeface="Segoe UI"/>
                <a:cs typeface="Segoe UI"/>
              </a:rPr>
              <a:t>Cash is </a:t>
            </a:r>
            <a:r>
              <a:rPr lang="en-US" sz="2400" b="1" dirty="0">
                <a:latin typeface="Segoe UI"/>
                <a:cs typeface="Segoe UI"/>
              </a:rPr>
              <a:t>highlighted</a:t>
            </a:r>
            <a:r>
              <a:rPr lang="en-US" sz="2400" dirty="0">
                <a:latin typeface="Segoe UI"/>
                <a:cs typeface="Segoe UI"/>
              </a:rPr>
              <a:t> unlike other assets (e.g., inventories).</a:t>
            </a:r>
            <a:endParaRPr lang="en-US" sz="2400">
              <a:ea typeface="Calibri"/>
              <a:cs typeface="Calibri"/>
            </a:endParaRPr>
          </a:p>
          <a:p>
            <a:r>
              <a:rPr lang="en-US" sz="2400" b="1" dirty="0">
                <a:latin typeface="Segoe UI"/>
                <a:cs typeface="Segoe UI"/>
              </a:rPr>
              <a:t>Reason</a:t>
            </a:r>
            <a:r>
              <a:rPr lang="en-US" sz="2400" dirty="0">
                <a:latin typeface="Segoe UI"/>
                <a:cs typeface="Segoe UI"/>
              </a:rPr>
              <a:t>: </a:t>
            </a:r>
            <a:endParaRPr lang="en-US" sz="2400">
              <a:ea typeface="Calibri"/>
              <a:cs typeface="Calibri"/>
            </a:endParaRPr>
          </a:p>
          <a:p>
            <a:pPr lvl="1"/>
            <a:r>
              <a:rPr lang="en-US" dirty="0">
                <a:latin typeface="Segoe UI"/>
                <a:cs typeface="Segoe UI"/>
              </a:rPr>
              <a:t>Cash is central to most aspects of business.</a:t>
            </a:r>
            <a:endParaRPr lang="en-US">
              <a:ea typeface="Calibri"/>
              <a:cs typeface="Calibri"/>
            </a:endParaRPr>
          </a:p>
          <a:p>
            <a:pPr lvl="1"/>
            <a:r>
              <a:rPr lang="en-US" dirty="0">
                <a:latin typeface="Segoe UI"/>
                <a:cs typeface="Segoe UI"/>
              </a:rPr>
              <a:t>A business’s ability to </a:t>
            </a:r>
            <a:r>
              <a:rPr lang="en-US" b="1" dirty="0">
                <a:latin typeface="Segoe UI"/>
                <a:cs typeface="Segoe UI"/>
              </a:rPr>
              <a:t>prosper and survive</a:t>
            </a:r>
            <a:r>
              <a:rPr lang="en-US" dirty="0">
                <a:latin typeface="Segoe UI"/>
                <a:cs typeface="Segoe UI"/>
              </a:rPr>
              <a:t> depends on its ability to </a:t>
            </a:r>
            <a:r>
              <a:rPr lang="en-US" b="1" dirty="0">
                <a:latin typeface="Segoe UI"/>
                <a:cs typeface="Segoe UI"/>
              </a:rPr>
              <a:t>generate cash</a:t>
            </a:r>
            <a:r>
              <a:rPr lang="en-US" dirty="0">
                <a:latin typeface="Segoe UI"/>
                <a:cs typeface="Segoe UI"/>
              </a:rPr>
              <a:t>.</a:t>
            </a:r>
            <a:endParaRPr lang="en-US">
              <a:ea typeface="Calibri"/>
              <a:cs typeface="Calibri"/>
            </a:endParaRPr>
          </a:p>
          <a:p>
            <a:pPr lvl="1"/>
            <a:r>
              <a:rPr lang="en-US" dirty="0">
                <a:latin typeface="Segoe UI"/>
                <a:cs typeface="Segoe UI"/>
              </a:rPr>
              <a:t>This is </a:t>
            </a:r>
            <a:r>
              <a:rPr lang="en-US" b="1" dirty="0">
                <a:latin typeface="Segoe UI"/>
                <a:cs typeface="Segoe UI"/>
              </a:rPr>
              <a:t>not usually true</a:t>
            </a:r>
            <a:r>
              <a:rPr lang="en-US" dirty="0">
                <a:latin typeface="Segoe UI"/>
                <a:cs typeface="Segoe UI"/>
              </a:rPr>
              <a:t> for other types of assets.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088808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400FE76-FB59-CAE4-1B43-401EF3EEA2B7}"/>
              </a:ext>
            </a:extLst>
          </p:cNvPr>
          <p:cNvPicPr>
            <a:picLocks noChangeAspect="1"/>
          </p:cNvPicPr>
          <p:nvPr/>
        </p:nvPicPr>
        <p:blipFill>
          <a:blip r:embed="rId2"/>
          <a:stretch>
            <a:fillRect/>
          </a:stretch>
        </p:blipFill>
        <p:spPr>
          <a:xfrm>
            <a:off x="240242" y="179113"/>
            <a:ext cx="11801474" cy="6505065"/>
          </a:xfrm>
          <a:prstGeom prst="rect">
            <a:avLst/>
          </a:prstGeom>
        </p:spPr>
      </p:pic>
    </p:spTree>
    <p:extLst>
      <p:ext uri="{BB962C8B-B14F-4D97-AF65-F5344CB8AC3E}">
        <p14:creationId xmlns:p14="http://schemas.microsoft.com/office/powerpoint/2010/main" val="1523184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F56A86-145A-2AD1-375B-04292A3F8378}"/>
              </a:ext>
            </a:extLst>
          </p:cNvPr>
          <p:cNvPicPr>
            <a:picLocks noChangeAspect="1"/>
          </p:cNvPicPr>
          <p:nvPr/>
        </p:nvPicPr>
        <p:blipFill>
          <a:blip r:embed="rId2"/>
          <a:stretch>
            <a:fillRect/>
          </a:stretch>
        </p:blipFill>
        <p:spPr>
          <a:xfrm>
            <a:off x="462257" y="457200"/>
            <a:ext cx="11267486" cy="5943600"/>
          </a:xfrm>
          <a:prstGeom prst="rect">
            <a:avLst/>
          </a:prstGeom>
        </p:spPr>
      </p:pic>
    </p:spTree>
    <p:extLst>
      <p:ext uri="{BB962C8B-B14F-4D97-AF65-F5344CB8AC3E}">
        <p14:creationId xmlns:p14="http://schemas.microsoft.com/office/powerpoint/2010/main" val="4147546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4EAC3-3B71-1E3F-786A-E1D0076A9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5B76A1-A254-1B30-3CA8-AD473BA69888}"/>
              </a:ext>
            </a:extLst>
          </p:cNvPr>
          <p:cNvSpPr>
            <a:spLocks noGrp="1"/>
          </p:cNvSpPr>
          <p:nvPr>
            <p:ph type="title"/>
          </p:nvPr>
        </p:nvSpPr>
        <p:spPr/>
        <p:txBody>
          <a:bodyPr/>
          <a:lstStyle/>
          <a:p>
            <a:pPr algn="ctr">
              <a:spcBef>
                <a:spcPts val="1000"/>
              </a:spcBef>
            </a:pPr>
            <a:r>
              <a:rPr lang="en-US" b="1">
                <a:latin typeface="Calibri"/>
                <a:ea typeface="Calibri"/>
                <a:cs typeface="Calibri"/>
              </a:rPr>
              <a:t>What is Ratio Analysis in Finance?</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EA90816-A423-DB86-818C-6F9C48AF6CC0}"/>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Ratio Analysis</a:t>
            </a:r>
            <a:r>
              <a:rPr lang="en-US" sz="2400" dirty="0">
                <a:latin typeface="Segoe UI"/>
                <a:cs typeface="Segoe UI"/>
              </a:rPr>
              <a:t> is the process of: </a:t>
            </a:r>
            <a:endParaRPr lang="en-US" sz="2400">
              <a:ea typeface="Calibri"/>
              <a:cs typeface="Calibri"/>
            </a:endParaRPr>
          </a:p>
          <a:p>
            <a:pPr lvl="1"/>
            <a:r>
              <a:rPr lang="en-US" dirty="0">
                <a:latin typeface="Segoe UI"/>
                <a:cs typeface="Segoe UI"/>
              </a:rPr>
              <a:t>Calculating financial ratios from financial statements.</a:t>
            </a:r>
            <a:endParaRPr lang="en-US">
              <a:ea typeface="Calibri"/>
              <a:cs typeface="Calibri"/>
            </a:endParaRPr>
          </a:p>
          <a:p>
            <a:pPr lvl="1"/>
            <a:r>
              <a:rPr lang="en-US" dirty="0">
                <a:latin typeface="Segoe UI"/>
                <a:cs typeface="Segoe UI"/>
              </a:rPr>
              <a:t>Interpreting these ratios to assess a company’s performance, financial health, and trends.</a:t>
            </a:r>
            <a:endParaRPr lang="en-US">
              <a:ea typeface="Calibri"/>
              <a:cs typeface="Calibri"/>
            </a:endParaRPr>
          </a:p>
          <a:p>
            <a:r>
              <a:rPr lang="en-US" sz="2400" b="1" dirty="0">
                <a:latin typeface="Segoe UI"/>
                <a:cs typeface="Segoe UI"/>
              </a:rPr>
              <a:t>Uses of Ratio Analysis:</a:t>
            </a:r>
            <a:r>
              <a:rPr lang="en-US" sz="2400" dirty="0">
                <a:latin typeface="Segoe UI"/>
                <a:cs typeface="Segoe UI"/>
              </a:rPr>
              <a:t> </a:t>
            </a:r>
            <a:endParaRPr lang="en-US" sz="2400">
              <a:ea typeface="Calibri"/>
              <a:cs typeface="Calibri"/>
            </a:endParaRPr>
          </a:p>
          <a:p>
            <a:pPr lvl="1"/>
            <a:r>
              <a:rPr lang="en-US" dirty="0">
                <a:latin typeface="Segoe UI"/>
                <a:cs typeface="Segoe UI"/>
              </a:rPr>
              <a:t>Compare performance </a:t>
            </a:r>
            <a:r>
              <a:rPr lang="en-US" b="1" dirty="0">
                <a:latin typeface="Segoe UI"/>
                <a:cs typeface="Segoe UI"/>
              </a:rPr>
              <a:t>over time</a:t>
            </a:r>
            <a:r>
              <a:rPr lang="en-US" dirty="0">
                <a:latin typeface="Segoe UI"/>
                <a:cs typeface="Segoe UI"/>
              </a:rPr>
              <a:t> (trend analysis).</a:t>
            </a:r>
            <a:endParaRPr lang="en-US">
              <a:ea typeface="Calibri"/>
              <a:cs typeface="Calibri"/>
            </a:endParaRPr>
          </a:p>
          <a:p>
            <a:pPr lvl="1"/>
            <a:r>
              <a:rPr lang="en-US" dirty="0">
                <a:latin typeface="Segoe UI"/>
                <a:cs typeface="Segoe UI"/>
              </a:rPr>
              <a:t>Benchmark against </a:t>
            </a:r>
            <a:r>
              <a:rPr lang="en-US" b="1" dirty="0">
                <a:latin typeface="Segoe UI"/>
                <a:cs typeface="Segoe UI"/>
              </a:rPr>
              <a:t>industry standards</a:t>
            </a:r>
            <a:r>
              <a:rPr lang="en-US" dirty="0">
                <a:latin typeface="Segoe UI"/>
                <a:cs typeface="Segoe UI"/>
              </a:rPr>
              <a:t> or competitors.</a:t>
            </a:r>
            <a:endParaRPr lang="en-US">
              <a:ea typeface="Calibri"/>
              <a:cs typeface="Calibri"/>
            </a:endParaRPr>
          </a:p>
          <a:p>
            <a:pPr lvl="1"/>
            <a:r>
              <a:rPr lang="en-US" dirty="0">
                <a:latin typeface="Segoe UI"/>
                <a:cs typeface="Segoe UI"/>
              </a:rPr>
              <a:t>Evaluate </a:t>
            </a:r>
            <a:r>
              <a:rPr lang="en-US" b="1" dirty="0">
                <a:latin typeface="Segoe UI"/>
                <a:cs typeface="Segoe UI"/>
              </a:rPr>
              <a:t>management efficiency</a:t>
            </a:r>
            <a:r>
              <a:rPr lang="en-US" dirty="0">
                <a:latin typeface="Segoe UI"/>
                <a:cs typeface="Segoe UI"/>
              </a:rPr>
              <a:t>, profitability, and risk.</a:t>
            </a:r>
            <a:endParaRPr lang="en-US">
              <a:ea typeface="Calibri"/>
              <a:cs typeface="Calibri"/>
            </a:endParaRPr>
          </a:p>
          <a:p>
            <a:r>
              <a:rPr lang="en-US" sz="2400" b="1" dirty="0">
                <a:latin typeface="Segoe UI"/>
                <a:cs typeface="Segoe UI"/>
              </a:rPr>
              <a:t>Key Insight:</a:t>
            </a:r>
            <a:r>
              <a:rPr lang="en-US" sz="2400" dirty="0">
                <a:latin typeface="Segoe UI"/>
                <a:cs typeface="Segoe UI"/>
              </a:rPr>
              <a:t> Ratios alone don’t give full answers—they need context and interpretation.</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423273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8C0F2-2972-134D-3501-0169AE8F70C6}"/>
              </a:ext>
            </a:extLst>
          </p:cNvPr>
          <p:cNvSpPr>
            <a:spLocks noGrp="1"/>
          </p:cNvSpPr>
          <p:nvPr>
            <p:ph type="title"/>
          </p:nvPr>
        </p:nvSpPr>
        <p:spPr/>
        <p:txBody>
          <a:bodyPr>
            <a:normAutofit/>
          </a:bodyPr>
          <a:lstStyle/>
          <a:p>
            <a:pPr algn="ctr"/>
            <a:r>
              <a:rPr lang="en-GB" b="1" dirty="0">
                <a:latin typeface="Segoe UI"/>
                <a:cs typeface="Segoe UI"/>
              </a:rPr>
              <a:t>Why Calculate Ratios?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B415577-E5D0-1600-89FB-C2B307640861}"/>
              </a:ext>
            </a:extLst>
          </p:cNvPr>
          <p:cNvSpPr>
            <a:spLocks noGrp="1"/>
          </p:cNvSpPr>
          <p:nvPr>
            <p:ph idx="1"/>
          </p:nvPr>
        </p:nvSpPr>
        <p:spPr/>
        <p:txBody>
          <a:bodyPr vert="horz" lIns="91440" tIns="45720" rIns="91440" bIns="45720" rtlCol="0" anchor="t">
            <a:normAutofit/>
          </a:bodyPr>
          <a:lstStyle/>
          <a:p>
            <a:endParaRPr lang="en-GB" sz="2400" b="1" dirty="0">
              <a:latin typeface="Segoe UI"/>
              <a:cs typeface="Segoe UI"/>
            </a:endParaRPr>
          </a:p>
          <a:p>
            <a:r>
              <a:rPr lang="en-GB" sz="2400" dirty="0">
                <a:latin typeface="Segoe UI"/>
                <a:cs typeface="Segoe UI"/>
              </a:rPr>
              <a:t>Summarize complex accounting data into key indicators.</a:t>
            </a:r>
            <a:endParaRPr lang="en-US" sz="2400">
              <a:latin typeface="Segoe UI"/>
              <a:cs typeface="Segoe UI"/>
            </a:endParaRPr>
          </a:p>
          <a:p>
            <a:r>
              <a:rPr lang="en-GB" sz="2400" dirty="0">
                <a:latin typeface="Segoe UI"/>
                <a:cs typeface="Segoe UI"/>
              </a:rPr>
              <a:t>Make figures more comparable across businesses or time periods.</a:t>
            </a:r>
          </a:p>
          <a:p>
            <a:r>
              <a:rPr lang="en-GB" sz="2400" b="1" dirty="0">
                <a:latin typeface="Segoe UI"/>
                <a:ea typeface="Calibri"/>
                <a:cs typeface="Segoe UI"/>
              </a:rPr>
              <a:t>Beyond Financial Statements</a:t>
            </a:r>
            <a:endParaRPr lang="en-GB" sz="2400" dirty="0">
              <a:latin typeface="Segoe UI"/>
              <a:ea typeface="Calibri"/>
              <a:cs typeface="Segoe UI"/>
            </a:endParaRPr>
          </a:p>
          <a:p>
            <a:r>
              <a:rPr lang="en-GB" sz="2400" dirty="0">
                <a:latin typeface="Segoe UI"/>
                <a:ea typeface="Calibri"/>
                <a:cs typeface="Segoe UI"/>
              </a:rPr>
              <a:t>Published financial statements provide insights into a business’s trading and position.</a:t>
            </a:r>
          </a:p>
          <a:p>
            <a:r>
              <a:rPr lang="en-GB" sz="2400" dirty="0">
                <a:latin typeface="Segoe UI"/>
                <a:ea typeface="Calibri"/>
                <a:cs typeface="Segoe UI"/>
              </a:rPr>
              <a:t>Ratios help relate figures to each other for deeper analysis.</a:t>
            </a:r>
          </a:p>
          <a:p>
            <a:r>
              <a:rPr lang="en-GB" sz="2400" dirty="0">
                <a:latin typeface="Segoe UI"/>
                <a:ea typeface="Calibri"/>
                <a:cs typeface="Segoe UI"/>
              </a:rPr>
              <a:t>Can also link accounting figures to non-accounting measures (e.g., number of employees).</a:t>
            </a:r>
            <a:endParaRPr lang="en-US" sz="2400" dirty="0">
              <a:latin typeface="Segoe UI"/>
              <a:ea typeface="Calibri"/>
              <a:cs typeface="Segoe UI"/>
            </a:endParaRPr>
          </a:p>
          <a:p>
            <a:endParaRPr lang="en-GB" sz="24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1259539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05AE3-4B1D-561C-A6FF-645934F9C1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DA3607-EE04-B5AB-3F20-D6E2EE0A4386}"/>
              </a:ext>
            </a:extLst>
          </p:cNvPr>
          <p:cNvSpPr>
            <a:spLocks noGrp="1"/>
          </p:cNvSpPr>
          <p:nvPr>
            <p:ph type="title"/>
          </p:nvPr>
        </p:nvSpPr>
        <p:spPr/>
        <p:txBody>
          <a:bodyPr/>
          <a:lstStyle/>
          <a:p>
            <a:pPr algn="ctr">
              <a:spcBef>
                <a:spcPts val="1000"/>
              </a:spcBef>
            </a:pPr>
            <a:r>
              <a:rPr lang="en-US" sz="4800" b="1">
                <a:latin typeface="Segoe UI"/>
                <a:cs typeface="Segoe UI"/>
              </a:rPr>
              <a:t>Example of Comparability</a:t>
            </a:r>
            <a:endParaRPr lang="en-US" sz="48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1609DEF-5C68-FAD8-E2C4-1A3E4DFCE269}"/>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Business A: Profit £1M; Business B: Profit £2M.</a:t>
            </a:r>
            <a:endParaRPr lang="en-US" sz="3200">
              <a:ea typeface="Calibri"/>
              <a:cs typeface="Calibri"/>
            </a:endParaRPr>
          </a:p>
          <a:p>
            <a:r>
              <a:rPr lang="en-US" sz="3200" dirty="0">
                <a:latin typeface="Segoe UI"/>
                <a:cs typeface="Segoe UI"/>
              </a:rPr>
              <a:t>Larger profit doesn’t necessarily mean better efficiency.</a:t>
            </a:r>
            <a:endParaRPr lang="en-US" sz="3200">
              <a:ea typeface="Calibri"/>
              <a:cs typeface="Calibri"/>
            </a:endParaRPr>
          </a:p>
          <a:p>
            <a:r>
              <a:rPr lang="en-US" sz="3200" dirty="0">
                <a:latin typeface="Segoe UI"/>
                <a:cs typeface="Segoe UI"/>
              </a:rPr>
              <a:t>Relating profit to size (e.g., shareholder investment or total assets) gives a fairer comparison.</a:t>
            </a:r>
            <a:endParaRPr lang="en-US" sz="3200">
              <a:ea typeface="Calibri"/>
              <a:cs typeface="Calibri"/>
            </a:endParaRPr>
          </a:p>
          <a:p>
            <a:endParaRPr lang="en-US" sz="6600" dirty="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1633467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32AF7-14D2-D1D4-F459-31F52550DD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8CBBB8-A040-9EDB-F023-A6486D4A40B5}"/>
              </a:ext>
            </a:extLst>
          </p:cNvPr>
          <p:cNvSpPr>
            <a:spLocks noGrp="1"/>
          </p:cNvSpPr>
          <p:nvPr>
            <p:ph type="title"/>
          </p:nvPr>
        </p:nvSpPr>
        <p:spPr/>
        <p:txBody>
          <a:bodyPr/>
          <a:lstStyle/>
          <a:p>
            <a:pPr algn="ctr">
              <a:spcBef>
                <a:spcPts val="1000"/>
              </a:spcBef>
            </a:pPr>
            <a:r>
              <a:rPr lang="en-GB" b="1">
                <a:latin typeface="Segoe UI"/>
                <a:cs typeface="Segoe UI"/>
              </a:rPr>
              <a:t>Types of Comparisons</a:t>
            </a:r>
            <a:endParaRPr lang="en-GB">
              <a:latin typeface="Segoe UI"/>
              <a:cs typeface="Segoe U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DC7F19A-5E86-8498-9E97-047A1B6871BE}"/>
              </a:ext>
            </a:extLst>
          </p:cNvPr>
          <p:cNvSpPr>
            <a:spLocks noGrp="1"/>
          </p:cNvSpPr>
          <p:nvPr>
            <p:ph idx="1"/>
          </p:nvPr>
        </p:nvSpPr>
        <p:spPr/>
        <p:txBody>
          <a:bodyPr vert="horz" lIns="91440" tIns="45720" rIns="91440" bIns="45720" rtlCol="0" anchor="t">
            <a:normAutofit/>
          </a:bodyPr>
          <a:lstStyle/>
          <a:p>
            <a:r>
              <a:rPr lang="en-GB" sz="3200" dirty="0">
                <a:latin typeface="Segoe UI"/>
                <a:cs typeface="Segoe UI"/>
              </a:rPr>
              <a:t>Between different businesses.</a:t>
            </a:r>
            <a:endParaRPr lang="en-GB" sz="3200">
              <a:ea typeface="Calibri"/>
              <a:cs typeface="Calibri"/>
            </a:endParaRPr>
          </a:p>
          <a:p>
            <a:r>
              <a:rPr lang="en-GB" sz="3200" dirty="0">
                <a:latin typeface="Segoe UI"/>
                <a:cs typeface="Segoe UI"/>
              </a:rPr>
              <a:t>Current performance vs. past performance (trend analysis).</a:t>
            </a:r>
            <a:endParaRPr lang="en-GB" sz="3200">
              <a:ea typeface="Calibri"/>
              <a:cs typeface="Calibri"/>
            </a:endParaRPr>
          </a:p>
          <a:p>
            <a:r>
              <a:rPr lang="en-GB" sz="3200" dirty="0">
                <a:latin typeface="Segoe UI"/>
                <a:cs typeface="Segoe UI"/>
              </a:rPr>
              <a:t>Actual results vs. management plans.</a:t>
            </a:r>
            <a:endParaRPr lang="en-GB" sz="3200">
              <a:ea typeface="Calibri"/>
              <a:cs typeface="Calibri"/>
            </a:endParaRPr>
          </a:p>
          <a:p>
            <a:endParaRPr lang="en-GB" sz="6600" dirty="0">
              <a:ea typeface="Calibri"/>
              <a:cs typeface="Calibri"/>
            </a:endParaRPr>
          </a:p>
        </p:txBody>
      </p:sp>
    </p:spTree>
    <p:extLst>
      <p:ext uri="{BB962C8B-B14F-4D97-AF65-F5344CB8AC3E}">
        <p14:creationId xmlns:p14="http://schemas.microsoft.com/office/powerpoint/2010/main" val="2758393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E5621-DF86-FE3C-AF20-38A3CAAEA2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095177-90DD-84B6-C2F1-F399793AD056}"/>
              </a:ext>
            </a:extLst>
          </p:cNvPr>
          <p:cNvSpPr>
            <a:spLocks noGrp="1"/>
          </p:cNvSpPr>
          <p:nvPr>
            <p:ph type="title"/>
          </p:nvPr>
        </p:nvSpPr>
        <p:spPr/>
        <p:txBody>
          <a:bodyPr/>
          <a:lstStyle/>
          <a:p>
            <a:pPr algn="ctr">
              <a:spcBef>
                <a:spcPts val="1000"/>
              </a:spcBef>
            </a:pPr>
            <a:r>
              <a:rPr lang="en-US" b="1">
                <a:latin typeface="Segoe UI"/>
                <a:cs typeface="Segoe UI"/>
              </a:rPr>
              <a:t>Ease of Calculation</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F6AA983-1B79-4E3A-4E84-DE4B9F34BC3A}"/>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Computers can calculate ratios instantly.</a:t>
            </a:r>
            <a:endParaRPr lang="en-US" sz="3200">
              <a:ea typeface="Calibri"/>
              <a:cs typeface="Calibri"/>
            </a:endParaRPr>
          </a:p>
          <a:p>
            <a:r>
              <a:rPr lang="en-US" sz="3200" b="1" dirty="0">
                <a:latin typeface="Segoe UI"/>
                <a:cs typeface="Segoe UI"/>
              </a:rPr>
              <a:t>Challenge:</a:t>
            </a:r>
            <a:r>
              <a:rPr lang="en-US" sz="3200" dirty="0">
                <a:latin typeface="Segoe UI"/>
                <a:cs typeface="Segoe UI"/>
              </a:rPr>
              <a:t> Interpretation requires skill and experience to draw valid conclusions.</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3014120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DC86F-5549-DA3E-5C71-94997A159905}"/>
              </a:ext>
            </a:extLst>
          </p:cNvPr>
          <p:cNvSpPr>
            <a:spLocks noGrp="1"/>
          </p:cNvSpPr>
          <p:nvPr>
            <p:ph type="title"/>
          </p:nvPr>
        </p:nvSpPr>
        <p:spPr/>
        <p:txBody>
          <a:bodyPr/>
          <a:lstStyle/>
          <a:p>
            <a:pPr algn="ctr">
              <a:spcBef>
                <a:spcPts val="1000"/>
              </a:spcBef>
            </a:pPr>
            <a:r>
              <a:rPr lang="en-US" b="1" dirty="0">
                <a:latin typeface="Calibri"/>
                <a:ea typeface="Calibri"/>
                <a:cs typeface="Calibri"/>
              </a:rPr>
              <a:t>Major Categories of Financial Ratios</a:t>
            </a:r>
            <a:endParaRPr lang="en-US" b="1">
              <a:ea typeface="Calibri Light" panose="020F0302020204030204"/>
              <a:cs typeface="Calibri Light" panose="020F0302020204030204"/>
            </a:endParaRPr>
          </a:p>
          <a:p>
            <a:endParaRPr lang="en-US" sz="5400" dirty="0">
              <a:ea typeface="Calibri Light"/>
              <a:cs typeface="Calibri Light"/>
            </a:endParaRPr>
          </a:p>
        </p:txBody>
      </p:sp>
      <p:sp>
        <p:nvSpPr>
          <p:cNvPr id="3" name="Content Placeholder 2">
            <a:extLst>
              <a:ext uri="{FF2B5EF4-FFF2-40B4-BE49-F238E27FC236}">
                <a16:creationId xmlns:a16="http://schemas.microsoft.com/office/drawing/2014/main" id="{189DC9B0-335E-D540-12F0-73BE11510C56}"/>
              </a:ext>
            </a:extLst>
          </p:cNvPr>
          <p:cNvSpPr>
            <a:spLocks noGrp="1"/>
          </p:cNvSpPr>
          <p:nvPr>
            <p:ph idx="1"/>
          </p:nvPr>
        </p:nvSpPr>
        <p:spPr/>
        <p:txBody>
          <a:bodyPr vert="horz" lIns="91440" tIns="45720" rIns="91440" bIns="45720" rtlCol="0" anchor="t">
            <a:normAutofit/>
          </a:bodyPr>
          <a:lstStyle/>
          <a:p>
            <a:r>
              <a:rPr lang="en-US" dirty="0">
                <a:ea typeface="Calibri"/>
                <a:cs typeface="Calibri"/>
              </a:rPr>
              <a:t>Traditionally ratios are classified into five groups. </a:t>
            </a:r>
          </a:p>
          <a:p>
            <a:r>
              <a:rPr lang="en-US" dirty="0">
                <a:ea typeface="Calibri"/>
                <a:cs typeface="Calibri"/>
              </a:rPr>
              <a:t>Profitability Ratios</a:t>
            </a:r>
          </a:p>
          <a:p>
            <a:r>
              <a:rPr lang="en-US" dirty="0">
                <a:ea typeface="Calibri"/>
                <a:cs typeface="Calibri"/>
              </a:rPr>
              <a:t>Activity Ratios</a:t>
            </a:r>
          </a:p>
          <a:p>
            <a:r>
              <a:rPr lang="en-US" dirty="0">
                <a:ea typeface="Calibri"/>
                <a:cs typeface="Calibri"/>
              </a:rPr>
              <a:t>Liquidity Ratios</a:t>
            </a:r>
          </a:p>
          <a:p>
            <a:r>
              <a:rPr lang="en-US" dirty="0">
                <a:ea typeface="Calibri"/>
                <a:cs typeface="Calibri"/>
              </a:rPr>
              <a:t>Capital Gearing Ratios</a:t>
            </a:r>
          </a:p>
          <a:p>
            <a:r>
              <a:rPr lang="en-US" dirty="0">
                <a:ea typeface="Calibri"/>
                <a:cs typeface="Calibri"/>
              </a:rPr>
              <a:t>Investors' Ratios</a:t>
            </a:r>
          </a:p>
          <a:p>
            <a:r>
              <a:rPr lang="en-US" dirty="0">
                <a:ea typeface="Calibri"/>
                <a:cs typeface="Calibri"/>
              </a:rPr>
              <a:t>Other Ratios</a:t>
            </a: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556979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5E71-A331-F4F3-1E96-280E52734A8E}"/>
              </a:ext>
            </a:extLst>
          </p:cNvPr>
          <p:cNvSpPr>
            <a:spLocks noGrp="1"/>
          </p:cNvSpPr>
          <p:nvPr>
            <p:ph type="title"/>
          </p:nvPr>
        </p:nvSpPr>
        <p:spPr/>
        <p:txBody>
          <a:bodyPr>
            <a:normAutofit/>
          </a:bodyPr>
          <a:lstStyle/>
          <a:p>
            <a:pPr algn="ctr">
              <a:spcBef>
                <a:spcPts val="1000"/>
              </a:spcBef>
            </a:pPr>
            <a:r>
              <a:rPr lang="en-US" sz="4800" b="1" dirty="0">
                <a:latin typeface="Calibri"/>
                <a:ea typeface="Calibri"/>
                <a:cs typeface="Calibri"/>
              </a:rPr>
              <a:t>Profitability Ratios </a:t>
            </a:r>
            <a:endParaRPr lang="en-US" sz="4800" b="1">
              <a:ea typeface="Calibri Light"/>
              <a:cs typeface="Calibri Light"/>
            </a:endParaRPr>
          </a:p>
        </p:txBody>
      </p:sp>
      <p:sp>
        <p:nvSpPr>
          <p:cNvPr id="3" name="Content Placeholder 2">
            <a:extLst>
              <a:ext uri="{FF2B5EF4-FFF2-40B4-BE49-F238E27FC236}">
                <a16:creationId xmlns:a16="http://schemas.microsoft.com/office/drawing/2014/main" id="{1939C52D-1EC6-C5BB-6339-167F5ABF2E93}"/>
              </a:ext>
            </a:extLst>
          </p:cNvPr>
          <p:cNvSpPr>
            <a:spLocks noGrp="1"/>
          </p:cNvSpPr>
          <p:nvPr>
            <p:ph idx="1"/>
          </p:nvPr>
        </p:nvSpPr>
        <p:spPr/>
        <p:txBody>
          <a:bodyPr vert="horz" lIns="91440" tIns="45720" rIns="91440" bIns="45720" rtlCol="0" anchor="t">
            <a:normAutofit/>
          </a:bodyPr>
          <a:lstStyle/>
          <a:p>
            <a:r>
              <a:rPr lang="en-US" dirty="0">
                <a:ea typeface="Calibri"/>
                <a:cs typeface="Calibri"/>
              </a:rPr>
              <a:t>Profitability Ratios are concerned with the effectiveness of the business in generaing profit.</a:t>
            </a:r>
          </a:p>
          <a:p>
            <a:r>
              <a:rPr lang="en-US" dirty="0">
                <a:ea typeface="Calibri"/>
                <a:cs typeface="Calibri"/>
              </a:rPr>
              <a:t>Most popular profitability ratios are:</a:t>
            </a:r>
          </a:p>
          <a:p>
            <a:r>
              <a:rPr lang="en-US" dirty="0">
                <a:ea typeface="Calibri"/>
                <a:cs typeface="Calibri"/>
              </a:rPr>
              <a:t>Return on Capital Employed (ROCE) (or return on net assets) ratio</a:t>
            </a:r>
            <a:endParaRPr lang="en-US" dirty="0"/>
          </a:p>
          <a:p>
            <a:r>
              <a:rPr lang="en-US" dirty="0">
                <a:ea typeface="Calibri"/>
                <a:cs typeface="Calibri"/>
              </a:rPr>
              <a:t>Return on Equity (Return on Ordinary Shareholders' Funds) ratio</a:t>
            </a:r>
          </a:p>
          <a:p>
            <a:r>
              <a:rPr lang="en-US" dirty="0">
                <a:ea typeface="Calibri"/>
                <a:cs typeface="Calibri"/>
              </a:rPr>
              <a:t>Gross Profit Margin ratio</a:t>
            </a:r>
          </a:p>
          <a:p>
            <a:r>
              <a:rPr lang="en-US" dirty="0">
                <a:ea typeface="Calibri"/>
                <a:cs typeface="Calibri"/>
              </a:rPr>
              <a:t>Operating Profit Margin ratio</a:t>
            </a:r>
          </a:p>
          <a:p>
            <a:pPr marL="0" indent="0">
              <a:buNone/>
            </a:pP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72215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AI-generated content may be incorrect.">
            <a:extLst>
              <a:ext uri="{FF2B5EF4-FFF2-40B4-BE49-F238E27FC236}">
                <a16:creationId xmlns:a16="http://schemas.microsoft.com/office/drawing/2014/main" id="{7B165582-C2E5-CD8E-9B74-31CFA4354E20}"/>
              </a:ext>
            </a:extLst>
          </p:cNvPr>
          <p:cNvPicPr>
            <a:picLocks noChangeAspect="1"/>
          </p:cNvPicPr>
          <p:nvPr/>
        </p:nvPicPr>
        <p:blipFill>
          <a:blip r:embed="rId2"/>
          <a:stretch>
            <a:fillRect/>
          </a:stretch>
        </p:blipFill>
        <p:spPr>
          <a:xfrm>
            <a:off x="457200" y="457136"/>
            <a:ext cx="11277600" cy="6029992"/>
          </a:xfrm>
          <a:prstGeom prst="rect">
            <a:avLst/>
          </a:prstGeom>
        </p:spPr>
      </p:pic>
    </p:spTree>
    <p:extLst>
      <p:ext uri="{BB962C8B-B14F-4D97-AF65-F5344CB8AC3E}">
        <p14:creationId xmlns:p14="http://schemas.microsoft.com/office/powerpoint/2010/main" val="2635261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580FFC-851E-396C-A644-8906123E8ECF}"/>
              </a:ext>
            </a:extLst>
          </p:cNvPr>
          <p:cNvPicPr>
            <a:picLocks noChangeAspect="1"/>
          </p:cNvPicPr>
          <p:nvPr/>
        </p:nvPicPr>
        <p:blipFill>
          <a:blip r:embed="rId2"/>
          <a:stretch>
            <a:fillRect/>
          </a:stretch>
        </p:blipFill>
        <p:spPr>
          <a:xfrm>
            <a:off x="342517" y="1530349"/>
            <a:ext cx="11506200" cy="1765819"/>
          </a:xfrm>
          <a:prstGeom prst="rect">
            <a:avLst/>
          </a:prstGeom>
        </p:spPr>
      </p:pic>
      <p:pic>
        <p:nvPicPr>
          <p:cNvPr id="11" name="Picture 10">
            <a:extLst>
              <a:ext uri="{FF2B5EF4-FFF2-40B4-BE49-F238E27FC236}">
                <a16:creationId xmlns:a16="http://schemas.microsoft.com/office/drawing/2014/main" id="{8D3E1341-4DAD-34DD-8865-D12645F73E62}"/>
              </a:ext>
            </a:extLst>
          </p:cNvPr>
          <p:cNvPicPr>
            <a:picLocks noChangeAspect="1"/>
          </p:cNvPicPr>
          <p:nvPr/>
        </p:nvPicPr>
        <p:blipFill>
          <a:blip r:embed="rId3"/>
          <a:stretch>
            <a:fillRect/>
          </a:stretch>
        </p:blipFill>
        <p:spPr>
          <a:xfrm>
            <a:off x="342517" y="3297024"/>
            <a:ext cx="11506200" cy="2221126"/>
          </a:xfrm>
          <a:prstGeom prst="rect">
            <a:avLst/>
          </a:prstGeom>
        </p:spPr>
      </p:pic>
    </p:spTree>
    <p:extLst>
      <p:ext uri="{BB962C8B-B14F-4D97-AF65-F5344CB8AC3E}">
        <p14:creationId xmlns:p14="http://schemas.microsoft.com/office/powerpoint/2010/main" val="17049184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8065EEE-F4B3-5A01-4226-A5C1234A86CE}"/>
              </a:ext>
            </a:extLst>
          </p:cNvPr>
          <p:cNvPicPr>
            <a:picLocks noChangeAspect="1"/>
          </p:cNvPicPr>
          <p:nvPr/>
        </p:nvPicPr>
        <p:blipFill>
          <a:blip r:embed="rId2"/>
          <a:stretch>
            <a:fillRect/>
          </a:stretch>
        </p:blipFill>
        <p:spPr>
          <a:xfrm>
            <a:off x="457200" y="283000"/>
            <a:ext cx="11277600" cy="6265542"/>
          </a:xfrm>
          <a:prstGeom prst="rect">
            <a:avLst/>
          </a:prstGeom>
        </p:spPr>
      </p:pic>
    </p:spTree>
    <p:extLst>
      <p:ext uri="{BB962C8B-B14F-4D97-AF65-F5344CB8AC3E}">
        <p14:creationId xmlns:p14="http://schemas.microsoft.com/office/powerpoint/2010/main" val="17828715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7F7011-BCBA-8C87-E2AF-84AA9AC70C72}"/>
              </a:ext>
            </a:extLst>
          </p:cNvPr>
          <p:cNvPicPr>
            <a:picLocks noChangeAspect="1"/>
          </p:cNvPicPr>
          <p:nvPr/>
        </p:nvPicPr>
        <p:blipFill>
          <a:blip r:embed="rId2"/>
          <a:stretch>
            <a:fillRect/>
          </a:stretch>
        </p:blipFill>
        <p:spPr>
          <a:xfrm>
            <a:off x="512178" y="335492"/>
            <a:ext cx="11331685" cy="6149975"/>
          </a:xfrm>
          <a:prstGeom prst="rect">
            <a:avLst/>
          </a:prstGeom>
        </p:spPr>
      </p:pic>
    </p:spTree>
    <p:extLst>
      <p:ext uri="{BB962C8B-B14F-4D97-AF65-F5344CB8AC3E}">
        <p14:creationId xmlns:p14="http://schemas.microsoft.com/office/powerpoint/2010/main" val="37709781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EB71591-6DD3-EBD3-D8C4-A8C76DEDB86A}"/>
              </a:ext>
            </a:extLst>
          </p:cNvPr>
          <p:cNvPicPr>
            <a:picLocks noChangeAspect="1"/>
          </p:cNvPicPr>
          <p:nvPr/>
        </p:nvPicPr>
        <p:blipFill>
          <a:blip r:embed="rId2"/>
          <a:stretch>
            <a:fillRect/>
          </a:stretch>
        </p:blipFill>
        <p:spPr>
          <a:xfrm>
            <a:off x="344487" y="383539"/>
            <a:ext cx="11591925" cy="3084071"/>
          </a:xfrm>
          <a:prstGeom prst="rect">
            <a:avLst/>
          </a:prstGeom>
        </p:spPr>
      </p:pic>
      <p:pic>
        <p:nvPicPr>
          <p:cNvPr id="5" name="Picture 4">
            <a:extLst>
              <a:ext uri="{FF2B5EF4-FFF2-40B4-BE49-F238E27FC236}">
                <a16:creationId xmlns:a16="http://schemas.microsoft.com/office/drawing/2014/main" id="{6EB23A09-FA8E-8529-6BC2-6A9B5D53E921}"/>
              </a:ext>
            </a:extLst>
          </p:cNvPr>
          <p:cNvPicPr>
            <a:picLocks noChangeAspect="1"/>
          </p:cNvPicPr>
          <p:nvPr/>
        </p:nvPicPr>
        <p:blipFill>
          <a:blip r:embed="rId3"/>
          <a:stretch>
            <a:fillRect/>
          </a:stretch>
        </p:blipFill>
        <p:spPr>
          <a:xfrm>
            <a:off x="344487" y="3448597"/>
            <a:ext cx="11591925" cy="2562225"/>
          </a:xfrm>
          <a:prstGeom prst="rect">
            <a:avLst/>
          </a:prstGeom>
        </p:spPr>
      </p:pic>
    </p:spTree>
    <p:extLst>
      <p:ext uri="{BB962C8B-B14F-4D97-AF65-F5344CB8AC3E}">
        <p14:creationId xmlns:p14="http://schemas.microsoft.com/office/powerpoint/2010/main" val="235584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16C2-CAC9-7D40-E230-95C0FD9AB3AF}"/>
              </a:ext>
            </a:extLst>
          </p:cNvPr>
          <p:cNvSpPr>
            <a:spLocks noGrp="1"/>
          </p:cNvSpPr>
          <p:nvPr>
            <p:ph type="title"/>
          </p:nvPr>
        </p:nvSpPr>
        <p:spPr/>
        <p:txBody>
          <a:bodyPr>
            <a:normAutofit/>
          </a:bodyPr>
          <a:lstStyle/>
          <a:p>
            <a:pPr algn="ctr"/>
            <a:r>
              <a:rPr lang="en-US" sz="5400" b="1" dirty="0">
                <a:latin typeface="Calibri"/>
                <a:ea typeface="Calibri"/>
                <a:cs typeface="Calibri"/>
              </a:rPr>
              <a:t>Activity Ratios </a:t>
            </a:r>
            <a:endParaRPr lang="en-US" sz="5400" b="1">
              <a:ea typeface="Calibri Light"/>
              <a:cs typeface="Calibri Light"/>
            </a:endParaRPr>
          </a:p>
        </p:txBody>
      </p:sp>
      <p:sp>
        <p:nvSpPr>
          <p:cNvPr id="3" name="Content Placeholder 2">
            <a:extLst>
              <a:ext uri="{FF2B5EF4-FFF2-40B4-BE49-F238E27FC236}">
                <a16:creationId xmlns:a16="http://schemas.microsoft.com/office/drawing/2014/main" id="{6F7E8D49-A38F-9906-4C7A-7B0D8C7E2753}"/>
              </a:ext>
            </a:extLst>
          </p:cNvPr>
          <p:cNvSpPr>
            <a:spLocks noGrp="1"/>
          </p:cNvSpPr>
          <p:nvPr>
            <p:ph idx="1"/>
          </p:nvPr>
        </p:nvSpPr>
        <p:spPr/>
        <p:txBody>
          <a:bodyPr vert="horz" lIns="91440" tIns="45720" rIns="91440" bIns="45720" rtlCol="0" anchor="t">
            <a:normAutofit/>
          </a:bodyPr>
          <a:lstStyle/>
          <a:p>
            <a:r>
              <a:rPr lang="en-US" dirty="0">
                <a:ea typeface="Calibri"/>
                <a:cs typeface="Calibri"/>
              </a:rPr>
              <a:t>Activity ratios are used to try to assess the effectiveness of a business in using its assets. </a:t>
            </a:r>
          </a:p>
          <a:p>
            <a:r>
              <a:rPr lang="en-US" dirty="0">
                <a:ea typeface="Calibri"/>
                <a:cs typeface="Calibri"/>
              </a:rPr>
              <a:t>Most popular profitability ratios are:</a:t>
            </a:r>
          </a:p>
          <a:p>
            <a:r>
              <a:rPr lang="en-US" dirty="0">
                <a:ea typeface="Calibri"/>
                <a:cs typeface="Calibri"/>
              </a:rPr>
              <a:t>Sales revenue to capital employed (or net asset turnover) ratio</a:t>
            </a:r>
          </a:p>
          <a:p>
            <a:r>
              <a:rPr lang="en-US" dirty="0">
                <a:ea typeface="Calibri"/>
                <a:cs typeface="Calibri"/>
              </a:rPr>
              <a:t>Inventories turnover period ratio</a:t>
            </a:r>
            <a:endParaRPr lang="en-US" dirty="0" err="1">
              <a:ea typeface="Calibri"/>
              <a:cs typeface="Calibri"/>
            </a:endParaRPr>
          </a:p>
          <a:p>
            <a:r>
              <a:rPr lang="en-US" dirty="0">
                <a:ea typeface="Calibri"/>
                <a:cs typeface="Calibri"/>
              </a:rPr>
              <a:t>Settlement period for trade receivables (days trade receivables) ratio</a:t>
            </a:r>
          </a:p>
          <a:p>
            <a:r>
              <a:rPr lang="en-US" dirty="0">
                <a:ea typeface="Calibri"/>
                <a:cs typeface="Calibri"/>
              </a:rPr>
              <a:t>Settlement period for trade payables (days trade payables) ratio</a:t>
            </a: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987550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report&#10;&#10;AI-generated content may be incorrect.">
            <a:extLst>
              <a:ext uri="{FF2B5EF4-FFF2-40B4-BE49-F238E27FC236}">
                <a16:creationId xmlns:a16="http://schemas.microsoft.com/office/drawing/2014/main" id="{CE561680-5C81-2B00-ABEC-34572902BEFF}"/>
              </a:ext>
            </a:extLst>
          </p:cNvPr>
          <p:cNvPicPr>
            <a:picLocks noChangeAspect="1"/>
          </p:cNvPicPr>
          <p:nvPr/>
        </p:nvPicPr>
        <p:blipFill>
          <a:blip r:embed="rId2"/>
          <a:stretch>
            <a:fillRect/>
          </a:stretch>
        </p:blipFill>
        <p:spPr>
          <a:xfrm>
            <a:off x="457200" y="374168"/>
            <a:ext cx="11277600" cy="6178415"/>
          </a:xfrm>
          <a:prstGeom prst="rect">
            <a:avLst/>
          </a:prstGeom>
        </p:spPr>
      </p:pic>
    </p:spTree>
    <p:extLst>
      <p:ext uri="{BB962C8B-B14F-4D97-AF65-F5344CB8AC3E}">
        <p14:creationId xmlns:p14="http://schemas.microsoft.com/office/powerpoint/2010/main" val="34159002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673D3D5-87DF-15E8-1FEA-48F8B0FCF37F}"/>
              </a:ext>
            </a:extLst>
          </p:cNvPr>
          <p:cNvPicPr>
            <a:picLocks noChangeAspect="1"/>
          </p:cNvPicPr>
          <p:nvPr/>
        </p:nvPicPr>
        <p:blipFill>
          <a:blip r:embed="rId2"/>
          <a:stretch>
            <a:fillRect/>
          </a:stretch>
        </p:blipFill>
        <p:spPr>
          <a:xfrm>
            <a:off x="444576" y="123825"/>
            <a:ext cx="11451015" cy="6599766"/>
          </a:xfrm>
          <a:prstGeom prst="rect">
            <a:avLst/>
          </a:prstGeom>
        </p:spPr>
      </p:pic>
    </p:spTree>
    <p:extLst>
      <p:ext uri="{BB962C8B-B14F-4D97-AF65-F5344CB8AC3E}">
        <p14:creationId xmlns:p14="http://schemas.microsoft.com/office/powerpoint/2010/main" val="30976531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588F2F1-665D-627E-7DD5-8A238AD9174E}"/>
              </a:ext>
            </a:extLst>
          </p:cNvPr>
          <p:cNvPicPr>
            <a:picLocks noChangeAspect="1"/>
          </p:cNvPicPr>
          <p:nvPr/>
        </p:nvPicPr>
        <p:blipFill>
          <a:blip r:embed="rId2"/>
          <a:stretch>
            <a:fillRect/>
          </a:stretch>
        </p:blipFill>
        <p:spPr>
          <a:xfrm>
            <a:off x="248708" y="113242"/>
            <a:ext cx="11795124" cy="6652683"/>
          </a:xfrm>
          <a:prstGeom prst="rect">
            <a:avLst/>
          </a:prstGeom>
        </p:spPr>
      </p:pic>
    </p:spTree>
    <p:extLst>
      <p:ext uri="{BB962C8B-B14F-4D97-AF65-F5344CB8AC3E}">
        <p14:creationId xmlns:p14="http://schemas.microsoft.com/office/powerpoint/2010/main" val="8308110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6EB0937-1636-EDA1-942B-B8D7134A4496}"/>
              </a:ext>
            </a:extLst>
          </p:cNvPr>
          <p:cNvPicPr>
            <a:picLocks noChangeAspect="1"/>
          </p:cNvPicPr>
          <p:nvPr/>
        </p:nvPicPr>
        <p:blipFill>
          <a:blip r:embed="rId2"/>
          <a:stretch>
            <a:fillRect/>
          </a:stretch>
        </p:blipFill>
        <p:spPr>
          <a:xfrm>
            <a:off x="160867" y="115486"/>
            <a:ext cx="11928474" cy="6627028"/>
          </a:xfrm>
          <a:prstGeom prst="rect">
            <a:avLst/>
          </a:prstGeom>
        </p:spPr>
      </p:pic>
    </p:spTree>
    <p:extLst>
      <p:ext uri="{BB962C8B-B14F-4D97-AF65-F5344CB8AC3E}">
        <p14:creationId xmlns:p14="http://schemas.microsoft.com/office/powerpoint/2010/main" val="19674718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Description automatically generated">
            <a:extLst>
              <a:ext uri="{FF2B5EF4-FFF2-40B4-BE49-F238E27FC236}">
                <a16:creationId xmlns:a16="http://schemas.microsoft.com/office/drawing/2014/main" id="{D4685EAE-2806-63C7-7E63-F842755541D3}"/>
              </a:ext>
            </a:extLst>
          </p:cNvPr>
          <p:cNvPicPr>
            <a:picLocks noChangeAspect="1"/>
          </p:cNvPicPr>
          <p:nvPr/>
        </p:nvPicPr>
        <p:blipFill>
          <a:blip r:embed="rId2"/>
          <a:stretch>
            <a:fillRect/>
          </a:stretch>
        </p:blipFill>
        <p:spPr>
          <a:xfrm>
            <a:off x="457200" y="193216"/>
            <a:ext cx="11277600" cy="6569513"/>
          </a:xfrm>
          <a:prstGeom prst="rect">
            <a:avLst/>
          </a:prstGeom>
        </p:spPr>
      </p:pic>
    </p:spTree>
    <p:extLst>
      <p:ext uri="{BB962C8B-B14F-4D97-AF65-F5344CB8AC3E}">
        <p14:creationId xmlns:p14="http://schemas.microsoft.com/office/powerpoint/2010/main" val="33666096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03306-26FC-4D54-FCF6-54718892BFD5}"/>
              </a:ext>
            </a:extLst>
          </p:cNvPr>
          <p:cNvSpPr>
            <a:spLocks noGrp="1"/>
          </p:cNvSpPr>
          <p:nvPr>
            <p:ph type="title"/>
          </p:nvPr>
        </p:nvSpPr>
        <p:spPr/>
        <p:txBody>
          <a:bodyPr/>
          <a:lstStyle/>
          <a:p>
            <a:pPr algn="ctr"/>
            <a:r>
              <a:rPr lang="en-US" b="1" dirty="0">
                <a:ea typeface="Calibri Light"/>
                <a:cs typeface="Calibri Light"/>
              </a:rPr>
              <a:t>Liquidity Ratios</a:t>
            </a:r>
          </a:p>
        </p:txBody>
      </p:sp>
      <p:sp>
        <p:nvSpPr>
          <p:cNvPr id="3" name="Content Placeholder 2">
            <a:extLst>
              <a:ext uri="{FF2B5EF4-FFF2-40B4-BE49-F238E27FC236}">
                <a16:creationId xmlns:a16="http://schemas.microsoft.com/office/drawing/2014/main" id="{137A462F-36A1-910D-B540-D4C3F8C132B8}"/>
              </a:ext>
            </a:extLst>
          </p:cNvPr>
          <p:cNvSpPr>
            <a:spLocks noGrp="1"/>
          </p:cNvSpPr>
          <p:nvPr>
            <p:ph idx="1"/>
          </p:nvPr>
        </p:nvSpPr>
        <p:spPr/>
        <p:txBody>
          <a:bodyPr vert="horz" lIns="91440" tIns="45720" rIns="91440" bIns="45720" rtlCol="0" anchor="t">
            <a:normAutofit/>
          </a:bodyPr>
          <a:lstStyle/>
          <a:p>
            <a:r>
              <a:rPr lang="en-US" dirty="0">
                <a:ea typeface="Calibri"/>
                <a:cs typeface="Calibri"/>
              </a:rPr>
              <a:t>Liquidity ratios are used to try to assess how well the business manages its working capital.</a:t>
            </a:r>
          </a:p>
          <a:p>
            <a:r>
              <a:rPr lang="en-US" dirty="0">
                <a:ea typeface="Calibri"/>
                <a:cs typeface="Calibri"/>
              </a:rPr>
              <a:t>Most popular liquidity ratios are:</a:t>
            </a:r>
          </a:p>
          <a:p>
            <a:r>
              <a:rPr lang="en-US" dirty="0">
                <a:ea typeface="Calibri"/>
                <a:cs typeface="Calibri"/>
              </a:rPr>
              <a:t>Current Ratios</a:t>
            </a: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146799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AI-generated content may be incorrect.">
            <a:extLst>
              <a:ext uri="{FF2B5EF4-FFF2-40B4-BE49-F238E27FC236}">
                <a16:creationId xmlns:a16="http://schemas.microsoft.com/office/drawing/2014/main" id="{13C50C21-CCAA-8611-6364-70D08EE14AB9}"/>
              </a:ext>
            </a:extLst>
          </p:cNvPr>
          <p:cNvPicPr>
            <a:picLocks noChangeAspect="1"/>
          </p:cNvPicPr>
          <p:nvPr/>
        </p:nvPicPr>
        <p:blipFill>
          <a:blip r:embed="rId2"/>
          <a:stretch>
            <a:fillRect/>
          </a:stretch>
        </p:blipFill>
        <p:spPr>
          <a:xfrm>
            <a:off x="457200" y="990219"/>
            <a:ext cx="11277600" cy="4877561"/>
          </a:xfrm>
          <a:prstGeom prst="rect">
            <a:avLst/>
          </a:prstGeom>
        </p:spPr>
      </p:pic>
    </p:spTree>
    <p:extLst>
      <p:ext uri="{BB962C8B-B14F-4D97-AF65-F5344CB8AC3E}">
        <p14:creationId xmlns:p14="http://schemas.microsoft.com/office/powerpoint/2010/main" val="33540790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B3C59A4-7D5E-DF74-A1B0-2F03EB08065C}"/>
              </a:ext>
            </a:extLst>
          </p:cNvPr>
          <p:cNvPicPr>
            <a:picLocks noChangeAspect="1"/>
          </p:cNvPicPr>
          <p:nvPr/>
        </p:nvPicPr>
        <p:blipFill>
          <a:blip r:embed="rId2"/>
          <a:stretch>
            <a:fillRect/>
          </a:stretch>
        </p:blipFill>
        <p:spPr>
          <a:xfrm>
            <a:off x="457200" y="482727"/>
            <a:ext cx="11277600" cy="5892546"/>
          </a:xfrm>
          <a:prstGeom prst="rect">
            <a:avLst/>
          </a:prstGeom>
        </p:spPr>
      </p:pic>
    </p:spTree>
    <p:extLst>
      <p:ext uri="{BB962C8B-B14F-4D97-AF65-F5344CB8AC3E}">
        <p14:creationId xmlns:p14="http://schemas.microsoft.com/office/powerpoint/2010/main" val="8966593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math problem&#10;&#10;Description automatically generated">
            <a:extLst>
              <a:ext uri="{FF2B5EF4-FFF2-40B4-BE49-F238E27FC236}">
                <a16:creationId xmlns:a16="http://schemas.microsoft.com/office/drawing/2014/main" id="{B40A54FA-05EA-98C7-EF45-016D661861C9}"/>
              </a:ext>
            </a:extLst>
          </p:cNvPr>
          <p:cNvPicPr>
            <a:picLocks noChangeAspect="1"/>
          </p:cNvPicPr>
          <p:nvPr/>
        </p:nvPicPr>
        <p:blipFill>
          <a:blip r:embed="rId2"/>
          <a:stretch>
            <a:fillRect/>
          </a:stretch>
        </p:blipFill>
        <p:spPr>
          <a:xfrm>
            <a:off x="457200" y="1751457"/>
            <a:ext cx="11277600" cy="3355085"/>
          </a:xfrm>
          <a:prstGeom prst="rect">
            <a:avLst/>
          </a:prstGeom>
        </p:spPr>
      </p:pic>
    </p:spTree>
    <p:extLst>
      <p:ext uri="{BB962C8B-B14F-4D97-AF65-F5344CB8AC3E}">
        <p14:creationId xmlns:p14="http://schemas.microsoft.com/office/powerpoint/2010/main" val="12270702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AI-generated content may be incorrect.">
            <a:extLst>
              <a:ext uri="{FF2B5EF4-FFF2-40B4-BE49-F238E27FC236}">
                <a16:creationId xmlns:a16="http://schemas.microsoft.com/office/drawing/2014/main" id="{F006FDCA-BF28-CA63-6FE5-977F0ABE1F5F}"/>
              </a:ext>
            </a:extLst>
          </p:cNvPr>
          <p:cNvPicPr>
            <a:picLocks noChangeAspect="1"/>
          </p:cNvPicPr>
          <p:nvPr/>
        </p:nvPicPr>
        <p:blipFill>
          <a:blip r:embed="rId2"/>
          <a:stretch>
            <a:fillRect/>
          </a:stretch>
        </p:blipFill>
        <p:spPr>
          <a:xfrm>
            <a:off x="457200" y="1652777"/>
            <a:ext cx="11277600" cy="3552445"/>
          </a:xfrm>
          <a:prstGeom prst="rect">
            <a:avLst/>
          </a:prstGeom>
        </p:spPr>
      </p:pic>
    </p:spTree>
    <p:extLst>
      <p:ext uri="{BB962C8B-B14F-4D97-AF65-F5344CB8AC3E}">
        <p14:creationId xmlns:p14="http://schemas.microsoft.com/office/powerpoint/2010/main" val="21047690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3410AA3A-A8C9-16E8-D2DD-CF64E937C594}"/>
              </a:ext>
            </a:extLst>
          </p:cNvPr>
          <p:cNvPicPr>
            <a:picLocks noChangeAspect="1"/>
          </p:cNvPicPr>
          <p:nvPr/>
        </p:nvPicPr>
        <p:blipFill>
          <a:blip r:embed="rId2"/>
          <a:stretch>
            <a:fillRect/>
          </a:stretch>
        </p:blipFill>
        <p:spPr>
          <a:xfrm>
            <a:off x="457200" y="2033397"/>
            <a:ext cx="11277600" cy="2791206"/>
          </a:xfrm>
          <a:prstGeom prst="rect">
            <a:avLst/>
          </a:prstGeom>
        </p:spPr>
      </p:pic>
    </p:spTree>
    <p:extLst>
      <p:ext uri="{BB962C8B-B14F-4D97-AF65-F5344CB8AC3E}">
        <p14:creationId xmlns:p14="http://schemas.microsoft.com/office/powerpoint/2010/main" val="17011169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Description automatically generated">
            <a:extLst>
              <a:ext uri="{FF2B5EF4-FFF2-40B4-BE49-F238E27FC236}">
                <a16:creationId xmlns:a16="http://schemas.microsoft.com/office/drawing/2014/main" id="{DAE27213-EA75-CA15-CAA9-8CDEF3926A82}"/>
              </a:ext>
            </a:extLst>
          </p:cNvPr>
          <p:cNvPicPr>
            <a:picLocks noChangeAspect="1"/>
          </p:cNvPicPr>
          <p:nvPr/>
        </p:nvPicPr>
        <p:blipFill>
          <a:blip r:embed="rId2"/>
          <a:stretch>
            <a:fillRect/>
          </a:stretch>
        </p:blipFill>
        <p:spPr>
          <a:xfrm>
            <a:off x="503910" y="133927"/>
            <a:ext cx="11368906" cy="6590145"/>
          </a:xfrm>
          <a:prstGeom prst="rect">
            <a:avLst/>
          </a:prstGeom>
        </p:spPr>
      </p:pic>
    </p:spTree>
    <p:extLst>
      <p:ext uri="{BB962C8B-B14F-4D97-AF65-F5344CB8AC3E}">
        <p14:creationId xmlns:p14="http://schemas.microsoft.com/office/powerpoint/2010/main" val="618361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7BA5D-5F84-D244-3253-DCE616E20FCB}"/>
              </a:ext>
            </a:extLst>
          </p:cNvPr>
          <p:cNvSpPr>
            <a:spLocks noGrp="1"/>
          </p:cNvSpPr>
          <p:nvPr>
            <p:ph type="title"/>
          </p:nvPr>
        </p:nvSpPr>
        <p:spPr/>
        <p:txBody>
          <a:bodyPr>
            <a:normAutofit/>
          </a:bodyPr>
          <a:lstStyle/>
          <a:p>
            <a:pPr algn="ctr"/>
            <a:r>
              <a:rPr lang="en-US" sz="6600" b="1" dirty="0">
                <a:latin typeface="Calibri"/>
                <a:ea typeface="Calibri"/>
                <a:cs typeface="Calibri"/>
              </a:rPr>
              <a:t>Investors' Ratios</a:t>
            </a:r>
            <a:endParaRPr lang="en-US" sz="6600" b="1" dirty="0">
              <a:ea typeface="Calibri Light"/>
              <a:cs typeface="Calibri Light"/>
            </a:endParaRPr>
          </a:p>
        </p:txBody>
      </p:sp>
      <p:sp>
        <p:nvSpPr>
          <p:cNvPr id="3" name="Content Placeholder 2">
            <a:extLst>
              <a:ext uri="{FF2B5EF4-FFF2-40B4-BE49-F238E27FC236}">
                <a16:creationId xmlns:a16="http://schemas.microsoft.com/office/drawing/2014/main" id="{74FC7DC1-1DD5-0F14-BDFE-071FDCD1CA5F}"/>
              </a:ext>
            </a:extLst>
          </p:cNvPr>
          <p:cNvSpPr>
            <a:spLocks noGrp="1"/>
          </p:cNvSpPr>
          <p:nvPr>
            <p:ph idx="1"/>
          </p:nvPr>
        </p:nvSpPr>
        <p:spPr/>
        <p:txBody>
          <a:bodyPr vert="horz" lIns="91440" tIns="45720" rIns="91440" bIns="45720" rtlCol="0" anchor="t">
            <a:normAutofit/>
          </a:bodyPr>
          <a:lstStyle/>
          <a:p>
            <a:r>
              <a:rPr lang="en-US" dirty="0">
                <a:ea typeface="Calibri" panose="020F0502020204030204"/>
                <a:cs typeface="Calibri" panose="020F0502020204030204"/>
              </a:rPr>
              <a:t>Investors' ratios are concerned with looking at the business from the point of view of  a shareholder perhaps owning shares in a stock exchange listed business. These ratios are types that appear in the financial pages of newspapers. Two of those that we shall be considering are partly based on the current market price of the shares.  we shall work on the basis that Jackson Plc's ordinary shares had a market value of £5.10  on 31 December , 2011.</a:t>
            </a:r>
            <a:endParaRPr lang="en-US"/>
          </a:p>
          <a:p>
            <a:endParaRPr lang="en-US" dirty="0">
              <a:ea typeface="Calibri" panose="020F0502020204030204"/>
              <a:cs typeface="Calibri" panose="020F0502020204030204"/>
            </a:endParaRPr>
          </a:p>
          <a:p>
            <a:pPr marL="0" indent="0">
              <a:buNone/>
            </a:pP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7346381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6978-8AEB-A97B-A4ED-A50B69BB9653}"/>
              </a:ext>
            </a:extLst>
          </p:cNvPr>
          <p:cNvSpPr>
            <a:spLocks noGrp="1"/>
          </p:cNvSpPr>
          <p:nvPr>
            <p:ph type="title"/>
          </p:nvPr>
        </p:nvSpPr>
        <p:spPr/>
        <p:txBody>
          <a:bodyPr/>
          <a:lstStyle/>
          <a:p>
            <a:pPr algn="ctr"/>
            <a:r>
              <a:rPr lang="en-US" sz="6600" b="1">
                <a:latin typeface="Calibri"/>
                <a:ea typeface="Calibri"/>
                <a:cs typeface="Calibri"/>
              </a:rPr>
              <a:t>Investors' Ratios</a:t>
            </a:r>
            <a:endParaRPr lang="en-US" sz="6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EA57EBE-DC6D-110F-EC8D-2276D07768ED}"/>
              </a:ext>
            </a:extLst>
          </p:cNvPr>
          <p:cNvSpPr>
            <a:spLocks noGrp="1"/>
          </p:cNvSpPr>
          <p:nvPr>
            <p:ph idx="1"/>
          </p:nvPr>
        </p:nvSpPr>
        <p:spPr/>
        <p:txBody>
          <a:bodyPr vert="horz" lIns="91440" tIns="45720" rIns="91440" bIns="45720" rtlCol="0" anchor="t">
            <a:normAutofit/>
          </a:bodyPr>
          <a:lstStyle/>
          <a:p>
            <a:r>
              <a:rPr lang="en-US" dirty="0">
                <a:ea typeface="Calibri"/>
                <a:cs typeface="Calibri"/>
              </a:rPr>
              <a:t>Most popular Investors' ratios are:</a:t>
            </a:r>
          </a:p>
          <a:p>
            <a:r>
              <a:rPr lang="en-US" dirty="0">
                <a:ea typeface="Calibri"/>
                <a:cs typeface="Calibri"/>
              </a:rPr>
              <a:t>Earnings per share ratio</a:t>
            </a:r>
            <a:endParaRPr lang="en-US" dirty="0"/>
          </a:p>
          <a:p>
            <a:r>
              <a:rPr lang="en-US" dirty="0">
                <a:ea typeface="Calibri"/>
                <a:cs typeface="Calibri"/>
              </a:rPr>
              <a:t>Price/earnings ratio</a:t>
            </a:r>
          </a:p>
          <a:p>
            <a:r>
              <a:rPr lang="en-US" dirty="0">
                <a:ea typeface="Calibri"/>
                <a:cs typeface="Calibri"/>
              </a:rPr>
              <a:t>Dividend yield ratio</a:t>
            </a:r>
          </a:p>
          <a:p>
            <a:r>
              <a:rPr lang="en-US" dirty="0">
                <a:ea typeface="Calibri"/>
                <a:cs typeface="Calibri"/>
              </a:rPr>
              <a:t>Dividend cover ratio</a:t>
            </a:r>
          </a:p>
          <a:p>
            <a:endParaRPr lang="en-US" dirty="0">
              <a:ea typeface="Calibri"/>
              <a:cs typeface="Calibri"/>
            </a:endParaRPr>
          </a:p>
        </p:txBody>
      </p:sp>
    </p:spTree>
    <p:extLst>
      <p:ext uri="{BB962C8B-B14F-4D97-AF65-F5344CB8AC3E}">
        <p14:creationId xmlns:p14="http://schemas.microsoft.com/office/powerpoint/2010/main" val="31580856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black pie chart with hands&#10;&#10;AI-generated content may be incorrect.">
            <a:extLst>
              <a:ext uri="{FF2B5EF4-FFF2-40B4-BE49-F238E27FC236}">
                <a16:creationId xmlns:a16="http://schemas.microsoft.com/office/drawing/2014/main" id="{62311852-9C42-8425-F5CF-C7C867D3B7D7}"/>
              </a:ext>
            </a:extLst>
          </p:cNvPr>
          <p:cNvPicPr>
            <a:picLocks noChangeAspect="1"/>
          </p:cNvPicPr>
          <p:nvPr/>
        </p:nvPicPr>
        <p:blipFill>
          <a:blip r:embed="rId2"/>
          <a:stretch>
            <a:fillRect/>
          </a:stretch>
        </p:blipFill>
        <p:spPr>
          <a:xfrm>
            <a:off x="1558900" y="457200"/>
            <a:ext cx="9074200" cy="5943600"/>
          </a:xfrm>
          <a:prstGeom prst="rect">
            <a:avLst/>
          </a:prstGeom>
        </p:spPr>
      </p:pic>
    </p:spTree>
    <p:extLst>
      <p:ext uri="{BB962C8B-B14F-4D97-AF65-F5344CB8AC3E}">
        <p14:creationId xmlns:p14="http://schemas.microsoft.com/office/powerpoint/2010/main" val="32106275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8B46-678A-3143-4D2F-B586C399C7AC}"/>
              </a:ext>
            </a:extLst>
          </p:cNvPr>
          <p:cNvSpPr>
            <a:spLocks noGrp="1"/>
          </p:cNvSpPr>
          <p:nvPr>
            <p:ph type="title"/>
          </p:nvPr>
        </p:nvSpPr>
        <p:spPr/>
        <p:txBody>
          <a:bodyPr/>
          <a:lstStyle/>
          <a:p>
            <a:pPr algn="ctr"/>
            <a:r>
              <a:rPr lang="en-US" b="1" dirty="0">
                <a:ea typeface="Calibri Light"/>
                <a:cs typeface="Calibri Light"/>
              </a:rPr>
              <a:t>Definition of Share &amp; Types of Share</a:t>
            </a:r>
            <a:endParaRPr lang="en-US" b="1">
              <a:ea typeface="Calibri Light"/>
              <a:cs typeface="Calibri Light"/>
            </a:endParaRPr>
          </a:p>
        </p:txBody>
      </p:sp>
      <p:sp>
        <p:nvSpPr>
          <p:cNvPr id="3" name="Content Placeholder 2">
            <a:extLst>
              <a:ext uri="{FF2B5EF4-FFF2-40B4-BE49-F238E27FC236}">
                <a16:creationId xmlns:a16="http://schemas.microsoft.com/office/drawing/2014/main" id="{E38D485C-A54E-F7E3-82DA-EA877B0BA94D}"/>
              </a:ext>
            </a:extLst>
          </p:cNvPr>
          <p:cNvSpPr>
            <a:spLocks noGrp="1"/>
          </p:cNvSpPr>
          <p:nvPr>
            <p:ph idx="1"/>
          </p:nvPr>
        </p:nvSpPr>
        <p:spPr/>
        <p:txBody>
          <a:bodyPr vert="horz" lIns="91440" tIns="45720" rIns="91440" bIns="45720" rtlCol="0" anchor="t">
            <a:normAutofit/>
          </a:bodyPr>
          <a:lstStyle/>
          <a:p>
            <a:r>
              <a:rPr lang="en-US" sz="2000" dirty="0">
                <a:solidFill>
                  <a:srgbClr val="001D35"/>
                </a:solidFill>
                <a:ea typeface="+mn-lt"/>
                <a:cs typeface="+mn-lt"/>
              </a:rPr>
              <a:t>A </a:t>
            </a:r>
            <a:r>
              <a:rPr lang="en-US" sz="2000" b="1" dirty="0">
                <a:solidFill>
                  <a:srgbClr val="001D35"/>
                </a:solidFill>
                <a:ea typeface="+mn-lt"/>
                <a:cs typeface="+mn-lt"/>
              </a:rPr>
              <a:t>share</a:t>
            </a:r>
            <a:r>
              <a:rPr lang="en-US" sz="2000" dirty="0">
                <a:solidFill>
                  <a:srgbClr val="001D35"/>
                </a:solidFill>
                <a:ea typeface="+mn-lt"/>
                <a:cs typeface="+mn-lt"/>
              </a:rPr>
              <a:t> is a unit of ownership in a company, also known as a stock or equity. When you buy a share, you become a part-owner of that company and a shareholder, with a claim on a portion of its assets and earnings. Shares are issued to raise capital and can give shareholders voting rights, the ability to receive dividends, and a stake in the company's potential for growth or loss. </a:t>
            </a:r>
          </a:p>
          <a:p>
            <a:r>
              <a:rPr lang="en-US" sz="2000" dirty="0">
                <a:solidFill>
                  <a:srgbClr val="001D35"/>
                </a:solidFill>
                <a:ea typeface="+mn-lt"/>
                <a:cs typeface="+mn-lt"/>
              </a:rPr>
              <a:t>Ordinary shares represent a basic ownership stake, typically include voting rights, and offer variable dividends that depend on the company's performance. Preference shares, however, come with a fixed dividend and priority over ordinary shareholders in receiving dividends and company assets during liquidation, but usually lack voting rights. Essentially, preference shares offer more security, while ordinary shares offer higher potential growth in exchange for more risk and control.</a:t>
            </a:r>
            <a:endParaRPr lang="en-US" sz="2000">
              <a:ea typeface="Calibri"/>
              <a:cs typeface="Calibri"/>
            </a:endParaRPr>
          </a:p>
        </p:txBody>
      </p:sp>
    </p:spTree>
    <p:extLst>
      <p:ext uri="{BB962C8B-B14F-4D97-AF65-F5344CB8AC3E}">
        <p14:creationId xmlns:p14="http://schemas.microsoft.com/office/powerpoint/2010/main" val="30427431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blue text and white text&#10;&#10;AI-generated content may be incorrect.">
            <a:extLst>
              <a:ext uri="{FF2B5EF4-FFF2-40B4-BE49-F238E27FC236}">
                <a16:creationId xmlns:a16="http://schemas.microsoft.com/office/drawing/2014/main" id="{892801C1-9C47-43BE-9703-FF79256D6471}"/>
              </a:ext>
            </a:extLst>
          </p:cNvPr>
          <p:cNvPicPr>
            <a:picLocks noChangeAspect="1"/>
          </p:cNvPicPr>
          <p:nvPr/>
        </p:nvPicPr>
        <p:blipFill>
          <a:blip r:embed="rId2"/>
          <a:stretch>
            <a:fillRect/>
          </a:stretch>
        </p:blipFill>
        <p:spPr>
          <a:xfrm>
            <a:off x="381001" y="230660"/>
            <a:ext cx="11460889" cy="6365788"/>
          </a:xfrm>
          <a:prstGeom prst="rect">
            <a:avLst/>
          </a:prstGeom>
        </p:spPr>
      </p:pic>
    </p:spTree>
    <p:extLst>
      <p:ext uri="{BB962C8B-B14F-4D97-AF65-F5344CB8AC3E}">
        <p14:creationId xmlns:p14="http://schemas.microsoft.com/office/powerpoint/2010/main" val="23000213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math problem&#10;&#10;Description automatically generated">
            <a:extLst>
              <a:ext uri="{FF2B5EF4-FFF2-40B4-BE49-F238E27FC236}">
                <a16:creationId xmlns:a16="http://schemas.microsoft.com/office/drawing/2014/main" id="{90DE4CF2-327A-58CB-0740-83EAF8FDA6A0}"/>
              </a:ext>
            </a:extLst>
          </p:cNvPr>
          <p:cNvPicPr>
            <a:picLocks noChangeAspect="1"/>
          </p:cNvPicPr>
          <p:nvPr/>
        </p:nvPicPr>
        <p:blipFill>
          <a:blip r:embed="rId2"/>
          <a:stretch>
            <a:fillRect/>
          </a:stretch>
        </p:blipFill>
        <p:spPr>
          <a:xfrm>
            <a:off x="457200" y="2378935"/>
            <a:ext cx="11277600" cy="4285487"/>
          </a:xfrm>
          <a:prstGeom prst="rect">
            <a:avLst/>
          </a:prstGeom>
        </p:spPr>
      </p:pic>
      <p:pic>
        <p:nvPicPr>
          <p:cNvPr id="3" name="Picture 2" descr="A close up of a sign&#10;&#10;Description automatically generated">
            <a:extLst>
              <a:ext uri="{FF2B5EF4-FFF2-40B4-BE49-F238E27FC236}">
                <a16:creationId xmlns:a16="http://schemas.microsoft.com/office/drawing/2014/main" id="{FF75C123-51AA-01C1-10A5-DB9D3BF3CA07}"/>
              </a:ext>
            </a:extLst>
          </p:cNvPr>
          <p:cNvPicPr>
            <a:picLocks noChangeAspect="1"/>
          </p:cNvPicPr>
          <p:nvPr/>
        </p:nvPicPr>
        <p:blipFill>
          <a:blip r:embed="rId3"/>
          <a:stretch>
            <a:fillRect/>
          </a:stretch>
        </p:blipFill>
        <p:spPr>
          <a:xfrm>
            <a:off x="464660" y="448933"/>
            <a:ext cx="11255492" cy="1934473"/>
          </a:xfrm>
          <a:prstGeom prst="rect">
            <a:avLst/>
          </a:prstGeom>
        </p:spPr>
      </p:pic>
    </p:spTree>
    <p:extLst>
      <p:ext uri="{BB962C8B-B14F-4D97-AF65-F5344CB8AC3E}">
        <p14:creationId xmlns:p14="http://schemas.microsoft.com/office/powerpoint/2010/main" val="23504710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Description automatically generated">
            <a:extLst>
              <a:ext uri="{FF2B5EF4-FFF2-40B4-BE49-F238E27FC236}">
                <a16:creationId xmlns:a16="http://schemas.microsoft.com/office/drawing/2014/main" id="{EEFF2BCB-6DCF-B516-AFD1-39114BBF46E3}"/>
              </a:ext>
            </a:extLst>
          </p:cNvPr>
          <p:cNvPicPr>
            <a:picLocks noChangeAspect="1"/>
          </p:cNvPicPr>
          <p:nvPr/>
        </p:nvPicPr>
        <p:blipFill>
          <a:blip r:embed="rId2"/>
          <a:stretch>
            <a:fillRect/>
          </a:stretch>
        </p:blipFill>
        <p:spPr>
          <a:xfrm>
            <a:off x="262398" y="154488"/>
            <a:ext cx="11667204" cy="6538585"/>
          </a:xfrm>
          <a:prstGeom prst="rect">
            <a:avLst/>
          </a:prstGeom>
        </p:spPr>
      </p:pic>
    </p:spTree>
    <p:extLst>
      <p:ext uri="{BB962C8B-B14F-4D97-AF65-F5344CB8AC3E}">
        <p14:creationId xmlns:p14="http://schemas.microsoft.com/office/powerpoint/2010/main" val="9802576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report&#10;&#10;Description automatically generated">
            <a:extLst>
              <a:ext uri="{FF2B5EF4-FFF2-40B4-BE49-F238E27FC236}">
                <a16:creationId xmlns:a16="http://schemas.microsoft.com/office/drawing/2014/main" id="{F3427B3B-8E8F-DB04-E5BE-EF4241EC32D8}"/>
              </a:ext>
            </a:extLst>
          </p:cNvPr>
          <p:cNvPicPr>
            <a:picLocks noChangeAspect="1"/>
          </p:cNvPicPr>
          <p:nvPr/>
        </p:nvPicPr>
        <p:blipFill>
          <a:blip r:embed="rId2"/>
          <a:stretch>
            <a:fillRect/>
          </a:stretch>
        </p:blipFill>
        <p:spPr>
          <a:xfrm>
            <a:off x="497425" y="112735"/>
            <a:ext cx="11207587" cy="6580338"/>
          </a:xfrm>
          <a:prstGeom prst="rect">
            <a:avLst/>
          </a:prstGeom>
        </p:spPr>
      </p:pic>
    </p:spTree>
    <p:extLst>
      <p:ext uri="{BB962C8B-B14F-4D97-AF65-F5344CB8AC3E}">
        <p14:creationId xmlns:p14="http://schemas.microsoft.com/office/powerpoint/2010/main" val="40262290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graph&#10;&#10;Description automatically generated">
            <a:extLst>
              <a:ext uri="{FF2B5EF4-FFF2-40B4-BE49-F238E27FC236}">
                <a16:creationId xmlns:a16="http://schemas.microsoft.com/office/drawing/2014/main" id="{716DE616-E84B-D641-223F-D287FFAF1D6B}"/>
              </a:ext>
            </a:extLst>
          </p:cNvPr>
          <p:cNvPicPr>
            <a:picLocks noChangeAspect="1"/>
          </p:cNvPicPr>
          <p:nvPr/>
        </p:nvPicPr>
        <p:blipFill>
          <a:blip r:embed="rId2"/>
          <a:stretch>
            <a:fillRect/>
          </a:stretch>
        </p:blipFill>
        <p:spPr>
          <a:xfrm>
            <a:off x="457200" y="835152"/>
            <a:ext cx="11277600" cy="5187696"/>
          </a:xfrm>
          <a:prstGeom prst="rect">
            <a:avLst/>
          </a:prstGeom>
        </p:spPr>
      </p:pic>
    </p:spTree>
    <p:extLst>
      <p:ext uri="{BB962C8B-B14F-4D97-AF65-F5344CB8AC3E}">
        <p14:creationId xmlns:p14="http://schemas.microsoft.com/office/powerpoint/2010/main" val="35439757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5485D-E994-1527-5718-F3945A9122D0}"/>
              </a:ext>
            </a:extLst>
          </p:cNvPr>
          <p:cNvSpPr>
            <a:spLocks noGrp="1"/>
          </p:cNvSpPr>
          <p:nvPr>
            <p:ph type="title"/>
          </p:nvPr>
        </p:nvSpPr>
        <p:spPr/>
        <p:txBody>
          <a:bodyPr/>
          <a:lstStyle/>
          <a:p>
            <a:pPr algn="ctr"/>
            <a:r>
              <a:rPr lang="en-US" b="1" dirty="0">
                <a:ea typeface="Calibri Light"/>
                <a:cs typeface="Calibri Light"/>
              </a:rPr>
              <a:t>Other Ratios</a:t>
            </a:r>
            <a:endParaRPr lang="en-US"/>
          </a:p>
        </p:txBody>
      </p:sp>
      <p:sp>
        <p:nvSpPr>
          <p:cNvPr id="3" name="Content Placeholder 2">
            <a:extLst>
              <a:ext uri="{FF2B5EF4-FFF2-40B4-BE49-F238E27FC236}">
                <a16:creationId xmlns:a16="http://schemas.microsoft.com/office/drawing/2014/main" id="{00977E7E-E8B4-49E7-5DAF-982F86B670EB}"/>
              </a:ext>
            </a:extLst>
          </p:cNvPr>
          <p:cNvSpPr>
            <a:spLocks noGrp="1"/>
          </p:cNvSpPr>
          <p:nvPr>
            <p:ph idx="1"/>
          </p:nvPr>
        </p:nvSpPr>
        <p:spPr/>
        <p:txBody>
          <a:bodyPr vert="horz" lIns="91440" tIns="45720" rIns="91440" bIns="45720" rtlCol="0" anchor="t">
            <a:normAutofit/>
          </a:bodyPr>
          <a:lstStyle/>
          <a:p>
            <a:r>
              <a:rPr lang="en-US" dirty="0">
                <a:ea typeface="Calibri"/>
                <a:cs typeface="Calibri"/>
              </a:rPr>
              <a:t>Sales Revenue per Employee ratio</a:t>
            </a:r>
          </a:p>
          <a:p>
            <a:r>
              <a:rPr lang="en-US" dirty="0">
                <a:ea typeface="Calibri"/>
                <a:cs typeface="Calibri"/>
              </a:rPr>
              <a:t>Cost per Tonne/Mile ( the cost of transporting a ton of cargo for one mile) is widely used in the transport industry</a:t>
            </a:r>
          </a:p>
          <a:p>
            <a:r>
              <a:rPr lang="en-US" dirty="0">
                <a:ea typeface="Calibri"/>
                <a:cs typeface="Calibri"/>
              </a:rPr>
              <a:t>Sales revenue per Square Meter of Selling Area is widely used in retail trade</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532260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report&#10;&#10;Description automatically generated">
            <a:extLst>
              <a:ext uri="{FF2B5EF4-FFF2-40B4-BE49-F238E27FC236}">
                <a16:creationId xmlns:a16="http://schemas.microsoft.com/office/drawing/2014/main" id="{50C3B7C5-5F83-711E-BB9E-57B3C3479055}"/>
              </a:ext>
            </a:extLst>
          </p:cNvPr>
          <p:cNvPicPr>
            <a:picLocks noChangeAspect="1"/>
          </p:cNvPicPr>
          <p:nvPr/>
        </p:nvPicPr>
        <p:blipFill>
          <a:blip r:embed="rId2"/>
          <a:stretch>
            <a:fillRect/>
          </a:stretch>
        </p:blipFill>
        <p:spPr>
          <a:xfrm>
            <a:off x="671674" y="1311"/>
            <a:ext cx="10871742" cy="6851633"/>
          </a:xfrm>
          <a:prstGeom prst="rect">
            <a:avLst/>
          </a:prstGeom>
        </p:spPr>
      </p:pic>
    </p:spTree>
    <p:extLst>
      <p:ext uri="{BB962C8B-B14F-4D97-AF65-F5344CB8AC3E}">
        <p14:creationId xmlns:p14="http://schemas.microsoft.com/office/powerpoint/2010/main" val="11141975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6157-453E-B9C6-C99D-CC21B5A727BB}"/>
              </a:ext>
            </a:extLst>
          </p:cNvPr>
          <p:cNvSpPr>
            <a:spLocks noGrp="1"/>
          </p:cNvSpPr>
          <p:nvPr>
            <p:ph type="title"/>
          </p:nvPr>
        </p:nvSpPr>
        <p:spPr/>
        <p:txBody>
          <a:bodyPr/>
          <a:lstStyle/>
          <a:p>
            <a:pPr algn="ctr"/>
            <a:r>
              <a:rPr lang="en-US" sz="4000" b="1" dirty="0">
                <a:latin typeface="Segoe UI"/>
                <a:cs typeface="Segoe UI"/>
              </a:rPr>
              <a:t>Jackson Plc Ratio Analysis</a:t>
            </a:r>
            <a:endParaRPr lang="en-US" sz="4000" b="1" dirty="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1E93846-86E8-5D66-5532-A39C5765D948}"/>
              </a:ext>
            </a:extLst>
          </p:cNvPr>
          <p:cNvSpPr>
            <a:spLocks noGrp="1"/>
          </p:cNvSpPr>
          <p:nvPr>
            <p:ph idx="1"/>
          </p:nvPr>
        </p:nvSpPr>
        <p:spPr/>
        <p:txBody>
          <a:bodyPr vert="horz" lIns="91440" tIns="45720" rIns="91440" bIns="45720" rtlCol="0" anchor="t">
            <a:normAutofit/>
          </a:bodyPr>
          <a:lstStyle/>
          <a:p>
            <a:r>
              <a:rPr lang="en-US" b="1" dirty="0"/>
              <a:t>Profitability</a:t>
            </a:r>
            <a:endParaRPr lang="en-US" dirty="0">
              <a:ea typeface="Calibri" panose="020F0502020204030204"/>
              <a:cs typeface="Calibri" panose="020F0502020204030204"/>
            </a:endParaRPr>
          </a:p>
          <a:p>
            <a:r>
              <a:rPr lang="en-US" sz="2000" b="1" dirty="0">
                <a:latin typeface="Segoe UI"/>
                <a:cs typeface="Segoe UI"/>
              </a:rPr>
              <a:t>Return on Capital Employed (ROCE)</a:t>
            </a:r>
            <a:endParaRPr lang="en-US" sz="2000">
              <a:ea typeface="Calibri"/>
              <a:cs typeface="Calibri"/>
            </a:endParaRPr>
          </a:p>
          <a:p>
            <a:pPr lvl="1"/>
            <a:r>
              <a:rPr lang="en-US" sz="2000" dirty="0">
                <a:latin typeface="Segoe UI"/>
                <a:cs typeface="Segoe UI"/>
              </a:rPr>
              <a:t>Significantly higher in 2011 compared to 2010 → generally desirable.</a:t>
            </a:r>
            <a:endParaRPr lang="en-US" sz="2000">
              <a:ea typeface="Calibri"/>
              <a:cs typeface="Calibri"/>
            </a:endParaRPr>
          </a:p>
          <a:p>
            <a:pPr lvl="1"/>
            <a:r>
              <a:rPr lang="en-US" sz="2000" dirty="0">
                <a:latin typeface="Segoe UI"/>
                <a:cs typeface="Segoe UI"/>
              </a:rPr>
              <a:t>Driven mainly by increased </a:t>
            </a:r>
            <a:r>
              <a:rPr lang="en-US" sz="2000" b="1" dirty="0">
                <a:latin typeface="Segoe UI"/>
                <a:cs typeface="Segoe UI"/>
              </a:rPr>
              <a:t>sales revenue to capital employed ratio</a:t>
            </a:r>
            <a:r>
              <a:rPr lang="en-US" sz="2000" dirty="0">
                <a:latin typeface="Segoe UI"/>
                <a:cs typeface="Segoe UI"/>
              </a:rPr>
              <a:t>, despite a slight fall in </a:t>
            </a:r>
            <a:r>
              <a:rPr lang="en-US" sz="2000" b="1" dirty="0">
                <a:latin typeface="Segoe UI"/>
                <a:cs typeface="Segoe UI"/>
              </a:rPr>
              <a:t>gross profit margin</a:t>
            </a:r>
            <a:r>
              <a:rPr lang="en-US" sz="2000" dirty="0">
                <a:latin typeface="Segoe UI"/>
                <a:cs typeface="Segoe UI"/>
              </a:rPr>
              <a:t>.</a:t>
            </a:r>
            <a:endParaRPr lang="en-US" sz="2000">
              <a:ea typeface="Calibri"/>
              <a:cs typeface="Calibri"/>
            </a:endParaRPr>
          </a:p>
          <a:p>
            <a:pPr lvl="1"/>
            <a:r>
              <a:rPr lang="en-US" sz="2000" dirty="0">
                <a:latin typeface="Segoe UI"/>
                <a:cs typeface="Segoe UI"/>
              </a:rPr>
              <a:t>Indicates the business was more effective at generating sales in 2011.</a:t>
            </a:r>
            <a:endParaRPr lang="en-US" sz="2000">
              <a:ea typeface="Calibri"/>
              <a:cs typeface="Calibri"/>
            </a:endParaRPr>
          </a:p>
          <a:p>
            <a:r>
              <a:rPr lang="en-US" sz="2000" b="1" dirty="0">
                <a:latin typeface="Segoe UI"/>
                <a:cs typeface="Segoe UI"/>
              </a:rPr>
              <a:t>Operating Profit Margin</a:t>
            </a:r>
            <a:endParaRPr lang="en-US" sz="2000">
              <a:ea typeface="Calibri"/>
              <a:cs typeface="Calibri"/>
            </a:endParaRPr>
          </a:p>
          <a:p>
            <a:pPr lvl="1"/>
            <a:r>
              <a:rPr lang="en-US" sz="2000">
                <a:latin typeface="Segoe UI"/>
                <a:cs typeface="Segoe UI"/>
              </a:rPr>
              <a:t>Increased due to a strong rise in turnover (sales revenue).</a:t>
            </a:r>
            <a:endParaRPr lang="en-US" sz="2000">
              <a:ea typeface="Calibri"/>
              <a:cs typeface="Calibri"/>
            </a:endParaRPr>
          </a:p>
          <a:p>
            <a:pPr lvl="1"/>
            <a:r>
              <a:rPr lang="en-US" sz="2000" dirty="0">
                <a:latin typeface="Segoe UI"/>
                <a:cs typeface="Segoe UI"/>
              </a:rPr>
              <a:t>Achieved despite higher overhead costs.</a:t>
            </a:r>
            <a:endParaRPr lang="en-US" sz="20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31298231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9AAF9-C7C5-7558-E2AA-A5A287832968}"/>
              </a:ext>
            </a:extLst>
          </p:cNvPr>
          <p:cNvSpPr>
            <a:spLocks noGrp="1"/>
          </p:cNvSpPr>
          <p:nvPr>
            <p:ph type="title"/>
          </p:nvPr>
        </p:nvSpPr>
        <p:spPr/>
        <p:txBody>
          <a:bodyPr/>
          <a:lstStyle/>
          <a:p>
            <a:pPr algn="ctr">
              <a:spcBef>
                <a:spcPts val="1000"/>
              </a:spcBef>
            </a:pPr>
            <a:r>
              <a:rPr lang="en-US" sz="4800" b="1" dirty="0">
                <a:latin typeface="Calibri"/>
                <a:ea typeface="Calibri"/>
                <a:cs typeface="Calibri"/>
              </a:rPr>
              <a:t>Liquidity</a:t>
            </a:r>
            <a:endParaRPr lang="en-US" sz="4800" dirty="0">
              <a:latin typeface="Calibri"/>
              <a:ea typeface="Calibri"/>
              <a:cs typeface="Calibri"/>
            </a:endParaRPr>
          </a:p>
          <a:p>
            <a:endParaRPr lang="en-US">
              <a:ea typeface="Calibri Light"/>
              <a:cs typeface="Calibri Light"/>
            </a:endParaRPr>
          </a:p>
        </p:txBody>
      </p:sp>
      <p:sp>
        <p:nvSpPr>
          <p:cNvPr id="3" name="Content Placeholder 2">
            <a:extLst>
              <a:ext uri="{FF2B5EF4-FFF2-40B4-BE49-F238E27FC236}">
                <a16:creationId xmlns:a16="http://schemas.microsoft.com/office/drawing/2014/main" id="{843CF530-974C-01AF-69C0-4FA615BEA8A5}"/>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Improved dramatically from a likely unhealthy level to a fairly strong position.</a:t>
            </a:r>
            <a:endParaRPr lang="en-US" sz="2000">
              <a:ea typeface="Calibri"/>
              <a:cs typeface="Calibri"/>
            </a:endParaRPr>
          </a:p>
          <a:p>
            <a:r>
              <a:rPr lang="en-US" sz="2000" dirty="0">
                <a:latin typeface="Segoe UI"/>
                <a:cs typeface="Segoe UI"/>
              </a:rPr>
              <a:t>Achieved through: </a:t>
            </a:r>
            <a:endParaRPr lang="en-US" sz="2000">
              <a:ea typeface="Calibri"/>
              <a:cs typeface="Calibri"/>
            </a:endParaRPr>
          </a:p>
          <a:p>
            <a:pPr lvl="1"/>
            <a:r>
              <a:rPr lang="en-US" sz="2000" dirty="0">
                <a:latin typeface="Segoe UI"/>
                <a:cs typeface="Segoe UI"/>
              </a:rPr>
              <a:t>Reduced inventory holding period.</a:t>
            </a:r>
            <a:endParaRPr lang="en-US" sz="2000">
              <a:ea typeface="Calibri"/>
              <a:cs typeface="Calibri"/>
            </a:endParaRPr>
          </a:p>
          <a:p>
            <a:pPr lvl="1"/>
            <a:r>
              <a:rPr lang="en-US" sz="2000" dirty="0">
                <a:latin typeface="Segoe UI"/>
                <a:cs typeface="Segoe UI"/>
              </a:rPr>
              <a:t>Faster collection of trade receivables.</a:t>
            </a:r>
            <a:endParaRPr lang="en-US" sz="2000">
              <a:ea typeface="Calibri"/>
              <a:cs typeface="Calibri"/>
            </a:endParaRPr>
          </a:p>
          <a:p>
            <a:r>
              <a:rPr lang="en-US" sz="2000" b="1" dirty="0">
                <a:latin typeface="Segoe UI"/>
                <a:cs typeface="Segoe UI"/>
              </a:rPr>
              <a:t>Trade Payables</a:t>
            </a:r>
            <a:r>
              <a:rPr lang="en-US" sz="2000" dirty="0">
                <a:latin typeface="Segoe UI"/>
                <a:cs typeface="Segoe UI"/>
              </a:rPr>
              <a:t> </a:t>
            </a:r>
            <a:endParaRPr lang="en-US" sz="2000">
              <a:ea typeface="Calibri"/>
              <a:cs typeface="Calibri"/>
            </a:endParaRPr>
          </a:p>
          <a:p>
            <a:pPr lvl="1"/>
            <a:r>
              <a:rPr lang="en-US" sz="2000" dirty="0">
                <a:latin typeface="Segoe UI"/>
                <a:cs typeface="Segoe UI"/>
              </a:rPr>
              <a:t>Settled more promptly in 2011 → less reliance on cost-free supplier credit.</a:t>
            </a:r>
            <a:endParaRPr lang="en-US" sz="2000">
              <a:ea typeface="Calibri"/>
              <a:cs typeface="Calibri"/>
            </a:endParaRPr>
          </a:p>
          <a:p>
            <a:pPr lvl="1"/>
            <a:r>
              <a:rPr lang="en-US" sz="2000" dirty="0">
                <a:latin typeface="Segoe UI"/>
                <a:cs typeface="Segoe UI"/>
              </a:rPr>
              <a:t>Possibly deliberate to improve supplier relationships.</a:t>
            </a:r>
            <a:endParaRPr lang="en-US" sz="20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7046936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741D-B73E-3F6F-9C78-F2BD30CDB0F0}"/>
              </a:ext>
            </a:extLst>
          </p:cNvPr>
          <p:cNvSpPr>
            <a:spLocks noGrp="1"/>
          </p:cNvSpPr>
          <p:nvPr>
            <p:ph type="title"/>
          </p:nvPr>
        </p:nvSpPr>
        <p:spPr/>
        <p:txBody>
          <a:bodyPr/>
          <a:lstStyle/>
          <a:p>
            <a:pPr algn="ctr">
              <a:spcBef>
                <a:spcPts val="1000"/>
              </a:spcBef>
            </a:pPr>
            <a:br>
              <a:rPr lang="en-US" sz="4000" b="1" dirty="0">
                <a:latin typeface="Calibri"/>
                <a:ea typeface="Calibri"/>
                <a:cs typeface="Calibri"/>
              </a:rPr>
            </a:br>
            <a:r>
              <a:rPr lang="en-US" sz="4000" b="1" dirty="0">
                <a:latin typeface="Calibri"/>
                <a:ea typeface="Calibri"/>
                <a:cs typeface="Calibri"/>
              </a:rPr>
              <a:t>Capital Structure</a:t>
            </a:r>
            <a:endParaRPr lang="en-US" sz="4000" dirty="0">
              <a:latin typeface="Calibri"/>
              <a:ea typeface="Calibri"/>
              <a:cs typeface="Calibri"/>
            </a:endParaRPr>
          </a:p>
          <a:p>
            <a:pPr algn="ctr"/>
            <a:endParaRPr lang="en-US" sz="6000" dirty="0">
              <a:ea typeface="Calibri Light"/>
              <a:cs typeface="Calibri Light"/>
            </a:endParaRPr>
          </a:p>
        </p:txBody>
      </p:sp>
      <p:sp>
        <p:nvSpPr>
          <p:cNvPr id="3" name="Content Placeholder 2">
            <a:extLst>
              <a:ext uri="{FF2B5EF4-FFF2-40B4-BE49-F238E27FC236}">
                <a16:creationId xmlns:a16="http://schemas.microsoft.com/office/drawing/2014/main" id="{288C0F62-43F2-6209-AEF8-6F0F99BA7CDE}"/>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Gearing Ratio</a:t>
            </a:r>
            <a:r>
              <a:rPr lang="en-US" dirty="0">
                <a:latin typeface="Segoe UI"/>
                <a:cs typeface="Segoe UI"/>
              </a:rPr>
              <a:t> </a:t>
            </a:r>
            <a:endParaRPr lang="en-US">
              <a:ea typeface="Calibri"/>
              <a:cs typeface="Calibri"/>
            </a:endParaRPr>
          </a:p>
          <a:p>
            <a:pPr lvl="1"/>
            <a:r>
              <a:rPr lang="en-US" sz="2800" dirty="0">
                <a:latin typeface="Segoe UI"/>
                <a:cs typeface="Segoe UI"/>
              </a:rPr>
              <a:t>Dropped significantly.</a:t>
            </a:r>
            <a:endParaRPr lang="en-US" sz="2800">
              <a:ea typeface="Calibri"/>
              <a:cs typeface="Calibri"/>
            </a:endParaRPr>
          </a:p>
          <a:p>
            <a:pPr lvl="1"/>
            <a:r>
              <a:rPr lang="en-US" sz="2800" dirty="0">
                <a:latin typeface="Segoe UI"/>
                <a:cs typeface="Segoe UI"/>
              </a:rPr>
              <a:t>Reasons: elimination of overdraft + high retained profits increasing reserves.</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40886519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1CDD3-08C4-0F0F-1E87-B5C67B665EEA}"/>
              </a:ext>
            </a:extLst>
          </p:cNvPr>
          <p:cNvSpPr>
            <a:spLocks noGrp="1"/>
          </p:cNvSpPr>
          <p:nvPr>
            <p:ph type="title"/>
          </p:nvPr>
        </p:nvSpPr>
        <p:spPr/>
        <p:txBody>
          <a:bodyPr/>
          <a:lstStyle/>
          <a:p>
            <a:pPr algn="ctr">
              <a:spcBef>
                <a:spcPts val="1000"/>
              </a:spcBef>
            </a:pPr>
            <a:r>
              <a:rPr lang="en-US" sz="4800" b="1">
                <a:latin typeface="Calibri"/>
                <a:ea typeface="Calibri"/>
                <a:cs typeface="Calibri"/>
              </a:rPr>
              <a:t>Shareholder Returns</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D2E8676-4B65-8C9E-A85E-6351E71C38A4}"/>
              </a:ext>
            </a:extLst>
          </p:cNvPr>
          <p:cNvSpPr>
            <a:spLocks noGrp="1"/>
          </p:cNvSpPr>
          <p:nvPr>
            <p:ph idx="1"/>
          </p:nvPr>
        </p:nvSpPr>
        <p:spPr/>
        <p:txBody>
          <a:bodyPr vert="horz" lIns="91440" tIns="45720" rIns="91440" bIns="45720" rtlCol="0" anchor="t">
            <a:normAutofit/>
          </a:bodyPr>
          <a:lstStyle/>
          <a:p>
            <a:r>
              <a:rPr lang="en-US" sz="2000" b="1" dirty="0">
                <a:latin typeface="Segoe UI"/>
                <a:cs typeface="Segoe UI"/>
              </a:rPr>
              <a:t>Earnings per Share (EPS)</a:t>
            </a:r>
            <a:r>
              <a:rPr lang="en-US" sz="2000" dirty="0">
                <a:latin typeface="Segoe UI"/>
                <a:cs typeface="Segoe UI"/>
              </a:rPr>
              <a:t> </a:t>
            </a:r>
            <a:endParaRPr lang="en-US" sz="2000">
              <a:ea typeface="Calibri"/>
              <a:cs typeface="Calibri"/>
            </a:endParaRPr>
          </a:p>
          <a:p>
            <a:pPr lvl="1"/>
            <a:r>
              <a:rPr lang="en-US" sz="2000" dirty="0">
                <a:latin typeface="Segoe UI"/>
                <a:cs typeface="Segoe UI"/>
              </a:rPr>
              <a:t>Increased due to higher profit with no new shares issued.</a:t>
            </a:r>
            <a:endParaRPr lang="en-US" sz="2000">
              <a:ea typeface="Calibri"/>
              <a:cs typeface="Calibri"/>
            </a:endParaRPr>
          </a:p>
          <a:p>
            <a:r>
              <a:rPr lang="en-US" sz="2000" b="1" dirty="0">
                <a:latin typeface="Segoe UI"/>
                <a:cs typeface="Segoe UI"/>
              </a:rPr>
              <a:t>Price/Earnings (P/E) Ratio</a:t>
            </a:r>
            <a:r>
              <a:rPr lang="en-US" sz="2000" dirty="0">
                <a:latin typeface="Segoe UI"/>
                <a:cs typeface="Segoe UI"/>
              </a:rPr>
              <a:t> </a:t>
            </a:r>
            <a:endParaRPr lang="en-US" sz="2000">
              <a:ea typeface="Calibri"/>
              <a:cs typeface="Calibri"/>
            </a:endParaRPr>
          </a:p>
          <a:p>
            <a:pPr lvl="1"/>
            <a:r>
              <a:rPr lang="en-US" sz="2000" dirty="0">
                <a:latin typeface="Segoe UI"/>
                <a:cs typeface="Segoe UI"/>
              </a:rPr>
              <a:t>Fell despite better profits → reflects investor expectations about future performance.</a:t>
            </a:r>
            <a:endParaRPr lang="en-US" sz="2000">
              <a:ea typeface="Calibri"/>
              <a:cs typeface="Calibri"/>
            </a:endParaRPr>
          </a:p>
          <a:p>
            <a:r>
              <a:rPr lang="en-US" sz="2000" b="1" dirty="0">
                <a:latin typeface="Segoe UI"/>
                <a:cs typeface="Segoe UI"/>
              </a:rPr>
              <a:t>Dividend Cover</a:t>
            </a:r>
            <a:r>
              <a:rPr lang="en-US" sz="2000" dirty="0">
                <a:latin typeface="Segoe UI"/>
                <a:cs typeface="Segoe UI"/>
              </a:rPr>
              <a:t> </a:t>
            </a:r>
            <a:endParaRPr lang="en-US" sz="2000">
              <a:ea typeface="Calibri"/>
              <a:cs typeface="Calibri"/>
            </a:endParaRPr>
          </a:p>
          <a:p>
            <a:pPr lvl="1"/>
            <a:r>
              <a:rPr lang="en-US" sz="2000" dirty="0">
                <a:latin typeface="Segoe UI"/>
                <a:cs typeface="Segoe UI"/>
              </a:rPr>
              <a:t>Increased even with higher dividends in 2011.</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9423234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D3E80-3C0C-53E1-2E80-73651C34B27A}"/>
              </a:ext>
            </a:extLst>
          </p:cNvPr>
          <p:cNvSpPr>
            <a:spLocks noGrp="1"/>
          </p:cNvSpPr>
          <p:nvPr>
            <p:ph type="title"/>
          </p:nvPr>
        </p:nvSpPr>
        <p:spPr/>
        <p:txBody>
          <a:bodyPr/>
          <a:lstStyle/>
          <a:p>
            <a:pPr algn="ctr">
              <a:spcBef>
                <a:spcPts val="1000"/>
              </a:spcBef>
            </a:pPr>
            <a:r>
              <a:rPr lang="en-US" sz="5400" b="1">
                <a:latin typeface="Calibri"/>
                <a:ea typeface="Calibri"/>
                <a:cs typeface="Calibri"/>
              </a:rPr>
              <a:t>Overall Performance</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24A9C66-F2CA-0AB5-3336-B2348C0B2E52}"/>
              </a:ext>
            </a:extLst>
          </p:cNvPr>
          <p:cNvSpPr>
            <a:spLocks noGrp="1"/>
          </p:cNvSpPr>
          <p:nvPr>
            <p:ph idx="1"/>
          </p:nvPr>
        </p:nvSpPr>
        <p:spPr/>
        <p:txBody>
          <a:bodyPr vert="horz" lIns="91440" tIns="45720" rIns="91440" bIns="45720" rtlCol="0" anchor="t">
            <a:normAutofit/>
          </a:bodyPr>
          <a:lstStyle/>
          <a:p>
            <a:r>
              <a:rPr lang="en-US" dirty="0">
                <a:latin typeface="Segoe UI"/>
                <a:cs typeface="Segoe UI"/>
              </a:rPr>
              <a:t>Business improved in most aspects: </a:t>
            </a:r>
            <a:endParaRPr lang="en-US">
              <a:ea typeface="Calibri"/>
              <a:cs typeface="Calibri"/>
            </a:endParaRPr>
          </a:p>
          <a:p>
            <a:pPr lvl="1"/>
            <a:r>
              <a:rPr lang="en-US" sz="2800" dirty="0">
                <a:latin typeface="Segoe UI"/>
                <a:cs typeface="Segoe UI"/>
              </a:rPr>
              <a:t>Higher profitability.</a:t>
            </a:r>
            <a:endParaRPr lang="en-US" sz="2800">
              <a:ea typeface="Calibri"/>
              <a:cs typeface="Calibri"/>
            </a:endParaRPr>
          </a:p>
          <a:p>
            <a:pPr lvl="1"/>
            <a:r>
              <a:rPr lang="en-US" sz="2800" dirty="0">
                <a:latin typeface="Segoe UI"/>
                <a:cs typeface="Segoe UI"/>
              </a:rPr>
              <a:t>Strong cash flows (see cash flow statement).</a:t>
            </a:r>
            <a:endParaRPr lang="en-US" sz="2800">
              <a:ea typeface="Calibri"/>
              <a:cs typeface="Calibri"/>
            </a:endParaRPr>
          </a:p>
          <a:p>
            <a:pPr lvl="1"/>
            <a:r>
              <a:rPr lang="en-US" sz="2800" dirty="0">
                <a:latin typeface="Segoe UI"/>
                <a:cs typeface="Segoe UI"/>
              </a:rPr>
              <a:t>Better liquidity.</a:t>
            </a:r>
            <a:endParaRPr lang="en-US" sz="2800">
              <a:ea typeface="Calibri"/>
              <a:cs typeface="Calibri"/>
            </a:endParaRPr>
          </a:p>
          <a:p>
            <a:pPr lvl="1"/>
            <a:r>
              <a:rPr lang="en-US" sz="2800" dirty="0">
                <a:latin typeface="Segoe UI"/>
                <a:cs typeface="Segoe UI"/>
              </a:rPr>
              <a:t>Lower gearing.</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80955617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A13D-E8F5-2E6A-1FC5-07AF7E78868D}"/>
              </a:ext>
            </a:extLst>
          </p:cNvPr>
          <p:cNvSpPr>
            <a:spLocks noGrp="1"/>
          </p:cNvSpPr>
          <p:nvPr>
            <p:ph type="title"/>
          </p:nvPr>
        </p:nvSpPr>
        <p:spPr/>
        <p:txBody>
          <a:bodyPr/>
          <a:lstStyle/>
          <a:p>
            <a:pPr algn="ctr">
              <a:spcBef>
                <a:spcPts val="1000"/>
              </a:spcBef>
            </a:pPr>
            <a:r>
              <a:rPr lang="en-US" b="1" dirty="0">
                <a:latin typeface="Calibri"/>
                <a:ea typeface="Calibri"/>
                <a:cs typeface="Calibri"/>
              </a:rPr>
              <a:t>Limitations of Analysis</a:t>
            </a:r>
            <a:endParaRPr lang="en-US"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C3D2A7D-E172-3715-161B-51AB40D9F9F2}"/>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Based on only two years’ data → limited insight.</a:t>
            </a:r>
            <a:endParaRPr lang="en-US" sz="2400">
              <a:ea typeface="Calibri"/>
              <a:cs typeface="Calibri"/>
            </a:endParaRPr>
          </a:p>
          <a:p>
            <a:r>
              <a:rPr lang="en-US" sz="2400" dirty="0">
                <a:latin typeface="Segoe UI"/>
                <a:cs typeface="Segoe UI"/>
              </a:rPr>
              <a:t>No comparison with: </a:t>
            </a:r>
            <a:endParaRPr lang="en-US" sz="2400">
              <a:ea typeface="Calibri"/>
              <a:cs typeface="Calibri"/>
            </a:endParaRPr>
          </a:p>
          <a:p>
            <a:pPr lvl="1"/>
            <a:r>
              <a:rPr lang="en-US" dirty="0">
                <a:latin typeface="Segoe UI"/>
                <a:cs typeface="Segoe UI"/>
              </a:rPr>
              <a:t>Industry averages.</a:t>
            </a:r>
            <a:endParaRPr lang="en-US">
              <a:ea typeface="Calibri"/>
              <a:cs typeface="Calibri"/>
            </a:endParaRPr>
          </a:p>
          <a:p>
            <a:pPr lvl="1"/>
            <a:r>
              <a:rPr lang="en-US" dirty="0">
                <a:latin typeface="Segoe UI"/>
                <a:cs typeface="Segoe UI"/>
              </a:rPr>
              <a:t>Competitors.</a:t>
            </a:r>
            <a:endParaRPr lang="en-US">
              <a:ea typeface="Calibri"/>
              <a:cs typeface="Calibri"/>
            </a:endParaRPr>
          </a:p>
          <a:p>
            <a:pPr lvl="1"/>
            <a:r>
              <a:rPr lang="en-US" dirty="0">
                <a:latin typeface="Segoe UI"/>
                <a:cs typeface="Segoe UI"/>
              </a:rPr>
              <a:t>Planned/budgeted performance.</a:t>
            </a:r>
            <a:endParaRPr lang="en-US">
              <a:ea typeface="Calibri"/>
              <a:cs typeface="Calibri"/>
            </a:endParaRPr>
          </a:p>
          <a:p>
            <a:r>
              <a:rPr lang="en-US" sz="2400" dirty="0">
                <a:latin typeface="Segoe UI"/>
                <a:cs typeface="Segoe UI"/>
              </a:rPr>
              <a:t>Example: shorter trade receivables period in 2011 vs 2010, but unclear if satisfactory compared to industry or budget.</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79824259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63F9E-EA85-753B-D195-4222F72DE7A1}"/>
              </a:ext>
            </a:extLst>
          </p:cNvPr>
          <p:cNvSpPr>
            <a:spLocks noGrp="1"/>
          </p:cNvSpPr>
          <p:nvPr>
            <p:ph type="title"/>
          </p:nvPr>
        </p:nvSpPr>
        <p:spPr/>
        <p:txBody>
          <a:bodyPr/>
          <a:lstStyle/>
          <a:p>
            <a:pPr algn="ctr">
              <a:spcBef>
                <a:spcPts val="1000"/>
              </a:spcBef>
            </a:pPr>
            <a:r>
              <a:rPr lang="en-US" b="1">
                <a:latin typeface="Calibri"/>
                <a:ea typeface="Calibri"/>
                <a:cs typeface="Calibri"/>
              </a:rPr>
              <a:t>Caution in Interpreting Ratios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14CE221-EE0B-D5A2-49F1-908A6960EAC2}"/>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Ratio analysis is not an exact science</a:t>
            </a:r>
            <a:endParaRPr lang="en-US">
              <a:ea typeface="Calibri"/>
              <a:cs typeface="Calibri"/>
            </a:endParaRPr>
          </a:p>
          <a:p>
            <a:pPr lvl="1"/>
            <a:r>
              <a:rPr lang="en-US" sz="2800" dirty="0">
                <a:latin typeface="Segoe UI"/>
                <a:cs typeface="Segoe UI"/>
              </a:rPr>
              <a:t>Choice of ratios, their definitions, and conclusions involve judgment and interpretation.</a:t>
            </a:r>
            <a:endParaRPr lang="en-US" sz="2800">
              <a:ea typeface="Calibri"/>
              <a:cs typeface="Calibri"/>
            </a:endParaRPr>
          </a:p>
          <a:p>
            <a:pPr lvl="1"/>
            <a:r>
              <a:rPr lang="en-US" sz="2800" dirty="0">
                <a:latin typeface="Segoe UI"/>
                <a:cs typeface="Segoe UI"/>
              </a:rPr>
              <a:t>Ratios often raise questions rather than provide definitive answers.</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8380925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7EF9A-46F4-817B-8D6A-4F750A0BCC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CA366AA-0EEE-602F-F8AE-99024E7CEFD8}"/>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What ratios can do</a:t>
            </a:r>
            <a:endParaRPr lang="en-US">
              <a:ea typeface="Calibri" panose="020F0502020204030204"/>
              <a:cs typeface="Calibri" panose="020F0502020204030204"/>
            </a:endParaRPr>
          </a:p>
          <a:p>
            <a:r>
              <a:rPr lang="en-US" dirty="0">
                <a:latin typeface="Segoe UI"/>
                <a:cs typeface="Segoe UI"/>
              </a:rPr>
              <a:t>Highlight differences in performance: </a:t>
            </a:r>
            <a:endParaRPr lang="en-US">
              <a:ea typeface="Calibri"/>
              <a:cs typeface="Calibri"/>
            </a:endParaRPr>
          </a:p>
          <a:p>
            <a:pPr lvl="1"/>
            <a:r>
              <a:rPr lang="en-US" sz="2800" dirty="0">
                <a:latin typeface="Segoe UI"/>
                <a:cs typeface="Segoe UI"/>
              </a:rPr>
              <a:t>Between current and previous years.</a:t>
            </a:r>
            <a:endParaRPr lang="en-US" sz="2800">
              <a:ea typeface="Calibri"/>
              <a:cs typeface="Calibri"/>
            </a:endParaRPr>
          </a:p>
          <a:p>
            <a:pPr lvl="1"/>
            <a:r>
              <a:rPr lang="en-US" sz="2800" dirty="0">
                <a:latin typeface="Segoe UI"/>
                <a:cs typeface="Segoe UI"/>
              </a:rPr>
              <a:t>Between one business and others in the same industry.</a:t>
            </a:r>
            <a:endParaRPr lang="en-US" sz="2800">
              <a:ea typeface="Calibri"/>
              <a:cs typeface="Calibri"/>
            </a:endParaRPr>
          </a:p>
          <a:p>
            <a:endParaRPr lang="en-US"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31251470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9A6FB-E04B-C8C7-66EB-E2B11EC6901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DE581D8-EFD8-5B34-4588-70F10BA4F89E}"/>
              </a:ext>
            </a:extLst>
          </p:cNvPr>
          <p:cNvSpPr>
            <a:spLocks noGrp="1"/>
          </p:cNvSpPr>
          <p:nvPr>
            <p:ph idx="1"/>
          </p:nvPr>
        </p:nvSpPr>
        <p:spPr/>
        <p:txBody>
          <a:bodyPr vert="horz" lIns="91440" tIns="45720" rIns="91440" bIns="45720" rtlCol="0" anchor="t">
            <a:normAutofit/>
          </a:bodyPr>
          <a:lstStyle/>
          <a:p>
            <a:pPr lvl="1"/>
            <a:r>
              <a:rPr lang="en-US" sz="2800" b="1" dirty="0">
                <a:latin typeface="Segoe UI"/>
                <a:cs typeface="Segoe UI"/>
              </a:rPr>
              <a:t>What ratios cannot do</a:t>
            </a:r>
            <a:endParaRPr lang="en-US" sz="2800" dirty="0">
              <a:latin typeface="Segoe UI"/>
              <a:cs typeface="Segoe UI"/>
            </a:endParaRPr>
          </a:p>
          <a:p>
            <a:r>
              <a:rPr lang="en-US" dirty="0">
                <a:latin typeface="Segoe UI"/>
                <a:cs typeface="Segoe UI"/>
              </a:rPr>
              <a:t>Indicate whether performance met planned targets.</a:t>
            </a:r>
          </a:p>
          <a:p>
            <a:r>
              <a:rPr lang="en-US" dirty="0">
                <a:latin typeface="Segoe UI"/>
                <a:cs typeface="Segoe UI"/>
              </a:rPr>
              <a:t>Confirm if this year’s performance is better than previous years.</a:t>
            </a:r>
          </a:p>
          <a:p>
            <a:r>
              <a:rPr lang="en-US" dirty="0">
                <a:latin typeface="Segoe UI"/>
                <a:cs typeface="Segoe UI"/>
              </a:rPr>
              <a:t>Prove that one business is superior to others.</a:t>
            </a:r>
          </a:p>
          <a:p>
            <a:r>
              <a:rPr lang="en-US" b="1" dirty="0">
                <a:latin typeface="Segoe UI"/>
                <a:cs typeface="Segoe UI"/>
              </a:rPr>
              <a:t>Avoid being dogmatic</a:t>
            </a:r>
            <a:endParaRPr lang="en-US" dirty="0">
              <a:latin typeface="Segoe UI"/>
              <a:cs typeface="Segoe UI"/>
            </a:endParaRPr>
          </a:p>
          <a:p>
            <a:r>
              <a:rPr lang="en-US" dirty="0">
                <a:latin typeface="Segoe UI"/>
                <a:cs typeface="Segoe UI"/>
              </a:rPr>
              <a:t>Interpret ratios with caution; they do not tell the full story.</a:t>
            </a:r>
          </a:p>
          <a:p>
            <a:endParaRPr lang="en-US" sz="3600" dirty="0">
              <a:ea typeface="Calibri"/>
              <a:cs typeface="Calibri"/>
            </a:endParaRPr>
          </a:p>
        </p:txBody>
      </p:sp>
    </p:spTree>
    <p:extLst>
      <p:ext uri="{BB962C8B-B14F-4D97-AF65-F5344CB8AC3E}">
        <p14:creationId xmlns:p14="http://schemas.microsoft.com/office/powerpoint/2010/main" val="25124543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3313C-3401-6474-B30C-901CF8B4DE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14D090-5D80-F6DF-07D7-1C45525C624C}"/>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Example</a:t>
            </a:r>
            <a:endParaRPr lang="en-US" sz="2400">
              <a:ea typeface="Calibri" panose="020F0502020204030204"/>
              <a:cs typeface="Calibri" panose="020F0502020204030204"/>
            </a:endParaRPr>
          </a:p>
          <a:p>
            <a:r>
              <a:rPr lang="en-US" sz="2400" dirty="0">
                <a:latin typeface="Segoe UI"/>
                <a:cs typeface="Segoe UI"/>
              </a:rPr>
              <a:t>Jackson Plc’s trade receivable settlement period was shorter in 2011 than in 2010. </a:t>
            </a:r>
            <a:endParaRPr lang="en-US" sz="2400">
              <a:ea typeface="Calibri"/>
              <a:cs typeface="Calibri"/>
            </a:endParaRPr>
          </a:p>
          <a:p>
            <a:pPr lvl="1"/>
            <a:r>
              <a:rPr lang="en-US" b="1" dirty="0">
                <a:latin typeface="Segoe UI"/>
                <a:cs typeface="Segoe UI"/>
              </a:rPr>
              <a:t>Not automatically an improvement</a:t>
            </a:r>
            <a:r>
              <a:rPr lang="en-US" dirty="0">
                <a:latin typeface="Segoe UI"/>
                <a:cs typeface="Segoe UI"/>
              </a:rPr>
              <a:t>: </a:t>
            </a:r>
            <a:endParaRPr lang="en-US">
              <a:ea typeface="Calibri"/>
              <a:cs typeface="Calibri"/>
            </a:endParaRPr>
          </a:p>
          <a:p>
            <a:pPr lvl="2"/>
            <a:r>
              <a:rPr lang="en-US" sz="2400" dirty="0">
                <a:latin typeface="Segoe UI"/>
                <a:cs typeface="Segoe UI"/>
              </a:rPr>
              <a:t>Could result from pressuring customers to pay promptly.</a:t>
            </a:r>
            <a:endParaRPr lang="en-US" sz="2400">
              <a:ea typeface="Calibri"/>
              <a:cs typeface="Calibri"/>
            </a:endParaRPr>
          </a:p>
          <a:p>
            <a:pPr lvl="2"/>
            <a:r>
              <a:rPr lang="en-US" sz="2400" dirty="0">
                <a:latin typeface="Segoe UI"/>
                <a:cs typeface="Segoe UI"/>
              </a:rPr>
              <a:t>May lead to loss of goodwill and future profitability issues.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6608239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3261-C8B5-27FA-EE32-8C05866BD6BD}"/>
              </a:ext>
            </a:extLst>
          </p:cNvPr>
          <p:cNvSpPr>
            <a:spLocks noGrp="1"/>
          </p:cNvSpPr>
          <p:nvPr>
            <p:ph type="title"/>
          </p:nvPr>
        </p:nvSpPr>
        <p:spPr/>
        <p:txBody>
          <a:bodyPr/>
          <a:lstStyle/>
          <a:p>
            <a:pPr algn="ctr">
              <a:spcBef>
                <a:spcPts val="1000"/>
              </a:spcBef>
            </a:pPr>
            <a:br>
              <a:rPr lang="en-US" sz="4000" b="1" dirty="0">
                <a:latin typeface="Calibri"/>
                <a:ea typeface="Calibri"/>
                <a:cs typeface="Calibri"/>
              </a:rPr>
            </a:br>
            <a:r>
              <a:rPr lang="en-US" sz="4000" b="1" dirty="0">
                <a:latin typeface="Calibri"/>
                <a:ea typeface="Calibri"/>
                <a:cs typeface="Calibri"/>
              </a:rPr>
              <a:t>Definitions and Conventions of Accounting</a:t>
            </a:r>
            <a:endParaRPr lang="en-US" sz="4000" dirty="0">
              <a:latin typeface="Calibri"/>
              <a:ea typeface="Calibri"/>
              <a:cs typeface="Calibri"/>
            </a:endParaRPr>
          </a:p>
          <a:p>
            <a:pPr algn="ctr"/>
            <a:endParaRPr lang="en-US" sz="6000" dirty="0">
              <a:ea typeface="Calibri Light"/>
              <a:cs typeface="Calibri Light"/>
            </a:endParaRPr>
          </a:p>
        </p:txBody>
      </p:sp>
      <p:sp>
        <p:nvSpPr>
          <p:cNvPr id="3" name="Content Placeholder 2">
            <a:extLst>
              <a:ext uri="{FF2B5EF4-FFF2-40B4-BE49-F238E27FC236}">
                <a16:creationId xmlns:a16="http://schemas.microsoft.com/office/drawing/2014/main" id="{93C848FF-814C-F6A9-227B-1B0086B8756E}"/>
              </a:ext>
            </a:extLst>
          </p:cNvPr>
          <p:cNvSpPr>
            <a:spLocks noGrp="1"/>
          </p:cNvSpPr>
          <p:nvPr>
            <p:ph idx="1"/>
          </p:nvPr>
        </p:nvSpPr>
        <p:spPr/>
        <p:txBody>
          <a:bodyPr vert="horz" lIns="91440" tIns="45720" rIns="91440" bIns="45720" rtlCol="0" anchor="t">
            <a:normAutofit/>
          </a:bodyPr>
          <a:lstStyle/>
          <a:p>
            <a:r>
              <a:rPr lang="en-US" sz="2000" b="1" dirty="0">
                <a:latin typeface="Segoe UI"/>
                <a:cs typeface="Segoe UI"/>
              </a:rPr>
              <a:t>Accounting as a Language</a:t>
            </a:r>
            <a:endParaRPr lang="en-US" sz="2000">
              <a:ea typeface="Calibri"/>
              <a:cs typeface="Calibri"/>
            </a:endParaRPr>
          </a:p>
          <a:p>
            <a:pPr lvl="1"/>
            <a:r>
              <a:rPr lang="en-US" sz="2000" dirty="0">
                <a:latin typeface="Segoe UI"/>
                <a:cs typeface="Segoe UI"/>
              </a:rPr>
              <a:t>Used to </a:t>
            </a:r>
            <a:r>
              <a:rPr lang="en-US" sz="2000" b="1" dirty="0">
                <a:latin typeface="Segoe UI"/>
                <a:cs typeface="Segoe UI"/>
              </a:rPr>
              <a:t>store and communicate economic information</a:t>
            </a:r>
            <a:r>
              <a:rPr lang="en-US" sz="2000" dirty="0">
                <a:latin typeface="Segoe UI"/>
                <a:cs typeface="Segoe UI"/>
              </a:rPr>
              <a:t> about organizations.</a:t>
            </a:r>
            <a:endParaRPr lang="en-US" sz="2000">
              <a:ea typeface="Calibri"/>
              <a:cs typeface="Calibri"/>
            </a:endParaRPr>
          </a:p>
          <a:p>
            <a:r>
              <a:rPr lang="en-US" sz="2000" b="1" dirty="0">
                <a:latin typeface="Segoe UI"/>
                <a:cs typeface="Segoe UI"/>
              </a:rPr>
              <a:t>Set of Rules</a:t>
            </a:r>
            <a:endParaRPr lang="en-US" sz="2000">
              <a:ea typeface="Calibri"/>
              <a:cs typeface="Calibri"/>
            </a:endParaRPr>
          </a:p>
          <a:p>
            <a:pPr lvl="1"/>
            <a:r>
              <a:rPr lang="en-US" sz="2000" dirty="0">
                <a:latin typeface="Segoe UI"/>
                <a:cs typeface="Segoe UI"/>
              </a:rPr>
              <a:t>Accounting operates under a </a:t>
            </a:r>
            <a:r>
              <a:rPr lang="en-US" sz="2000" b="1" dirty="0">
                <a:latin typeface="Segoe UI"/>
                <a:cs typeface="Segoe UI"/>
              </a:rPr>
              <a:t>specific set of rules and conventions</a:t>
            </a:r>
            <a:r>
              <a:rPr lang="en-US" sz="2000" dirty="0">
                <a:latin typeface="Segoe UI"/>
                <a:cs typeface="Segoe UI"/>
              </a:rPr>
              <a:t>.</a:t>
            </a:r>
            <a:endParaRPr lang="en-US" sz="2000">
              <a:ea typeface="Calibri"/>
              <a:cs typeface="Calibri"/>
            </a:endParaRPr>
          </a:p>
          <a:p>
            <a:r>
              <a:rPr lang="en-US" sz="2000" b="1" dirty="0">
                <a:latin typeface="Segoe UI"/>
                <a:cs typeface="Segoe UI"/>
              </a:rPr>
              <a:t>Importance of Understanding Rules</a:t>
            </a:r>
            <a:endParaRPr lang="en-US" sz="2000">
              <a:ea typeface="Calibri"/>
              <a:cs typeface="Calibri"/>
            </a:endParaRPr>
          </a:p>
          <a:p>
            <a:pPr lvl="1"/>
            <a:r>
              <a:rPr lang="en-US" sz="2000" dirty="0">
                <a:latin typeface="Segoe UI"/>
                <a:cs typeface="Segoe UI"/>
              </a:rPr>
              <a:t>Anyone reading </a:t>
            </a:r>
            <a:r>
              <a:rPr lang="en-US" sz="2000" b="1" dirty="0">
                <a:latin typeface="Segoe UI"/>
                <a:cs typeface="Segoe UI"/>
              </a:rPr>
              <a:t>financial statements</a:t>
            </a:r>
            <a:r>
              <a:rPr lang="en-US" sz="2000" dirty="0">
                <a:latin typeface="Segoe UI"/>
                <a:cs typeface="Segoe UI"/>
              </a:rPr>
              <a:t> must understand these rules.</a:t>
            </a:r>
            <a:endParaRPr lang="en-US" sz="2000">
              <a:ea typeface="Calibri"/>
              <a:cs typeface="Calibri"/>
            </a:endParaRPr>
          </a:p>
          <a:p>
            <a:pPr lvl="1"/>
            <a:r>
              <a:rPr lang="en-US" sz="2000" dirty="0">
                <a:latin typeface="Segoe UI"/>
                <a:cs typeface="Segoe UI"/>
              </a:rPr>
              <a:t>Lack of familiarity can lead to </a:t>
            </a:r>
            <a:r>
              <a:rPr lang="en-US" sz="2000" b="1" dirty="0">
                <a:latin typeface="Segoe UI"/>
                <a:cs typeface="Segoe UI"/>
              </a:rPr>
              <a:t>serious misunderstandings</a:t>
            </a:r>
            <a:r>
              <a:rPr lang="en-US" sz="2000" dirty="0">
                <a:latin typeface="Segoe UI"/>
                <a:cs typeface="Segoe UI"/>
              </a:rPr>
              <a:t> when interpreting financial data.</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41936347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102C4-C1EF-C817-9F37-DBD5A87173C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0EAE006-F191-C182-3092-B548392E9AAF}"/>
              </a:ext>
            </a:extLst>
          </p:cNvPr>
          <p:cNvSpPr>
            <a:spLocks noGrp="1"/>
          </p:cNvSpPr>
          <p:nvPr>
            <p:ph idx="1"/>
          </p:nvPr>
        </p:nvSpPr>
        <p:spPr/>
        <p:txBody>
          <a:bodyPr vert="horz" lIns="91440" tIns="45720" rIns="91440" bIns="45720" rtlCol="0" anchor="t">
            <a:normAutofit/>
          </a:bodyPr>
          <a:lstStyle/>
          <a:p>
            <a:r>
              <a:rPr lang="en-US" b="1" dirty="0"/>
              <a:t>Accounting Definition of an Asset</a:t>
            </a:r>
            <a:endParaRPr lang="en-US" dirty="0">
              <a:ea typeface="Calibri" panose="020F0502020204030204"/>
              <a:cs typeface="Calibri" panose="020F0502020204030204"/>
            </a:endParaRPr>
          </a:p>
          <a:p>
            <a:r>
              <a:rPr lang="en-US" sz="1100" dirty="0">
                <a:latin typeface="Segoe UI"/>
                <a:cs typeface="Segoe UI"/>
              </a:rPr>
              <a:t>In accounting, the term </a:t>
            </a:r>
            <a:r>
              <a:rPr lang="en-US" sz="1100" b="1" dirty="0">
                <a:latin typeface="Segoe UI"/>
                <a:cs typeface="Segoe UI"/>
              </a:rPr>
              <a:t>asset</a:t>
            </a:r>
            <a:r>
              <a:rPr lang="en-US" sz="1100" dirty="0">
                <a:latin typeface="Segoe UI"/>
                <a:cs typeface="Segoe UI"/>
              </a:rPr>
              <a:t> has a more restrictive meaning than in everyday language.</a:t>
            </a:r>
            <a:endParaRPr lang="en-US" dirty="0"/>
          </a:p>
          <a:p>
            <a:r>
              <a:rPr lang="en-US" sz="1100" dirty="0">
                <a:latin typeface="Segoe UI"/>
                <a:cs typeface="Segoe UI"/>
              </a:rPr>
              <a:t>For an item to be included in a business’s </a:t>
            </a:r>
            <a:r>
              <a:rPr lang="en-US" sz="1100" b="1" dirty="0">
                <a:latin typeface="Segoe UI"/>
                <a:cs typeface="Segoe UI"/>
              </a:rPr>
              <a:t>balance sheet as an asset</a:t>
            </a:r>
            <a:r>
              <a:rPr lang="en-US" sz="1100" dirty="0">
                <a:latin typeface="Segoe UI"/>
                <a:cs typeface="Segoe UI"/>
              </a:rPr>
              <a:t>, it must meet these criteria: </a:t>
            </a:r>
            <a:endParaRPr lang="en-US" dirty="0"/>
          </a:p>
          <a:p>
            <a:pPr lvl="1"/>
            <a:r>
              <a:rPr lang="en-US" sz="1100" b="1" dirty="0">
                <a:latin typeface="Segoe UI"/>
                <a:cs typeface="Segoe UI"/>
              </a:rPr>
              <a:t>Future Economic Benefits</a:t>
            </a:r>
            <a:r>
              <a:rPr lang="en-US" sz="1100" dirty="0">
                <a:latin typeface="Segoe UI"/>
                <a:cs typeface="Segoe UI"/>
              </a:rPr>
              <a:t>: It is likely to produce future economic benefits for the business.</a:t>
            </a:r>
            <a:endParaRPr lang="en-US" dirty="0"/>
          </a:p>
          <a:p>
            <a:pPr lvl="1"/>
            <a:r>
              <a:rPr lang="en-US" sz="1100" b="1" dirty="0">
                <a:latin typeface="Segoe UI"/>
                <a:cs typeface="Segoe UI"/>
              </a:rPr>
              <a:t>Past Transaction or Event</a:t>
            </a:r>
            <a:r>
              <a:rPr lang="en-US" sz="1100" dirty="0">
                <a:latin typeface="Segoe UI"/>
                <a:cs typeface="Segoe UI"/>
              </a:rPr>
              <a:t>: It has arisen from a past transaction or event involving the business.</a:t>
            </a:r>
            <a:endParaRPr lang="en-US" dirty="0"/>
          </a:p>
          <a:p>
            <a:pPr lvl="1"/>
            <a:r>
              <a:rPr lang="en-US" sz="1100" b="1" dirty="0">
                <a:latin typeface="Segoe UI"/>
                <a:cs typeface="Segoe UI"/>
              </a:rPr>
              <a:t>Control</a:t>
            </a:r>
            <a:r>
              <a:rPr lang="en-US" sz="1100" dirty="0">
                <a:latin typeface="Segoe UI"/>
                <a:cs typeface="Segoe UI"/>
              </a:rPr>
              <a:t>: The business can restrict others’ access to it.</a:t>
            </a:r>
            <a:endParaRPr lang="en-US" dirty="0"/>
          </a:p>
          <a:p>
            <a:pPr lvl="1"/>
            <a:r>
              <a:rPr lang="en-US" sz="1100" b="1" dirty="0">
                <a:latin typeface="Segoe UI"/>
                <a:cs typeface="Segoe UI"/>
              </a:rPr>
              <a:t>Measurable in Monetary Terms</a:t>
            </a:r>
            <a:r>
              <a:rPr lang="en-US" sz="1100" dirty="0">
                <a:latin typeface="Segoe UI"/>
                <a:cs typeface="Segoe UI"/>
              </a:rPr>
              <a:t>: It must be capable of being measured in monetary terms.</a:t>
            </a:r>
            <a:endParaRPr lang="en-US" dirty="0"/>
          </a:p>
          <a:p>
            <a:endParaRPr lang="en-US" dirty="0">
              <a:ea typeface="Calibri"/>
              <a:cs typeface="Calibri"/>
            </a:endParaRPr>
          </a:p>
        </p:txBody>
      </p:sp>
    </p:spTree>
    <p:extLst>
      <p:ext uri="{BB962C8B-B14F-4D97-AF65-F5344CB8AC3E}">
        <p14:creationId xmlns:p14="http://schemas.microsoft.com/office/powerpoint/2010/main" val="105980332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E382F-909B-F319-34A1-58AA086F951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E81E758-2A38-B876-A773-8EB1D243780B}"/>
              </a:ext>
            </a:extLst>
          </p:cNvPr>
          <p:cNvSpPr>
            <a:spLocks noGrp="1"/>
          </p:cNvSpPr>
          <p:nvPr>
            <p:ph idx="1"/>
          </p:nvPr>
        </p:nvSpPr>
        <p:spPr/>
        <p:txBody>
          <a:bodyPr vert="horz" lIns="91440" tIns="45720" rIns="91440" bIns="45720" rtlCol="0" anchor="t">
            <a:normAutofit/>
          </a:bodyPr>
          <a:lstStyle/>
          <a:p>
            <a:r>
              <a:rPr lang="en-US" b="1"/>
              <a:t>Example: Loyal Workforce</a:t>
            </a:r>
            <a:endParaRPr lang="en-US">
              <a:ea typeface="Calibri" panose="020F0502020204030204"/>
              <a:cs typeface="Calibri" panose="020F0502020204030204"/>
            </a:endParaRPr>
          </a:p>
          <a:p>
            <a:r>
              <a:rPr lang="en-US" sz="1100">
                <a:latin typeface="Segoe UI"/>
                <a:cs typeface="Segoe UI"/>
              </a:rPr>
              <a:t>A loyal workforce can provide probable future economic benefits (e.g., reduced recruitment costs due to low turnover).</a:t>
            </a:r>
            <a:endParaRPr lang="en-US"/>
          </a:p>
          <a:p>
            <a:r>
              <a:rPr lang="en-US" sz="1100">
                <a:latin typeface="Segoe UI"/>
                <a:cs typeface="Segoe UI"/>
              </a:rPr>
              <a:t>However, it </a:t>
            </a:r>
            <a:r>
              <a:rPr lang="en-US" sz="1100" b="1">
                <a:latin typeface="Segoe UI"/>
                <a:cs typeface="Segoe UI"/>
              </a:rPr>
              <a:t>cannot be included on the balance sheet</a:t>
            </a:r>
            <a:r>
              <a:rPr lang="en-US" sz="1100">
                <a:latin typeface="Segoe UI"/>
                <a:cs typeface="Segoe UI"/>
              </a:rPr>
              <a:t> because: </a:t>
            </a:r>
            <a:endParaRPr lang="en-US"/>
          </a:p>
          <a:p>
            <a:pPr lvl="1"/>
            <a:r>
              <a:rPr lang="en-US" sz="1100">
                <a:latin typeface="Segoe UI"/>
                <a:cs typeface="Segoe UI"/>
              </a:rPr>
              <a:t>It has not arisen from a specific transaction or event.</a:t>
            </a:r>
            <a:endParaRPr lang="en-US"/>
          </a:p>
          <a:p>
            <a:pPr lvl="1"/>
            <a:r>
              <a:rPr lang="en-US" sz="1100">
                <a:latin typeface="Segoe UI"/>
                <a:cs typeface="Segoe UI"/>
              </a:rPr>
              <a:t>It is extremely difficult to assign a monetary value.</a:t>
            </a:r>
            <a:endParaRPr lang="en-US"/>
          </a:p>
          <a:p>
            <a:pPr lvl="1"/>
            <a:r>
              <a:rPr lang="en-US" sz="1100">
                <a:latin typeface="Segoe UI"/>
                <a:cs typeface="Segoe UI"/>
              </a:rPr>
              <a:t>The business cannot prevent competitors from trying to hire staff.</a:t>
            </a:r>
            <a:endParaRPr lang="en-US"/>
          </a:p>
          <a:p>
            <a:r>
              <a:rPr lang="en-US" sz="1100" b="1">
                <a:latin typeface="Segoe UI"/>
                <a:cs typeface="Segoe UI"/>
              </a:rPr>
              <a:t>Implication</a:t>
            </a:r>
            <a:r>
              <a:rPr lang="en-US" sz="1100">
                <a:latin typeface="Segoe UI"/>
                <a:cs typeface="Segoe UI"/>
              </a:rPr>
              <a:t>: Failure to account for such assets gives accounting a limited view of reality.</a:t>
            </a:r>
            <a:endParaRPr lang="en-US"/>
          </a:p>
          <a:p>
            <a:endParaRPr lang="en-US" dirty="0">
              <a:ea typeface="Calibri"/>
              <a:cs typeface="Calibri"/>
            </a:endParaRPr>
          </a:p>
        </p:txBody>
      </p:sp>
    </p:spTree>
    <p:extLst>
      <p:ext uri="{BB962C8B-B14F-4D97-AF65-F5344CB8AC3E}">
        <p14:creationId xmlns:p14="http://schemas.microsoft.com/office/powerpoint/2010/main" val="398639570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71C-EEFC-8799-4E18-EA32E349C843}"/>
              </a:ext>
            </a:extLst>
          </p:cNvPr>
          <p:cNvSpPr>
            <a:spLocks noGrp="1"/>
          </p:cNvSpPr>
          <p:nvPr>
            <p:ph type="title"/>
          </p:nvPr>
        </p:nvSpPr>
        <p:spPr/>
        <p:txBody>
          <a:bodyPr/>
          <a:lstStyle/>
          <a:p>
            <a:r>
              <a:rPr lang="en-US" sz="2800" b="1" dirty="0">
                <a:latin typeface="Calibri"/>
                <a:ea typeface="Calibri"/>
                <a:cs typeface="Calibri"/>
              </a:rPr>
              <a:t>Money Measurement Convention</a:t>
            </a:r>
            <a:endParaRPr lang="en-US" dirty="0"/>
          </a:p>
        </p:txBody>
      </p:sp>
      <p:sp>
        <p:nvSpPr>
          <p:cNvPr id="3" name="Content Placeholder 2">
            <a:extLst>
              <a:ext uri="{FF2B5EF4-FFF2-40B4-BE49-F238E27FC236}">
                <a16:creationId xmlns:a16="http://schemas.microsoft.com/office/drawing/2014/main" id="{039C34BE-A9FF-32E1-2A8D-98A1C6724ADE}"/>
              </a:ext>
            </a:extLst>
          </p:cNvPr>
          <p:cNvSpPr>
            <a:spLocks noGrp="1"/>
          </p:cNvSpPr>
          <p:nvPr>
            <p:ph idx="1"/>
          </p:nvPr>
        </p:nvSpPr>
        <p:spPr/>
        <p:txBody>
          <a:bodyPr vert="horz" lIns="91440" tIns="45720" rIns="91440" bIns="45720" rtlCol="0" anchor="t">
            <a:normAutofit/>
          </a:bodyPr>
          <a:lstStyle/>
          <a:p>
            <a:r>
              <a:rPr lang="en-US" sz="1100" b="1" dirty="0">
                <a:latin typeface="Segoe UI"/>
                <a:ea typeface="Calibri" panose="020F0502020204030204"/>
                <a:cs typeface="Segoe UI"/>
              </a:rPr>
              <a:t>Definition</a:t>
            </a:r>
            <a:endParaRPr lang="en-US" dirty="0">
              <a:ea typeface="Calibri" panose="020F0502020204030204"/>
              <a:cs typeface="Calibri" panose="020F0502020204030204"/>
            </a:endParaRPr>
          </a:p>
          <a:p>
            <a:pPr lvl="1"/>
            <a:r>
              <a:rPr lang="en-US" sz="1100" dirty="0">
                <a:latin typeface="Segoe UI"/>
                <a:cs typeface="Segoe UI"/>
              </a:rPr>
              <a:t>Accounting defines and records items </a:t>
            </a:r>
            <a:r>
              <a:rPr lang="en-US" sz="1100" b="1" dirty="0">
                <a:latin typeface="Segoe UI"/>
                <a:cs typeface="Segoe UI"/>
              </a:rPr>
              <a:t>only in monetary terms</a:t>
            </a:r>
            <a:r>
              <a:rPr lang="en-US" sz="1100" dirty="0">
                <a:latin typeface="Segoe UI"/>
                <a:cs typeface="Segoe UI"/>
              </a:rPr>
              <a:t>.</a:t>
            </a:r>
            <a:endParaRPr lang="en-US" dirty="0"/>
          </a:p>
          <a:p>
            <a:r>
              <a:rPr lang="en-US" sz="1100" b="1" dirty="0">
                <a:latin typeface="Segoe UI"/>
                <a:cs typeface="Segoe UI"/>
              </a:rPr>
              <a:t>Implication</a:t>
            </a:r>
            <a:endParaRPr lang="en-US" dirty="0"/>
          </a:p>
          <a:p>
            <a:pPr lvl="1"/>
            <a:r>
              <a:rPr lang="en-US" sz="1100" dirty="0">
                <a:latin typeface="Segoe UI"/>
                <a:cs typeface="Segoe UI"/>
              </a:rPr>
              <a:t>Information that </a:t>
            </a:r>
            <a:r>
              <a:rPr lang="en-US" sz="1100" b="1" dirty="0">
                <a:latin typeface="Segoe UI"/>
                <a:cs typeface="Segoe UI"/>
              </a:rPr>
              <a:t>cannot be expressed in money</a:t>
            </a:r>
            <a:r>
              <a:rPr lang="en-US" sz="1100" dirty="0">
                <a:latin typeface="Segoe UI"/>
                <a:cs typeface="Segoe UI"/>
              </a:rPr>
              <a:t> is </a:t>
            </a:r>
            <a:r>
              <a:rPr lang="en-US" sz="1100" b="1" dirty="0">
                <a:latin typeface="Segoe UI"/>
                <a:cs typeface="Segoe UI"/>
              </a:rPr>
              <a:t>excluded from financial statements</a:t>
            </a:r>
            <a:r>
              <a:rPr lang="en-US" sz="1100" dirty="0">
                <a:latin typeface="Segoe UI"/>
                <a:cs typeface="Segoe UI"/>
              </a:rPr>
              <a:t>.</a:t>
            </a:r>
            <a:endParaRPr lang="en-US" dirty="0"/>
          </a:p>
          <a:p>
            <a:r>
              <a:rPr lang="en-US" sz="1100" b="1" dirty="0">
                <a:latin typeface="Segoe UI"/>
                <a:cs typeface="Segoe UI"/>
              </a:rPr>
              <a:t>Limitation</a:t>
            </a:r>
            <a:endParaRPr lang="en-US" dirty="0"/>
          </a:p>
          <a:p>
            <a:pPr lvl="1"/>
            <a:r>
              <a:rPr lang="en-US" sz="1100" dirty="0">
                <a:latin typeface="Segoe UI"/>
                <a:cs typeface="Segoe UI"/>
              </a:rPr>
              <a:t>This is considered a </a:t>
            </a:r>
            <a:r>
              <a:rPr lang="en-US" sz="1100" b="1" dirty="0">
                <a:latin typeface="Segoe UI"/>
                <a:cs typeface="Segoe UI"/>
              </a:rPr>
              <a:t>deficiency of accounting</a:t>
            </a:r>
            <a:r>
              <a:rPr lang="en-US" sz="1100" dirty="0">
                <a:latin typeface="Segoe UI"/>
                <a:cs typeface="Segoe UI"/>
              </a:rPr>
              <a:t>, as non-monetary information (e.g., employee morale, brand reputation) is ignored.</a:t>
            </a:r>
            <a:endParaRPr lang="en-US" dirty="0"/>
          </a:p>
          <a:p>
            <a:endParaRPr lang="en-US" dirty="0">
              <a:ea typeface="Calibri"/>
              <a:cs typeface="Calibri"/>
            </a:endParaRPr>
          </a:p>
        </p:txBody>
      </p:sp>
    </p:spTree>
    <p:extLst>
      <p:ext uri="{BB962C8B-B14F-4D97-AF65-F5344CB8AC3E}">
        <p14:creationId xmlns:p14="http://schemas.microsoft.com/office/powerpoint/2010/main" val="40359647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0C1A-7C88-2E65-FBED-665596423954}"/>
              </a:ext>
            </a:extLst>
          </p:cNvPr>
          <p:cNvSpPr>
            <a:spLocks noGrp="1"/>
          </p:cNvSpPr>
          <p:nvPr>
            <p:ph type="title"/>
          </p:nvPr>
        </p:nvSpPr>
        <p:spPr/>
        <p:txBody>
          <a:bodyPr/>
          <a:lstStyle/>
          <a:p>
            <a:r>
              <a:rPr lang="en-US" sz="1100" dirty="0">
                <a:latin typeface="Segoe UI"/>
                <a:cs typeface="Segoe UI"/>
              </a:rPr>
              <a:t>Historic Cost Convention</a:t>
            </a:r>
            <a:endParaRPr lang="en-US" dirty="0"/>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633CD0A-D333-BF44-C0B6-B0667865ABCD}"/>
              </a:ext>
            </a:extLst>
          </p:cNvPr>
          <p:cNvSpPr>
            <a:spLocks noGrp="1"/>
          </p:cNvSpPr>
          <p:nvPr>
            <p:ph idx="1"/>
          </p:nvPr>
        </p:nvSpPr>
        <p:spPr/>
        <p:txBody>
          <a:bodyPr vert="horz" lIns="91440" tIns="45720" rIns="91440" bIns="45720" rtlCol="0" anchor="t">
            <a:normAutofit/>
          </a:bodyPr>
          <a:lstStyle/>
          <a:p>
            <a:r>
              <a:rPr lang="en-US" sz="1100" b="1" dirty="0">
                <a:latin typeface="Segoe UI"/>
                <a:cs typeface="Segoe UI"/>
              </a:rPr>
              <a:t>Definition</a:t>
            </a:r>
            <a:endParaRPr lang="en-US" dirty="0">
              <a:ea typeface="Calibri" panose="020F0502020204030204"/>
              <a:cs typeface="Calibri" panose="020F0502020204030204"/>
            </a:endParaRPr>
          </a:p>
          <a:p>
            <a:r>
              <a:rPr lang="en-US" sz="1100" dirty="0">
                <a:latin typeface="Segoe UI"/>
                <a:cs typeface="Segoe UI"/>
              </a:rPr>
              <a:t>Assets are shown in the </a:t>
            </a:r>
            <a:r>
              <a:rPr lang="en-US" sz="1100" b="1" dirty="0">
                <a:latin typeface="Segoe UI"/>
                <a:cs typeface="Segoe UI"/>
              </a:rPr>
              <a:t>balance sheet at their original purchase cost</a:t>
            </a:r>
            <a:r>
              <a:rPr lang="en-US" sz="1100" dirty="0">
                <a:latin typeface="Segoe UI"/>
                <a:cs typeface="Segoe UI"/>
              </a:rPr>
              <a:t>, not at current market value or any other valuation.</a:t>
            </a:r>
            <a:endParaRPr lang="en-US" dirty="0"/>
          </a:p>
          <a:p>
            <a:r>
              <a:rPr lang="en-US" sz="1100" b="1" dirty="0">
                <a:latin typeface="Segoe UI"/>
                <a:cs typeface="Segoe UI"/>
              </a:rPr>
              <a:t>Implication</a:t>
            </a:r>
            <a:endParaRPr lang="en-US" dirty="0"/>
          </a:p>
          <a:p>
            <a:r>
              <a:rPr lang="en-US" sz="1100" dirty="0">
                <a:latin typeface="Segoe UI"/>
                <a:cs typeface="Segoe UI"/>
              </a:rPr>
              <a:t>Using the balance sheet to estimate the </a:t>
            </a:r>
            <a:r>
              <a:rPr lang="en-US" sz="1100" b="1" dirty="0">
                <a:latin typeface="Segoe UI"/>
                <a:cs typeface="Segoe UI"/>
              </a:rPr>
              <a:t>current value of a business</a:t>
            </a:r>
            <a:r>
              <a:rPr lang="en-US" sz="1100" dirty="0">
                <a:latin typeface="Segoe UI"/>
                <a:cs typeface="Segoe UI"/>
              </a:rPr>
              <a:t> can lead to </a:t>
            </a:r>
            <a:r>
              <a:rPr lang="en-US" sz="1100" b="1" dirty="0">
                <a:latin typeface="Segoe UI"/>
                <a:cs typeface="Segoe UI"/>
              </a:rPr>
              <a:t>misleading results</a:t>
            </a:r>
            <a:r>
              <a:rPr lang="en-US" sz="1100" dirty="0">
                <a:latin typeface="Segoe UI"/>
                <a:cs typeface="Segoe UI"/>
              </a:rPr>
              <a:t>.</a:t>
            </a:r>
            <a:endParaRPr lang="en-US" dirty="0"/>
          </a:p>
          <a:p>
            <a:r>
              <a:rPr lang="en-US" sz="1100" b="1" dirty="0">
                <a:latin typeface="Segoe UI"/>
                <a:cs typeface="Segoe UI"/>
              </a:rPr>
              <a:t>Exceptions</a:t>
            </a:r>
            <a:endParaRPr lang="en-US" dirty="0"/>
          </a:p>
          <a:p>
            <a:r>
              <a:rPr lang="en-US" sz="1100" dirty="0">
                <a:latin typeface="Segoe UI"/>
                <a:cs typeface="Segoe UI"/>
              </a:rPr>
              <a:t>Some businesses break this convention for certain assets (e.g., </a:t>
            </a:r>
            <a:r>
              <a:rPr lang="en-US" sz="1100" b="1" dirty="0">
                <a:latin typeface="Segoe UI"/>
                <a:cs typeface="Segoe UI"/>
              </a:rPr>
              <a:t>land and buildings</a:t>
            </a:r>
            <a:r>
              <a:rPr lang="en-US" sz="1100" dirty="0">
                <a:latin typeface="Segoe UI"/>
                <a:cs typeface="Segoe UI"/>
              </a:rPr>
              <a:t>) and show them at </a:t>
            </a:r>
            <a:r>
              <a:rPr lang="en-US" sz="1100" b="1" dirty="0">
                <a:latin typeface="Segoe UI"/>
                <a:cs typeface="Segoe UI"/>
              </a:rPr>
              <a:t>estimated current market value</a:t>
            </a:r>
            <a:r>
              <a:rPr lang="en-US" sz="1100" dirty="0">
                <a:latin typeface="Segoe UI"/>
                <a:cs typeface="Segoe UI"/>
              </a:rPr>
              <a:t>.</a:t>
            </a:r>
            <a:endParaRPr lang="en-US" dirty="0"/>
          </a:p>
          <a:p>
            <a:r>
              <a:rPr lang="en-US" sz="1100" b="1" dirty="0">
                <a:latin typeface="Segoe UI"/>
                <a:cs typeface="Segoe UI"/>
              </a:rPr>
              <a:t>Specialized Assets</a:t>
            </a:r>
            <a:endParaRPr lang="en-US" dirty="0"/>
          </a:p>
          <a:p>
            <a:r>
              <a:rPr lang="en-US" sz="1100" dirty="0">
                <a:latin typeface="Segoe UI"/>
                <a:cs typeface="Segoe UI"/>
              </a:rPr>
              <a:t>An asset may have </a:t>
            </a:r>
            <a:r>
              <a:rPr lang="en-US" sz="1100" b="1" dirty="0">
                <a:latin typeface="Segoe UI"/>
                <a:cs typeface="Segoe UI"/>
              </a:rPr>
              <a:t>low market value</a:t>
            </a:r>
            <a:r>
              <a:rPr lang="en-US" sz="1100" dirty="0">
                <a:latin typeface="Segoe UI"/>
                <a:cs typeface="Segoe UI"/>
              </a:rPr>
              <a:t> but be </a:t>
            </a:r>
            <a:r>
              <a:rPr lang="en-US" sz="1100" b="1" dirty="0">
                <a:latin typeface="Segoe UI"/>
                <a:cs typeface="Segoe UI"/>
              </a:rPr>
              <a:t>highly valuable to the business</a:t>
            </a:r>
            <a:r>
              <a:rPr lang="en-US" sz="1100" dirty="0">
                <a:latin typeface="Segoe UI"/>
                <a:cs typeface="Segoe UI"/>
              </a:rPr>
              <a:t> if it is specialized and of little use to others.</a:t>
            </a:r>
            <a:endParaRPr lang="en-US" dirty="0"/>
          </a:p>
          <a:p>
            <a:r>
              <a:rPr lang="en-US" sz="1100" b="1" dirty="0">
                <a:latin typeface="Segoe UI"/>
                <a:cs typeface="Segoe UI"/>
              </a:rPr>
              <a:t>Limitation</a:t>
            </a:r>
            <a:endParaRPr lang="en-US" dirty="0"/>
          </a:p>
          <a:p>
            <a:r>
              <a:rPr lang="en-US" sz="1100" dirty="0">
                <a:latin typeface="Segoe UI"/>
                <a:cs typeface="Segoe UI"/>
              </a:rPr>
              <a:t>Adherence to historic cost means readers </a:t>
            </a:r>
            <a:r>
              <a:rPr lang="en-US" sz="1100" b="1" dirty="0">
                <a:latin typeface="Segoe UI"/>
                <a:cs typeface="Segoe UI"/>
              </a:rPr>
              <a:t>cannot assess opportunity cost</a:t>
            </a:r>
            <a:r>
              <a:rPr lang="en-US" sz="1100" dirty="0">
                <a:latin typeface="Segoe UI"/>
                <a:cs typeface="Segoe UI"/>
              </a:rPr>
              <a:t> of using an asset.</a:t>
            </a:r>
            <a:endParaRPr lang="en-US" dirty="0"/>
          </a:p>
          <a:p>
            <a:r>
              <a:rPr lang="en-US" sz="1100" dirty="0">
                <a:latin typeface="Segoe UI"/>
                <a:cs typeface="Segoe UI"/>
              </a:rPr>
              <a:t>Example: When inventory cost is recorded as an expense, readers cannot judge how much more wealth could have been generated if used differently.</a:t>
            </a:r>
            <a:endParaRPr lang="en-US" dirty="0"/>
          </a:p>
          <a:p>
            <a:endParaRPr lang="en-US" dirty="0">
              <a:ea typeface="Calibri"/>
              <a:cs typeface="Calibri"/>
            </a:endParaRPr>
          </a:p>
        </p:txBody>
      </p:sp>
    </p:spTree>
    <p:extLst>
      <p:ext uri="{BB962C8B-B14F-4D97-AF65-F5344CB8AC3E}">
        <p14:creationId xmlns:p14="http://schemas.microsoft.com/office/powerpoint/2010/main" val="22913982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BBAE2-2622-A28F-A9EB-A556E4D62230}"/>
              </a:ext>
            </a:extLst>
          </p:cNvPr>
          <p:cNvSpPr>
            <a:spLocks noGrp="1"/>
          </p:cNvSpPr>
          <p:nvPr>
            <p:ph type="title"/>
          </p:nvPr>
        </p:nvSpPr>
        <p:spPr/>
        <p:txBody>
          <a:bodyPr/>
          <a:lstStyle/>
          <a:p>
            <a:r>
              <a:rPr lang="en-US" sz="1100" dirty="0">
                <a:latin typeface="Segoe UI"/>
                <a:cs typeface="Segoe UI"/>
              </a:rPr>
              <a:t>Stable Monetary Unit Convention</a:t>
            </a:r>
            <a:endParaRPr lang="en-US" dirty="0"/>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07D5CEB-487D-BE91-052F-110F121A90DE}"/>
              </a:ext>
            </a:extLst>
          </p:cNvPr>
          <p:cNvSpPr>
            <a:spLocks noGrp="1"/>
          </p:cNvSpPr>
          <p:nvPr>
            <p:ph idx="1"/>
          </p:nvPr>
        </p:nvSpPr>
        <p:spPr/>
        <p:txBody>
          <a:bodyPr vert="horz" lIns="91440" tIns="45720" rIns="91440" bIns="45720" rtlCol="0" anchor="t">
            <a:normAutofit/>
          </a:bodyPr>
          <a:lstStyle/>
          <a:p>
            <a:r>
              <a:rPr lang="en-US" sz="1100" b="1" dirty="0">
                <a:latin typeface="Segoe UI"/>
                <a:cs typeface="Segoe UI"/>
              </a:rPr>
              <a:t>Definition</a:t>
            </a:r>
            <a:endParaRPr lang="en-US" dirty="0">
              <a:ea typeface="Calibri" panose="020F0502020204030204"/>
              <a:cs typeface="Calibri" panose="020F0502020204030204"/>
            </a:endParaRPr>
          </a:p>
          <a:p>
            <a:r>
              <a:rPr lang="en-US" sz="1100" dirty="0">
                <a:latin typeface="Segoe UI"/>
                <a:cs typeface="Segoe UI"/>
              </a:rPr>
              <a:t>Assumes the </a:t>
            </a:r>
            <a:r>
              <a:rPr lang="en-US" sz="1100" b="1" dirty="0">
                <a:latin typeface="Segoe UI"/>
                <a:cs typeface="Segoe UI"/>
              </a:rPr>
              <a:t>value of currency remains constant</a:t>
            </a:r>
            <a:r>
              <a:rPr lang="en-US" sz="1100" dirty="0">
                <a:latin typeface="Segoe UI"/>
                <a:cs typeface="Segoe UI"/>
              </a:rPr>
              <a:t> in its purchasing power.</a:t>
            </a:r>
            <a:endParaRPr lang="en-US" dirty="0"/>
          </a:p>
          <a:p>
            <a:r>
              <a:rPr lang="en-US" sz="1100" dirty="0">
                <a:latin typeface="Segoe UI"/>
                <a:cs typeface="Segoe UI"/>
              </a:rPr>
              <a:t>Financial statements are prepared </a:t>
            </a:r>
            <a:r>
              <a:rPr lang="en-US" sz="1100" b="1" dirty="0">
                <a:latin typeface="Segoe UI"/>
                <a:cs typeface="Segoe UI"/>
              </a:rPr>
              <a:t>as if there is no inflation or deflation</a:t>
            </a:r>
            <a:r>
              <a:rPr lang="en-US" sz="1100" dirty="0">
                <a:latin typeface="Segoe UI"/>
                <a:cs typeface="Segoe UI"/>
              </a:rPr>
              <a:t>.</a:t>
            </a:r>
            <a:endParaRPr lang="en-US" dirty="0"/>
          </a:p>
          <a:p>
            <a:r>
              <a:rPr lang="en-US" sz="1100" b="1" dirty="0">
                <a:latin typeface="Segoe UI"/>
                <a:cs typeface="Segoe UI"/>
              </a:rPr>
              <a:t>Implication</a:t>
            </a:r>
            <a:endParaRPr lang="en-US" dirty="0"/>
          </a:p>
          <a:p>
            <a:r>
              <a:rPr lang="en-US" sz="1100" dirty="0">
                <a:latin typeface="Segoe UI"/>
                <a:cs typeface="Segoe UI"/>
              </a:rPr>
              <a:t>Ignores changes in price levels for goods and services.</a:t>
            </a:r>
            <a:endParaRPr lang="en-US" dirty="0"/>
          </a:p>
          <a:p>
            <a:r>
              <a:rPr lang="en-US" sz="1100" dirty="0">
                <a:latin typeface="Segoe UI"/>
                <a:cs typeface="Segoe UI"/>
              </a:rPr>
              <a:t>Can lead to </a:t>
            </a:r>
            <a:r>
              <a:rPr lang="en-US" sz="1100" b="1" dirty="0">
                <a:latin typeface="Segoe UI"/>
                <a:cs typeface="Segoe UI"/>
              </a:rPr>
              <a:t>misleading impressions</a:t>
            </a:r>
            <a:r>
              <a:rPr lang="en-US" sz="1100" dirty="0">
                <a:latin typeface="Segoe UI"/>
                <a:cs typeface="Segoe UI"/>
              </a:rPr>
              <a:t> in financial statements.</a:t>
            </a:r>
            <a:endParaRPr lang="en-US" dirty="0"/>
          </a:p>
          <a:p>
            <a:r>
              <a:rPr lang="en-US" sz="1100" b="1" dirty="0">
                <a:latin typeface="Segoe UI"/>
                <a:cs typeface="Segoe UI"/>
              </a:rPr>
              <a:t>Reality Check</a:t>
            </a:r>
            <a:endParaRPr lang="en-US" dirty="0"/>
          </a:p>
          <a:p>
            <a:r>
              <a:rPr lang="en-US" sz="1100" dirty="0">
                <a:latin typeface="Segoe UI"/>
                <a:cs typeface="Segoe UI"/>
              </a:rPr>
              <a:t>Inflation is a </a:t>
            </a:r>
            <a:r>
              <a:rPr lang="en-US" sz="1100" b="1" dirty="0">
                <a:latin typeface="Segoe UI"/>
                <a:cs typeface="Segoe UI"/>
              </a:rPr>
              <a:t>constant feature</a:t>
            </a:r>
            <a:r>
              <a:rPr lang="en-US" sz="1100" dirty="0">
                <a:latin typeface="Segoe UI"/>
                <a:cs typeface="Segoe UI"/>
              </a:rPr>
              <a:t> of most economies.</a:t>
            </a:r>
            <a:endParaRPr lang="en-US" dirty="0"/>
          </a:p>
          <a:p>
            <a:r>
              <a:rPr lang="en-US" sz="1100" dirty="0">
                <a:latin typeface="Segoe UI"/>
                <a:cs typeface="Segoe UI"/>
              </a:rPr>
              <a:t>Ignoring inflation creates </a:t>
            </a:r>
            <a:r>
              <a:rPr lang="en-US" sz="1100" b="1" dirty="0">
                <a:latin typeface="Segoe UI"/>
                <a:cs typeface="Segoe UI"/>
              </a:rPr>
              <a:t>distortions in reported financial information</a:t>
            </a:r>
            <a:r>
              <a:rPr lang="en-US" sz="1100" dirty="0">
                <a:latin typeface="Segoe UI"/>
                <a:cs typeface="Segoe UI"/>
              </a:rPr>
              <a:t>.</a:t>
            </a:r>
            <a:endParaRPr lang="en-US" dirty="0"/>
          </a:p>
          <a:p>
            <a:r>
              <a:rPr lang="en-US" sz="1100" b="1" dirty="0">
                <a:latin typeface="Segoe UI"/>
                <a:cs typeface="Segoe UI"/>
              </a:rPr>
              <a:t>Attempts to Address Issue</a:t>
            </a:r>
            <a:endParaRPr lang="en-US" dirty="0"/>
          </a:p>
          <a:p>
            <a:r>
              <a:rPr lang="en-US" sz="1100" dirty="0">
                <a:latin typeface="Segoe UI"/>
                <a:cs typeface="Segoe UI"/>
              </a:rPr>
              <a:t>Various approaches have been proposed to adjust for price changes.</a:t>
            </a:r>
            <a:endParaRPr lang="en-US" dirty="0"/>
          </a:p>
          <a:p>
            <a:r>
              <a:rPr lang="en-US" sz="1100" b="1" dirty="0">
                <a:latin typeface="Segoe UI"/>
                <a:cs typeface="Segoe UI"/>
              </a:rPr>
              <a:t>No major economy</a:t>
            </a:r>
            <a:r>
              <a:rPr lang="en-US" sz="1100" dirty="0">
                <a:latin typeface="Segoe UI"/>
                <a:cs typeface="Segoe UI"/>
              </a:rPr>
              <a:t> has adopted a </a:t>
            </a:r>
            <a:r>
              <a:rPr lang="en-US" sz="1100" b="1" dirty="0">
                <a:latin typeface="Segoe UI"/>
                <a:cs typeface="Segoe UI"/>
              </a:rPr>
              <a:t>consistent and widely used method</a:t>
            </a:r>
            <a:r>
              <a:rPr lang="en-US" sz="1100" dirty="0">
                <a:latin typeface="Segoe UI"/>
                <a:cs typeface="Segoe UI"/>
              </a:rPr>
              <a:t>.</a:t>
            </a:r>
            <a:endParaRPr lang="en-US" dirty="0"/>
          </a:p>
          <a:p>
            <a:endParaRPr lang="en-US" dirty="0">
              <a:ea typeface="Calibri"/>
              <a:cs typeface="Calibri"/>
            </a:endParaRPr>
          </a:p>
        </p:txBody>
      </p:sp>
    </p:spTree>
    <p:extLst>
      <p:ext uri="{BB962C8B-B14F-4D97-AF65-F5344CB8AC3E}">
        <p14:creationId xmlns:p14="http://schemas.microsoft.com/office/powerpoint/2010/main" val="235485387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F608D-2485-61AD-99E8-DEF7988CFB55}"/>
              </a:ext>
            </a:extLst>
          </p:cNvPr>
          <p:cNvSpPr>
            <a:spLocks noGrp="1"/>
          </p:cNvSpPr>
          <p:nvPr>
            <p:ph type="title"/>
          </p:nvPr>
        </p:nvSpPr>
        <p:spPr/>
        <p:txBody>
          <a:bodyPr/>
          <a:lstStyle/>
          <a:p>
            <a:r>
              <a:rPr lang="en-US" sz="1100">
                <a:latin typeface="Segoe UI"/>
                <a:cs typeface="Segoe UI"/>
              </a:rPr>
              <a:t>Matching Convention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198B7DD-9677-9948-A740-25C00767668C}"/>
              </a:ext>
            </a:extLst>
          </p:cNvPr>
          <p:cNvSpPr>
            <a:spLocks noGrp="1"/>
          </p:cNvSpPr>
          <p:nvPr>
            <p:ph idx="1"/>
          </p:nvPr>
        </p:nvSpPr>
        <p:spPr/>
        <p:txBody>
          <a:bodyPr vert="horz" lIns="91440" tIns="45720" rIns="91440" bIns="45720" rtlCol="0" anchor="t">
            <a:normAutofit/>
          </a:bodyPr>
          <a:lstStyle/>
          <a:p>
            <a:r>
              <a:rPr lang="en-US" sz="1100" b="1" dirty="0">
                <a:latin typeface="Segoe UI"/>
                <a:cs typeface="Segoe UI"/>
              </a:rPr>
              <a:t>Definition</a:t>
            </a:r>
            <a:endParaRPr lang="en-US" dirty="0">
              <a:ea typeface="Calibri" panose="020F0502020204030204"/>
              <a:cs typeface="Calibri" panose="020F0502020204030204"/>
            </a:endParaRPr>
          </a:p>
          <a:p>
            <a:r>
              <a:rPr lang="en-US" sz="1100" dirty="0">
                <a:latin typeface="Segoe UI"/>
                <a:cs typeface="Segoe UI"/>
              </a:rPr>
              <a:t>Expenses (events reducing wealth) are </a:t>
            </a:r>
            <a:r>
              <a:rPr lang="en-US" sz="1100" b="1" dirty="0">
                <a:latin typeface="Segoe UI"/>
                <a:cs typeface="Segoe UI"/>
              </a:rPr>
              <a:t>matched to the revenues they helped generate</a:t>
            </a:r>
            <a:r>
              <a:rPr lang="en-US" sz="1100" dirty="0">
                <a:latin typeface="Segoe UI"/>
                <a:cs typeface="Segoe UI"/>
              </a:rPr>
              <a:t> within the </a:t>
            </a:r>
            <a:r>
              <a:rPr lang="en-US" sz="1100" b="1" dirty="0">
                <a:latin typeface="Segoe UI"/>
                <a:cs typeface="Segoe UI"/>
              </a:rPr>
              <a:t>same reporting period</a:t>
            </a:r>
            <a:r>
              <a:rPr lang="en-US" sz="1100" dirty="0">
                <a:latin typeface="Segoe UI"/>
                <a:cs typeface="Segoe UI"/>
              </a:rPr>
              <a:t>.</a:t>
            </a:r>
            <a:endParaRPr lang="en-US" dirty="0"/>
          </a:p>
          <a:p>
            <a:r>
              <a:rPr lang="en-US" sz="1100" b="1" dirty="0">
                <a:latin typeface="Segoe UI"/>
                <a:cs typeface="Segoe UI"/>
              </a:rPr>
              <a:t>Example</a:t>
            </a:r>
            <a:endParaRPr lang="en-US" dirty="0"/>
          </a:p>
          <a:p>
            <a:r>
              <a:rPr lang="en-US" sz="1100" dirty="0">
                <a:latin typeface="Segoe UI"/>
                <a:cs typeface="Segoe UI"/>
              </a:rPr>
              <a:t>If the </a:t>
            </a:r>
            <a:r>
              <a:rPr lang="en-US" sz="1100" b="1" dirty="0">
                <a:latin typeface="Segoe UI"/>
                <a:cs typeface="Segoe UI"/>
              </a:rPr>
              <a:t>sale of goods</a:t>
            </a:r>
            <a:r>
              <a:rPr lang="en-US" sz="1100" dirty="0">
                <a:latin typeface="Segoe UI"/>
                <a:cs typeface="Segoe UI"/>
              </a:rPr>
              <a:t> is recognized as revenue in a period, the </a:t>
            </a:r>
            <a:r>
              <a:rPr lang="en-US" sz="1100" b="1" dirty="0">
                <a:latin typeface="Segoe UI"/>
                <a:cs typeface="Segoe UI"/>
              </a:rPr>
              <a:t>cost of acquiring those goods</a:t>
            </a:r>
            <a:r>
              <a:rPr lang="en-US" sz="1100" dirty="0">
                <a:latin typeface="Segoe UI"/>
                <a:cs typeface="Segoe UI"/>
              </a:rPr>
              <a:t> is recorded as an expense in the </a:t>
            </a:r>
            <a:r>
              <a:rPr lang="en-US" sz="1100" b="1" dirty="0">
                <a:latin typeface="Segoe UI"/>
                <a:cs typeface="Segoe UI"/>
              </a:rPr>
              <a:t>same period</a:t>
            </a:r>
            <a:r>
              <a:rPr lang="en-US" sz="1100" dirty="0">
                <a:latin typeface="Segoe UI"/>
                <a:cs typeface="Segoe UI"/>
              </a:rPr>
              <a:t>.</a:t>
            </a:r>
            <a:endParaRPr lang="en-US" dirty="0"/>
          </a:p>
          <a:p>
            <a:r>
              <a:rPr lang="en-US" sz="1100" dirty="0">
                <a:latin typeface="Segoe UI"/>
                <a:cs typeface="Segoe UI"/>
              </a:rPr>
              <a:t>This applies </a:t>
            </a:r>
            <a:r>
              <a:rPr lang="en-US" sz="1100" b="1" dirty="0">
                <a:latin typeface="Segoe UI"/>
                <a:cs typeface="Segoe UI"/>
              </a:rPr>
              <a:t>regardless of when the goods were purchased</a:t>
            </a:r>
            <a:r>
              <a:rPr lang="en-US" sz="1100" dirty="0">
                <a:latin typeface="Segoe UI"/>
                <a:cs typeface="Segoe UI"/>
              </a:rPr>
              <a:t> (current or earlier period).</a:t>
            </a:r>
            <a:endParaRPr lang="en-US" dirty="0"/>
          </a:p>
          <a:p>
            <a:r>
              <a:rPr lang="en-US" sz="1100" b="1" dirty="0">
                <a:latin typeface="Segoe UI"/>
                <a:cs typeface="Segoe UI"/>
              </a:rPr>
              <a:t>Objective</a:t>
            </a:r>
            <a:endParaRPr lang="en-US" dirty="0"/>
          </a:p>
          <a:p>
            <a:r>
              <a:rPr lang="en-US" sz="1100" dirty="0">
                <a:latin typeface="Segoe UI"/>
                <a:cs typeface="Segoe UI"/>
              </a:rPr>
              <a:t>To assess the </a:t>
            </a:r>
            <a:r>
              <a:rPr lang="en-US" sz="1100" b="1" dirty="0">
                <a:latin typeface="Segoe UI"/>
                <a:cs typeface="Segoe UI"/>
              </a:rPr>
              <a:t>net effect on wealth</a:t>
            </a:r>
            <a:r>
              <a:rPr lang="en-US" sz="1100" dirty="0">
                <a:latin typeface="Segoe UI"/>
                <a:cs typeface="Segoe UI"/>
              </a:rPr>
              <a:t> generated by the revenues of a specific period.</a:t>
            </a:r>
            <a:endParaRPr lang="en-US" dirty="0"/>
          </a:p>
          <a:p>
            <a:endParaRPr lang="en-US" dirty="0">
              <a:ea typeface="Calibri"/>
              <a:cs typeface="Calibri"/>
            </a:endParaRPr>
          </a:p>
        </p:txBody>
      </p:sp>
    </p:spTree>
    <p:extLst>
      <p:ext uri="{BB962C8B-B14F-4D97-AF65-F5344CB8AC3E}">
        <p14:creationId xmlns:p14="http://schemas.microsoft.com/office/powerpoint/2010/main" val="124237556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9EE69-E44D-7590-935A-F91D281F000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9E5B1E6-4D74-99E3-E2DB-53CA9BD8BB5D}"/>
              </a:ext>
            </a:extLst>
          </p:cNvPr>
          <p:cNvSpPr>
            <a:spLocks noGrp="1"/>
          </p:cNvSpPr>
          <p:nvPr>
            <p:ph idx="1"/>
          </p:nvPr>
        </p:nvSpPr>
        <p:spPr/>
        <p:txBody>
          <a:bodyPr vert="horz" lIns="91440" tIns="45720" rIns="91440" bIns="45720" rtlCol="0" anchor="t">
            <a:normAutofit fontScale="85000" lnSpcReduction="20000"/>
          </a:bodyPr>
          <a:lstStyle/>
          <a:p>
            <a:r>
              <a:rPr lang="en-US" b="1" dirty="0"/>
              <a:t>Example 1: Sale of Goods</a:t>
            </a:r>
            <a:endParaRPr lang="en-US" dirty="0">
              <a:ea typeface="Calibri"/>
              <a:cs typeface="Calibri"/>
            </a:endParaRPr>
          </a:p>
          <a:p>
            <a:r>
              <a:rPr lang="en-US" sz="1100" dirty="0">
                <a:latin typeface="Segoe UI"/>
                <a:ea typeface="Calibri"/>
                <a:cs typeface="Segoe UI"/>
              </a:rPr>
              <a:t>A business sells goods worth </a:t>
            </a:r>
            <a:r>
              <a:rPr lang="en-US" sz="1100" b="1" dirty="0">
                <a:latin typeface="Segoe UI"/>
                <a:ea typeface="Calibri"/>
                <a:cs typeface="Segoe UI"/>
              </a:rPr>
              <a:t>$10,000</a:t>
            </a:r>
            <a:r>
              <a:rPr lang="en-US" sz="1100" dirty="0">
                <a:latin typeface="Segoe UI"/>
                <a:ea typeface="Calibri"/>
                <a:cs typeface="Segoe UI"/>
              </a:rPr>
              <a:t> in January.</a:t>
            </a:r>
            <a:endParaRPr lang="en-US" dirty="0"/>
          </a:p>
          <a:p>
            <a:r>
              <a:rPr lang="en-US" sz="1100" dirty="0">
                <a:latin typeface="Segoe UI"/>
                <a:ea typeface="Calibri"/>
                <a:cs typeface="Segoe UI"/>
              </a:rPr>
              <a:t>The goods were purchased in December for </a:t>
            </a:r>
            <a:r>
              <a:rPr lang="en-US" sz="1100" b="1" dirty="0">
                <a:latin typeface="Segoe UI"/>
                <a:ea typeface="Calibri"/>
                <a:cs typeface="Segoe UI"/>
              </a:rPr>
              <a:t>$6,000</a:t>
            </a:r>
            <a:r>
              <a:rPr lang="en-US" sz="1100" dirty="0">
                <a:latin typeface="Segoe UI"/>
                <a:ea typeface="Calibri"/>
                <a:cs typeface="Segoe UI"/>
              </a:rPr>
              <a:t>.</a:t>
            </a:r>
            <a:endParaRPr lang="en-US" dirty="0"/>
          </a:p>
          <a:p>
            <a:r>
              <a:rPr lang="en-US" sz="1100" b="1" dirty="0">
                <a:latin typeface="Segoe UI"/>
                <a:ea typeface="Calibri"/>
                <a:cs typeface="Segoe UI"/>
              </a:rPr>
              <a:t>Matching Convention</a:t>
            </a:r>
            <a:r>
              <a:rPr lang="en-US" sz="1100" dirty="0">
                <a:latin typeface="Segoe UI"/>
                <a:ea typeface="Calibri"/>
                <a:cs typeface="Segoe UI"/>
              </a:rPr>
              <a:t> requires: </a:t>
            </a:r>
            <a:endParaRPr lang="en-US" dirty="0"/>
          </a:p>
          <a:p>
            <a:pPr lvl="1"/>
            <a:r>
              <a:rPr lang="en-US" sz="1100" dirty="0">
                <a:latin typeface="Segoe UI"/>
                <a:ea typeface="Calibri"/>
                <a:cs typeface="Segoe UI"/>
              </a:rPr>
              <a:t>Revenue of </a:t>
            </a:r>
            <a:r>
              <a:rPr lang="en-US" sz="1100" b="1" dirty="0">
                <a:latin typeface="Segoe UI"/>
                <a:ea typeface="Calibri"/>
                <a:cs typeface="Segoe UI"/>
              </a:rPr>
              <a:t>$10,000</a:t>
            </a:r>
            <a:r>
              <a:rPr lang="en-US" sz="1100" dirty="0">
                <a:latin typeface="Segoe UI"/>
                <a:ea typeface="Calibri"/>
                <a:cs typeface="Segoe UI"/>
              </a:rPr>
              <a:t> (January) is matched with the expense of </a:t>
            </a:r>
            <a:r>
              <a:rPr lang="en-US" sz="1100" b="1" dirty="0">
                <a:latin typeface="Segoe UI"/>
                <a:ea typeface="Calibri"/>
                <a:cs typeface="Segoe UI"/>
              </a:rPr>
              <a:t>$6,000</a:t>
            </a:r>
            <a:r>
              <a:rPr lang="en-US" sz="1100" dirty="0">
                <a:latin typeface="Segoe UI"/>
                <a:ea typeface="Calibri"/>
                <a:cs typeface="Segoe UI"/>
              </a:rPr>
              <a:t> (cost of goods sold) in the </a:t>
            </a:r>
            <a:r>
              <a:rPr lang="en-US" sz="1100" b="1" dirty="0">
                <a:latin typeface="Segoe UI"/>
                <a:ea typeface="Calibri"/>
                <a:cs typeface="Segoe UI"/>
              </a:rPr>
              <a:t>same reporting period</a:t>
            </a:r>
            <a:r>
              <a:rPr lang="en-US" sz="1100" dirty="0">
                <a:latin typeface="Segoe UI"/>
                <a:ea typeface="Calibri"/>
                <a:cs typeface="Segoe UI"/>
              </a:rPr>
              <a:t> (January).</a:t>
            </a:r>
            <a:endParaRPr lang="en-US" dirty="0"/>
          </a:p>
          <a:p>
            <a:r>
              <a:rPr lang="en-US" sz="1100" b="1" dirty="0">
                <a:latin typeface="Segoe UI"/>
                <a:ea typeface="Calibri"/>
                <a:cs typeface="Segoe UI"/>
              </a:rPr>
              <a:t>Net Effect on Wealth (Profit)</a:t>
            </a:r>
            <a:r>
              <a:rPr lang="en-US" sz="1100" dirty="0">
                <a:latin typeface="Segoe UI"/>
                <a:ea typeface="Calibri"/>
                <a:cs typeface="Segoe UI"/>
              </a:rPr>
              <a:t> = $10,000 – $6,000 = </a:t>
            </a:r>
            <a:r>
              <a:rPr lang="en-US" sz="1100" b="1" dirty="0">
                <a:latin typeface="Segoe UI"/>
                <a:ea typeface="Calibri"/>
                <a:cs typeface="Segoe UI"/>
              </a:rPr>
              <a:t>$4,000</a:t>
            </a:r>
            <a:r>
              <a:rPr lang="en-US" sz="1100" dirty="0">
                <a:latin typeface="Segoe UI"/>
                <a:ea typeface="Calibri"/>
                <a:cs typeface="Segoe UI"/>
              </a:rPr>
              <a:t>.</a:t>
            </a:r>
            <a:endParaRPr lang="en-US" dirty="0"/>
          </a:p>
          <a:p>
            <a:r>
              <a:rPr lang="en-US" b="1" dirty="0"/>
              <a:t>Example 2: Advertising Expense</a:t>
            </a:r>
            <a:endParaRPr lang="en-US" dirty="0">
              <a:ea typeface="Calibri"/>
              <a:cs typeface="Calibri"/>
            </a:endParaRPr>
          </a:p>
          <a:p>
            <a:r>
              <a:rPr lang="en-US" sz="1100" dirty="0">
                <a:latin typeface="Segoe UI"/>
                <a:ea typeface="Calibri"/>
                <a:cs typeface="Segoe UI"/>
              </a:rPr>
              <a:t>A company spends </a:t>
            </a:r>
            <a:r>
              <a:rPr lang="en-US" sz="1100" b="1" dirty="0">
                <a:latin typeface="Segoe UI"/>
                <a:ea typeface="Calibri"/>
                <a:cs typeface="Segoe UI"/>
              </a:rPr>
              <a:t>$2,000</a:t>
            </a:r>
            <a:r>
              <a:rPr lang="en-US" sz="1100" dirty="0">
                <a:latin typeface="Segoe UI"/>
                <a:ea typeface="Calibri"/>
                <a:cs typeface="Segoe UI"/>
              </a:rPr>
              <a:t> on advertising in March to promote a product.</a:t>
            </a:r>
            <a:endParaRPr lang="en-US" dirty="0"/>
          </a:p>
          <a:p>
            <a:r>
              <a:rPr lang="en-US" sz="1100" dirty="0">
                <a:latin typeface="Segoe UI"/>
                <a:ea typeface="Calibri"/>
                <a:cs typeface="Segoe UI"/>
              </a:rPr>
              <a:t>Sales generated from this campaign in March = </a:t>
            </a:r>
            <a:r>
              <a:rPr lang="en-US" sz="1100" b="1" dirty="0">
                <a:latin typeface="Segoe UI"/>
                <a:ea typeface="Calibri"/>
                <a:cs typeface="Segoe UI"/>
              </a:rPr>
              <a:t>$8,000</a:t>
            </a:r>
            <a:r>
              <a:rPr lang="en-US" sz="1100" dirty="0">
                <a:latin typeface="Segoe UI"/>
                <a:ea typeface="Calibri"/>
                <a:cs typeface="Segoe UI"/>
              </a:rPr>
              <a:t>.</a:t>
            </a:r>
            <a:endParaRPr lang="en-US" dirty="0"/>
          </a:p>
          <a:p>
            <a:r>
              <a:rPr lang="en-US" sz="1100" b="1" dirty="0">
                <a:latin typeface="Segoe UI"/>
                <a:ea typeface="Calibri"/>
                <a:cs typeface="Segoe UI"/>
              </a:rPr>
              <a:t>Matching Convention</a:t>
            </a:r>
            <a:r>
              <a:rPr lang="en-US" sz="1100" dirty="0">
                <a:latin typeface="Segoe UI"/>
                <a:ea typeface="Calibri"/>
                <a:cs typeface="Segoe UI"/>
              </a:rPr>
              <a:t>: </a:t>
            </a:r>
            <a:endParaRPr lang="en-US" dirty="0"/>
          </a:p>
          <a:p>
            <a:pPr lvl="1"/>
            <a:r>
              <a:rPr lang="en-US" sz="1100" dirty="0">
                <a:latin typeface="Segoe UI"/>
                <a:ea typeface="Calibri"/>
                <a:cs typeface="Segoe UI"/>
              </a:rPr>
              <a:t>Advertising expense </a:t>
            </a:r>
            <a:r>
              <a:rPr lang="en-US" sz="1100" b="1" dirty="0">
                <a:latin typeface="Segoe UI"/>
                <a:ea typeface="Calibri"/>
                <a:cs typeface="Segoe UI"/>
              </a:rPr>
              <a:t>$2,000</a:t>
            </a:r>
            <a:r>
              <a:rPr lang="en-US" sz="1100" dirty="0">
                <a:latin typeface="Segoe UI"/>
                <a:ea typeface="Calibri"/>
                <a:cs typeface="Segoe UI"/>
              </a:rPr>
              <a:t> is recorded in the same period as the revenue </a:t>
            </a:r>
            <a:r>
              <a:rPr lang="en-US" sz="1100" b="1" dirty="0">
                <a:latin typeface="Segoe UI"/>
                <a:ea typeface="Calibri"/>
                <a:cs typeface="Segoe UI"/>
              </a:rPr>
              <a:t>$8,000</a:t>
            </a:r>
            <a:r>
              <a:rPr lang="en-US" sz="1100" dirty="0">
                <a:latin typeface="Segoe UI"/>
                <a:ea typeface="Calibri"/>
                <a:cs typeface="Segoe UI"/>
              </a:rPr>
              <a:t>.</a:t>
            </a:r>
            <a:endParaRPr lang="en-US" dirty="0"/>
          </a:p>
          <a:p>
            <a:r>
              <a:rPr lang="en-US" sz="1100" b="1" dirty="0">
                <a:latin typeface="Segoe UI"/>
                <a:ea typeface="Calibri"/>
                <a:cs typeface="Segoe UI"/>
              </a:rPr>
              <a:t>Net Effect on Wealth (Profit)</a:t>
            </a:r>
            <a:r>
              <a:rPr lang="en-US" sz="1100" dirty="0">
                <a:latin typeface="Segoe UI"/>
                <a:ea typeface="Calibri"/>
                <a:cs typeface="Segoe UI"/>
              </a:rPr>
              <a:t> = $8,000 – $2,000 = </a:t>
            </a:r>
            <a:r>
              <a:rPr lang="en-US" sz="1100" b="1" dirty="0">
                <a:latin typeface="Segoe UI"/>
                <a:ea typeface="Calibri"/>
                <a:cs typeface="Segoe UI"/>
              </a:rPr>
              <a:t>$6,000</a:t>
            </a:r>
            <a:r>
              <a:rPr lang="en-US" sz="1100" dirty="0">
                <a:latin typeface="Segoe UI"/>
                <a:ea typeface="Calibri"/>
                <a:cs typeface="Segoe UI"/>
              </a:rPr>
              <a:t>.</a:t>
            </a:r>
            <a:endParaRPr lang="en-US" dirty="0"/>
          </a:p>
          <a:p>
            <a:r>
              <a:rPr lang="en-US" b="1" dirty="0"/>
              <a:t>Example 3: Inventory Purchased Earlier</a:t>
            </a:r>
            <a:endParaRPr lang="en-US" dirty="0">
              <a:ea typeface="Calibri"/>
              <a:cs typeface="Calibri"/>
            </a:endParaRPr>
          </a:p>
          <a:p>
            <a:r>
              <a:rPr lang="en-US" sz="1100" dirty="0">
                <a:latin typeface="Segoe UI"/>
                <a:ea typeface="Calibri"/>
                <a:cs typeface="Segoe UI"/>
              </a:rPr>
              <a:t>Inventory purchased in November for </a:t>
            </a:r>
            <a:r>
              <a:rPr lang="en-US" sz="1100" b="1" dirty="0">
                <a:latin typeface="Segoe UI"/>
                <a:ea typeface="Calibri"/>
                <a:cs typeface="Segoe UI"/>
              </a:rPr>
              <a:t>$5,000</a:t>
            </a:r>
            <a:r>
              <a:rPr lang="en-US" sz="1100" dirty="0">
                <a:latin typeface="Segoe UI"/>
                <a:ea typeface="Calibri"/>
                <a:cs typeface="Segoe UI"/>
              </a:rPr>
              <a:t>.</a:t>
            </a:r>
            <a:endParaRPr lang="en-US" dirty="0"/>
          </a:p>
          <a:p>
            <a:r>
              <a:rPr lang="en-US" sz="1100" dirty="0">
                <a:latin typeface="Segoe UI"/>
                <a:ea typeface="Calibri"/>
                <a:cs typeface="Segoe UI"/>
              </a:rPr>
              <a:t>Sold in February for </a:t>
            </a:r>
            <a:r>
              <a:rPr lang="en-US" sz="1100" b="1" dirty="0">
                <a:latin typeface="Segoe UI"/>
                <a:ea typeface="Calibri"/>
                <a:cs typeface="Segoe UI"/>
              </a:rPr>
              <a:t>$7,500</a:t>
            </a:r>
            <a:r>
              <a:rPr lang="en-US" sz="1100" dirty="0">
                <a:latin typeface="Segoe UI"/>
                <a:ea typeface="Calibri"/>
                <a:cs typeface="Segoe UI"/>
              </a:rPr>
              <a:t>.</a:t>
            </a:r>
            <a:endParaRPr lang="en-US" dirty="0"/>
          </a:p>
          <a:p>
            <a:r>
              <a:rPr lang="en-US" sz="1100" b="1" dirty="0">
                <a:latin typeface="Segoe UI"/>
                <a:ea typeface="Calibri"/>
                <a:cs typeface="Segoe UI"/>
              </a:rPr>
              <a:t>Matching Convention</a:t>
            </a:r>
            <a:r>
              <a:rPr lang="en-US" sz="1100" dirty="0">
                <a:latin typeface="Segoe UI"/>
                <a:ea typeface="Calibri"/>
                <a:cs typeface="Segoe UI"/>
              </a:rPr>
              <a:t>: </a:t>
            </a:r>
            <a:endParaRPr lang="en-US" dirty="0"/>
          </a:p>
          <a:p>
            <a:pPr lvl="1"/>
            <a:r>
              <a:rPr lang="en-US" sz="1100" dirty="0">
                <a:latin typeface="Segoe UI"/>
                <a:ea typeface="Calibri"/>
                <a:cs typeface="Segoe UI"/>
              </a:rPr>
              <a:t>Revenue </a:t>
            </a:r>
            <a:r>
              <a:rPr lang="en-US" sz="1100" b="1" dirty="0">
                <a:latin typeface="Segoe UI"/>
                <a:ea typeface="Calibri"/>
                <a:cs typeface="Segoe UI"/>
              </a:rPr>
              <a:t>$7,500</a:t>
            </a:r>
            <a:r>
              <a:rPr lang="en-US" sz="1100" dirty="0">
                <a:latin typeface="Segoe UI"/>
                <a:ea typeface="Calibri"/>
                <a:cs typeface="Segoe UI"/>
              </a:rPr>
              <a:t> (February) matched with expense </a:t>
            </a:r>
            <a:r>
              <a:rPr lang="en-US" sz="1100" b="1" dirty="0">
                <a:latin typeface="Segoe UI"/>
                <a:ea typeface="Calibri"/>
                <a:cs typeface="Segoe UI"/>
              </a:rPr>
              <a:t>$5,000</a:t>
            </a:r>
            <a:r>
              <a:rPr lang="en-US" sz="1100" dirty="0">
                <a:latin typeface="Segoe UI"/>
                <a:ea typeface="Calibri"/>
                <a:cs typeface="Segoe UI"/>
              </a:rPr>
              <a:t> (cost of inventory) in February.</a:t>
            </a:r>
            <a:endParaRPr lang="en-US" dirty="0"/>
          </a:p>
          <a:p>
            <a:r>
              <a:rPr lang="en-US" sz="1100" b="1" dirty="0">
                <a:latin typeface="Segoe UI"/>
                <a:ea typeface="Calibri"/>
                <a:cs typeface="Segoe UI"/>
              </a:rPr>
              <a:t>Net Effect on Wealth (Profit)</a:t>
            </a:r>
            <a:r>
              <a:rPr lang="en-US" sz="1100" dirty="0">
                <a:latin typeface="Segoe UI"/>
                <a:ea typeface="Calibri"/>
                <a:cs typeface="Segoe UI"/>
              </a:rPr>
              <a:t> = $7,500 – $5,000 = </a:t>
            </a:r>
            <a:r>
              <a:rPr lang="en-US" sz="1100" b="1" dirty="0">
                <a:latin typeface="Segoe UI"/>
                <a:ea typeface="Calibri"/>
                <a:cs typeface="Segoe UI"/>
              </a:rPr>
              <a:t>$2,500</a:t>
            </a:r>
            <a:r>
              <a:rPr lang="en-US" sz="1100" dirty="0">
                <a:latin typeface="Segoe UI"/>
                <a:ea typeface="Calibri"/>
                <a:cs typeface="Segoe UI"/>
              </a:rPr>
              <a:t>.</a:t>
            </a:r>
            <a:endParaRPr lang="en-US" dirty="0"/>
          </a:p>
          <a:p>
            <a:endParaRPr lang="en-US" dirty="0">
              <a:ea typeface="Calibri"/>
              <a:cs typeface="Calibri"/>
            </a:endParaRPr>
          </a:p>
        </p:txBody>
      </p:sp>
    </p:spTree>
    <p:extLst>
      <p:ext uri="{BB962C8B-B14F-4D97-AF65-F5344CB8AC3E}">
        <p14:creationId xmlns:p14="http://schemas.microsoft.com/office/powerpoint/2010/main" val="262698094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B0BE-A7ED-BDB9-DEC4-834D379AC63A}"/>
              </a:ext>
            </a:extLst>
          </p:cNvPr>
          <p:cNvSpPr>
            <a:spLocks noGrp="1"/>
          </p:cNvSpPr>
          <p:nvPr>
            <p:ph type="title"/>
          </p:nvPr>
        </p:nvSpPr>
        <p:spPr/>
        <p:txBody>
          <a:bodyPr/>
          <a:lstStyle/>
          <a:p>
            <a:r>
              <a:rPr lang="en-US" sz="4000">
                <a:latin typeface="Segoe UI"/>
                <a:cs typeface="Segoe UI"/>
              </a:rPr>
              <a:t>Accrual Convention</a:t>
            </a:r>
            <a:endParaRPr lang="en-US" sz="40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6253313-410A-39E9-C679-30B71BC28F3B}"/>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Definition</a:t>
            </a:r>
            <a:r>
              <a:rPr lang="en-US" sz="1800">
                <a:latin typeface="Segoe UI"/>
                <a:cs typeface="Segoe UI"/>
              </a:rPr>
              <a:t>:</a:t>
            </a:r>
            <a:br>
              <a:rPr lang="en-US" sz="1800" dirty="0">
                <a:latin typeface="Segoe UI"/>
                <a:cs typeface="Segoe UI"/>
              </a:rPr>
            </a:br>
            <a:r>
              <a:rPr lang="en-US" sz="1800">
                <a:latin typeface="Segoe UI"/>
                <a:cs typeface="Segoe UI"/>
              </a:rPr>
              <a:t> Profit or loss focuses on </a:t>
            </a:r>
            <a:r>
              <a:rPr lang="en-US" sz="1800" b="1">
                <a:latin typeface="Segoe UI"/>
                <a:cs typeface="Segoe UI"/>
              </a:rPr>
              <a:t>net increases or decreases in wealth</a:t>
            </a:r>
            <a:r>
              <a:rPr lang="en-US" sz="1800">
                <a:latin typeface="Segoe UI"/>
                <a:cs typeface="Segoe UI"/>
              </a:rPr>
              <a:t>, not on cash movements.</a:t>
            </a:r>
            <a:endParaRPr lang="en-US" sz="1800">
              <a:ea typeface="Calibri" panose="020F0502020204030204"/>
              <a:cs typeface="Calibri" panose="020F0502020204030204"/>
            </a:endParaRPr>
          </a:p>
          <a:p>
            <a:r>
              <a:rPr lang="en-US" sz="1800" b="1">
                <a:latin typeface="Segoe UI"/>
                <a:cs typeface="Segoe UI"/>
              </a:rPr>
              <a:t>Key Principle</a:t>
            </a:r>
            <a:r>
              <a:rPr lang="en-US" sz="1800">
                <a:latin typeface="Segoe UI"/>
                <a:cs typeface="Segoe UI"/>
              </a:rPr>
              <a:t>:</a:t>
            </a:r>
            <a:endParaRPr lang="en-US" sz="1800">
              <a:ea typeface="Calibri"/>
              <a:cs typeface="Calibri"/>
            </a:endParaRPr>
          </a:p>
          <a:p>
            <a:r>
              <a:rPr lang="en-US" sz="1800">
                <a:latin typeface="Segoe UI"/>
                <a:cs typeface="Segoe UI"/>
              </a:rPr>
              <a:t>When matching </a:t>
            </a:r>
            <a:r>
              <a:rPr lang="en-US" sz="1800" b="1">
                <a:latin typeface="Segoe UI"/>
                <a:cs typeface="Segoe UI"/>
              </a:rPr>
              <a:t>expenses to revenues</a:t>
            </a:r>
            <a:r>
              <a:rPr lang="en-US" sz="1800">
                <a:latin typeface="Segoe UI"/>
                <a:cs typeface="Segoe UI"/>
              </a:rPr>
              <a:t>, whether cash has been paid is </a:t>
            </a:r>
            <a:r>
              <a:rPr lang="en-US" sz="1800" b="1">
                <a:latin typeface="Segoe UI"/>
                <a:cs typeface="Segoe UI"/>
              </a:rPr>
              <a:t>irrelevant</a:t>
            </a:r>
            <a:r>
              <a:rPr lang="en-US" sz="1800">
                <a:latin typeface="Segoe UI"/>
                <a:cs typeface="Segoe UI"/>
              </a:rPr>
              <a:t>.</a:t>
            </a:r>
            <a:endParaRPr lang="en-US" sz="1800">
              <a:ea typeface="Calibri"/>
              <a:cs typeface="Calibri"/>
            </a:endParaRPr>
          </a:p>
          <a:p>
            <a:r>
              <a:rPr lang="en-US" sz="1800">
                <a:latin typeface="Segoe UI"/>
                <a:cs typeface="Segoe UI"/>
              </a:rPr>
              <a:t>Example: </a:t>
            </a:r>
            <a:endParaRPr lang="en-US" sz="1800">
              <a:ea typeface="Calibri"/>
              <a:cs typeface="Calibri"/>
            </a:endParaRPr>
          </a:p>
          <a:p>
            <a:pPr lvl="1"/>
            <a:r>
              <a:rPr lang="en-US" sz="1800">
                <a:latin typeface="Segoe UI"/>
                <a:cs typeface="Segoe UI"/>
              </a:rPr>
              <a:t>Cost of inventories sold (included in the income statement) remains the same </a:t>
            </a:r>
            <a:r>
              <a:rPr lang="en-US" sz="1800" b="1">
                <a:latin typeface="Segoe UI"/>
                <a:cs typeface="Segoe UI"/>
              </a:rPr>
              <a:t>regardless of payment status</a:t>
            </a:r>
            <a:r>
              <a:rPr lang="en-US" sz="1800">
                <a:latin typeface="Segoe UI"/>
                <a:cs typeface="Segoe UI"/>
              </a:rPr>
              <a:t>.</a:t>
            </a:r>
            <a:endParaRPr lang="en-US" sz="1800">
              <a:ea typeface="Calibri"/>
              <a:cs typeface="Calibri"/>
            </a:endParaRPr>
          </a:p>
          <a:p>
            <a:pPr lvl="1"/>
            <a:r>
              <a:rPr lang="en-US" sz="1800" b="1">
                <a:latin typeface="Segoe UI"/>
                <a:cs typeface="Segoe UI"/>
              </a:rPr>
              <a:t>Implication</a:t>
            </a:r>
            <a:r>
              <a:rPr lang="en-US" sz="1800">
                <a:latin typeface="Segoe UI"/>
                <a:cs typeface="Segoe UI"/>
              </a:rPr>
              <a:t>:</a:t>
            </a:r>
            <a:endParaRPr lang="en-US" sz="1800">
              <a:ea typeface="Calibri"/>
              <a:cs typeface="Calibri"/>
            </a:endParaRPr>
          </a:p>
          <a:p>
            <a:r>
              <a:rPr lang="en-US" sz="1800">
                <a:latin typeface="Segoe UI"/>
                <a:cs typeface="Segoe UI"/>
              </a:rPr>
              <a:t>Accounting records reflect </a:t>
            </a:r>
            <a:r>
              <a:rPr lang="en-US" sz="1800" b="1">
                <a:latin typeface="Segoe UI"/>
                <a:cs typeface="Segoe UI"/>
              </a:rPr>
              <a:t>economic events</a:t>
            </a:r>
            <a:r>
              <a:rPr lang="en-US" sz="1800">
                <a:latin typeface="Segoe UI"/>
                <a:cs typeface="Segoe UI"/>
              </a:rPr>
              <a:t>, not just cash transactions.</a:t>
            </a:r>
            <a:endParaRPr lang="en-US" sz="1800">
              <a:ea typeface="Calibri"/>
              <a:cs typeface="Calibri"/>
            </a:endParaRPr>
          </a:p>
          <a:p>
            <a:r>
              <a:rPr lang="en-US" sz="1800">
                <a:latin typeface="Segoe UI"/>
                <a:cs typeface="Segoe UI"/>
              </a:rPr>
              <a:t>Ensures a more accurate picture of business performance over a period.</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60857816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D87C-D21B-EAE8-27D6-05C829FAF39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1D7761-4B3A-2A3B-8752-E64C41060744}"/>
              </a:ext>
            </a:extLst>
          </p:cNvPr>
          <p:cNvSpPr>
            <a:spLocks noGrp="1"/>
          </p:cNvSpPr>
          <p:nvPr>
            <p:ph idx="1"/>
          </p:nvPr>
        </p:nvSpPr>
        <p:spPr/>
        <p:txBody>
          <a:bodyPr vert="horz" lIns="91440" tIns="45720" rIns="91440" bIns="45720" rtlCol="0" anchor="t">
            <a:normAutofit/>
          </a:bodyPr>
          <a:lstStyle/>
          <a:p>
            <a:r>
              <a:rPr lang="en-US" b="1"/>
              <a:t>Example: Accrual vs Cash Basis</a:t>
            </a:r>
            <a:endParaRPr lang="en-US">
              <a:ea typeface="Calibri" panose="020F0502020204030204"/>
              <a:cs typeface="Calibri" panose="020F0502020204030204"/>
            </a:endParaRPr>
          </a:p>
          <a:p>
            <a:r>
              <a:rPr lang="en-US" sz="1100" b="1">
                <a:latin typeface="Segoe UI"/>
                <a:cs typeface="Segoe UI"/>
              </a:rPr>
              <a:t>Scenario</a:t>
            </a:r>
            <a:r>
              <a:rPr lang="en-US" sz="1100">
                <a:latin typeface="Segoe UI"/>
                <a:cs typeface="Segoe UI"/>
              </a:rPr>
              <a:t>: </a:t>
            </a:r>
            <a:endParaRPr lang="en-US"/>
          </a:p>
          <a:p>
            <a:pPr lvl="1"/>
            <a:r>
              <a:rPr lang="en-US" sz="1100">
                <a:latin typeface="Segoe UI"/>
                <a:cs typeface="Segoe UI"/>
              </a:rPr>
              <a:t>A business sells goods worth </a:t>
            </a:r>
            <a:r>
              <a:rPr lang="en-US" sz="1100" b="1">
                <a:latin typeface="Segoe UI"/>
                <a:cs typeface="Segoe UI"/>
              </a:rPr>
              <a:t>$10,000</a:t>
            </a:r>
            <a:r>
              <a:rPr lang="en-US" sz="1100">
                <a:latin typeface="Segoe UI"/>
                <a:cs typeface="Segoe UI"/>
              </a:rPr>
              <a:t> on </a:t>
            </a:r>
            <a:r>
              <a:rPr lang="en-US" sz="1100" b="1">
                <a:latin typeface="Segoe UI"/>
                <a:cs typeface="Segoe UI"/>
              </a:rPr>
              <a:t>credit</a:t>
            </a:r>
            <a:r>
              <a:rPr lang="en-US" sz="1100">
                <a:latin typeface="Segoe UI"/>
                <a:cs typeface="Segoe UI"/>
              </a:rPr>
              <a:t> in December.</a:t>
            </a:r>
            <a:endParaRPr lang="en-US"/>
          </a:p>
          <a:p>
            <a:pPr lvl="1"/>
            <a:r>
              <a:rPr lang="en-US" sz="1100">
                <a:latin typeface="Segoe UI"/>
                <a:cs typeface="Segoe UI"/>
              </a:rPr>
              <a:t>Customer will pay in </a:t>
            </a:r>
            <a:r>
              <a:rPr lang="en-US" sz="1100" b="1">
                <a:latin typeface="Segoe UI"/>
                <a:cs typeface="Segoe UI"/>
              </a:rPr>
              <a:t>January</a:t>
            </a:r>
            <a:r>
              <a:rPr lang="en-US" sz="1100">
                <a:latin typeface="Segoe UI"/>
                <a:cs typeface="Segoe UI"/>
              </a:rPr>
              <a:t>.</a:t>
            </a:r>
            <a:endParaRPr lang="en-US"/>
          </a:p>
          <a:p>
            <a:pPr lvl="1"/>
            <a:r>
              <a:rPr lang="en-US" sz="1100">
                <a:latin typeface="Segoe UI"/>
                <a:cs typeface="Segoe UI"/>
              </a:rPr>
              <a:t>Cost of goods sold (COGS) = </a:t>
            </a:r>
            <a:r>
              <a:rPr lang="en-US" sz="1100" b="1">
                <a:latin typeface="Segoe UI"/>
                <a:cs typeface="Segoe UI"/>
              </a:rPr>
              <a:t>$6,000</a:t>
            </a:r>
            <a:r>
              <a:rPr lang="en-US" sz="1100">
                <a:latin typeface="Segoe UI"/>
                <a:cs typeface="Segoe UI"/>
              </a:rPr>
              <a:t>.</a:t>
            </a:r>
            <a:endParaRPr lang="en-US"/>
          </a:p>
          <a:p>
            <a:pPr lvl="1"/>
            <a:r>
              <a:rPr lang="en-US" sz="1100">
                <a:latin typeface="Segoe UI"/>
                <a:cs typeface="Segoe UI"/>
              </a:rPr>
              <a:t>Other expenses for December = </a:t>
            </a:r>
            <a:r>
              <a:rPr lang="en-US" sz="1100" b="1">
                <a:latin typeface="Segoe UI"/>
                <a:cs typeface="Segoe UI"/>
              </a:rPr>
              <a:t>$2,000</a:t>
            </a:r>
            <a:r>
              <a:rPr lang="en-US" sz="1100">
                <a:latin typeface="Segoe UI"/>
                <a:cs typeface="Segoe UI"/>
              </a:rPr>
              <a:t>.</a:t>
            </a:r>
            <a:endParaRPr lang="en-US"/>
          </a:p>
          <a:p>
            <a:r>
              <a:rPr lang="en-US" b="1"/>
              <a:t>Accrual Basis Accounting</a:t>
            </a:r>
            <a:endParaRPr lang="en-US" dirty="0">
              <a:ea typeface="Calibri"/>
              <a:cs typeface="Calibri"/>
            </a:endParaRPr>
          </a:p>
          <a:p>
            <a:r>
              <a:rPr lang="en-US" sz="1100">
                <a:latin typeface="Segoe UI"/>
                <a:ea typeface="Calibri"/>
                <a:cs typeface="Segoe UI"/>
              </a:rPr>
              <a:t>Revenue recognized in </a:t>
            </a:r>
            <a:r>
              <a:rPr lang="en-US" sz="1100" b="1">
                <a:latin typeface="Segoe UI"/>
                <a:ea typeface="Calibri"/>
                <a:cs typeface="Segoe UI"/>
              </a:rPr>
              <a:t>December</a:t>
            </a:r>
            <a:r>
              <a:rPr lang="en-US" sz="1100">
                <a:latin typeface="Segoe UI"/>
                <a:ea typeface="Calibri"/>
                <a:cs typeface="Segoe UI"/>
              </a:rPr>
              <a:t> (when earned):</a:t>
            </a:r>
            <a:br>
              <a:rPr lang="en-US" sz="1100" dirty="0">
                <a:latin typeface="Segoe UI"/>
                <a:ea typeface="Calibri"/>
                <a:cs typeface="Segoe UI"/>
              </a:rPr>
            </a:br>
            <a:r>
              <a:rPr lang="en-US" sz="1100" dirty="0">
                <a:latin typeface="Segoe UI"/>
                <a:ea typeface="Calibri"/>
                <a:cs typeface="Segoe UI"/>
              </a:rPr>
              <a:t> </a:t>
            </a:r>
            <a:r>
              <a:rPr lang="en-US" sz="1100" b="1">
                <a:latin typeface="Segoe UI"/>
                <a:ea typeface="Calibri"/>
                <a:cs typeface="Segoe UI"/>
              </a:rPr>
              <a:t>Sales = $10,000</a:t>
            </a:r>
            <a:endParaRPr lang="en-US"/>
          </a:p>
          <a:p>
            <a:r>
              <a:rPr lang="en-US" sz="1100">
                <a:latin typeface="Segoe UI"/>
                <a:ea typeface="Calibri"/>
                <a:cs typeface="Segoe UI"/>
              </a:rPr>
              <a:t>Expenses matched to revenue in </a:t>
            </a:r>
            <a:r>
              <a:rPr lang="en-US" sz="1100" b="1">
                <a:latin typeface="Segoe UI"/>
                <a:ea typeface="Calibri"/>
                <a:cs typeface="Segoe UI"/>
              </a:rPr>
              <a:t>December</a:t>
            </a:r>
            <a:r>
              <a:rPr lang="en-US" sz="1100">
                <a:latin typeface="Segoe UI"/>
                <a:ea typeface="Calibri"/>
                <a:cs typeface="Segoe UI"/>
              </a:rPr>
              <a:t>: </a:t>
            </a:r>
            <a:endParaRPr lang="en-US"/>
          </a:p>
          <a:p>
            <a:pPr lvl="1"/>
            <a:r>
              <a:rPr lang="en-US" sz="1100">
                <a:latin typeface="Segoe UI"/>
                <a:ea typeface="Calibri"/>
                <a:cs typeface="Segoe UI"/>
              </a:rPr>
              <a:t>COGS = </a:t>
            </a:r>
            <a:r>
              <a:rPr lang="en-US" sz="1100" b="1">
                <a:latin typeface="Segoe UI"/>
                <a:ea typeface="Calibri"/>
                <a:cs typeface="Segoe UI"/>
              </a:rPr>
              <a:t>$6,000</a:t>
            </a:r>
            <a:endParaRPr lang="en-US"/>
          </a:p>
          <a:p>
            <a:pPr lvl="1"/>
            <a:r>
              <a:rPr lang="en-US" sz="1100">
                <a:latin typeface="Segoe UI"/>
                <a:ea typeface="Calibri"/>
                <a:cs typeface="Segoe UI"/>
              </a:rPr>
              <a:t>Other expenses = </a:t>
            </a:r>
            <a:r>
              <a:rPr lang="en-US" sz="1100" b="1">
                <a:latin typeface="Segoe UI"/>
                <a:ea typeface="Calibri"/>
                <a:cs typeface="Segoe UI"/>
              </a:rPr>
              <a:t>$2,000</a:t>
            </a:r>
            <a:endParaRPr lang="en-US"/>
          </a:p>
          <a:p>
            <a:r>
              <a:rPr lang="en-US" sz="1100" b="1">
                <a:latin typeface="Segoe UI"/>
                <a:ea typeface="Calibri"/>
                <a:cs typeface="Segoe UI"/>
              </a:rPr>
              <a:t>Profit for December</a:t>
            </a:r>
            <a:r>
              <a:rPr lang="en-US" sz="1100">
                <a:latin typeface="Segoe UI"/>
                <a:ea typeface="Calibri"/>
                <a:cs typeface="Segoe UI"/>
              </a:rPr>
              <a:t> =</a:t>
            </a:r>
            <a:br>
              <a:rPr lang="en-US" sz="1100" dirty="0">
                <a:latin typeface="Segoe UI"/>
                <a:ea typeface="Calibri"/>
                <a:cs typeface="Segoe UI"/>
              </a:rPr>
            </a:br>
            <a:r>
              <a:rPr lang="en-US" sz="1100">
                <a:latin typeface="Segoe UI"/>
                <a:ea typeface="Calibri"/>
                <a:cs typeface="Segoe UI"/>
              </a:rPr>
              <a:t> $10,000 – ($6,000 + $2,000) = </a:t>
            </a:r>
            <a:r>
              <a:rPr lang="en-US" sz="1100" b="1">
                <a:latin typeface="Segoe UI"/>
                <a:ea typeface="Calibri"/>
                <a:cs typeface="Segoe UI"/>
              </a:rPr>
              <a:t>$2,000</a:t>
            </a:r>
            <a:endParaRPr lang="en-US"/>
          </a:p>
          <a:p>
            <a:r>
              <a:rPr lang="en-US" sz="1100" i="1">
                <a:latin typeface="Segoe UI"/>
                <a:ea typeface="Calibri"/>
                <a:cs typeface="Segoe UI"/>
              </a:rPr>
              <a:t>(Even though cash hasn’t been received yet, revenue and expenses are recorded in December.)</a:t>
            </a:r>
            <a:endParaRPr lang="en-US"/>
          </a:p>
          <a:p>
            <a:endParaRPr lang="en-US" dirty="0">
              <a:ea typeface="Calibri"/>
              <a:cs typeface="Calibri"/>
            </a:endParaRPr>
          </a:p>
        </p:txBody>
      </p:sp>
    </p:spTree>
    <p:extLst>
      <p:ext uri="{BB962C8B-B14F-4D97-AF65-F5344CB8AC3E}">
        <p14:creationId xmlns:p14="http://schemas.microsoft.com/office/powerpoint/2010/main" val="46771442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9B2A3-B44B-FBD1-19A9-FB613DE300F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082F679-AEF5-874C-EFE5-AD0FA9B9425B}"/>
              </a:ext>
            </a:extLst>
          </p:cNvPr>
          <p:cNvSpPr>
            <a:spLocks noGrp="1"/>
          </p:cNvSpPr>
          <p:nvPr>
            <p:ph idx="1"/>
          </p:nvPr>
        </p:nvSpPr>
        <p:spPr/>
        <p:txBody>
          <a:bodyPr vert="horz" lIns="91440" tIns="45720" rIns="91440" bIns="45720" rtlCol="0" anchor="t">
            <a:normAutofit/>
          </a:bodyPr>
          <a:lstStyle/>
          <a:p>
            <a:r>
              <a:rPr lang="en-US" b="1"/>
              <a:t>Cash Basis Accounting</a:t>
            </a:r>
            <a:endParaRPr lang="en-US">
              <a:ea typeface="Calibri" panose="020F0502020204030204"/>
              <a:cs typeface="Calibri" panose="020F0502020204030204"/>
            </a:endParaRPr>
          </a:p>
          <a:p>
            <a:r>
              <a:rPr lang="en-US" sz="1100">
                <a:latin typeface="Segoe UI"/>
                <a:cs typeface="Segoe UI"/>
              </a:rPr>
              <a:t>No cash received in December → </a:t>
            </a:r>
            <a:r>
              <a:rPr lang="en-US" sz="1100" b="1">
                <a:latin typeface="Segoe UI"/>
                <a:cs typeface="Segoe UI"/>
              </a:rPr>
              <a:t>Revenue = $0</a:t>
            </a:r>
            <a:endParaRPr lang="en-US"/>
          </a:p>
          <a:p>
            <a:r>
              <a:rPr lang="en-US" sz="1100">
                <a:latin typeface="Segoe UI"/>
                <a:cs typeface="Segoe UI"/>
              </a:rPr>
              <a:t>Expenses paid in December = </a:t>
            </a:r>
            <a:r>
              <a:rPr lang="en-US" sz="1100" b="1">
                <a:latin typeface="Segoe UI"/>
                <a:cs typeface="Segoe UI"/>
              </a:rPr>
              <a:t>$2,000</a:t>
            </a:r>
            <a:r>
              <a:rPr lang="en-US" sz="1100">
                <a:latin typeface="Segoe UI"/>
                <a:cs typeface="Segoe UI"/>
              </a:rPr>
              <a:t> (assuming COGS paid later)</a:t>
            </a:r>
            <a:endParaRPr lang="en-US"/>
          </a:p>
          <a:p>
            <a:r>
              <a:rPr lang="en-US" sz="1100" b="1">
                <a:latin typeface="Segoe UI"/>
                <a:cs typeface="Segoe UI"/>
              </a:rPr>
              <a:t>Profit for December</a:t>
            </a:r>
            <a:r>
              <a:rPr lang="en-US" sz="1100">
                <a:latin typeface="Segoe UI"/>
                <a:cs typeface="Segoe UI"/>
              </a:rPr>
              <a:t> =</a:t>
            </a:r>
            <a:br>
              <a:rPr lang="en-US" sz="1100" dirty="0">
                <a:latin typeface="Segoe UI"/>
                <a:cs typeface="Segoe UI"/>
              </a:rPr>
            </a:br>
            <a:r>
              <a:rPr lang="en-US" sz="1100">
                <a:latin typeface="Segoe UI"/>
                <a:cs typeface="Segoe UI"/>
              </a:rPr>
              <a:t> $0 – $2,000 = </a:t>
            </a:r>
            <a:r>
              <a:rPr lang="en-US" sz="1100" b="1">
                <a:latin typeface="Segoe UI"/>
                <a:cs typeface="Segoe UI"/>
              </a:rPr>
              <a:t>–$2,000 (Loss)</a:t>
            </a:r>
            <a:endParaRPr lang="en-US"/>
          </a:p>
          <a:p>
            <a:r>
              <a:rPr lang="en-US" sz="1100" i="1">
                <a:latin typeface="Segoe UI"/>
                <a:cs typeface="Segoe UI"/>
              </a:rPr>
              <a:t>(Cash basis ignores credit sales and unpaid expenses.)</a:t>
            </a:r>
            <a:endParaRPr lang="en-US"/>
          </a:p>
          <a:p>
            <a:endParaRPr lang="en-US" dirty="0">
              <a:ea typeface="Calibri"/>
              <a:cs typeface="Calibri"/>
            </a:endParaRPr>
          </a:p>
        </p:txBody>
      </p:sp>
    </p:spTree>
    <p:extLst>
      <p:ext uri="{BB962C8B-B14F-4D97-AF65-F5344CB8AC3E}">
        <p14:creationId xmlns:p14="http://schemas.microsoft.com/office/powerpoint/2010/main" val="341207124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C9BD-6ED0-E2C6-4118-14A7C9548B54}"/>
              </a:ext>
            </a:extLst>
          </p:cNvPr>
          <p:cNvSpPr>
            <a:spLocks noGrp="1"/>
          </p:cNvSpPr>
          <p:nvPr>
            <p:ph type="title"/>
          </p:nvPr>
        </p:nvSpPr>
        <p:spPr/>
        <p:txBody>
          <a:bodyPr/>
          <a:lstStyle/>
          <a:p>
            <a:r>
              <a:rPr lang="en-US" sz="1100">
                <a:latin typeface="Segoe UI"/>
                <a:cs typeface="Segoe UI"/>
              </a:rPr>
              <a:t>Prudence Convention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9268A11-19A1-9241-FC8E-3A3B56868D7F}"/>
              </a:ext>
            </a:extLst>
          </p:cNvPr>
          <p:cNvSpPr>
            <a:spLocks noGrp="1"/>
          </p:cNvSpPr>
          <p:nvPr>
            <p:ph idx="1"/>
          </p:nvPr>
        </p:nvSpPr>
        <p:spPr/>
        <p:txBody>
          <a:bodyPr vert="horz" lIns="91440" tIns="45720" rIns="91440" bIns="45720" rtlCol="0" anchor="t">
            <a:normAutofit/>
          </a:bodyPr>
          <a:lstStyle/>
          <a:p>
            <a:r>
              <a:rPr lang="en-US" sz="1100" b="1">
                <a:latin typeface="Segoe UI"/>
                <a:cs typeface="Segoe UI"/>
              </a:rPr>
              <a:t>Definition</a:t>
            </a:r>
            <a:r>
              <a:rPr lang="en-US" sz="1100">
                <a:latin typeface="Segoe UI"/>
                <a:cs typeface="Segoe UI"/>
              </a:rPr>
              <a:t>:</a:t>
            </a:r>
            <a:br>
              <a:rPr lang="en-US" sz="1100" dirty="0">
                <a:latin typeface="Segoe UI"/>
                <a:cs typeface="Segoe UI"/>
              </a:rPr>
            </a:br>
            <a:r>
              <a:rPr lang="en-US" sz="1100">
                <a:latin typeface="Segoe UI"/>
                <a:cs typeface="Segoe UI"/>
              </a:rPr>
              <a:t> Accounting should </a:t>
            </a:r>
            <a:r>
              <a:rPr lang="en-US" sz="1100" b="1">
                <a:latin typeface="Segoe UI"/>
                <a:cs typeface="Segoe UI"/>
              </a:rPr>
              <a:t>err on the side of caution</a:t>
            </a:r>
            <a:r>
              <a:rPr lang="en-US" sz="1100">
                <a:latin typeface="Segoe UI"/>
                <a:cs typeface="Segoe UI"/>
              </a:rPr>
              <a:t> when reporting financial information.</a:t>
            </a:r>
            <a:endParaRPr lang="en-US">
              <a:ea typeface="Calibri" panose="020F0502020204030204"/>
              <a:cs typeface="Calibri" panose="020F0502020204030204"/>
            </a:endParaRPr>
          </a:p>
          <a:p>
            <a:r>
              <a:rPr lang="en-US" sz="1100" b="1">
                <a:latin typeface="Segoe UI"/>
                <a:cs typeface="Segoe UI"/>
              </a:rPr>
              <a:t>Key Principles</a:t>
            </a:r>
            <a:r>
              <a:rPr lang="en-US" sz="1100">
                <a:latin typeface="Segoe UI"/>
                <a:cs typeface="Segoe UI"/>
              </a:rPr>
              <a:t>:</a:t>
            </a:r>
            <a:endParaRPr lang="en-US"/>
          </a:p>
          <a:p>
            <a:r>
              <a:rPr lang="en-US" sz="1100">
                <a:latin typeface="Segoe UI"/>
                <a:cs typeface="Segoe UI"/>
              </a:rPr>
              <a:t>If an item’s </a:t>
            </a:r>
            <a:r>
              <a:rPr lang="en-US" sz="1100" b="1">
                <a:latin typeface="Segoe UI"/>
                <a:cs typeface="Segoe UI"/>
              </a:rPr>
              <a:t>sales value falls below cost</a:t>
            </a:r>
            <a:r>
              <a:rPr lang="en-US" sz="1100">
                <a:latin typeface="Segoe UI"/>
                <a:cs typeface="Segoe UI"/>
              </a:rPr>
              <a:t>, reduce its value in the </a:t>
            </a:r>
            <a:r>
              <a:rPr lang="en-US" sz="1100" b="1">
                <a:latin typeface="Segoe UI"/>
                <a:cs typeface="Segoe UI"/>
              </a:rPr>
              <a:t>balance sheet</a:t>
            </a:r>
            <a:r>
              <a:rPr lang="en-US" sz="1100">
                <a:latin typeface="Segoe UI"/>
                <a:cs typeface="Segoe UI"/>
              </a:rPr>
              <a:t> to the lower figure.</a:t>
            </a:r>
            <a:endParaRPr lang="en-US"/>
          </a:p>
          <a:p>
            <a:r>
              <a:rPr lang="en-US" sz="1100">
                <a:latin typeface="Segoe UI"/>
                <a:cs typeface="Segoe UI"/>
              </a:rPr>
              <a:t>Reflect the </a:t>
            </a:r>
            <a:r>
              <a:rPr lang="en-US" sz="1100" b="1">
                <a:latin typeface="Segoe UI"/>
                <a:cs typeface="Segoe UI"/>
              </a:rPr>
              <a:t>loss of wealth</a:t>
            </a:r>
            <a:r>
              <a:rPr lang="en-US" sz="1100">
                <a:latin typeface="Segoe UI"/>
                <a:cs typeface="Segoe UI"/>
              </a:rPr>
              <a:t> in the </a:t>
            </a:r>
            <a:r>
              <a:rPr lang="en-US" sz="1100" b="1">
                <a:latin typeface="Segoe UI"/>
                <a:cs typeface="Segoe UI"/>
              </a:rPr>
              <a:t>income statement</a:t>
            </a:r>
            <a:r>
              <a:rPr lang="en-US" sz="1100">
                <a:latin typeface="Segoe UI"/>
                <a:cs typeface="Segoe UI"/>
              </a:rPr>
              <a:t>.</a:t>
            </a:r>
            <a:endParaRPr lang="en-US"/>
          </a:p>
          <a:p>
            <a:r>
              <a:rPr lang="en-US" sz="1100" b="1">
                <a:latin typeface="Segoe UI"/>
                <a:cs typeface="Segoe UI"/>
              </a:rPr>
              <a:t>Unrealized gains</a:t>
            </a:r>
            <a:r>
              <a:rPr lang="en-US" sz="1100">
                <a:latin typeface="Segoe UI"/>
                <a:cs typeface="Segoe UI"/>
              </a:rPr>
              <a:t> (increase in asset value) are </a:t>
            </a:r>
            <a:r>
              <a:rPr lang="en-US" sz="1100" b="1">
                <a:latin typeface="Segoe UI"/>
                <a:cs typeface="Segoe UI"/>
              </a:rPr>
              <a:t>not recognized</a:t>
            </a:r>
            <a:r>
              <a:rPr lang="en-US" sz="1100">
                <a:latin typeface="Segoe UI"/>
                <a:cs typeface="Segoe UI"/>
              </a:rPr>
              <a:t> until the asset is sold to an external party.</a:t>
            </a:r>
            <a:endParaRPr lang="en-US"/>
          </a:p>
          <a:p>
            <a:r>
              <a:rPr lang="en-US" sz="1100" b="1">
                <a:latin typeface="Segoe UI"/>
                <a:cs typeface="Segoe UI"/>
              </a:rPr>
              <a:t>Relationship to Other Conventions</a:t>
            </a:r>
            <a:r>
              <a:rPr lang="en-US" sz="1100">
                <a:latin typeface="Segoe UI"/>
                <a:cs typeface="Segoe UI"/>
              </a:rPr>
              <a:t>:</a:t>
            </a:r>
            <a:endParaRPr lang="en-US"/>
          </a:p>
          <a:p>
            <a:r>
              <a:rPr lang="en-US" sz="1100">
                <a:latin typeface="Segoe UI"/>
                <a:cs typeface="Segoe UI"/>
              </a:rPr>
              <a:t>Supports </a:t>
            </a:r>
            <a:r>
              <a:rPr lang="en-US" sz="1100" b="1">
                <a:latin typeface="Segoe UI"/>
                <a:cs typeface="Segoe UI"/>
              </a:rPr>
              <a:t>Historic Cost Convention</a:t>
            </a:r>
            <a:r>
              <a:rPr lang="en-US" sz="1100">
                <a:latin typeface="Segoe UI"/>
                <a:cs typeface="Segoe UI"/>
              </a:rPr>
              <a:t> (record assets at original cost).</a:t>
            </a:r>
            <a:endParaRPr lang="en-US"/>
          </a:p>
          <a:p>
            <a:r>
              <a:rPr lang="en-US" sz="1100">
                <a:latin typeface="Segoe UI"/>
                <a:cs typeface="Segoe UI"/>
              </a:rPr>
              <a:t>Supports </a:t>
            </a:r>
            <a:r>
              <a:rPr lang="en-US" sz="1100" b="1">
                <a:latin typeface="Segoe UI"/>
                <a:cs typeface="Segoe UI"/>
              </a:rPr>
              <a:t>Realization Convention</a:t>
            </a:r>
            <a:r>
              <a:rPr lang="en-US" sz="1100">
                <a:latin typeface="Segoe UI"/>
                <a:cs typeface="Segoe UI"/>
              </a:rPr>
              <a:t> (recognize gains only when realized).</a:t>
            </a:r>
            <a:endParaRPr lang="en-US"/>
          </a:p>
          <a:p>
            <a:r>
              <a:rPr lang="en-US" sz="1100" b="1">
                <a:latin typeface="Segoe UI"/>
                <a:cs typeface="Segoe UI"/>
              </a:rPr>
              <a:t>Criticism</a:t>
            </a:r>
            <a:r>
              <a:rPr lang="en-US" sz="1100">
                <a:latin typeface="Segoe UI"/>
                <a:cs typeface="Segoe UI"/>
              </a:rPr>
              <a:t>:</a:t>
            </a:r>
            <a:endParaRPr lang="en-US"/>
          </a:p>
          <a:p>
            <a:r>
              <a:rPr lang="en-US" sz="1100">
                <a:latin typeface="Segoe UI"/>
                <a:cs typeface="Segoe UI"/>
              </a:rPr>
              <a:t>May create a </a:t>
            </a:r>
            <a:r>
              <a:rPr lang="en-US" sz="1100" b="1">
                <a:latin typeface="Segoe UI"/>
                <a:cs typeface="Segoe UI"/>
              </a:rPr>
              <a:t>consistent bias</a:t>
            </a:r>
            <a:r>
              <a:rPr lang="en-US" sz="1100">
                <a:latin typeface="Segoe UI"/>
                <a:cs typeface="Segoe UI"/>
              </a:rPr>
              <a:t> in accounting information.</a:t>
            </a:r>
            <a:endParaRPr lang="en-US"/>
          </a:p>
          <a:p>
            <a:r>
              <a:rPr lang="en-US" sz="1100">
                <a:latin typeface="Segoe UI"/>
                <a:cs typeface="Segoe UI"/>
              </a:rPr>
              <a:t>Could </a:t>
            </a:r>
            <a:r>
              <a:rPr lang="en-US" sz="1100" b="1">
                <a:latin typeface="Segoe UI"/>
                <a:cs typeface="Segoe UI"/>
              </a:rPr>
              <a:t>mislead readers</a:t>
            </a:r>
            <a:r>
              <a:rPr lang="en-US" sz="1100">
                <a:latin typeface="Segoe UI"/>
                <a:cs typeface="Segoe UI"/>
              </a:rPr>
              <a:t> of financial statements if applied excessively.</a:t>
            </a:r>
            <a:endParaRPr lang="en-US"/>
          </a:p>
          <a:p>
            <a:endParaRPr lang="en-US" dirty="0">
              <a:ea typeface="Calibri"/>
              <a:cs typeface="Calibri"/>
            </a:endParaRPr>
          </a:p>
        </p:txBody>
      </p:sp>
    </p:spTree>
    <p:extLst>
      <p:ext uri="{BB962C8B-B14F-4D97-AF65-F5344CB8AC3E}">
        <p14:creationId xmlns:p14="http://schemas.microsoft.com/office/powerpoint/2010/main" val="173453944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B5CBA-90FE-103F-51BE-EA50A9DEF96F}"/>
              </a:ext>
            </a:extLst>
          </p:cNvPr>
          <p:cNvSpPr>
            <a:spLocks noGrp="1"/>
          </p:cNvSpPr>
          <p:nvPr>
            <p:ph type="title"/>
          </p:nvPr>
        </p:nvSpPr>
        <p:spPr/>
        <p:txBody>
          <a:bodyPr/>
          <a:lstStyle/>
          <a:p>
            <a:r>
              <a:rPr lang="en-US" sz="1100">
                <a:latin typeface="Segoe UI"/>
                <a:cs typeface="Segoe UI"/>
              </a:rPr>
              <a:t>Realisation Convention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7A68F3C-386D-AE5A-3D5F-FC48F3A6EFEA}"/>
              </a:ext>
            </a:extLst>
          </p:cNvPr>
          <p:cNvSpPr>
            <a:spLocks noGrp="1"/>
          </p:cNvSpPr>
          <p:nvPr>
            <p:ph idx="1"/>
          </p:nvPr>
        </p:nvSpPr>
        <p:spPr/>
        <p:txBody>
          <a:bodyPr vert="horz" lIns="91440" tIns="45720" rIns="91440" bIns="45720" rtlCol="0" anchor="t">
            <a:normAutofit/>
          </a:bodyPr>
          <a:lstStyle/>
          <a:p>
            <a:r>
              <a:rPr lang="en-US" sz="1100" b="1" dirty="0">
                <a:latin typeface="Segoe UI"/>
                <a:cs typeface="Segoe UI"/>
              </a:rPr>
              <a:t>Definition</a:t>
            </a:r>
            <a:r>
              <a:rPr lang="en-US" sz="1100" dirty="0">
                <a:latin typeface="Segoe UI"/>
                <a:cs typeface="Segoe UI"/>
              </a:rPr>
              <a:t>:</a:t>
            </a:r>
            <a:br>
              <a:rPr lang="en-US" sz="1100" dirty="0">
                <a:latin typeface="Segoe UI"/>
                <a:cs typeface="Segoe UI"/>
              </a:rPr>
            </a:br>
            <a:r>
              <a:rPr lang="en-US" sz="1100" dirty="0">
                <a:latin typeface="Segoe UI"/>
                <a:cs typeface="Segoe UI"/>
              </a:rPr>
              <a:t> Concerned with the </a:t>
            </a:r>
            <a:r>
              <a:rPr lang="en-US" sz="1100" b="1" dirty="0">
                <a:latin typeface="Segoe UI"/>
                <a:cs typeface="Segoe UI"/>
              </a:rPr>
              <a:t>point in time</a:t>
            </a:r>
            <a:r>
              <a:rPr lang="en-US" sz="1100" dirty="0">
                <a:latin typeface="Segoe UI"/>
                <a:cs typeface="Segoe UI"/>
              </a:rPr>
              <a:t> when revenue (increase in wealth from trading) is recognized.</a:t>
            </a:r>
            <a:endParaRPr lang="en-US" dirty="0">
              <a:ea typeface="Calibri" panose="020F0502020204030204"/>
              <a:cs typeface="Calibri" panose="020F0502020204030204"/>
            </a:endParaRPr>
          </a:p>
          <a:p>
            <a:r>
              <a:rPr lang="en-US" sz="1100" b="1">
                <a:latin typeface="Segoe UI"/>
                <a:cs typeface="Segoe UI"/>
              </a:rPr>
              <a:t>Example Scenario</a:t>
            </a:r>
            <a:r>
              <a:rPr lang="en-US" sz="1100">
                <a:latin typeface="Segoe UI"/>
                <a:cs typeface="Segoe UI"/>
              </a:rPr>
              <a:t>:</a:t>
            </a:r>
            <a:endParaRPr lang="en-US"/>
          </a:p>
          <a:p>
            <a:r>
              <a:rPr lang="en-US" sz="1100" dirty="0">
                <a:latin typeface="Segoe UI"/>
                <a:cs typeface="Segoe UI"/>
              </a:rPr>
              <a:t>Customer </a:t>
            </a:r>
            <a:r>
              <a:rPr lang="en-US" sz="1100" b="1" dirty="0">
                <a:latin typeface="Segoe UI"/>
                <a:cs typeface="Segoe UI"/>
              </a:rPr>
              <a:t>orders</a:t>
            </a:r>
            <a:r>
              <a:rPr lang="en-US" sz="1100" dirty="0">
                <a:latin typeface="Segoe UI"/>
                <a:cs typeface="Segoe UI"/>
              </a:rPr>
              <a:t> goods in Month 1</a:t>
            </a:r>
            <a:endParaRPr lang="en-US" dirty="0"/>
          </a:p>
          <a:p>
            <a:r>
              <a:rPr lang="en-US" sz="1100" b="1" dirty="0">
                <a:latin typeface="Segoe UI"/>
                <a:cs typeface="Segoe UI"/>
              </a:rPr>
              <a:t>Receives</a:t>
            </a:r>
            <a:r>
              <a:rPr lang="en-US" sz="1100" dirty="0">
                <a:latin typeface="Segoe UI"/>
                <a:cs typeface="Segoe UI"/>
              </a:rPr>
              <a:t> goods in Month 2</a:t>
            </a:r>
            <a:endParaRPr lang="en-US" dirty="0"/>
          </a:p>
          <a:p>
            <a:r>
              <a:rPr lang="en-US" sz="1100" b="1" dirty="0">
                <a:latin typeface="Segoe UI"/>
                <a:cs typeface="Segoe UI"/>
              </a:rPr>
              <a:t>Pays</a:t>
            </a:r>
            <a:r>
              <a:rPr lang="en-US" sz="1100" dirty="0">
                <a:latin typeface="Segoe UI"/>
                <a:cs typeface="Segoe UI"/>
              </a:rPr>
              <a:t> in Month 3</a:t>
            </a:r>
            <a:endParaRPr lang="en-US" dirty="0"/>
          </a:p>
          <a:p>
            <a:r>
              <a:rPr lang="en-US" sz="1100">
                <a:latin typeface="Segoe UI"/>
                <a:cs typeface="Segoe UI"/>
              </a:rPr>
              <a:t>Question: When should revenue be recorded? </a:t>
            </a:r>
            <a:endParaRPr lang="en-US"/>
          </a:p>
          <a:p>
            <a:pPr lvl="1"/>
            <a:r>
              <a:rPr lang="en-US" sz="1100">
                <a:latin typeface="Segoe UI"/>
                <a:cs typeface="Segoe UI"/>
              </a:rPr>
              <a:t>Important for monthly financial statements and year-end reporting.</a:t>
            </a:r>
            <a:endParaRPr lang="en-US"/>
          </a:p>
          <a:p>
            <a:pPr lvl="1"/>
            <a:r>
              <a:rPr lang="en-US" sz="1100" b="1">
                <a:latin typeface="Segoe UI"/>
                <a:cs typeface="Segoe UI"/>
              </a:rPr>
              <a:t>Conditions for Revenue Recognition</a:t>
            </a:r>
            <a:r>
              <a:rPr lang="en-US" sz="1100">
                <a:latin typeface="Segoe UI"/>
                <a:cs typeface="Segoe UI"/>
              </a:rPr>
              <a:t>:</a:t>
            </a:r>
            <a:endParaRPr lang="en-US"/>
          </a:p>
          <a:p>
            <a:r>
              <a:rPr lang="en-US" sz="1100" dirty="0">
                <a:latin typeface="Segoe UI"/>
                <a:cs typeface="Segoe UI"/>
              </a:rPr>
              <a:t>Revenue amount can be </a:t>
            </a:r>
            <a:r>
              <a:rPr lang="en-US" sz="1100" b="1" dirty="0">
                <a:latin typeface="Segoe UI"/>
                <a:cs typeface="Segoe UI"/>
              </a:rPr>
              <a:t>measured accurately</a:t>
            </a:r>
            <a:r>
              <a:rPr lang="en-US" sz="1100" dirty="0">
                <a:latin typeface="Segoe UI"/>
                <a:cs typeface="Segoe UI"/>
              </a:rPr>
              <a:t>.</a:t>
            </a:r>
            <a:endParaRPr lang="en-US" dirty="0"/>
          </a:p>
          <a:p>
            <a:r>
              <a:rPr lang="en-US" sz="1100" b="1" dirty="0">
                <a:latin typeface="Segoe UI"/>
                <a:cs typeface="Segoe UI"/>
              </a:rPr>
              <a:t>Necessary work</a:t>
            </a:r>
            <a:r>
              <a:rPr lang="en-US" sz="1100" dirty="0">
                <a:latin typeface="Segoe UI"/>
                <a:cs typeface="Segoe UI"/>
              </a:rPr>
              <a:t> to earn the revenue is substantially completed.</a:t>
            </a:r>
            <a:endParaRPr lang="en-US" dirty="0"/>
          </a:p>
          <a:p>
            <a:r>
              <a:rPr lang="en-US" sz="1100" dirty="0">
                <a:latin typeface="Segoe UI"/>
                <a:cs typeface="Segoe UI"/>
              </a:rPr>
              <a:t>It is </a:t>
            </a:r>
            <a:r>
              <a:rPr lang="en-US" sz="1100" b="1" dirty="0">
                <a:latin typeface="Segoe UI"/>
                <a:cs typeface="Segoe UI"/>
              </a:rPr>
              <a:t>reasonably certain</a:t>
            </a:r>
            <a:r>
              <a:rPr lang="en-US" sz="1100" dirty="0">
                <a:latin typeface="Segoe UI"/>
                <a:cs typeface="Segoe UI"/>
              </a:rPr>
              <a:t> that cash will be received.</a:t>
            </a:r>
            <a:endParaRPr lang="en-US" dirty="0"/>
          </a:p>
          <a:p>
            <a:r>
              <a:rPr lang="en-US" sz="1100" b="1">
                <a:latin typeface="Segoe UI"/>
                <a:cs typeface="Segoe UI"/>
              </a:rPr>
              <a:t>Practical Application</a:t>
            </a:r>
            <a:r>
              <a:rPr lang="en-US" sz="1100">
                <a:latin typeface="Segoe UI"/>
                <a:cs typeface="Segoe UI"/>
              </a:rPr>
              <a:t>:</a:t>
            </a:r>
            <a:endParaRPr lang="en-US"/>
          </a:p>
          <a:p>
            <a:r>
              <a:rPr lang="en-US" sz="1100" dirty="0">
                <a:latin typeface="Segoe UI"/>
                <a:cs typeface="Segoe UI"/>
              </a:rPr>
              <a:t>Usually recognized when </a:t>
            </a:r>
            <a:r>
              <a:rPr lang="en-US" sz="1100" b="1" dirty="0">
                <a:latin typeface="Segoe UI"/>
                <a:cs typeface="Segoe UI"/>
              </a:rPr>
              <a:t>customer takes delivery and accepts goods/services</a:t>
            </a:r>
            <a:r>
              <a:rPr lang="en-US" sz="1100" dirty="0">
                <a:latin typeface="Segoe UI"/>
                <a:cs typeface="Segoe UI"/>
              </a:rPr>
              <a:t>.</a:t>
            </a:r>
            <a:endParaRPr lang="en-US" dirty="0"/>
          </a:p>
          <a:p>
            <a:r>
              <a:rPr lang="en-US" sz="1100" b="1" dirty="0">
                <a:latin typeface="Segoe UI"/>
                <a:cs typeface="Segoe UI"/>
              </a:rPr>
              <a:t>Recognition ≠ Cash Receipt</a:t>
            </a:r>
            <a:r>
              <a:rPr lang="en-US" sz="1100" dirty="0">
                <a:latin typeface="Segoe UI"/>
                <a:cs typeface="Segoe UI"/>
              </a:rPr>
              <a:t> (except in cash sales).</a:t>
            </a:r>
            <a:endParaRPr lang="en-US" dirty="0"/>
          </a:p>
          <a:p>
            <a:r>
              <a:rPr lang="en-US" sz="1100" dirty="0">
                <a:latin typeface="Segoe UI"/>
                <a:cs typeface="Segoe UI"/>
              </a:rPr>
              <a:t>In most businesses, </a:t>
            </a:r>
            <a:r>
              <a:rPr lang="en-US" sz="1100" b="1" dirty="0">
                <a:latin typeface="Segoe UI"/>
                <a:cs typeface="Segoe UI"/>
              </a:rPr>
              <a:t>cash receipts lag behind revenue recognition</a:t>
            </a:r>
            <a:r>
              <a:rPr lang="en-US" sz="1100" dirty="0">
                <a:latin typeface="Segoe UI"/>
                <a:cs typeface="Segoe UI"/>
              </a:rPr>
              <a:t>.</a:t>
            </a:r>
            <a:endParaRPr lang="en-US" dirty="0"/>
          </a:p>
          <a:p>
            <a:endParaRPr lang="en-US" dirty="0">
              <a:ea typeface="Calibri"/>
              <a:cs typeface="Calibri"/>
            </a:endParaRPr>
          </a:p>
        </p:txBody>
      </p:sp>
    </p:spTree>
    <p:extLst>
      <p:ext uri="{BB962C8B-B14F-4D97-AF65-F5344CB8AC3E}">
        <p14:creationId xmlns:p14="http://schemas.microsoft.com/office/powerpoint/2010/main" val="75085627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3B184-234A-2D00-264B-39797281AF7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91D93D-C64E-E2AD-BB82-5C97471D6BE2}"/>
              </a:ext>
            </a:extLst>
          </p:cNvPr>
          <p:cNvSpPr>
            <a:spLocks noGrp="1"/>
          </p:cNvSpPr>
          <p:nvPr>
            <p:ph idx="1"/>
          </p:nvPr>
        </p:nvSpPr>
        <p:spPr/>
        <p:txBody>
          <a:bodyPr vert="horz" lIns="91440" tIns="45720" rIns="91440" bIns="45720" rtlCol="0" anchor="t">
            <a:normAutofit/>
          </a:bodyPr>
          <a:lstStyle/>
          <a:p>
            <a:r>
              <a:rPr lang="en-US" b="1"/>
              <a:t>Example Scenario</a:t>
            </a:r>
            <a:endParaRPr lang="en-US">
              <a:ea typeface="Calibri" panose="020F0502020204030204"/>
              <a:cs typeface="Calibri" panose="020F0502020204030204"/>
            </a:endParaRPr>
          </a:p>
          <a:p>
            <a:r>
              <a:rPr lang="en-US" sz="1100" b="1">
                <a:latin typeface="Segoe UI"/>
                <a:cs typeface="Segoe UI"/>
              </a:rPr>
              <a:t>Order Date</a:t>
            </a:r>
            <a:r>
              <a:rPr lang="en-US" sz="1100">
                <a:latin typeface="Segoe UI"/>
                <a:cs typeface="Segoe UI"/>
              </a:rPr>
              <a:t>: 1 March</a:t>
            </a:r>
            <a:endParaRPr lang="en-US"/>
          </a:p>
          <a:p>
            <a:r>
              <a:rPr lang="en-US" sz="1100" b="1">
                <a:latin typeface="Segoe UI"/>
                <a:cs typeface="Segoe UI"/>
              </a:rPr>
              <a:t>Delivery Date</a:t>
            </a:r>
            <a:r>
              <a:rPr lang="en-US" sz="1100">
                <a:latin typeface="Segoe UI"/>
                <a:cs typeface="Segoe UI"/>
              </a:rPr>
              <a:t>: 15 March</a:t>
            </a:r>
            <a:endParaRPr lang="en-US"/>
          </a:p>
          <a:p>
            <a:r>
              <a:rPr lang="en-US" sz="1100" b="1">
                <a:latin typeface="Segoe UI"/>
                <a:cs typeface="Segoe UI"/>
              </a:rPr>
              <a:t>Payment Date</a:t>
            </a:r>
            <a:r>
              <a:rPr lang="en-US" sz="1100">
                <a:latin typeface="Segoe UI"/>
                <a:cs typeface="Segoe UI"/>
              </a:rPr>
              <a:t>: 10 April</a:t>
            </a:r>
            <a:endParaRPr lang="en-US"/>
          </a:p>
          <a:p>
            <a:r>
              <a:rPr lang="en-US" sz="1100" b="1">
                <a:latin typeface="Segoe UI"/>
                <a:cs typeface="Segoe UI"/>
              </a:rPr>
              <a:t>Sale Amount</a:t>
            </a:r>
            <a:r>
              <a:rPr lang="en-US" sz="1100">
                <a:latin typeface="Segoe UI"/>
                <a:cs typeface="Segoe UI"/>
              </a:rPr>
              <a:t>: $5,000</a:t>
            </a:r>
            <a:endParaRPr lang="en-US"/>
          </a:p>
          <a:p>
            <a:r>
              <a:rPr lang="en-US" sz="1100" b="1">
                <a:latin typeface="Segoe UI"/>
                <a:cs typeface="Segoe UI"/>
              </a:rPr>
              <a:t>Cost of Goods Sold (COGS)</a:t>
            </a:r>
            <a:r>
              <a:rPr lang="en-US" sz="1100">
                <a:latin typeface="Segoe UI"/>
                <a:cs typeface="Segoe UI"/>
              </a:rPr>
              <a:t>: $3,000</a:t>
            </a:r>
            <a:endParaRPr lang="en-US"/>
          </a:p>
          <a:p>
            <a:endParaRPr lang="en-US" dirty="0">
              <a:ea typeface="Calibri"/>
              <a:cs typeface="Calibri"/>
            </a:endParaRPr>
          </a:p>
        </p:txBody>
      </p:sp>
    </p:spTree>
    <p:extLst>
      <p:ext uri="{BB962C8B-B14F-4D97-AF65-F5344CB8AC3E}">
        <p14:creationId xmlns:p14="http://schemas.microsoft.com/office/powerpoint/2010/main" val="266944541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7FA3-1A4D-7243-88B2-90848D11C4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BA12E26-8CB4-0E01-1AB9-85D894AF4E2A}"/>
              </a:ext>
            </a:extLst>
          </p:cNvPr>
          <p:cNvSpPr>
            <a:spLocks noGrp="1"/>
          </p:cNvSpPr>
          <p:nvPr>
            <p:ph idx="1"/>
          </p:nvPr>
        </p:nvSpPr>
        <p:spPr/>
        <p:txBody>
          <a:bodyPr vert="horz" lIns="91440" tIns="45720" rIns="91440" bIns="45720" rtlCol="0" anchor="t">
            <a:normAutofit/>
          </a:bodyPr>
          <a:lstStyle/>
          <a:p>
            <a:r>
              <a:rPr lang="en-US" b="1"/>
              <a:t>Under Realisation Convention</a:t>
            </a:r>
            <a:endParaRPr lang="en-US">
              <a:ea typeface="Calibri" panose="020F0502020204030204"/>
              <a:cs typeface="Calibri" panose="020F0502020204030204"/>
            </a:endParaRPr>
          </a:p>
          <a:p>
            <a:r>
              <a:rPr lang="en-US" sz="1100">
                <a:latin typeface="Segoe UI"/>
                <a:cs typeface="Segoe UI"/>
              </a:rPr>
              <a:t>Revenue is recognized when: </a:t>
            </a:r>
            <a:endParaRPr lang="en-US"/>
          </a:p>
          <a:p>
            <a:pPr lvl="1"/>
            <a:r>
              <a:rPr lang="en-US" sz="1100">
                <a:latin typeface="Segoe UI"/>
                <a:cs typeface="Segoe UI"/>
              </a:rPr>
              <a:t>Goods are </a:t>
            </a:r>
            <a:r>
              <a:rPr lang="en-US" sz="1100" b="1">
                <a:latin typeface="Segoe UI"/>
                <a:cs typeface="Segoe UI"/>
              </a:rPr>
              <a:t>delivered and accepted</a:t>
            </a:r>
            <a:r>
              <a:rPr lang="en-US" sz="1100">
                <a:latin typeface="Segoe UI"/>
                <a:cs typeface="Segoe UI"/>
              </a:rPr>
              <a:t> (15 March).</a:t>
            </a:r>
            <a:endParaRPr lang="en-US"/>
          </a:p>
          <a:p>
            <a:pPr lvl="1"/>
            <a:r>
              <a:rPr lang="en-US" sz="1100">
                <a:latin typeface="Segoe UI"/>
                <a:cs typeface="Segoe UI"/>
              </a:rPr>
              <a:t>Amount can be measured accurately.</a:t>
            </a:r>
            <a:endParaRPr lang="en-US"/>
          </a:p>
          <a:p>
            <a:pPr lvl="1"/>
            <a:r>
              <a:rPr lang="en-US" sz="1100">
                <a:latin typeface="Segoe UI"/>
                <a:cs typeface="Segoe UI"/>
              </a:rPr>
              <a:t>Cash collection is reasonably certain.</a:t>
            </a:r>
            <a:endParaRPr lang="en-US"/>
          </a:p>
          <a:p>
            <a:r>
              <a:rPr lang="en-US" sz="1100" b="1">
                <a:latin typeface="Segoe UI"/>
                <a:cs typeface="Segoe UI"/>
              </a:rPr>
              <a:t>Journal Entry on 15 March</a:t>
            </a:r>
            <a:r>
              <a:rPr lang="en-US" sz="1100">
                <a:latin typeface="Segoe UI"/>
                <a:cs typeface="Segoe UI"/>
              </a:rPr>
              <a:t>: </a:t>
            </a:r>
            <a:endParaRPr lang="en-US"/>
          </a:p>
          <a:p>
            <a:pPr lvl="1"/>
            <a:r>
              <a:rPr lang="en-US" sz="1100" b="1">
                <a:latin typeface="Segoe UI"/>
                <a:cs typeface="Segoe UI"/>
              </a:rPr>
              <a:t>Debit</a:t>
            </a:r>
            <a:r>
              <a:rPr lang="en-US" sz="1100">
                <a:latin typeface="Segoe UI"/>
                <a:cs typeface="Segoe UI"/>
              </a:rPr>
              <a:t> Accounts Receivable: $5,000</a:t>
            </a:r>
            <a:endParaRPr lang="en-US"/>
          </a:p>
          <a:p>
            <a:pPr lvl="1"/>
            <a:r>
              <a:rPr lang="en-US" sz="1100" b="1">
                <a:latin typeface="Segoe UI"/>
                <a:cs typeface="Segoe UI"/>
              </a:rPr>
              <a:t>Credit</a:t>
            </a:r>
            <a:r>
              <a:rPr lang="en-US" sz="1100">
                <a:latin typeface="Segoe UI"/>
                <a:cs typeface="Segoe UI"/>
              </a:rPr>
              <a:t> Sales Revenue: $5,000</a:t>
            </a:r>
            <a:endParaRPr lang="en-US"/>
          </a:p>
          <a:p>
            <a:pPr lvl="1"/>
            <a:r>
              <a:rPr lang="en-US" sz="1100" b="1">
                <a:latin typeface="Segoe UI"/>
                <a:cs typeface="Segoe UI"/>
              </a:rPr>
              <a:t>Debit</a:t>
            </a:r>
            <a:r>
              <a:rPr lang="en-US" sz="1100">
                <a:latin typeface="Segoe UI"/>
                <a:cs typeface="Segoe UI"/>
              </a:rPr>
              <a:t> COGS: $3,000</a:t>
            </a:r>
            <a:endParaRPr lang="en-US"/>
          </a:p>
          <a:p>
            <a:pPr lvl="1"/>
            <a:r>
              <a:rPr lang="en-US" sz="1100" b="1">
                <a:latin typeface="Segoe UI"/>
                <a:cs typeface="Segoe UI"/>
              </a:rPr>
              <a:t>Credit</a:t>
            </a:r>
            <a:r>
              <a:rPr lang="en-US" sz="1100">
                <a:latin typeface="Segoe UI"/>
                <a:cs typeface="Segoe UI"/>
              </a:rPr>
              <a:t> Inventory: $3,000</a:t>
            </a:r>
            <a:endParaRPr lang="en-US"/>
          </a:p>
          <a:p>
            <a:pPr lvl="1"/>
            <a:r>
              <a:rPr lang="en-US" sz="1100" b="1">
                <a:latin typeface="Segoe UI"/>
                <a:cs typeface="Segoe UI"/>
              </a:rPr>
              <a:t>Profit for March</a:t>
            </a:r>
            <a:r>
              <a:rPr lang="en-US" sz="1100">
                <a:latin typeface="Segoe UI"/>
                <a:cs typeface="Segoe UI"/>
              </a:rPr>
              <a:t> = $5,000 – $3,000 = </a:t>
            </a:r>
            <a:r>
              <a:rPr lang="en-US" sz="1100" b="1">
                <a:latin typeface="Segoe UI"/>
                <a:cs typeface="Segoe UI"/>
              </a:rPr>
              <a:t>$2,000</a:t>
            </a:r>
            <a:br>
              <a:rPr lang="en-US" sz="1100" b="1" dirty="0">
                <a:latin typeface="Segoe UI"/>
                <a:cs typeface="Segoe UI"/>
              </a:rPr>
            </a:br>
            <a:r>
              <a:rPr lang="en-US" sz="1100" b="1" dirty="0">
                <a:latin typeface="Segoe UI"/>
                <a:cs typeface="Segoe UI"/>
              </a:rPr>
              <a:t> </a:t>
            </a:r>
            <a:r>
              <a:rPr lang="en-US" sz="1100" i="1">
                <a:latin typeface="Segoe UI"/>
                <a:cs typeface="Segoe UI"/>
              </a:rPr>
              <a:t>(Even though cash will be received in April.)</a:t>
            </a:r>
            <a:endParaRPr lang="en-US"/>
          </a:p>
          <a:p>
            <a:r>
              <a:rPr lang="en-US" b="1"/>
              <a:t>Under Cash Basis</a:t>
            </a:r>
            <a:endParaRPr lang="en-US" dirty="0">
              <a:ea typeface="Calibri"/>
              <a:cs typeface="Calibri"/>
            </a:endParaRPr>
          </a:p>
          <a:p>
            <a:r>
              <a:rPr lang="en-US" sz="1100">
                <a:latin typeface="Segoe UI"/>
                <a:ea typeface="Calibri"/>
                <a:cs typeface="Segoe UI"/>
              </a:rPr>
              <a:t>Revenue recorded only when cash is received (10 April).</a:t>
            </a:r>
            <a:endParaRPr lang="en-US"/>
          </a:p>
          <a:p>
            <a:r>
              <a:rPr lang="en-US" sz="1100">
                <a:latin typeface="Segoe UI"/>
                <a:ea typeface="Calibri"/>
                <a:cs typeface="Segoe UI"/>
              </a:rPr>
              <a:t>March shows </a:t>
            </a:r>
            <a:r>
              <a:rPr lang="en-US" sz="1100" b="1">
                <a:latin typeface="Segoe UI"/>
                <a:ea typeface="Calibri"/>
                <a:cs typeface="Segoe UI"/>
              </a:rPr>
              <a:t>$0 revenue</a:t>
            </a:r>
            <a:r>
              <a:rPr lang="en-US" sz="1100">
                <a:latin typeface="Segoe UI"/>
                <a:ea typeface="Calibri"/>
                <a:cs typeface="Segoe UI"/>
              </a:rPr>
              <a:t>, April shows </a:t>
            </a:r>
            <a:r>
              <a:rPr lang="en-US" sz="1100" b="1">
                <a:latin typeface="Segoe UI"/>
                <a:ea typeface="Calibri"/>
                <a:cs typeface="Segoe UI"/>
              </a:rPr>
              <a:t>$5,000 revenue</a:t>
            </a:r>
            <a:r>
              <a:rPr lang="en-US" sz="1100">
                <a:latin typeface="Segoe UI"/>
                <a:ea typeface="Calibri"/>
                <a:cs typeface="Segoe UI"/>
              </a:rPr>
              <a:t>.</a:t>
            </a:r>
            <a:endParaRPr lang="en-US"/>
          </a:p>
          <a:p>
            <a:endParaRPr lang="en-US" dirty="0">
              <a:ea typeface="Calibri"/>
              <a:cs typeface="Calibri"/>
            </a:endParaRPr>
          </a:p>
        </p:txBody>
      </p:sp>
    </p:spTree>
    <p:extLst>
      <p:ext uri="{BB962C8B-B14F-4D97-AF65-F5344CB8AC3E}">
        <p14:creationId xmlns:p14="http://schemas.microsoft.com/office/powerpoint/2010/main" val="163996124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9EE9A-1066-B11A-AF46-DF3132373AED}"/>
              </a:ext>
            </a:extLst>
          </p:cNvPr>
          <p:cNvSpPr>
            <a:spLocks noGrp="1"/>
          </p:cNvSpPr>
          <p:nvPr>
            <p:ph type="title"/>
          </p:nvPr>
        </p:nvSpPr>
        <p:spPr/>
        <p:txBody>
          <a:bodyPr/>
          <a:lstStyle/>
          <a:p>
            <a:r>
              <a:rPr lang="en-US" sz="1100">
                <a:latin typeface="Segoe UI"/>
                <a:cs typeface="Segoe UI"/>
              </a:rPr>
              <a:t>Going Concern Convention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962FDEF-52F5-56D4-A789-0878D7E0628B}"/>
              </a:ext>
            </a:extLst>
          </p:cNvPr>
          <p:cNvSpPr>
            <a:spLocks noGrp="1"/>
          </p:cNvSpPr>
          <p:nvPr>
            <p:ph idx="1"/>
          </p:nvPr>
        </p:nvSpPr>
        <p:spPr/>
        <p:txBody>
          <a:bodyPr vert="horz" lIns="91440" tIns="45720" rIns="91440" bIns="45720" rtlCol="0" anchor="t">
            <a:normAutofit/>
          </a:bodyPr>
          <a:lstStyle/>
          <a:p>
            <a:r>
              <a:rPr lang="en-US" sz="1100" b="1">
                <a:latin typeface="Segoe UI"/>
                <a:cs typeface="Segoe UI"/>
              </a:rPr>
              <a:t>Definition</a:t>
            </a:r>
            <a:r>
              <a:rPr lang="en-US" sz="1100">
                <a:latin typeface="Segoe UI"/>
                <a:cs typeface="Segoe UI"/>
              </a:rPr>
              <a:t>:</a:t>
            </a:r>
            <a:br>
              <a:rPr lang="en-US" sz="1100" dirty="0">
                <a:latin typeface="Segoe UI"/>
                <a:cs typeface="Segoe UI"/>
              </a:rPr>
            </a:br>
            <a:r>
              <a:rPr lang="en-US" sz="1100">
                <a:latin typeface="Segoe UI"/>
                <a:cs typeface="Segoe UI"/>
              </a:rPr>
              <a:t> Assumes that the business will </a:t>
            </a:r>
            <a:r>
              <a:rPr lang="en-US" sz="1100" b="1">
                <a:latin typeface="Segoe UI"/>
                <a:cs typeface="Segoe UI"/>
              </a:rPr>
              <a:t>continue operating indefinitely</a:t>
            </a:r>
            <a:r>
              <a:rPr lang="en-US" sz="1100">
                <a:latin typeface="Segoe UI"/>
                <a:cs typeface="Segoe UI"/>
              </a:rPr>
              <a:t>, unless there is evidence to the contrary.</a:t>
            </a:r>
            <a:endParaRPr lang="en-US">
              <a:ea typeface="Calibri" panose="020F0502020204030204"/>
              <a:cs typeface="Calibri" panose="020F0502020204030204"/>
            </a:endParaRPr>
          </a:p>
          <a:p>
            <a:r>
              <a:rPr lang="en-US" sz="1100" b="1">
                <a:latin typeface="Segoe UI"/>
                <a:cs typeface="Segoe UI"/>
              </a:rPr>
              <a:t>Implications</a:t>
            </a:r>
            <a:r>
              <a:rPr lang="en-US" sz="1100">
                <a:latin typeface="Segoe UI"/>
                <a:cs typeface="Segoe UI"/>
              </a:rPr>
              <a:t>:</a:t>
            </a:r>
            <a:endParaRPr lang="en-US"/>
          </a:p>
          <a:p>
            <a:r>
              <a:rPr lang="en-US" sz="1100">
                <a:latin typeface="Segoe UI"/>
                <a:cs typeface="Segoe UI"/>
              </a:rPr>
              <a:t>Non-current assets are assumed to be used for their </a:t>
            </a:r>
            <a:r>
              <a:rPr lang="en-US" sz="1100" b="1">
                <a:latin typeface="Segoe UI"/>
                <a:cs typeface="Segoe UI"/>
              </a:rPr>
              <a:t>entire useful life</a:t>
            </a:r>
            <a:r>
              <a:rPr lang="en-US" sz="1100">
                <a:latin typeface="Segoe UI"/>
                <a:cs typeface="Segoe UI"/>
              </a:rPr>
              <a:t>.</a:t>
            </a:r>
            <a:endParaRPr lang="en-US"/>
          </a:p>
          <a:p>
            <a:r>
              <a:rPr lang="en-US" sz="1100">
                <a:latin typeface="Segoe UI"/>
                <a:cs typeface="Segoe UI"/>
              </a:rPr>
              <a:t>Depreciation is based on: </a:t>
            </a:r>
            <a:endParaRPr lang="en-US"/>
          </a:p>
          <a:p>
            <a:pPr lvl="1"/>
            <a:r>
              <a:rPr lang="en-US" sz="1100" b="1">
                <a:latin typeface="Segoe UI"/>
                <a:cs typeface="Segoe UI"/>
              </a:rPr>
              <a:t>Cost of the asset</a:t>
            </a:r>
            <a:endParaRPr lang="en-US"/>
          </a:p>
          <a:p>
            <a:pPr lvl="1"/>
            <a:r>
              <a:rPr lang="en-US" sz="1100" b="1">
                <a:latin typeface="Segoe UI"/>
                <a:cs typeface="Segoe UI"/>
              </a:rPr>
              <a:t>Expected useful life</a:t>
            </a:r>
            <a:endParaRPr lang="en-US"/>
          </a:p>
          <a:p>
            <a:pPr lvl="1"/>
            <a:r>
              <a:rPr lang="en-US" sz="1100" b="1">
                <a:latin typeface="Segoe UI"/>
                <a:cs typeface="Segoe UI"/>
              </a:rPr>
              <a:t>Estimated disposal proceeds</a:t>
            </a:r>
            <a:endParaRPr lang="en-US"/>
          </a:p>
          <a:p>
            <a:r>
              <a:rPr lang="en-US" sz="1100">
                <a:latin typeface="Segoe UI"/>
                <a:cs typeface="Segoe UI"/>
              </a:rPr>
              <a:t>Not based on </a:t>
            </a:r>
            <a:r>
              <a:rPr lang="en-US" sz="1100" b="1">
                <a:latin typeface="Segoe UI"/>
                <a:cs typeface="Segoe UI"/>
              </a:rPr>
              <a:t>current market value</a:t>
            </a:r>
            <a:r>
              <a:rPr lang="en-US" sz="1100">
                <a:latin typeface="Segoe UI"/>
                <a:cs typeface="Segoe UI"/>
              </a:rPr>
              <a:t> at intermediate points.</a:t>
            </a:r>
            <a:endParaRPr lang="en-US"/>
          </a:p>
          <a:p>
            <a:r>
              <a:rPr lang="en-US" sz="1100" b="1">
                <a:latin typeface="Segoe UI"/>
                <a:cs typeface="Segoe UI"/>
              </a:rPr>
              <a:t>Example</a:t>
            </a:r>
            <a:r>
              <a:rPr lang="en-US" sz="1100">
                <a:latin typeface="Segoe UI"/>
                <a:cs typeface="Segoe UI"/>
              </a:rPr>
              <a:t>:</a:t>
            </a:r>
            <a:endParaRPr lang="en-US"/>
          </a:p>
          <a:p>
            <a:r>
              <a:rPr lang="en-US" sz="1100">
                <a:latin typeface="Segoe UI"/>
                <a:cs typeface="Segoe UI"/>
              </a:rPr>
              <a:t>Even if an asset’s market value falls below its balance sheet value, it is </a:t>
            </a:r>
            <a:r>
              <a:rPr lang="en-US" sz="1100" b="1">
                <a:latin typeface="Segoe UI"/>
                <a:cs typeface="Segoe UI"/>
              </a:rPr>
              <a:t>not written down</a:t>
            </a:r>
            <a:r>
              <a:rPr lang="en-US" sz="1100">
                <a:latin typeface="Segoe UI"/>
                <a:cs typeface="Segoe UI"/>
              </a:rPr>
              <a:t> under this convention.</a:t>
            </a:r>
            <a:endParaRPr lang="en-US"/>
          </a:p>
          <a:p>
            <a:r>
              <a:rPr lang="en-US" sz="1100" b="1">
                <a:latin typeface="Segoe UI"/>
                <a:cs typeface="Segoe UI"/>
              </a:rPr>
              <a:t>Prudence convention is not invoked</a:t>
            </a:r>
            <a:r>
              <a:rPr lang="en-US" sz="1100">
                <a:latin typeface="Segoe UI"/>
                <a:cs typeface="Segoe UI"/>
              </a:rPr>
              <a:t> in such cases because the business is expected to continue using the asset.</a:t>
            </a:r>
            <a:endParaRPr lang="en-US"/>
          </a:p>
          <a:p>
            <a:endParaRPr lang="en-US" dirty="0">
              <a:ea typeface="Calibri"/>
              <a:cs typeface="Calibri"/>
            </a:endParaRPr>
          </a:p>
        </p:txBody>
      </p:sp>
    </p:spTree>
    <p:extLst>
      <p:ext uri="{BB962C8B-B14F-4D97-AF65-F5344CB8AC3E}">
        <p14:creationId xmlns:p14="http://schemas.microsoft.com/office/powerpoint/2010/main" val="1629574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276</Words>
  <Application>Microsoft Office PowerPoint</Application>
  <PresentationFormat>Widescreen</PresentationFormat>
  <Paragraphs>24</Paragraphs>
  <Slides>86</Slides>
  <Notes>0</Notes>
  <HiddenSlides>0</HiddenSlides>
  <MMClips>0</MMClips>
  <ScaleCrop>false</ScaleCrop>
  <HeadingPairs>
    <vt:vector size="4" baseType="variant">
      <vt:variant>
        <vt:lpstr>Theme</vt:lpstr>
      </vt:variant>
      <vt:variant>
        <vt:i4>3</vt:i4>
      </vt:variant>
      <vt:variant>
        <vt:lpstr>Slide Titles</vt:lpstr>
      </vt:variant>
      <vt:variant>
        <vt:i4>86</vt:i4>
      </vt:variant>
    </vt:vector>
  </HeadingPairs>
  <TitlesOfParts>
    <vt:vector size="89" baseType="lpstr">
      <vt:lpstr>Office Theme</vt:lpstr>
      <vt:lpstr>Office Theme</vt:lpstr>
      <vt:lpstr>Office Theme</vt:lpstr>
      <vt:lpstr>Session 2</vt:lpstr>
      <vt:lpstr>Learning Outcomes of the Session </vt:lpstr>
      <vt:lpstr>Lesson Plan  </vt:lpstr>
      <vt:lpstr>PowerPoint Presentation</vt:lpstr>
      <vt:lpstr>PowerPoint Presentation</vt:lpstr>
      <vt:lpstr>PowerPoint Presentation</vt:lpstr>
      <vt:lpstr>Key Financial Statements for UK Limited Companies</vt:lpstr>
      <vt:lpstr>Purpose and Users </vt:lpstr>
      <vt:lpstr>Accounting Approach </vt:lpstr>
      <vt:lpstr>Beyond Financial Statements </vt:lpstr>
      <vt:lpstr>Income Statement (Profit &amp; Loss Account) </vt:lpstr>
      <vt:lpstr> Income Statement (Profit &amp; Loss Account)  </vt:lpstr>
      <vt:lpstr>Example</vt:lpstr>
      <vt:lpstr>PowerPoint Presentation</vt:lpstr>
      <vt:lpstr>PowerPoint Presentation</vt:lpstr>
      <vt:lpstr>Balance Sheet Overview </vt:lpstr>
      <vt:lpstr>Balance Sheet Overview </vt:lpstr>
      <vt:lpstr>PowerPoint Presentation</vt:lpstr>
      <vt:lpstr>PowerPoint Presentation</vt:lpstr>
      <vt:lpstr>PowerPoint Presentation</vt:lpstr>
      <vt:lpstr>PowerPoint Presentation</vt:lpstr>
      <vt:lpstr>Statement of Cash Flows </vt:lpstr>
      <vt:lpstr>PowerPoint Presentation</vt:lpstr>
      <vt:lpstr>PowerPoint Presentation</vt:lpstr>
      <vt:lpstr>What is Ratio Analysis in Finance? </vt:lpstr>
      <vt:lpstr>Why Calculate Ratios?</vt:lpstr>
      <vt:lpstr>Example of Comparability </vt:lpstr>
      <vt:lpstr>Types of Comparisons </vt:lpstr>
      <vt:lpstr>Ease of Calculation </vt:lpstr>
      <vt:lpstr>Major Categories of Financial Ratios </vt:lpstr>
      <vt:lpstr>Profitability Ratios </vt:lpstr>
      <vt:lpstr>PowerPoint Presentation</vt:lpstr>
      <vt:lpstr>PowerPoint Presentation</vt:lpstr>
      <vt:lpstr>PowerPoint Presentation</vt:lpstr>
      <vt:lpstr>PowerPoint Presentation</vt:lpstr>
      <vt:lpstr>PowerPoint Presentation</vt:lpstr>
      <vt:lpstr>Activity Ratios </vt:lpstr>
      <vt:lpstr>PowerPoint Presentation</vt:lpstr>
      <vt:lpstr>PowerPoint Presentation</vt:lpstr>
      <vt:lpstr>PowerPoint Presentation</vt:lpstr>
      <vt:lpstr>PowerPoint Presentation</vt:lpstr>
      <vt:lpstr>PowerPoint Presentation</vt:lpstr>
      <vt:lpstr>Liquidity Ratios</vt:lpstr>
      <vt:lpstr>PowerPoint Presentation</vt:lpstr>
      <vt:lpstr>PowerPoint Presentation</vt:lpstr>
      <vt:lpstr>PowerPoint Presentation</vt:lpstr>
      <vt:lpstr>PowerPoint Presentation</vt:lpstr>
      <vt:lpstr>PowerPoint Presentation</vt:lpstr>
      <vt:lpstr>PowerPoint Presentation</vt:lpstr>
      <vt:lpstr>Investors' Ratios</vt:lpstr>
      <vt:lpstr>Investors' Ratios </vt:lpstr>
      <vt:lpstr>PowerPoint Presentation</vt:lpstr>
      <vt:lpstr>Definition of Share &amp; Types of Share</vt:lpstr>
      <vt:lpstr>PowerPoint Presentation</vt:lpstr>
      <vt:lpstr>PowerPoint Presentation</vt:lpstr>
      <vt:lpstr>PowerPoint Presentation</vt:lpstr>
      <vt:lpstr>PowerPoint Presentation</vt:lpstr>
      <vt:lpstr>PowerPoint Presentation</vt:lpstr>
      <vt:lpstr>Other Ratios</vt:lpstr>
      <vt:lpstr>PowerPoint Presentation</vt:lpstr>
      <vt:lpstr>Jackson Plc Ratio Analysis </vt:lpstr>
      <vt:lpstr>Liquidity </vt:lpstr>
      <vt:lpstr> Capital Structure </vt:lpstr>
      <vt:lpstr>Shareholder Returns </vt:lpstr>
      <vt:lpstr>Overall Performance </vt:lpstr>
      <vt:lpstr>Limitations of Analysis </vt:lpstr>
      <vt:lpstr>Caution in Interpreting Ratios </vt:lpstr>
      <vt:lpstr>PowerPoint Presentation</vt:lpstr>
      <vt:lpstr>PowerPoint Presentation</vt:lpstr>
      <vt:lpstr>PowerPoint Presentation</vt:lpstr>
      <vt:lpstr> Definitions and Conventions of Accounting </vt:lpstr>
      <vt:lpstr>PowerPoint Presentation</vt:lpstr>
      <vt:lpstr>PowerPoint Presentation</vt:lpstr>
      <vt:lpstr>Money Measurement Convention</vt:lpstr>
      <vt:lpstr>Historic Cost Convention </vt:lpstr>
      <vt:lpstr>Stable Monetary Unit Convention </vt:lpstr>
      <vt:lpstr>Matching Convention </vt:lpstr>
      <vt:lpstr>PowerPoint Presentation</vt:lpstr>
      <vt:lpstr>Accrual Convention </vt:lpstr>
      <vt:lpstr>PowerPoint Presentation</vt:lpstr>
      <vt:lpstr>PowerPoint Presentation</vt:lpstr>
      <vt:lpstr>Prudence Convention </vt:lpstr>
      <vt:lpstr>Realisation Convention </vt:lpstr>
      <vt:lpstr>PowerPoint Presentation</vt:lpstr>
      <vt:lpstr>PowerPoint Presentation</vt:lpstr>
      <vt:lpstr>Going Concern Convention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546</cp:revision>
  <dcterms:created xsi:type="dcterms:W3CDTF">2025-12-05T12:17:58Z</dcterms:created>
  <dcterms:modified xsi:type="dcterms:W3CDTF">2025-12-11T12:49:25Z</dcterms:modified>
</cp:coreProperties>
</file>