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4" r:id="rId2"/>
    <p:sldId id="258" r:id="rId3"/>
    <p:sldId id="259" r:id="rId4"/>
    <p:sldId id="260" r:id="rId5"/>
    <p:sldId id="256" r:id="rId6"/>
    <p:sldId id="257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9D6520-DA6E-4C24-975C-2AA884CEBBA3}" type="doc">
      <dgm:prSet loTypeId="urn:microsoft.com/office/officeart/2005/8/layout/vList2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10578FE-B362-457D-96C2-678AC1910A57}">
      <dgm:prSet/>
      <dgm:spPr/>
      <dgm:t>
        <a:bodyPr/>
        <a:lstStyle/>
        <a:p>
          <a:r>
            <a:rPr lang="en-GB" baseline="0"/>
            <a:t>A PowerPoint explaining how to avoid death by PowerPoint.</a:t>
          </a:r>
          <a:endParaRPr lang="en-US"/>
        </a:p>
      </dgm:t>
    </dgm:pt>
    <dgm:pt modelId="{7C3FC375-16FE-42C0-99D5-DD60AB518E1F}" type="parTrans" cxnId="{4B1A72B3-0DFE-457C-A7E5-B0D169D77D8E}">
      <dgm:prSet/>
      <dgm:spPr/>
      <dgm:t>
        <a:bodyPr/>
        <a:lstStyle/>
        <a:p>
          <a:endParaRPr lang="en-US"/>
        </a:p>
      </dgm:t>
    </dgm:pt>
    <dgm:pt modelId="{6712EE3B-FEF4-4688-8D47-13DA3ED67E10}" type="sibTrans" cxnId="{4B1A72B3-0DFE-457C-A7E5-B0D169D77D8E}">
      <dgm:prSet/>
      <dgm:spPr/>
      <dgm:t>
        <a:bodyPr/>
        <a:lstStyle/>
        <a:p>
          <a:endParaRPr lang="en-US"/>
        </a:p>
      </dgm:t>
    </dgm:pt>
    <dgm:pt modelId="{231A36BF-77E9-4D94-B247-92DFF327E7F6}">
      <dgm:prSet/>
      <dgm:spPr/>
      <dgm:t>
        <a:bodyPr/>
        <a:lstStyle/>
        <a:p>
          <a:r>
            <a:rPr lang="en-GB" baseline="0" dirty="0"/>
            <a:t>Produced by Rashae, Rowena, Anthonia, </a:t>
          </a:r>
          <a:r>
            <a:rPr lang="en-GB" baseline="0"/>
            <a:t>Janepher</a:t>
          </a:r>
          <a:r>
            <a:rPr lang="en-GB" baseline="0" dirty="0"/>
            <a:t> and Socorro</a:t>
          </a:r>
          <a:endParaRPr lang="en-US" dirty="0"/>
        </a:p>
      </dgm:t>
    </dgm:pt>
    <dgm:pt modelId="{991268B8-352C-480A-AA77-42C9B47FD60B}" type="parTrans" cxnId="{A2B26402-51BA-480A-8826-1E2DDC72A8C6}">
      <dgm:prSet/>
      <dgm:spPr/>
      <dgm:t>
        <a:bodyPr/>
        <a:lstStyle/>
        <a:p>
          <a:endParaRPr lang="en-US"/>
        </a:p>
      </dgm:t>
    </dgm:pt>
    <dgm:pt modelId="{6EBDC6B5-D998-4E33-A722-6A6558E74CF6}" type="sibTrans" cxnId="{A2B26402-51BA-480A-8826-1E2DDC72A8C6}">
      <dgm:prSet/>
      <dgm:spPr/>
      <dgm:t>
        <a:bodyPr/>
        <a:lstStyle/>
        <a:p>
          <a:endParaRPr lang="en-US"/>
        </a:p>
      </dgm:t>
    </dgm:pt>
    <dgm:pt modelId="{BB102A27-9532-449F-9754-029AAACABBBF}" type="pres">
      <dgm:prSet presAssocID="{F99D6520-DA6E-4C24-975C-2AA884CEBBA3}" presName="linear" presStyleCnt="0">
        <dgm:presLayoutVars>
          <dgm:animLvl val="lvl"/>
          <dgm:resizeHandles val="exact"/>
        </dgm:presLayoutVars>
      </dgm:prSet>
      <dgm:spPr/>
    </dgm:pt>
    <dgm:pt modelId="{A37E31A8-FEBD-495C-B18C-8178025B94BB}" type="pres">
      <dgm:prSet presAssocID="{110578FE-B362-457D-96C2-678AC1910A5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226F6D10-260D-407D-9657-2E535B2631B6}" type="pres">
      <dgm:prSet presAssocID="{6712EE3B-FEF4-4688-8D47-13DA3ED67E10}" presName="spacer" presStyleCnt="0"/>
      <dgm:spPr/>
    </dgm:pt>
    <dgm:pt modelId="{E2BF3926-4722-461A-9143-5B6436722C97}" type="pres">
      <dgm:prSet presAssocID="{231A36BF-77E9-4D94-B247-92DFF327E7F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A2B26402-51BA-480A-8826-1E2DDC72A8C6}" srcId="{F99D6520-DA6E-4C24-975C-2AA884CEBBA3}" destId="{231A36BF-77E9-4D94-B247-92DFF327E7F6}" srcOrd="1" destOrd="0" parTransId="{991268B8-352C-480A-AA77-42C9B47FD60B}" sibTransId="{6EBDC6B5-D998-4E33-A722-6A6558E74CF6}"/>
    <dgm:cxn modelId="{934F2544-0684-4709-8FCE-08B273377C45}" type="presOf" srcId="{110578FE-B362-457D-96C2-678AC1910A57}" destId="{A37E31A8-FEBD-495C-B18C-8178025B94BB}" srcOrd="0" destOrd="0" presId="urn:microsoft.com/office/officeart/2005/8/layout/vList2"/>
    <dgm:cxn modelId="{212FA14E-4D92-49B1-9B9A-8F7F6B7F5E0A}" type="presOf" srcId="{231A36BF-77E9-4D94-B247-92DFF327E7F6}" destId="{E2BF3926-4722-461A-9143-5B6436722C97}" srcOrd="0" destOrd="0" presId="urn:microsoft.com/office/officeart/2005/8/layout/vList2"/>
    <dgm:cxn modelId="{A840FAA6-8AEA-4008-BF3C-30D55C6E060E}" type="presOf" srcId="{F99D6520-DA6E-4C24-975C-2AA884CEBBA3}" destId="{BB102A27-9532-449F-9754-029AAACABBBF}" srcOrd="0" destOrd="0" presId="urn:microsoft.com/office/officeart/2005/8/layout/vList2"/>
    <dgm:cxn modelId="{4B1A72B3-0DFE-457C-A7E5-B0D169D77D8E}" srcId="{F99D6520-DA6E-4C24-975C-2AA884CEBBA3}" destId="{110578FE-B362-457D-96C2-678AC1910A57}" srcOrd="0" destOrd="0" parTransId="{7C3FC375-16FE-42C0-99D5-DD60AB518E1F}" sibTransId="{6712EE3B-FEF4-4688-8D47-13DA3ED67E10}"/>
    <dgm:cxn modelId="{A6CD3F4B-514C-4D1A-80B6-199B47CB6477}" type="presParOf" srcId="{BB102A27-9532-449F-9754-029AAACABBBF}" destId="{A37E31A8-FEBD-495C-B18C-8178025B94BB}" srcOrd="0" destOrd="0" presId="urn:microsoft.com/office/officeart/2005/8/layout/vList2"/>
    <dgm:cxn modelId="{17E9DCD4-AC85-46C7-BAFD-E3679ED221F9}" type="presParOf" srcId="{BB102A27-9532-449F-9754-029AAACABBBF}" destId="{226F6D10-260D-407D-9657-2E535B2631B6}" srcOrd="1" destOrd="0" presId="urn:microsoft.com/office/officeart/2005/8/layout/vList2"/>
    <dgm:cxn modelId="{DD4BC02B-063F-4E8F-84BB-EDAA4817FE28}" type="presParOf" srcId="{BB102A27-9532-449F-9754-029AAACABBBF}" destId="{E2BF3926-4722-461A-9143-5B6436722C9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7E31A8-FEBD-495C-B18C-8178025B94BB}">
      <dsp:nvSpPr>
        <dsp:cNvPr id="0" name=""/>
        <dsp:cNvSpPr/>
      </dsp:nvSpPr>
      <dsp:spPr>
        <a:xfrm>
          <a:off x="0" y="53423"/>
          <a:ext cx="5759656" cy="23095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 baseline="0"/>
            <a:t>A PowerPoint explaining how to avoid death by PowerPoint.</a:t>
          </a:r>
          <a:endParaRPr lang="en-US" sz="4200" kern="1200"/>
        </a:p>
      </dsp:txBody>
      <dsp:txXfrm>
        <a:off x="112744" y="166167"/>
        <a:ext cx="5534168" cy="2084091"/>
      </dsp:txXfrm>
    </dsp:sp>
    <dsp:sp modelId="{E2BF3926-4722-461A-9143-5B6436722C97}">
      <dsp:nvSpPr>
        <dsp:cNvPr id="0" name=""/>
        <dsp:cNvSpPr/>
      </dsp:nvSpPr>
      <dsp:spPr>
        <a:xfrm>
          <a:off x="0" y="2483963"/>
          <a:ext cx="5759656" cy="2309579"/>
        </a:xfrm>
        <a:prstGeom prst="roundRect">
          <a:avLst/>
        </a:prstGeom>
        <a:solidFill>
          <a:schemeClr val="accent2">
            <a:hueOff val="3599988"/>
            <a:satOff val="-1850"/>
            <a:lumOff val="-470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 baseline="0" dirty="0"/>
            <a:t>Produced by Rashae, Rowena, Anthonia, </a:t>
          </a:r>
          <a:r>
            <a:rPr lang="en-GB" sz="4200" kern="1200" baseline="0"/>
            <a:t>Janepher</a:t>
          </a:r>
          <a:r>
            <a:rPr lang="en-GB" sz="4200" kern="1200" baseline="0" dirty="0"/>
            <a:t> and Socorro</a:t>
          </a:r>
          <a:endParaRPr lang="en-US" sz="4200" kern="1200" dirty="0"/>
        </a:p>
      </dsp:txBody>
      <dsp:txXfrm>
        <a:off x="112744" y="2596707"/>
        <a:ext cx="5534168" cy="20840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3.jp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10/12/2021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 /><Relationship Id="rId3" Type="http://schemas.openxmlformats.org/officeDocument/2006/relationships/image" Target="../media/image3.jpg" /><Relationship Id="rId7" Type="http://schemas.openxmlformats.org/officeDocument/2006/relationships/diagramColors" Target="../diagrams/colors1.xml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Relationship Id="rId6" Type="http://schemas.openxmlformats.org/officeDocument/2006/relationships/diagramQuickStyle" Target="../diagrams/quickStyle1.xml" /><Relationship Id="rId5" Type="http://schemas.openxmlformats.org/officeDocument/2006/relationships/diagramLayout" Target="../diagrams/layout1.xml" /><Relationship Id="rId4" Type="http://schemas.openxmlformats.org/officeDocument/2006/relationships/diagramData" Target="../diagrams/data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4.png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 /><Relationship Id="rId1" Type="http://schemas.openxmlformats.org/officeDocument/2006/relationships/slideLayout" Target="../slideLayouts/slideLayout1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0A9C49B-76D8-4E9B-B430-D1ADF40F1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88A5712-2FE0-4DD4-BDC6-099EA378A0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1979952" cy="6644081"/>
          </a:xfrm>
          <a:prstGeom prst="rect">
            <a:avLst/>
          </a:pr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Freeform 9">
            <a:extLst>
              <a:ext uri="{FF2B5EF4-FFF2-40B4-BE49-F238E27FC236}">
                <a16:creationId xmlns:a16="http://schemas.microsoft.com/office/drawing/2014/main" id="{448E5503-E0F8-4B94-81A3-B1FA57623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5397" y="0"/>
            <a:ext cx="11773291" cy="6419514"/>
          </a:xfrm>
          <a:custGeom>
            <a:avLst/>
            <a:gdLst/>
            <a:ahLst/>
            <a:cxnLst/>
            <a:rect l="l" t="t" r="r" b="b"/>
            <a:pathLst>
              <a:path w="11773291" h="6419514">
                <a:moveTo>
                  <a:pt x="11750059" y="0"/>
                </a:moveTo>
                <a:lnTo>
                  <a:pt x="11773291" y="6419514"/>
                </a:lnTo>
                <a:lnTo>
                  <a:pt x="0" y="641104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E54F896-85E7-4403-9E37-1B004731F8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654296" cy="6380796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2AB0D5-50F8-4176-9BD9-B2EBE5742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2" y="685800"/>
            <a:ext cx="3381946" cy="4846967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Introduction 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9418131-1AE0-444A-81A6-B51DE79F86A9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794585586"/>
              </p:ext>
            </p:extLst>
          </p:nvPr>
        </p:nvGraphicFramePr>
        <p:xfrm>
          <a:off x="5294108" y="685800"/>
          <a:ext cx="5759656" cy="48469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890503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D7BE49D-A34B-4F25-BC8C-CE9E2B37F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6DFDEE3-F2F4-48C9-8222-CA273412C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1979952" cy="6644081"/>
          </a:xfrm>
          <a:prstGeom prst="rect">
            <a:avLst/>
          </a:pr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0A5546-F53C-4F88-B2E2-9A0D22FA337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1810" b="-1"/>
          <a:stretch/>
        </p:blipFill>
        <p:spPr>
          <a:xfrm>
            <a:off x="6327849" y="234347"/>
            <a:ext cx="5146360" cy="5903415"/>
          </a:xfrm>
          <a:prstGeom prst="rect">
            <a:avLst/>
          </a:prstGeom>
          <a:ln>
            <a:noFill/>
          </a:ln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id="{95A09B00-70D2-4998-8FA5-3A8ED576D9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5397" y="0"/>
            <a:ext cx="11773291" cy="6419514"/>
          </a:xfrm>
          <a:custGeom>
            <a:avLst/>
            <a:gdLst/>
            <a:ahLst/>
            <a:cxnLst/>
            <a:rect l="l" t="t" r="r" b="b"/>
            <a:pathLst>
              <a:path w="11773291" h="6419514">
                <a:moveTo>
                  <a:pt x="11750059" y="0"/>
                </a:moveTo>
                <a:lnTo>
                  <a:pt x="11773291" y="6419514"/>
                </a:lnTo>
                <a:lnTo>
                  <a:pt x="0" y="641104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B5FB9F9-CCF5-4072-83C3-3B45E1409F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6094412" cy="6380796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598E8-6479-4EC2-B455-74F0E52A7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" y="690479"/>
            <a:ext cx="4957275" cy="1146825"/>
          </a:xfrm>
        </p:spPr>
        <p:txBody>
          <a:bodyPr>
            <a:normAutofit/>
          </a:bodyPr>
          <a:lstStyle/>
          <a:p>
            <a:r>
              <a:rPr lang="en-GB" sz="3800">
                <a:solidFill>
                  <a:schemeClr val="bg1"/>
                </a:solidFill>
              </a:rPr>
              <a:t>HOW TO AVOID DEATH IN POWERPOINT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37BA74-DB32-4945-AF18-7173922967D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2063395"/>
            <a:ext cx="4957273" cy="3446103"/>
          </a:xfrm>
        </p:spPr>
        <p:txBody>
          <a:bodyPr>
            <a:normAutofit/>
          </a:bodyPr>
          <a:lstStyle/>
          <a:p>
            <a:r>
              <a:rPr lang="en-GB" sz="1800">
                <a:solidFill>
                  <a:schemeClr val="bg1"/>
                </a:solidFill>
              </a:rPr>
              <a:t>Connect to the audience</a:t>
            </a:r>
          </a:p>
          <a:p>
            <a:r>
              <a:rPr lang="en-GB" sz="1800">
                <a:solidFill>
                  <a:schemeClr val="bg1"/>
                </a:solidFill>
              </a:rPr>
              <a:t>Keep the audience attention</a:t>
            </a:r>
          </a:p>
          <a:p>
            <a:endParaRPr lang="en-GB" sz="1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606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B6318-00FC-4A48-BDCA-4F23B7E121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855807" y="663583"/>
            <a:ext cx="9755187" cy="1413968"/>
          </a:xfrm>
        </p:spPr>
        <p:txBody>
          <a:bodyPr>
            <a:normAutofit/>
          </a:bodyPr>
          <a:lstStyle/>
          <a:p>
            <a:r>
              <a:rPr lang="en-GB" sz="7200"/>
              <a:t>Size matters?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398B77-75DE-4B8D-81BE-C7D90B439F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420000">
            <a:off x="918765" y="2179054"/>
            <a:ext cx="9755187" cy="748870"/>
          </a:xfrm>
        </p:spPr>
        <p:txBody>
          <a:bodyPr/>
          <a:lstStyle/>
          <a:p>
            <a:r>
              <a:rPr lang="en-GB"/>
              <a:t>Some people say size doesn’t matter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CA7621-35CF-452E-9ECA-FAC25951705F}"/>
              </a:ext>
            </a:extLst>
          </p:cNvPr>
          <p:cNvSpPr txBox="1"/>
          <p:nvPr/>
        </p:nvSpPr>
        <p:spPr>
          <a:xfrm rot="21370039">
            <a:off x="1107953" y="3062041"/>
            <a:ext cx="97810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600">
                <a:solidFill>
                  <a:srgbClr val="FF0000"/>
                </a:solidFill>
              </a:rPr>
              <a:t>BUT IT DOES!</a:t>
            </a:r>
          </a:p>
        </p:txBody>
      </p:sp>
    </p:spTree>
    <p:extLst>
      <p:ext uri="{BB962C8B-B14F-4D97-AF65-F5344CB8AC3E}">
        <p14:creationId xmlns:p14="http://schemas.microsoft.com/office/powerpoint/2010/main" val="157872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blue and orange toy truck&#10;&#10;Description automatically generated with low confidence">
            <a:extLst>
              <a:ext uri="{FF2B5EF4-FFF2-40B4-BE49-F238E27FC236}">
                <a16:creationId xmlns:a16="http://schemas.microsoft.com/office/drawing/2014/main" id="{19AB72A2-3205-4931-8D08-515878A5A03F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80893" y="783658"/>
            <a:ext cx="6772407" cy="4655751"/>
          </a:xfrm>
        </p:spPr>
      </p:pic>
      <p:pic>
        <p:nvPicPr>
          <p:cNvPr id="7" name="Picture 6" descr="A blue and orange toy truck&#10;&#10;Description automatically generated with low confidence">
            <a:extLst>
              <a:ext uri="{FF2B5EF4-FFF2-40B4-BE49-F238E27FC236}">
                <a16:creationId xmlns:a16="http://schemas.microsoft.com/office/drawing/2014/main" id="{B6385703-EE8F-42B6-A5FA-3CE0718E6D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4880" y="2784856"/>
            <a:ext cx="1524000" cy="108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63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2D883-6239-4836-B63B-9C232B27AD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six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9D949A-B25F-427A-900B-E80C699FFE9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What is the rule of six?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DF06E7-BEA8-4FB8-8513-E7AF882F22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77953">
            <a:off x="6329362" y="1247775"/>
            <a:ext cx="2257425" cy="218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337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0BDCA-0D55-42CB-B374-9FCB4BDFE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EXPLAINING THE RULE OF SIX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2CE4DC-67ED-4915-AC52-C12FD3236D2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Bullet points</a:t>
            </a:r>
          </a:p>
          <a:p>
            <a:r>
              <a:rPr lang="en-GB" dirty="0"/>
              <a:t>Be informative</a:t>
            </a:r>
          </a:p>
          <a:p>
            <a:r>
              <a:rPr lang="en-GB" dirty="0"/>
              <a:t>Over bearing 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BB5D6C-69C9-4AFA-A617-D0C0C6298FF0}"/>
              </a:ext>
            </a:extLst>
          </p:cNvPr>
          <p:cNvSpPr txBox="1"/>
          <p:nvPr/>
        </p:nvSpPr>
        <p:spPr>
          <a:xfrm>
            <a:off x="7038974" y="2971800"/>
            <a:ext cx="32099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FOCUS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STRAIGHT TO THE POINT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WORK HARDER</a:t>
            </a:r>
          </a:p>
        </p:txBody>
      </p:sp>
    </p:spTree>
    <p:extLst>
      <p:ext uri="{BB962C8B-B14F-4D97-AF65-F5344CB8AC3E}">
        <p14:creationId xmlns:p14="http://schemas.microsoft.com/office/powerpoint/2010/main" val="37259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0A9C49B-76D8-4E9B-B430-D1ADF40F1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88A5712-2FE0-4DD4-BDC6-099EA378A0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1979952" cy="6644081"/>
          </a:xfrm>
          <a:prstGeom prst="rect">
            <a:avLst/>
          </a:pr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448E5503-E0F8-4B94-81A3-B1FA57623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5397" y="0"/>
            <a:ext cx="11773291" cy="6419514"/>
          </a:xfrm>
          <a:custGeom>
            <a:avLst/>
            <a:gdLst/>
            <a:ahLst/>
            <a:cxnLst/>
            <a:rect l="l" t="t" r="r" b="b"/>
            <a:pathLst>
              <a:path w="11773291" h="6419514">
                <a:moveTo>
                  <a:pt x="11750059" y="0"/>
                </a:moveTo>
                <a:lnTo>
                  <a:pt x="11773291" y="6419514"/>
                </a:lnTo>
                <a:lnTo>
                  <a:pt x="0" y="641104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E54F896-85E7-4403-9E37-1B004731F8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654296" cy="6380796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2B99BC-6F44-415C-8E2E-5687BD933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2" y="685800"/>
            <a:ext cx="3381946" cy="4846967"/>
          </a:xfrm>
        </p:spPr>
        <p:txBody>
          <a:bodyPr>
            <a:normAutofit/>
          </a:bodyPr>
          <a:lstStyle/>
          <a:p>
            <a:r>
              <a:rPr lang="en-GB" sz="4800">
                <a:solidFill>
                  <a:srgbClr val="FFFFFF"/>
                </a:solidFill>
              </a:rPr>
              <a:t>CONTRAST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9DB88-165D-4566-AE12-ED77CE36F5A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11886" y="685800"/>
            <a:ext cx="5968621" cy="46887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 CONTRAST IS A DIFFERENCE BETWEEEN TWO THINGS WHICH CAN BE SEEN CLEARLY WHEN COMPARING THEM. TO AVOID DEATH IN POWER POINT YOU NEED TO FOCUS ON THE COLOUR THAT WOULD HELP YOUR AUDIENCE.​</a:t>
            </a:r>
          </a:p>
        </p:txBody>
      </p:sp>
    </p:spTree>
    <p:extLst>
      <p:ext uri="{BB962C8B-B14F-4D97-AF65-F5344CB8AC3E}">
        <p14:creationId xmlns:p14="http://schemas.microsoft.com/office/powerpoint/2010/main" val="1264230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5E3EBE37-D407-4EDE-B972-AEEB1C08C3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091" b="90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Freeform 9">
            <a:extLst>
              <a:ext uri="{FF2B5EF4-FFF2-40B4-BE49-F238E27FC236}">
                <a16:creationId xmlns:a16="http://schemas.microsoft.com/office/drawing/2014/main" id="{BE135C2E-C781-46AF-BE4C-9B57C07D9C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8288" y="2698990"/>
            <a:ext cx="11338098" cy="3612111"/>
          </a:xfrm>
          <a:custGeom>
            <a:avLst/>
            <a:gdLst>
              <a:gd name="connsiteX0" fmla="*/ 0 w 11329257"/>
              <a:gd name="connsiteY0" fmla="*/ 1672253 h 3112578"/>
              <a:gd name="connsiteX1" fmla="*/ 11201741 w 11329257"/>
              <a:gd name="connsiteY1" fmla="*/ 0 h 3112578"/>
              <a:gd name="connsiteX2" fmla="*/ 11329257 w 11329257"/>
              <a:gd name="connsiteY2" fmla="*/ 2508571 h 3112578"/>
              <a:gd name="connsiteX3" fmla="*/ 0 w 11329257"/>
              <a:gd name="connsiteY3" fmla="*/ 3112578 h 3112578"/>
              <a:gd name="connsiteX4" fmla="*/ 0 w 11329257"/>
              <a:gd name="connsiteY4" fmla="*/ 1672253 h 3112578"/>
              <a:gd name="connsiteX0" fmla="*/ 8467 w 11329257"/>
              <a:gd name="connsiteY0" fmla="*/ 994919 h 3112578"/>
              <a:gd name="connsiteX1" fmla="*/ 11201741 w 11329257"/>
              <a:gd name="connsiteY1" fmla="*/ 0 h 3112578"/>
              <a:gd name="connsiteX2" fmla="*/ 11329257 w 11329257"/>
              <a:gd name="connsiteY2" fmla="*/ 2508571 h 3112578"/>
              <a:gd name="connsiteX3" fmla="*/ 0 w 11329257"/>
              <a:gd name="connsiteY3" fmla="*/ 3112578 h 3112578"/>
              <a:gd name="connsiteX4" fmla="*/ 8467 w 11329257"/>
              <a:gd name="connsiteY4" fmla="*/ 994919 h 3112578"/>
              <a:gd name="connsiteX0" fmla="*/ 814 w 11330070"/>
              <a:gd name="connsiteY0" fmla="*/ 732453 h 3112578"/>
              <a:gd name="connsiteX1" fmla="*/ 11202554 w 11330070"/>
              <a:gd name="connsiteY1" fmla="*/ 0 h 3112578"/>
              <a:gd name="connsiteX2" fmla="*/ 11330070 w 11330070"/>
              <a:gd name="connsiteY2" fmla="*/ 2508571 h 3112578"/>
              <a:gd name="connsiteX3" fmla="*/ 813 w 11330070"/>
              <a:gd name="connsiteY3" fmla="*/ 3112578 h 3112578"/>
              <a:gd name="connsiteX4" fmla="*/ 814 w 11330070"/>
              <a:gd name="connsiteY4" fmla="*/ 732453 h 3112578"/>
              <a:gd name="connsiteX0" fmla="*/ 375 w 11338098"/>
              <a:gd name="connsiteY0" fmla="*/ 622387 h 3112578"/>
              <a:gd name="connsiteX1" fmla="*/ 11210582 w 11338098"/>
              <a:gd name="connsiteY1" fmla="*/ 0 h 3112578"/>
              <a:gd name="connsiteX2" fmla="*/ 11338098 w 11338098"/>
              <a:gd name="connsiteY2" fmla="*/ 2508571 h 3112578"/>
              <a:gd name="connsiteX3" fmla="*/ 8841 w 11338098"/>
              <a:gd name="connsiteY3" fmla="*/ 3112578 h 3112578"/>
              <a:gd name="connsiteX4" fmla="*/ 375 w 11338098"/>
              <a:gd name="connsiteY4" fmla="*/ 622387 h 3112578"/>
              <a:gd name="connsiteX0" fmla="*/ 375 w 11338098"/>
              <a:gd name="connsiteY0" fmla="*/ 1020320 h 3510511"/>
              <a:gd name="connsiteX1" fmla="*/ 11176715 w 11338098"/>
              <a:gd name="connsiteY1" fmla="*/ 0 h 3510511"/>
              <a:gd name="connsiteX2" fmla="*/ 11338098 w 11338098"/>
              <a:gd name="connsiteY2" fmla="*/ 2906504 h 3510511"/>
              <a:gd name="connsiteX3" fmla="*/ 8841 w 11338098"/>
              <a:gd name="connsiteY3" fmla="*/ 3510511 h 3510511"/>
              <a:gd name="connsiteX4" fmla="*/ 375 w 11338098"/>
              <a:gd name="connsiteY4" fmla="*/ 1020320 h 3510511"/>
              <a:gd name="connsiteX0" fmla="*/ 375 w 11338098"/>
              <a:gd name="connsiteY0" fmla="*/ 664720 h 3510511"/>
              <a:gd name="connsiteX1" fmla="*/ 11176715 w 11338098"/>
              <a:gd name="connsiteY1" fmla="*/ 0 h 3510511"/>
              <a:gd name="connsiteX2" fmla="*/ 11338098 w 11338098"/>
              <a:gd name="connsiteY2" fmla="*/ 2906504 h 3510511"/>
              <a:gd name="connsiteX3" fmla="*/ 8841 w 11338098"/>
              <a:gd name="connsiteY3" fmla="*/ 3510511 h 3510511"/>
              <a:gd name="connsiteX4" fmla="*/ 375 w 11338098"/>
              <a:gd name="connsiteY4" fmla="*/ 664720 h 3510511"/>
              <a:gd name="connsiteX0" fmla="*/ 375 w 11338098"/>
              <a:gd name="connsiteY0" fmla="*/ 605454 h 3510511"/>
              <a:gd name="connsiteX1" fmla="*/ 11176715 w 11338098"/>
              <a:gd name="connsiteY1" fmla="*/ 0 h 3510511"/>
              <a:gd name="connsiteX2" fmla="*/ 11338098 w 11338098"/>
              <a:gd name="connsiteY2" fmla="*/ 2906504 h 3510511"/>
              <a:gd name="connsiteX3" fmla="*/ 8841 w 11338098"/>
              <a:gd name="connsiteY3" fmla="*/ 3510511 h 3510511"/>
              <a:gd name="connsiteX4" fmla="*/ 375 w 11338098"/>
              <a:gd name="connsiteY4" fmla="*/ 605454 h 3510511"/>
              <a:gd name="connsiteX0" fmla="*/ 375 w 11338098"/>
              <a:gd name="connsiteY0" fmla="*/ 707054 h 3612111"/>
              <a:gd name="connsiteX1" fmla="*/ 11176715 w 11338098"/>
              <a:gd name="connsiteY1" fmla="*/ 0 h 3612111"/>
              <a:gd name="connsiteX2" fmla="*/ 11338098 w 11338098"/>
              <a:gd name="connsiteY2" fmla="*/ 3008104 h 3612111"/>
              <a:gd name="connsiteX3" fmla="*/ 8841 w 11338098"/>
              <a:gd name="connsiteY3" fmla="*/ 3612111 h 3612111"/>
              <a:gd name="connsiteX4" fmla="*/ 375 w 11338098"/>
              <a:gd name="connsiteY4" fmla="*/ 707054 h 3612111"/>
              <a:gd name="connsiteX0" fmla="*/ 375 w 11338098"/>
              <a:gd name="connsiteY0" fmla="*/ 571588 h 3612111"/>
              <a:gd name="connsiteX1" fmla="*/ 11176715 w 11338098"/>
              <a:gd name="connsiteY1" fmla="*/ 0 h 3612111"/>
              <a:gd name="connsiteX2" fmla="*/ 11338098 w 11338098"/>
              <a:gd name="connsiteY2" fmla="*/ 3008104 h 3612111"/>
              <a:gd name="connsiteX3" fmla="*/ 8841 w 11338098"/>
              <a:gd name="connsiteY3" fmla="*/ 3612111 h 3612111"/>
              <a:gd name="connsiteX4" fmla="*/ 375 w 11338098"/>
              <a:gd name="connsiteY4" fmla="*/ 571588 h 3612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38098" h="3612111">
                <a:moveTo>
                  <a:pt x="375" y="571588"/>
                </a:moveTo>
                <a:lnTo>
                  <a:pt x="11176715" y="0"/>
                </a:lnTo>
                <a:lnTo>
                  <a:pt x="11338098" y="3008104"/>
                </a:lnTo>
                <a:lnTo>
                  <a:pt x="8841" y="3612111"/>
                </a:lnTo>
                <a:cubicBezTo>
                  <a:pt x="11663" y="2906225"/>
                  <a:pt x="-2447" y="1277474"/>
                  <a:pt x="375" y="571588"/>
                </a:cubicBezTo>
                <a:close/>
              </a:path>
            </a:pathLst>
          </a:custGeom>
          <a:solidFill>
            <a:schemeClr val="accent1">
              <a:alpha val="8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496980" y="3221623"/>
            <a:ext cx="10264470" cy="1250066"/>
          </a:xfrm>
        </p:spPr>
        <p:txBody>
          <a:bodyPr>
            <a:normAutofit/>
          </a:bodyPr>
          <a:lstStyle/>
          <a:p>
            <a:r>
              <a:rPr lang="en-GB" sz="2600">
                <a:solidFill>
                  <a:schemeClr val="bg1"/>
                </a:solidFill>
                <a:cs typeface="Calibri Light"/>
              </a:rPr>
              <a:t>Dark background works better than the white background.</a:t>
            </a:r>
            <a:br>
              <a:rPr lang="en-GB" sz="2600">
                <a:solidFill>
                  <a:schemeClr val="bg1"/>
                </a:solidFill>
                <a:cs typeface="Calibri Light"/>
              </a:rPr>
            </a:br>
            <a:br>
              <a:rPr lang="en-GB" sz="2600">
                <a:solidFill>
                  <a:schemeClr val="bg1"/>
                </a:solidFill>
                <a:cs typeface="Calibri Light"/>
              </a:rPr>
            </a:br>
            <a:r>
              <a:rPr lang="en-GB" sz="2600">
                <a:solidFill>
                  <a:schemeClr val="bg1"/>
                </a:solidFill>
                <a:cs typeface="Calibri Light"/>
              </a:rPr>
              <a:t>Dark slides help you think ahead</a:t>
            </a:r>
            <a:endParaRPr lang="en-GB" sz="2600">
              <a:solidFill>
                <a:schemeClr val="bg1"/>
              </a:solidFill>
            </a:endParaRPr>
          </a:p>
        </p:txBody>
      </p:sp>
      <p:sp>
        <p:nvSpPr>
          <p:cNvPr id="12" name="5-Point Star 12">
            <a:extLst>
              <a:ext uri="{FF2B5EF4-FFF2-40B4-BE49-F238E27FC236}">
                <a16:creationId xmlns:a16="http://schemas.microsoft.com/office/drawing/2014/main" id="{EB803A74-8E46-4CF3-B85A-2F618214C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130</Words>
  <Application>Microsoft Office PowerPoint</Application>
  <PresentationFormat>Widescreen</PresentationFormat>
  <Paragraphs>23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Main Event</vt:lpstr>
      <vt:lpstr>Introduction  </vt:lpstr>
      <vt:lpstr>HOW TO AVOID DEATH IN POWERPOINT</vt:lpstr>
      <vt:lpstr>Size matters?</vt:lpstr>
      <vt:lpstr>PowerPoint Presentation</vt:lpstr>
      <vt:lpstr>six</vt:lpstr>
      <vt:lpstr>EXPLAINING THE RULE OF SIX</vt:lpstr>
      <vt:lpstr>CONTRAST</vt:lpstr>
      <vt:lpstr>Dark background works better than the white background.  Dark slides help you think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six</dc:title>
  <dc:creator>shae dennis</dc:creator>
  <cp:lastModifiedBy>Leanne GORDON</cp:lastModifiedBy>
  <cp:revision>2</cp:revision>
  <dcterms:created xsi:type="dcterms:W3CDTF">2021-10-12T16:04:21Z</dcterms:created>
  <dcterms:modified xsi:type="dcterms:W3CDTF">2021-10-12T22:03:37Z</dcterms:modified>
</cp:coreProperties>
</file>