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9753600" cy="14630400"/>
  <p:notesSz cx="6858000" cy="9144000"/>
  <p:embeddedFontLst>
    <p:embeddedFont>
      <p:font typeface="Arimo Bold" panose="020B0704020202020204" pitchFamily="34" charset="0"/>
      <p:regular r:id="rId3"/>
    </p:embeddedFont>
    <p:embeddedFont>
      <p:font typeface="Heebo" pitchFamily="2" charset="-79"/>
      <p:regular r:id="rId4"/>
    </p:embeddedFont>
    <p:embeddedFont>
      <p:font typeface="Heebo Bold"/>
      <p:regular r:id="rId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font" Target="fonts/font1.fntdata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font" Target="fonts/font3.fntdata"/><Relationship Id="rId4" Type="http://schemas.openxmlformats.org/officeDocument/2006/relationships/font" Target="fonts/font2.fntdata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8/3/26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8/3/26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8/3/26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13" Type="http://schemas.openxmlformats.org/officeDocument/2006/relationships/image" Target="../media/image12.svg"/><Relationship Id="rId18" Type="http://schemas.openxmlformats.org/officeDocument/2006/relationships/image" Target="../media/image17.png"/><Relationship Id="rId26" Type="http://schemas.openxmlformats.org/officeDocument/2006/relationships/image" Target="../media/image25.jpeg"/><Relationship Id="rId3" Type="http://schemas.openxmlformats.org/officeDocument/2006/relationships/image" Target="../media/image2.svg"/><Relationship Id="rId21" Type="http://schemas.openxmlformats.org/officeDocument/2006/relationships/image" Target="../media/image20.png"/><Relationship Id="rId7" Type="http://schemas.openxmlformats.org/officeDocument/2006/relationships/image" Target="../media/image6.svg"/><Relationship Id="rId12" Type="http://schemas.openxmlformats.org/officeDocument/2006/relationships/image" Target="../media/image11.svg"/><Relationship Id="rId17" Type="http://schemas.openxmlformats.org/officeDocument/2006/relationships/image" Target="../media/image16.png"/><Relationship Id="rId25" Type="http://schemas.openxmlformats.org/officeDocument/2006/relationships/image" Target="../media/image24.jpeg"/><Relationship Id="rId2" Type="http://schemas.openxmlformats.org/officeDocument/2006/relationships/image" Target="../media/image1.svg"/><Relationship Id="rId16" Type="http://schemas.openxmlformats.org/officeDocument/2006/relationships/image" Target="../media/image15.sv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image" Target="../media/image10.svg"/><Relationship Id="rId24" Type="http://schemas.openxmlformats.org/officeDocument/2006/relationships/image" Target="../media/image23.jpeg"/><Relationship Id="rId5" Type="http://schemas.openxmlformats.org/officeDocument/2006/relationships/image" Target="../media/image4.svg"/><Relationship Id="rId15" Type="http://schemas.openxmlformats.org/officeDocument/2006/relationships/image" Target="../media/image14.svg"/><Relationship Id="rId23" Type="http://schemas.openxmlformats.org/officeDocument/2006/relationships/image" Target="../media/image22.svg"/><Relationship Id="rId28" Type="http://schemas.openxmlformats.org/officeDocument/2006/relationships/image" Target="../media/image27.jpeg"/><Relationship Id="rId10" Type="http://schemas.openxmlformats.org/officeDocument/2006/relationships/image" Target="../media/image9.svg"/><Relationship Id="rId19" Type="http://schemas.openxmlformats.org/officeDocument/2006/relationships/image" Target="../media/image18.png"/><Relationship Id="rId4" Type="http://schemas.openxmlformats.org/officeDocument/2006/relationships/image" Target="../media/image3.svg"/><Relationship Id="rId9" Type="http://schemas.openxmlformats.org/officeDocument/2006/relationships/image" Target="../media/image8.svg"/><Relationship Id="rId14" Type="http://schemas.openxmlformats.org/officeDocument/2006/relationships/image" Target="../media/image13.svg"/><Relationship Id="rId22" Type="http://schemas.openxmlformats.org/officeDocument/2006/relationships/image" Target="../media/image21.svg"/><Relationship Id="rId27" Type="http://schemas.openxmlformats.org/officeDocument/2006/relationships/image" Target="../media/image2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94753" y="2200146"/>
            <a:ext cx="3149440" cy="4085100"/>
            <a:chOff x="0" y="0"/>
            <a:chExt cx="874844" cy="113475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74844" cy="1134750"/>
            </a:xfrm>
            <a:custGeom>
              <a:avLst/>
              <a:gdLst/>
              <a:ahLst/>
              <a:cxnLst/>
              <a:rect l="l" t="t" r="r" b="b"/>
              <a:pathLst>
                <a:path w="874844" h="1134750">
                  <a:moveTo>
                    <a:pt x="24582" y="0"/>
                  </a:moveTo>
                  <a:lnTo>
                    <a:pt x="850263" y="0"/>
                  </a:lnTo>
                  <a:cubicBezTo>
                    <a:pt x="856782" y="0"/>
                    <a:pt x="863035" y="2590"/>
                    <a:pt x="867645" y="7200"/>
                  </a:cubicBezTo>
                  <a:cubicBezTo>
                    <a:pt x="872255" y="11810"/>
                    <a:pt x="874844" y="18062"/>
                    <a:pt x="874844" y="24582"/>
                  </a:cubicBezTo>
                  <a:lnTo>
                    <a:pt x="874844" y="1110168"/>
                  </a:lnTo>
                  <a:cubicBezTo>
                    <a:pt x="874844" y="1116688"/>
                    <a:pt x="872255" y="1122940"/>
                    <a:pt x="867645" y="1127550"/>
                  </a:cubicBezTo>
                  <a:cubicBezTo>
                    <a:pt x="863035" y="1132160"/>
                    <a:pt x="856782" y="1134750"/>
                    <a:pt x="850263" y="1134750"/>
                  </a:cubicBezTo>
                  <a:lnTo>
                    <a:pt x="24582" y="1134750"/>
                  </a:lnTo>
                  <a:cubicBezTo>
                    <a:pt x="18062" y="1134750"/>
                    <a:pt x="11810" y="1132160"/>
                    <a:pt x="7200" y="1127550"/>
                  </a:cubicBezTo>
                  <a:cubicBezTo>
                    <a:pt x="2590" y="1122940"/>
                    <a:pt x="0" y="1116688"/>
                    <a:pt x="0" y="1110168"/>
                  </a:cubicBezTo>
                  <a:lnTo>
                    <a:pt x="0" y="24582"/>
                  </a:lnTo>
                  <a:cubicBezTo>
                    <a:pt x="0" y="18062"/>
                    <a:pt x="2590" y="11810"/>
                    <a:pt x="7200" y="7200"/>
                  </a:cubicBezTo>
                  <a:cubicBezTo>
                    <a:pt x="11810" y="2590"/>
                    <a:pt x="18062" y="0"/>
                    <a:pt x="24582" y="0"/>
                  </a:cubicBezTo>
                  <a:close/>
                </a:path>
              </a:pathLst>
            </a:custGeom>
            <a:solidFill>
              <a:srgbClr val="FFFFFF"/>
            </a:solidFill>
            <a:ln w="19050" cap="sq">
              <a:solidFill>
                <a:srgbClr val="D3D2D8"/>
              </a:solidFill>
              <a:prstDash val="solid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874844" cy="1182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42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381375" y="2200146"/>
            <a:ext cx="2934709" cy="4085100"/>
            <a:chOff x="0" y="0"/>
            <a:chExt cx="815197" cy="113475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5197" cy="1134750"/>
            </a:xfrm>
            <a:custGeom>
              <a:avLst/>
              <a:gdLst/>
              <a:ahLst/>
              <a:cxnLst/>
              <a:rect l="l" t="t" r="r" b="b"/>
              <a:pathLst>
                <a:path w="815197" h="1134750">
                  <a:moveTo>
                    <a:pt x="26381" y="0"/>
                  </a:moveTo>
                  <a:lnTo>
                    <a:pt x="788816" y="0"/>
                  </a:lnTo>
                  <a:cubicBezTo>
                    <a:pt x="803386" y="0"/>
                    <a:pt x="815197" y="11811"/>
                    <a:pt x="815197" y="26381"/>
                  </a:cubicBezTo>
                  <a:lnTo>
                    <a:pt x="815197" y="1108369"/>
                  </a:lnTo>
                  <a:cubicBezTo>
                    <a:pt x="815197" y="1115366"/>
                    <a:pt x="812417" y="1122076"/>
                    <a:pt x="807470" y="1127023"/>
                  </a:cubicBezTo>
                  <a:cubicBezTo>
                    <a:pt x="802523" y="1131971"/>
                    <a:pt x="795813" y="1134750"/>
                    <a:pt x="788816" y="1134750"/>
                  </a:cubicBezTo>
                  <a:lnTo>
                    <a:pt x="26381" y="1134750"/>
                  </a:lnTo>
                  <a:cubicBezTo>
                    <a:pt x="19384" y="1134750"/>
                    <a:pt x="12674" y="1131971"/>
                    <a:pt x="7727" y="1127023"/>
                  </a:cubicBezTo>
                  <a:cubicBezTo>
                    <a:pt x="2779" y="1122076"/>
                    <a:pt x="0" y="1115366"/>
                    <a:pt x="0" y="1108369"/>
                  </a:cubicBezTo>
                  <a:lnTo>
                    <a:pt x="0" y="26381"/>
                  </a:lnTo>
                  <a:cubicBezTo>
                    <a:pt x="0" y="19384"/>
                    <a:pt x="2779" y="12674"/>
                    <a:pt x="7727" y="7727"/>
                  </a:cubicBezTo>
                  <a:cubicBezTo>
                    <a:pt x="12674" y="2779"/>
                    <a:pt x="19384" y="0"/>
                    <a:pt x="26381" y="0"/>
                  </a:cubicBezTo>
                  <a:close/>
                </a:path>
              </a:pathLst>
            </a:custGeom>
            <a:solidFill>
              <a:srgbClr val="FFFFFF"/>
            </a:solidFill>
            <a:ln w="19050" cap="sq">
              <a:solidFill>
                <a:srgbClr val="D3D2D8"/>
              </a:solidFill>
              <a:prstDash val="solid"/>
              <a:miter/>
            </a:ln>
          </p:spPr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815197" cy="1182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42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358306" y="2189842"/>
            <a:ext cx="3183557" cy="4095404"/>
            <a:chOff x="0" y="0"/>
            <a:chExt cx="884321" cy="113761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84321" cy="1137612"/>
            </a:xfrm>
            <a:custGeom>
              <a:avLst/>
              <a:gdLst/>
              <a:ahLst/>
              <a:cxnLst/>
              <a:rect l="l" t="t" r="r" b="b"/>
              <a:pathLst>
                <a:path w="884321" h="1137612">
                  <a:moveTo>
                    <a:pt x="24318" y="0"/>
                  </a:moveTo>
                  <a:lnTo>
                    <a:pt x="860003" y="0"/>
                  </a:lnTo>
                  <a:cubicBezTo>
                    <a:pt x="866453" y="0"/>
                    <a:pt x="872638" y="2562"/>
                    <a:pt x="877199" y="7123"/>
                  </a:cubicBezTo>
                  <a:cubicBezTo>
                    <a:pt x="881759" y="11683"/>
                    <a:pt x="884321" y="17869"/>
                    <a:pt x="884321" y="24318"/>
                  </a:cubicBezTo>
                  <a:lnTo>
                    <a:pt x="884321" y="1113294"/>
                  </a:lnTo>
                  <a:cubicBezTo>
                    <a:pt x="884321" y="1119743"/>
                    <a:pt x="881759" y="1125929"/>
                    <a:pt x="877199" y="1130489"/>
                  </a:cubicBezTo>
                  <a:cubicBezTo>
                    <a:pt x="872638" y="1135050"/>
                    <a:pt x="866453" y="1137612"/>
                    <a:pt x="860003" y="1137612"/>
                  </a:cubicBezTo>
                  <a:lnTo>
                    <a:pt x="24318" y="1137612"/>
                  </a:lnTo>
                  <a:cubicBezTo>
                    <a:pt x="10888" y="1137612"/>
                    <a:pt x="0" y="1126724"/>
                    <a:pt x="0" y="1113294"/>
                  </a:cubicBezTo>
                  <a:lnTo>
                    <a:pt x="0" y="24318"/>
                  </a:lnTo>
                  <a:cubicBezTo>
                    <a:pt x="0" y="17869"/>
                    <a:pt x="2562" y="11683"/>
                    <a:pt x="7123" y="7123"/>
                  </a:cubicBezTo>
                  <a:cubicBezTo>
                    <a:pt x="11683" y="2562"/>
                    <a:pt x="17869" y="0"/>
                    <a:pt x="24318" y="0"/>
                  </a:cubicBezTo>
                  <a:close/>
                </a:path>
              </a:pathLst>
            </a:custGeom>
            <a:solidFill>
              <a:srgbClr val="FFFFFF"/>
            </a:solidFill>
            <a:ln w="19050" cap="sq">
              <a:solidFill>
                <a:srgbClr val="D3D2D8"/>
              </a:solidFill>
              <a:prstDash val="solid"/>
              <a:miter/>
            </a:ln>
          </p:spPr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884321" cy="11852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42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478792" y="2310315"/>
            <a:ext cx="2882262" cy="543900"/>
            <a:chOff x="0" y="0"/>
            <a:chExt cx="3843016" cy="725200"/>
          </a:xfrm>
        </p:grpSpPr>
        <p:grpSp>
          <p:nvGrpSpPr>
            <p:cNvPr id="12" name="Group 12"/>
            <p:cNvGrpSpPr/>
            <p:nvPr/>
          </p:nvGrpSpPr>
          <p:grpSpPr>
            <a:xfrm>
              <a:off x="682725" y="83822"/>
              <a:ext cx="3160290" cy="557556"/>
              <a:chOff x="0" y="0"/>
              <a:chExt cx="658394" cy="116157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58394" cy="116157"/>
              </a:xfrm>
              <a:custGeom>
                <a:avLst/>
                <a:gdLst/>
                <a:ahLst/>
                <a:cxnLst/>
                <a:rect l="l" t="t" r="r" b="b"/>
                <a:pathLst>
                  <a:path w="658394" h="116157">
                    <a:moveTo>
                      <a:pt x="32663" y="0"/>
                    </a:moveTo>
                    <a:lnTo>
                      <a:pt x="625731" y="0"/>
                    </a:lnTo>
                    <a:cubicBezTo>
                      <a:pt x="634393" y="0"/>
                      <a:pt x="642701" y="3441"/>
                      <a:pt x="648827" y="9567"/>
                    </a:cubicBezTo>
                    <a:cubicBezTo>
                      <a:pt x="654953" y="15692"/>
                      <a:pt x="658394" y="24000"/>
                      <a:pt x="658394" y="32663"/>
                    </a:cubicBezTo>
                    <a:lnTo>
                      <a:pt x="658394" y="83494"/>
                    </a:lnTo>
                    <a:cubicBezTo>
                      <a:pt x="658394" y="101534"/>
                      <a:pt x="643770" y="116157"/>
                      <a:pt x="625731" y="116157"/>
                    </a:cubicBezTo>
                    <a:lnTo>
                      <a:pt x="32663" y="116157"/>
                    </a:lnTo>
                    <a:cubicBezTo>
                      <a:pt x="24000" y="116157"/>
                      <a:pt x="15692" y="112716"/>
                      <a:pt x="9567" y="106591"/>
                    </a:cubicBezTo>
                    <a:cubicBezTo>
                      <a:pt x="3441" y="100465"/>
                      <a:pt x="0" y="92157"/>
                      <a:pt x="0" y="83494"/>
                    </a:cubicBezTo>
                    <a:lnTo>
                      <a:pt x="0" y="32663"/>
                    </a:lnTo>
                    <a:cubicBezTo>
                      <a:pt x="0" y="24000"/>
                      <a:pt x="3441" y="15692"/>
                      <a:pt x="9567" y="9567"/>
                    </a:cubicBezTo>
                    <a:cubicBezTo>
                      <a:pt x="15692" y="3441"/>
                      <a:pt x="24000" y="0"/>
                      <a:pt x="32663" y="0"/>
                    </a:cubicBezTo>
                    <a:close/>
                  </a:path>
                </a:pathLst>
              </a:custGeom>
              <a:solidFill>
                <a:srgbClr val="3E2AB3"/>
              </a:solidFill>
            </p:spPr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658394" cy="16378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442"/>
                  </a:lnSpc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0" y="0"/>
              <a:ext cx="725200" cy="725200"/>
              <a:chOff x="0" y="0"/>
              <a:chExt cx="812800" cy="812800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17" name="TextBox 17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442"/>
                  </a:lnSpc>
                </a:pPr>
                <a:endParaRPr/>
              </a:p>
            </p:txBody>
          </p:sp>
        </p:grpSp>
        <p:grpSp>
          <p:nvGrpSpPr>
            <p:cNvPr id="18" name="Group 18"/>
            <p:cNvGrpSpPr/>
            <p:nvPr/>
          </p:nvGrpSpPr>
          <p:grpSpPr>
            <a:xfrm>
              <a:off x="83590" y="83358"/>
              <a:ext cx="558020" cy="558020"/>
              <a:chOff x="0" y="0"/>
              <a:chExt cx="812800" cy="812800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3E2AB3"/>
              </a:solidFill>
            </p:spPr>
          </p:sp>
          <p:sp>
            <p:nvSpPr>
              <p:cNvPr id="20" name="TextBox 20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442"/>
                  </a:lnSpc>
                </a:pPr>
                <a:endParaRPr/>
              </a:p>
            </p:txBody>
          </p:sp>
        </p:grpSp>
      </p:grpSp>
      <p:grpSp>
        <p:nvGrpSpPr>
          <p:cNvPr id="21" name="Group 21"/>
          <p:cNvGrpSpPr/>
          <p:nvPr/>
        </p:nvGrpSpPr>
        <p:grpSpPr>
          <a:xfrm>
            <a:off x="3510207" y="2314293"/>
            <a:ext cx="2716248" cy="512572"/>
            <a:chOff x="0" y="0"/>
            <a:chExt cx="3621664" cy="683430"/>
          </a:xfrm>
        </p:grpSpPr>
        <p:grpSp>
          <p:nvGrpSpPr>
            <p:cNvPr id="22" name="Group 22"/>
            <p:cNvGrpSpPr/>
            <p:nvPr/>
          </p:nvGrpSpPr>
          <p:grpSpPr>
            <a:xfrm>
              <a:off x="643401" y="78994"/>
              <a:ext cx="2978262" cy="525442"/>
              <a:chOff x="0" y="0"/>
              <a:chExt cx="658394" cy="116157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658394" cy="116157"/>
              </a:xfrm>
              <a:custGeom>
                <a:avLst/>
                <a:gdLst/>
                <a:ahLst/>
                <a:cxnLst/>
                <a:rect l="l" t="t" r="r" b="b"/>
                <a:pathLst>
                  <a:path w="658394" h="116157">
                    <a:moveTo>
                      <a:pt x="32663" y="0"/>
                    </a:moveTo>
                    <a:lnTo>
                      <a:pt x="625731" y="0"/>
                    </a:lnTo>
                    <a:cubicBezTo>
                      <a:pt x="634393" y="0"/>
                      <a:pt x="642701" y="3441"/>
                      <a:pt x="648827" y="9567"/>
                    </a:cubicBezTo>
                    <a:cubicBezTo>
                      <a:pt x="654953" y="15692"/>
                      <a:pt x="658394" y="24000"/>
                      <a:pt x="658394" y="32663"/>
                    </a:cubicBezTo>
                    <a:lnTo>
                      <a:pt x="658394" y="83494"/>
                    </a:lnTo>
                    <a:cubicBezTo>
                      <a:pt x="658394" y="101534"/>
                      <a:pt x="643770" y="116157"/>
                      <a:pt x="625731" y="116157"/>
                    </a:cubicBezTo>
                    <a:lnTo>
                      <a:pt x="32663" y="116157"/>
                    </a:lnTo>
                    <a:cubicBezTo>
                      <a:pt x="24000" y="116157"/>
                      <a:pt x="15692" y="112716"/>
                      <a:pt x="9567" y="106591"/>
                    </a:cubicBezTo>
                    <a:cubicBezTo>
                      <a:pt x="3441" y="100465"/>
                      <a:pt x="0" y="92157"/>
                      <a:pt x="0" y="83494"/>
                    </a:cubicBezTo>
                    <a:lnTo>
                      <a:pt x="0" y="32663"/>
                    </a:lnTo>
                    <a:cubicBezTo>
                      <a:pt x="0" y="24000"/>
                      <a:pt x="3441" y="15692"/>
                      <a:pt x="9567" y="9567"/>
                    </a:cubicBezTo>
                    <a:cubicBezTo>
                      <a:pt x="15692" y="3441"/>
                      <a:pt x="24000" y="0"/>
                      <a:pt x="32663" y="0"/>
                    </a:cubicBezTo>
                    <a:close/>
                  </a:path>
                </a:pathLst>
              </a:custGeom>
              <a:solidFill>
                <a:srgbClr val="3E2AB3"/>
              </a:solidFill>
            </p:spPr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658394" cy="16378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442"/>
                  </a:lnSpc>
                </a:pPr>
                <a:endParaRPr/>
              </a:p>
            </p:txBody>
          </p:sp>
        </p:grpSp>
        <p:grpSp>
          <p:nvGrpSpPr>
            <p:cNvPr id="25" name="Group 25"/>
            <p:cNvGrpSpPr/>
            <p:nvPr/>
          </p:nvGrpSpPr>
          <p:grpSpPr>
            <a:xfrm>
              <a:off x="0" y="0"/>
              <a:ext cx="683430" cy="683430"/>
              <a:chOff x="0" y="0"/>
              <a:chExt cx="812800" cy="812800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27" name="TextBox 27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442"/>
                  </a:lnSpc>
                </a:pPr>
                <a:endParaRPr/>
              </a:p>
            </p:txBody>
          </p:sp>
        </p:grpSp>
        <p:grpSp>
          <p:nvGrpSpPr>
            <p:cNvPr id="28" name="Group 28"/>
            <p:cNvGrpSpPr/>
            <p:nvPr/>
          </p:nvGrpSpPr>
          <p:grpSpPr>
            <a:xfrm>
              <a:off x="78775" y="78557"/>
              <a:ext cx="525879" cy="525879"/>
              <a:chOff x="0" y="0"/>
              <a:chExt cx="812800" cy="812800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3E2AB3"/>
              </a:solidFill>
            </p:spPr>
          </p:sp>
          <p:sp>
            <p:nvSpPr>
              <p:cNvPr id="30" name="TextBox 30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442"/>
                  </a:lnSpc>
                </a:pPr>
                <a:endParaRPr/>
              </a:p>
            </p:txBody>
          </p:sp>
        </p:grpSp>
      </p:grpSp>
      <p:grpSp>
        <p:nvGrpSpPr>
          <p:cNvPr id="31" name="Group 31"/>
          <p:cNvGrpSpPr/>
          <p:nvPr/>
        </p:nvGrpSpPr>
        <p:grpSpPr>
          <a:xfrm>
            <a:off x="313390" y="2310315"/>
            <a:ext cx="2820335" cy="532214"/>
            <a:chOff x="0" y="0"/>
            <a:chExt cx="3760447" cy="709619"/>
          </a:xfrm>
        </p:grpSpPr>
        <p:grpSp>
          <p:nvGrpSpPr>
            <p:cNvPr id="32" name="Group 32"/>
            <p:cNvGrpSpPr/>
            <p:nvPr/>
          </p:nvGrpSpPr>
          <p:grpSpPr>
            <a:xfrm>
              <a:off x="668057" y="82021"/>
              <a:ext cx="3092390" cy="545577"/>
              <a:chOff x="0" y="0"/>
              <a:chExt cx="658394" cy="116157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658394" cy="116157"/>
              </a:xfrm>
              <a:custGeom>
                <a:avLst/>
                <a:gdLst/>
                <a:ahLst/>
                <a:cxnLst/>
                <a:rect l="l" t="t" r="r" b="b"/>
                <a:pathLst>
                  <a:path w="658394" h="116157">
                    <a:moveTo>
                      <a:pt x="32663" y="0"/>
                    </a:moveTo>
                    <a:lnTo>
                      <a:pt x="625731" y="0"/>
                    </a:lnTo>
                    <a:cubicBezTo>
                      <a:pt x="634393" y="0"/>
                      <a:pt x="642701" y="3441"/>
                      <a:pt x="648827" y="9567"/>
                    </a:cubicBezTo>
                    <a:cubicBezTo>
                      <a:pt x="654953" y="15692"/>
                      <a:pt x="658394" y="24000"/>
                      <a:pt x="658394" y="32663"/>
                    </a:cubicBezTo>
                    <a:lnTo>
                      <a:pt x="658394" y="83494"/>
                    </a:lnTo>
                    <a:cubicBezTo>
                      <a:pt x="658394" y="101534"/>
                      <a:pt x="643770" y="116157"/>
                      <a:pt x="625731" y="116157"/>
                    </a:cubicBezTo>
                    <a:lnTo>
                      <a:pt x="32663" y="116157"/>
                    </a:lnTo>
                    <a:cubicBezTo>
                      <a:pt x="24000" y="116157"/>
                      <a:pt x="15692" y="112716"/>
                      <a:pt x="9567" y="106591"/>
                    </a:cubicBezTo>
                    <a:cubicBezTo>
                      <a:pt x="3441" y="100465"/>
                      <a:pt x="0" y="92157"/>
                      <a:pt x="0" y="83494"/>
                    </a:cubicBezTo>
                    <a:lnTo>
                      <a:pt x="0" y="32663"/>
                    </a:lnTo>
                    <a:cubicBezTo>
                      <a:pt x="0" y="24000"/>
                      <a:pt x="3441" y="15692"/>
                      <a:pt x="9567" y="9567"/>
                    </a:cubicBezTo>
                    <a:cubicBezTo>
                      <a:pt x="15692" y="3441"/>
                      <a:pt x="24000" y="0"/>
                      <a:pt x="32663" y="0"/>
                    </a:cubicBezTo>
                    <a:close/>
                  </a:path>
                </a:pathLst>
              </a:custGeom>
              <a:solidFill>
                <a:srgbClr val="3E2AB3"/>
              </a:solidFill>
            </p:spPr>
          </p:sp>
          <p:sp>
            <p:nvSpPr>
              <p:cNvPr id="34" name="TextBox 34"/>
              <p:cNvSpPr txBox="1"/>
              <p:nvPr/>
            </p:nvSpPr>
            <p:spPr>
              <a:xfrm>
                <a:off x="0" y="-47625"/>
                <a:ext cx="658394" cy="16378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442"/>
                  </a:lnSpc>
                </a:pPr>
                <a:endParaRPr/>
              </a:p>
            </p:txBody>
          </p:sp>
        </p:grpSp>
        <p:grpSp>
          <p:nvGrpSpPr>
            <p:cNvPr id="35" name="Group 35"/>
            <p:cNvGrpSpPr/>
            <p:nvPr/>
          </p:nvGrpSpPr>
          <p:grpSpPr>
            <a:xfrm>
              <a:off x="0" y="0"/>
              <a:ext cx="709619" cy="709619"/>
              <a:chOff x="0" y="0"/>
              <a:chExt cx="812800" cy="812800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37" name="TextBox 37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442"/>
                  </a:lnSpc>
                </a:pPr>
                <a:endParaRPr/>
              </a:p>
            </p:txBody>
          </p:sp>
        </p:grpSp>
        <p:grpSp>
          <p:nvGrpSpPr>
            <p:cNvPr id="38" name="Group 38"/>
            <p:cNvGrpSpPr/>
            <p:nvPr/>
          </p:nvGrpSpPr>
          <p:grpSpPr>
            <a:xfrm>
              <a:off x="81794" y="81567"/>
              <a:ext cx="546031" cy="546031"/>
              <a:chOff x="0" y="0"/>
              <a:chExt cx="812800" cy="812800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3E2AB3"/>
              </a:solidFill>
            </p:spPr>
          </p:sp>
          <p:sp>
            <p:nvSpPr>
              <p:cNvPr id="40" name="TextBox 40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442"/>
                  </a:lnSpc>
                </a:pPr>
                <a:endParaRPr/>
              </a:p>
            </p:txBody>
          </p:sp>
        </p:grpSp>
      </p:grpSp>
      <p:grpSp>
        <p:nvGrpSpPr>
          <p:cNvPr id="41" name="Group 41"/>
          <p:cNvGrpSpPr/>
          <p:nvPr/>
        </p:nvGrpSpPr>
        <p:grpSpPr>
          <a:xfrm>
            <a:off x="6372225" y="6406320"/>
            <a:ext cx="3169637" cy="4025395"/>
            <a:chOff x="0" y="0"/>
            <a:chExt cx="880455" cy="1118165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880455" cy="1118165"/>
            </a:xfrm>
            <a:custGeom>
              <a:avLst/>
              <a:gdLst/>
              <a:ahLst/>
              <a:cxnLst/>
              <a:rect l="l" t="t" r="r" b="b"/>
              <a:pathLst>
                <a:path w="880455" h="1118165">
                  <a:moveTo>
                    <a:pt x="24425" y="0"/>
                  </a:moveTo>
                  <a:lnTo>
                    <a:pt x="856030" y="0"/>
                  </a:lnTo>
                  <a:cubicBezTo>
                    <a:pt x="869519" y="0"/>
                    <a:pt x="880455" y="10936"/>
                    <a:pt x="880455" y="24425"/>
                  </a:cubicBezTo>
                  <a:lnTo>
                    <a:pt x="880455" y="1093740"/>
                  </a:lnTo>
                  <a:cubicBezTo>
                    <a:pt x="880455" y="1107230"/>
                    <a:pt x="869519" y="1118165"/>
                    <a:pt x="856030" y="1118165"/>
                  </a:cubicBezTo>
                  <a:lnTo>
                    <a:pt x="24425" y="1118165"/>
                  </a:lnTo>
                  <a:cubicBezTo>
                    <a:pt x="10936" y="1118165"/>
                    <a:pt x="0" y="1107230"/>
                    <a:pt x="0" y="1093740"/>
                  </a:cubicBezTo>
                  <a:lnTo>
                    <a:pt x="0" y="24425"/>
                  </a:lnTo>
                  <a:cubicBezTo>
                    <a:pt x="0" y="10936"/>
                    <a:pt x="10936" y="0"/>
                    <a:pt x="24425" y="0"/>
                  </a:cubicBezTo>
                  <a:close/>
                </a:path>
              </a:pathLst>
            </a:custGeom>
            <a:solidFill>
              <a:srgbClr val="FFFFFF"/>
            </a:solidFill>
            <a:ln w="19050" cap="sq">
              <a:solidFill>
                <a:srgbClr val="D3D2D8"/>
              </a:solidFill>
              <a:prstDash val="solid"/>
              <a:miter/>
            </a:ln>
          </p:spPr>
        </p:sp>
        <p:sp>
          <p:nvSpPr>
            <p:cNvPr id="43" name="TextBox 43"/>
            <p:cNvSpPr txBox="1"/>
            <p:nvPr/>
          </p:nvSpPr>
          <p:spPr>
            <a:xfrm>
              <a:off x="0" y="-47625"/>
              <a:ext cx="880455" cy="11657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42"/>
                </a:lnSpc>
              </a:pPr>
              <a:endParaRPr/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6478792" y="6474429"/>
            <a:ext cx="526167" cy="526167"/>
            <a:chOff x="0" y="0"/>
            <a:chExt cx="812800" cy="812800"/>
          </a:xfrm>
        </p:grpSpPr>
        <p:sp>
          <p:nvSpPr>
            <p:cNvPr id="45" name="Freeform 4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46" name="TextBox 46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49144" tIns="49144" rIns="49144" bIns="49144" rtlCol="0" anchor="ctr"/>
            <a:lstStyle/>
            <a:p>
              <a:pPr algn="ctr">
                <a:lnSpc>
                  <a:spcPts val="3442"/>
                </a:lnSpc>
              </a:pPr>
              <a:endParaRPr/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80975" y="6406320"/>
            <a:ext cx="3149440" cy="4025395"/>
            <a:chOff x="0" y="0"/>
            <a:chExt cx="874844" cy="1118165"/>
          </a:xfrm>
        </p:grpSpPr>
        <p:sp>
          <p:nvSpPr>
            <p:cNvPr id="48" name="Freeform 48"/>
            <p:cNvSpPr/>
            <p:nvPr/>
          </p:nvSpPr>
          <p:spPr>
            <a:xfrm>
              <a:off x="0" y="0"/>
              <a:ext cx="874844" cy="1118165"/>
            </a:xfrm>
            <a:custGeom>
              <a:avLst/>
              <a:gdLst/>
              <a:ahLst/>
              <a:cxnLst/>
              <a:rect l="l" t="t" r="r" b="b"/>
              <a:pathLst>
                <a:path w="874844" h="1118165">
                  <a:moveTo>
                    <a:pt x="24582" y="0"/>
                  </a:moveTo>
                  <a:lnTo>
                    <a:pt x="850263" y="0"/>
                  </a:lnTo>
                  <a:cubicBezTo>
                    <a:pt x="856782" y="0"/>
                    <a:pt x="863035" y="2590"/>
                    <a:pt x="867645" y="7200"/>
                  </a:cubicBezTo>
                  <a:cubicBezTo>
                    <a:pt x="872255" y="11810"/>
                    <a:pt x="874844" y="18062"/>
                    <a:pt x="874844" y="24582"/>
                  </a:cubicBezTo>
                  <a:lnTo>
                    <a:pt x="874844" y="1093583"/>
                  </a:lnTo>
                  <a:cubicBezTo>
                    <a:pt x="874844" y="1100103"/>
                    <a:pt x="872255" y="1106355"/>
                    <a:pt x="867645" y="1110965"/>
                  </a:cubicBezTo>
                  <a:cubicBezTo>
                    <a:pt x="863035" y="1115575"/>
                    <a:pt x="856782" y="1118165"/>
                    <a:pt x="850263" y="1118165"/>
                  </a:cubicBezTo>
                  <a:lnTo>
                    <a:pt x="24582" y="1118165"/>
                  </a:lnTo>
                  <a:cubicBezTo>
                    <a:pt x="18062" y="1118165"/>
                    <a:pt x="11810" y="1115575"/>
                    <a:pt x="7200" y="1110965"/>
                  </a:cubicBezTo>
                  <a:cubicBezTo>
                    <a:pt x="2590" y="1106355"/>
                    <a:pt x="0" y="1100103"/>
                    <a:pt x="0" y="1093583"/>
                  </a:cubicBezTo>
                  <a:lnTo>
                    <a:pt x="0" y="24582"/>
                  </a:lnTo>
                  <a:cubicBezTo>
                    <a:pt x="0" y="18062"/>
                    <a:pt x="2590" y="11810"/>
                    <a:pt x="7200" y="7200"/>
                  </a:cubicBezTo>
                  <a:cubicBezTo>
                    <a:pt x="11810" y="2590"/>
                    <a:pt x="18062" y="0"/>
                    <a:pt x="24582" y="0"/>
                  </a:cubicBezTo>
                  <a:close/>
                </a:path>
              </a:pathLst>
            </a:custGeom>
            <a:solidFill>
              <a:srgbClr val="FFFFFF"/>
            </a:solidFill>
            <a:ln w="19050" cap="sq">
              <a:solidFill>
                <a:srgbClr val="D3D2D8"/>
              </a:solidFill>
              <a:prstDash val="solid"/>
              <a:miter/>
            </a:ln>
          </p:spPr>
        </p:sp>
        <p:sp>
          <p:nvSpPr>
            <p:cNvPr id="49" name="TextBox 49"/>
            <p:cNvSpPr txBox="1"/>
            <p:nvPr/>
          </p:nvSpPr>
          <p:spPr>
            <a:xfrm>
              <a:off x="0" y="-47625"/>
              <a:ext cx="874844" cy="11657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42"/>
                </a:lnSpc>
              </a:pPr>
              <a:endParaRPr/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3382076" y="6406320"/>
            <a:ext cx="2934007" cy="4025395"/>
            <a:chOff x="0" y="0"/>
            <a:chExt cx="815002" cy="1118165"/>
          </a:xfrm>
        </p:grpSpPr>
        <p:sp>
          <p:nvSpPr>
            <p:cNvPr id="51" name="Freeform 51"/>
            <p:cNvSpPr/>
            <p:nvPr/>
          </p:nvSpPr>
          <p:spPr>
            <a:xfrm>
              <a:off x="0" y="0"/>
              <a:ext cx="815002" cy="1118165"/>
            </a:xfrm>
            <a:custGeom>
              <a:avLst/>
              <a:gdLst/>
              <a:ahLst/>
              <a:cxnLst/>
              <a:rect l="l" t="t" r="r" b="b"/>
              <a:pathLst>
                <a:path w="815002" h="1118165">
                  <a:moveTo>
                    <a:pt x="26387" y="0"/>
                  </a:moveTo>
                  <a:lnTo>
                    <a:pt x="788615" y="0"/>
                  </a:lnTo>
                  <a:cubicBezTo>
                    <a:pt x="803188" y="0"/>
                    <a:pt x="815002" y="11814"/>
                    <a:pt x="815002" y="26387"/>
                  </a:cubicBezTo>
                  <a:lnTo>
                    <a:pt x="815002" y="1091778"/>
                  </a:lnTo>
                  <a:cubicBezTo>
                    <a:pt x="815002" y="1098777"/>
                    <a:pt x="812222" y="1105488"/>
                    <a:pt x="807273" y="1110437"/>
                  </a:cubicBezTo>
                  <a:cubicBezTo>
                    <a:pt x="802325" y="1115385"/>
                    <a:pt x="795613" y="1118165"/>
                    <a:pt x="788615" y="1118165"/>
                  </a:cubicBezTo>
                  <a:lnTo>
                    <a:pt x="26387" y="1118165"/>
                  </a:lnTo>
                  <a:cubicBezTo>
                    <a:pt x="11814" y="1118165"/>
                    <a:pt x="0" y="1106351"/>
                    <a:pt x="0" y="1091778"/>
                  </a:cubicBezTo>
                  <a:lnTo>
                    <a:pt x="0" y="26387"/>
                  </a:lnTo>
                  <a:cubicBezTo>
                    <a:pt x="0" y="11814"/>
                    <a:pt x="11814" y="0"/>
                    <a:pt x="26387" y="0"/>
                  </a:cubicBezTo>
                  <a:close/>
                </a:path>
              </a:pathLst>
            </a:custGeom>
            <a:solidFill>
              <a:srgbClr val="FFFFFF"/>
            </a:solidFill>
            <a:ln w="19050" cap="sq">
              <a:solidFill>
                <a:srgbClr val="D3D2D8"/>
              </a:solidFill>
              <a:prstDash val="solid"/>
              <a:miter/>
            </a:ln>
          </p:spPr>
        </p:sp>
        <p:sp>
          <p:nvSpPr>
            <p:cNvPr id="52" name="TextBox 52"/>
            <p:cNvSpPr txBox="1"/>
            <p:nvPr/>
          </p:nvSpPr>
          <p:spPr>
            <a:xfrm>
              <a:off x="0" y="-47625"/>
              <a:ext cx="815002" cy="11657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42"/>
                </a:lnSpc>
              </a:pPr>
              <a:endParaRPr/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94753" y="10574852"/>
            <a:ext cx="4821606" cy="3255171"/>
            <a:chOff x="0" y="0"/>
            <a:chExt cx="1339335" cy="904214"/>
          </a:xfrm>
        </p:grpSpPr>
        <p:sp>
          <p:nvSpPr>
            <p:cNvPr id="54" name="Freeform 54"/>
            <p:cNvSpPr/>
            <p:nvPr/>
          </p:nvSpPr>
          <p:spPr>
            <a:xfrm>
              <a:off x="0" y="0"/>
              <a:ext cx="1339335" cy="904214"/>
            </a:xfrm>
            <a:custGeom>
              <a:avLst/>
              <a:gdLst/>
              <a:ahLst/>
              <a:cxnLst/>
              <a:rect l="l" t="t" r="r" b="b"/>
              <a:pathLst>
                <a:path w="1339335" h="904214">
                  <a:moveTo>
                    <a:pt x="16057" y="0"/>
                  </a:moveTo>
                  <a:lnTo>
                    <a:pt x="1323278" y="0"/>
                  </a:lnTo>
                  <a:cubicBezTo>
                    <a:pt x="1327537" y="0"/>
                    <a:pt x="1331621" y="1692"/>
                    <a:pt x="1334632" y="4703"/>
                  </a:cubicBezTo>
                  <a:cubicBezTo>
                    <a:pt x="1337643" y="7714"/>
                    <a:pt x="1339335" y="11798"/>
                    <a:pt x="1339335" y="16057"/>
                  </a:cubicBezTo>
                  <a:lnTo>
                    <a:pt x="1339335" y="888157"/>
                  </a:lnTo>
                  <a:cubicBezTo>
                    <a:pt x="1339335" y="892416"/>
                    <a:pt x="1337643" y="896500"/>
                    <a:pt x="1334632" y="899511"/>
                  </a:cubicBezTo>
                  <a:cubicBezTo>
                    <a:pt x="1331621" y="902522"/>
                    <a:pt x="1327537" y="904214"/>
                    <a:pt x="1323278" y="904214"/>
                  </a:cubicBezTo>
                  <a:lnTo>
                    <a:pt x="16057" y="904214"/>
                  </a:lnTo>
                  <a:cubicBezTo>
                    <a:pt x="11798" y="904214"/>
                    <a:pt x="7714" y="902522"/>
                    <a:pt x="4703" y="899511"/>
                  </a:cubicBezTo>
                  <a:cubicBezTo>
                    <a:pt x="1692" y="896500"/>
                    <a:pt x="0" y="892416"/>
                    <a:pt x="0" y="888157"/>
                  </a:cubicBezTo>
                  <a:lnTo>
                    <a:pt x="0" y="16057"/>
                  </a:lnTo>
                  <a:cubicBezTo>
                    <a:pt x="0" y="11798"/>
                    <a:pt x="1692" y="7714"/>
                    <a:pt x="4703" y="4703"/>
                  </a:cubicBezTo>
                  <a:cubicBezTo>
                    <a:pt x="7714" y="1692"/>
                    <a:pt x="11798" y="0"/>
                    <a:pt x="16057" y="0"/>
                  </a:cubicBezTo>
                  <a:close/>
                </a:path>
              </a:pathLst>
            </a:custGeom>
            <a:solidFill>
              <a:srgbClr val="F0F8F0"/>
            </a:solidFill>
            <a:ln w="19050" cap="sq">
              <a:solidFill>
                <a:srgbClr val="D3D2D8"/>
              </a:solidFill>
              <a:prstDash val="solid"/>
              <a:miter/>
            </a:ln>
          </p:spPr>
        </p:sp>
        <p:sp>
          <p:nvSpPr>
            <p:cNvPr id="55" name="TextBox 55"/>
            <p:cNvSpPr txBox="1"/>
            <p:nvPr/>
          </p:nvSpPr>
          <p:spPr>
            <a:xfrm>
              <a:off x="0" y="-47625"/>
              <a:ext cx="1339335" cy="95183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42"/>
                </a:lnSpc>
              </a:pPr>
              <a:endParaRPr/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5112434" y="10574852"/>
            <a:ext cx="4402637" cy="3255171"/>
            <a:chOff x="0" y="0"/>
            <a:chExt cx="1222955" cy="904214"/>
          </a:xfrm>
        </p:grpSpPr>
        <p:sp>
          <p:nvSpPr>
            <p:cNvPr id="57" name="Freeform 57"/>
            <p:cNvSpPr/>
            <p:nvPr/>
          </p:nvSpPr>
          <p:spPr>
            <a:xfrm>
              <a:off x="0" y="0"/>
              <a:ext cx="1222955" cy="904214"/>
            </a:xfrm>
            <a:custGeom>
              <a:avLst/>
              <a:gdLst/>
              <a:ahLst/>
              <a:cxnLst/>
              <a:rect l="l" t="t" r="r" b="b"/>
              <a:pathLst>
                <a:path w="1222955" h="904214">
                  <a:moveTo>
                    <a:pt x="17585" y="0"/>
                  </a:moveTo>
                  <a:lnTo>
                    <a:pt x="1205370" y="0"/>
                  </a:lnTo>
                  <a:cubicBezTo>
                    <a:pt x="1210034" y="0"/>
                    <a:pt x="1214506" y="1853"/>
                    <a:pt x="1217804" y="5150"/>
                  </a:cubicBezTo>
                  <a:cubicBezTo>
                    <a:pt x="1221102" y="8448"/>
                    <a:pt x="1222955" y="12921"/>
                    <a:pt x="1222955" y="17585"/>
                  </a:cubicBezTo>
                  <a:lnTo>
                    <a:pt x="1222955" y="886629"/>
                  </a:lnTo>
                  <a:cubicBezTo>
                    <a:pt x="1222955" y="896341"/>
                    <a:pt x="1215082" y="904214"/>
                    <a:pt x="1205370" y="904214"/>
                  </a:cubicBezTo>
                  <a:lnTo>
                    <a:pt x="17585" y="904214"/>
                  </a:lnTo>
                  <a:cubicBezTo>
                    <a:pt x="7873" y="904214"/>
                    <a:pt x="0" y="896341"/>
                    <a:pt x="0" y="886629"/>
                  </a:cubicBezTo>
                  <a:lnTo>
                    <a:pt x="0" y="17585"/>
                  </a:lnTo>
                  <a:cubicBezTo>
                    <a:pt x="0" y="7873"/>
                    <a:pt x="7873" y="0"/>
                    <a:pt x="17585" y="0"/>
                  </a:cubicBezTo>
                  <a:close/>
                </a:path>
              </a:pathLst>
            </a:custGeom>
            <a:solidFill>
              <a:srgbClr val="FEF4DC"/>
            </a:solidFill>
            <a:ln w="19050" cap="sq">
              <a:solidFill>
                <a:srgbClr val="D3D2D8"/>
              </a:solidFill>
              <a:prstDash val="solid"/>
              <a:miter/>
            </a:ln>
          </p:spPr>
        </p:sp>
        <p:sp>
          <p:nvSpPr>
            <p:cNvPr id="58" name="TextBox 58"/>
            <p:cNvSpPr txBox="1"/>
            <p:nvPr/>
          </p:nvSpPr>
          <p:spPr>
            <a:xfrm>
              <a:off x="0" y="-47625"/>
              <a:ext cx="1222955" cy="95183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42"/>
                </a:lnSpc>
              </a:pPr>
              <a:endParaRPr/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5325698" y="11287064"/>
            <a:ext cx="379128" cy="379128"/>
            <a:chOff x="0" y="0"/>
            <a:chExt cx="812800" cy="812800"/>
          </a:xfrm>
        </p:grpSpPr>
        <p:sp>
          <p:nvSpPr>
            <p:cNvPr id="60" name="Freeform 6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69000"/>
            </a:solidFill>
          </p:spPr>
        </p:sp>
        <p:sp>
          <p:nvSpPr>
            <p:cNvPr id="61" name="TextBox 61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62795" tIns="62795" rIns="62795" bIns="62795" rtlCol="0" anchor="ctr"/>
            <a:lstStyle/>
            <a:p>
              <a:pPr algn="ctr">
                <a:lnSpc>
                  <a:spcPts val="3442"/>
                </a:lnSpc>
              </a:pPr>
              <a:endParaRPr/>
            </a:p>
          </p:txBody>
        </p:sp>
      </p:grpSp>
      <p:sp>
        <p:nvSpPr>
          <p:cNvPr id="62" name="AutoShape 62"/>
          <p:cNvSpPr/>
          <p:nvPr/>
        </p:nvSpPr>
        <p:spPr>
          <a:xfrm>
            <a:off x="585216" y="11928812"/>
            <a:ext cx="2355720" cy="0"/>
          </a:xfrm>
          <a:prstGeom prst="line">
            <a:avLst/>
          </a:prstGeom>
          <a:ln w="19050" cap="flat">
            <a:solidFill>
              <a:srgbClr val="0B744A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63" name="AutoShape 63"/>
          <p:cNvSpPr/>
          <p:nvPr/>
        </p:nvSpPr>
        <p:spPr>
          <a:xfrm>
            <a:off x="583457" y="12563231"/>
            <a:ext cx="2355720" cy="0"/>
          </a:xfrm>
          <a:prstGeom prst="line">
            <a:avLst/>
          </a:prstGeom>
          <a:ln w="19050" cap="flat">
            <a:solidFill>
              <a:srgbClr val="0B744A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64" name="AutoShape 64"/>
          <p:cNvSpPr/>
          <p:nvPr/>
        </p:nvSpPr>
        <p:spPr>
          <a:xfrm>
            <a:off x="583457" y="13174536"/>
            <a:ext cx="2355720" cy="0"/>
          </a:xfrm>
          <a:prstGeom prst="line">
            <a:avLst/>
          </a:prstGeom>
          <a:ln w="19050" cap="flat">
            <a:solidFill>
              <a:srgbClr val="0B744A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65" name="AutoShape 65"/>
          <p:cNvSpPr/>
          <p:nvPr/>
        </p:nvSpPr>
        <p:spPr>
          <a:xfrm>
            <a:off x="5316419" y="11730675"/>
            <a:ext cx="3950664" cy="0"/>
          </a:xfrm>
          <a:prstGeom prst="line">
            <a:avLst/>
          </a:prstGeom>
          <a:ln w="19050" cap="flat">
            <a:solidFill>
              <a:srgbClr val="E69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66" name="AutoShape 66"/>
          <p:cNvSpPr/>
          <p:nvPr/>
        </p:nvSpPr>
        <p:spPr>
          <a:xfrm>
            <a:off x="5316419" y="12240961"/>
            <a:ext cx="3950664" cy="0"/>
          </a:xfrm>
          <a:prstGeom prst="line">
            <a:avLst/>
          </a:prstGeom>
          <a:ln w="19050" cap="flat">
            <a:solidFill>
              <a:srgbClr val="E69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67" name="AutoShape 67"/>
          <p:cNvSpPr/>
          <p:nvPr/>
        </p:nvSpPr>
        <p:spPr>
          <a:xfrm>
            <a:off x="5316419" y="12749055"/>
            <a:ext cx="3950664" cy="0"/>
          </a:xfrm>
          <a:prstGeom prst="line">
            <a:avLst/>
          </a:prstGeom>
          <a:ln w="19050" cap="flat">
            <a:solidFill>
              <a:srgbClr val="E69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68" name="AutoShape 68"/>
          <p:cNvSpPr/>
          <p:nvPr/>
        </p:nvSpPr>
        <p:spPr>
          <a:xfrm>
            <a:off x="5316419" y="13257150"/>
            <a:ext cx="3950664" cy="0"/>
          </a:xfrm>
          <a:prstGeom prst="line">
            <a:avLst/>
          </a:prstGeom>
          <a:ln w="19050" cap="flat">
            <a:solidFill>
              <a:srgbClr val="E69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69" name="Group 69"/>
          <p:cNvGrpSpPr/>
          <p:nvPr/>
        </p:nvGrpSpPr>
        <p:grpSpPr>
          <a:xfrm>
            <a:off x="40983" y="13896697"/>
            <a:ext cx="9668081" cy="716094"/>
            <a:chOff x="0" y="0"/>
            <a:chExt cx="2172583" cy="160919"/>
          </a:xfrm>
        </p:grpSpPr>
        <p:sp>
          <p:nvSpPr>
            <p:cNvPr id="70" name="Freeform 70"/>
            <p:cNvSpPr/>
            <p:nvPr/>
          </p:nvSpPr>
          <p:spPr>
            <a:xfrm>
              <a:off x="0" y="0"/>
              <a:ext cx="2172583" cy="160919"/>
            </a:xfrm>
            <a:custGeom>
              <a:avLst/>
              <a:gdLst/>
              <a:ahLst/>
              <a:cxnLst/>
              <a:rect l="l" t="t" r="r" b="b"/>
              <a:pathLst>
                <a:path w="2172583" h="160919">
                  <a:moveTo>
                    <a:pt x="40039" y="0"/>
                  </a:moveTo>
                  <a:lnTo>
                    <a:pt x="2132545" y="0"/>
                  </a:lnTo>
                  <a:cubicBezTo>
                    <a:pt x="2154658" y="0"/>
                    <a:pt x="2172583" y="17926"/>
                    <a:pt x="2172583" y="40039"/>
                  </a:cubicBezTo>
                  <a:lnTo>
                    <a:pt x="2172583" y="120880"/>
                  </a:lnTo>
                  <a:cubicBezTo>
                    <a:pt x="2172583" y="142993"/>
                    <a:pt x="2154658" y="160919"/>
                    <a:pt x="2132545" y="160919"/>
                  </a:cubicBezTo>
                  <a:lnTo>
                    <a:pt x="40039" y="160919"/>
                  </a:lnTo>
                  <a:cubicBezTo>
                    <a:pt x="17926" y="160919"/>
                    <a:pt x="0" y="142993"/>
                    <a:pt x="0" y="120880"/>
                  </a:cubicBezTo>
                  <a:lnTo>
                    <a:pt x="0" y="40039"/>
                  </a:lnTo>
                  <a:cubicBezTo>
                    <a:pt x="0" y="17926"/>
                    <a:pt x="17926" y="0"/>
                    <a:pt x="40039" y="0"/>
                  </a:cubicBezTo>
                  <a:close/>
                </a:path>
              </a:pathLst>
            </a:custGeom>
            <a:solidFill>
              <a:srgbClr val="3E2AB3"/>
            </a:solidFill>
          </p:spPr>
        </p:sp>
        <p:sp>
          <p:nvSpPr>
            <p:cNvPr id="71" name="TextBox 71"/>
            <p:cNvSpPr txBox="1"/>
            <p:nvPr/>
          </p:nvSpPr>
          <p:spPr>
            <a:xfrm>
              <a:off x="0" y="-47625"/>
              <a:ext cx="2172583" cy="208544"/>
            </a:xfrm>
            <a:prstGeom prst="rect">
              <a:avLst/>
            </a:prstGeom>
          </p:spPr>
          <p:txBody>
            <a:bodyPr lIns="62795" tIns="62795" rIns="62795" bIns="62795" rtlCol="0" anchor="ctr"/>
            <a:lstStyle/>
            <a:p>
              <a:pPr algn="ctr">
                <a:lnSpc>
                  <a:spcPts val="3442"/>
                </a:lnSpc>
              </a:pPr>
              <a:endParaRPr/>
            </a:p>
          </p:txBody>
        </p:sp>
      </p:grpSp>
      <p:sp>
        <p:nvSpPr>
          <p:cNvPr id="72" name="Freeform 72"/>
          <p:cNvSpPr/>
          <p:nvPr/>
        </p:nvSpPr>
        <p:spPr>
          <a:xfrm>
            <a:off x="306958" y="5774814"/>
            <a:ext cx="499641" cy="372233"/>
          </a:xfrm>
          <a:custGeom>
            <a:avLst/>
            <a:gdLst/>
            <a:ahLst/>
            <a:cxnLst/>
            <a:rect l="l" t="t" r="r" b="b"/>
            <a:pathLst>
              <a:path w="499641" h="372233">
                <a:moveTo>
                  <a:pt x="0" y="0"/>
                </a:moveTo>
                <a:lnTo>
                  <a:pt x="499642" y="0"/>
                </a:lnTo>
                <a:lnTo>
                  <a:pt x="499642" y="372233"/>
                </a:lnTo>
                <a:lnTo>
                  <a:pt x="0" y="37223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73" name="Freeform 73"/>
          <p:cNvSpPr/>
          <p:nvPr/>
        </p:nvSpPr>
        <p:spPr>
          <a:xfrm>
            <a:off x="3533889" y="5742272"/>
            <a:ext cx="398286" cy="398286"/>
          </a:xfrm>
          <a:custGeom>
            <a:avLst/>
            <a:gdLst/>
            <a:ahLst/>
            <a:cxnLst/>
            <a:rect l="l" t="t" r="r" b="b"/>
            <a:pathLst>
              <a:path w="398286" h="398286">
                <a:moveTo>
                  <a:pt x="0" y="0"/>
                </a:moveTo>
                <a:lnTo>
                  <a:pt x="398286" y="0"/>
                </a:lnTo>
                <a:lnTo>
                  <a:pt x="398286" y="398286"/>
                </a:lnTo>
                <a:lnTo>
                  <a:pt x="0" y="39828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74" name="Freeform 74"/>
          <p:cNvSpPr/>
          <p:nvPr/>
        </p:nvSpPr>
        <p:spPr>
          <a:xfrm>
            <a:off x="6516971" y="5736176"/>
            <a:ext cx="406414" cy="404382"/>
          </a:xfrm>
          <a:custGeom>
            <a:avLst/>
            <a:gdLst/>
            <a:ahLst/>
            <a:cxnLst/>
            <a:rect l="l" t="t" r="r" b="b"/>
            <a:pathLst>
              <a:path w="406414" h="404382">
                <a:moveTo>
                  <a:pt x="0" y="0"/>
                </a:moveTo>
                <a:lnTo>
                  <a:pt x="406414" y="0"/>
                </a:lnTo>
                <a:lnTo>
                  <a:pt x="406414" y="404382"/>
                </a:lnTo>
                <a:lnTo>
                  <a:pt x="0" y="404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75" name="Group 75"/>
          <p:cNvGrpSpPr/>
          <p:nvPr/>
        </p:nvGrpSpPr>
        <p:grpSpPr>
          <a:xfrm>
            <a:off x="313390" y="9783008"/>
            <a:ext cx="493210" cy="493210"/>
            <a:chOff x="0" y="0"/>
            <a:chExt cx="657613" cy="657613"/>
          </a:xfrm>
        </p:grpSpPr>
        <p:grpSp>
          <p:nvGrpSpPr>
            <p:cNvPr id="76" name="Group 76"/>
            <p:cNvGrpSpPr/>
            <p:nvPr/>
          </p:nvGrpSpPr>
          <p:grpSpPr>
            <a:xfrm>
              <a:off x="0" y="0"/>
              <a:ext cx="657613" cy="657613"/>
              <a:chOff x="0" y="0"/>
              <a:chExt cx="812800" cy="812800"/>
            </a:xfrm>
          </p:grpSpPr>
          <p:sp>
            <p:nvSpPr>
              <p:cNvPr id="77" name="Freeform 77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7553CD"/>
              </a:solidFill>
            </p:spPr>
          </p:sp>
          <p:sp>
            <p:nvSpPr>
              <p:cNvPr id="78" name="TextBox 78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442"/>
                  </a:lnSpc>
                </a:pPr>
                <a:endParaRPr/>
              </a:p>
            </p:txBody>
          </p:sp>
        </p:grpSp>
        <p:sp>
          <p:nvSpPr>
            <p:cNvPr id="79" name="Freeform 79"/>
            <p:cNvSpPr/>
            <p:nvPr/>
          </p:nvSpPr>
          <p:spPr>
            <a:xfrm>
              <a:off x="148900" y="148900"/>
              <a:ext cx="359813" cy="359813"/>
            </a:xfrm>
            <a:custGeom>
              <a:avLst/>
              <a:gdLst/>
              <a:ahLst/>
              <a:cxnLst/>
              <a:rect l="l" t="t" r="r" b="b"/>
              <a:pathLst>
                <a:path w="359813" h="359813">
                  <a:moveTo>
                    <a:pt x="0" y="0"/>
                  </a:moveTo>
                  <a:lnTo>
                    <a:pt x="359813" y="0"/>
                  </a:lnTo>
                  <a:lnTo>
                    <a:pt x="359813" y="359813"/>
                  </a:lnTo>
                  <a:lnTo>
                    <a:pt x="0" y="35981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</p:sp>
      </p:grpSp>
      <p:grpSp>
        <p:nvGrpSpPr>
          <p:cNvPr id="80" name="Group 80"/>
          <p:cNvGrpSpPr/>
          <p:nvPr/>
        </p:nvGrpSpPr>
        <p:grpSpPr>
          <a:xfrm>
            <a:off x="846835" y="6573364"/>
            <a:ext cx="2304081" cy="420367"/>
            <a:chOff x="0" y="0"/>
            <a:chExt cx="3072108" cy="560489"/>
          </a:xfrm>
        </p:grpSpPr>
        <p:grpSp>
          <p:nvGrpSpPr>
            <p:cNvPr id="81" name="Group 81"/>
            <p:cNvGrpSpPr/>
            <p:nvPr/>
          </p:nvGrpSpPr>
          <p:grpSpPr>
            <a:xfrm>
              <a:off x="0" y="0"/>
              <a:ext cx="3072108" cy="560489"/>
              <a:chOff x="0" y="0"/>
              <a:chExt cx="693798" cy="126580"/>
            </a:xfrm>
          </p:grpSpPr>
          <p:sp>
            <p:nvSpPr>
              <p:cNvPr id="82" name="Freeform 82"/>
              <p:cNvSpPr/>
              <p:nvPr/>
            </p:nvSpPr>
            <p:spPr>
              <a:xfrm>
                <a:off x="0" y="0"/>
                <a:ext cx="693798" cy="126580"/>
              </a:xfrm>
              <a:custGeom>
                <a:avLst/>
                <a:gdLst/>
                <a:ahLst/>
                <a:cxnLst/>
                <a:rect l="l" t="t" r="r" b="b"/>
                <a:pathLst>
                  <a:path w="693798" h="126580">
                    <a:moveTo>
                      <a:pt x="33601" y="0"/>
                    </a:moveTo>
                    <a:lnTo>
                      <a:pt x="660197" y="0"/>
                    </a:lnTo>
                    <a:cubicBezTo>
                      <a:pt x="678754" y="0"/>
                      <a:pt x="693798" y="15044"/>
                      <a:pt x="693798" y="33601"/>
                    </a:cubicBezTo>
                    <a:lnTo>
                      <a:pt x="693798" y="92979"/>
                    </a:lnTo>
                    <a:cubicBezTo>
                      <a:pt x="693798" y="111536"/>
                      <a:pt x="678754" y="126580"/>
                      <a:pt x="660197" y="126580"/>
                    </a:cubicBezTo>
                    <a:lnTo>
                      <a:pt x="33601" y="126580"/>
                    </a:lnTo>
                    <a:cubicBezTo>
                      <a:pt x="15044" y="126580"/>
                      <a:pt x="0" y="111536"/>
                      <a:pt x="0" y="92979"/>
                    </a:cubicBezTo>
                    <a:lnTo>
                      <a:pt x="0" y="33601"/>
                    </a:lnTo>
                    <a:cubicBezTo>
                      <a:pt x="0" y="15044"/>
                      <a:pt x="15044" y="0"/>
                      <a:pt x="33601" y="0"/>
                    </a:cubicBezTo>
                    <a:close/>
                  </a:path>
                </a:pathLst>
              </a:custGeom>
              <a:solidFill>
                <a:srgbClr val="3E2AB3"/>
              </a:solidFill>
            </p:spPr>
          </p:sp>
          <p:sp>
            <p:nvSpPr>
              <p:cNvPr id="83" name="TextBox 83"/>
              <p:cNvSpPr txBox="1"/>
              <p:nvPr/>
            </p:nvSpPr>
            <p:spPr>
              <a:xfrm>
                <a:off x="0" y="-47625"/>
                <a:ext cx="693798" cy="174205"/>
              </a:xfrm>
              <a:prstGeom prst="rect">
                <a:avLst/>
              </a:prstGeom>
            </p:spPr>
            <p:txBody>
              <a:bodyPr lIns="46863" tIns="46863" rIns="46863" bIns="46863" rtlCol="0" anchor="ctr"/>
              <a:lstStyle/>
              <a:p>
                <a:pPr algn="ctr">
                  <a:lnSpc>
                    <a:spcPts val="3442"/>
                  </a:lnSpc>
                </a:pPr>
                <a:endParaRPr/>
              </a:p>
            </p:txBody>
          </p:sp>
        </p:grpSp>
        <p:sp>
          <p:nvSpPr>
            <p:cNvPr id="84" name="TextBox 84"/>
            <p:cNvSpPr txBox="1"/>
            <p:nvPr/>
          </p:nvSpPr>
          <p:spPr>
            <a:xfrm>
              <a:off x="273309" y="78468"/>
              <a:ext cx="2525490" cy="36545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307"/>
                </a:lnSpc>
                <a:spcBef>
                  <a:spcPct val="0"/>
                </a:spcBef>
              </a:pPr>
              <a:r>
                <a:rPr lang="en-US" sz="1648" b="1">
                  <a:solidFill>
                    <a:srgbClr val="FFFFFF"/>
                  </a:solidFill>
                  <a:latin typeface="Heebo Bold"/>
                  <a:ea typeface="Heebo Bold"/>
                  <a:cs typeface="Heebo Bold"/>
                  <a:sym typeface="Heebo Bold"/>
                </a:rPr>
                <a:t>Add meeting details</a:t>
              </a:r>
            </a:p>
          </p:txBody>
        </p:sp>
      </p:grpSp>
      <p:grpSp>
        <p:nvGrpSpPr>
          <p:cNvPr id="85" name="Group 85"/>
          <p:cNvGrpSpPr/>
          <p:nvPr/>
        </p:nvGrpSpPr>
        <p:grpSpPr>
          <a:xfrm>
            <a:off x="4029406" y="6570996"/>
            <a:ext cx="2088853" cy="420367"/>
            <a:chOff x="0" y="0"/>
            <a:chExt cx="2785137" cy="560489"/>
          </a:xfrm>
        </p:grpSpPr>
        <p:grpSp>
          <p:nvGrpSpPr>
            <p:cNvPr id="86" name="Group 86"/>
            <p:cNvGrpSpPr/>
            <p:nvPr/>
          </p:nvGrpSpPr>
          <p:grpSpPr>
            <a:xfrm>
              <a:off x="0" y="0"/>
              <a:ext cx="2785137" cy="560489"/>
              <a:chOff x="0" y="0"/>
              <a:chExt cx="628989" cy="126580"/>
            </a:xfrm>
          </p:grpSpPr>
          <p:sp>
            <p:nvSpPr>
              <p:cNvPr id="87" name="Freeform 87"/>
              <p:cNvSpPr/>
              <p:nvPr/>
            </p:nvSpPr>
            <p:spPr>
              <a:xfrm>
                <a:off x="0" y="0"/>
                <a:ext cx="628989" cy="126580"/>
              </a:xfrm>
              <a:custGeom>
                <a:avLst/>
                <a:gdLst/>
                <a:ahLst/>
                <a:cxnLst/>
                <a:rect l="l" t="t" r="r" b="b"/>
                <a:pathLst>
                  <a:path w="628989" h="126580">
                    <a:moveTo>
                      <a:pt x="37063" y="0"/>
                    </a:moveTo>
                    <a:lnTo>
                      <a:pt x="591926" y="0"/>
                    </a:lnTo>
                    <a:cubicBezTo>
                      <a:pt x="612396" y="0"/>
                      <a:pt x="628989" y="16594"/>
                      <a:pt x="628989" y="37063"/>
                    </a:cubicBezTo>
                    <a:lnTo>
                      <a:pt x="628989" y="89517"/>
                    </a:lnTo>
                    <a:cubicBezTo>
                      <a:pt x="628989" y="109986"/>
                      <a:pt x="612396" y="126580"/>
                      <a:pt x="591926" y="126580"/>
                    </a:cubicBezTo>
                    <a:lnTo>
                      <a:pt x="37063" y="126580"/>
                    </a:lnTo>
                    <a:cubicBezTo>
                      <a:pt x="16594" y="126580"/>
                      <a:pt x="0" y="109986"/>
                      <a:pt x="0" y="89517"/>
                    </a:cubicBezTo>
                    <a:lnTo>
                      <a:pt x="0" y="37063"/>
                    </a:lnTo>
                    <a:cubicBezTo>
                      <a:pt x="0" y="16594"/>
                      <a:pt x="16594" y="0"/>
                      <a:pt x="37063" y="0"/>
                    </a:cubicBezTo>
                    <a:close/>
                  </a:path>
                </a:pathLst>
              </a:custGeom>
              <a:solidFill>
                <a:srgbClr val="3E2AB3"/>
              </a:solidFill>
            </p:spPr>
          </p:sp>
          <p:sp>
            <p:nvSpPr>
              <p:cNvPr id="88" name="TextBox 88"/>
              <p:cNvSpPr txBox="1"/>
              <p:nvPr/>
            </p:nvSpPr>
            <p:spPr>
              <a:xfrm>
                <a:off x="0" y="-47625"/>
                <a:ext cx="628989" cy="174205"/>
              </a:xfrm>
              <a:prstGeom prst="rect">
                <a:avLst/>
              </a:prstGeom>
            </p:spPr>
            <p:txBody>
              <a:bodyPr lIns="46863" tIns="46863" rIns="46863" bIns="46863" rtlCol="0" anchor="ctr"/>
              <a:lstStyle/>
              <a:p>
                <a:pPr algn="ctr">
                  <a:lnSpc>
                    <a:spcPts val="3442"/>
                  </a:lnSpc>
                </a:pPr>
                <a:endParaRPr/>
              </a:p>
            </p:txBody>
          </p:sp>
        </p:grpSp>
        <p:sp>
          <p:nvSpPr>
            <p:cNvPr id="89" name="TextBox 89"/>
            <p:cNvSpPr txBox="1"/>
            <p:nvPr/>
          </p:nvSpPr>
          <p:spPr>
            <a:xfrm>
              <a:off x="575796" y="81986"/>
              <a:ext cx="1633546" cy="3584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258"/>
                </a:lnSpc>
                <a:spcBef>
                  <a:spcPct val="0"/>
                </a:spcBef>
              </a:pPr>
              <a:r>
                <a:rPr lang="en-US" sz="1613" b="1">
                  <a:solidFill>
                    <a:srgbClr val="FFFFFF"/>
                  </a:solidFill>
                  <a:latin typeface="Heebo Bold"/>
                  <a:ea typeface="Heebo Bold"/>
                  <a:cs typeface="Heebo Bold"/>
                  <a:sym typeface="Heebo Bold"/>
                </a:rPr>
                <a:t>Invite people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7061821" y="6564183"/>
            <a:ext cx="2195032" cy="428295"/>
            <a:chOff x="0" y="0"/>
            <a:chExt cx="2926710" cy="571059"/>
          </a:xfrm>
        </p:grpSpPr>
        <p:grpSp>
          <p:nvGrpSpPr>
            <p:cNvPr id="91" name="Group 91"/>
            <p:cNvGrpSpPr/>
            <p:nvPr/>
          </p:nvGrpSpPr>
          <p:grpSpPr>
            <a:xfrm>
              <a:off x="0" y="0"/>
              <a:ext cx="2926710" cy="571059"/>
              <a:chOff x="0" y="0"/>
              <a:chExt cx="630280" cy="122980"/>
            </a:xfrm>
          </p:grpSpPr>
          <p:sp>
            <p:nvSpPr>
              <p:cNvPr id="92" name="Freeform 92"/>
              <p:cNvSpPr/>
              <p:nvPr/>
            </p:nvSpPr>
            <p:spPr>
              <a:xfrm>
                <a:off x="0" y="0"/>
                <a:ext cx="630280" cy="122980"/>
              </a:xfrm>
              <a:custGeom>
                <a:avLst/>
                <a:gdLst/>
                <a:ahLst/>
                <a:cxnLst/>
                <a:rect l="l" t="t" r="r" b="b"/>
                <a:pathLst>
                  <a:path w="630280" h="122980">
                    <a:moveTo>
                      <a:pt x="35270" y="0"/>
                    </a:moveTo>
                    <a:lnTo>
                      <a:pt x="595010" y="0"/>
                    </a:lnTo>
                    <a:cubicBezTo>
                      <a:pt x="604364" y="0"/>
                      <a:pt x="613336" y="3716"/>
                      <a:pt x="619950" y="10330"/>
                    </a:cubicBezTo>
                    <a:cubicBezTo>
                      <a:pt x="626564" y="16945"/>
                      <a:pt x="630280" y="25916"/>
                      <a:pt x="630280" y="35270"/>
                    </a:cubicBezTo>
                    <a:lnTo>
                      <a:pt x="630280" y="87710"/>
                    </a:lnTo>
                    <a:cubicBezTo>
                      <a:pt x="630280" y="107189"/>
                      <a:pt x="614489" y="122980"/>
                      <a:pt x="595010" y="122980"/>
                    </a:cubicBezTo>
                    <a:lnTo>
                      <a:pt x="35270" y="122980"/>
                    </a:lnTo>
                    <a:cubicBezTo>
                      <a:pt x="15791" y="122980"/>
                      <a:pt x="0" y="107189"/>
                      <a:pt x="0" y="87710"/>
                    </a:cubicBezTo>
                    <a:lnTo>
                      <a:pt x="0" y="35270"/>
                    </a:lnTo>
                    <a:cubicBezTo>
                      <a:pt x="0" y="15791"/>
                      <a:pt x="15791" y="0"/>
                      <a:pt x="35270" y="0"/>
                    </a:cubicBezTo>
                    <a:close/>
                  </a:path>
                </a:pathLst>
              </a:custGeom>
              <a:solidFill>
                <a:srgbClr val="3E2AB3"/>
              </a:solidFill>
            </p:spPr>
          </p:sp>
          <p:sp>
            <p:nvSpPr>
              <p:cNvPr id="93" name="TextBox 93"/>
              <p:cNvSpPr txBox="1"/>
              <p:nvPr/>
            </p:nvSpPr>
            <p:spPr>
              <a:xfrm>
                <a:off x="0" y="-47625"/>
                <a:ext cx="630280" cy="170605"/>
              </a:xfrm>
              <a:prstGeom prst="rect">
                <a:avLst/>
              </a:prstGeom>
            </p:spPr>
            <p:txBody>
              <a:bodyPr lIns="49144" tIns="49144" rIns="49144" bIns="49144" rtlCol="0" anchor="ctr"/>
              <a:lstStyle/>
              <a:p>
                <a:pPr algn="ctr">
                  <a:lnSpc>
                    <a:spcPts val="3442"/>
                  </a:lnSpc>
                </a:pPr>
                <a:endParaRPr/>
              </a:p>
            </p:txBody>
          </p:sp>
        </p:grpSp>
        <p:sp>
          <p:nvSpPr>
            <p:cNvPr id="94" name="TextBox 94"/>
            <p:cNvSpPr txBox="1"/>
            <p:nvPr/>
          </p:nvSpPr>
          <p:spPr>
            <a:xfrm>
              <a:off x="374090" y="87272"/>
              <a:ext cx="2178531" cy="3584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258"/>
                </a:lnSpc>
                <a:spcBef>
                  <a:spcPct val="0"/>
                </a:spcBef>
              </a:pPr>
              <a:r>
                <a:rPr lang="en-US" sz="1613" b="1">
                  <a:solidFill>
                    <a:srgbClr val="FFFFFF"/>
                  </a:solidFill>
                  <a:latin typeface="Heebo Bold"/>
                  <a:ea typeface="Heebo Bold"/>
                  <a:cs typeface="Heebo Bold"/>
                  <a:sym typeface="Heebo Bold"/>
                </a:rPr>
                <a:t>Send the meeting</a:t>
              </a:r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325912" y="6544821"/>
            <a:ext cx="479645" cy="482706"/>
            <a:chOff x="0" y="0"/>
            <a:chExt cx="639527" cy="643608"/>
          </a:xfrm>
        </p:grpSpPr>
        <p:grpSp>
          <p:nvGrpSpPr>
            <p:cNvPr id="96" name="Group 96"/>
            <p:cNvGrpSpPr/>
            <p:nvPr/>
          </p:nvGrpSpPr>
          <p:grpSpPr>
            <a:xfrm>
              <a:off x="0" y="0"/>
              <a:ext cx="639527" cy="643608"/>
              <a:chOff x="0" y="0"/>
              <a:chExt cx="812879" cy="818066"/>
            </a:xfrm>
          </p:grpSpPr>
          <p:sp>
            <p:nvSpPr>
              <p:cNvPr id="97" name="Freeform 97"/>
              <p:cNvSpPr/>
              <p:nvPr/>
            </p:nvSpPr>
            <p:spPr>
              <a:xfrm>
                <a:off x="0" y="0"/>
                <a:ext cx="812879" cy="818066"/>
              </a:xfrm>
              <a:custGeom>
                <a:avLst/>
                <a:gdLst/>
                <a:ahLst/>
                <a:cxnLst/>
                <a:rect l="l" t="t" r="r" b="b"/>
                <a:pathLst>
                  <a:path w="812879" h="818066">
                    <a:moveTo>
                      <a:pt x="406439" y="0"/>
                    </a:moveTo>
                    <a:cubicBezTo>
                      <a:pt x="181969" y="0"/>
                      <a:pt x="0" y="183130"/>
                      <a:pt x="0" y="409033"/>
                    </a:cubicBezTo>
                    <a:cubicBezTo>
                      <a:pt x="0" y="634936"/>
                      <a:pt x="181969" y="818066"/>
                      <a:pt x="406439" y="818066"/>
                    </a:cubicBezTo>
                    <a:cubicBezTo>
                      <a:pt x="630910" y="818066"/>
                      <a:pt x="812879" y="634936"/>
                      <a:pt x="812879" y="409033"/>
                    </a:cubicBezTo>
                    <a:cubicBezTo>
                      <a:pt x="812879" y="183130"/>
                      <a:pt x="630910" y="0"/>
                      <a:pt x="406439" y="0"/>
                    </a:cubicBezTo>
                    <a:close/>
                  </a:path>
                </a:pathLst>
              </a:custGeom>
              <a:solidFill>
                <a:srgbClr val="3E2AB3"/>
              </a:solidFill>
            </p:spPr>
          </p:sp>
          <p:sp>
            <p:nvSpPr>
              <p:cNvPr id="98" name="TextBox 98"/>
              <p:cNvSpPr txBox="1"/>
              <p:nvPr/>
            </p:nvSpPr>
            <p:spPr>
              <a:xfrm>
                <a:off x="76207" y="29069"/>
                <a:ext cx="660464" cy="712304"/>
              </a:xfrm>
              <a:prstGeom prst="rect">
                <a:avLst/>
              </a:prstGeom>
            </p:spPr>
            <p:txBody>
              <a:bodyPr lIns="46863" tIns="46863" rIns="46863" bIns="46863" rtlCol="0" anchor="ctr"/>
              <a:lstStyle/>
              <a:p>
                <a:pPr algn="ctr">
                  <a:lnSpc>
                    <a:spcPts val="3442"/>
                  </a:lnSpc>
                </a:pPr>
                <a:endParaRPr/>
              </a:p>
            </p:txBody>
          </p:sp>
        </p:grpSp>
        <p:sp>
          <p:nvSpPr>
            <p:cNvPr id="99" name="TextBox 99"/>
            <p:cNvSpPr txBox="1"/>
            <p:nvPr/>
          </p:nvSpPr>
          <p:spPr>
            <a:xfrm>
              <a:off x="149782" y="19037"/>
              <a:ext cx="339964" cy="55791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582"/>
                </a:lnSpc>
                <a:spcBef>
                  <a:spcPct val="0"/>
                </a:spcBef>
              </a:pPr>
              <a:r>
                <a:rPr lang="en-US" sz="2558" b="1">
                  <a:solidFill>
                    <a:srgbClr val="FFFFFF"/>
                  </a:solidFill>
                  <a:latin typeface="Heebo Bold"/>
                  <a:ea typeface="Heebo Bold"/>
                  <a:cs typeface="Heebo Bold"/>
                  <a:sym typeface="Heebo Bold"/>
                </a:rPr>
                <a:t>4</a:t>
              </a:r>
            </a:p>
          </p:txBody>
        </p:sp>
      </p:grpSp>
      <p:grpSp>
        <p:nvGrpSpPr>
          <p:cNvPr id="100" name="Group 100"/>
          <p:cNvGrpSpPr/>
          <p:nvPr/>
        </p:nvGrpSpPr>
        <p:grpSpPr>
          <a:xfrm>
            <a:off x="3510207" y="6548815"/>
            <a:ext cx="479645" cy="482706"/>
            <a:chOff x="0" y="0"/>
            <a:chExt cx="639527" cy="643608"/>
          </a:xfrm>
        </p:grpSpPr>
        <p:grpSp>
          <p:nvGrpSpPr>
            <p:cNvPr id="101" name="Group 101"/>
            <p:cNvGrpSpPr/>
            <p:nvPr/>
          </p:nvGrpSpPr>
          <p:grpSpPr>
            <a:xfrm>
              <a:off x="0" y="0"/>
              <a:ext cx="639527" cy="643608"/>
              <a:chOff x="0" y="0"/>
              <a:chExt cx="812879" cy="818066"/>
            </a:xfrm>
          </p:grpSpPr>
          <p:sp>
            <p:nvSpPr>
              <p:cNvPr id="102" name="Freeform 102"/>
              <p:cNvSpPr/>
              <p:nvPr/>
            </p:nvSpPr>
            <p:spPr>
              <a:xfrm>
                <a:off x="0" y="0"/>
                <a:ext cx="812879" cy="818066"/>
              </a:xfrm>
              <a:custGeom>
                <a:avLst/>
                <a:gdLst/>
                <a:ahLst/>
                <a:cxnLst/>
                <a:rect l="l" t="t" r="r" b="b"/>
                <a:pathLst>
                  <a:path w="812879" h="818066">
                    <a:moveTo>
                      <a:pt x="406439" y="0"/>
                    </a:moveTo>
                    <a:cubicBezTo>
                      <a:pt x="181969" y="0"/>
                      <a:pt x="0" y="183130"/>
                      <a:pt x="0" y="409033"/>
                    </a:cubicBezTo>
                    <a:cubicBezTo>
                      <a:pt x="0" y="634936"/>
                      <a:pt x="181969" y="818066"/>
                      <a:pt x="406439" y="818066"/>
                    </a:cubicBezTo>
                    <a:cubicBezTo>
                      <a:pt x="630910" y="818066"/>
                      <a:pt x="812879" y="634936"/>
                      <a:pt x="812879" y="409033"/>
                    </a:cubicBezTo>
                    <a:cubicBezTo>
                      <a:pt x="812879" y="183130"/>
                      <a:pt x="630910" y="0"/>
                      <a:pt x="406439" y="0"/>
                    </a:cubicBezTo>
                    <a:close/>
                  </a:path>
                </a:pathLst>
              </a:custGeom>
              <a:solidFill>
                <a:srgbClr val="3E2AB3"/>
              </a:solidFill>
            </p:spPr>
          </p:sp>
          <p:sp>
            <p:nvSpPr>
              <p:cNvPr id="103" name="TextBox 103"/>
              <p:cNvSpPr txBox="1"/>
              <p:nvPr/>
            </p:nvSpPr>
            <p:spPr>
              <a:xfrm>
                <a:off x="76207" y="29069"/>
                <a:ext cx="660464" cy="712304"/>
              </a:xfrm>
              <a:prstGeom prst="rect">
                <a:avLst/>
              </a:prstGeom>
            </p:spPr>
            <p:txBody>
              <a:bodyPr lIns="46863" tIns="46863" rIns="46863" bIns="46863" rtlCol="0" anchor="ctr"/>
              <a:lstStyle/>
              <a:p>
                <a:pPr algn="ctr">
                  <a:lnSpc>
                    <a:spcPts val="3442"/>
                  </a:lnSpc>
                </a:pPr>
                <a:endParaRPr/>
              </a:p>
            </p:txBody>
          </p:sp>
        </p:grpSp>
        <p:sp>
          <p:nvSpPr>
            <p:cNvPr id="104" name="TextBox 104"/>
            <p:cNvSpPr txBox="1"/>
            <p:nvPr/>
          </p:nvSpPr>
          <p:spPr>
            <a:xfrm>
              <a:off x="149782" y="19037"/>
              <a:ext cx="339964" cy="55791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582"/>
                </a:lnSpc>
                <a:spcBef>
                  <a:spcPct val="0"/>
                </a:spcBef>
              </a:pPr>
              <a:r>
                <a:rPr lang="en-US" sz="2558" b="1">
                  <a:solidFill>
                    <a:srgbClr val="FFFFFF"/>
                  </a:solidFill>
                  <a:latin typeface="Heebo Bold"/>
                  <a:ea typeface="Heebo Bold"/>
                  <a:cs typeface="Heebo Bold"/>
                  <a:sym typeface="Heebo Bold"/>
                </a:rPr>
                <a:t>5</a:t>
              </a:r>
            </a:p>
          </p:txBody>
        </p:sp>
      </p:grpSp>
      <p:grpSp>
        <p:nvGrpSpPr>
          <p:cNvPr id="105" name="Group 105"/>
          <p:cNvGrpSpPr/>
          <p:nvPr/>
        </p:nvGrpSpPr>
        <p:grpSpPr>
          <a:xfrm>
            <a:off x="6532084" y="6540828"/>
            <a:ext cx="490694" cy="490694"/>
            <a:chOff x="0" y="0"/>
            <a:chExt cx="654258" cy="654258"/>
          </a:xfrm>
        </p:grpSpPr>
        <p:grpSp>
          <p:nvGrpSpPr>
            <p:cNvPr id="106" name="Group 106"/>
            <p:cNvGrpSpPr/>
            <p:nvPr/>
          </p:nvGrpSpPr>
          <p:grpSpPr>
            <a:xfrm>
              <a:off x="0" y="0"/>
              <a:ext cx="654258" cy="654258"/>
              <a:chOff x="0" y="0"/>
              <a:chExt cx="812800" cy="812800"/>
            </a:xfrm>
          </p:grpSpPr>
          <p:sp>
            <p:nvSpPr>
              <p:cNvPr id="107" name="Freeform 107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3E2AB3"/>
              </a:solidFill>
            </p:spPr>
          </p:sp>
          <p:sp>
            <p:nvSpPr>
              <p:cNvPr id="108" name="TextBox 108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49144" tIns="49144" rIns="49144" bIns="49144" rtlCol="0" anchor="ctr"/>
              <a:lstStyle/>
              <a:p>
                <a:pPr algn="ctr">
                  <a:lnSpc>
                    <a:spcPts val="3442"/>
                  </a:lnSpc>
                </a:pPr>
                <a:endParaRPr/>
              </a:p>
            </p:txBody>
          </p:sp>
        </p:grpSp>
        <p:sp>
          <p:nvSpPr>
            <p:cNvPr id="109" name="TextBox 109"/>
            <p:cNvSpPr txBox="1"/>
            <p:nvPr/>
          </p:nvSpPr>
          <p:spPr>
            <a:xfrm>
              <a:off x="157147" y="24362"/>
              <a:ext cx="339964" cy="55791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582"/>
                </a:lnSpc>
                <a:spcBef>
                  <a:spcPct val="0"/>
                </a:spcBef>
              </a:pPr>
              <a:r>
                <a:rPr lang="en-US" sz="2558" b="1">
                  <a:solidFill>
                    <a:srgbClr val="FFFFFF"/>
                  </a:solidFill>
                  <a:latin typeface="Heebo Bold"/>
                  <a:ea typeface="Heebo Bold"/>
                  <a:cs typeface="Heebo Bold"/>
                  <a:sym typeface="Heebo Bold"/>
                </a:rPr>
                <a:t>6</a:t>
              </a:r>
            </a:p>
          </p:txBody>
        </p:sp>
      </p:grpSp>
      <p:sp>
        <p:nvSpPr>
          <p:cNvPr id="110" name="Freeform 110"/>
          <p:cNvSpPr/>
          <p:nvPr/>
        </p:nvSpPr>
        <p:spPr>
          <a:xfrm>
            <a:off x="5398736" y="11358924"/>
            <a:ext cx="233054" cy="235408"/>
          </a:xfrm>
          <a:custGeom>
            <a:avLst/>
            <a:gdLst/>
            <a:ahLst/>
            <a:cxnLst/>
            <a:rect l="l" t="t" r="r" b="b"/>
            <a:pathLst>
              <a:path w="233054" h="235408">
                <a:moveTo>
                  <a:pt x="0" y="0"/>
                </a:moveTo>
                <a:lnTo>
                  <a:pt x="233053" y="0"/>
                </a:lnTo>
                <a:lnTo>
                  <a:pt x="233053" y="235408"/>
                </a:lnTo>
                <a:lnTo>
                  <a:pt x="0" y="23540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grpSp>
        <p:nvGrpSpPr>
          <p:cNvPr id="111" name="Group 111"/>
          <p:cNvGrpSpPr/>
          <p:nvPr/>
        </p:nvGrpSpPr>
        <p:grpSpPr>
          <a:xfrm>
            <a:off x="476064" y="10682018"/>
            <a:ext cx="3843716" cy="517336"/>
            <a:chOff x="0" y="0"/>
            <a:chExt cx="5124954" cy="689781"/>
          </a:xfrm>
        </p:grpSpPr>
        <p:grpSp>
          <p:nvGrpSpPr>
            <p:cNvPr id="112" name="Group 112"/>
            <p:cNvGrpSpPr/>
            <p:nvPr/>
          </p:nvGrpSpPr>
          <p:grpSpPr>
            <a:xfrm>
              <a:off x="208015" y="0"/>
              <a:ext cx="4916940" cy="689207"/>
              <a:chOff x="0" y="0"/>
              <a:chExt cx="828690" cy="116157"/>
            </a:xfrm>
          </p:grpSpPr>
          <p:sp>
            <p:nvSpPr>
              <p:cNvPr id="113" name="Freeform 113"/>
              <p:cNvSpPr/>
              <p:nvPr/>
            </p:nvSpPr>
            <p:spPr>
              <a:xfrm>
                <a:off x="0" y="0"/>
                <a:ext cx="828690" cy="116157"/>
              </a:xfrm>
              <a:custGeom>
                <a:avLst/>
                <a:gdLst/>
                <a:ahLst/>
                <a:cxnLst/>
                <a:rect l="l" t="t" r="r" b="b"/>
                <a:pathLst>
                  <a:path w="828690" h="116157">
                    <a:moveTo>
                      <a:pt x="20994" y="0"/>
                    </a:moveTo>
                    <a:lnTo>
                      <a:pt x="807697" y="0"/>
                    </a:lnTo>
                    <a:cubicBezTo>
                      <a:pt x="819291" y="0"/>
                      <a:pt x="828690" y="9399"/>
                      <a:pt x="828690" y="20994"/>
                    </a:cubicBezTo>
                    <a:lnTo>
                      <a:pt x="828690" y="95164"/>
                    </a:lnTo>
                    <a:cubicBezTo>
                      <a:pt x="828690" y="106758"/>
                      <a:pt x="819291" y="116157"/>
                      <a:pt x="807697" y="116157"/>
                    </a:cubicBezTo>
                    <a:lnTo>
                      <a:pt x="20994" y="116157"/>
                    </a:lnTo>
                    <a:cubicBezTo>
                      <a:pt x="9399" y="116157"/>
                      <a:pt x="0" y="106758"/>
                      <a:pt x="0" y="95164"/>
                    </a:cubicBezTo>
                    <a:lnTo>
                      <a:pt x="0" y="20994"/>
                    </a:lnTo>
                    <a:cubicBezTo>
                      <a:pt x="0" y="9399"/>
                      <a:pt x="9399" y="0"/>
                      <a:pt x="20994" y="0"/>
                    </a:cubicBezTo>
                    <a:close/>
                  </a:path>
                </a:pathLst>
              </a:custGeom>
              <a:solidFill>
                <a:srgbClr val="0B744A"/>
              </a:solidFill>
            </p:spPr>
          </p:sp>
          <p:sp>
            <p:nvSpPr>
              <p:cNvPr id="114" name="TextBox 114"/>
              <p:cNvSpPr txBox="1"/>
              <p:nvPr/>
            </p:nvSpPr>
            <p:spPr>
              <a:xfrm>
                <a:off x="0" y="-47625"/>
                <a:ext cx="828690" cy="163782"/>
              </a:xfrm>
              <a:prstGeom prst="rect">
                <a:avLst/>
              </a:prstGeom>
            </p:spPr>
            <p:txBody>
              <a:bodyPr lIns="62795" tIns="62795" rIns="62795" bIns="62795" rtlCol="0" anchor="ctr"/>
              <a:lstStyle/>
              <a:p>
                <a:pPr algn="ctr">
                  <a:lnSpc>
                    <a:spcPts val="3442"/>
                  </a:lnSpc>
                </a:pPr>
                <a:endParaRPr/>
              </a:p>
            </p:txBody>
          </p:sp>
        </p:grpSp>
        <p:sp>
          <p:nvSpPr>
            <p:cNvPr id="115" name="TextBox 115"/>
            <p:cNvSpPr txBox="1"/>
            <p:nvPr/>
          </p:nvSpPr>
          <p:spPr>
            <a:xfrm>
              <a:off x="888481" y="133539"/>
              <a:ext cx="4009411" cy="37482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441"/>
                </a:lnSpc>
                <a:spcBef>
                  <a:spcPct val="0"/>
                </a:spcBef>
              </a:pPr>
              <a:r>
                <a:rPr lang="en-US" sz="1743" b="1">
                  <a:solidFill>
                    <a:srgbClr val="FFFFFF"/>
                  </a:solidFill>
                  <a:latin typeface="Heebo Bold"/>
                  <a:ea typeface="Heebo Bold"/>
                  <a:cs typeface="Heebo Bold"/>
                  <a:sym typeface="Heebo Bold"/>
                </a:rPr>
                <a:t>WHY USE TEAMS MEETINGS?</a:t>
              </a:r>
            </a:p>
          </p:txBody>
        </p:sp>
        <p:grpSp>
          <p:nvGrpSpPr>
            <p:cNvPr id="116" name="Group 116"/>
            <p:cNvGrpSpPr/>
            <p:nvPr/>
          </p:nvGrpSpPr>
          <p:grpSpPr>
            <a:xfrm>
              <a:off x="0" y="0"/>
              <a:ext cx="678733" cy="689781"/>
              <a:chOff x="0" y="0"/>
              <a:chExt cx="799781" cy="812800"/>
            </a:xfrm>
          </p:grpSpPr>
          <p:sp>
            <p:nvSpPr>
              <p:cNvPr id="117" name="Freeform 117"/>
              <p:cNvSpPr/>
              <p:nvPr/>
            </p:nvSpPr>
            <p:spPr>
              <a:xfrm>
                <a:off x="0" y="0"/>
                <a:ext cx="799781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99781" h="812800">
                    <a:moveTo>
                      <a:pt x="399891" y="0"/>
                    </a:moveTo>
                    <a:cubicBezTo>
                      <a:pt x="179037" y="0"/>
                      <a:pt x="0" y="181951"/>
                      <a:pt x="0" y="406400"/>
                    </a:cubicBezTo>
                    <a:cubicBezTo>
                      <a:pt x="0" y="630849"/>
                      <a:pt x="179037" y="812800"/>
                      <a:pt x="399891" y="812800"/>
                    </a:cubicBezTo>
                    <a:cubicBezTo>
                      <a:pt x="620744" y="812800"/>
                      <a:pt x="799781" y="630849"/>
                      <a:pt x="799781" y="406400"/>
                    </a:cubicBezTo>
                    <a:cubicBezTo>
                      <a:pt x="799781" y="181951"/>
                      <a:pt x="620744" y="0"/>
                      <a:pt x="39989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sq">
                <a:solidFill>
                  <a:srgbClr val="0B744A"/>
                </a:solidFill>
                <a:prstDash val="solid"/>
                <a:miter/>
              </a:ln>
            </p:spPr>
          </p:sp>
          <p:sp>
            <p:nvSpPr>
              <p:cNvPr id="118" name="TextBox 118"/>
              <p:cNvSpPr txBox="1"/>
              <p:nvPr/>
            </p:nvSpPr>
            <p:spPr>
              <a:xfrm>
                <a:off x="74979" y="28575"/>
                <a:ext cx="649822" cy="708025"/>
              </a:xfrm>
              <a:prstGeom prst="rect">
                <a:avLst/>
              </a:prstGeom>
            </p:spPr>
            <p:txBody>
              <a:bodyPr lIns="62795" tIns="62795" rIns="62795" bIns="62795" rtlCol="0" anchor="ctr"/>
              <a:lstStyle/>
              <a:p>
                <a:pPr algn="ctr">
                  <a:lnSpc>
                    <a:spcPts val="3442"/>
                  </a:lnSpc>
                </a:pPr>
                <a:endParaRPr/>
              </a:p>
            </p:txBody>
          </p:sp>
        </p:grpSp>
        <p:sp>
          <p:nvSpPr>
            <p:cNvPr id="119" name="Freeform 119"/>
            <p:cNvSpPr/>
            <p:nvPr/>
          </p:nvSpPr>
          <p:spPr>
            <a:xfrm>
              <a:off x="138046" y="190713"/>
              <a:ext cx="402640" cy="308355"/>
            </a:xfrm>
            <a:custGeom>
              <a:avLst/>
              <a:gdLst/>
              <a:ahLst/>
              <a:cxnLst/>
              <a:rect l="l" t="t" r="r" b="b"/>
              <a:pathLst>
                <a:path w="402640" h="308355">
                  <a:moveTo>
                    <a:pt x="0" y="0"/>
                  </a:moveTo>
                  <a:lnTo>
                    <a:pt x="402640" y="0"/>
                  </a:lnTo>
                  <a:lnTo>
                    <a:pt x="402640" y="308355"/>
                  </a:lnTo>
                  <a:lnTo>
                    <a:pt x="0" y="3083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</p:sp>
      </p:grpSp>
      <p:grpSp>
        <p:nvGrpSpPr>
          <p:cNvPr id="120" name="Group 120"/>
          <p:cNvGrpSpPr/>
          <p:nvPr/>
        </p:nvGrpSpPr>
        <p:grpSpPr>
          <a:xfrm>
            <a:off x="583457" y="12045814"/>
            <a:ext cx="444201" cy="409999"/>
            <a:chOff x="0" y="0"/>
            <a:chExt cx="592268" cy="546665"/>
          </a:xfrm>
        </p:grpSpPr>
        <p:grpSp>
          <p:nvGrpSpPr>
            <p:cNvPr id="121" name="Group 121"/>
            <p:cNvGrpSpPr/>
            <p:nvPr/>
          </p:nvGrpSpPr>
          <p:grpSpPr>
            <a:xfrm>
              <a:off x="0" y="0"/>
              <a:ext cx="592268" cy="546665"/>
              <a:chOff x="0" y="0"/>
              <a:chExt cx="887097" cy="818794"/>
            </a:xfrm>
          </p:grpSpPr>
          <p:sp>
            <p:nvSpPr>
              <p:cNvPr id="122" name="Freeform 122"/>
              <p:cNvSpPr/>
              <p:nvPr/>
            </p:nvSpPr>
            <p:spPr>
              <a:xfrm>
                <a:off x="0" y="0"/>
                <a:ext cx="887097" cy="818794"/>
              </a:xfrm>
              <a:custGeom>
                <a:avLst/>
                <a:gdLst/>
                <a:ahLst/>
                <a:cxnLst/>
                <a:rect l="l" t="t" r="r" b="b"/>
                <a:pathLst>
                  <a:path w="887097" h="818794">
                    <a:moveTo>
                      <a:pt x="443549" y="0"/>
                    </a:moveTo>
                    <a:cubicBezTo>
                      <a:pt x="198583" y="0"/>
                      <a:pt x="0" y="183293"/>
                      <a:pt x="0" y="409397"/>
                    </a:cubicBezTo>
                    <a:cubicBezTo>
                      <a:pt x="0" y="635500"/>
                      <a:pt x="198583" y="818794"/>
                      <a:pt x="443549" y="818794"/>
                    </a:cubicBezTo>
                    <a:cubicBezTo>
                      <a:pt x="688514" y="818794"/>
                      <a:pt x="887097" y="635500"/>
                      <a:pt x="887097" y="409397"/>
                    </a:cubicBezTo>
                    <a:cubicBezTo>
                      <a:pt x="887097" y="183293"/>
                      <a:pt x="688514" y="0"/>
                      <a:pt x="443549" y="0"/>
                    </a:cubicBezTo>
                    <a:close/>
                  </a:path>
                </a:pathLst>
              </a:custGeom>
              <a:solidFill>
                <a:srgbClr val="0B744A"/>
              </a:solidFill>
              <a:ln cap="sq">
                <a:noFill/>
                <a:prstDash val="solid"/>
                <a:miter/>
              </a:ln>
            </p:spPr>
          </p:sp>
          <p:sp>
            <p:nvSpPr>
              <p:cNvPr id="123" name="TextBox 123"/>
              <p:cNvSpPr txBox="1"/>
              <p:nvPr/>
            </p:nvSpPr>
            <p:spPr>
              <a:xfrm>
                <a:off x="83165" y="29137"/>
                <a:ext cx="720767" cy="712895"/>
              </a:xfrm>
              <a:prstGeom prst="rect">
                <a:avLst/>
              </a:prstGeom>
            </p:spPr>
            <p:txBody>
              <a:bodyPr lIns="62795" tIns="62795" rIns="62795" bIns="62795" rtlCol="0" anchor="ctr"/>
              <a:lstStyle/>
              <a:p>
                <a:pPr algn="ctr">
                  <a:lnSpc>
                    <a:spcPts val="3442"/>
                  </a:lnSpc>
                </a:pPr>
                <a:endParaRPr/>
              </a:p>
            </p:txBody>
          </p:sp>
        </p:grpSp>
        <p:sp>
          <p:nvSpPr>
            <p:cNvPr id="124" name="Freeform 124"/>
            <p:cNvSpPr/>
            <p:nvPr/>
          </p:nvSpPr>
          <p:spPr>
            <a:xfrm>
              <a:off x="135021" y="130748"/>
              <a:ext cx="322225" cy="285169"/>
            </a:xfrm>
            <a:custGeom>
              <a:avLst/>
              <a:gdLst/>
              <a:ahLst/>
              <a:cxnLst/>
              <a:rect l="l" t="t" r="r" b="b"/>
              <a:pathLst>
                <a:path w="322225" h="285169">
                  <a:moveTo>
                    <a:pt x="0" y="0"/>
                  </a:moveTo>
                  <a:lnTo>
                    <a:pt x="322225" y="0"/>
                  </a:lnTo>
                  <a:lnTo>
                    <a:pt x="322225" y="285169"/>
                  </a:lnTo>
                  <a:lnTo>
                    <a:pt x="0" y="28516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</p:sp>
      </p:grpSp>
      <p:grpSp>
        <p:nvGrpSpPr>
          <p:cNvPr id="125" name="Group 125"/>
          <p:cNvGrpSpPr/>
          <p:nvPr/>
        </p:nvGrpSpPr>
        <p:grpSpPr>
          <a:xfrm>
            <a:off x="584499" y="11384142"/>
            <a:ext cx="444201" cy="427667"/>
            <a:chOff x="0" y="0"/>
            <a:chExt cx="592268" cy="570223"/>
          </a:xfrm>
        </p:grpSpPr>
        <p:grpSp>
          <p:nvGrpSpPr>
            <p:cNvPr id="126" name="Group 126"/>
            <p:cNvGrpSpPr/>
            <p:nvPr/>
          </p:nvGrpSpPr>
          <p:grpSpPr>
            <a:xfrm>
              <a:off x="0" y="0"/>
              <a:ext cx="592268" cy="570223"/>
              <a:chOff x="0" y="0"/>
              <a:chExt cx="887097" cy="854079"/>
            </a:xfrm>
          </p:grpSpPr>
          <p:sp>
            <p:nvSpPr>
              <p:cNvPr id="127" name="Freeform 127"/>
              <p:cNvSpPr/>
              <p:nvPr/>
            </p:nvSpPr>
            <p:spPr>
              <a:xfrm>
                <a:off x="0" y="0"/>
                <a:ext cx="887097" cy="854079"/>
              </a:xfrm>
              <a:custGeom>
                <a:avLst/>
                <a:gdLst/>
                <a:ahLst/>
                <a:cxnLst/>
                <a:rect l="l" t="t" r="r" b="b"/>
                <a:pathLst>
                  <a:path w="887097" h="854079">
                    <a:moveTo>
                      <a:pt x="443549" y="0"/>
                    </a:moveTo>
                    <a:cubicBezTo>
                      <a:pt x="198583" y="0"/>
                      <a:pt x="0" y="191192"/>
                      <a:pt x="0" y="427040"/>
                    </a:cubicBezTo>
                    <a:cubicBezTo>
                      <a:pt x="0" y="662887"/>
                      <a:pt x="198583" y="854079"/>
                      <a:pt x="443549" y="854079"/>
                    </a:cubicBezTo>
                    <a:cubicBezTo>
                      <a:pt x="688514" y="854079"/>
                      <a:pt x="887097" y="662887"/>
                      <a:pt x="887097" y="427040"/>
                    </a:cubicBezTo>
                    <a:cubicBezTo>
                      <a:pt x="887097" y="191192"/>
                      <a:pt x="688514" y="0"/>
                      <a:pt x="443549" y="0"/>
                    </a:cubicBezTo>
                    <a:close/>
                  </a:path>
                </a:pathLst>
              </a:custGeom>
              <a:solidFill>
                <a:srgbClr val="0B744A"/>
              </a:solidFill>
              <a:ln cap="sq">
                <a:noFill/>
                <a:prstDash val="solid"/>
                <a:miter/>
              </a:ln>
            </p:spPr>
          </p:sp>
          <p:sp>
            <p:nvSpPr>
              <p:cNvPr id="128" name="TextBox 128"/>
              <p:cNvSpPr txBox="1"/>
              <p:nvPr/>
            </p:nvSpPr>
            <p:spPr>
              <a:xfrm>
                <a:off x="83165" y="32445"/>
                <a:ext cx="720767" cy="741564"/>
              </a:xfrm>
              <a:prstGeom prst="rect">
                <a:avLst/>
              </a:prstGeom>
            </p:spPr>
            <p:txBody>
              <a:bodyPr lIns="62795" tIns="62795" rIns="62795" bIns="62795" rtlCol="0" anchor="ctr"/>
              <a:lstStyle/>
              <a:p>
                <a:pPr algn="ctr">
                  <a:lnSpc>
                    <a:spcPts val="3442"/>
                  </a:lnSpc>
                </a:pPr>
                <a:endParaRPr/>
              </a:p>
            </p:txBody>
          </p:sp>
        </p:grpSp>
        <p:sp>
          <p:nvSpPr>
            <p:cNvPr id="129" name="Freeform 129"/>
            <p:cNvSpPr/>
            <p:nvPr/>
          </p:nvSpPr>
          <p:spPr>
            <a:xfrm>
              <a:off x="95128" y="145161"/>
              <a:ext cx="402012" cy="279901"/>
            </a:xfrm>
            <a:custGeom>
              <a:avLst/>
              <a:gdLst/>
              <a:ahLst/>
              <a:cxnLst/>
              <a:rect l="l" t="t" r="r" b="b"/>
              <a:pathLst>
                <a:path w="402012" h="279901">
                  <a:moveTo>
                    <a:pt x="0" y="0"/>
                  </a:moveTo>
                  <a:lnTo>
                    <a:pt x="402012" y="0"/>
                  </a:lnTo>
                  <a:lnTo>
                    <a:pt x="402012" y="279901"/>
                  </a:lnTo>
                  <a:lnTo>
                    <a:pt x="0" y="27990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</p:sp>
      </p:grpSp>
      <p:grpSp>
        <p:nvGrpSpPr>
          <p:cNvPr id="130" name="Group 130"/>
          <p:cNvGrpSpPr/>
          <p:nvPr/>
        </p:nvGrpSpPr>
        <p:grpSpPr>
          <a:xfrm>
            <a:off x="584499" y="12670648"/>
            <a:ext cx="444201" cy="399113"/>
            <a:chOff x="0" y="0"/>
            <a:chExt cx="592268" cy="532151"/>
          </a:xfrm>
        </p:grpSpPr>
        <p:grpSp>
          <p:nvGrpSpPr>
            <p:cNvPr id="131" name="Group 131"/>
            <p:cNvGrpSpPr/>
            <p:nvPr/>
          </p:nvGrpSpPr>
          <p:grpSpPr>
            <a:xfrm>
              <a:off x="0" y="0"/>
              <a:ext cx="592268" cy="532151"/>
              <a:chOff x="0" y="0"/>
              <a:chExt cx="887097" cy="797055"/>
            </a:xfrm>
          </p:grpSpPr>
          <p:sp>
            <p:nvSpPr>
              <p:cNvPr id="132" name="Freeform 132"/>
              <p:cNvSpPr/>
              <p:nvPr/>
            </p:nvSpPr>
            <p:spPr>
              <a:xfrm>
                <a:off x="0" y="0"/>
                <a:ext cx="887097" cy="797055"/>
              </a:xfrm>
              <a:custGeom>
                <a:avLst/>
                <a:gdLst/>
                <a:ahLst/>
                <a:cxnLst/>
                <a:rect l="l" t="t" r="r" b="b"/>
                <a:pathLst>
                  <a:path w="887097" h="797055">
                    <a:moveTo>
                      <a:pt x="443549" y="0"/>
                    </a:moveTo>
                    <a:cubicBezTo>
                      <a:pt x="198583" y="0"/>
                      <a:pt x="0" y="178427"/>
                      <a:pt x="0" y="398527"/>
                    </a:cubicBezTo>
                    <a:cubicBezTo>
                      <a:pt x="0" y="618628"/>
                      <a:pt x="198583" y="797055"/>
                      <a:pt x="443549" y="797055"/>
                    </a:cubicBezTo>
                    <a:cubicBezTo>
                      <a:pt x="688514" y="797055"/>
                      <a:pt x="887097" y="618628"/>
                      <a:pt x="887097" y="398527"/>
                    </a:cubicBezTo>
                    <a:cubicBezTo>
                      <a:pt x="887097" y="178427"/>
                      <a:pt x="688514" y="0"/>
                      <a:pt x="443549" y="0"/>
                    </a:cubicBezTo>
                    <a:close/>
                  </a:path>
                </a:pathLst>
              </a:custGeom>
              <a:solidFill>
                <a:srgbClr val="0B744A"/>
              </a:solidFill>
              <a:ln cap="sq">
                <a:noFill/>
                <a:prstDash val="solid"/>
                <a:miter/>
              </a:ln>
            </p:spPr>
          </p:sp>
          <p:sp>
            <p:nvSpPr>
              <p:cNvPr id="133" name="TextBox 133"/>
              <p:cNvSpPr txBox="1"/>
              <p:nvPr/>
            </p:nvSpPr>
            <p:spPr>
              <a:xfrm>
                <a:off x="83165" y="27099"/>
                <a:ext cx="720767" cy="695232"/>
              </a:xfrm>
              <a:prstGeom prst="rect">
                <a:avLst/>
              </a:prstGeom>
            </p:spPr>
            <p:txBody>
              <a:bodyPr lIns="62795" tIns="62795" rIns="62795" bIns="62795" rtlCol="0" anchor="ctr"/>
              <a:lstStyle/>
              <a:p>
                <a:pPr algn="ctr">
                  <a:lnSpc>
                    <a:spcPts val="3442"/>
                  </a:lnSpc>
                </a:pPr>
                <a:endParaRPr/>
              </a:p>
            </p:txBody>
          </p:sp>
        </p:grpSp>
        <p:sp>
          <p:nvSpPr>
            <p:cNvPr id="134" name="Freeform 134"/>
            <p:cNvSpPr/>
            <p:nvPr/>
          </p:nvSpPr>
          <p:spPr>
            <a:xfrm>
              <a:off x="126633" y="116915"/>
              <a:ext cx="339002" cy="298322"/>
            </a:xfrm>
            <a:custGeom>
              <a:avLst/>
              <a:gdLst/>
              <a:ahLst/>
              <a:cxnLst/>
              <a:rect l="l" t="t" r="r" b="b"/>
              <a:pathLst>
                <a:path w="339002" h="298322">
                  <a:moveTo>
                    <a:pt x="0" y="0"/>
                  </a:moveTo>
                  <a:lnTo>
                    <a:pt x="339002" y="0"/>
                  </a:lnTo>
                  <a:lnTo>
                    <a:pt x="339002" y="298321"/>
                  </a:lnTo>
                  <a:lnTo>
                    <a:pt x="0" y="29832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</p:sp>
      </p:grpSp>
      <p:grpSp>
        <p:nvGrpSpPr>
          <p:cNvPr id="135" name="Group 135"/>
          <p:cNvGrpSpPr/>
          <p:nvPr/>
        </p:nvGrpSpPr>
        <p:grpSpPr>
          <a:xfrm>
            <a:off x="584499" y="13278960"/>
            <a:ext cx="444201" cy="413288"/>
            <a:chOff x="0" y="0"/>
            <a:chExt cx="592268" cy="551051"/>
          </a:xfrm>
        </p:grpSpPr>
        <p:grpSp>
          <p:nvGrpSpPr>
            <p:cNvPr id="136" name="Group 136"/>
            <p:cNvGrpSpPr/>
            <p:nvPr/>
          </p:nvGrpSpPr>
          <p:grpSpPr>
            <a:xfrm>
              <a:off x="0" y="0"/>
              <a:ext cx="592268" cy="551051"/>
              <a:chOff x="0" y="0"/>
              <a:chExt cx="887097" cy="825364"/>
            </a:xfrm>
          </p:grpSpPr>
          <p:sp>
            <p:nvSpPr>
              <p:cNvPr id="137" name="Freeform 137"/>
              <p:cNvSpPr/>
              <p:nvPr/>
            </p:nvSpPr>
            <p:spPr>
              <a:xfrm>
                <a:off x="0" y="0"/>
                <a:ext cx="887097" cy="825364"/>
              </a:xfrm>
              <a:custGeom>
                <a:avLst/>
                <a:gdLst/>
                <a:ahLst/>
                <a:cxnLst/>
                <a:rect l="l" t="t" r="r" b="b"/>
                <a:pathLst>
                  <a:path w="887097" h="825364">
                    <a:moveTo>
                      <a:pt x="443549" y="0"/>
                    </a:moveTo>
                    <a:cubicBezTo>
                      <a:pt x="198583" y="0"/>
                      <a:pt x="0" y="184764"/>
                      <a:pt x="0" y="412682"/>
                    </a:cubicBezTo>
                    <a:cubicBezTo>
                      <a:pt x="0" y="640600"/>
                      <a:pt x="198583" y="825364"/>
                      <a:pt x="443549" y="825364"/>
                    </a:cubicBezTo>
                    <a:cubicBezTo>
                      <a:pt x="688514" y="825364"/>
                      <a:pt x="887097" y="640600"/>
                      <a:pt x="887097" y="412682"/>
                    </a:cubicBezTo>
                    <a:cubicBezTo>
                      <a:pt x="887097" y="184764"/>
                      <a:pt x="688514" y="0"/>
                      <a:pt x="443549" y="0"/>
                    </a:cubicBezTo>
                    <a:close/>
                  </a:path>
                </a:pathLst>
              </a:custGeom>
              <a:solidFill>
                <a:srgbClr val="0B744A"/>
              </a:solidFill>
              <a:ln cap="sq">
                <a:noFill/>
                <a:prstDash val="solid"/>
                <a:miter/>
              </a:ln>
            </p:spPr>
          </p:sp>
          <p:sp>
            <p:nvSpPr>
              <p:cNvPr id="138" name="TextBox 138"/>
              <p:cNvSpPr txBox="1"/>
              <p:nvPr/>
            </p:nvSpPr>
            <p:spPr>
              <a:xfrm>
                <a:off x="83165" y="29753"/>
                <a:ext cx="720767" cy="718233"/>
              </a:xfrm>
              <a:prstGeom prst="rect">
                <a:avLst/>
              </a:prstGeom>
            </p:spPr>
            <p:txBody>
              <a:bodyPr lIns="62795" tIns="62795" rIns="62795" bIns="62795" rtlCol="0" anchor="ctr"/>
              <a:lstStyle/>
              <a:p>
                <a:pPr algn="ctr">
                  <a:lnSpc>
                    <a:spcPts val="3442"/>
                  </a:lnSpc>
                </a:pPr>
                <a:endParaRPr/>
              </a:p>
            </p:txBody>
          </p:sp>
        </p:grpSp>
        <p:sp>
          <p:nvSpPr>
            <p:cNvPr id="139" name="Freeform 139"/>
            <p:cNvSpPr/>
            <p:nvPr/>
          </p:nvSpPr>
          <p:spPr>
            <a:xfrm>
              <a:off x="121589" y="140254"/>
              <a:ext cx="349089" cy="270544"/>
            </a:xfrm>
            <a:custGeom>
              <a:avLst/>
              <a:gdLst/>
              <a:ahLst/>
              <a:cxnLst/>
              <a:rect l="l" t="t" r="r" b="b"/>
              <a:pathLst>
                <a:path w="349089" h="270544">
                  <a:moveTo>
                    <a:pt x="0" y="0"/>
                  </a:moveTo>
                  <a:lnTo>
                    <a:pt x="349089" y="0"/>
                  </a:lnTo>
                  <a:lnTo>
                    <a:pt x="349089" y="270544"/>
                  </a:lnTo>
                  <a:lnTo>
                    <a:pt x="0" y="27054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</p:sp>
      </p:grpSp>
      <p:grpSp>
        <p:nvGrpSpPr>
          <p:cNvPr id="140" name="Group 140"/>
          <p:cNvGrpSpPr/>
          <p:nvPr/>
        </p:nvGrpSpPr>
        <p:grpSpPr>
          <a:xfrm>
            <a:off x="5280756" y="10682018"/>
            <a:ext cx="2968382" cy="462171"/>
            <a:chOff x="0" y="0"/>
            <a:chExt cx="3957843" cy="616228"/>
          </a:xfrm>
        </p:grpSpPr>
        <p:grpSp>
          <p:nvGrpSpPr>
            <p:cNvPr id="141" name="Group 141"/>
            <p:cNvGrpSpPr/>
            <p:nvPr/>
          </p:nvGrpSpPr>
          <p:grpSpPr>
            <a:xfrm>
              <a:off x="237824" y="54679"/>
              <a:ext cx="3720019" cy="561081"/>
              <a:chOff x="0" y="0"/>
              <a:chExt cx="677267" cy="102150"/>
            </a:xfrm>
          </p:grpSpPr>
          <p:sp>
            <p:nvSpPr>
              <p:cNvPr id="142" name="Freeform 142"/>
              <p:cNvSpPr/>
              <p:nvPr/>
            </p:nvSpPr>
            <p:spPr>
              <a:xfrm>
                <a:off x="0" y="0"/>
                <a:ext cx="677267" cy="102150"/>
              </a:xfrm>
              <a:custGeom>
                <a:avLst/>
                <a:gdLst/>
                <a:ahLst/>
                <a:cxnLst/>
                <a:rect l="l" t="t" r="r" b="b"/>
                <a:pathLst>
                  <a:path w="677267" h="102150">
                    <a:moveTo>
                      <a:pt x="27749" y="0"/>
                    </a:moveTo>
                    <a:lnTo>
                      <a:pt x="649518" y="0"/>
                    </a:lnTo>
                    <a:cubicBezTo>
                      <a:pt x="664843" y="0"/>
                      <a:pt x="677267" y="12424"/>
                      <a:pt x="677267" y="27749"/>
                    </a:cubicBezTo>
                    <a:lnTo>
                      <a:pt x="677267" y="74402"/>
                    </a:lnTo>
                    <a:cubicBezTo>
                      <a:pt x="677267" y="81761"/>
                      <a:pt x="674343" y="88819"/>
                      <a:pt x="669139" y="94023"/>
                    </a:cubicBezTo>
                    <a:cubicBezTo>
                      <a:pt x="663935" y="99227"/>
                      <a:pt x="656877" y="102150"/>
                      <a:pt x="649518" y="102150"/>
                    </a:cubicBezTo>
                    <a:lnTo>
                      <a:pt x="27749" y="102150"/>
                    </a:lnTo>
                    <a:cubicBezTo>
                      <a:pt x="12424" y="102150"/>
                      <a:pt x="0" y="89727"/>
                      <a:pt x="0" y="74402"/>
                    </a:cubicBezTo>
                    <a:lnTo>
                      <a:pt x="0" y="27749"/>
                    </a:lnTo>
                    <a:cubicBezTo>
                      <a:pt x="0" y="20389"/>
                      <a:pt x="2924" y="13331"/>
                      <a:pt x="8127" y="8127"/>
                    </a:cubicBezTo>
                    <a:cubicBezTo>
                      <a:pt x="13331" y="2924"/>
                      <a:pt x="20389" y="0"/>
                      <a:pt x="27749" y="0"/>
                    </a:cubicBezTo>
                    <a:close/>
                  </a:path>
                </a:pathLst>
              </a:custGeom>
              <a:solidFill>
                <a:srgbClr val="E69000"/>
              </a:solidFill>
            </p:spPr>
          </p:sp>
          <p:sp>
            <p:nvSpPr>
              <p:cNvPr id="143" name="TextBox 143"/>
              <p:cNvSpPr txBox="1"/>
              <p:nvPr/>
            </p:nvSpPr>
            <p:spPr>
              <a:xfrm>
                <a:off x="0" y="-47625"/>
                <a:ext cx="677267" cy="149775"/>
              </a:xfrm>
              <a:prstGeom prst="rect">
                <a:avLst/>
              </a:prstGeom>
            </p:spPr>
            <p:txBody>
              <a:bodyPr lIns="58131" tIns="58131" rIns="58131" bIns="58131" rtlCol="0" anchor="ctr"/>
              <a:lstStyle/>
              <a:p>
                <a:pPr algn="ctr">
                  <a:lnSpc>
                    <a:spcPts val="3442"/>
                  </a:lnSpc>
                </a:pPr>
                <a:endParaRPr/>
              </a:p>
            </p:txBody>
          </p:sp>
        </p:grpSp>
        <p:sp>
          <p:nvSpPr>
            <p:cNvPr id="144" name="TextBox 144"/>
            <p:cNvSpPr txBox="1"/>
            <p:nvPr/>
          </p:nvSpPr>
          <p:spPr>
            <a:xfrm>
              <a:off x="1149674" y="117346"/>
              <a:ext cx="1929396" cy="39764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34"/>
                </a:lnSpc>
                <a:spcBef>
                  <a:spcPct val="0"/>
                </a:spcBef>
              </a:pPr>
              <a:r>
                <a:rPr lang="en-US" sz="1810" b="1">
                  <a:solidFill>
                    <a:srgbClr val="FFFFFF"/>
                  </a:solidFill>
                  <a:latin typeface="Heebo Bold"/>
                  <a:ea typeface="Heebo Bold"/>
                  <a:cs typeface="Heebo Bold"/>
                  <a:sym typeface="Heebo Bold"/>
                </a:rPr>
                <a:t>USEFUL TIPS</a:t>
              </a:r>
            </a:p>
          </p:txBody>
        </p:sp>
        <p:grpSp>
          <p:nvGrpSpPr>
            <p:cNvPr id="145" name="Group 145"/>
            <p:cNvGrpSpPr/>
            <p:nvPr/>
          </p:nvGrpSpPr>
          <p:grpSpPr>
            <a:xfrm>
              <a:off x="0" y="0"/>
              <a:ext cx="620485" cy="616228"/>
              <a:chOff x="0" y="0"/>
              <a:chExt cx="719725" cy="714787"/>
            </a:xfrm>
          </p:grpSpPr>
          <p:sp>
            <p:nvSpPr>
              <p:cNvPr id="146" name="Freeform 146"/>
              <p:cNvSpPr/>
              <p:nvPr/>
            </p:nvSpPr>
            <p:spPr>
              <a:xfrm>
                <a:off x="0" y="0"/>
                <a:ext cx="719725" cy="714787"/>
              </a:xfrm>
              <a:custGeom>
                <a:avLst/>
                <a:gdLst/>
                <a:ahLst/>
                <a:cxnLst/>
                <a:rect l="l" t="t" r="r" b="b"/>
                <a:pathLst>
                  <a:path w="719725" h="714787">
                    <a:moveTo>
                      <a:pt x="359863" y="0"/>
                    </a:moveTo>
                    <a:cubicBezTo>
                      <a:pt x="161116" y="0"/>
                      <a:pt x="0" y="160011"/>
                      <a:pt x="0" y="357394"/>
                    </a:cubicBezTo>
                    <a:cubicBezTo>
                      <a:pt x="0" y="554777"/>
                      <a:pt x="161116" y="714787"/>
                      <a:pt x="359863" y="714787"/>
                    </a:cubicBezTo>
                    <a:cubicBezTo>
                      <a:pt x="558609" y="714787"/>
                      <a:pt x="719725" y="554777"/>
                      <a:pt x="719725" y="357394"/>
                    </a:cubicBezTo>
                    <a:cubicBezTo>
                      <a:pt x="719725" y="160011"/>
                      <a:pt x="558609" y="0"/>
                      <a:pt x="359863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147" name="TextBox 147"/>
              <p:cNvSpPr txBox="1"/>
              <p:nvPr/>
            </p:nvSpPr>
            <p:spPr>
              <a:xfrm>
                <a:off x="67474" y="19386"/>
                <a:ext cx="584777" cy="628390"/>
              </a:xfrm>
              <a:prstGeom prst="rect">
                <a:avLst/>
              </a:prstGeom>
            </p:spPr>
            <p:txBody>
              <a:bodyPr lIns="58131" tIns="58131" rIns="58131" bIns="58131" rtlCol="0" anchor="ctr"/>
              <a:lstStyle/>
              <a:p>
                <a:pPr algn="ctr">
                  <a:lnSpc>
                    <a:spcPts val="3442"/>
                  </a:lnSpc>
                </a:pPr>
                <a:endParaRPr/>
              </a:p>
            </p:txBody>
          </p:sp>
        </p:grpSp>
        <p:sp>
          <p:nvSpPr>
            <p:cNvPr id="148" name="Freeform 148"/>
            <p:cNvSpPr/>
            <p:nvPr/>
          </p:nvSpPr>
          <p:spPr>
            <a:xfrm>
              <a:off x="126284" y="111367"/>
              <a:ext cx="367917" cy="393495"/>
            </a:xfrm>
            <a:custGeom>
              <a:avLst/>
              <a:gdLst/>
              <a:ahLst/>
              <a:cxnLst/>
              <a:rect l="l" t="t" r="r" b="b"/>
              <a:pathLst>
                <a:path w="367917" h="393495">
                  <a:moveTo>
                    <a:pt x="0" y="0"/>
                  </a:moveTo>
                  <a:lnTo>
                    <a:pt x="367917" y="0"/>
                  </a:lnTo>
                  <a:lnTo>
                    <a:pt x="367917" y="393494"/>
                  </a:lnTo>
                  <a:lnTo>
                    <a:pt x="0" y="39349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a:blipFill>
          </p:spPr>
        </p:sp>
      </p:grpSp>
      <p:grpSp>
        <p:nvGrpSpPr>
          <p:cNvPr id="149" name="Group 149"/>
          <p:cNvGrpSpPr/>
          <p:nvPr/>
        </p:nvGrpSpPr>
        <p:grpSpPr>
          <a:xfrm>
            <a:off x="5325698" y="12303252"/>
            <a:ext cx="379128" cy="379128"/>
            <a:chOff x="0" y="0"/>
            <a:chExt cx="505504" cy="505504"/>
          </a:xfrm>
        </p:grpSpPr>
        <p:grpSp>
          <p:nvGrpSpPr>
            <p:cNvPr id="150" name="Group 150"/>
            <p:cNvGrpSpPr/>
            <p:nvPr/>
          </p:nvGrpSpPr>
          <p:grpSpPr>
            <a:xfrm>
              <a:off x="0" y="0"/>
              <a:ext cx="505504" cy="505504"/>
              <a:chOff x="0" y="0"/>
              <a:chExt cx="812800" cy="812800"/>
            </a:xfrm>
          </p:grpSpPr>
          <p:sp>
            <p:nvSpPr>
              <p:cNvPr id="151" name="Freeform 151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69000"/>
              </a:solidFill>
            </p:spPr>
          </p:sp>
          <p:sp>
            <p:nvSpPr>
              <p:cNvPr id="152" name="TextBox 152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62795" tIns="62795" rIns="62795" bIns="62795" rtlCol="0" anchor="ctr"/>
              <a:lstStyle/>
              <a:p>
                <a:pPr algn="ctr">
                  <a:lnSpc>
                    <a:spcPts val="3442"/>
                  </a:lnSpc>
                </a:pPr>
                <a:endParaRPr/>
              </a:p>
            </p:txBody>
          </p:sp>
        </p:grpSp>
        <p:sp>
          <p:nvSpPr>
            <p:cNvPr id="153" name="Freeform 153"/>
            <p:cNvSpPr/>
            <p:nvPr/>
          </p:nvSpPr>
          <p:spPr>
            <a:xfrm>
              <a:off x="80095" y="162107"/>
              <a:ext cx="345315" cy="181290"/>
            </a:xfrm>
            <a:custGeom>
              <a:avLst/>
              <a:gdLst/>
              <a:ahLst/>
              <a:cxnLst/>
              <a:rect l="l" t="t" r="r" b="b"/>
              <a:pathLst>
                <a:path w="345315" h="181290">
                  <a:moveTo>
                    <a:pt x="0" y="0"/>
                  </a:moveTo>
                  <a:lnTo>
                    <a:pt x="345315" y="0"/>
                  </a:lnTo>
                  <a:lnTo>
                    <a:pt x="345315" y="181290"/>
                  </a:lnTo>
                  <a:lnTo>
                    <a:pt x="0" y="18129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</p:sp>
      </p:grpSp>
      <p:grpSp>
        <p:nvGrpSpPr>
          <p:cNvPr id="154" name="Group 154"/>
          <p:cNvGrpSpPr/>
          <p:nvPr/>
        </p:nvGrpSpPr>
        <p:grpSpPr>
          <a:xfrm>
            <a:off x="5325698" y="12811346"/>
            <a:ext cx="379128" cy="379128"/>
            <a:chOff x="0" y="0"/>
            <a:chExt cx="505504" cy="505504"/>
          </a:xfrm>
        </p:grpSpPr>
        <p:grpSp>
          <p:nvGrpSpPr>
            <p:cNvPr id="155" name="Group 155"/>
            <p:cNvGrpSpPr/>
            <p:nvPr/>
          </p:nvGrpSpPr>
          <p:grpSpPr>
            <a:xfrm>
              <a:off x="0" y="0"/>
              <a:ext cx="505504" cy="505504"/>
              <a:chOff x="0" y="0"/>
              <a:chExt cx="812800" cy="812800"/>
            </a:xfrm>
          </p:grpSpPr>
          <p:sp>
            <p:nvSpPr>
              <p:cNvPr id="156" name="Freeform 15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69000"/>
              </a:solidFill>
            </p:spPr>
          </p:sp>
          <p:sp>
            <p:nvSpPr>
              <p:cNvPr id="157" name="TextBox 157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62795" tIns="62795" rIns="62795" bIns="62795" rtlCol="0" anchor="ctr"/>
              <a:lstStyle/>
              <a:p>
                <a:pPr algn="ctr">
                  <a:lnSpc>
                    <a:spcPts val="3442"/>
                  </a:lnSpc>
                </a:pPr>
                <a:endParaRPr/>
              </a:p>
            </p:txBody>
          </p:sp>
        </p:grpSp>
        <p:sp>
          <p:nvSpPr>
            <p:cNvPr id="158" name="Freeform 158"/>
            <p:cNvSpPr/>
            <p:nvPr/>
          </p:nvSpPr>
          <p:spPr>
            <a:xfrm>
              <a:off x="74565" y="128689"/>
              <a:ext cx="356375" cy="248126"/>
            </a:xfrm>
            <a:custGeom>
              <a:avLst/>
              <a:gdLst/>
              <a:ahLst/>
              <a:cxnLst/>
              <a:rect l="l" t="t" r="r" b="b"/>
              <a:pathLst>
                <a:path w="356375" h="248126">
                  <a:moveTo>
                    <a:pt x="0" y="0"/>
                  </a:moveTo>
                  <a:lnTo>
                    <a:pt x="356375" y="0"/>
                  </a:lnTo>
                  <a:lnTo>
                    <a:pt x="356375" y="248126"/>
                  </a:lnTo>
                  <a:lnTo>
                    <a:pt x="0" y="24812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</p:sp>
      </p:grpSp>
      <p:grpSp>
        <p:nvGrpSpPr>
          <p:cNvPr id="159" name="Group 159"/>
          <p:cNvGrpSpPr/>
          <p:nvPr/>
        </p:nvGrpSpPr>
        <p:grpSpPr>
          <a:xfrm>
            <a:off x="5325698" y="13333064"/>
            <a:ext cx="379128" cy="379128"/>
            <a:chOff x="0" y="0"/>
            <a:chExt cx="505504" cy="505504"/>
          </a:xfrm>
        </p:grpSpPr>
        <p:grpSp>
          <p:nvGrpSpPr>
            <p:cNvPr id="160" name="Group 160"/>
            <p:cNvGrpSpPr/>
            <p:nvPr/>
          </p:nvGrpSpPr>
          <p:grpSpPr>
            <a:xfrm>
              <a:off x="0" y="0"/>
              <a:ext cx="505504" cy="505504"/>
              <a:chOff x="0" y="0"/>
              <a:chExt cx="812800" cy="812800"/>
            </a:xfrm>
          </p:grpSpPr>
          <p:sp>
            <p:nvSpPr>
              <p:cNvPr id="161" name="Freeform 161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69000"/>
              </a:solidFill>
            </p:spPr>
          </p:sp>
          <p:sp>
            <p:nvSpPr>
              <p:cNvPr id="162" name="TextBox 162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62795" tIns="62795" rIns="62795" bIns="62795" rtlCol="0" anchor="ctr"/>
              <a:lstStyle/>
              <a:p>
                <a:pPr algn="ctr">
                  <a:lnSpc>
                    <a:spcPts val="3442"/>
                  </a:lnSpc>
                </a:pPr>
                <a:endParaRPr/>
              </a:p>
            </p:txBody>
          </p:sp>
        </p:grpSp>
        <p:sp>
          <p:nvSpPr>
            <p:cNvPr id="163" name="Freeform 163"/>
            <p:cNvSpPr/>
            <p:nvPr/>
          </p:nvSpPr>
          <p:spPr>
            <a:xfrm>
              <a:off x="93327" y="146734"/>
              <a:ext cx="318850" cy="212036"/>
            </a:xfrm>
            <a:custGeom>
              <a:avLst/>
              <a:gdLst/>
              <a:ahLst/>
              <a:cxnLst/>
              <a:rect l="l" t="t" r="r" b="b"/>
              <a:pathLst>
                <a:path w="318850" h="212036">
                  <a:moveTo>
                    <a:pt x="0" y="0"/>
                  </a:moveTo>
                  <a:lnTo>
                    <a:pt x="318850" y="0"/>
                  </a:lnTo>
                  <a:lnTo>
                    <a:pt x="318850" y="212036"/>
                  </a:lnTo>
                  <a:lnTo>
                    <a:pt x="0" y="2120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tretch>
                <a:fillRect/>
              </a:stretch>
            </a:blipFill>
          </p:spPr>
        </p:sp>
      </p:grpSp>
      <p:grpSp>
        <p:nvGrpSpPr>
          <p:cNvPr id="164" name="Group 164"/>
          <p:cNvGrpSpPr/>
          <p:nvPr/>
        </p:nvGrpSpPr>
        <p:grpSpPr>
          <a:xfrm>
            <a:off x="5325698" y="11795158"/>
            <a:ext cx="379128" cy="379128"/>
            <a:chOff x="0" y="0"/>
            <a:chExt cx="505504" cy="505504"/>
          </a:xfrm>
        </p:grpSpPr>
        <p:grpSp>
          <p:nvGrpSpPr>
            <p:cNvPr id="165" name="Group 165"/>
            <p:cNvGrpSpPr/>
            <p:nvPr/>
          </p:nvGrpSpPr>
          <p:grpSpPr>
            <a:xfrm>
              <a:off x="0" y="0"/>
              <a:ext cx="505504" cy="505504"/>
              <a:chOff x="0" y="0"/>
              <a:chExt cx="812800" cy="812800"/>
            </a:xfrm>
          </p:grpSpPr>
          <p:sp>
            <p:nvSpPr>
              <p:cNvPr id="166" name="Freeform 16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69000"/>
              </a:solidFill>
            </p:spPr>
          </p:sp>
          <p:sp>
            <p:nvSpPr>
              <p:cNvPr id="167" name="TextBox 167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62795" tIns="62795" rIns="62795" bIns="62795" rtlCol="0" anchor="ctr"/>
              <a:lstStyle/>
              <a:p>
                <a:pPr algn="ctr">
                  <a:lnSpc>
                    <a:spcPts val="3442"/>
                  </a:lnSpc>
                </a:pPr>
                <a:endParaRPr/>
              </a:p>
            </p:txBody>
          </p:sp>
        </p:grpSp>
        <p:sp>
          <p:nvSpPr>
            <p:cNvPr id="168" name="Freeform 168"/>
            <p:cNvSpPr/>
            <p:nvPr/>
          </p:nvSpPr>
          <p:spPr>
            <a:xfrm>
              <a:off x="83779" y="83779"/>
              <a:ext cx="337947" cy="337947"/>
            </a:xfrm>
            <a:custGeom>
              <a:avLst/>
              <a:gdLst/>
              <a:ahLst/>
              <a:cxnLst/>
              <a:rect l="l" t="t" r="r" b="b"/>
              <a:pathLst>
                <a:path w="337947" h="337947">
                  <a:moveTo>
                    <a:pt x="0" y="0"/>
                  </a:moveTo>
                  <a:lnTo>
                    <a:pt x="337947" y="0"/>
                  </a:lnTo>
                  <a:lnTo>
                    <a:pt x="337947" y="337947"/>
                  </a:lnTo>
                  <a:lnTo>
                    <a:pt x="0" y="33794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</p:sp>
      </p:grpSp>
      <p:sp>
        <p:nvSpPr>
          <p:cNvPr id="169" name="Freeform 169"/>
          <p:cNvSpPr/>
          <p:nvPr/>
        </p:nvSpPr>
        <p:spPr>
          <a:xfrm>
            <a:off x="414416" y="13984640"/>
            <a:ext cx="521773" cy="521773"/>
          </a:xfrm>
          <a:custGeom>
            <a:avLst/>
            <a:gdLst/>
            <a:ahLst/>
            <a:cxnLst/>
            <a:rect l="l" t="t" r="r" b="b"/>
            <a:pathLst>
              <a:path w="521773" h="521773">
                <a:moveTo>
                  <a:pt x="0" y="0"/>
                </a:moveTo>
                <a:lnTo>
                  <a:pt x="521773" y="0"/>
                </a:lnTo>
                <a:lnTo>
                  <a:pt x="521773" y="521773"/>
                </a:lnTo>
                <a:lnTo>
                  <a:pt x="0" y="5217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</p:sp>
      <p:sp>
        <p:nvSpPr>
          <p:cNvPr id="170" name="Freeform 170"/>
          <p:cNvSpPr/>
          <p:nvPr/>
        </p:nvSpPr>
        <p:spPr>
          <a:xfrm>
            <a:off x="8650272" y="14003075"/>
            <a:ext cx="571975" cy="503338"/>
          </a:xfrm>
          <a:custGeom>
            <a:avLst/>
            <a:gdLst/>
            <a:ahLst/>
            <a:cxnLst/>
            <a:rect l="l" t="t" r="r" b="b"/>
            <a:pathLst>
              <a:path w="571975" h="503338">
                <a:moveTo>
                  <a:pt x="0" y="0"/>
                </a:moveTo>
                <a:lnTo>
                  <a:pt x="571975" y="0"/>
                </a:lnTo>
                <a:lnTo>
                  <a:pt x="571975" y="503338"/>
                </a:lnTo>
                <a:lnTo>
                  <a:pt x="0" y="50333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71" name="AutoShape 171"/>
          <p:cNvSpPr/>
          <p:nvPr/>
        </p:nvSpPr>
        <p:spPr>
          <a:xfrm flipV="1">
            <a:off x="3091240" y="11435180"/>
            <a:ext cx="0" cy="2250861"/>
          </a:xfrm>
          <a:prstGeom prst="line">
            <a:avLst/>
          </a:prstGeom>
          <a:ln w="19050" cap="flat">
            <a:solidFill>
              <a:srgbClr val="0B744A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172" name="Freeform 172"/>
          <p:cNvSpPr/>
          <p:nvPr/>
        </p:nvSpPr>
        <p:spPr>
          <a:xfrm>
            <a:off x="180975" y="169545"/>
            <a:ext cx="1699260" cy="1611630"/>
          </a:xfrm>
          <a:custGeom>
            <a:avLst/>
            <a:gdLst/>
            <a:ahLst/>
            <a:cxnLst/>
            <a:rect l="l" t="t" r="r" b="b"/>
            <a:pathLst>
              <a:path w="1699260" h="1611630">
                <a:moveTo>
                  <a:pt x="0" y="0"/>
                </a:moveTo>
                <a:lnTo>
                  <a:pt x="1699260" y="0"/>
                </a:lnTo>
                <a:lnTo>
                  <a:pt x="1699260" y="1611630"/>
                </a:lnTo>
                <a:lnTo>
                  <a:pt x="0" y="1611630"/>
                </a:lnTo>
                <a:lnTo>
                  <a:pt x="0" y="0"/>
                </a:lnTo>
                <a:close/>
              </a:path>
            </a:pathLst>
          </a:custGeom>
          <a:blipFill>
            <a:blip r:embed="rId17"/>
            <a:stretch>
              <a:fillRect l="-9060" t="-8125" r="-4777" b="-11903"/>
            </a:stretch>
          </a:blipFill>
        </p:spPr>
      </p:sp>
      <p:grpSp>
        <p:nvGrpSpPr>
          <p:cNvPr id="173" name="Group 173"/>
          <p:cNvGrpSpPr/>
          <p:nvPr/>
        </p:nvGrpSpPr>
        <p:grpSpPr>
          <a:xfrm>
            <a:off x="8038147" y="108572"/>
            <a:ext cx="1670917" cy="1733576"/>
            <a:chOff x="0" y="0"/>
            <a:chExt cx="2227889" cy="2311435"/>
          </a:xfrm>
        </p:grpSpPr>
        <p:sp>
          <p:nvSpPr>
            <p:cNvPr id="174" name="Freeform 174"/>
            <p:cNvSpPr/>
            <p:nvPr/>
          </p:nvSpPr>
          <p:spPr>
            <a:xfrm>
              <a:off x="0" y="169234"/>
              <a:ext cx="2227889" cy="2142201"/>
            </a:xfrm>
            <a:custGeom>
              <a:avLst/>
              <a:gdLst/>
              <a:ahLst/>
              <a:cxnLst/>
              <a:rect l="l" t="t" r="r" b="b"/>
              <a:pathLst>
                <a:path w="2227889" h="2142201">
                  <a:moveTo>
                    <a:pt x="0" y="0"/>
                  </a:moveTo>
                  <a:lnTo>
                    <a:pt x="2227889" y="0"/>
                  </a:lnTo>
                  <a:lnTo>
                    <a:pt x="2227889" y="2142201"/>
                  </a:lnTo>
                  <a:lnTo>
                    <a:pt x="0" y="214220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/>
              <a:stretch>
                <a:fillRect/>
              </a:stretch>
            </a:blipFill>
          </p:spPr>
        </p:sp>
        <p:sp>
          <p:nvSpPr>
            <p:cNvPr id="175" name="Freeform 175"/>
            <p:cNvSpPr/>
            <p:nvPr/>
          </p:nvSpPr>
          <p:spPr>
            <a:xfrm>
              <a:off x="336326" y="1008977"/>
              <a:ext cx="1092522" cy="799041"/>
            </a:xfrm>
            <a:custGeom>
              <a:avLst/>
              <a:gdLst/>
              <a:ahLst/>
              <a:cxnLst/>
              <a:rect l="l" t="t" r="r" b="b"/>
              <a:pathLst>
                <a:path w="1092522" h="799041">
                  <a:moveTo>
                    <a:pt x="0" y="0"/>
                  </a:moveTo>
                  <a:lnTo>
                    <a:pt x="1092522" y="0"/>
                  </a:lnTo>
                  <a:lnTo>
                    <a:pt x="1092522" y="799041"/>
                  </a:lnTo>
                  <a:lnTo>
                    <a:pt x="0" y="79904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9"/>
              <a:stretch>
                <a:fillRect/>
              </a:stretch>
            </a:blipFill>
          </p:spPr>
        </p:sp>
        <p:sp>
          <p:nvSpPr>
            <p:cNvPr id="176" name="Freeform 176"/>
            <p:cNvSpPr/>
            <p:nvPr/>
          </p:nvSpPr>
          <p:spPr>
            <a:xfrm>
              <a:off x="1553096" y="0"/>
              <a:ext cx="631949" cy="505559"/>
            </a:xfrm>
            <a:custGeom>
              <a:avLst/>
              <a:gdLst/>
              <a:ahLst/>
              <a:cxnLst/>
              <a:rect l="l" t="t" r="r" b="b"/>
              <a:pathLst>
                <a:path w="631949" h="505559">
                  <a:moveTo>
                    <a:pt x="0" y="0"/>
                  </a:moveTo>
                  <a:lnTo>
                    <a:pt x="631949" y="0"/>
                  </a:lnTo>
                  <a:lnTo>
                    <a:pt x="631949" y="505559"/>
                  </a:lnTo>
                  <a:lnTo>
                    <a:pt x="0" y="5055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0"/>
              <a:stretch>
                <a:fillRect/>
              </a:stretch>
            </a:blipFill>
          </p:spPr>
        </p:sp>
      </p:grpSp>
      <p:sp>
        <p:nvSpPr>
          <p:cNvPr id="177" name="Freeform 177"/>
          <p:cNvSpPr/>
          <p:nvPr/>
        </p:nvSpPr>
        <p:spPr>
          <a:xfrm>
            <a:off x="3219497" y="11888091"/>
            <a:ext cx="1648834" cy="1350280"/>
          </a:xfrm>
          <a:custGeom>
            <a:avLst/>
            <a:gdLst/>
            <a:ahLst/>
            <a:cxnLst/>
            <a:rect l="l" t="t" r="r" b="b"/>
            <a:pathLst>
              <a:path w="1648834" h="1350280">
                <a:moveTo>
                  <a:pt x="0" y="0"/>
                </a:moveTo>
                <a:lnTo>
                  <a:pt x="1648834" y="0"/>
                </a:lnTo>
                <a:lnTo>
                  <a:pt x="1648834" y="1350280"/>
                </a:lnTo>
                <a:lnTo>
                  <a:pt x="0" y="1350280"/>
                </a:lnTo>
                <a:lnTo>
                  <a:pt x="0" y="0"/>
                </a:lnTo>
                <a:close/>
              </a:path>
            </a:pathLst>
          </a:custGeom>
          <a:blipFill>
            <a:blip r:embed="rId21"/>
            <a:stretch>
              <a:fillRect l="-7897" t="-10740" r="-540" b="-21674"/>
            </a:stretch>
          </a:blipFill>
        </p:spPr>
      </p:sp>
      <p:grpSp>
        <p:nvGrpSpPr>
          <p:cNvPr id="178" name="Group 178"/>
          <p:cNvGrpSpPr/>
          <p:nvPr/>
        </p:nvGrpSpPr>
        <p:grpSpPr>
          <a:xfrm>
            <a:off x="3533889" y="9763231"/>
            <a:ext cx="512987" cy="512987"/>
            <a:chOff x="0" y="0"/>
            <a:chExt cx="683982" cy="683982"/>
          </a:xfrm>
        </p:grpSpPr>
        <p:grpSp>
          <p:nvGrpSpPr>
            <p:cNvPr id="179" name="Group 179"/>
            <p:cNvGrpSpPr/>
            <p:nvPr/>
          </p:nvGrpSpPr>
          <p:grpSpPr>
            <a:xfrm>
              <a:off x="0" y="0"/>
              <a:ext cx="683982" cy="683982"/>
              <a:chOff x="0" y="0"/>
              <a:chExt cx="812800" cy="812800"/>
            </a:xfrm>
          </p:grpSpPr>
          <p:sp>
            <p:nvSpPr>
              <p:cNvPr id="180" name="Freeform 180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7553CD"/>
              </a:solidFill>
            </p:spPr>
          </p:sp>
          <p:sp>
            <p:nvSpPr>
              <p:cNvPr id="181" name="TextBox 181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32767" tIns="32767" rIns="32767" bIns="32767" rtlCol="0" anchor="ctr"/>
              <a:lstStyle/>
              <a:p>
                <a:pPr algn="ctr">
                  <a:lnSpc>
                    <a:spcPts val="3442"/>
                  </a:lnSpc>
                </a:pPr>
                <a:endParaRPr/>
              </a:p>
            </p:txBody>
          </p:sp>
        </p:grpSp>
        <p:sp>
          <p:nvSpPr>
            <p:cNvPr id="182" name="Freeform 182"/>
            <p:cNvSpPr/>
            <p:nvPr/>
          </p:nvSpPr>
          <p:spPr>
            <a:xfrm>
              <a:off x="153124" y="154068"/>
              <a:ext cx="377734" cy="375846"/>
            </a:xfrm>
            <a:custGeom>
              <a:avLst/>
              <a:gdLst/>
              <a:ahLst/>
              <a:cxnLst/>
              <a:rect l="l" t="t" r="r" b="b"/>
              <a:pathLst>
                <a:path w="377734" h="375846">
                  <a:moveTo>
                    <a:pt x="0" y="0"/>
                  </a:moveTo>
                  <a:lnTo>
                    <a:pt x="377734" y="0"/>
                  </a:lnTo>
                  <a:lnTo>
                    <a:pt x="377734" y="375846"/>
                  </a:lnTo>
                  <a:lnTo>
                    <a:pt x="0" y="37584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2"/>
                  </a:ext>
                </a:extLst>
              </a:blip>
              <a:stretch>
                <a:fillRect/>
              </a:stretch>
            </a:blipFill>
          </p:spPr>
        </p:sp>
      </p:grpSp>
      <p:grpSp>
        <p:nvGrpSpPr>
          <p:cNvPr id="183" name="Group 183"/>
          <p:cNvGrpSpPr/>
          <p:nvPr/>
        </p:nvGrpSpPr>
        <p:grpSpPr>
          <a:xfrm>
            <a:off x="6516971" y="9763231"/>
            <a:ext cx="512987" cy="512987"/>
            <a:chOff x="0" y="0"/>
            <a:chExt cx="683982" cy="683982"/>
          </a:xfrm>
        </p:grpSpPr>
        <p:grpSp>
          <p:nvGrpSpPr>
            <p:cNvPr id="184" name="Group 184"/>
            <p:cNvGrpSpPr/>
            <p:nvPr/>
          </p:nvGrpSpPr>
          <p:grpSpPr>
            <a:xfrm>
              <a:off x="0" y="0"/>
              <a:ext cx="683982" cy="683982"/>
              <a:chOff x="0" y="0"/>
              <a:chExt cx="812800" cy="812800"/>
            </a:xfrm>
          </p:grpSpPr>
          <p:sp>
            <p:nvSpPr>
              <p:cNvPr id="185" name="Freeform 185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7553CD"/>
              </a:solidFill>
            </p:spPr>
          </p:sp>
          <p:sp>
            <p:nvSpPr>
              <p:cNvPr id="186" name="TextBox 186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442"/>
                  </a:lnSpc>
                </a:pPr>
                <a:endParaRPr/>
              </a:p>
            </p:txBody>
          </p:sp>
        </p:grpSp>
        <p:sp>
          <p:nvSpPr>
            <p:cNvPr id="187" name="Freeform 187"/>
            <p:cNvSpPr/>
            <p:nvPr/>
          </p:nvSpPr>
          <p:spPr>
            <a:xfrm>
              <a:off x="124917" y="145539"/>
              <a:ext cx="434148" cy="392904"/>
            </a:xfrm>
            <a:custGeom>
              <a:avLst/>
              <a:gdLst/>
              <a:ahLst/>
              <a:cxnLst/>
              <a:rect l="l" t="t" r="r" b="b"/>
              <a:pathLst>
                <a:path w="434148" h="392904">
                  <a:moveTo>
                    <a:pt x="0" y="0"/>
                  </a:moveTo>
                  <a:lnTo>
                    <a:pt x="434148" y="0"/>
                  </a:lnTo>
                  <a:lnTo>
                    <a:pt x="434148" y="392904"/>
                  </a:lnTo>
                  <a:lnTo>
                    <a:pt x="0" y="39290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3"/>
                  </a:ext>
                </a:extLst>
              </a:blip>
              <a:stretch>
                <a:fillRect/>
              </a:stretch>
            </a:blipFill>
          </p:spPr>
        </p:sp>
      </p:grpSp>
      <p:grpSp>
        <p:nvGrpSpPr>
          <p:cNvPr id="188" name="Group 188"/>
          <p:cNvGrpSpPr/>
          <p:nvPr/>
        </p:nvGrpSpPr>
        <p:grpSpPr>
          <a:xfrm>
            <a:off x="468693" y="3649275"/>
            <a:ext cx="2603691" cy="1906465"/>
            <a:chOff x="0" y="0"/>
            <a:chExt cx="1110055" cy="812800"/>
          </a:xfrm>
        </p:grpSpPr>
        <p:sp>
          <p:nvSpPr>
            <p:cNvPr id="189" name="Freeform 189"/>
            <p:cNvSpPr/>
            <p:nvPr/>
          </p:nvSpPr>
          <p:spPr>
            <a:xfrm>
              <a:off x="0" y="0"/>
              <a:ext cx="1110055" cy="812800"/>
            </a:xfrm>
            <a:custGeom>
              <a:avLst/>
              <a:gdLst/>
              <a:ahLst/>
              <a:cxnLst/>
              <a:rect l="l" t="t" r="r" b="b"/>
              <a:pathLst>
                <a:path w="1110055" h="812800">
                  <a:moveTo>
                    <a:pt x="0" y="0"/>
                  </a:moveTo>
                  <a:lnTo>
                    <a:pt x="1110055" y="0"/>
                  </a:lnTo>
                  <a:lnTo>
                    <a:pt x="1110055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24"/>
              <a:stretch>
                <a:fillRect l="-7176" r="-7176"/>
              </a:stretch>
            </a:blipFill>
          </p:spPr>
        </p:sp>
      </p:grpSp>
      <p:grpSp>
        <p:nvGrpSpPr>
          <p:cNvPr id="190" name="Group 190"/>
          <p:cNvGrpSpPr/>
          <p:nvPr/>
        </p:nvGrpSpPr>
        <p:grpSpPr>
          <a:xfrm>
            <a:off x="468693" y="7849881"/>
            <a:ext cx="2603691" cy="1442588"/>
            <a:chOff x="0" y="0"/>
            <a:chExt cx="1110055" cy="615031"/>
          </a:xfrm>
        </p:grpSpPr>
        <p:sp>
          <p:nvSpPr>
            <p:cNvPr id="191" name="Freeform 191"/>
            <p:cNvSpPr/>
            <p:nvPr/>
          </p:nvSpPr>
          <p:spPr>
            <a:xfrm>
              <a:off x="0" y="0"/>
              <a:ext cx="1110055" cy="615031"/>
            </a:xfrm>
            <a:custGeom>
              <a:avLst/>
              <a:gdLst/>
              <a:ahLst/>
              <a:cxnLst/>
              <a:rect l="l" t="t" r="r" b="b"/>
              <a:pathLst>
                <a:path w="1110055" h="615031">
                  <a:moveTo>
                    <a:pt x="0" y="0"/>
                  </a:moveTo>
                  <a:lnTo>
                    <a:pt x="1110055" y="0"/>
                  </a:lnTo>
                  <a:lnTo>
                    <a:pt x="1110055" y="615031"/>
                  </a:lnTo>
                  <a:lnTo>
                    <a:pt x="0" y="615031"/>
                  </a:lnTo>
                  <a:close/>
                </a:path>
              </a:pathLst>
            </a:custGeom>
            <a:blipFill>
              <a:blip r:embed="rId25"/>
              <a:stretch>
                <a:fillRect t="-166" b="-166"/>
              </a:stretch>
            </a:blipFill>
          </p:spPr>
        </p:sp>
      </p:grpSp>
      <p:grpSp>
        <p:nvGrpSpPr>
          <p:cNvPr id="192" name="Group 192"/>
          <p:cNvGrpSpPr/>
          <p:nvPr/>
        </p:nvGrpSpPr>
        <p:grpSpPr>
          <a:xfrm>
            <a:off x="3559303" y="3649275"/>
            <a:ext cx="2603691" cy="1906465"/>
            <a:chOff x="0" y="0"/>
            <a:chExt cx="1110055" cy="812800"/>
          </a:xfrm>
        </p:grpSpPr>
        <p:sp>
          <p:nvSpPr>
            <p:cNvPr id="193" name="Freeform 193"/>
            <p:cNvSpPr/>
            <p:nvPr/>
          </p:nvSpPr>
          <p:spPr>
            <a:xfrm>
              <a:off x="0" y="0"/>
              <a:ext cx="1110055" cy="812800"/>
            </a:xfrm>
            <a:custGeom>
              <a:avLst/>
              <a:gdLst/>
              <a:ahLst/>
              <a:cxnLst/>
              <a:rect l="l" t="t" r="r" b="b"/>
              <a:pathLst>
                <a:path w="1110055" h="812800">
                  <a:moveTo>
                    <a:pt x="0" y="0"/>
                  </a:moveTo>
                  <a:lnTo>
                    <a:pt x="1110055" y="0"/>
                  </a:lnTo>
                  <a:lnTo>
                    <a:pt x="1110055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26"/>
              <a:stretch>
                <a:fillRect r="-10604"/>
              </a:stretch>
            </a:blipFill>
          </p:spPr>
        </p:sp>
      </p:grpSp>
      <p:grpSp>
        <p:nvGrpSpPr>
          <p:cNvPr id="194" name="Group 194"/>
          <p:cNvGrpSpPr/>
          <p:nvPr/>
        </p:nvGrpSpPr>
        <p:grpSpPr>
          <a:xfrm>
            <a:off x="3559303" y="7849881"/>
            <a:ext cx="2603691" cy="1442588"/>
            <a:chOff x="0" y="0"/>
            <a:chExt cx="1110055" cy="615031"/>
          </a:xfrm>
        </p:grpSpPr>
        <p:sp>
          <p:nvSpPr>
            <p:cNvPr id="195" name="Freeform 195"/>
            <p:cNvSpPr/>
            <p:nvPr/>
          </p:nvSpPr>
          <p:spPr>
            <a:xfrm>
              <a:off x="0" y="0"/>
              <a:ext cx="1110055" cy="615031"/>
            </a:xfrm>
            <a:custGeom>
              <a:avLst/>
              <a:gdLst/>
              <a:ahLst/>
              <a:cxnLst/>
              <a:rect l="l" t="t" r="r" b="b"/>
              <a:pathLst>
                <a:path w="1110055" h="615031">
                  <a:moveTo>
                    <a:pt x="0" y="0"/>
                  </a:moveTo>
                  <a:lnTo>
                    <a:pt x="1110055" y="0"/>
                  </a:lnTo>
                  <a:lnTo>
                    <a:pt x="1110055" y="615031"/>
                  </a:lnTo>
                  <a:lnTo>
                    <a:pt x="0" y="615031"/>
                  </a:lnTo>
                  <a:close/>
                </a:path>
              </a:pathLst>
            </a:custGeom>
            <a:blipFill>
              <a:blip r:embed="rId27"/>
              <a:stretch>
                <a:fillRect l="-4006" t="-59144" r="-98563" b="-192863"/>
              </a:stretch>
            </a:blipFill>
          </p:spPr>
        </p:sp>
      </p:grpSp>
      <p:grpSp>
        <p:nvGrpSpPr>
          <p:cNvPr id="196" name="Group 196"/>
          <p:cNvGrpSpPr/>
          <p:nvPr/>
        </p:nvGrpSpPr>
        <p:grpSpPr>
          <a:xfrm>
            <a:off x="6573360" y="3649275"/>
            <a:ext cx="2603691" cy="1906465"/>
            <a:chOff x="0" y="0"/>
            <a:chExt cx="1110055" cy="812800"/>
          </a:xfrm>
        </p:grpSpPr>
        <p:sp>
          <p:nvSpPr>
            <p:cNvPr id="197" name="Freeform 197"/>
            <p:cNvSpPr/>
            <p:nvPr/>
          </p:nvSpPr>
          <p:spPr>
            <a:xfrm>
              <a:off x="0" y="0"/>
              <a:ext cx="1110055" cy="812800"/>
            </a:xfrm>
            <a:custGeom>
              <a:avLst/>
              <a:gdLst/>
              <a:ahLst/>
              <a:cxnLst/>
              <a:rect l="l" t="t" r="r" b="b"/>
              <a:pathLst>
                <a:path w="1110055" h="812800">
                  <a:moveTo>
                    <a:pt x="0" y="0"/>
                  </a:moveTo>
                  <a:lnTo>
                    <a:pt x="1110055" y="0"/>
                  </a:lnTo>
                  <a:lnTo>
                    <a:pt x="1110055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28"/>
              <a:stretch>
                <a:fillRect l="-114720" b="-35433"/>
              </a:stretch>
            </a:blipFill>
          </p:spPr>
        </p:sp>
      </p:grpSp>
      <p:grpSp>
        <p:nvGrpSpPr>
          <p:cNvPr id="198" name="Group 198"/>
          <p:cNvGrpSpPr/>
          <p:nvPr/>
        </p:nvGrpSpPr>
        <p:grpSpPr>
          <a:xfrm>
            <a:off x="6573360" y="7849881"/>
            <a:ext cx="2603691" cy="1442588"/>
            <a:chOff x="0" y="0"/>
            <a:chExt cx="1110055" cy="615031"/>
          </a:xfrm>
        </p:grpSpPr>
        <p:sp>
          <p:nvSpPr>
            <p:cNvPr id="199" name="Freeform 199"/>
            <p:cNvSpPr/>
            <p:nvPr/>
          </p:nvSpPr>
          <p:spPr>
            <a:xfrm>
              <a:off x="0" y="0"/>
              <a:ext cx="1110055" cy="615031"/>
            </a:xfrm>
            <a:custGeom>
              <a:avLst/>
              <a:gdLst/>
              <a:ahLst/>
              <a:cxnLst/>
              <a:rect l="l" t="t" r="r" b="b"/>
              <a:pathLst>
                <a:path w="1110055" h="615031">
                  <a:moveTo>
                    <a:pt x="0" y="0"/>
                  </a:moveTo>
                  <a:lnTo>
                    <a:pt x="1110055" y="0"/>
                  </a:lnTo>
                  <a:lnTo>
                    <a:pt x="1110055" y="615031"/>
                  </a:lnTo>
                  <a:lnTo>
                    <a:pt x="0" y="615031"/>
                  </a:lnTo>
                  <a:close/>
                </a:path>
              </a:pathLst>
            </a:custGeom>
            <a:blipFill>
              <a:blip r:embed="rId27"/>
              <a:stretch>
                <a:fillRect l="-63473" r="-5341" b="-193057"/>
              </a:stretch>
            </a:blipFill>
          </p:spPr>
        </p:sp>
      </p:grpSp>
      <p:sp>
        <p:nvSpPr>
          <p:cNvPr id="200" name="TextBox 200"/>
          <p:cNvSpPr txBox="1"/>
          <p:nvPr/>
        </p:nvSpPr>
        <p:spPr>
          <a:xfrm>
            <a:off x="2594458" y="189664"/>
            <a:ext cx="4740250" cy="5532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79"/>
              </a:lnSpc>
            </a:pPr>
            <a:r>
              <a:rPr lang="en-US" sz="3342" b="1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HOW TO CREATE A NEW</a:t>
            </a:r>
          </a:p>
        </p:txBody>
      </p:sp>
      <p:sp>
        <p:nvSpPr>
          <p:cNvPr id="201" name="TextBox 201"/>
          <p:cNvSpPr txBox="1"/>
          <p:nvPr/>
        </p:nvSpPr>
        <p:spPr>
          <a:xfrm>
            <a:off x="2145792" y="596789"/>
            <a:ext cx="5754624" cy="10380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07"/>
              </a:lnSpc>
            </a:pPr>
            <a:r>
              <a:rPr lang="en-US" sz="6005" b="1" spc="-180">
                <a:solidFill>
                  <a:srgbClr val="2E3192"/>
                </a:solidFill>
                <a:latin typeface="Heebo Bold"/>
                <a:ea typeface="Heebo Bold"/>
                <a:cs typeface="Heebo Bold"/>
                <a:sym typeface="Heebo Bold"/>
              </a:rPr>
              <a:t>TEAMS MEETING</a:t>
            </a:r>
          </a:p>
        </p:txBody>
      </p:sp>
      <p:sp>
        <p:nvSpPr>
          <p:cNvPr id="202" name="TextBox 202"/>
          <p:cNvSpPr txBox="1"/>
          <p:nvPr/>
        </p:nvSpPr>
        <p:spPr>
          <a:xfrm>
            <a:off x="1833677" y="1676155"/>
            <a:ext cx="6086246" cy="2818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16"/>
              </a:lnSpc>
            </a:pPr>
            <a:r>
              <a:rPr lang="en-US" sz="1654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— Schedule, invite and bring people together — quickly and easily!</a:t>
            </a:r>
          </a:p>
        </p:txBody>
      </p:sp>
      <p:sp>
        <p:nvSpPr>
          <p:cNvPr id="203" name="TextBox 203"/>
          <p:cNvSpPr txBox="1"/>
          <p:nvPr/>
        </p:nvSpPr>
        <p:spPr>
          <a:xfrm>
            <a:off x="985114" y="2426175"/>
            <a:ext cx="2087270" cy="2740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18"/>
              </a:lnSpc>
            </a:pPr>
            <a:r>
              <a:rPr lang="en-US" sz="1584" b="1">
                <a:solidFill>
                  <a:srgbClr val="FFFFFF"/>
                </a:solidFill>
                <a:latin typeface="Heebo Bold"/>
                <a:ea typeface="Heebo Bold"/>
                <a:cs typeface="Heebo Bold"/>
                <a:sym typeface="Heebo Bold"/>
              </a:rPr>
              <a:t>Open Microsoft Teams</a:t>
            </a:r>
          </a:p>
        </p:txBody>
      </p:sp>
      <p:sp>
        <p:nvSpPr>
          <p:cNvPr id="204" name="TextBox 204"/>
          <p:cNvSpPr txBox="1"/>
          <p:nvPr/>
        </p:nvSpPr>
        <p:spPr>
          <a:xfrm>
            <a:off x="487680" y="2964749"/>
            <a:ext cx="2331110" cy="4353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25"/>
              </a:lnSpc>
            </a:pPr>
            <a:r>
              <a:rPr lang="en-US" sz="1232" b="1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Launch Microsoft Teams on your computer or the Teams app.</a:t>
            </a:r>
          </a:p>
        </p:txBody>
      </p:sp>
      <p:sp>
        <p:nvSpPr>
          <p:cNvPr id="205" name="TextBox 205"/>
          <p:cNvSpPr txBox="1"/>
          <p:nvPr/>
        </p:nvSpPr>
        <p:spPr>
          <a:xfrm>
            <a:off x="4194048" y="2421859"/>
            <a:ext cx="1755648" cy="2827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67"/>
              </a:lnSpc>
            </a:pPr>
            <a:r>
              <a:rPr lang="en-US" sz="1619" b="1">
                <a:solidFill>
                  <a:srgbClr val="FFFFFF"/>
                </a:solidFill>
                <a:latin typeface="Heebo Bold"/>
                <a:ea typeface="Heebo Bold"/>
                <a:cs typeface="Heebo Bold"/>
                <a:sym typeface="Heebo Bold"/>
              </a:rPr>
              <a:t>Go to the Calendar</a:t>
            </a:r>
          </a:p>
        </p:txBody>
      </p:sp>
      <p:sp>
        <p:nvSpPr>
          <p:cNvPr id="206" name="TextBox 206"/>
          <p:cNvSpPr txBox="1"/>
          <p:nvPr/>
        </p:nvSpPr>
        <p:spPr>
          <a:xfrm>
            <a:off x="3541251" y="2955224"/>
            <a:ext cx="2621743" cy="4268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27"/>
              </a:lnSpc>
            </a:pPr>
            <a:r>
              <a:rPr lang="en-US" sz="1234" b="1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Click on the “Calendar” icon 🕍 on the left-hand menu.</a:t>
            </a:r>
          </a:p>
        </p:txBody>
      </p:sp>
      <p:sp>
        <p:nvSpPr>
          <p:cNvPr id="207" name="TextBox 207"/>
          <p:cNvSpPr txBox="1"/>
          <p:nvPr/>
        </p:nvSpPr>
        <p:spPr>
          <a:xfrm>
            <a:off x="7217664" y="2421859"/>
            <a:ext cx="1921459" cy="2827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67"/>
              </a:lnSpc>
            </a:pPr>
            <a:r>
              <a:rPr lang="en-US" sz="1619" b="1">
                <a:solidFill>
                  <a:srgbClr val="FFFFFF"/>
                </a:solidFill>
                <a:latin typeface="Heebo Bold"/>
                <a:ea typeface="Heebo Bold"/>
                <a:cs typeface="Heebo Bold"/>
                <a:sym typeface="Heebo Bold"/>
              </a:rPr>
              <a:t>Click “New meeting”</a:t>
            </a:r>
          </a:p>
        </p:txBody>
      </p:sp>
      <p:sp>
        <p:nvSpPr>
          <p:cNvPr id="208" name="TextBox 208"/>
          <p:cNvSpPr txBox="1"/>
          <p:nvPr/>
        </p:nvSpPr>
        <p:spPr>
          <a:xfrm>
            <a:off x="502856" y="2351552"/>
            <a:ext cx="156058" cy="4138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42"/>
              </a:lnSpc>
            </a:pPr>
            <a:r>
              <a:rPr lang="en-US" sz="2458" b="1">
                <a:solidFill>
                  <a:srgbClr val="FFFFFF"/>
                </a:solidFill>
                <a:latin typeface="Heebo Bold"/>
                <a:ea typeface="Heebo Bold"/>
                <a:cs typeface="Heebo Bold"/>
                <a:sym typeface="Heebo Bold"/>
              </a:rPr>
              <a:t>1</a:t>
            </a:r>
          </a:p>
        </p:txBody>
      </p:sp>
      <p:sp>
        <p:nvSpPr>
          <p:cNvPr id="209" name="TextBox 209"/>
          <p:cNvSpPr txBox="1"/>
          <p:nvPr/>
        </p:nvSpPr>
        <p:spPr>
          <a:xfrm>
            <a:off x="3667354" y="2339866"/>
            <a:ext cx="195072" cy="4138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42"/>
              </a:lnSpc>
            </a:pPr>
            <a:r>
              <a:rPr lang="en-US" sz="2458" b="1">
                <a:solidFill>
                  <a:srgbClr val="FFFFFF"/>
                </a:solidFill>
                <a:latin typeface="Heebo Bold"/>
                <a:ea typeface="Heebo Bold"/>
                <a:cs typeface="Heebo Bold"/>
                <a:sym typeface="Heebo Bold"/>
              </a:rPr>
              <a:t>2</a:t>
            </a:r>
          </a:p>
        </p:txBody>
      </p:sp>
      <p:sp>
        <p:nvSpPr>
          <p:cNvPr id="210" name="TextBox 210"/>
          <p:cNvSpPr txBox="1"/>
          <p:nvPr/>
        </p:nvSpPr>
        <p:spPr>
          <a:xfrm>
            <a:off x="6671462" y="2351552"/>
            <a:ext cx="195072" cy="4138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42"/>
              </a:lnSpc>
            </a:pPr>
            <a:r>
              <a:rPr lang="en-US" sz="2458" b="1">
                <a:solidFill>
                  <a:srgbClr val="FFFFFF"/>
                </a:solidFill>
                <a:latin typeface="Heebo Bold"/>
                <a:ea typeface="Heebo Bold"/>
                <a:cs typeface="Heebo Bold"/>
                <a:sym typeface="Heebo Bold"/>
              </a:rPr>
              <a:t>3</a:t>
            </a:r>
          </a:p>
        </p:txBody>
      </p:sp>
      <p:sp>
        <p:nvSpPr>
          <p:cNvPr id="211" name="TextBox 211"/>
          <p:cNvSpPr txBox="1"/>
          <p:nvPr/>
        </p:nvSpPr>
        <p:spPr>
          <a:xfrm>
            <a:off x="1151857" y="11406605"/>
            <a:ext cx="1666933" cy="3973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96"/>
              </a:lnSpc>
              <a:spcBef>
                <a:spcPct val="0"/>
              </a:spcBef>
            </a:pPr>
            <a:r>
              <a:rPr lang="en-US" sz="1140" b="1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Connect with colleagues, wherever you are</a:t>
            </a:r>
          </a:p>
        </p:txBody>
      </p:sp>
      <p:sp>
        <p:nvSpPr>
          <p:cNvPr id="212" name="TextBox 212"/>
          <p:cNvSpPr txBox="1"/>
          <p:nvPr/>
        </p:nvSpPr>
        <p:spPr>
          <a:xfrm>
            <a:off x="1142425" y="12017239"/>
            <a:ext cx="1457748" cy="398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45"/>
              </a:lnSpc>
              <a:spcBef>
                <a:spcPct val="0"/>
              </a:spcBef>
            </a:pPr>
            <a:r>
              <a:rPr lang="en-US" sz="1175" b="1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Share presentations, documents and ideas</a:t>
            </a:r>
          </a:p>
        </p:txBody>
      </p:sp>
      <p:sp>
        <p:nvSpPr>
          <p:cNvPr id="213" name="TextBox 213"/>
          <p:cNvSpPr txBox="1"/>
          <p:nvPr/>
        </p:nvSpPr>
        <p:spPr>
          <a:xfrm>
            <a:off x="1151857" y="12790445"/>
            <a:ext cx="1552177" cy="1810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72"/>
              </a:lnSpc>
              <a:spcBef>
                <a:spcPct val="0"/>
              </a:spcBef>
            </a:pPr>
            <a:r>
              <a:rPr lang="en-US" sz="1123" b="1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Collaborate in real time</a:t>
            </a:r>
          </a:p>
        </p:txBody>
      </p:sp>
      <p:sp>
        <p:nvSpPr>
          <p:cNvPr id="214" name="TextBox 214"/>
          <p:cNvSpPr txBox="1"/>
          <p:nvPr/>
        </p:nvSpPr>
        <p:spPr>
          <a:xfrm>
            <a:off x="1151857" y="13288836"/>
            <a:ext cx="1261602" cy="3972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09"/>
              </a:lnSpc>
              <a:spcBef>
                <a:spcPct val="0"/>
              </a:spcBef>
            </a:pPr>
            <a:r>
              <a:rPr lang="en-US" sz="1149" b="1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Keep everything in one place</a:t>
            </a:r>
          </a:p>
        </p:txBody>
      </p:sp>
      <p:sp>
        <p:nvSpPr>
          <p:cNvPr id="215" name="TextBox 215"/>
          <p:cNvSpPr txBox="1"/>
          <p:nvPr/>
        </p:nvSpPr>
        <p:spPr>
          <a:xfrm>
            <a:off x="5834488" y="11258489"/>
            <a:ext cx="1737820" cy="413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45"/>
              </a:lnSpc>
              <a:spcBef>
                <a:spcPct val="0"/>
              </a:spcBef>
            </a:pPr>
            <a:r>
              <a:rPr lang="en-US" sz="1175" b="1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Give your meeting a clear      (and descriptive title.</a:t>
            </a:r>
          </a:p>
        </p:txBody>
      </p:sp>
      <p:sp>
        <p:nvSpPr>
          <p:cNvPr id="216" name="TextBox 216"/>
          <p:cNvSpPr txBox="1"/>
          <p:nvPr/>
        </p:nvSpPr>
        <p:spPr>
          <a:xfrm>
            <a:off x="5834488" y="11792759"/>
            <a:ext cx="2006245" cy="4096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91"/>
              </a:lnSpc>
              <a:spcBef>
                <a:spcPct val="0"/>
              </a:spcBef>
            </a:pPr>
            <a:r>
              <a:rPr lang="en-US" sz="1208" b="1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Set the correct date and time (add time zone if needed).</a:t>
            </a:r>
          </a:p>
        </p:txBody>
      </p:sp>
      <p:sp>
        <p:nvSpPr>
          <p:cNvPr id="217" name="TextBox 217"/>
          <p:cNvSpPr txBox="1"/>
          <p:nvPr/>
        </p:nvSpPr>
        <p:spPr>
          <a:xfrm>
            <a:off x="5828218" y="12269536"/>
            <a:ext cx="2145280" cy="412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64"/>
              </a:lnSpc>
              <a:spcBef>
                <a:spcPct val="0"/>
              </a:spcBef>
            </a:pPr>
            <a:r>
              <a:rPr lang="en-US" sz="1188" b="1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Use the online meeting option for virtual meetings.</a:t>
            </a:r>
          </a:p>
        </p:txBody>
      </p:sp>
      <p:sp>
        <p:nvSpPr>
          <p:cNvPr id="218" name="TextBox 218"/>
          <p:cNvSpPr txBox="1"/>
          <p:nvPr/>
        </p:nvSpPr>
        <p:spPr>
          <a:xfrm>
            <a:off x="5835090" y="12787155"/>
            <a:ext cx="1403340" cy="3917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73"/>
              </a:lnSpc>
              <a:spcBef>
                <a:spcPct val="0"/>
              </a:spcBef>
            </a:pPr>
            <a:r>
              <a:rPr lang="en-US" sz="1123" b="1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Check your attendees before sending.</a:t>
            </a:r>
          </a:p>
        </p:txBody>
      </p:sp>
      <p:sp>
        <p:nvSpPr>
          <p:cNvPr id="219" name="TextBox 219"/>
          <p:cNvSpPr txBox="1"/>
          <p:nvPr/>
        </p:nvSpPr>
        <p:spPr>
          <a:xfrm>
            <a:off x="5822219" y="13279262"/>
            <a:ext cx="2613127" cy="4581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60"/>
              </a:lnSpc>
              <a:spcBef>
                <a:spcPct val="0"/>
              </a:spcBef>
            </a:pPr>
            <a:r>
              <a:rPr lang="en-US" sz="1328" b="1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Add a short agenda in the meeting description.</a:t>
            </a:r>
          </a:p>
        </p:txBody>
      </p:sp>
      <p:sp>
        <p:nvSpPr>
          <p:cNvPr id="220" name="TextBox 220"/>
          <p:cNvSpPr txBox="1"/>
          <p:nvPr/>
        </p:nvSpPr>
        <p:spPr>
          <a:xfrm>
            <a:off x="1336564" y="14094726"/>
            <a:ext cx="6913333" cy="2914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68"/>
              </a:lnSpc>
              <a:spcBef>
                <a:spcPct val="0"/>
              </a:spcBef>
            </a:pPr>
            <a:r>
              <a:rPr lang="en-US" sz="1762" b="1">
                <a:solidFill>
                  <a:srgbClr val="FFFFFF"/>
                </a:solidFill>
                <a:latin typeface="Heebo Bold"/>
                <a:ea typeface="Heebo Bold"/>
                <a:cs typeface="Heebo Bold"/>
                <a:sym typeface="Heebo Bold"/>
              </a:rPr>
              <a:t>A SMARTER WAY TO WORK TOGETHER - WITH MICROSOFT TEAMS!</a:t>
            </a:r>
          </a:p>
        </p:txBody>
      </p:sp>
      <p:sp>
        <p:nvSpPr>
          <p:cNvPr id="221" name="TextBox 221"/>
          <p:cNvSpPr txBox="1"/>
          <p:nvPr/>
        </p:nvSpPr>
        <p:spPr>
          <a:xfrm>
            <a:off x="6658945" y="2901841"/>
            <a:ext cx="2363576" cy="4254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15"/>
              </a:lnSpc>
              <a:spcBef>
                <a:spcPct val="0"/>
              </a:spcBef>
            </a:pPr>
            <a:r>
              <a:rPr lang="en-US" sz="1225" b="1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In the Calendar view, click the **New meeting button (top right).</a:t>
            </a:r>
          </a:p>
        </p:txBody>
      </p:sp>
      <p:sp>
        <p:nvSpPr>
          <p:cNvPr id="222" name="TextBox 222"/>
          <p:cNvSpPr txBox="1"/>
          <p:nvPr/>
        </p:nvSpPr>
        <p:spPr>
          <a:xfrm>
            <a:off x="443867" y="7133467"/>
            <a:ext cx="2202087" cy="2055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52"/>
              </a:lnSpc>
              <a:spcBef>
                <a:spcPct val="0"/>
              </a:spcBef>
            </a:pPr>
            <a:r>
              <a:rPr lang="en-US" sz="1251" b="1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Fill in the meeting information:</a:t>
            </a:r>
          </a:p>
        </p:txBody>
      </p:sp>
      <p:sp>
        <p:nvSpPr>
          <p:cNvPr id="223" name="TextBox 223"/>
          <p:cNvSpPr txBox="1"/>
          <p:nvPr/>
        </p:nvSpPr>
        <p:spPr>
          <a:xfrm>
            <a:off x="6638845" y="7107721"/>
            <a:ext cx="2538206" cy="2206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05"/>
              </a:lnSpc>
              <a:spcBef>
                <a:spcPct val="0"/>
              </a:spcBef>
            </a:pPr>
            <a:r>
              <a:rPr lang="en-US" sz="1289" b="1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Click "Save" to create the meeting.</a:t>
            </a:r>
          </a:p>
        </p:txBody>
      </p:sp>
      <p:sp>
        <p:nvSpPr>
          <p:cNvPr id="224" name="TextBox 224"/>
          <p:cNvSpPr txBox="1"/>
          <p:nvPr/>
        </p:nvSpPr>
        <p:spPr>
          <a:xfrm>
            <a:off x="3591698" y="7107721"/>
            <a:ext cx="2589917" cy="5964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97"/>
              </a:lnSpc>
              <a:spcBef>
                <a:spcPct val="0"/>
              </a:spcBef>
            </a:pPr>
            <a:r>
              <a:rPr lang="en-US" sz="1141" b="1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Click "Add required attendees" and type the names or email addresses of the people you want to invite.</a:t>
            </a:r>
          </a:p>
        </p:txBody>
      </p:sp>
      <p:sp>
        <p:nvSpPr>
          <p:cNvPr id="225" name="TextBox 225"/>
          <p:cNvSpPr txBox="1"/>
          <p:nvPr/>
        </p:nvSpPr>
        <p:spPr>
          <a:xfrm>
            <a:off x="972893" y="9528595"/>
            <a:ext cx="81740" cy="2837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09"/>
              </a:lnSpc>
              <a:spcBef>
                <a:spcPct val="0"/>
              </a:spcBef>
            </a:pPr>
            <a:r>
              <a:rPr lang="en-US" sz="1649" b="1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.</a:t>
            </a:r>
          </a:p>
        </p:txBody>
      </p:sp>
      <p:sp>
        <p:nvSpPr>
          <p:cNvPr id="226" name="TextBox 226"/>
          <p:cNvSpPr txBox="1"/>
          <p:nvPr/>
        </p:nvSpPr>
        <p:spPr>
          <a:xfrm>
            <a:off x="1188666" y="9666056"/>
            <a:ext cx="1153347" cy="1339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17"/>
              </a:lnSpc>
              <a:spcBef>
                <a:spcPct val="0"/>
              </a:spcBef>
            </a:pPr>
            <a:r>
              <a:rPr lang="en-US" sz="797" b="1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Start date &amp; time</a:t>
            </a:r>
          </a:p>
        </p:txBody>
      </p:sp>
      <p:sp>
        <p:nvSpPr>
          <p:cNvPr id="227" name="TextBox 227"/>
          <p:cNvSpPr txBox="1"/>
          <p:nvPr/>
        </p:nvSpPr>
        <p:spPr>
          <a:xfrm>
            <a:off x="1188666" y="9447005"/>
            <a:ext cx="625258" cy="1388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65"/>
              </a:lnSpc>
              <a:spcBef>
                <a:spcPct val="0"/>
              </a:spcBef>
            </a:pPr>
            <a:r>
              <a:rPr lang="en-US" sz="832" b="1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Title</a:t>
            </a:r>
          </a:p>
        </p:txBody>
      </p:sp>
      <p:sp>
        <p:nvSpPr>
          <p:cNvPr id="228" name="TextBox 228"/>
          <p:cNvSpPr txBox="1"/>
          <p:nvPr/>
        </p:nvSpPr>
        <p:spPr>
          <a:xfrm>
            <a:off x="975360" y="9311519"/>
            <a:ext cx="158116" cy="2837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09"/>
              </a:lnSpc>
              <a:spcBef>
                <a:spcPct val="0"/>
              </a:spcBef>
            </a:pPr>
            <a:r>
              <a:rPr lang="en-US" sz="1649" b="1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.</a:t>
            </a:r>
          </a:p>
        </p:txBody>
      </p:sp>
      <p:sp>
        <p:nvSpPr>
          <p:cNvPr id="229" name="TextBox 229"/>
          <p:cNvSpPr txBox="1"/>
          <p:nvPr/>
        </p:nvSpPr>
        <p:spPr>
          <a:xfrm>
            <a:off x="1188666" y="9864133"/>
            <a:ext cx="966483" cy="1335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13"/>
              </a:lnSpc>
              <a:spcBef>
                <a:spcPct val="0"/>
              </a:spcBef>
            </a:pPr>
            <a:r>
              <a:rPr lang="en-US" sz="795" b="1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End date &amp; time</a:t>
            </a:r>
          </a:p>
        </p:txBody>
      </p:sp>
      <p:sp>
        <p:nvSpPr>
          <p:cNvPr id="230" name="TextBox 230"/>
          <p:cNvSpPr txBox="1"/>
          <p:nvPr/>
        </p:nvSpPr>
        <p:spPr>
          <a:xfrm>
            <a:off x="975360" y="9718246"/>
            <a:ext cx="73928" cy="2837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09"/>
              </a:lnSpc>
              <a:spcBef>
                <a:spcPct val="0"/>
              </a:spcBef>
            </a:pPr>
            <a:r>
              <a:rPr lang="en-US" sz="1649" b="1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.</a:t>
            </a:r>
          </a:p>
        </p:txBody>
      </p:sp>
      <p:sp>
        <p:nvSpPr>
          <p:cNvPr id="231" name="TextBox 231"/>
          <p:cNvSpPr txBox="1"/>
          <p:nvPr/>
        </p:nvSpPr>
        <p:spPr>
          <a:xfrm>
            <a:off x="975360" y="9955254"/>
            <a:ext cx="54765" cy="2837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09"/>
              </a:lnSpc>
              <a:spcBef>
                <a:spcPct val="0"/>
              </a:spcBef>
            </a:pPr>
            <a:r>
              <a:rPr lang="en-US" sz="1649" b="1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.</a:t>
            </a:r>
          </a:p>
        </p:txBody>
      </p:sp>
      <p:sp>
        <p:nvSpPr>
          <p:cNvPr id="232" name="TextBox 232"/>
          <p:cNvSpPr txBox="1"/>
          <p:nvPr/>
        </p:nvSpPr>
        <p:spPr>
          <a:xfrm>
            <a:off x="1212292" y="10073866"/>
            <a:ext cx="2131901" cy="1341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20"/>
              </a:lnSpc>
              <a:spcBef>
                <a:spcPct val="0"/>
              </a:spcBef>
            </a:pPr>
            <a:r>
              <a:rPr lang="en-US" sz="800" b="1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Location (Microsoft Teams Meeting)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Custom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Connect with colleagues, wherever you are</dc:title>
  <cp:lastModifiedBy>Tyrese Montana Corlis Kerr (2524888)</cp:lastModifiedBy>
  <cp:revision>2</cp:revision>
  <dcterms:created xsi:type="dcterms:W3CDTF">2006-08-16T00:00:00Z</dcterms:created>
  <dcterms:modified xsi:type="dcterms:W3CDTF">2026-08-03T10:53:16Z</dcterms:modified>
  <dc:identifier>DAHRHNHKiDQ</dc:identifier>
</cp:coreProperties>
</file>