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sldIdLst>
    <p:sldId id="256" r:id="rId2"/>
    <p:sldId id="257" r:id="rId3"/>
    <p:sldId id="259" r:id="rId4"/>
    <p:sldId id="268" r:id="rId5"/>
    <p:sldId id="270" r:id="rId6"/>
    <p:sldId id="265" r:id="rId7"/>
    <p:sldId id="266" r:id="rId8"/>
    <p:sldId id="276" r:id="rId9"/>
    <p:sldId id="264" r:id="rId10"/>
    <p:sldId id="281" r:id="rId11"/>
    <p:sldId id="267" r:id="rId12"/>
    <p:sldId id="277" r:id="rId13"/>
    <p:sldId id="262" r:id="rId14"/>
    <p:sldId id="261" r:id="rId15"/>
    <p:sldId id="278" r:id="rId16"/>
    <p:sldId id="263" r:id="rId17"/>
    <p:sldId id="279" r:id="rId18"/>
    <p:sldId id="275" r:id="rId19"/>
    <p:sldId id="280" r:id="rId20"/>
    <p:sldId id="282" r:id="rId21"/>
    <p:sldId id="283"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C28494-51E3-4554-9BCB-EE15EE263737}" v="2940" dt="2021-11-28T22:35:32.8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7" autoAdjust="0"/>
    <p:restoredTop sz="94660"/>
  </p:normalViewPr>
  <p:slideViewPr>
    <p:cSldViewPr snapToGrid="0">
      <p:cViewPr varScale="1">
        <p:scale>
          <a:sx n="68" d="100"/>
          <a:sy n="68" d="100"/>
        </p:scale>
        <p:origin x="7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ata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ata1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14.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text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3A0233-05D4-4345-ACA4-8137ABAE8C32}"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F61311E-BDF6-4133-A8FF-552F6AB5BA66}">
      <dgm:prSet/>
      <dgm:spPr/>
      <dgm:t>
        <a:bodyPr/>
        <a:lstStyle/>
        <a:p>
          <a:pPr>
            <a:lnSpc>
              <a:spcPct val="100000"/>
            </a:lnSpc>
          </a:pPr>
          <a:r>
            <a:rPr lang="en-US" dirty="0"/>
            <a:t>Aims </a:t>
          </a:r>
        </a:p>
      </dgm:t>
    </dgm:pt>
    <dgm:pt modelId="{17CB9178-EA1B-4BB1-8FAE-D9A54D32C74D}" type="parTrans" cxnId="{D94D376F-9799-467D-BD92-FF00E60BCFA1}">
      <dgm:prSet/>
      <dgm:spPr/>
      <dgm:t>
        <a:bodyPr/>
        <a:lstStyle/>
        <a:p>
          <a:endParaRPr lang="en-US"/>
        </a:p>
      </dgm:t>
    </dgm:pt>
    <dgm:pt modelId="{88594B37-E952-4F58-88A9-7BF01F143FBE}" type="sibTrans" cxnId="{D94D376F-9799-467D-BD92-FF00E60BCFA1}">
      <dgm:prSet/>
      <dgm:spPr/>
      <dgm:t>
        <a:bodyPr/>
        <a:lstStyle/>
        <a:p>
          <a:pPr>
            <a:lnSpc>
              <a:spcPct val="100000"/>
            </a:lnSpc>
          </a:pPr>
          <a:endParaRPr lang="en-US"/>
        </a:p>
      </dgm:t>
    </dgm:pt>
    <dgm:pt modelId="{F2306970-5E77-4843-A92B-8D529465C318}">
      <dgm:prSet/>
      <dgm:spPr/>
      <dgm:t>
        <a:bodyPr/>
        <a:lstStyle/>
        <a:p>
          <a:pPr>
            <a:lnSpc>
              <a:spcPct val="100000"/>
            </a:lnSpc>
          </a:pPr>
          <a:r>
            <a:rPr lang="en-US" dirty="0"/>
            <a:t>Arguments</a:t>
          </a:r>
        </a:p>
      </dgm:t>
    </dgm:pt>
    <dgm:pt modelId="{A7131C5C-DA9F-462A-A46E-9F84B11BEEB3}" type="parTrans" cxnId="{DC3319D9-1762-44BF-A3F7-362585FCD108}">
      <dgm:prSet/>
      <dgm:spPr/>
      <dgm:t>
        <a:bodyPr/>
        <a:lstStyle/>
        <a:p>
          <a:endParaRPr lang="en-US"/>
        </a:p>
      </dgm:t>
    </dgm:pt>
    <dgm:pt modelId="{0B0E00E5-4B80-48DB-96D7-51C2EC12A1E7}" type="sibTrans" cxnId="{DC3319D9-1762-44BF-A3F7-362585FCD108}">
      <dgm:prSet/>
      <dgm:spPr/>
      <dgm:t>
        <a:bodyPr/>
        <a:lstStyle/>
        <a:p>
          <a:pPr>
            <a:lnSpc>
              <a:spcPct val="100000"/>
            </a:lnSpc>
          </a:pPr>
          <a:endParaRPr lang="en-US"/>
        </a:p>
      </dgm:t>
    </dgm:pt>
    <dgm:pt modelId="{2ED75195-38FA-4D17-89C1-DAB434C03298}">
      <dgm:prSet/>
      <dgm:spPr/>
      <dgm:t>
        <a:bodyPr/>
        <a:lstStyle/>
        <a:p>
          <a:pPr>
            <a:lnSpc>
              <a:spcPct val="100000"/>
            </a:lnSpc>
          </a:pPr>
          <a:r>
            <a:rPr lang="en-US" dirty="0"/>
            <a:t>Strengths </a:t>
          </a:r>
        </a:p>
      </dgm:t>
    </dgm:pt>
    <dgm:pt modelId="{66BDCE07-5B1E-4B69-88BB-B0CB895CBD27}" type="parTrans" cxnId="{43516DD6-DCBB-432A-AA61-B35DA990EAE0}">
      <dgm:prSet/>
      <dgm:spPr/>
      <dgm:t>
        <a:bodyPr/>
        <a:lstStyle/>
        <a:p>
          <a:endParaRPr lang="en-US"/>
        </a:p>
      </dgm:t>
    </dgm:pt>
    <dgm:pt modelId="{5ABBD496-8E53-4DD2-91B3-408A272DCA74}" type="sibTrans" cxnId="{43516DD6-DCBB-432A-AA61-B35DA990EAE0}">
      <dgm:prSet/>
      <dgm:spPr/>
      <dgm:t>
        <a:bodyPr/>
        <a:lstStyle/>
        <a:p>
          <a:pPr>
            <a:lnSpc>
              <a:spcPct val="100000"/>
            </a:lnSpc>
          </a:pPr>
          <a:endParaRPr lang="en-US"/>
        </a:p>
      </dgm:t>
    </dgm:pt>
    <dgm:pt modelId="{872C3183-CA82-4970-AD84-AECB921DD1BB}">
      <dgm:prSet/>
      <dgm:spPr/>
      <dgm:t>
        <a:bodyPr/>
        <a:lstStyle/>
        <a:p>
          <a:pPr>
            <a:lnSpc>
              <a:spcPct val="100000"/>
            </a:lnSpc>
          </a:pPr>
          <a:r>
            <a:rPr lang="en-US" dirty="0"/>
            <a:t>Limitations</a:t>
          </a:r>
        </a:p>
      </dgm:t>
    </dgm:pt>
    <dgm:pt modelId="{FD00CEA7-337A-4AB8-A5DC-782EBC706D24}" type="parTrans" cxnId="{EAF050CB-7B9E-4D7E-BBEB-B7F4D899592F}">
      <dgm:prSet/>
      <dgm:spPr/>
      <dgm:t>
        <a:bodyPr/>
        <a:lstStyle/>
        <a:p>
          <a:endParaRPr lang="en-US"/>
        </a:p>
      </dgm:t>
    </dgm:pt>
    <dgm:pt modelId="{81183337-21EE-4E58-9D13-8471DFF631F5}" type="sibTrans" cxnId="{EAF050CB-7B9E-4D7E-BBEB-B7F4D899592F}">
      <dgm:prSet/>
      <dgm:spPr/>
      <dgm:t>
        <a:bodyPr/>
        <a:lstStyle/>
        <a:p>
          <a:pPr>
            <a:lnSpc>
              <a:spcPct val="100000"/>
            </a:lnSpc>
          </a:pPr>
          <a:endParaRPr lang="en-US"/>
        </a:p>
      </dgm:t>
    </dgm:pt>
    <dgm:pt modelId="{C6F2AA4F-BA61-4B1B-AB8A-DD25479F39A2}">
      <dgm:prSet/>
      <dgm:spPr/>
      <dgm:t>
        <a:bodyPr/>
        <a:lstStyle/>
        <a:p>
          <a:pPr>
            <a:lnSpc>
              <a:spcPct val="100000"/>
            </a:lnSpc>
          </a:pPr>
          <a:r>
            <a:rPr lang="en-US" dirty="0"/>
            <a:t>Relevance</a:t>
          </a:r>
        </a:p>
      </dgm:t>
    </dgm:pt>
    <dgm:pt modelId="{2933BE2B-72F5-4DA1-A2C0-A8E3D0305D04}" type="parTrans" cxnId="{CB3A735C-062C-4E15-91EC-33FECC93DDC7}">
      <dgm:prSet/>
      <dgm:spPr/>
      <dgm:t>
        <a:bodyPr/>
        <a:lstStyle/>
        <a:p>
          <a:endParaRPr lang="en-US"/>
        </a:p>
      </dgm:t>
    </dgm:pt>
    <dgm:pt modelId="{A2A3050F-3A8E-4B16-904B-E52593C14FE6}" type="sibTrans" cxnId="{CB3A735C-062C-4E15-91EC-33FECC93DDC7}">
      <dgm:prSet/>
      <dgm:spPr/>
      <dgm:t>
        <a:bodyPr/>
        <a:lstStyle/>
        <a:p>
          <a:endParaRPr lang="en-US"/>
        </a:p>
      </dgm:t>
    </dgm:pt>
    <dgm:pt modelId="{F53FE9CE-DB78-4437-87E5-426478E7A6C8}" type="pres">
      <dgm:prSet presAssocID="{7C3A0233-05D4-4345-ACA4-8137ABAE8C32}" presName="root" presStyleCnt="0">
        <dgm:presLayoutVars>
          <dgm:dir/>
          <dgm:resizeHandles val="exact"/>
        </dgm:presLayoutVars>
      </dgm:prSet>
      <dgm:spPr/>
    </dgm:pt>
    <dgm:pt modelId="{859AB0E2-3CED-482B-B978-58C33B90343B}" type="pres">
      <dgm:prSet presAssocID="{7C3A0233-05D4-4345-ACA4-8137ABAE8C32}" presName="container" presStyleCnt="0">
        <dgm:presLayoutVars>
          <dgm:dir/>
          <dgm:resizeHandles val="exact"/>
        </dgm:presLayoutVars>
      </dgm:prSet>
      <dgm:spPr/>
    </dgm:pt>
    <dgm:pt modelId="{42E6A05B-89C0-4501-95CE-27F14B0BBE1E}" type="pres">
      <dgm:prSet presAssocID="{CF61311E-BDF6-4133-A8FF-552F6AB5BA66}" presName="compNode" presStyleCnt="0"/>
      <dgm:spPr/>
    </dgm:pt>
    <dgm:pt modelId="{D85ACE18-0ADD-4FE6-AD83-4D3195AC05C9}" type="pres">
      <dgm:prSet presAssocID="{CF61311E-BDF6-4133-A8FF-552F6AB5BA66}" presName="iconBgRect" presStyleLbl="bgShp" presStyleIdx="0" presStyleCnt="5"/>
      <dgm:spPr/>
    </dgm:pt>
    <dgm:pt modelId="{4EF931BA-3063-481D-86F6-FB1638DAE58E}" type="pres">
      <dgm:prSet presAssocID="{CF61311E-BDF6-4133-A8FF-552F6AB5BA66}"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New Team Project"/>
        </a:ext>
      </dgm:extLst>
    </dgm:pt>
    <dgm:pt modelId="{1B48F4FF-8C62-44FE-80C6-79BB597C290A}" type="pres">
      <dgm:prSet presAssocID="{CF61311E-BDF6-4133-A8FF-552F6AB5BA66}" presName="spaceRect" presStyleCnt="0"/>
      <dgm:spPr/>
    </dgm:pt>
    <dgm:pt modelId="{38092C02-5C63-4EC2-A233-5AD2CA86E2E6}" type="pres">
      <dgm:prSet presAssocID="{CF61311E-BDF6-4133-A8FF-552F6AB5BA66}" presName="textRect" presStyleLbl="revTx" presStyleIdx="0" presStyleCnt="5">
        <dgm:presLayoutVars>
          <dgm:chMax val="1"/>
          <dgm:chPref val="1"/>
        </dgm:presLayoutVars>
      </dgm:prSet>
      <dgm:spPr/>
    </dgm:pt>
    <dgm:pt modelId="{068DCB10-2BA4-48C8-85B9-619E3C98BB86}" type="pres">
      <dgm:prSet presAssocID="{88594B37-E952-4F58-88A9-7BF01F143FBE}" presName="sibTrans" presStyleLbl="sibTrans2D1" presStyleIdx="0" presStyleCnt="0"/>
      <dgm:spPr/>
    </dgm:pt>
    <dgm:pt modelId="{5FD3634A-1EDC-4E79-96A8-0109E2DFA60C}" type="pres">
      <dgm:prSet presAssocID="{F2306970-5E77-4843-A92B-8D529465C318}" presName="compNode" presStyleCnt="0"/>
      <dgm:spPr/>
    </dgm:pt>
    <dgm:pt modelId="{8DF4BC2F-FCA5-47E1-927F-DAB993570824}" type="pres">
      <dgm:prSet presAssocID="{F2306970-5E77-4843-A92B-8D529465C318}" presName="iconBgRect" presStyleLbl="bgShp" presStyleIdx="1" presStyleCnt="5"/>
      <dgm:spPr/>
    </dgm:pt>
    <dgm:pt modelId="{1F66A0F5-6B0E-41C5-89EF-B54D2DB57B4F}" type="pres">
      <dgm:prSet presAssocID="{F2306970-5E77-4843-A92B-8D529465C31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mo"/>
        </a:ext>
      </dgm:extLst>
    </dgm:pt>
    <dgm:pt modelId="{8894F44F-4BD0-4D13-904C-8436B5C78DDF}" type="pres">
      <dgm:prSet presAssocID="{F2306970-5E77-4843-A92B-8D529465C318}" presName="spaceRect" presStyleCnt="0"/>
      <dgm:spPr/>
    </dgm:pt>
    <dgm:pt modelId="{9AF83826-2CAB-4002-9A8B-47A7C8CD0A74}" type="pres">
      <dgm:prSet presAssocID="{F2306970-5E77-4843-A92B-8D529465C318}" presName="textRect" presStyleLbl="revTx" presStyleIdx="1" presStyleCnt="5">
        <dgm:presLayoutVars>
          <dgm:chMax val="1"/>
          <dgm:chPref val="1"/>
        </dgm:presLayoutVars>
      </dgm:prSet>
      <dgm:spPr/>
    </dgm:pt>
    <dgm:pt modelId="{DCCD8DDA-C970-4D9A-81B0-87932097F816}" type="pres">
      <dgm:prSet presAssocID="{0B0E00E5-4B80-48DB-96D7-51C2EC12A1E7}" presName="sibTrans" presStyleLbl="sibTrans2D1" presStyleIdx="0" presStyleCnt="0"/>
      <dgm:spPr/>
    </dgm:pt>
    <dgm:pt modelId="{2BA0AEB6-14A9-465F-87D1-0788B9E83F0C}" type="pres">
      <dgm:prSet presAssocID="{2ED75195-38FA-4D17-89C1-DAB434C03298}" presName="compNode" presStyleCnt="0"/>
      <dgm:spPr/>
    </dgm:pt>
    <dgm:pt modelId="{1CF2572E-8B68-4A96-A975-C14A70F4B666}" type="pres">
      <dgm:prSet presAssocID="{2ED75195-38FA-4D17-89C1-DAB434C03298}" presName="iconBgRect" presStyleLbl="bgShp" presStyleIdx="2" presStyleCnt="5"/>
      <dgm:spPr/>
    </dgm:pt>
    <dgm:pt modelId="{FDFE6C5B-0899-4BF8-A2AA-1737AF778C5E}" type="pres">
      <dgm:prSet presAssocID="{2ED75195-38FA-4D17-89C1-DAB434C0329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Fingerprint"/>
        </a:ext>
      </dgm:extLst>
    </dgm:pt>
    <dgm:pt modelId="{A850E49D-DA00-4662-B49A-750E60CC0CAA}" type="pres">
      <dgm:prSet presAssocID="{2ED75195-38FA-4D17-89C1-DAB434C03298}" presName="spaceRect" presStyleCnt="0"/>
      <dgm:spPr/>
    </dgm:pt>
    <dgm:pt modelId="{D78B2D2A-A4EB-41B9-ABEE-DFF324E1176B}" type="pres">
      <dgm:prSet presAssocID="{2ED75195-38FA-4D17-89C1-DAB434C03298}" presName="textRect" presStyleLbl="revTx" presStyleIdx="2" presStyleCnt="5">
        <dgm:presLayoutVars>
          <dgm:chMax val="1"/>
          <dgm:chPref val="1"/>
        </dgm:presLayoutVars>
      </dgm:prSet>
      <dgm:spPr/>
    </dgm:pt>
    <dgm:pt modelId="{E2506C95-DEDB-4479-8FFF-60CD429C2810}" type="pres">
      <dgm:prSet presAssocID="{5ABBD496-8E53-4DD2-91B3-408A272DCA74}" presName="sibTrans" presStyleLbl="sibTrans2D1" presStyleIdx="0" presStyleCnt="0"/>
      <dgm:spPr/>
    </dgm:pt>
    <dgm:pt modelId="{81E5C998-6D2E-47DD-9D70-DBA31766CD29}" type="pres">
      <dgm:prSet presAssocID="{872C3183-CA82-4970-AD84-AECB921DD1BB}" presName="compNode" presStyleCnt="0"/>
      <dgm:spPr/>
    </dgm:pt>
    <dgm:pt modelId="{F60F1554-3C72-4390-913C-C8860430D161}" type="pres">
      <dgm:prSet presAssocID="{872C3183-CA82-4970-AD84-AECB921DD1BB}" presName="iconBgRect" presStyleLbl="bgShp" presStyleIdx="3" presStyleCnt="5"/>
      <dgm:spPr/>
    </dgm:pt>
    <dgm:pt modelId="{191754CE-4CBC-410E-ABE2-A12D16A8E3B3}" type="pres">
      <dgm:prSet presAssocID="{872C3183-CA82-4970-AD84-AECB921DD1B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Annotation"/>
        </a:ext>
      </dgm:extLst>
    </dgm:pt>
    <dgm:pt modelId="{CA0CB0E9-46B2-449D-99EC-0237A9C11B02}" type="pres">
      <dgm:prSet presAssocID="{872C3183-CA82-4970-AD84-AECB921DD1BB}" presName="spaceRect" presStyleCnt="0"/>
      <dgm:spPr/>
    </dgm:pt>
    <dgm:pt modelId="{ED4B5D41-07FF-48B9-BD85-9BDA80D32860}" type="pres">
      <dgm:prSet presAssocID="{872C3183-CA82-4970-AD84-AECB921DD1BB}" presName="textRect" presStyleLbl="revTx" presStyleIdx="3" presStyleCnt="5">
        <dgm:presLayoutVars>
          <dgm:chMax val="1"/>
          <dgm:chPref val="1"/>
        </dgm:presLayoutVars>
      </dgm:prSet>
      <dgm:spPr/>
    </dgm:pt>
    <dgm:pt modelId="{F80FA08C-ED09-475C-BA54-6209E2296274}" type="pres">
      <dgm:prSet presAssocID="{81183337-21EE-4E58-9D13-8471DFF631F5}" presName="sibTrans" presStyleLbl="sibTrans2D1" presStyleIdx="0" presStyleCnt="0"/>
      <dgm:spPr/>
    </dgm:pt>
    <dgm:pt modelId="{9A710C7D-E820-43F5-A5C5-A9641F1A6BF6}" type="pres">
      <dgm:prSet presAssocID="{C6F2AA4F-BA61-4B1B-AB8A-DD25479F39A2}" presName="compNode" presStyleCnt="0"/>
      <dgm:spPr/>
    </dgm:pt>
    <dgm:pt modelId="{7F2AB7FE-C85F-4C86-A773-76BCAB5D3526}" type="pres">
      <dgm:prSet presAssocID="{C6F2AA4F-BA61-4B1B-AB8A-DD25479F39A2}" presName="iconBgRect" presStyleLbl="bgShp" presStyleIdx="4" presStyleCnt="5"/>
      <dgm:spPr/>
    </dgm:pt>
    <dgm:pt modelId="{842E7C14-7182-4636-BE7F-01B7AFD63900}" type="pres">
      <dgm:prSet presAssocID="{C6F2AA4F-BA61-4B1B-AB8A-DD25479F39A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Questionnaire"/>
        </a:ext>
      </dgm:extLst>
    </dgm:pt>
    <dgm:pt modelId="{46F78D64-7D99-4E82-87A3-A1E85C88B4CA}" type="pres">
      <dgm:prSet presAssocID="{C6F2AA4F-BA61-4B1B-AB8A-DD25479F39A2}" presName="spaceRect" presStyleCnt="0"/>
      <dgm:spPr/>
    </dgm:pt>
    <dgm:pt modelId="{DC1DFB9C-4747-4CB9-A801-C52111A06AD6}" type="pres">
      <dgm:prSet presAssocID="{C6F2AA4F-BA61-4B1B-AB8A-DD25479F39A2}" presName="textRect" presStyleLbl="revTx" presStyleIdx="4" presStyleCnt="5">
        <dgm:presLayoutVars>
          <dgm:chMax val="1"/>
          <dgm:chPref val="1"/>
        </dgm:presLayoutVars>
      </dgm:prSet>
      <dgm:spPr/>
    </dgm:pt>
  </dgm:ptLst>
  <dgm:cxnLst>
    <dgm:cxn modelId="{4B300530-EC28-4211-8A2D-54FFD76AA787}" type="presOf" srcId="{81183337-21EE-4E58-9D13-8471DFF631F5}" destId="{F80FA08C-ED09-475C-BA54-6209E2296274}" srcOrd="0" destOrd="0" presId="urn:microsoft.com/office/officeart/2018/2/layout/IconCircleList"/>
    <dgm:cxn modelId="{CB3A735C-062C-4E15-91EC-33FECC93DDC7}" srcId="{7C3A0233-05D4-4345-ACA4-8137ABAE8C32}" destId="{C6F2AA4F-BA61-4B1B-AB8A-DD25479F39A2}" srcOrd="4" destOrd="0" parTransId="{2933BE2B-72F5-4DA1-A2C0-A8E3D0305D04}" sibTransId="{A2A3050F-3A8E-4B16-904B-E52593C14FE6}"/>
    <dgm:cxn modelId="{D94D376F-9799-467D-BD92-FF00E60BCFA1}" srcId="{7C3A0233-05D4-4345-ACA4-8137ABAE8C32}" destId="{CF61311E-BDF6-4133-A8FF-552F6AB5BA66}" srcOrd="0" destOrd="0" parTransId="{17CB9178-EA1B-4BB1-8FAE-D9A54D32C74D}" sibTransId="{88594B37-E952-4F58-88A9-7BF01F143FBE}"/>
    <dgm:cxn modelId="{2C96EE71-B43E-44B8-9721-3F48E61C7C77}" type="presOf" srcId="{2ED75195-38FA-4D17-89C1-DAB434C03298}" destId="{D78B2D2A-A4EB-41B9-ABEE-DFF324E1176B}" srcOrd="0" destOrd="0" presId="urn:microsoft.com/office/officeart/2018/2/layout/IconCircleList"/>
    <dgm:cxn modelId="{DF29C352-EF84-46EC-A5E4-6219E2E655E4}" type="presOf" srcId="{0B0E00E5-4B80-48DB-96D7-51C2EC12A1E7}" destId="{DCCD8DDA-C970-4D9A-81B0-87932097F816}" srcOrd="0" destOrd="0" presId="urn:microsoft.com/office/officeart/2018/2/layout/IconCircleList"/>
    <dgm:cxn modelId="{F055E253-ECBA-44BF-874F-F4653926D7F3}" type="presOf" srcId="{88594B37-E952-4F58-88A9-7BF01F143FBE}" destId="{068DCB10-2BA4-48C8-85B9-619E3C98BB86}" srcOrd="0" destOrd="0" presId="urn:microsoft.com/office/officeart/2018/2/layout/IconCircleList"/>
    <dgm:cxn modelId="{B9103776-9358-4B4B-8736-A02CAD69BAB9}" type="presOf" srcId="{C6F2AA4F-BA61-4B1B-AB8A-DD25479F39A2}" destId="{DC1DFB9C-4747-4CB9-A801-C52111A06AD6}" srcOrd="0" destOrd="0" presId="urn:microsoft.com/office/officeart/2018/2/layout/IconCircleList"/>
    <dgm:cxn modelId="{CA19ED7F-5B60-4E08-98BD-DF16DBF81C77}" type="presOf" srcId="{CF61311E-BDF6-4133-A8FF-552F6AB5BA66}" destId="{38092C02-5C63-4EC2-A233-5AD2CA86E2E6}" srcOrd="0" destOrd="0" presId="urn:microsoft.com/office/officeart/2018/2/layout/IconCircleList"/>
    <dgm:cxn modelId="{74EE0CC3-6B4F-44E2-93C6-1DFF7A0F405B}" type="presOf" srcId="{F2306970-5E77-4843-A92B-8D529465C318}" destId="{9AF83826-2CAB-4002-9A8B-47A7C8CD0A74}" srcOrd="0" destOrd="0" presId="urn:microsoft.com/office/officeart/2018/2/layout/IconCircleList"/>
    <dgm:cxn modelId="{EAF050CB-7B9E-4D7E-BBEB-B7F4D899592F}" srcId="{7C3A0233-05D4-4345-ACA4-8137ABAE8C32}" destId="{872C3183-CA82-4970-AD84-AECB921DD1BB}" srcOrd="3" destOrd="0" parTransId="{FD00CEA7-337A-4AB8-A5DC-782EBC706D24}" sibTransId="{81183337-21EE-4E58-9D13-8471DFF631F5}"/>
    <dgm:cxn modelId="{19B301CF-C5EF-49CD-966B-2463C97AD2F8}" type="presOf" srcId="{7C3A0233-05D4-4345-ACA4-8137ABAE8C32}" destId="{F53FE9CE-DB78-4437-87E5-426478E7A6C8}" srcOrd="0" destOrd="0" presId="urn:microsoft.com/office/officeart/2018/2/layout/IconCircleList"/>
    <dgm:cxn modelId="{43516DD6-DCBB-432A-AA61-B35DA990EAE0}" srcId="{7C3A0233-05D4-4345-ACA4-8137ABAE8C32}" destId="{2ED75195-38FA-4D17-89C1-DAB434C03298}" srcOrd="2" destOrd="0" parTransId="{66BDCE07-5B1E-4B69-88BB-B0CB895CBD27}" sibTransId="{5ABBD496-8E53-4DD2-91B3-408A272DCA74}"/>
    <dgm:cxn modelId="{661A28D7-C22A-4C46-8CBD-11F5FC8388E5}" type="presOf" srcId="{872C3183-CA82-4970-AD84-AECB921DD1BB}" destId="{ED4B5D41-07FF-48B9-BD85-9BDA80D32860}" srcOrd="0" destOrd="0" presId="urn:microsoft.com/office/officeart/2018/2/layout/IconCircleList"/>
    <dgm:cxn modelId="{DC3319D9-1762-44BF-A3F7-362585FCD108}" srcId="{7C3A0233-05D4-4345-ACA4-8137ABAE8C32}" destId="{F2306970-5E77-4843-A92B-8D529465C318}" srcOrd="1" destOrd="0" parTransId="{A7131C5C-DA9F-462A-A46E-9F84B11BEEB3}" sibTransId="{0B0E00E5-4B80-48DB-96D7-51C2EC12A1E7}"/>
    <dgm:cxn modelId="{F12B10FF-2C52-4D34-ADD2-82451C6DF6B0}" type="presOf" srcId="{5ABBD496-8E53-4DD2-91B3-408A272DCA74}" destId="{E2506C95-DEDB-4479-8FFF-60CD429C2810}" srcOrd="0" destOrd="0" presId="urn:microsoft.com/office/officeart/2018/2/layout/IconCircleList"/>
    <dgm:cxn modelId="{4E336A31-7B9A-4AF3-9C0C-0D9D69362722}" type="presParOf" srcId="{F53FE9CE-DB78-4437-87E5-426478E7A6C8}" destId="{859AB0E2-3CED-482B-B978-58C33B90343B}" srcOrd="0" destOrd="0" presId="urn:microsoft.com/office/officeart/2018/2/layout/IconCircleList"/>
    <dgm:cxn modelId="{6FDF624C-B47F-4958-8692-6F37D7424EF7}" type="presParOf" srcId="{859AB0E2-3CED-482B-B978-58C33B90343B}" destId="{42E6A05B-89C0-4501-95CE-27F14B0BBE1E}" srcOrd="0" destOrd="0" presId="urn:microsoft.com/office/officeart/2018/2/layout/IconCircleList"/>
    <dgm:cxn modelId="{76F2FEA7-8A34-4945-AA97-9EBB448E0916}" type="presParOf" srcId="{42E6A05B-89C0-4501-95CE-27F14B0BBE1E}" destId="{D85ACE18-0ADD-4FE6-AD83-4D3195AC05C9}" srcOrd="0" destOrd="0" presId="urn:microsoft.com/office/officeart/2018/2/layout/IconCircleList"/>
    <dgm:cxn modelId="{43985891-DE01-4B09-9564-9D510A9A476D}" type="presParOf" srcId="{42E6A05B-89C0-4501-95CE-27F14B0BBE1E}" destId="{4EF931BA-3063-481D-86F6-FB1638DAE58E}" srcOrd="1" destOrd="0" presId="urn:microsoft.com/office/officeart/2018/2/layout/IconCircleList"/>
    <dgm:cxn modelId="{4244F420-6383-47B2-ACF5-6261B84B66ED}" type="presParOf" srcId="{42E6A05B-89C0-4501-95CE-27F14B0BBE1E}" destId="{1B48F4FF-8C62-44FE-80C6-79BB597C290A}" srcOrd="2" destOrd="0" presId="urn:microsoft.com/office/officeart/2018/2/layout/IconCircleList"/>
    <dgm:cxn modelId="{67573BDE-66FF-4012-A90E-F2F6755250A5}" type="presParOf" srcId="{42E6A05B-89C0-4501-95CE-27F14B0BBE1E}" destId="{38092C02-5C63-4EC2-A233-5AD2CA86E2E6}" srcOrd="3" destOrd="0" presId="urn:microsoft.com/office/officeart/2018/2/layout/IconCircleList"/>
    <dgm:cxn modelId="{2433187B-C210-4D4B-860F-694E3DFA6975}" type="presParOf" srcId="{859AB0E2-3CED-482B-B978-58C33B90343B}" destId="{068DCB10-2BA4-48C8-85B9-619E3C98BB86}" srcOrd="1" destOrd="0" presId="urn:microsoft.com/office/officeart/2018/2/layout/IconCircleList"/>
    <dgm:cxn modelId="{81439F9B-E95D-43A9-B6D8-1C6364265F8C}" type="presParOf" srcId="{859AB0E2-3CED-482B-B978-58C33B90343B}" destId="{5FD3634A-1EDC-4E79-96A8-0109E2DFA60C}" srcOrd="2" destOrd="0" presId="urn:microsoft.com/office/officeart/2018/2/layout/IconCircleList"/>
    <dgm:cxn modelId="{BB7ED4B6-3DDF-4447-8443-CD096FBF765A}" type="presParOf" srcId="{5FD3634A-1EDC-4E79-96A8-0109E2DFA60C}" destId="{8DF4BC2F-FCA5-47E1-927F-DAB993570824}" srcOrd="0" destOrd="0" presId="urn:microsoft.com/office/officeart/2018/2/layout/IconCircleList"/>
    <dgm:cxn modelId="{1D05FAED-71F4-4053-BA67-78DE2D7C94CC}" type="presParOf" srcId="{5FD3634A-1EDC-4E79-96A8-0109E2DFA60C}" destId="{1F66A0F5-6B0E-41C5-89EF-B54D2DB57B4F}" srcOrd="1" destOrd="0" presId="urn:microsoft.com/office/officeart/2018/2/layout/IconCircleList"/>
    <dgm:cxn modelId="{E5684375-9E0B-419B-A860-1866F08C31F7}" type="presParOf" srcId="{5FD3634A-1EDC-4E79-96A8-0109E2DFA60C}" destId="{8894F44F-4BD0-4D13-904C-8436B5C78DDF}" srcOrd="2" destOrd="0" presId="urn:microsoft.com/office/officeart/2018/2/layout/IconCircleList"/>
    <dgm:cxn modelId="{DD96B71A-8397-434F-9933-21FF6C6B19EE}" type="presParOf" srcId="{5FD3634A-1EDC-4E79-96A8-0109E2DFA60C}" destId="{9AF83826-2CAB-4002-9A8B-47A7C8CD0A74}" srcOrd="3" destOrd="0" presId="urn:microsoft.com/office/officeart/2018/2/layout/IconCircleList"/>
    <dgm:cxn modelId="{B1F24E53-253F-4D2F-85FE-FCD2A6DF7842}" type="presParOf" srcId="{859AB0E2-3CED-482B-B978-58C33B90343B}" destId="{DCCD8DDA-C970-4D9A-81B0-87932097F816}" srcOrd="3" destOrd="0" presId="urn:microsoft.com/office/officeart/2018/2/layout/IconCircleList"/>
    <dgm:cxn modelId="{7E259845-40E8-4D9B-8E73-864859CED65A}" type="presParOf" srcId="{859AB0E2-3CED-482B-B978-58C33B90343B}" destId="{2BA0AEB6-14A9-465F-87D1-0788B9E83F0C}" srcOrd="4" destOrd="0" presId="urn:microsoft.com/office/officeart/2018/2/layout/IconCircleList"/>
    <dgm:cxn modelId="{F4CD30CB-06A3-462F-BBE0-0CBFD3A809D2}" type="presParOf" srcId="{2BA0AEB6-14A9-465F-87D1-0788B9E83F0C}" destId="{1CF2572E-8B68-4A96-A975-C14A70F4B666}" srcOrd="0" destOrd="0" presId="urn:microsoft.com/office/officeart/2018/2/layout/IconCircleList"/>
    <dgm:cxn modelId="{EFABECFE-EABB-4693-A3AB-853077CAD553}" type="presParOf" srcId="{2BA0AEB6-14A9-465F-87D1-0788B9E83F0C}" destId="{FDFE6C5B-0899-4BF8-A2AA-1737AF778C5E}" srcOrd="1" destOrd="0" presId="urn:microsoft.com/office/officeart/2018/2/layout/IconCircleList"/>
    <dgm:cxn modelId="{1ED54CEC-C723-48C4-A5EC-0A0CCAE0DB17}" type="presParOf" srcId="{2BA0AEB6-14A9-465F-87D1-0788B9E83F0C}" destId="{A850E49D-DA00-4662-B49A-750E60CC0CAA}" srcOrd="2" destOrd="0" presId="urn:microsoft.com/office/officeart/2018/2/layout/IconCircleList"/>
    <dgm:cxn modelId="{AFD31663-C6CE-4397-BAB1-2ED4AF623A02}" type="presParOf" srcId="{2BA0AEB6-14A9-465F-87D1-0788B9E83F0C}" destId="{D78B2D2A-A4EB-41B9-ABEE-DFF324E1176B}" srcOrd="3" destOrd="0" presId="urn:microsoft.com/office/officeart/2018/2/layout/IconCircleList"/>
    <dgm:cxn modelId="{3AD6EB3A-344B-483A-9420-212688DD6444}" type="presParOf" srcId="{859AB0E2-3CED-482B-B978-58C33B90343B}" destId="{E2506C95-DEDB-4479-8FFF-60CD429C2810}" srcOrd="5" destOrd="0" presId="urn:microsoft.com/office/officeart/2018/2/layout/IconCircleList"/>
    <dgm:cxn modelId="{D01428FF-EA1B-47C8-A4CB-B6CFAFE4CD36}" type="presParOf" srcId="{859AB0E2-3CED-482B-B978-58C33B90343B}" destId="{81E5C998-6D2E-47DD-9D70-DBA31766CD29}" srcOrd="6" destOrd="0" presId="urn:microsoft.com/office/officeart/2018/2/layout/IconCircleList"/>
    <dgm:cxn modelId="{144B6C90-A022-4805-A048-D2D7C566AE7B}" type="presParOf" srcId="{81E5C998-6D2E-47DD-9D70-DBA31766CD29}" destId="{F60F1554-3C72-4390-913C-C8860430D161}" srcOrd="0" destOrd="0" presId="urn:microsoft.com/office/officeart/2018/2/layout/IconCircleList"/>
    <dgm:cxn modelId="{00B5B0FE-384C-4B98-B402-A12787564662}" type="presParOf" srcId="{81E5C998-6D2E-47DD-9D70-DBA31766CD29}" destId="{191754CE-4CBC-410E-ABE2-A12D16A8E3B3}" srcOrd="1" destOrd="0" presId="urn:microsoft.com/office/officeart/2018/2/layout/IconCircleList"/>
    <dgm:cxn modelId="{4E32D3EF-53F5-49BE-84F4-AA92E68A68E4}" type="presParOf" srcId="{81E5C998-6D2E-47DD-9D70-DBA31766CD29}" destId="{CA0CB0E9-46B2-449D-99EC-0237A9C11B02}" srcOrd="2" destOrd="0" presId="urn:microsoft.com/office/officeart/2018/2/layout/IconCircleList"/>
    <dgm:cxn modelId="{1C41C9DD-1442-44A1-A465-91CE0597CA88}" type="presParOf" srcId="{81E5C998-6D2E-47DD-9D70-DBA31766CD29}" destId="{ED4B5D41-07FF-48B9-BD85-9BDA80D32860}" srcOrd="3" destOrd="0" presId="urn:microsoft.com/office/officeart/2018/2/layout/IconCircleList"/>
    <dgm:cxn modelId="{AD462934-D2DA-4CF6-9118-F26488E2085C}" type="presParOf" srcId="{859AB0E2-3CED-482B-B978-58C33B90343B}" destId="{F80FA08C-ED09-475C-BA54-6209E2296274}" srcOrd="7" destOrd="0" presId="urn:microsoft.com/office/officeart/2018/2/layout/IconCircleList"/>
    <dgm:cxn modelId="{0FE3BF34-14A9-465B-B229-20386A178FD1}" type="presParOf" srcId="{859AB0E2-3CED-482B-B978-58C33B90343B}" destId="{9A710C7D-E820-43F5-A5C5-A9641F1A6BF6}" srcOrd="8" destOrd="0" presId="urn:microsoft.com/office/officeart/2018/2/layout/IconCircleList"/>
    <dgm:cxn modelId="{C69CACA0-A954-4332-B090-104A1574C816}" type="presParOf" srcId="{9A710C7D-E820-43F5-A5C5-A9641F1A6BF6}" destId="{7F2AB7FE-C85F-4C86-A773-76BCAB5D3526}" srcOrd="0" destOrd="0" presId="urn:microsoft.com/office/officeart/2018/2/layout/IconCircleList"/>
    <dgm:cxn modelId="{27B83E42-8E58-42B9-A853-B9B4E5A272C1}" type="presParOf" srcId="{9A710C7D-E820-43F5-A5C5-A9641F1A6BF6}" destId="{842E7C14-7182-4636-BE7F-01B7AFD63900}" srcOrd="1" destOrd="0" presId="urn:microsoft.com/office/officeart/2018/2/layout/IconCircleList"/>
    <dgm:cxn modelId="{AFF1947B-1ED8-40C7-8BB6-5A49C0D0F82C}" type="presParOf" srcId="{9A710C7D-E820-43F5-A5C5-A9641F1A6BF6}" destId="{46F78D64-7D99-4E82-87A3-A1E85C88B4CA}" srcOrd="2" destOrd="0" presId="urn:microsoft.com/office/officeart/2018/2/layout/IconCircleList"/>
    <dgm:cxn modelId="{BFCD7FEA-EE68-47BE-9E6D-9F6902287DB0}" type="presParOf" srcId="{9A710C7D-E820-43F5-A5C5-A9641F1A6BF6}" destId="{DC1DFB9C-4747-4CB9-A801-C52111A06AD6}"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75D1EC-2D51-4C11-BF5A-ECB04D44EF89}" type="doc">
      <dgm:prSet loTypeId="urn:microsoft.com/office/officeart/2005/8/layout/vList2" loCatId="list" qsTypeId="urn:microsoft.com/office/officeart/2005/8/quickstyle/simple5" qsCatId="simple" csTypeId="urn:microsoft.com/office/officeart/2005/8/colors/colorful5" csCatId="colorful" phldr="1"/>
      <dgm:spPr/>
      <dgm:t>
        <a:bodyPr/>
        <a:lstStyle/>
        <a:p>
          <a:endParaRPr lang="en-US"/>
        </a:p>
      </dgm:t>
    </dgm:pt>
    <dgm:pt modelId="{DF134C28-422D-4CF5-9F34-EF75C385AC84}">
      <dgm:prSet/>
      <dgm:spPr/>
      <dgm:t>
        <a:bodyPr/>
        <a:lstStyle/>
        <a:p>
          <a:r>
            <a:rPr lang="en-US" dirty="0"/>
            <a:t>My research assumptions are based on my philosophical position also known as a research paradigm ( world view) i.e., Positivist or subjectivist </a:t>
          </a:r>
        </a:p>
      </dgm:t>
    </dgm:pt>
    <dgm:pt modelId="{910983AD-170D-4284-A83D-A23DBEBFEBDD}" type="parTrans" cxnId="{C4E4334D-56ED-4937-8EAA-0D4D0C6D970C}">
      <dgm:prSet/>
      <dgm:spPr/>
      <dgm:t>
        <a:bodyPr/>
        <a:lstStyle/>
        <a:p>
          <a:endParaRPr lang="en-US"/>
        </a:p>
      </dgm:t>
    </dgm:pt>
    <dgm:pt modelId="{D5775AAE-B70D-44F9-8F44-BEF5A274C7D5}" type="sibTrans" cxnId="{C4E4334D-56ED-4937-8EAA-0D4D0C6D970C}">
      <dgm:prSet/>
      <dgm:spPr/>
      <dgm:t>
        <a:bodyPr/>
        <a:lstStyle/>
        <a:p>
          <a:endParaRPr lang="en-US"/>
        </a:p>
      </dgm:t>
    </dgm:pt>
    <dgm:pt modelId="{00A804FD-072F-49D3-9AC3-B11FF085FFDC}">
      <dgm:prSet/>
      <dgm:spPr/>
      <dgm:t>
        <a:bodyPr/>
        <a:lstStyle/>
        <a:p>
          <a:r>
            <a:rPr lang="en-US" dirty="0"/>
            <a:t>My own philosophical stance is that of pragmatism and constructivism ,  it is argued that this influences the research methodology I would potentially use. “Whether we are aware of it or not, we always bring certain beliefs and philosophical assumptions to our research”</a:t>
          </a:r>
          <a:r>
            <a:rPr lang="en-GB" dirty="0"/>
            <a:t> (Creswell and </a:t>
          </a:r>
          <a:r>
            <a:rPr lang="en-GB" dirty="0" err="1"/>
            <a:t>Poth</a:t>
          </a:r>
          <a:r>
            <a:rPr lang="en-GB" dirty="0"/>
            <a:t>, 2018, p.15).</a:t>
          </a:r>
          <a:endParaRPr lang="en-US" dirty="0"/>
        </a:p>
      </dgm:t>
    </dgm:pt>
    <dgm:pt modelId="{C86BF5FA-AD6C-47D2-A917-1933C5D2ED04}" type="parTrans" cxnId="{DDB7506F-7442-4A6A-8243-058BFA0A2B91}">
      <dgm:prSet/>
      <dgm:spPr/>
      <dgm:t>
        <a:bodyPr/>
        <a:lstStyle/>
        <a:p>
          <a:endParaRPr lang="en-US"/>
        </a:p>
      </dgm:t>
    </dgm:pt>
    <dgm:pt modelId="{9125065B-F313-4DDA-A400-C1FA56C5716F}" type="sibTrans" cxnId="{DDB7506F-7442-4A6A-8243-058BFA0A2B91}">
      <dgm:prSet/>
      <dgm:spPr/>
      <dgm:t>
        <a:bodyPr/>
        <a:lstStyle/>
        <a:p>
          <a:endParaRPr lang="en-US"/>
        </a:p>
      </dgm:t>
    </dgm:pt>
    <dgm:pt modelId="{4B312F39-5981-42C7-BFDD-AF879C91D83D}" type="pres">
      <dgm:prSet presAssocID="{C875D1EC-2D51-4C11-BF5A-ECB04D44EF89}" presName="linear" presStyleCnt="0">
        <dgm:presLayoutVars>
          <dgm:animLvl val="lvl"/>
          <dgm:resizeHandles val="exact"/>
        </dgm:presLayoutVars>
      </dgm:prSet>
      <dgm:spPr/>
    </dgm:pt>
    <dgm:pt modelId="{D1A85C7D-8F08-44FD-88FD-6B28066854F7}" type="pres">
      <dgm:prSet presAssocID="{DF134C28-422D-4CF5-9F34-EF75C385AC84}" presName="parentText" presStyleLbl="node1" presStyleIdx="0" presStyleCnt="2">
        <dgm:presLayoutVars>
          <dgm:chMax val="0"/>
          <dgm:bulletEnabled val="1"/>
        </dgm:presLayoutVars>
      </dgm:prSet>
      <dgm:spPr/>
    </dgm:pt>
    <dgm:pt modelId="{74A0D2AE-40F2-43AA-9B65-F40081CAD804}" type="pres">
      <dgm:prSet presAssocID="{D5775AAE-B70D-44F9-8F44-BEF5A274C7D5}" presName="spacer" presStyleCnt="0"/>
      <dgm:spPr/>
    </dgm:pt>
    <dgm:pt modelId="{466FC126-5B9C-4017-B063-F3B14FE2312A}" type="pres">
      <dgm:prSet presAssocID="{00A804FD-072F-49D3-9AC3-B11FF085FFDC}" presName="parentText" presStyleLbl="node1" presStyleIdx="1" presStyleCnt="2" custScaleY="122950">
        <dgm:presLayoutVars>
          <dgm:chMax val="0"/>
          <dgm:bulletEnabled val="1"/>
        </dgm:presLayoutVars>
      </dgm:prSet>
      <dgm:spPr/>
    </dgm:pt>
  </dgm:ptLst>
  <dgm:cxnLst>
    <dgm:cxn modelId="{9FD73B5F-A2AB-49F7-B6DD-985870986AEF}" type="presOf" srcId="{00A804FD-072F-49D3-9AC3-B11FF085FFDC}" destId="{466FC126-5B9C-4017-B063-F3B14FE2312A}" srcOrd="0" destOrd="0" presId="urn:microsoft.com/office/officeart/2005/8/layout/vList2"/>
    <dgm:cxn modelId="{C4E4334D-56ED-4937-8EAA-0D4D0C6D970C}" srcId="{C875D1EC-2D51-4C11-BF5A-ECB04D44EF89}" destId="{DF134C28-422D-4CF5-9F34-EF75C385AC84}" srcOrd="0" destOrd="0" parTransId="{910983AD-170D-4284-A83D-A23DBEBFEBDD}" sibTransId="{D5775AAE-B70D-44F9-8F44-BEF5A274C7D5}"/>
    <dgm:cxn modelId="{2158A36E-921B-4B6B-B023-29EB72BA70B5}" type="presOf" srcId="{C875D1EC-2D51-4C11-BF5A-ECB04D44EF89}" destId="{4B312F39-5981-42C7-BFDD-AF879C91D83D}" srcOrd="0" destOrd="0" presId="urn:microsoft.com/office/officeart/2005/8/layout/vList2"/>
    <dgm:cxn modelId="{DDB7506F-7442-4A6A-8243-058BFA0A2B91}" srcId="{C875D1EC-2D51-4C11-BF5A-ECB04D44EF89}" destId="{00A804FD-072F-49D3-9AC3-B11FF085FFDC}" srcOrd="1" destOrd="0" parTransId="{C86BF5FA-AD6C-47D2-A917-1933C5D2ED04}" sibTransId="{9125065B-F313-4DDA-A400-C1FA56C5716F}"/>
    <dgm:cxn modelId="{8E972474-1AB0-479B-8A61-33EE3907FCEF}" type="presOf" srcId="{DF134C28-422D-4CF5-9F34-EF75C385AC84}" destId="{D1A85C7D-8F08-44FD-88FD-6B28066854F7}" srcOrd="0" destOrd="0" presId="urn:microsoft.com/office/officeart/2005/8/layout/vList2"/>
    <dgm:cxn modelId="{1356A360-CB81-42B5-9907-82073E274244}" type="presParOf" srcId="{4B312F39-5981-42C7-BFDD-AF879C91D83D}" destId="{D1A85C7D-8F08-44FD-88FD-6B28066854F7}" srcOrd="0" destOrd="0" presId="urn:microsoft.com/office/officeart/2005/8/layout/vList2"/>
    <dgm:cxn modelId="{0D46A26D-AFEB-44B4-AE10-EFCC4438CA0E}" type="presParOf" srcId="{4B312F39-5981-42C7-BFDD-AF879C91D83D}" destId="{74A0D2AE-40F2-43AA-9B65-F40081CAD804}" srcOrd="1" destOrd="0" presId="urn:microsoft.com/office/officeart/2005/8/layout/vList2"/>
    <dgm:cxn modelId="{79086BB1-0EF8-4815-9B32-33871FD44DBB}" type="presParOf" srcId="{4B312F39-5981-42C7-BFDD-AF879C91D83D}" destId="{466FC126-5B9C-4017-B063-F3B14FE2312A}"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499D61-5ABA-4B7A-BA0C-F9EACC4DA804}"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E5AE9C2A-E641-43AA-9B0B-78E65476B7BB}">
      <dgm:prSet/>
      <dgm:spPr/>
      <dgm:t>
        <a:bodyPr/>
        <a:lstStyle/>
        <a:p>
          <a:pPr>
            <a:defRPr cap="all"/>
          </a:pPr>
          <a:r>
            <a:rPr lang="en-GB" dirty="0"/>
            <a:t>Recent studies suggest that there is limited research into this topic</a:t>
          </a:r>
          <a:endParaRPr lang="en-US" dirty="0"/>
        </a:p>
      </dgm:t>
    </dgm:pt>
    <dgm:pt modelId="{B225B06A-953A-4904-BA83-277FA736DFF4}" type="parTrans" cxnId="{38859565-82C6-449F-92D3-0B5155C2BCA1}">
      <dgm:prSet/>
      <dgm:spPr/>
      <dgm:t>
        <a:bodyPr/>
        <a:lstStyle/>
        <a:p>
          <a:endParaRPr lang="en-US"/>
        </a:p>
      </dgm:t>
    </dgm:pt>
    <dgm:pt modelId="{8AC5CE25-EF8A-4703-B0BA-52756800B6C3}" type="sibTrans" cxnId="{38859565-82C6-449F-92D3-0B5155C2BCA1}">
      <dgm:prSet/>
      <dgm:spPr/>
      <dgm:t>
        <a:bodyPr/>
        <a:lstStyle/>
        <a:p>
          <a:endParaRPr lang="en-US"/>
        </a:p>
      </dgm:t>
    </dgm:pt>
    <dgm:pt modelId="{2B4E1FE1-8299-4361-8001-8218F735A912}">
      <dgm:prSet/>
      <dgm:spPr/>
      <dgm:t>
        <a:bodyPr/>
        <a:lstStyle/>
        <a:p>
          <a:pPr>
            <a:defRPr cap="all"/>
          </a:pPr>
          <a:r>
            <a:rPr lang="en-GB" dirty="0"/>
            <a:t>Many studies relating to client autonomy , however little on counsellors working in large organisations </a:t>
          </a:r>
          <a:endParaRPr lang="en-US" dirty="0"/>
        </a:p>
      </dgm:t>
    </dgm:pt>
    <dgm:pt modelId="{E93E328C-3FFC-4E8D-8C80-C927082D90F1}" type="parTrans" cxnId="{202647BB-B4D0-4516-939C-57D91263146A}">
      <dgm:prSet/>
      <dgm:spPr/>
      <dgm:t>
        <a:bodyPr/>
        <a:lstStyle/>
        <a:p>
          <a:endParaRPr lang="en-US"/>
        </a:p>
      </dgm:t>
    </dgm:pt>
    <dgm:pt modelId="{47707837-A43F-4EE5-A395-AB24BF4DA5AC}" type="sibTrans" cxnId="{202647BB-B4D0-4516-939C-57D91263146A}">
      <dgm:prSet/>
      <dgm:spPr/>
      <dgm:t>
        <a:bodyPr/>
        <a:lstStyle/>
        <a:p>
          <a:endParaRPr lang="en-US"/>
        </a:p>
      </dgm:t>
    </dgm:pt>
    <dgm:pt modelId="{ECF60EDF-26EF-4708-B0C0-66BFE848BE26}">
      <dgm:prSet/>
      <dgm:spPr/>
      <dgm:t>
        <a:bodyPr/>
        <a:lstStyle/>
        <a:p>
          <a:pPr>
            <a:defRPr cap="all"/>
          </a:pPr>
          <a:r>
            <a:rPr lang="en-GB"/>
            <a:t>This suggests that there is a gap in knowledge around topic and a potential  value in research around this area   </a:t>
          </a:r>
          <a:endParaRPr lang="en-US"/>
        </a:p>
      </dgm:t>
    </dgm:pt>
    <dgm:pt modelId="{40F85021-A675-48EB-B9A8-B37089EAE417}" type="parTrans" cxnId="{389339AF-9060-4B1E-B427-3C92374DC22D}">
      <dgm:prSet/>
      <dgm:spPr/>
      <dgm:t>
        <a:bodyPr/>
        <a:lstStyle/>
        <a:p>
          <a:endParaRPr lang="en-US"/>
        </a:p>
      </dgm:t>
    </dgm:pt>
    <dgm:pt modelId="{0A8D7B0B-F918-47DA-A920-82CC4DC28038}" type="sibTrans" cxnId="{389339AF-9060-4B1E-B427-3C92374DC22D}">
      <dgm:prSet/>
      <dgm:spPr/>
      <dgm:t>
        <a:bodyPr/>
        <a:lstStyle/>
        <a:p>
          <a:endParaRPr lang="en-US"/>
        </a:p>
      </dgm:t>
    </dgm:pt>
    <dgm:pt modelId="{65FA9FD1-C4FC-43C5-A723-85BA7C33C232}" type="pres">
      <dgm:prSet presAssocID="{E5499D61-5ABA-4B7A-BA0C-F9EACC4DA804}" presName="outerComposite" presStyleCnt="0">
        <dgm:presLayoutVars>
          <dgm:chMax val="5"/>
          <dgm:dir/>
          <dgm:resizeHandles val="exact"/>
        </dgm:presLayoutVars>
      </dgm:prSet>
      <dgm:spPr/>
    </dgm:pt>
    <dgm:pt modelId="{51127C1B-092D-4735-8DEF-18EE62D97175}" type="pres">
      <dgm:prSet presAssocID="{E5499D61-5ABA-4B7A-BA0C-F9EACC4DA804}" presName="dummyMaxCanvas" presStyleCnt="0">
        <dgm:presLayoutVars/>
      </dgm:prSet>
      <dgm:spPr/>
    </dgm:pt>
    <dgm:pt modelId="{D912AEC2-19D5-412E-B3EA-0889D8796021}" type="pres">
      <dgm:prSet presAssocID="{E5499D61-5ABA-4B7A-BA0C-F9EACC4DA804}" presName="ThreeNodes_1" presStyleLbl="node1" presStyleIdx="0" presStyleCnt="3">
        <dgm:presLayoutVars>
          <dgm:bulletEnabled val="1"/>
        </dgm:presLayoutVars>
      </dgm:prSet>
      <dgm:spPr/>
    </dgm:pt>
    <dgm:pt modelId="{26788227-C03F-49F2-AB04-5B5E0B57196C}" type="pres">
      <dgm:prSet presAssocID="{E5499D61-5ABA-4B7A-BA0C-F9EACC4DA804}" presName="ThreeNodes_2" presStyleLbl="node1" presStyleIdx="1" presStyleCnt="3">
        <dgm:presLayoutVars>
          <dgm:bulletEnabled val="1"/>
        </dgm:presLayoutVars>
      </dgm:prSet>
      <dgm:spPr/>
    </dgm:pt>
    <dgm:pt modelId="{C16A2322-62D0-4C71-9BE8-E2ACC03E975F}" type="pres">
      <dgm:prSet presAssocID="{E5499D61-5ABA-4B7A-BA0C-F9EACC4DA804}" presName="ThreeNodes_3" presStyleLbl="node1" presStyleIdx="2" presStyleCnt="3">
        <dgm:presLayoutVars>
          <dgm:bulletEnabled val="1"/>
        </dgm:presLayoutVars>
      </dgm:prSet>
      <dgm:spPr/>
    </dgm:pt>
    <dgm:pt modelId="{98B27BAE-B797-4C04-A843-696D9ABE99F3}" type="pres">
      <dgm:prSet presAssocID="{E5499D61-5ABA-4B7A-BA0C-F9EACC4DA804}" presName="ThreeConn_1-2" presStyleLbl="fgAccFollowNode1" presStyleIdx="0" presStyleCnt="2">
        <dgm:presLayoutVars>
          <dgm:bulletEnabled val="1"/>
        </dgm:presLayoutVars>
      </dgm:prSet>
      <dgm:spPr/>
    </dgm:pt>
    <dgm:pt modelId="{44A39107-8484-4CBB-9F27-65CC7D55D3C2}" type="pres">
      <dgm:prSet presAssocID="{E5499D61-5ABA-4B7A-BA0C-F9EACC4DA804}" presName="ThreeConn_2-3" presStyleLbl="fgAccFollowNode1" presStyleIdx="1" presStyleCnt="2">
        <dgm:presLayoutVars>
          <dgm:bulletEnabled val="1"/>
        </dgm:presLayoutVars>
      </dgm:prSet>
      <dgm:spPr/>
    </dgm:pt>
    <dgm:pt modelId="{447885E1-359C-47BF-A0C1-FF83EC3ADF86}" type="pres">
      <dgm:prSet presAssocID="{E5499D61-5ABA-4B7A-BA0C-F9EACC4DA804}" presName="ThreeNodes_1_text" presStyleLbl="node1" presStyleIdx="2" presStyleCnt="3">
        <dgm:presLayoutVars>
          <dgm:bulletEnabled val="1"/>
        </dgm:presLayoutVars>
      </dgm:prSet>
      <dgm:spPr/>
    </dgm:pt>
    <dgm:pt modelId="{71789C57-35FC-443D-9201-E1AAF96D0A15}" type="pres">
      <dgm:prSet presAssocID="{E5499D61-5ABA-4B7A-BA0C-F9EACC4DA804}" presName="ThreeNodes_2_text" presStyleLbl="node1" presStyleIdx="2" presStyleCnt="3">
        <dgm:presLayoutVars>
          <dgm:bulletEnabled val="1"/>
        </dgm:presLayoutVars>
      </dgm:prSet>
      <dgm:spPr/>
    </dgm:pt>
    <dgm:pt modelId="{60A23A3D-7702-4351-A101-46970C3D4581}" type="pres">
      <dgm:prSet presAssocID="{E5499D61-5ABA-4B7A-BA0C-F9EACC4DA804}" presName="ThreeNodes_3_text" presStyleLbl="node1" presStyleIdx="2" presStyleCnt="3">
        <dgm:presLayoutVars>
          <dgm:bulletEnabled val="1"/>
        </dgm:presLayoutVars>
      </dgm:prSet>
      <dgm:spPr/>
    </dgm:pt>
  </dgm:ptLst>
  <dgm:cxnLst>
    <dgm:cxn modelId="{4935F20A-9668-4E3F-A74B-45A9561FE874}" type="presOf" srcId="{E5AE9C2A-E641-43AA-9B0B-78E65476B7BB}" destId="{447885E1-359C-47BF-A0C1-FF83EC3ADF86}" srcOrd="1" destOrd="0" presId="urn:microsoft.com/office/officeart/2005/8/layout/vProcess5"/>
    <dgm:cxn modelId="{AA874F0E-1413-4944-B133-C7BA4572EE4D}" type="presOf" srcId="{ECF60EDF-26EF-4708-B0C0-66BFE848BE26}" destId="{C16A2322-62D0-4C71-9BE8-E2ACC03E975F}" srcOrd="0" destOrd="0" presId="urn:microsoft.com/office/officeart/2005/8/layout/vProcess5"/>
    <dgm:cxn modelId="{6994863C-1B9C-4F1D-B12F-4B9B8684AFBB}" type="presOf" srcId="{8AC5CE25-EF8A-4703-B0BA-52756800B6C3}" destId="{98B27BAE-B797-4C04-A843-696D9ABE99F3}" srcOrd="0" destOrd="0" presId="urn:microsoft.com/office/officeart/2005/8/layout/vProcess5"/>
    <dgm:cxn modelId="{38859565-82C6-449F-92D3-0B5155C2BCA1}" srcId="{E5499D61-5ABA-4B7A-BA0C-F9EACC4DA804}" destId="{E5AE9C2A-E641-43AA-9B0B-78E65476B7BB}" srcOrd="0" destOrd="0" parTransId="{B225B06A-953A-4904-BA83-277FA736DFF4}" sibTransId="{8AC5CE25-EF8A-4703-B0BA-52756800B6C3}"/>
    <dgm:cxn modelId="{E5456250-42F4-496E-ABF5-7C208F068443}" type="presOf" srcId="{E5AE9C2A-E641-43AA-9B0B-78E65476B7BB}" destId="{D912AEC2-19D5-412E-B3EA-0889D8796021}" srcOrd="0" destOrd="0" presId="urn:microsoft.com/office/officeart/2005/8/layout/vProcess5"/>
    <dgm:cxn modelId="{04FDC790-03AF-477B-8E97-D7DF7FD44FBD}" type="presOf" srcId="{2B4E1FE1-8299-4361-8001-8218F735A912}" destId="{26788227-C03F-49F2-AB04-5B5E0B57196C}" srcOrd="0" destOrd="0" presId="urn:microsoft.com/office/officeart/2005/8/layout/vProcess5"/>
    <dgm:cxn modelId="{8D87D1A7-D92F-41AA-8C0C-834C61D84078}" type="presOf" srcId="{47707837-A43F-4EE5-A395-AB24BF4DA5AC}" destId="{44A39107-8484-4CBB-9F27-65CC7D55D3C2}" srcOrd="0" destOrd="0" presId="urn:microsoft.com/office/officeart/2005/8/layout/vProcess5"/>
    <dgm:cxn modelId="{389339AF-9060-4B1E-B427-3C92374DC22D}" srcId="{E5499D61-5ABA-4B7A-BA0C-F9EACC4DA804}" destId="{ECF60EDF-26EF-4708-B0C0-66BFE848BE26}" srcOrd="2" destOrd="0" parTransId="{40F85021-A675-48EB-B9A8-B37089EAE417}" sibTransId="{0A8D7B0B-F918-47DA-A920-82CC4DC28038}"/>
    <dgm:cxn modelId="{502E9FAF-8D71-4EB5-8552-FC223F8F2D3E}" type="presOf" srcId="{ECF60EDF-26EF-4708-B0C0-66BFE848BE26}" destId="{60A23A3D-7702-4351-A101-46970C3D4581}" srcOrd="1" destOrd="0" presId="urn:microsoft.com/office/officeart/2005/8/layout/vProcess5"/>
    <dgm:cxn modelId="{89A7F5B0-2DC7-4F6B-98F7-E9D749B8D610}" type="presOf" srcId="{2B4E1FE1-8299-4361-8001-8218F735A912}" destId="{71789C57-35FC-443D-9201-E1AAF96D0A15}" srcOrd="1" destOrd="0" presId="urn:microsoft.com/office/officeart/2005/8/layout/vProcess5"/>
    <dgm:cxn modelId="{2096A4BA-68AE-4FD7-9E7A-C52B28D4814B}" type="presOf" srcId="{E5499D61-5ABA-4B7A-BA0C-F9EACC4DA804}" destId="{65FA9FD1-C4FC-43C5-A723-85BA7C33C232}" srcOrd="0" destOrd="0" presId="urn:microsoft.com/office/officeart/2005/8/layout/vProcess5"/>
    <dgm:cxn modelId="{202647BB-B4D0-4516-939C-57D91263146A}" srcId="{E5499D61-5ABA-4B7A-BA0C-F9EACC4DA804}" destId="{2B4E1FE1-8299-4361-8001-8218F735A912}" srcOrd="1" destOrd="0" parTransId="{E93E328C-3FFC-4E8D-8C80-C927082D90F1}" sibTransId="{47707837-A43F-4EE5-A395-AB24BF4DA5AC}"/>
    <dgm:cxn modelId="{F53D052C-AD1F-4C33-96AC-4A76D94F2347}" type="presParOf" srcId="{65FA9FD1-C4FC-43C5-A723-85BA7C33C232}" destId="{51127C1B-092D-4735-8DEF-18EE62D97175}" srcOrd="0" destOrd="0" presId="urn:microsoft.com/office/officeart/2005/8/layout/vProcess5"/>
    <dgm:cxn modelId="{D8317F4D-3914-43B5-9215-B72F5B30BA42}" type="presParOf" srcId="{65FA9FD1-C4FC-43C5-A723-85BA7C33C232}" destId="{D912AEC2-19D5-412E-B3EA-0889D8796021}" srcOrd="1" destOrd="0" presId="urn:microsoft.com/office/officeart/2005/8/layout/vProcess5"/>
    <dgm:cxn modelId="{A71EB3C9-C3DA-4786-8E6A-C5507F530996}" type="presParOf" srcId="{65FA9FD1-C4FC-43C5-A723-85BA7C33C232}" destId="{26788227-C03F-49F2-AB04-5B5E0B57196C}" srcOrd="2" destOrd="0" presId="urn:microsoft.com/office/officeart/2005/8/layout/vProcess5"/>
    <dgm:cxn modelId="{D552B5FE-934A-4FD7-BF6B-54E4DF1CFCE9}" type="presParOf" srcId="{65FA9FD1-C4FC-43C5-A723-85BA7C33C232}" destId="{C16A2322-62D0-4C71-9BE8-E2ACC03E975F}" srcOrd="3" destOrd="0" presId="urn:microsoft.com/office/officeart/2005/8/layout/vProcess5"/>
    <dgm:cxn modelId="{D73A9641-113A-4B5B-A047-717005730743}" type="presParOf" srcId="{65FA9FD1-C4FC-43C5-A723-85BA7C33C232}" destId="{98B27BAE-B797-4C04-A843-696D9ABE99F3}" srcOrd="4" destOrd="0" presId="urn:microsoft.com/office/officeart/2005/8/layout/vProcess5"/>
    <dgm:cxn modelId="{490BC71A-37E0-49E8-A14F-677C14DB8024}" type="presParOf" srcId="{65FA9FD1-C4FC-43C5-A723-85BA7C33C232}" destId="{44A39107-8484-4CBB-9F27-65CC7D55D3C2}" srcOrd="5" destOrd="0" presId="urn:microsoft.com/office/officeart/2005/8/layout/vProcess5"/>
    <dgm:cxn modelId="{FCA4F0F8-4659-45B1-A98B-E3CA42E9E8B9}" type="presParOf" srcId="{65FA9FD1-C4FC-43C5-A723-85BA7C33C232}" destId="{447885E1-359C-47BF-A0C1-FF83EC3ADF86}" srcOrd="6" destOrd="0" presId="urn:microsoft.com/office/officeart/2005/8/layout/vProcess5"/>
    <dgm:cxn modelId="{B24DDCE5-DFAB-4064-83A8-83376706FD26}" type="presParOf" srcId="{65FA9FD1-C4FC-43C5-A723-85BA7C33C232}" destId="{71789C57-35FC-443D-9201-E1AAF96D0A15}" srcOrd="7" destOrd="0" presId="urn:microsoft.com/office/officeart/2005/8/layout/vProcess5"/>
    <dgm:cxn modelId="{0A1F8D0B-F51B-46E2-8AA7-040DBC115CC3}" type="presParOf" srcId="{65FA9FD1-C4FC-43C5-A723-85BA7C33C232}" destId="{60A23A3D-7702-4351-A101-46970C3D4581}"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AAC6035-C7AB-4A7F-8F7F-7F84A44E7994}" type="doc">
      <dgm:prSet loTypeId="urn:microsoft.com/office/officeart/2016/7/layout/RepeatingBendingProcessNew" loCatId="process" qsTypeId="urn:microsoft.com/office/officeart/2005/8/quickstyle/simple2" qsCatId="simple" csTypeId="urn:microsoft.com/office/officeart/2005/8/colors/colorful5" csCatId="colorful" phldr="1"/>
      <dgm:spPr/>
      <dgm:t>
        <a:bodyPr/>
        <a:lstStyle/>
        <a:p>
          <a:endParaRPr lang="en-US"/>
        </a:p>
      </dgm:t>
    </dgm:pt>
    <dgm:pt modelId="{62CCFD8F-8AA0-4B2F-B241-502294E2D153}">
      <dgm:prSet/>
      <dgm:spPr/>
      <dgm:t>
        <a:bodyPr/>
        <a:lstStyle/>
        <a:p>
          <a:r>
            <a:rPr lang="en-GB" b="0" i="0" baseline="0" dirty="0"/>
            <a:t>Gathering, analysing and reporting the results </a:t>
          </a:r>
          <a:endParaRPr lang="en-US" dirty="0"/>
        </a:p>
      </dgm:t>
    </dgm:pt>
    <dgm:pt modelId="{7A6622E9-295B-4EB3-A500-69AB655A2CB3}" type="parTrans" cxnId="{B4AA0563-E05C-42FA-9262-85B1ACEA8C92}">
      <dgm:prSet/>
      <dgm:spPr/>
      <dgm:t>
        <a:bodyPr/>
        <a:lstStyle/>
        <a:p>
          <a:endParaRPr lang="en-US"/>
        </a:p>
      </dgm:t>
    </dgm:pt>
    <dgm:pt modelId="{E65424B9-A4A6-4C9C-9CA1-58B2567CFB9B}" type="sibTrans" cxnId="{B4AA0563-E05C-42FA-9262-85B1ACEA8C92}">
      <dgm:prSet/>
      <dgm:spPr/>
      <dgm:t>
        <a:bodyPr/>
        <a:lstStyle/>
        <a:p>
          <a:endParaRPr lang="en-US"/>
        </a:p>
      </dgm:t>
    </dgm:pt>
    <dgm:pt modelId="{8F66EEEF-68FC-411A-AB73-0852207E2509}">
      <dgm:prSet/>
      <dgm:spPr/>
      <dgm:t>
        <a:bodyPr/>
        <a:lstStyle/>
        <a:p>
          <a:r>
            <a:rPr lang="en-GB"/>
            <a:t>Only specific methods are used </a:t>
          </a:r>
          <a:r>
            <a:rPr lang="en-GB" b="0" i="0" baseline="0"/>
            <a:t>  </a:t>
          </a:r>
          <a:endParaRPr lang="en-US"/>
        </a:p>
      </dgm:t>
    </dgm:pt>
    <dgm:pt modelId="{D4BB9320-206C-43DF-AE02-B14B4F542F05}" type="parTrans" cxnId="{D597B5AB-367D-4DE7-9708-BA34F17DEE23}">
      <dgm:prSet/>
      <dgm:spPr/>
      <dgm:t>
        <a:bodyPr/>
        <a:lstStyle/>
        <a:p>
          <a:endParaRPr lang="en-US"/>
        </a:p>
      </dgm:t>
    </dgm:pt>
    <dgm:pt modelId="{00BA55C1-63AD-4525-BE08-CF6A71F0A97D}" type="sibTrans" cxnId="{D597B5AB-367D-4DE7-9708-BA34F17DEE23}">
      <dgm:prSet/>
      <dgm:spPr/>
      <dgm:t>
        <a:bodyPr/>
        <a:lstStyle/>
        <a:p>
          <a:endParaRPr lang="en-US"/>
        </a:p>
      </dgm:t>
    </dgm:pt>
    <dgm:pt modelId="{0C53D217-A47B-4AC5-A204-3AABC00E7102}">
      <dgm:prSet/>
      <dgm:spPr/>
      <dgm:t>
        <a:bodyPr/>
        <a:lstStyle/>
        <a:p>
          <a:r>
            <a:rPr lang="en-GB" i="0" baseline="0"/>
            <a:t>L</a:t>
          </a:r>
          <a:r>
            <a:rPr lang="en-GB" b="0" i="0"/>
            <a:t>arger more genialised </a:t>
          </a:r>
          <a:r>
            <a:rPr lang="en-GB"/>
            <a:t>s</a:t>
          </a:r>
          <a:r>
            <a:rPr lang="en-GB" b="0" i="0"/>
            <a:t>ample size used </a:t>
          </a:r>
          <a:endParaRPr lang="en-US"/>
        </a:p>
      </dgm:t>
    </dgm:pt>
    <dgm:pt modelId="{313DE830-12BD-4C3A-9B60-85F7D7322E37}" type="parTrans" cxnId="{D4DFB7ED-D00E-4C5A-9E21-4F9F27567C08}">
      <dgm:prSet/>
      <dgm:spPr/>
      <dgm:t>
        <a:bodyPr/>
        <a:lstStyle/>
        <a:p>
          <a:endParaRPr lang="en-US"/>
        </a:p>
      </dgm:t>
    </dgm:pt>
    <dgm:pt modelId="{6F1B6085-B622-447C-B4C7-08944F746AB3}" type="sibTrans" cxnId="{D4DFB7ED-D00E-4C5A-9E21-4F9F27567C08}">
      <dgm:prSet/>
      <dgm:spPr/>
      <dgm:t>
        <a:bodyPr/>
        <a:lstStyle/>
        <a:p>
          <a:endParaRPr lang="en-US"/>
        </a:p>
      </dgm:t>
    </dgm:pt>
    <dgm:pt modelId="{DC172435-B2C0-4519-8CAC-F10091BEAD52}">
      <dgm:prSet/>
      <dgm:spPr/>
      <dgm:t>
        <a:bodyPr/>
        <a:lstStyle/>
        <a:p>
          <a:r>
            <a:rPr lang="en-GB" b="0" i="0"/>
            <a:t>Numerical</a:t>
          </a:r>
          <a:endParaRPr lang="en-US"/>
        </a:p>
      </dgm:t>
    </dgm:pt>
    <dgm:pt modelId="{3270A9A3-068D-4449-A098-31F3C316FEA6}" type="parTrans" cxnId="{A4FC1230-89B3-451E-A46C-0BA6C0CF1228}">
      <dgm:prSet/>
      <dgm:spPr/>
      <dgm:t>
        <a:bodyPr/>
        <a:lstStyle/>
        <a:p>
          <a:endParaRPr lang="en-US"/>
        </a:p>
      </dgm:t>
    </dgm:pt>
    <dgm:pt modelId="{90770779-7B3E-4FD6-A773-797209EC5288}" type="sibTrans" cxnId="{A4FC1230-89B3-451E-A46C-0BA6C0CF1228}">
      <dgm:prSet/>
      <dgm:spPr/>
      <dgm:t>
        <a:bodyPr/>
        <a:lstStyle/>
        <a:p>
          <a:endParaRPr lang="en-US"/>
        </a:p>
      </dgm:t>
    </dgm:pt>
    <dgm:pt modelId="{92E15B4D-3442-4EFD-B10A-D85527CBE1A7}">
      <dgm:prSet/>
      <dgm:spPr/>
      <dgm:t>
        <a:bodyPr/>
        <a:lstStyle/>
        <a:p>
          <a:r>
            <a:rPr lang="en-GB" b="0" i="0"/>
            <a:t>Statistical and scientific  </a:t>
          </a:r>
          <a:endParaRPr lang="en-US"/>
        </a:p>
      </dgm:t>
    </dgm:pt>
    <dgm:pt modelId="{CC0C591E-368F-42F3-8FBC-CBB1C250D844}" type="parTrans" cxnId="{0BA4F9BB-FAD8-465C-BFF6-BBC11FFBEAD6}">
      <dgm:prSet/>
      <dgm:spPr/>
      <dgm:t>
        <a:bodyPr/>
        <a:lstStyle/>
        <a:p>
          <a:endParaRPr lang="en-US"/>
        </a:p>
      </dgm:t>
    </dgm:pt>
    <dgm:pt modelId="{7CF36BC4-3E50-476B-93B5-F5C4DB18A3F6}" type="sibTrans" cxnId="{0BA4F9BB-FAD8-465C-BFF6-BBC11FFBEAD6}">
      <dgm:prSet/>
      <dgm:spPr/>
      <dgm:t>
        <a:bodyPr/>
        <a:lstStyle/>
        <a:p>
          <a:endParaRPr lang="en-US"/>
        </a:p>
      </dgm:t>
    </dgm:pt>
    <dgm:pt modelId="{43AE2071-74E2-4624-A7B4-26F397D27659}">
      <dgm:prSet/>
      <dgm:spPr/>
      <dgm:t>
        <a:bodyPr/>
        <a:lstStyle/>
        <a:p>
          <a:r>
            <a:rPr lang="en-GB"/>
            <a:t>Researcher’s can distance themselves from their participants . </a:t>
          </a:r>
          <a:endParaRPr lang="en-US"/>
        </a:p>
      </dgm:t>
    </dgm:pt>
    <dgm:pt modelId="{0A8D9CD1-9662-4C78-9A4F-BE48CDCA87CE}" type="parTrans" cxnId="{A1990A2A-1C02-41AE-BD47-8546B8A2E11D}">
      <dgm:prSet/>
      <dgm:spPr/>
      <dgm:t>
        <a:bodyPr/>
        <a:lstStyle/>
        <a:p>
          <a:endParaRPr lang="en-US"/>
        </a:p>
      </dgm:t>
    </dgm:pt>
    <dgm:pt modelId="{96168E81-03A7-4F50-B529-B7868ACED875}" type="sibTrans" cxnId="{A1990A2A-1C02-41AE-BD47-8546B8A2E11D}">
      <dgm:prSet/>
      <dgm:spPr/>
      <dgm:t>
        <a:bodyPr/>
        <a:lstStyle/>
        <a:p>
          <a:endParaRPr lang="en-US"/>
        </a:p>
      </dgm:t>
    </dgm:pt>
    <dgm:pt modelId="{32322EAE-83BF-430A-8250-AF50FE9DD250}" type="pres">
      <dgm:prSet presAssocID="{EAAC6035-C7AB-4A7F-8F7F-7F84A44E7994}" presName="Name0" presStyleCnt="0">
        <dgm:presLayoutVars>
          <dgm:dir/>
          <dgm:resizeHandles val="exact"/>
        </dgm:presLayoutVars>
      </dgm:prSet>
      <dgm:spPr/>
    </dgm:pt>
    <dgm:pt modelId="{7B3317BF-20E7-440C-B717-3C73D0D4C570}" type="pres">
      <dgm:prSet presAssocID="{62CCFD8F-8AA0-4B2F-B241-502294E2D153}" presName="node" presStyleLbl="node1" presStyleIdx="0" presStyleCnt="6">
        <dgm:presLayoutVars>
          <dgm:bulletEnabled val="1"/>
        </dgm:presLayoutVars>
      </dgm:prSet>
      <dgm:spPr/>
    </dgm:pt>
    <dgm:pt modelId="{492235D7-4CC1-448A-8772-34F3A2E614CF}" type="pres">
      <dgm:prSet presAssocID="{E65424B9-A4A6-4C9C-9CA1-58B2567CFB9B}" presName="sibTrans" presStyleLbl="sibTrans1D1" presStyleIdx="0" presStyleCnt="5"/>
      <dgm:spPr/>
    </dgm:pt>
    <dgm:pt modelId="{5DF8CD0E-C25D-4BA2-A266-871CE0FF7E14}" type="pres">
      <dgm:prSet presAssocID="{E65424B9-A4A6-4C9C-9CA1-58B2567CFB9B}" presName="connectorText" presStyleLbl="sibTrans1D1" presStyleIdx="0" presStyleCnt="5"/>
      <dgm:spPr/>
    </dgm:pt>
    <dgm:pt modelId="{1F91F5DB-8EBB-4A71-8D79-F701E34BCD5C}" type="pres">
      <dgm:prSet presAssocID="{8F66EEEF-68FC-411A-AB73-0852207E2509}" presName="node" presStyleLbl="node1" presStyleIdx="1" presStyleCnt="6">
        <dgm:presLayoutVars>
          <dgm:bulletEnabled val="1"/>
        </dgm:presLayoutVars>
      </dgm:prSet>
      <dgm:spPr/>
    </dgm:pt>
    <dgm:pt modelId="{E1A3C5B0-5E4C-4FE7-AD19-91CDA6FEAE38}" type="pres">
      <dgm:prSet presAssocID="{00BA55C1-63AD-4525-BE08-CF6A71F0A97D}" presName="sibTrans" presStyleLbl="sibTrans1D1" presStyleIdx="1" presStyleCnt="5"/>
      <dgm:spPr/>
    </dgm:pt>
    <dgm:pt modelId="{148017A1-011A-4971-A7B4-6BDD1307207A}" type="pres">
      <dgm:prSet presAssocID="{00BA55C1-63AD-4525-BE08-CF6A71F0A97D}" presName="connectorText" presStyleLbl="sibTrans1D1" presStyleIdx="1" presStyleCnt="5"/>
      <dgm:spPr/>
    </dgm:pt>
    <dgm:pt modelId="{D9ED5CCC-E88D-4FC7-84C6-ED5AAD9E1781}" type="pres">
      <dgm:prSet presAssocID="{0C53D217-A47B-4AC5-A204-3AABC00E7102}" presName="node" presStyleLbl="node1" presStyleIdx="2" presStyleCnt="6">
        <dgm:presLayoutVars>
          <dgm:bulletEnabled val="1"/>
        </dgm:presLayoutVars>
      </dgm:prSet>
      <dgm:spPr/>
    </dgm:pt>
    <dgm:pt modelId="{39DE3939-2AC3-43FF-98EC-0642F459FF14}" type="pres">
      <dgm:prSet presAssocID="{6F1B6085-B622-447C-B4C7-08944F746AB3}" presName="sibTrans" presStyleLbl="sibTrans1D1" presStyleIdx="2" presStyleCnt="5"/>
      <dgm:spPr/>
    </dgm:pt>
    <dgm:pt modelId="{C3591E7F-4B8E-4C2C-A031-7CD191E39976}" type="pres">
      <dgm:prSet presAssocID="{6F1B6085-B622-447C-B4C7-08944F746AB3}" presName="connectorText" presStyleLbl="sibTrans1D1" presStyleIdx="2" presStyleCnt="5"/>
      <dgm:spPr/>
    </dgm:pt>
    <dgm:pt modelId="{A3560E04-4E3C-46A5-94BF-0D3015498C54}" type="pres">
      <dgm:prSet presAssocID="{DC172435-B2C0-4519-8CAC-F10091BEAD52}" presName="node" presStyleLbl="node1" presStyleIdx="3" presStyleCnt="6">
        <dgm:presLayoutVars>
          <dgm:bulletEnabled val="1"/>
        </dgm:presLayoutVars>
      </dgm:prSet>
      <dgm:spPr/>
    </dgm:pt>
    <dgm:pt modelId="{08BFD423-5F9D-4579-9AC4-4E176C323F18}" type="pres">
      <dgm:prSet presAssocID="{90770779-7B3E-4FD6-A773-797209EC5288}" presName="sibTrans" presStyleLbl="sibTrans1D1" presStyleIdx="3" presStyleCnt="5"/>
      <dgm:spPr/>
    </dgm:pt>
    <dgm:pt modelId="{E4597A89-59CD-47DB-952A-6A223C9611DB}" type="pres">
      <dgm:prSet presAssocID="{90770779-7B3E-4FD6-A773-797209EC5288}" presName="connectorText" presStyleLbl="sibTrans1D1" presStyleIdx="3" presStyleCnt="5"/>
      <dgm:spPr/>
    </dgm:pt>
    <dgm:pt modelId="{3A3941CE-B78B-46A6-8F7D-363461D02949}" type="pres">
      <dgm:prSet presAssocID="{92E15B4D-3442-4EFD-B10A-D85527CBE1A7}" presName="node" presStyleLbl="node1" presStyleIdx="4" presStyleCnt="6">
        <dgm:presLayoutVars>
          <dgm:bulletEnabled val="1"/>
        </dgm:presLayoutVars>
      </dgm:prSet>
      <dgm:spPr/>
    </dgm:pt>
    <dgm:pt modelId="{625C8FD9-061F-42E5-91D7-DB9A14039483}" type="pres">
      <dgm:prSet presAssocID="{7CF36BC4-3E50-476B-93B5-F5C4DB18A3F6}" presName="sibTrans" presStyleLbl="sibTrans1D1" presStyleIdx="4" presStyleCnt="5"/>
      <dgm:spPr/>
    </dgm:pt>
    <dgm:pt modelId="{36FE8B6A-3B65-4505-AD84-5095F5B6D916}" type="pres">
      <dgm:prSet presAssocID="{7CF36BC4-3E50-476B-93B5-F5C4DB18A3F6}" presName="connectorText" presStyleLbl="sibTrans1D1" presStyleIdx="4" presStyleCnt="5"/>
      <dgm:spPr/>
    </dgm:pt>
    <dgm:pt modelId="{A6E217C8-4961-4C36-ADC5-502D1A581568}" type="pres">
      <dgm:prSet presAssocID="{43AE2071-74E2-4624-A7B4-26F397D27659}" presName="node" presStyleLbl="node1" presStyleIdx="5" presStyleCnt="6">
        <dgm:presLayoutVars>
          <dgm:bulletEnabled val="1"/>
        </dgm:presLayoutVars>
      </dgm:prSet>
      <dgm:spPr/>
    </dgm:pt>
  </dgm:ptLst>
  <dgm:cxnLst>
    <dgm:cxn modelId="{DF8B4608-95B5-4518-A0C7-AE4318CC4609}" type="presOf" srcId="{E65424B9-A4A6-4C9C-9CA1-58B2567CFB9B}" destId="{5DF8CD0E-C25D-4BA2-A266-871CE0FF7E14}" srcOrd="1" destOrd="0" presId="urn:microsoft.com/office/officeart/2016/7/layout/RepeatingBendingProcessNew"/>
    <dgm:cxn modelId="{359FD90B-DCAC-4FB4-B820-CC7DB5425D20}" type="presOf" srcId="{7CF36BC4-3E50-476B-93B5-F5C4DB18A3F6}" destId="{625C8FD9-061F-42E5-91D7-DB9A14039483}" srcOrd="0" destOrd="0" presId="urn:microsoft.com/office/officeart/2016/7/layout/RepeatingBendingProcessNew"/>
    <dgm:cxn modelId="{E82AF60E-4E65-42B2-B53E-9C9FD4D57DF7}" type="presOf" srcId="{E65424B9-A4A6-4C9C-9CA1-58B2567CFB9B}" destId="{492235D7-4CC1-448A-8772-34F3A2E614CF}" srcOrd="0" destOrd="0" presId="urn:microsoft.com/office/officeart/2016/7/layout/RepeatingBendingProcessNew"/>
    <dgm:cxn modelId="{568D6217-22B2-4629-B17D-DBB11F8A55CC}" type="presOf" srcId="{92E15B4D-3442-4EFD-B10A-D85527CBE1A7}" destId="{3A3941CE-B78B-46A6-8F7D-363461D02949}" srcOrd="0" destOrd="0" presId="urn:microsoft.com/office/officeart/2016/7/layout/RepeatingBendingProcessNew"/>
    <dgm:cxn modelId="{39615E23-8FCD-4AF3-91C1-9D2FA92EDFE7}" type="presOf" srcId="{62CCFD8F-8AA0-4B2F-B241-502294E2D153}" destId="{7B3317BF-20E7-440C-B717-3C73D0D4C570}" srcOrd="0" destOrd="0" presId="urn:microsoft.com/office/officeart/2016/7/layout/RepeatingBendingProcessNew"/>
    <dgm:cxn modelId="{A1990A2A-1C02-41AE-BD47-8546B8A2E11D}" srcId="{EAAC6035-C7AB-4A7F-8F7F-7F84A44E7994}" destId="{43AE2071-74E2-4624-A7B4-26F397D27659}" srcOrd="5" destOrd="0" parTransId="{0A8D9CD1-9662-4C78-9A4F-BE48CDCA87CE}" sibTransId="{96168E81-03A7-4F50-B529-B7868ACED875}"/>
    <dgm:cxn modelId="{A4FC1230-89B3-451E-A46C-0BA6C0CF1228}" srcId="{EAAC6035-C7AB-4A7F-8F7F-7F84A44E7994}" destId="{DC172435-B2C0-4519-8CAC-F10091BEAD52}" srcOrd="3" destOrd="0" parTransId="{3270A9A3-068D-4449-A098-31F3C316FEA6}" sibTransId="{90770779-7B3E-4FD6-A773-797209EC5288}"/>
    <dgm:cxn modelId="{90CE4C34-7CA1-4B44-A855-EE12314CECC1}" type="presOf" srcId="{DC172435-B2C0-4519-8CAC-F10091BEAD52}" destId="{A3560E04-4E3C-46A5-94BF-0D3015498C54}" srcOrd="0" destOrd="0" presId="urn:microsoft.com/office/officeart/2016/7/layout/RepeatingBendingProcessNew"/>
    <dgm:cxn modelId="{B4AA0563-E05C-42FA-9262-85B1ACEA8C92}" srcId="{EAAC6035-C7AB-4A7F-8F7F-7F84A44E7994}" destId="{62CCFD8F-8AA0-4B2F-B241-502294E2D153}" srcOrd="0" destOrd="0" parTransId="{7A6622E9-295B-4EB3-A500-69AB655A2CB3}" sibTransId="{E65424B9-A4A6-4C9C-9CA1-58B2567CFB9B}"/>
    <dgm:cxn modelId="{49A20A47-237C-482D-8AB2-CE3E769D2805}" type="presOf" srcId="{EAAC6035-C7AB-4A7F-8F7F-7F84A44E7994}" destId="{32322EAE-83BF-430A-8250-AF50FE9DD250}" srcOrd="0" destOrd="0" presId="urn:microsoft.com/office/officeart/2016/7/layout/RepeatingBendingProcessNew"/>
    <dgm:cxn modelId="{4FFE804E-23B8-4594-ADA8-13FDFFE6A022}" type="presOf" srcId="{6F1B6085-B622-447C-B4C7-08944F746AB3}" destId="{C3591E7F-4B8E-4C2C-A031-7CD191E39976}" srcOrd="1" destOrd="0" presId="urn:microsoft.com/office/officeart/2016/7/layout/RepeatingBendingProcessNew"/>
    <dgm:cxn modelId="{0EB84876-16BF-4D0A-8576-D5554A18B869}" type="presOf" srcId="{6F1B6085-B622-447C-B4C7-08944F746AB3}" destId="{39DE3939-2AC3-43FF-98EC-0642F459FF14}" srcOrd="0" destOrd="0" presId="urn:microsoft.com/office/officeart/2016/7/layout/RepeatingBendingProcessNew"/>
    <dgm:cxn modelId="{F3F5E889-8DBF-486E-BF1E-EA19FACF66D9}" type="presOf" srcId="{7CF36BC4-3E50-476B-93B5-F5C4DB18A3F6}" destId="{36FE8B6A-3B65-4505-AD84-5095F5B6D916}" srcOrd="1" destOrd="0" presId="urn:microsoft.com/office/officeart/2016/7/layout/RepeatingBendingProcessNew"/>
    <dgm:cxn modelId="{E7D98F8D-8C00-4889-BC27-E6D8415F6ACC}" type="presOf" srcId="{8F66EEEF-68FC-411A-AB73-0852207E2509}" destId="{1F91F5DB-8EBB-4A71-8D79-F701E34BCD5C}" srcOrd="0" destOrd="0" presId="urn:microsoft.com/office/officeart/2016/7/layout/RepeatingBendingProcessNew"/>
    <dgm:cxn modelId="{44B8C895-2D82-4F13-A0AA-912CFA6A3D39}" type="presOf" srcId="{90770779-7B3E-4FD6-A773-797209EC5288}" destId="{E4597A89-59CD-47DB-952A-6A223C9611DB}" srcOrd="1" destOrd="0" presId="urn:microsoft.com/office/officeart/2016/7/layout/RepeatingBendingProcessNew"/>
    <dgm:cxn modelId="{D597B5AB-367D-4DE7-9708-BA34F17DEE23}" srcId="{EAAC6035-C7AB-4A7F-8F7F-7F84A44E7994}" destId="{8F66EEEF-68FC-411A-AB73-0852207E2509}" srcOrd="1" destOrd="0" parTransId="{D4BB9320-206C-43DF-AE02-B14B4F542F05}" sibTransId="{00BA55C1-63AD-4525-BE08-CF6A71F0A97D}"/>
    <dgm:cxn modelId="{0BA4F9BB-FAD8-465C-BFF6-BBC11FFBEAD6}" srcId="{EAAC6035-C7AB-4A7F-8F7F-7F84A44E7994}" destId="{92E15B4D-3442-4EFD-B10A-D85527CBE1A7}" srcOrd="4" destOrd="0" parTransId="{CC0C591E-368F-42F3-8FBC-CBB1C250D844}" sibTransId="{7CF36BC4-3E50-476B-93B5-F5C4DB18A3F6}"/>
    <dgm:cxn modelId="{C6F301BE-48E1-4CA1-8E36-6A8D6F7B99F1}" type="presOf" srcId="{0C53D217-A47B-4AC5-A204-3AABC00E7102}" destId="{D9ED5CCC-E88D-4FC7-84C6-ED5AAD9E1781}" srcOrd="0" destOrd="0" presId="urn:microsoft.com/office/officeart/2016/7/layout/RepeatingBendingProcessNew"/>
    <dgm:cxn modelId="{66C5F3C1-686E-4CBE-951C-11B725B65760}" type="presOf" srcId="{90770779-7B3E-4FD6-A773-797209EC5288}" destId="{08BFD423-5F9D-4579-9AC4-4E176C323F18}" srcOrd="0" destOrd="0" presId="urn:microsoft.com/office/officeart/2016/7/layout/RepeatingBendingProcessNew"/>
    <dgm:cxn modelId="{A4D578DD-F94D-4AC0-9515-97ACC623C3ED}" type="presOf" srcId="{00BA55C1-63AD-4525-BE08-CF6A71F0A97D}" destId="{E1A3C5B0-5E4C-4FE7-AD19-91CDA6FEAE38}" srcOrd="0" destOrd="0" presId="urn:microsoft.com/office/officeart/2016/7/layout/RepeatingBendingProcessNew"/>
    <dgm:cxn modelId="{2D058AE3-90CB-4E06-9C04-A7BFAAEDAC45}" type="presOf" srcId="{43AE2071-74E2-4624-A7B4-26F397D27659}" destId="{A6E217C8-4961-4C36-ADC5-502D1A581568}" srcOrd="0" destOrd="0" presId="urn:microsoft.com/office/officeart/2016/7/layout/RepeatingBendingProcessNew"/>
    <dgm:cxn modelId="{D4DFB7ED-D00E-4C5A-9E21-4F9F27567C08}" srcId="{EAAC6035-C7AB-4A7F-8F7F-7F84A44E7994}" destId="{0C53D217-A47B-4AC5-A204-3AABC00E7102}" srcOrd="2" destOrd="0" parTransId="{313DE830-12BD-4C3A-9B60-85F7D7322E37}" sibTransId="{6F1B6085-B622-447C-B4C7-08944F746AB3}"/>
    <dgm:cxn modelId="{018ACDF1-D843-45A5-A271-6CCD0FCE30B8}" type="presOf" srcId="{00BA55C1-63AD-4525-BE08-CF6A71F0A97D}" destId="{148017A1-011A-4971-A7B4-6BDD1307207A}" srcOrd="1" destOrd="0" presId="urn:microsoft.com/office/officeart/2016/7/layout/RepeatingBendingProcessNew"/>
    <dgm:cxn modelId="{4368B65A-C38D-4912-9481-2A534613E4C4}" type="presParOf" srcId="{32322EAE-83BF-430A-8250-AF50FE9DD250}" destId="{7B3317BF-20E7-440C-B717-3C73D0D4C570}" srcOrd="0" destOrd="0" presId="urn:microsoft.com/office/officeart/2016/7/layout/RepeatingBendingProcessNew"/>
    <dgm:cxn modelId="{A50277D8-0A8B-4B9F-9E86-51E559DAFB3E}" type="presParOf" srcId="{32322EAE-83BF-430A-8250-AF50FE9DD250}" destId="{492235D7-4CC1-448A-8772-34F3A2E614CF}" srcOrd="1" destOrd="0" presId="urn:microsoft.com/office/officeart/2016/7/layout/RepeatingBendingProcessNew"/>
    <dgm:cxn modelId="{E554B9DC-FBA2-4AB0-B763-48763222B8CC}" type="presParOf" srcId="{492235D7-4CC1-448A-8772-34F3A2E614CF}" destId="{5DF8CD0E-C25D-4BA2-A266-871CE0FF7E14}" srcOrd="0" destOrd="0" presId="urn:microsoft.com/office/officeart/2016/7/layout/RepeatingBendingProcessNew"/>
    <dgm:cxn modelId="{57F98864-7A8F-4D03-8048-34B9324F8AF0}" type="presParOf" srcId="{32322EAE-83BF-430A-8250-AF50FE9DD250}" destId="{1F91F5DB-8EBB-4A71-8D79-F701E34BCD5C}" srcOrd="2" destOrd="0" presId="urn:microsoft.com/office/officeart/2016/7/layout/RepeatingBendingProcessNew"/>
    <dgm:cxn modelId="{75D65B94-4B38-4481-B2CD-1A16FBC563A5}" type="presParOf" srcId="{32322EAE-83BF-430A-8250-AF50FE9DD250}" destId="{E1A3C5B0-5E4C-4FE7-AD19-91CDA6FEAE38}" srcOrd="3" destOrd="0" presId="urn:microsoft.com/office/officeart/2016/7/layout/RepeatingBendingProcessNew"/>
    <dgm:cxn modelId="{4BED5AC7-6A39-48CF-8006-E995E7E326D8}" type="presParOf" srcId="{E1A3C5B0-5E4C-4FE7-AD19-91CDA6FEAE38}" destId="{148017A1-011A-4971-A7B4-6BDD1307207A}" srcOrd="0" destOrd="0" presId="urn:microsoft.com/office/officeart/2016/7/layout/RepeatingBendingProcessNew"/>
    <dgm:cxn modelId="{4F85B858-E011-4A5B-8A6A-34982F66DE3D}" type="presParOf" srcId="{32322EAE-83BF-430A-8250-AF50FE9DD250}" destId="{D9ED5CCC-E88D-4FC7-84C6-ED5AAD9E1781}" srcOrd="4" destOrd="0" presId="urn:microsoft.com/office/officeart/2016/7/layout/RepeatingBendingProcessNew"/>
    <dgm:cxn modelId="{1650E2E9-F357-443D-AEB2-28281431D082}" type="presParOf" srcId="{32322EAE-83BF-430A-8250-AF50FE9DD250}" destId="{39DE3939-2AC3-43FF-98EC-0642F459FF14}" srcOrd="5" destOrd="0" presId="urn:microsoft.com/office/officeart/2016/7/layout/RepeatingBendingProcessNew"/>
    <dgm:cxn modelId="{BFD11752-A0C9-467E-8332-A0546F16C062}" type="presParOf" srcId="{39DE3939-2AC3-43FF-98EC-0642F459FF14}" destId="{C3591E7F-4B8E-4C2C-A031-7CD191E39976}" srcOrd="0" destOrd="0" presId="urn:microsoft.com/office/officeart/2016/7/layout/RepeatingBendingProcessNew"/>
    <dgm:cxn modelId="{9EF4BE18-D458-4BAB-856D-DF3D26C94A79}" type="presParOf" srcId="{32322EAE-83BF-430A-8250-AF50FE9DD250}" destId="{A3560E04-4E3C-46A5-94BF-0D3015498C54}" srcOrd="6" destOrd="0" presId="urn:microsoft.com/office/officeart/2016/7/layout/RepeatingBendingProcessNew"/>
    <dgm:cxn modelId="{6E4D1865-B755-4C9A-8DAC-45996A09AD3E}" type="presParOf" srcId="{32322EAE-83BF-430A-8250-AF50FE9DD250}" destId="{08BFD423-5F9D-4579-9AC4-4E176C323F18}" srcOrd="7" destOrd="0" presId="urn:microsoft.com/office/officeart/2016/7/layout/RepeatingBendingProcessNew"/>
    <dgm:cxn modelId="{5A8C5AC1-4BB3-4F7F-A4B5-2F5EEC951F46}" type="presParOf" srcId="{08BFD423-5F9D-4579-9AC4-4E176C323F18}" destId="{E4597A89-59CD-47DB-952A-6A223C9611DB}" srcOrd="0" destOrd="0" presId="urn:microsoft.com/office/officeart/2016/7/layout/RepeatingBendingProcessNew"/>
    <dgm:cxn modelId="{2CAF60E8-32BD-4CF4-BAE6-5B3D836292FE}" type="presParOf" srcId="{32322EAE-83BF-430A-8250-AF50FE9DD250}" destId="{3A3941CE-B78B-46A6-8F7D-363461D02949}" srcOrd="8" destOrd="0" presId="urn:microsoft.com/office/officeart/2016/7/layout/RepeatingBendingProcessNew"/>
    <dgm:cxn modelId="{5DDBE331-DF3F-4B90-98E7-E510C99EAA08}" type="presParOf" srcId="{32322EAE-83BF-430A-8250-AF50FE9DD250}" destId="{625C8FD9-061F-42E5-91D7-DB9A14039483}" srcOrd="9" destOrd="0" presId="urn:microsoft.com/office/officeart/2016/7/layout/RepeatingBendingProcessNew"/>
    <dgm:cxn modelId="{5769D195-E5A6-4184-87F1-B24D7BA6C2CC}" type="presParOf" srcId="{625C8FD9-061F-42E5-91D7-DB9A14039483}" destId="{36FE8B6A-3B65-4505-AD84-5095F5B6D916}" srcOrd="0" destOrd="0" presId="urn:microsoft.com/office/officeart/2016/7/layout/RepeatingBendingProcessNew"/>
    <dgm:cxn modelId="{737DF280-1D41-4B8A-A252-C229A09DCCE7}" type="presParOf" srcId="{32322EAE-83BF-430A-8250-AF50FE9DD250}" destId="{A6E217C8-4961-4C36-ADC5-502D1A581568}"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55C1113-5448-4DF8-B669-2547C3E2FC34}" type="doc">
      <dgm:prSet loTypeId="urn:microsoft.com/office/officeart/2005/8/layout/default" loCatId="list" qsTypeId="urn:microsoft.com/office/officeart/2005/8/quickstyle/simple2" qsCatId="simple" csTypeId="urn:microsoft.com/office/officeart/2005/8/colors/colorful1" csCatId="colorful" phldr="1"/>
      <dgm:spPr/>
      <dgm:t>
        <a:bodyPr/>
        <a:lstStyle/>
        <a:p>
          <a:endParaRPr lang="en-US"/>
        </a:p>
      </dgm:t>
    </dgm:pt>
    <dgm:pt modelId="{2F1AAC53-B7BB-41B5-8BB2-DF54C8D521E9}">
      <dgm:prSet/>
      <dgm:spPr/>
      <dgm:t>
        <a:bodyPr/>
        <a:lstStyle/>
        <a:p>
          <a:r>
            <a:rPr lang="en-GB"/>
            <a:t>Develops a social construct. </a:t>
          </a:r>
          <a:endParaRPr lang="en-US"/>
        </a:p>
      </dgm:t>
    </dgm:pt>
    <dgm:pt modelId="{E6B07EB2-9B6C-4E21-8278-5C387ED9FF3B}" type="parTrans" cxnId="{C31C72E6-B742-46B1-871E-17F4BBD88BF1}">
      <dgm:prSet/>
      <dgm:spPr/>
      <dgm:t>
        <a:bodyPr/>
        <a:lstStyle/>
        <a:p>
          <a:endParaRPr lang="en-US"/>
        </a:p>
      </dgm:t>
    </dgm:pt>
    <dgm:pt modelId="{59532382-F15B-4759-BE62-45C4C3CCBD03}" type="sibTrans" cxnId="{C31C72E6-B742-46B1-871E-17F4BBD88BF1}">
      <dgm:prSet/>
      <dgm:spPr/>
      <dgm:t>
        <a:bodyPr/>
        <a:lstStyle/>
        <a:p>
          <a:endParaRPr lang="en-US"/>
        </a:p>
      </dgm:t>
    </dgm:pt>
    <dgm:pt modelId="{E96EC831-4E99-4E68-B6AC-233D8324FB72}">
      <dgm:prSet/>
      <dgm:spPr/>
      <dgm:t>
        <a:bodyPr/>
        <a:lstStyle/>
        <a:p>
          <a:r>
            <a:rPr lang="en-GB"/>
            <a:t>Relational and experiential </a:t>
          </a:r>
          <a:endParaRPr lang="en-US"/>
        </a:p>
      </dgm:t>
    </dgm:pt>
    <dgm:pt modelId="{FC60C185-DE3A-4E91-808C-AADBE47E5E78}" type="parTrans" cxnId="{BAC4CB00-A9C1-4BE3-8982-891CE8B55614}">
      <dgm:prSet/>
      <dgm:spPr/>
      <dgm:t>
        <a:bodyPr/>
        <a:lstStyle/>
        <a:p>
          <a:endParaRPr lang="en-US"/>
        </a:p>
      </dgm:t>
    </dgm:pt>
    <dgm:pt modelId="{A0CE2AD0-4C66-4B35-8C72-04DFE68740CD}" type="sibTrans" cxnId="{BAC4CB00-A9C1-4BE3-8982-891CE8B55614}">
      <dgm:prSet/>
      <dgm:spPr/>
      <dgm:t>
        <a:bodyPr/>
        <a:lstStyle/>
        <a:p>
          <a:endParaRPr lang="en-US"/>
        </a:p>
      </dgm:t>
    </dgm:pt>
    <dgm:pt modelId="{8A65BE04-19F8-441A-9132-F9673A808B5E}">
      <dgm:prSet/>
      <dgm:spPr/>
      <dgm:t>
        <a:bodyPr/>
        <a:lstStyle/>
        <a:p>
          <a:r>
            <a:rPr lang="en-GB"/>
            <a:t>Language, meaning and story telling </a:t>
          </a:r>
          <a:endParaRPr lang="en-US"/>
        </a:p>
      </dgm:t>
    </dgm:pt>
    <dgm:pt modelId="{6CF6D59A-7376-44B6-928C-F21744504D09}" type="parTrans" cxnId="{B428FD80-99F2-4A01-AB0B-93AB71DD1585}">
      <dgm:prSet/>
      <dgm:spPr/>
      <dgm:t>
        <a:bodyPr/>
        <a:lstStyle/>
        <a:p>
          <a:endParaRPr lang="en-US"/>
        </a:p>
      </dgm:t>
    </dgm:pt>
    <dgm:pt modelId="{36EE042F-FAAB-4DB6-A42A-58728FA333C8}" type="sibTrans" cxnId="{B428FD80-99F2-4A01-AB0B-93AB71DD1585}">
      <dgm:prSet/>
      <dgm:spPr/>
      <dgm:t>
        <a:bodyPr/>
        <a:lstStyle/>
        <a:p>
          <a:endParaRPr lang="en-US"/>
        </a:p>
      </dgm:t>
    </dgm:pt>
    <dgm:pt modelId="{47442CA1-D717-461B-BAEE-85A49DF642A1}">
      <dgm:prSet/>
      <dgm:spPr/>
      <dgm:t>
        <a:bodyPr/>
        <a:lstStyle/>
        <a:p>
          <a:r>
            <a:rPr lang="en-GB" dirty="0"/>
            <a:t>Like some aspects of social life  </a:t>
          </a:r>
          <a:endParaRPr lang="en-US" dirty="0"/>
        </a:p>
      </dgm:t>
    </dgm:pt>
    <dgm:pt modelId="{66C04B73-6746-404B-B46F-134DE0A0D1D2}" type="parTrans" cxnId="{4A7B9A7F-FF8D-4B4E-9DC2-6ACB384E6DEF}">
      <dgm:prSet/>
      <dgm:spPr/>
      <dgm:t>
        <a:bodyPr/>
        <a:lstStyle/>
        <a:p>
          <a:endParaRPr lang="en-US"/>
        </a:p>
      </dgm:t>
    </dgm:pt>
    <dgm:pt modelId="{C0313E93-EB31-4318-BD54-25BD86E63348}" type="sibTrans" cxnId="{4A7B9A7F-FF8D-4B4E-9DC2-6ACB384E6DEF}">
      <dgm:prSet/>
      <dgm:spPr/>
      <dgm:t>
        <a:bodyPr/>
        <a:lstStyle/>
        <a:p>
          <a:endParaRPr lang="en-US"/>
        </a:p>
      </dgm:t>
    </dgm:pt>
    <dgm:pt modelId="{2F57DF36-5C6B-4AF9-BCF4-C312FBEE481B}">
      <dgm:prSet/>
      <dgm:spPr/>
      <dgm:t>
        <a:bodyPr/>
        <a:lstStyle/>
        <a:p>
          <a:r>
            <a:rPr lang="en-GB" dirty="0"/>
            <a:t>Recreates elements of counselling skills used in practice i.e., narrative of story. </a:t>
          </a:r>
          <a:endParaRPr lang="en-US" dirty="0"/>
        </a:p>
      </dgm:t>
    </dgm:pt>
    <dgm:pt modelId="{3A02891E-291B-41F2-ADDF-F7F9E59DAC39}" type="parTrans" cxnId="{3BDDB5D1-E1D2-411E-924E-CB7824A5A92C}">
      <dgm:prSet/>
      <dgm:spPr/>
      <dgm:t>
        <a:bodyPr/>
        <a:lstStyle/>
        <a:p>
          <a:endParaRPr lang="en-US"/>
        </a:p>
      </dgm:t>
    </dgm:pt>
    <dgm:pt modelId="{478A1294-28AF-4E90-AF32-532D9C9F130A}" type="sibTrans" cxnId="{3BDDB5D1-E1D2-411E-924E-CB7824A5A92C}">
      <dgm:prSet/>
      <dgm:spPr/>
      <dgm:t>
        <a:bodyPr/>
        <a:lstStyle/>
        <a:p>
          <a:endParaRPr lang="en-US"/>
        </a:p>
      </dgm:t>
    </dgm:pt>
    <dgm:pt modelId="{ABD14E56-9712-4826-AA3F-E99C4719626D}" type="pres">
      <dgm:prSet presAssocID="{A55C1113-5448-4DF8-B669-2547C3E2FC34}" presName="diagram" presStyleCnt="0">
        <dgm:presLayoutVars>
          <dgm:dir/>
          <dgm:resizeHandles val="exact"/>
        </dgm:presLayoutVars>
      </dgm:prSet>
      <dgm:spPr/>
    </dgm:pt>
    <dgm:pt modelId="{4C5A905D-EAE0-4AAC-8292-2C1FE0BB0CE4}" type="pres">
      <dgm:prSet presAssocID="{2F1AAC53-B7BB-41B5-8BB2-DF54C8D521E9}" presName="node" presStyleLbl="node1" presStyleIdx="0" presStyleCnt="5">
        <dgm:presLayoutVars>
          <dgm:bulletEnabled val="1"/>
        </dgm:presLayoutVars>
      </dgm:prSet>
      <dgm:spPr/>
    </dgm:pt>
    <dgm:pt modelId="{C851C454-20D4-4571-8828-935EFEDA3265}" type="pres">
      <dgm:prSet presAssocID="{59532382-F15B-4759-BE62-45C4C3CCBD03}" presName="sibTrans" presStyleCnt="0"/>
      <dgm:spPr/>
    </dgm:pt>
    <dgm:pt modelId="{D4F5154A-DD81-4D52-9E41-53CD90245FD9}" type="pres">
      <dgm:prSet presAssocID="{E96EC831-4E99-4E68-B6AC-233D8324FB72}" presName="node" presStyleLbl="node1" presStyleIdx="1" presStyleCnt="5">
        <dgm:presLayoutVars>
          <dgm:bulletEnabled val="1"/>
        </dgm:presLayoutVars>
      </dgm:prSet>
      <dgm:spPr/>
    </dgm:pt>
    <dgm:pt modelId="{A8933C21-2111-48B7-8A24-2C472706832A}" type="pres">
      <dgm:prSet presAssocID="{A0CE2AD0-4C66-4B35-8C72-04DFE68740CD}" presName="sibTrans" presStyleCnt="0"/>
      <dgm:spPr/>
    </dgm:pt>
    <dgm:pt modelId="{0EF74019-496F-4163-9C49-259379AA9933}" type="pres">
      <dgm:prSet presAssocID="{8A65BE04-19F8-441A-9132-F9673A808B5E}" presName="node" presStyleLbl="node1" presStyleIdx="2" presStyleCnt="5">
        <dgm:presLayoutVars>
          <dgm:bulletEnabled val="1"/>
        </dgm:presLayoutVars>
      </dgm:prSet>
      <dgm:spPr/>
    </dgm:pt>
    <dgm:pt modelId="{77A8558E-5A1F-4862-A7C2-3A61ABE297EA}" type="pres">
      <dgm:prSet presAssocID="{36EE042F-FAAB-4DB6-A42A-58728FA333C8}" presName="sibTrans" presStyleCnt="0"/>
      <dgm:spPr/>
    </dgm:pt>
    <dgm:pt modelId="{8E52C698-8152-4231-B176-87257A1C40C3}" type="pres">
      <dgm:prSet presAssocID="{47442CA1-D717-461B-BAEE-85A49DF642A1}" presName="node" presStyleLbl="node1" presStyleIdx="3" presStyleCnt="5">
        <dgm:presLayoutVars>
          <dgm:bulletEnabled val="1"/>
        </dgm:presLayoutVars>
      </dgm:prSet>
      <dgm:spPr/>
    </dgm:pt>
    <dgm:pt modelId="{7E85948F-1A35-4CDA-8B9C-27E289440D85}" type="pres">
      <dgm:prSet presAssocID="{C0313E93-EB31-4318-BD54-25BD86E63348}" presName="sibTrans" presStyleCnt="0"/>
      <dgm:spPr/>
    </dgm:pt>
    <dgm:pt modelId="{1FE5CAC2-6060-4E26-B225-71A9C1610EE6}" type="pres">
      <dgm:prSet presAssocID="{2F57DF36-5C6B-4AF9-BCF4-C312FBEE481B}" presName="node" presStyleLbl="node1" presStyleIdx="4" presStyleCnt="5">
        <dgm:presLayoutVars>
          <dgm:bulletEnabled val="1"/>
        </dgm:presLayoutVars>
      </dgm:prSet>
      <dgm:spPr/>
    </dgm:pt>
  </dgm:ptLst>
  <dgm:cxnLst>
    <dgm:cxn modelId="{BAC4CB00-A9C1-4BE3-8982-891CE8B55614}" srcId="{A55C1113-5448-4DF8-B669-2547C3E2FC34}" destId="{E96EC831-4E99-4E68-B6AC-233D8324FB72}" srcOrd="1" destOrd="0" parTransId="{FC60C185-DE3A-4E91-808C-AADBE47E5E78}" sibTransId="{A0CE2AD0-4C66-4B35-8C72-04DFE68740CD}"/>
    <dgm:cxn modelId="{52000E5D-DF5C-471B-9B0D-E13B726212E4}" type="presOf" srcId="{8A65BE04-19F8-441A-9132-F9673A808B5E}" destId="{0EF74019-496F-4163-9C49-259379AA9933}" srcOrd="0" destOrd="0" presId="urn:microsoft.com/office/officeart/2005/8/layout/default"/>
    <dgm:cxn modelId="{3824AD5D-FA84-4623-BE17-81D3E4623443}" type="presOf" srcId="{2F1AAC53-B7BB-41B5-8BB2-DF54C8D521E9}" destId="{4C5A905D-EAE0-4AAC-8292-2C1FE0BB0CE4}" srcOrd="0" destOrd="0" presId="urn:microsoft.com/office/officeart/2005/8/layout/default"/>
    <dgm:cxn modelId="{80DB5756-7002-435A-8D50-B8E0DCD528D2}" type="presOf" srcId="{A55C1113-5448-4DF8-B669-2547C3E2FC34}" destId="{ABD14E56-9712-4826-AA3F-E99C4719626D}" srcOrd="0" destOrd="0" presId="urn:microsoft.com/office/officeart/2005/8/layout/default"/>
    <dgm:cxn modelId="{4A7B9A7F-FF8D-4B4E-9DC2-6ACB384E6DEF}" srcId="{A55C1113-5448-4DF8-B669-2547C3E2FC34}" destId="{47442CA1-D717-461B-BAEE-85A49DF642A1}" srcOrd="3" destOrd="0" parTransId="{66C04B73-6746-404B-B46F-134DE0A0D1D2}" sibTransId="{C0313E93-EB31-4318-BD54-25BD86E63348}"/>
    <dgm:cxn modelId="{B428FD80-99F2-4A01-AB0B-93AB71DD1585}" srcId="{A55C1113-5448-4DF8-B669-2547C3E2FC34}" destId="{8A65BE04-19F8-441A-9132-F9673A808B5E}" srcOrd="2" destOrd="0" parTransId="{6CF6D59A-7376-44B6-928C-F21744504D09}" sibTransId="{36EE042F-FAAB-4DB6-A42A-58728FA333C8}"/>
    <dgm:cxn modelId="{A399F981-6A87-444E-A93B-0BC2D663C82E}" type="presOf" srcId="{E96EC831-4E99-4E68-B6AC-233D8324FB72}" destId="{D4F5154A-DD81-4D52-9E41-53CD90245FD9}" srcOrd="0" destOrd="0" presId="urn:microsoft.com/office/officeart/2005/8/layout/default"/>
    <dgm:cxn modelId="{A66A2CB2-A8E3-4EB8-91A3-3E7B35AF8B8D}" type="presOf" srcId="{2F57DF36-5C6B-4AF9-BCF4-C312FBEE481B}" destId="{1FE5CAC2-6060-4E26-B225-71A9C1610EE6}" srcOrd="0" destOrd="0" presId="urn:microsoft.com/office/officeart/2005/8/layout/default"/>
    <dgm:cxn modelId="{95A907B7-0B37-4DC8-BBC0-4997970BDB0C}" type="presOf" srcId="{47442CA1-D717-461B-BAEE-85A49DF642A1}" destId="{8E52C698-8152-4231-B176-87257A1C40C3}" srcOrd="0" destOrd="0" presId="urn:microsoft.com/office/officeart/2005/8/layout/default"/>
    <dgm:cxn modelId="{3BDDB5D1-E1D2-411E-924E-CB7824A5A92C}" srcId="{A55C1113-5448-4DF8-B669-2547C3E2FC34}" destId="{2F57DF36-5C6B-4AF9-BCF4-C312FBEE481B}" srcOrd="4" destOrd="0" parTransId="{3A02891E-291B-41F2-ADDF-F7F9E59DAC39}" sibTransId="{478A1294-28AF-4E90-AF32-532D9C9F130A}"/>
    <dgm:cxn modelId="{C31C72E6-B742-46B1-871E-17F4BBD88BF1}" srcId="{A55C1113-5448-4DF8-B669-2547C3E2FC34}" destId="{2F1AAC53-B7BB-41B5-8BB2-DF54C8D521E9}" srcOrd="0" destOrd="0" parTransId="{E6B07EB2-9B6C-4E21-8278-5C387ED9FF3B}" sibTransId="{59532382-F15B-4759-BE62-45C4C3CCBD03}"/>
    <dgm:cxn modelId="{683355A7-2F23-40B3-A996-EDF9526DB942}" type="presParOf" srcId="{ABD14E56-9712-4826-AA3F-E99C4719626D}" destId="{4C5A905D-EAE0-4AAC-8292-2C1FE0BB0CE4}" srcOrd="0" destOrd="0" presId="urn:microsoft.com/office/officeart/2005/8/layout/default"/>
    <dgm:cxn modelId="{6B95C0C9-CB9C-4CE1-9D8F-FD9608692369}" type="presParOf" srcId="{ABD14E56-9712-4826-AA3F-E99C4719626D}" destId="{C851C454-20D4-4571-8828-935EFEDA3265}" srcOrd="1" destOrd="0" presId="urn:microsoft.com/office/officeart/2005/8/layout/default"/>
    <dgm:cxn modelId="{7C9CF6AE-596A-43A3-93ED-F1911CB75111}" type="presParOf" srcId="{ABD14E56-9712-4826-AA3F-E99C4719626D}" destId="{D4F5154A-DD81-4D52-9E41-53CD90245FD9}" srcOrd="2" destOrd="0" presId="urn:microsoft.com/office/officeart/2005/8/layout/default"/>
    <dgm:cxn modelId="{5F26E1E0-6155-4078-A83C-A987E6CD94C9}" type="presParOf" srcId="{ABD14E56-9712-4826-AA3F-E99C4719626D}" destId="{A8933C21-2111-48B7-8A24-2C472706832A}" srcOrd="3" destOrd="0" presId="urn:microsoft.com/office/officeart/2005/8/layout/default"/>
    <dgm:cxn modelId="{86F6942C-32D3-4A40-88CF-47090486EE96}" type="presParOf" srcId="{ABD14E56-9712-4826-AA3F-E99C4719626D}" destId="{0EF74019-496F-4163-9C49-259379AA9933}" srcOrd="4" destOrd="0" presId="urn:microsoft.com/office/officeart/2005/8/layout/default"/>
    <dgm:cxn modelId="{89E2D6F6-2679-4C62-94EB-CF2E3BFA4178}" type="presParOf" srcId="{ABD14E56-9712-4826-AA3F-E99C4719626D}" destId="{77A8558E-5A1F-4862-A7C2-3A61ABE297EA}" srcOrd="5" destOrd="0" presId="urn:microsoft.com/office/officeart/2005/8/layout/default"/>
    <dgm:cxn modelId="{0BEA7134-A939-40E0-8905-ABE67545D7D1}" type="presParOf" srcId="{ABD14E56-9712-4826-AA3F-E99C4719626D}" destId="{8E52C698-8152-4231-B176-87257A1C40C3}" srcOrd="6" destOrd="0" presId="urn:microsoft.com/office/officeart/2005/8/layout/default"/>
    <dgm:cxn modelId="{F4568C77-BE46-4823-AE0E-E1C8278AF025}" type="presParOf" srcId="{ABD14E56-9712-4826-AA3F-E99C4719626D}" destId="{7E85948F-1A35-4CDA-8B9C-27E289440D85}" srcOrd="7" destOrd="0" presId="urn:microsoft.com/office/officeart/2005/8/layout/default"/>
    <dgm:cxn modelId="{BB0AFC05-35E3-4F19-989E-91E9062FF5CB}" type="presParOf" srcId="{ABD14E56-9712-4826-AA3F-E99C4719626D}" destId="{1FE5CAC2-6060-4E26-B225-71A9C1610EE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F59880-0FD0-4D3C-8B29-CAF80EC9CF0A}"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505BE4C-5509-4712-A327-D6D9286B3740}">
      <dgm:prSet custT="1"/>
      <dgm:spPr/>
      <dgm:t>
        <a:bodyPr/>
        <a:lstStyle/>
        <a:p>
          <a:r>
            <a:rPr lang="en-GB" sz="2800" b="1" dirty="0"/>
            <a:t>Quantitative</a:t>
          </a:r>
          <a:r>
            <a:rPr lang="en-GB" sz="2800" dirty="0"/>
            <a:t> – Deductive / evidence based / scientific / Surveys / Cognitive behavioural therapy </a:t>
          </a:r>
          <a:endParaRPr lang="en-US" sz="2800" dirty="0"/>
        </a:p>
      </dgm:t>
    </dgm:pt>
    <dgm:pt modelId="{705EDF38-7BA1-4145-AB5C-6E972384DB1A}" type="parTrans" cxnId="{045BE69A-0039-4295-AE37-35C4EF0CF4E1}">
      <dgm:prSet/>
      <dgm:spPr/>
      <dgm:t>
        <a:bodyPr/>
        <a:lstStyle/>
        <a:p>
          <a:endParaRPr lang="en-US"/>
        </a:p>
      </dgm:t>
    </dgm:pt>
    <dgm:pt modelId="{EB50CC3F-6AB9-44A0-9597-0A8076E07F3A}" type="sibTrans" cxnId="{045BE69A-0039-4295-AE37-35C4EF0CF4E1}">
      <dgm:prSet/>
      <dgm:spPr/>
      <dgm:t>
        <a:bodyPr/>
        <a:lstStyle/>
        <a:p>
          <a:endParaRPr lang="en-US"/>
        </a:p>
      </dgm:t>
    </dgm:pt>
    <dgm:pt modelId="{1DCC6D6C-1E29-452F-BDFD-2DBC0A62BE68}">
      <dgm:prSet custT="1"/>
      <dgm:spPr/>
      <dgm:t>
        <a:bodyPr/>
        <a:lstStyle/>
        <a:p>
          <a:r>
            <a:rPr lang="en-GB" sz="2800" b="1" dirty="0"/>
            <a:t>Qualitative</a:t>
          </a:r>
          <a:r>
            <a:rPr lang="en-GB" sz="2800" dirty="0"/>
            <a:t> – Constructionist / experience / humanistic / interviews / person centred approach </a:t>
          </a:r>
          <a:endParaRPr lang="en-US" sz="2800" dirty="0"/>
        </a:p>
      </dgm:t>
    </dgm:pt>
    <dgm:pt modelId="{19B15EEF-2286-48FC-B30A-CED443EB528B}" type="parTrans" cxnId="{DD1AF262-6C35-4ED6-9137-7160BF27453C}">
      <dgm:prSet/>
      <dgm:spPr/>
      <dgm:t>
        <a:bodyPr/>
        <a:lstStyle/>
        <a:p>
          <a:endParaRPr lang="en-US"/>
        </a:p>
      </dgm:t>
    </dgm:pt>
    <dgm:pt modelId="{F8048E30-771F-48EA-9A31-CA9310B38976}" type="sibTrans" cxnId="{DD1AF262-6C35-4ED6-9137-7160BF27453C}">
      <dgm:prSet/>
      <dgm:spPr/>
      <dgm:t>
        <a:bodyPr/>
        <a:lstStyle/>
        <a:p>
          <a:endParaRPr lang="en-US"/>
        </a:p>
      </dgm:t>
    </dgm:pt>
    <dgm:pt modelId="{674283AA-DDB0-48EB-81BE-2C852F1138C4}" type="pres">
      <dgm:prSet presAssocID="{FBF59880-0FD0-4D3C-8B29-CAF80EC9CF0A}" presName="linear" presStyleCnt="0">
        <dgm:presLayoutVars>
          <dgm:animLvl val="lvl"/>
          <dgm:resizeHandles val="exact"/>
        </dgm:presLayoutVars>
      </dgm:prSet>
      <dgm:spPr/>
    </dgm:pt>
    <dgm:pt modelId="{E73B1522-8C6F-494B-A91D-4EB55589A5DC}" type="pres">
      <dgm:prSet presAssocID="{6505BE4C-5509-4712-A327-D6D9286B3740}" presName="parentText" presStyleLbl="node1" presStyleIdx="0" presStyleCnt="2">
        <dgm:presLayoutVars>
          <dgm:chMax val="0"/>
          <dgm:bulletEnabled val="1"/>
        </dgm:presLayoutVars>
      </dgm:prSet>
      <dgm:spPr/>
    </dgm:pt>
    <dgm:pt modelId="{1D8CA990-5BFE-4188-9AC4-47577D935750}" type="pres">
      <dgm:prSet presAssocID="{EB50CC3F-6AB9-44A0-9597-0A8076E07F3A}" presName="spacer" presStyleCnt="0"/>
      <dgm:spPr/>
    </dgm:pt>
    <dgm:pt modelId="{B99F963B-C8EE-469D-B84C-7FB6FDA21ADF}" type="pres">
      <dgm:prSet presAssocID="{1DCC6D6C-1E29-452F-BDFD-2DBC0A62BE68}" presName="parentText" presStyleLbl="node1" presStyleIdx="1" presStyleCnt="2">
        <dgm:presLayoutVars>
          <dgm:chMax val="0"/>
          <dgm:bulletEnabled val="1"/>
        </dgm:presLayoutVars>
      </dgm:prSet>
      <dgm:spPr/>
    </dgm:pt>
  </dgm:ptLst>
  <dgm:cxnLst>
    <dgm:cxn modelId="{DD1AF262-6C35-4ED6-9137-7160BF27453C}" srcId="{FBF59880-0FD0-4D3C-8B29-CAF80EC9CF0A}" destId="{1DCC6D6C-1E29-452F-BDFD-2DBC0A62BE68}" srcOrd="1" destOrd="0" parTransId="{19B15EEF-2286-48FC-B30A-CED443EB528B}" sibTransId="{F8048E30-771F-48EA-9A31-CA9310B38976}"/>
    <dgm:cxn modelId="{045BE69A-0039-4295-AE37-35C4EF0CF4E1}" srcId="{FBF59880-0FD0-4D3C-8B29-CAF80EC9CF0A}" destId="{6505BE4C-5509-4712-A327-D6D9286B3740}" srcOrd="0" destOrd="0" parTransId="{705EDF38-7BA1-4145-AB5C-6E972384DB1A}" sibTransId="{EB50CC3F-6AB9-44A0-9597-0A8076E07F3A}"/>
    <dgm:cxn modelId="{01100D9C-A3F7-4B8B-B5F7-A3F97E281E1C}" type="presOf" srcId="{1DCC6D6C-1E29-452F-BDFD-2DBC0A62BE68}" destId="{B99F963B-C8EE-469D-B84C-7FB6FDA21ADF}" srcOrd="0" destOrd="0" presId="urn:microsoft.com/office/officeart/2005/8/layout/vList2"/>
    <dgm:cxn modelId="{7360CBCD-FA14-47B5-B90E-0A6F57D3F6B1}" type="presOf" srcId="{6505BE4C-5509-4712-A327-D6D9286B3740}" destId="{E73B1522-8C6F-494B-A91D-4EB55589A5DC}" srcOrd="0" destOrd="0" presId="urn:microsoft.com/office/officeart/2005/8/layout/vList2"/>
    <dgm:cxn modelId="{4A1F65DF-39CA-49B5-AE68-DCBE62408712}" type="presOf" srcId="{FBF59880-0FD0-4D3C-8B29-CAF80EC9CF0A}" destId="{674283AA-DDB0-48EB-81BE-2C852F1138C4}" srcOrd="0" destOrd="0" presId="urn:microsoft.com/office/officeart/2005/8/layout/vList2"/>
    <dgm:cxn modelId="{39E68FBD-75DF-49D3-8597-9932B2C8881C}" type="presParOf" srcId="{674283AA-DDB0-48EB-81BE-2C852F1138C4}" destId="{E73B1522-8C6F-494B-A91D-4EB55589A5DC}" srcOrd="0" destOrd="0" presId="urn:microsoft.com/office/officeart/2005/8/layout/vList2"/>
    <dgm:cxn modelId="{6F75C09C-CEB1-44B2-AC74-DF3CFC9BA7E5}" type="presParOf" srcId="{674283AA-DDB0-48EB-81BE-2C852F1138C4}" destId="{1D8CA990-5BFE-4188-9AC4-47577D935750}" srcOrd="1" destOrd="0" presId="urn:microsoft.com/office/officeart/2005/8/layout/vList2"/>
    <dgm:cxn modelId="{621F1120-C3E0-46F2-85EE-8C46B9B69AFD}" type="presParOf" srcId="{674283AA-DDB0-48EB-81BE-2C852F1138C4}" destId="{B99F963B-C8EE-469D-B84C-7FB6FDA21AD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16C973-8A4E-4CBB-89BB-135DF20ECCA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8F1F33F-A060-47C2-A630-D1C05D02ED3E}">
      <dgm:prSet/>
      <dgm:spPr/>
      <dgm:t>
        <a:bodyPr/>
        <a:lstStyle/>
        <a:p>
          <a:r>
            <a:rPr lang="en-GB" b="1" dirty="0"/>
            <a:t>Randomised control trial </a:t>
          </a:r>
          <a:r>
            <a:rPr lang="en-GB" dirty="0"/>
            <a:t>– A study which uses a procedure to compare the effectiveness of a different intervention is called a randomised control trial (RCT) and is considered by many to be the ‘gold standard’ of research (Mick Cooper &amp; Sage, 2008, p. 17) </a:t>
          </a:r>
          <a:endParaRPr lang="en-US" dirty="0"/>
        </a:p>
      </dgm:t>
    </dgm:pt>
    <dgm:pt modelId="{9AC1D454-864E-486B-BF27-2D18EF2D90F8}" type="parTrans" cxnId="{47A7B4DF-A12A-48FC-BC03-CC7BC2AADD59}">
      <dgm:prSet/>
      <dgm:spPr/>
      <dgm:t>
        <a:bodyPr/>
        <a:lstStyle/>
        <a:p>
          <a:endParaRPr lang="en-US"/>
        </a:p>
      </dgm:t>
    </dgm:pt>
    <dgm:pt modelId="{68C70642-5E2D-4228-8EBE-1CC1D90D7F8D}" type="sibTrans" cxnId="{47A7B4DF-A12A-48FC-BC03-CC7BC2AADD59}">
      <dgm:prSet/>
      <dgm:spPr/>
      <dgm:t>
        <a:bodyPr/>
        <a:lstStyle/>
        <a:p>
          <a:endParaRPr lang="en-US"/>
        </a:p>
      </dgm:t>
    </dgm:pt>
    <dgm:pt modelId="{28EF42D4-5ED0-4B8C-BCAB-3E03BBC7BC5D}">
      <dgm:prSet/>
      <dgm:spPr/>
      <dgm:t>
        <a:bodyPr/>
        <a:lstStyle/>
        <a:p>
          <a:r>
            <a:rPr lang="en-GB" b="1"/>
            <a:t>Control group </a:t>
          </a:r>
          <a:r>
            <a:rPr lang="en-GB"/>
            <a:t>– counsellors in private practice compared to counsellors that work for a large organisation?  </a:t>
          </a:r>
          <a:endParaRPr lang="en-US"/>
        </a:p>
      </dgm:t>
    </dgm:pt>
    <dgm:pt modelId="{C45F0AB4-ADB2-457D-B5AE-C14B40903A2D}" type="parTrans" cxnId="{CCC61170-BC64-4953-9D1D-5095AD57A6AC}">
      <dgm:prSet/>
      <dgm:spPr/>
      <dgm:t>
        <a:bodyPr/>
        <a:lstStyle/>
        <a:p>
          <a:endParaRPr lang="en-US"/>
        </a:p>
      </dgm:t>
    </dgm:pt>
    <dgm:pt modelId="{14F561CF-F2D9-47B5-B9F2-359272C07200}" type="sibTrans" cxnId="{CCC61170-BC64-4953-9D1D-5095AD57A6AC}">
      <dgm:prSet/>
      <dgm:spPr/>
      <dgm:t>
        <a:bodyPr/>
        <a:lstStyle/>
        <a:p>
          <a:endParaRPr lang="en-US"/>
        </a:p>
      </dgm:t>
    </dgm:pt>
    <dgm:pt modelId="{9EAEA4A1-83C1-4CBF-830B-A5150C7354C5}">
      <dgm:prSet/>
      <dgm:spPr/>
      <dgm:t>
        <a:bodyPr/>
        <a:lstStyle/>
        <a:p>
          <a:r>
            <a:rPr lang="en-GB" b="1"/>
            <a:t>Correlation –</a:t>
          </a:r>
          <a:r>
            <a:rPr lang="en-GB"/>
            <a:t> effect size and variables – i.e – the level of autonomy that a counsellor may feel within an organisation. </a:t>
          </a:r>
          <a:endParaRPr lang="en-US"/>
        </a:p>
      </dgm:t>
    </dgm:pt>
    <dgm:pt modelId="{261942BF-3C3E-4010-8FE9-19A99679940D}" type="parTrans" cxnId="{86B17C43-1165-4C9A-B0F3-D68E0974761A}">
      <dgm:prSet/>
      <dgm:spPr/>
      <dgm:t>
        <a:bodyPr/>
        <a:lstStyle/>
        <a:p>
          <a:endParaRPr lang="en-US"/>
        </a:p>
      </dgm:t>
    </dgm:pt>
    <dgm:pt modelId="{8A5F74DA-CA78-4A6F-9556-A3144EC0BF9A}" type="sibTrans" cxnId="{86B17C43-1165-4C9A-B0F3-D68E0974761A}">
      <dgm:prSet/>
      <dgm:spPr/>
      <dgm:t>
        <a:bodyPr/>
        <a:lstStyle/>
        <a:p>
          <a:endParaRPr lang="en-US"/>
        </a:p>
      </dgm:t>
    </dgm:pt>
    <dgm:pt modelId="{DD9EAE7C-9404-4223-A6AC-FD61E6D94191}" type="pres">
      <dgm:prSet presAssocID="{9B16C973-8A4E-4CBB-89BB-135DF20ECCAE}" presName="root" presStyleCnt="0">
        <dgm:presLayoutVars>
          <dgm:dir/>
          <dgm:resizeHandles val="exact"/>
        </dgm:presLayoutVars>
      </dgm:prSet>
      <dgm:spPr/>
    </dgm:pt>
    <dgm:pt modelId="{D2C607BE-DC9C-48D1-99DD-E4CABF787212}" type="pres">
      <dgm:prSet presAssocID="{08F1F33F-A060-47C2-A630-D1C05D02ED3E}" presName="compNode" presStyleCnt="0"/>
      <dgm:spPr/>
    </dgm:pt>
    <dgm:pt modelId="{E92105BE-8CDB-4F7B-9DD9-3F9C513082BE}" type="pres">
      <dgm:prSet presAssocID="{08F1F33F-A060-47C2-A630-D1C05D02ED3E}" presName="bgRect" presStyleLbl="bgShp" presStyleIdx="0" presStyleCnt="3"/>
      <dgm:spPr/>
    </dgm:pt>
    <dgm:pt modelId="{BE4572AB-68AA-4CE5-A859-82D948C9E3C4}" type="pres">
      <dgm:prSet presAssocID="{08F1F33F-A060-47C2-A630-D1C05D02ED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dicine"/>
        </a:ext>
      </dgm:extLst>
    </dgm:pt>
    <dgm:pt modelId="{A7B7D2AE-C40D-4F39-9FD2-D0CDB51237A5}" type="pres">
      <dgm:prSet presAssocID="{08F1F33F-A060-47C2-A630-D1C05D02ED3E}" presName="spaceRect" presStyleCnt="0"/>
      <dgm:spPr/>
    </dgm:pt>
    <dgm:pt modelId="{03C13B9E-F003-4EDD-8AAB-28D65BA984E0}" type="pres">
      <dgm:prSet presAssocID="{08F1F33F-A060-47C2-A630-D1C05D02ED3E}" presName="parTx" presStyleLbl="revTx" presStyleIdx="0" presStyleCnt="3">
        <dgm:presLayoutVars>
          <dgm:chMax val="0"/>
          <dgm:chPref val="0"/>
        </dgm:presLayoutVars>
      </dgm:prSet>
      <dgm:spPr/>
    </dgm:pt>
    <dgm:pt modelId="{74D1EB6C-E01A-47D0-AD89-1534B67D5D1F}" type="pres">
      <dgm:prSet presAssocID="{68C70642-5E2D-4228-8EBE-1CC1D90D7F8D}" presName="sibTrans" presStyleCnt="0"/>
      <dgm:spPr/>
    </dgm:pt>
    <dgm:pt modelId="{DE8D2769-6139-4C36-A3BC-FE8D473A5BE1}" type="pres">
      <dgm:prSet presAssocID="{28EF42D4-5ED0-4B8C-BCAB-3E03BBC7BC5D}" presName="compNode" presStyleCnt="0"/>
      <dgm:spPr/>
    </dgm:pt>
    <dgm:pt modelId="{C9A2553E-064E-4F2A-A340-839AAC093BF8}" type="pres">
      <dgm:prSet presAssocID="{28EF42D4-5ED0-4B8C-BCAB-3E03BBC7BC5D}" presName="bgRect" presStyleLbl="bgShp" presStyleIdx="1" presStyleCnt="3"/>
      <dgm:spPr/>
    </dgm:pt>
    <dgm:pt modelId="{DF07DF0F-15EE-4796-BD72-0E5EDFA944DA}" type="pres">
      <dgm:prSet presAssocID="{28EF42D4-5ED0-4B8C-BCAB-3E03BBC7BC5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7D1E5743-DEFF-4916-9441-2149B2D39D7A}" type="pres">
      <dgm:prSet presAssocID="{28EF42D4-5ED0-4B8C-BCAB-3E03BBC7BC5D}" presName="spaceRect" presStyleCnt="0"/>
      <dgm:spPr/>
    </dgm:pt>
    <dgm:pt modelId="{368EC1CA-1CB2-4F3F-976E-3D393880117F}" type="pres">
      <dgm:prSet presAssocID="{28EF42D4-5ED0-4B8C-BCAB-3E03BBC7BC5D}" presName="parTx" presStyleLbl="revTx" presStyleIdx="1" presStyleCnt="3">
        <dgm:presLayoutVars>
          <dgm:chMax val="0"/>
          <dgm:chPref val="0"/>
        </dgm:presLayoutVars>
      </dgm:prSet>
      <dgm:spPr/>
    </dgm:pt>
    <dgm:pt modelId="{D41ECA5C-D9F2-4626-9745-F0411B32F6D9}" type="pres">
      <dgm:prSet presAssocID="{14F561CF-F2D9-47B5-B9F2-359272C07200}" presName="sibTrans" presStyleCnt="0"/>
      <dgm:spPr/>
    </dgm:pt>
    <dgm:pt modelId="{EBA75AB0-AEB9-40EF-B2D7-47B2F5DB9E16}" type="pres">
      <dgm:prSet presAssocID="{9EAEA4A1-83C1-4CBF-830B-A5150C7354C5}" presName="compNode" presStyleCnt="0"/>
      <dgm:spPr/>
    </dgm:pt>
    <dgm:pt modelId="{F5937143-9C7D-489C-B5C9-30F3871094CC}" type="pres">
      <dgm:prSet presAssocID="{9EAEA4A1-83C1-4CBF-830B-A5150C7354C5}" presName="bgRect" presStyleLbl="bgShp" presStyleIdx="2" presStyleCnt="3" custLinFactNeighborX="-88" custLinFactNeighborY="1988"/>
      <dgm:spPr/>
    </dgm:pt>
    <dgm:pt modelId="{A217FC4C-88D6-43ED-8832-B13F2F485FBA}" type="pres">
      <dgm:prSet presAssocID="{9EAEA4A1-83C1-4CBF-830B-A5150C7354C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ocial Network"/>
        </a:ext>
      </dgm:extLst>
    </dgm:pt>
    <dgm:pt modelId="{FA2D3119-A28F-4BD5-964B-FBB818425BE3}" type="pres">
      <dgm:prSet presAssocID="{9EAEA4A1-83C1-4CBF-830B-A5150C7354C5}" presName="spaceRect" presStyleCnt="0"/>
      <dgm:spPr/>
    </dgm:pt>
    <dgm:pt modelId="{02E87867-8FB0-4E96-B2E7-6E5544766EBE}" type="pres">
      <dgm:prSet presAssocID="{9EAEA4A1-83C1-4CBF-830B-A5150C7354C5}" presName="parTx" presStyleLbl="revTx" presStyleIdx="2" presStyleCnt="3">
        <dgm:presLayoutVars>
          <dgm:chMax val="0"/>
          <dgm:chPref val="0"/>
        </dgm:presLayoutVars>
      </dgm:prSet>
      <dgm:spPr/>
    </dgm:pt>
  </dgm:ptLst>
  <dgm:cxnLst>
    <dgm:cxn modelId="{0E64971F-3FC1-4B4A-BD38-46026F0272D8}" type="presOf" srcId="{9EAEA4A1-83C1-4CBF-830B-A5150C7354C5}" destId="{02E87867-8FB0-4E96-B2E7-6E5544766EBE}" srcOrd="0" destOrd="0" presId="urn:microsoft.com/office/officeart/2018/2/layout/IconVerticalSolidList"/>
    <dgm:cxn modelId="{86B17C43-1165-4C9A-B0F3-D68E0974761A}" srcId="{9B16C973-8A4E-4CBB-89BB-135DF20ECCAE}" destId="{9EAEA4A1-83C1-4CBF-830B-A5150C7354C5}" srcOrd="2" destOrd="0" parTransId="{261942BF-3C3E-4010-8FE9-19A99679940D}" sibTransId="{8A5F74DA-CA78-4A6F-9556-A3144EC0BF9A}"/>
    <dgm:cxn modelId="{CCC61170-BC64-4953-9D1D-5095AD57A6AC}" srcId="{9B16C973-8A4E-4CBB-89BB-135DF20ECCAE}" destId="{28EF42D4-5ED0-4B8C-BCAB-3E03BBC7BC5D}" srcOrd="1" destOrd="0" parTransId="{C45F0AB4-ADB2-457D-B5AE-C14B40903A2D}" sibTransId="{14F561CF-F2D9-47B5-B9F2-359272C07200}"/>
    <dgm:cxn modelId="{988856B9-BD65-4CAB-BA09-9021AF5656A6}" type="presOf" srcId="{08F1F33F-A060-47C2-A630-D1C05D02ED3E}" destId="{03C13B9E-F003-4EDD-8AAB-28D65BA984E0}" srcOrd="0" destOrd="0" presId="urn:microsoft.com/office/officeart/2018/2/layout/IconVerticalSolidList"/>
    <dgm:cxn modelId="{47A7B4DF-A12A-48FC-BC03-CC7BC2AADD59}" srcId="{9B16C973-8A4E-4CBB-89BB-135DF20ECCAE}" destId="{08F1F33F-A060-47C2-A630-D1C05D02ED3E}" srcOrd="0" destOrd="0" parTransId="{9AC1D454-864E-486B-BF27-2D18EF2D90F8}" sibTransId="{68C70642-5E2D-4228-8EBE-1CC1D90D7F8D}"/>
    <dgm:cxn modelId="{B79617F5-55BC-4277-B065-AF34F028BB6B}" type="presOf" srcId="{9B16C973-8A4E-4CBB-89BB-135DF20ECCAE}" destId="{DD9EAE7C-9404-4223-A6AC-FD61E6D94191}" srcOrd="0" destOrd="0" presId="urn:microsoft.com/office/officeart/2018/2/layout/IconVerticalSolidList"/>
    <dgm:cxn modelId="{F3AC73FE-EF6F-4399-997F-762741AC532D}" type="presOf" srcId="{28EF42D4-5ED0-4B8C-BCAB-3E03BBC7BC5D}" destId="{368EC1CA-1CB2-4F3F-976E-3D393880117F}" srcOrd="0" destOrd="0" presId="urn:microsoft.com/office/officeart/2018/2/layout/IconVerticalSolidList"/>
    <dgm:cxn modelId="{7930E2CA-35CA-4B39-9F87-446C394AD2A7}" type="presParOf" srcId="{DD9EAE7C-9404-4223-A6AC-FD61E6D94191}" destId="{D2C607BE-DC9C-48D1-99DD-E4CABF787212}" srcOrd="0" destOrd="0" presId="urn:microsoft.com/office/officeart/2018/2/layout/IconVerticalSolidList"/>
    <dgm:cxn modelId="{9878E954-705F-4838-9338-F6D05061FB9C}" type="presParOf" srcId="{D2C607BE-DC9C-48D1-99DD-E4CABF787212}" destId="{E92105BE-8CDB-4F7B-9DD9-3F9C513082BE}" srcOrd="0" destOrd="0" presId="urn:microsoft.com/office/officeart/2018/2/layout/IconVerticalSolidList"/>
    <dgm:cxn modelId="{8E716456-1FC5-42B3-B414-6961A4C07060}" type="presParOf" srcId="{D2C607BE-DC9C-48D1-99DD-E4CABF787212}" destId="{BE4572AB-68AA-4CE5-A859-82D948C9E3C4}" srcOrd="1" destOrd="0" presId="urn:microsoft.com/office/officeart/2018/2/layout/IconVerticalSolidList"/>
    <dgm:cxn modelId="{BC0E03C2-04E3-42B9-805A-329703AED59D}" type="presParOf" srcId="{D2C607BE-DC9C-48D1-99DD-E4CABF787212}" destId="{A7B7D2AE-C40D-4F39-9FD2-D0CDB51237A5}" srcOrd="2" destOrd="0" presId="urn:microsoft.com/office/officeart/2018/2/layout/IconVerticalSolidList"/>
    <dgm:cxn modelId="{9F5CCE39-F913-4396-B021-E30E7019DF2C}" type="presParOf" srcId="{D2C607BE-DC9C-48D1-99DD-E4CABF787212}" destId="{03C13B9E-F003-4EDD-8AAB-28D65BA984E0}" srcOrd="3" destOrd="0" presId="urn:microsoft.com/office/officeart/2018/2/layout/IconVerticalSolidList"/>
    <dgm:cxn modelId="{9752ADE9-1C49-4093-A71B-DDFF9C967C16}" type="presParOf" srcId="{DD9EAE7C-9404-4223-A6AC-FD61E6D94191}" destId="{74D1EB6C-E01A-47D0-AD89-1534B67D5D1F}" srcOrd="1" destOrd="0" presId="urn:microsoft.com/office/officeart/2018/2/layout/IconVerticalSolidList"/>
    <dgm:cxn modelId="{C6766203-DB77-4B71-9218-E9D51E340349}" type="presParOf" srcId="{DD9EAE7C-9404-4223-A6AC-FD61E6D94191}" destId="{DE8D2769-6139-4C36-A3BC-FE8D473A5BE1}" srcOrd="2" destOrd="0" presId="urn:microsoft.com/office/officeart/2018/2/layout/IconVerticalSolidList"/>
    <dgm:cxn modelId="{8A9AF7A6-9AC0-4635-A11A-4DC444932F8A}" type="presParOf" srcId="{DE8D2769-6139-4C36-A3BC-FE8D473A5BE1}" destId="{C9A2553E-064E-4F2A-A340-839AAC093BF8}" srcOrd="0" destOrd="0" presId="urn:microsoft.com/office/officeart/2018/2/layout/IconVerticalSolidList"/>
    <dgm:cxn modelId="{C25A87D0-D02C-4CB8-B882-5E62DD59D749}" type="presParOf" srcId="{DE8D2769-6139-4C36-A3BC-FE8D473A5BE1}" destId="{DF07DF0F-15EE-4796-BD72-0E5EDFA944DA}" srcOrd="1" destOrd="0" presId="urn:microsoft.com/office/officeart/2018/2/layout/IconVerticalSolidList"/>
    <dgm:cxn modelId="{8C33E6EA-D68E-463D-9A44-A5362FD140FE}" type="presParOf" srcId="{DE8D2769-6139-4C36-A3BC-FE8D473A5BE1}" destId="{7D1E5743-DEFF-4916-9441-2149B2D39D7A}" srcOrd="2" destOrd="0" presId="urn:microsoft.com/office/officeart/2018/2/layout/IconVerticalSolidList"/>
    <dgm:cxn modelId="{54AA5AE0-E119-493D-BAB0-E2519DEA1B4F}" type="presParOf" srcId="{DE8D2769-6139-4C36-A3BC-FE8D473A5BE1}" destId="{368EC1CA-1CB2-4F3F-976E-3D393880117F}" srcOrd="3" destOrd="0" presId="urn:microsoft.com/office/officeart/2018/2/layout/IconVerticalSolidList"/>
    <dgm:cxn modelId="{EBD75097-729A-465A-86D8-6F0127AB49A2}" type="presParOf" srcId="{DD9EAE7C-9404-4223-A6AC-FD61E6D94191}" destId="{D41ECA5C-D9F2-4626-9745-F0411B32F6D9}" srcOrd="3" destOrd="0" presId="urn:microsoft.com/office/officeart/2018/2/layout/IconVerticalSolidList"/>
    <dgm:cxn modelId="{DC608548-2E29-4141-A3E4-5C5A03E48589}" type="presParOf" srcId="{DD9EAE7C-9404-4223-A6AC-FD61E6D94191}" destId="{EBA75AB0-AEB9-40EF-B2D7-47B2F5DB9E16}" srcOrd="4" destOrd="0" presId="urn:microsoft.com/office/officeart/2018/2/layout/IconVerticalSolidList"/>
    <dgm:cxn modelId="{B1E3780A-07A7-465B-B513-01CC03D961F7}" type="presParOf" srcId="{EBA75AB0-AEB9-40EF-B2D7-47B2F5DB9E16}" destId="{F5937143-9C7D-489C-B5C9-30F3871094CC}" srcOrd="0" destOrd="0" presId="urn:microsoft.com/office/officeart/2018/2/layout/IconVerticalSolidList"/>
    <dgm:cxn modelId="{BD7E26B8-03ED-4C5D-8D6B-16E6D8972B93}" type="presParOf" srcId="{EBA75AB0-AEB9-40EF-B2D7-47B2F5DB9E16}" destId="{A217FC4C-88D6-43ED-8832-B13F2F485FBA}" srcOrd="1" destOrd="0" presId="urn:microsoft.com/office/officeart/2018/2/layout/IconVerticalSolidList"/>
    <dgm:cxn modelId="{670C8411-8329-4868-99C6-26F2AAC69E4D}" type="presParOf" srcId="{EBA75AB0-AEB9-40EF-B2D7-47B2F5DB9E16}" destId="{FA2D3119-A28F-4BD5-964B-FBB818425BE3}" srcOrd="2" destOrd="0" presId="urn:microsoft.com/office/officeart/2018/2/layout/IconVerticalSolidList"/>
    <dgm:cxn modelId="{F2588F50-4E04-47DE-A702-48E7C96ADDB0}" type="presParOf" srcId="{EBA75AB0-AEB9-40EF-B2D7-47B2F5DB9E16}" destId="{02E87867-8FB0-4E96-B2E7-6E5544766EB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B16C973-8A4E-4CBB-89BB-135DF20ECCAE}" type="doc">
      <dgm:prSet loTypeId="urn:microsoft.com/office/officeart/2018/2/layout/IconVerticalSolidList" loCatId="icon" qsTypeId="urn:microsoft.com/office/officeart/2005/8/quickstyle/simple1" qsCatId="simple" csTypeId="urn:microsoft.com/office/officeart/2018/5/colors/Iconchunking_neutralicontext_colorful2" csCatId="colorful" phldr="1"/>
      <dgm:spPr/>
      <dgm:t>
        <a:bodyPr/>
        <a:lstStyle/>
        <a:p>
          <a:endParaRPr lang="en-US"/>
        </a:p>
      </dgm:t>
    </dgm:pt>
    <dgm:pt modelId="{08F1F33F-A060-47C2-A630-D1C05D02ED3E}">
      <dgm:prSet/>
      <dgm:spPr/>
      <dgm:t>
        <a:bodyPr/>
        <a:lstStyle/>
        <a:p>
          <a:r>
            <a:rPr lang="en-US" b="1" dirty="0"/>
            <a:t>Interview- </a:t>
          </a:r>
          <a:r>
            <a:rPr lang="en-US" b="0" i="1" dirty="0"/>
            <a:t> “The research interview is a flexible way of gathering research data that are detailed and personal” </a:t>
          </a:r>
          <a:r>
            <a:rPr lang="en-GB" b="0" i="1" dirty="0"/>
            <a:t>(</a:t>
          </a:r>
          <a:r>
            <a:rPr lang="en-GB" b="0" i="1" dirty="0" err="1"/>
            <a:t>Mcleod</a:t>
          </a:r>
          <a:r>
            <a:rPr lang="en-GB" b="0" i="1" dirty="0"/>
            <a:t>, 2013, p. 115)</a:t>
          </a:r>
          <a:endParaRPr lang="en-US" b="0" dirty="0"/>
        </a:p>
      </dgm:t>
    </dgm:pt>
    <dgm:pt modelId="{9AC1D454-864E-486B-BF27-2D18EF2D90F8}" type="parTrans" cxnId="{47A7B4DF-A12A-48FC-BC03-CC7BC2AADD59}">
      <dgm:prSet/>
      <dgm:spPr/>
      <dgm:t>
        <a:bodyPr/>
        <a:lstStyle/>
        <a:p>
          <a:endParaRPr lang="en-US"/>
        </a:p>
      </dgm:t>
    </dgm:pt>
    <dgm:pt modelId="{68C70642-5E2D-4228-8EBE-1CC1D90D7F8D}" type="sibTrans" cxnId="{47A7B4DF-A12A-48FC-BC03-CC7BC2AADD59}">
      <dgm:prSet/>
      <dgm:spPr/>
      <dgm:t>
        <a:bodyPr/>
        <a:lstStyle/>
        <a:p>
          <a:endParaRPr lang="en-US"/>
        </a:p>
      </dgm:t>
    </dgm:pt>
    <dgm:pt modelId="{28EF42D4-5ED0-4B8C-BCAB-3E03BBC7BC5D}">
      <dgm:prSet/>
      <dgm:spPr/>
      <dgm:t>
        <a:bodyPr/>
        <a:lstStyle/>
        <a:p>
          <a:r>
            <a:rPr lang="en-US" b="1"/>
            <a:t>Subjective</a:t>
          </a:r>
          <a:r>
            <a:rPr lang="en-US" b="1" baseline="0"/>
            <a:t> experiences-</a:t>
          </a:r>
          <a:r>
            <a:rPr lang="en-US" baseline="0"/>
            <a:t> offering significantly rich data set. This could be a positive was of exploring what it is like for counsellors to work in various organizations and comparing the differences. </a:t>
          </a:r>
          <a:endParaRPr lang="en-US"/>
        </a:p>
      </dgm:t>
    </dgm:pt>
    <dgm:pt modelId="{C45F0AB4-ADB2-457D-B5AE-C14B40903A2D}" type="parTrans" cxnId="{CCC61170-BC64-4953-9D1D-5095AD57A6AC}">
      <dgm:prSet/>
      <dgm:spPr/>
      <dgm:t>
        <a:bodyPr/>
        <a:lstStyle/>
        <a:p>
          <a:endParaRPr lang="en-US"/>
        </a:p>
      </dgm:t>
    </dgm:pt>
    <dgm:pt modelId="{14F561CF-F2D9-47B5-B9F2-359272C07200}" type="sibTrans" cxnId="{CCC61170-BC64-4953-9D1D-5095AD57A6AC}">
      <dgm:prSet/>
      <dgm:spPr/>
      <dgm:t>
        <a:bodyPr/>
        <a:lstStyle/>
        <a:p>
          <a:endParaRPr lang="en-US"/>
        </a:p>
      </dgm:t>
    </dgm:pt>
    <dgm:pt modelId="{9EAEA4A1-83C1-4CBF-830B-A5150C7354C5}">
      <dgm:prSet/>
      <dgm:spPr/>
      <dgm:t>
        <a:bodyPr/>
        <a:lstStyle/>
        <a:p>
          <a:r>
            <a:rPr lang="en-US" b="1"/>
            <a:t>The</a:t>
          </a:r>
          <a:r>
            <a:rPr lang="en-US" b="1" baseline="0"/>
            <a:t> data- </a:t>
          </a:r>
          <a:r>
            <a:rPr lang="en-US" baseline="0"/>
            <a:t>having true meaning and interpretation , bringing the research to life,  i.e. Methodologies such as IPA.  </a:t>
          </a:r>
          <a:endParaRPr lang="en-US"/>
        </a:p>
      </dgm:t>
    </dgm:pt>
    <dgm:pt modelId="{261942BF-3C3E-4010-8FE9-19A99679940D}" type="parTrans" cxnId="{86B17C43-1165-4C9A-B0F3-D68E0974761A}">
      <dgm:prSet/>
      <dgm:spPr/>
      <dgm:t>
        <a:bodyPr/>
        <a:lstStyle/>
        <a:p>
          <a:endParaRPr lang="en-US"/>
        </a:p>
      </dgm:t>
    </dgm:pt>
    <dgm:pt modelId="{8A5F74DA-CA78-4A6F-9556-A3144EC0BF9A}" type="sibTrans" cxnId="{86B17C43-1165-4C9A-B0F3-D68E0974761A}">
      <dgm:prSet/>
      <dgm:spPr/>
      <dgm:t>
        <a:bodyPr/>
        <a:lstStyle/>
        <a:p>
          <a:endParaRPr lang="en-US"/>
        </a:p>
      </dgm:t>
    </dgm:pt>
    <dgm:pt modelId="{82DC402F-3971-4114-9F76-00ACCF41E3CC}" type="pres">
      <dgm:prSet presAssocID="{9B16C973-8A4E-4CBB-89BB-135DF20ECCAE}" presName="root" presStyleCnt="0">
        <dgm:presLayoutVars>
          <dgm:dir/>
          <dgm:resizeHandles val="exact"/>
        </dgm:presLayoutVars>
      </dgm:prSet>
      <dgm:spPr/>
    </dgm:pt>
    <dgm:pt modelId="{D1CF5E19-7044-4945-A4CB-0BAB9AB28E03}" type="pres">
      <dgm:prSet presAssocID="{08F1F33F-A060-47C2-A630-D1C05D02ED3E}" presName="compNode" presStyleCnt="0"/>
      <dgm:spPr/>
    </dgm:pt>
    <dgm:pt modelId="{69435CD3-44CE-4813-ADAD-4CDEB7A91396}" type="pres">
      <dgm:prSet presAssocID="{08F1F33F-A060-47C2-A630-D1C05D02ED3E}" presName="bgRect" presStyleLbl="bgShp" presStyleIdx="0" presStyleCnt="3"/>
      <dgm:spPr/>
    </dgm:pt>
    <dgm:pt modelId="{E9102931-2CD3-4A2B-A5A9-96F6A53FA942}" type="pres">
      <dgm:prSet presAssocID="{08F1F33F-A060-47C2-A630-D1C05D02ED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Roll"/>
        </a:ext>
      </dgm:extLst>
    </dgm:pt>
    <dgm:pt modelId="{FE40C7CD-2304-4EDE-8217-21DCFA0B7894}" type="pres">
      <dgm:prSet presAssocID="{08F1F33F-A060-47C2-A630-D1C05D02ED3E}" presName="spaceRect" presStyleCnt="0"/>
      <dgm:spPr/>
    </dgm:pt>
    <dgm:pt modelId="{4BDF285A-69E0-41D2-9AD6-70640B2C8E10}" type="pres">
      <dgm:prSet presAssocID="{08F1F33F-A060-47C2-A630-D1C05D02ED3E}" presName="parTx" presStyleLbl="revTx" presStyleIdx="0" presStyleCnt="3">
        <dgm:presLayoutVars>
          <dgm:chMax val="0"/>
          <dgm:chPref val="0"/>
        </dgm:presLayoutVars>
      </dgm:prSet>
      <dgm:spPr/>
    </dgm:pt>
    <dgm:pt modelId="{79E2DEEA-4280-4387-A0FE-2BB1F4FDD366}" type="pres">
      <dgm:prSet presAssocID="{68C70642-5E2D-4228-8EBE-1CC1D90D7F8D}" presName="sibTrans" presStyleCnt="0"/>
      <dgm:spPr/>
    </dgm:pt>
    <dgm:pt modelId="{5D45C7B0-7247-4447-9ED6-A7B1E61841AD}" type="pres">
      <dgm:prSet presAssocID="{28EF42D4-5ED0-4B8C-BCAB-3E03BBC7BC5D}" presName="compNode" presStyleCnt="0"/>
      <dgm:spPr/>
    </dgm:pt>
    <dgm:pt modelId="{344C82B5-104A-4F5B-861D-B7467D5E7822}" type="pres">
      <dgm:prSet presAssocID="{28EF42D4-5ED0-4B8C-BCAB-3E03BBC7BC5D}" presName="bgRect" presStyleLbl="bgShp" presStyleIdx="1" presStyleCnt="3"/>
      <dgm:spPr/>
    </dgm:pt>
    <dgm:pt modelId="{67F89693-7595-4D53-920D-025ABAEDB54C}" type="pres">
      <dgm:prSet presAssocID="{28EF42D4-5ED0-4B8C-BCAB-3E03BBC7BC5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FDD53DBC-5730-496F-8C73-BBA9086DE273}" type="pres">
      <dgm:prSet presAssocID="{28EF42D4-5ED0-4B8C-BCAB-3E03BBC7BC5D}" presName="spaceRect" presStyleCnt="0"/>
      <dgm:spPr/>
    </dgm:pt>
    <dgm:pt modelId="{A213CA4D-BB34-4BED-B505-E4FBADC4988C}" type="pres">
      <dgm:prSet presAssocID="{28EF42D4-5ED0-4B8C-BCAB-3E03BBC7BC5D}" presName="parTx" presStyleLbl="revTx" presStyleIdx="1" presStyleCnt="3">
        <dgm:presLayoutVars>
          <dgm:chMax val="0"/>
          <dgm:chPref val="0"/>
        </dgm:presLayoutVars>
      </dgm:prSet>
      <dgm:spPr/>
    </dgm:pt>
    <dgm:pt modelId="{93725404-DCED-460B-A101-883B8446E41D}" type="pres">
      <dgm:prSet presAssocID="{14F561CF-F2D9-47B5-B9F2-359272C07200}" presName="sibTrans" presStyleCnt="0"/>
      <dgm:spPr/>
    </dgm:pt>
    <dgm:pt modelId="{2F1FF2D4-713B-44F0-BFC2-74DA6C20E683}" type="pres">
      <dgm:prSet presAssocID="{9EAEA4A1-83C1-4CBF-830B-A5150C7354C5}" presName="compNode" presStyleCnt="0"/>
      <dgm:spPr/>
    </dgm:pt>
    <dgm:pt modelId="{7625508A-AAF2-4434-8999-5EAC26D3739F}" type="pres">
      <dgm:prSet presAssocID="{9EAEA4A1-83C1-4CBF-830B-A5150C7354C5}" presName="bgRect" presStyleLbl="bgShp" presStyleIdx="2" presStyleCnt="3"/>
      <dgm:spPr/>
    </dgm:pt>
    <dgm:pt modelId="{2FB27067-2010-404B-BE51-ECA66846E88C}" type="pres">
      <dgm:prSet presAssocID="{9EAEA4A1-83C1-4CBF-830B-A5150C7354C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744B2812-830C-40AF-B0C0-A8B1EFED6EAD}" type="pres">
      <dgm:prSet presAssocID="{9EAEA4A1-83C1-4CBF-830B-A5150C7354C5}" presName="spaceRect" presStyleCnt="0"/>
      <dgm:spPr/>
    </dgm:pt>
    <dgm:pt modelId="{82F0B09E-1F06-482D-8523-FBC16FCA1A21}" type="pres">
      <dgm:prSet presAssocID="{9EAEA4A1-83C1-4CBF-830B-A5150C7354C5}" presName="parTx" presStyleLbl="revTx" presStyleIdx="2" presStyleCnt="3">
        <dgm:presLayoutVars>
          <dgm:chMax val="0"/>
          <dgm:chPref val="0"/>
        </dgm:presLayoutVars>
      </dgm:prSet>
      <dgm:spPr/>
    </dgm:pt>
  </dgm:ptLst>
  <dgm:cxnLst>
    <dgm:cxn modelId="{B89D5D0A-1584-499E-B7A1-9FDD3DAF8EB3}" type="presOf" srcId="{9EAEA4A1-83C1-4CBF-830B-A5150C7354C5}" destId="{82F0B09E-1F06-482D-8523-FBC16FCA1A21}" srcOrd="0" destOrd="0" presId="urn:microsoft.com/office/officeart/2018/2/layout/IconVerticalSolidList"/>
    <dgm:cxn modelId="{6B08EA5F-C8E7-4E1A-A009-AEF450F49470}" type="presOf" srcId="{08F1F33F-A060-47C2-A630-D1C05D02ED3E}" destId="{4BDF285A-69E0-41D2-9AD6-70640B2C8E10}" srcOrd="0" destOrd="0" presId="urn:microsoft.com/office/officeart/2018/2/layout/IconVerticalSolidList"/>
    <dgm:cxn modelId="{86B17C43-1165-4C9A-B0F3-D68E0974761A}" srcId="{9B16C973-8A4E-4CBB-89BB-135DF20ECCAE}" destId="{9EAEA4A1-83C1-4CBF-830B-A5150C7354C5}" srcOrd="2" destOrd="0" parTransId="{261942BF-3C3E-4010-8FE9-19A99679940D}" sibTransId="{8A5F74DA-CA78-4A6F-9556-A3144EC0BF9A}"/>
    <dgm:cxn modelId="{0951234A-9B15-4004-9F3D-2492AF85EE6D}" type="presOf" srcId="{28EF42D4-5ED0-4B8C-BCAB-3E03BBC7BC5D}" destId="{A213CA4D-BB34-4BED-B505-E4FBADC4988C}" srcOrd="0" destOrd="0" presId="urn:microsoft.com/office/officeart/2018/2/layout/IconVerticalSolidList"/>
    <dgm:cxn modelId="{CCC61170-BC64-4953-9D1D-5095AD57A6AC}" srcId="{9B16C973-8A4E-4CBB-89BB-135DF20ECCAE}" destId="{28EF42D4-5ED0-4B8C-BCAB-3E03BBC7BC5D}" srcOrd="1" destOrd="0" parTransId="{C45F0AB4-ADB2-457D-B5AE-C14B40903A2D}" sibTransId="{14F561CF-F2D9-47B5-B9F2-359272C07200}"/>
    <dgm:cxn modelId="{643A04DB-A87C-4CB9-8BBE-B4F2BFC67650}" type="presOf" srcId="{9B16C973-8A4E-4CBB-89BB-135DF20ECCAE}" destId="{82DC402F-3971-4114-9F76-00ACCF41E3CC}" srcOrd="0" destOrd="0" presId="urn:microsoft.com/office/officeart/2018/2/layout/IconVerticalSolidList"/>
    <dgm:cxn modelId="{47A7B4DF-A12A-48FC-BC03-CC7BC2AADD59}" srcId="{9B16C973-8A4E-4CBB-89BB-135DF20ECCAE}" destId="{08F1F33F-A060-47C2-A630-D1C05D02ED3E}" srcOrd="0" destOrd="0" parTransId="{9AC1D454-864E-486B-BF27-2D18EF2D90F8}" sibTransId="{68C70642-5E2D-4228-8EBE-1CC1D90D7F8D}"/>
    <dgm:cxn modelId="{1741F5A3-1B96-4407-ADC9-F9004A48FD48}" type="presParOf" srcId="{82DC402F-3971-4114-9F76-00ACCF41E3CC}" destId="{D1CF5E19-7044-4945-A4CB-0BAB9AB28E03}" srcOrd="0" destOrd="0" presId="urn:microsoft.com/office/officeart/2018/2/layout/IconVerticalSolidList"/>
    <dgm:cxn modelId="{999F1B91-5B7B-4035-9975-CFF117001F75}" type="presParOf" srcId="{D1CF5E19-7044-4945-A4CB-0BAB9AB28E03}" destId="{69435CD3-44CE-4813-ADAD-4CDEB7A91396}" srcOrd="0" destOrd="0" presId="urn:microsoft.com/office/officeart/2018/2/layout/IconVerticalSolidList"/>
    <dgm:cxn modelId="{F11B5806-F2E9-4C99-B1B3-82BCA6AD9BE5}" type="presParOf" srcId="{D1CF5E19-7044-4945-A4CB-0BAB9AB28E03}" destId="{E9102931-2CD3-4A2B-A5A9-96F6A53FA942}" srcOrd="1" destOrd="0" presId="urn:microsoft.com/office/officeart/2018/2/layout/IconVerticalSolidList"/>
    <dgm:cxn modelId="{52F619CE-F24B-42CD-B6AE-9383D11AD128}" type="presParOf" srcId="{D1CF5E19-7044-4945-A4CB-0BAB9AB28E03}" destId="{FE40C7CD-2304-4EDE-8217-21DCFA0B7894}" srcOrd="2" destOrd="0" presId="urn:microsoft.com/office/officeart/2018/2/layout/IconVerticalSolidList"/>
    <dgm:cxn modelId="{5ABE25FE-ED15-4ED2-8A89-2FD76A108D25}" type="presParOf" srcId="{D1CF5E19-7044-4945-A4CB-0BAB9AB28E03}" destId="{4BDF285A-69E0-41D2-9AD6-70640B2C8E10}" srcOrd="3" destOrd="0" presId="urn:microsoft.com/office/officeart/2018/2/layout/IconVerticalSolidList"/>
    <dgm:cxn modelId="{E69EF2CD-8E68-4D4A-88D5-D0DA0827BBDE}" type="presParOf" srcId="{82DC402F-3971-4114-9F76-00ACCF41E3CC}" destId="{79E2DEEA-4280-4387-A0FE-2BB1F4FDD366}" srcOrd="1" destOrd="0" presId="urn:microsoft.com/office/officeart/2018/2/layout/IconVerticalSolidList"/>
    <dgm:cxn modelId="{2E1B0FF0-29D8-4F05-8A44-3EAD3DCF2F25}" type="presParOf" srcId="{82DC402F-3971-4114-9F76-00ACCF41E3CC}" destId="{5D45C7B0-7247-4447-9ED6-A7B1E61841AD}" srcOrd="2" destOrd="0" presId="urn:microsoft.com/office/officeart/2018/2/layout/IconVerticalSolidList"/>
    <dgm:cxn modelId="{D502E347-9A42-4940-B7FC-A90A34B94C6B}" type="presParOf" srcId="{5D45C7B0-7247-4447-9ED6-A7B1E61841AD}" destId="{344C82B5-104A-4F5B-861D-B7467D5E7822}" srcOrd="0" destOrd="0" presId="urn:microsoft.com/office/officeart/2018/2/layout/IconVerticalSolidList"/>
    <dgm:cxn modelId="{543EA241-A3AE-4958-803D-B3C1D75BA479}" type="presParOf" srcId="{5D45C7B0-7247-4447-9ED6-A7B1E61841AD}" destId="{67F89693-7595-4D53-920D-025ABAEDB54C}" srcOrd="1" destOrd="0" presId="urn:microsoft.com/office/officeart/2018/2/layout/IconVerticalSolidList"/>
    <dgm:cxn modelId="{AB47532C-B14D-4EC4-B84A-E191B607F52D}" type="presParOf" srcId="{5D45C7B0-7247-4447-9ED6-A7B1E61841AD}" destId="{FDD53DBC-5730-496F-8C73-BBA9086DE273}" srcOrd="2" destOrd="0" presId="urn:microsoft.com/office/officeart/2018/2/layout/IconVerticalSolidList"/>
    <dgm:cxn modelId="{2D2AB617-C90A-415E-BB92-B0C5818C029E}" type="presParOf" srcId="{5D45C7B0-7247-4447-9ED6-A7B1E61841AD}" destId="{A213CA4D-BB34-4BED-B505-E4FBADC4988C}" srcOrd="3" destOrd="0" presId="urn:microsoft.com/office/officeart/2018/2/layout/IconVerticalSolidList"/>
    <dgm:cxn modelId="{6FF77EF1-4ABB-4E2B-8D27-ABA377D1A648}" type="presParOf" srcId="{82DC402F-3971-4114-9F76-00ACCF41E3CC}" destId="{93725404-DCED-460B-A101-883B8446E41D}" srcOrd="3" destOrd="0" presId="urn:microsoft.com/office/officeart/2018/2/layout/IconVerticalSolidList"/>
    <dgm:cxn modelId="{9EF772C0-7A09-4781-BFB6-C5AB10FD34A0}" type="presParOf" srcId="{82DC402F-3971-4114-9F76-00ACCF41E3CC}" destId="{2F1FF2D4-713B-44F0-BFC2-74DA6C20E683}" srcOrd="4" destOrd="0" presId="urn:microsoft.com/office/officeart/2018/2/layout/IconVerticalSolidList"/>
    <dgm:cxn modelId="{65D1A16F-BF39-4087-BC9C-3234A20A235E}" type="presParOf" srcId="{2F1FF2D4-713B-44F0-BFC2-74DA6C20E683}" destId="{7625508A-AAF2-4434-8999-5EAC26D3739F}" srcOrd="0" destOrd="0" presId="urn:microsoft.com/office/officeart/2018/2/layout/IconVerticalSolidList"/>
    <dgm:cxn modelId="{D7E316FB-E1CB-46C6-8016-6D3D4A2DD676}" type="presParOf" srcId="{2F1FF2D4-713B-44F0-BFC2-74DA6C20E683}" destId="{2FB27067-2010-404B-BE51-ECA66846E88C}" srcOrd="1" destOrd="0" presId="urn:microsoft.com/office/officeart/2018/2/layout/IconVerticalSolidList"/>
    <dgm:cxn modelId="{9FF6D5FB-EB78-40C5-8C49-67D1FDA98473}" type="presParOf" srcId="{2F1FF2D4-713B-44F0-BFC2-74DA6C20E683}" destId="{744B2812-830C-40AF-B0C0-A8B1EFED6EAD}" srcOrd="2" destOrd="0" presId="urn:microsoft.com/office/officeart/2018/2/layout/IconVerticalSolidList"/>
    <dgm:cxn modelId="{51A41F9B-ABB2-4FED-937A-F0D69F35F1F8}" type="presParOf" srcId="{2F1FF2D4-713B-44F0-BFC2-74DA6C20E683}" destId="{82F0B09E-1F06-482D-8523-FBC16FCA1A2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15F6E3B-50CF-4499-BDF5-ECB241E9E0F4}" type="doc">
      <dgm:prSet loTypeId="urn:microsoft.com/office/officeart/2005/8/layout/list1" loCatId="list" qsTypeId="urn:microsoft.com/office/officeart/2005/8/quickstyle/simple2" qsCatId="simple" csTypeId="urn:microsoft.com/office/officeart/2005/8/colors/colorful5" csCatId="colorful" phldr="1"/>
      <dgm:spPr/>
      <dgm:t>
        <a:bodyPr/>
        <a:lstStyle/>
        <a:p>
          <a:endParaRPr lang="en-US"/>
        </a:p>
      </dgm:t>
    </dgm:pt>
    <dgm:pt modelId="{84EE476D-3861-4CAE-BB65-E91DBD658D24}">
      <dgm:prSet/>
      <dgm:spPr/>
      <dgm:t>
        <a:bodyPr/>
        <a:lstStyle/>
        <a:p>
          <a:r>
            <a:rPr lang="en-US" dirty="0"/>
            <a:t>Ontological and epistemological positions </a:t>
          </a:r>
        </a:p>
      </dgm:t>
    </dgm:pt>
    <dgm:pt modelId="{31B694D5-796A-44E0-BA1F-496F03B7D08C}" type="parTrans" cxnId="{0C379537-FB60-434A-92BE-0D24385E3486}">
      <dgm:prSet/>
      <dgm:spPr/>
      <dgm:t>
        <a:bodyPr/>
        <a:lstStyle/>
        <a:p>
          <a:endParaRPr lang="en-US"/>
        </a:p>
      </dgm:t>
    </dgm:pt>
    <dgm:pt modelId="{52CBA7DA-FE3E-4BF9-9EA4-138B2B5EFA6E}" type="sibTrans" cxnId="{0C379537-FB60-434A-92BE-0D24385E3486}">
      <dgm:prSet/>
      <dgm:spPr/>
      <dgm:t>
        <a:bodyPr/>
        <a:lstStyle/>
        <a:p>
          <a:endParaRPr lang="en-US"/>
        </a:p>
      </dgm:t>
    </dgm:pt>
    <dgm:pt modelId="{40C0086E-6839-4E27-9F12-7A852BD37725}">
      <dgm:prSet/>
      <dgm:spPr/>
      <dgm:t>
        <a:bodyPr/>
        <a:lstStyle/>
        <a:p>
          <a:r>
            <a:rPr lang="en-US" dirty="0"/>
            <a:t>Methods of enquiry </a:t>
          </a:r>
        </a:p>
      </dgm:t>
    </dgm:pt>
    <dgm:pt modelId="{D414C4FA-10D3-4BE7-8F4C-35E987F87A4B}" type="parTrans" cxnId="{1F9F483A-5410-49E8-B541-D79BA72B124F}">
      <dgm:prSet/>
      <dgm:spPr/>
      <dgm:t>
        <a:bodyPr/>
        <a:lstStyle/>
        <a:p>
          <a:endParaRPr lang="en-US"/>
        </a:p>
      </dgm:t>
    </dgm:pt>
    <dgm:pt modelId="{3A7B8654-9F76-4037-BC9F-0C589856A157}" type="sibTrans" cxnId="{1F9F483A-5410-49E8-B541-D79BA72B124F}">
      <dgm:prSet/>
      <dgm:spPr/>
      <dgm:t>
        <a:bodyPr/>
        <a:lstStyle/>
        <a:p>
          <a:endParaRPr lang="en-US"/>
        </a:p>
      </dgm:t>
    </dgm:pt>
    <dgm:pt modelId="{5B7B877D-DD81-4B09-A5E1-A70623888053}">
      <dgm:prSet/>
      <dgm:spPr/>
      <dgm:t>
        <a:bodyPr/>
        <a:lstStyle/>
        <a:p>
          <a:r>
            <a:rPr lang="en-US" dirty="0"/>
            <a:t>Aims of the approach </a:t>
          </a:r>
        </a:p>
      </dgm:t>
    </dgm:pt>
    <dgm:pt modelId="{9E0159E5-6C00-45A9-BD43-8EBA516ABFFA}" type="parTrans" cxnId="{AC7790D0-9A42-4974-9F90-4BC700441ABE}">
      <dgm:prSet/>
      <dgm:spPr/>
      <dgm:t>
        <a:bodyPr/>
        <a:lstStyle/>
        <a:p>
          <a:endParaRPr lang="en-US"/>
        </a:p>
      </dgm:t>
    </dgm:pt>
    <dgm:pt modelId="{DD29D267-1D58-470A-8525-6C3FB779E3EB}" type="sibTrans" cxnId="{AC7790D0-9A42-4974-9F90-4BC700441ABE}">
      <dgm:prSet/>
      <dgm:spPr/>
      <dgm:t>
        <a:bodyPr/>
        <a:lstStyle/>
        <a:p>
          <a:endParaRPr lang="en-US"/>
        </a:p>
      </dgm:t>
    </dgm:pt>
    <dgm:pt modelId="{CB160B95-A03E-426B-B3A8-91AEEC6D04AF}">
      <dgm:prSet/>
      <dgm:spPr/>
      <dgm:t>
        <a:bodyPr/>
        <a:lstStyle/>
        <a:p>
          <a:r>
            <a:rPr lang="en-US" dirty="0"/>
            <a:t>Methodology </a:t>
          </a:r>
        </a:p>
      </dgm:t>
    </dgm:pt>
    <dgm:pt modelId="{12BC3B90-A68B-410D-9AEF-982FD99868EE}" type="parTrans" cxnId="{AA1C8E67-DE67-4E6E-BC8A-DC133E5FC693}">
      <dgm:prSet/>
      <dgm:spPr/>
      <dgm:t>
        <a:bodyPr/>
        <a:lstStyle/>
        <a:p>
          <a:endParaRPr lang="en-US"/>
        </a:p>
      </dgm:t>
    </dgm:pt>
    <dgm:pt modelId="{988FD1D8-E506-41B1-9C10-04E871DC8BD7}" type="sibTrans" cxnId="{AA1C8E67-DE67-4E6E-BC8A-DC133E5FC693}">
      <dgm:prSet/>
      <dgm:spPr/>
      <dgm:t>
        <a:bodyPr/>
        <a:lstStyle/>
        <a:p>
          <a:endParaRPr lang="en-US"/>
        </a:p>
      </dgm:t>
    </dgm:pt>
    <dgm:pt modelId="{F25F2C3D-8FAE-423C-8589-A093680C7B14}" type="pres">
      <dgm:prSet presAssocID="{815F6E3B-50CF-4499-BDF5-ECB241E9E0F4}" presName="linear" presStyleCnt="0">
        <dgm:presLayoutVars>
          <dgm:dir/>
          <dgm:animLvl val="lvl"/>
          <dgm:resizeHandles val="exact"/>
        </dgm:presLayoutVars>
      </dgm:prSet>
      <dgm:spPr/>
    </dgm:pt>
    <dgm:pt modelId="{9A84D0B6-1037-42D0-800D-28AC1BB42271}" type="pres">
      <dgm:prSet presAssocID="{84EE476D-3861-4CAE-BB65-E91DBD658D24}" presName="parentLin" presStyleCnt="0"/>
      <dgm:spPr/>
    </dgm:pt>
    <dgm:pt modelId="{CF15EDE8-2306-435F-94B2-3FF9F5A9E955}" type="pres">
      <dgm:prSet presAssocID="{84EE476D-3861-4CAE-BB65-E91DBD658D24}" presName="parentLeftMargin" presStyleLbl="node1" presStyleIdx="0" presStyleCnt="4"/>
      <dgm:spPr/>
    </dgm:pt>
    <dgm:pt modelId="{D837980F-0C2F-4634-89CA-48AE624218AC}" type="pres">
      <dgm:prSet presAssocID="{84EE476D-3861-4CAE-BB65-E91DBD658D24}" presName="parentText" presStyleLbl="node1" presStyleIdx="0" presStyleCnt="4">
        <dgm:presLayoutVars>
          <dgm:chMax val="0"/>
          <dgm:bulletEnabled val="1"/>
        </dgm:presLayoutVars>
      </dgm:prSet>
      <dgm:spPr/>
    </dgm:pt>
    <dgm:pt modelId="{6A96200A-6DAC-4495-BF34-6C4E241047D2}" type="pres">
      <dgm:prSet presAssocID="{84EE476D-3861-4CAE-BB65-E91DBD658D24}" presName="negativeSpace" presStyleCnt="0"/>
      <dgm:spPr/>
    </dgm:pt>
    <dgm:pt modelId="{05EB71F3-EE7D-4FF0-8F91-F544174EA819}" type="pres">
      <dgm:prSet presAssocID="{84EE476D-3861-4CAE-BB65-E91DBD658D24}" presName="childText" presStyleLbl="conFgAcc1" presStyleIdx="0" presStyleCnt="4">
        <dgm:presLayoutVars>
          <dgm:bulletEnabled val="1"/>
        </dgm:presLayoutVars>
      </dgm:prSet>
      <dgm:spPr/>
    </dgm:pt>
    <dgm:pt modelId="{C960737D-C8F1-4FD5-9B87-97FF58C006FD}" type="pres">
      <dgm:prSet presAssocID="{52CBA7DA-FE3E-4BF9-9EA4-138B2B5EFA6E}" presName="spaceBetweenRectangles" presStyleCnt="0"/>
      <dgm:spPr/>
    </dgm:pt>
    <dgm:pt modelId="{20521368-1ED7-4419-B7BB-CB8221925F2A}" type="pres">
      <dgm:prSet presAssocID="{40C0086E-6839-4E27-9F12-7A852BD37725}" presName="parentLin" presStyleCnt="0"/>
      <dgm:spPr/>
    </dgm:pt>
    <dgm:pt modelId="{2D4F54C6-38C1-41BA-81F3-F5CA55E3A4CC}" type="pres">
      <dgm:prSet presAssocID="{40C0086E-6839-4E27-9F12-7A852BD37725}" presName="parentLeftMargin" presStyleLbl="node1" presStyleIdx="0" presStyleCnt="4"/>
      <dgm:spPr/>
    </dgm:pt>
    <dgm:pt modelId="{92A81BB2-B46D-4A63-B1E3-BB75952AE957}" type="pres">
      <dgm:prSet presAssocID="{40C0086E-6839-4E27-9F12-7A852BD37725}" presName="parentText" presStyleLbl="node1" presStyleIdx="1" presStyleCnt="4" custLinFactNeighborY="-5463">
        <dgm:presLayoutVars>
          <dgm:chMax val="0"/>
          <dgm:bulletEnabled val="1"/>
        </dgm:presLayoutVars>
      </dgm:prSet>
      <dgm:spPr/>
    </dgm:pt>
    <dgm:pt modelId="{80067841-F0C5-4A66-B6E0-985E6047DC05}" type="pres">
      <dgm:prSet presAssocID="{40C0086E-6839-4E27-9F12-7A852BD37725}" presName="negativeSpace" presStyleCnt="0"/>
      <dgm:spPr/>
    </dgm:pt>
    <dgm:pt modelId="{49924CD9-B651-4B6A-B749-9A6C2033E42F}" type="pres">
      <dgm:prSet presAssocID="{40C0086E-6839-4E27-9F12-7A852BD37725}" presName="childText" presStyleLbl="conFgAcc1" presStyleIdx="1" presStyleCnt="4">
        <dgm:presLayoutVars>
          <dgm:bulletEnabled val="1"/>
        </dgm:presLayoutVars>
      </dgm:prSet>
      <dgm:spPr/>
    </dgm:pt>
    <dgm:pt modelId="{8911738F-183F-4E3C-8EC2-3C15627435EE}" type="pres">
      <dgm:prSet presAssocID="{3A7B8654-9F76-4037-BC9F-0C589856A157}" presName="spaceBetweenRectangles" presStyleCnt="0"/>
      <dgm:spPr/>
    </dgm:pt>
    <dgm:pt modelId="{4935840A-831F-4BC4-AE2B-BD12DE428E37}" type="pres">
      <dgm:prSet presAssocID="{5B7B877D-DD81-4B09-A5E1-A70623888053}" presName="parentLin" presStyleCnt="0"/>
      <dgm:spPr/>
    </dgm:pt>
    <dgm:pt modelId="{9EA99FF9-0305-48CD-B000-ED673716C85A}" type="pres">
      <dgm:prSet presAssocID="{5B7B877D-DD81-4B09-A5E1-A70623888053}" presName="parentLeftMargin" presStyleLbl="node1" presStyleIdx="1" presStyleCnt="4"/>
      <dgm:spPr/>
    </dgm:pt>
    <dgm:pt modelId="{DB3E44E4-CCF7-4EFC-A478-32F231645B5C}" type="pres">
      <dgm:prSet presAssocID="{5B7B877D-DD81-4B09-A5E1-A70623888053}" presName="parentText" presStyleLbl="node1" presStyleIdx="2" presStyleCnt="4">
        <dgm:presLayoutVars>
          <dgm:chMax val="0"/>
          <dgm:bulletEnabled val="1"/>
        </dgm:presLayoutVars>
      </dgm:prSet>
      <dgm:spPr/>
    </dgm:pt>
    <dgm:pt modelId="{7264A90A-DACB-45D8-B3E9-4382DE64CD61}" type="pres">
      <dgm:prSet presAssocID="{5B7B877D-DD81-4B09-A5E1-A70623888053}" presName="negativeSpace" presStyleCnt="0"/>
      <dgm:spPr/>
    </dgm:pt>
    <dgm:pt modelId="{1BF33A09-0D43-4671-BFFB-937AE633994F}" type="pres">
      <dgm:prSet presAssocID="{5B7B877D-DD81-4B09-A5E1-A70623888053}" presName="childText" presStyleLbl="conFgAcc1" presStyleIdx="2" presStyleCnt="4">
        <dgm:presLayoutVars>
          <dgm:bulletEnabled val="1"/>
        </dgm:presLayoutVars>
      </dgm:prSet>
      <dgm:spPr/>
    </dgm:pt>
    <dgm:pt modelId="{841989D9-DCF3-4E35-B134-D9F84151534B}" type="pres">
      <dgm:prSet presAssocID="{DD29D267-1D58-470A-8525-6C3FB779E3EB}" presName="spaceBetweenRectangles" presStyleCnt="0"/>
      <dgm:spPr/>
    </dgm:pt>
    <dgm:pt modelId="{BF0E2A08-9ED1-478C-9B18-DEEA69F27484}" type="pres">
      <dgm:prSet presAssocID="{CB160B95-A03E-426B-B3A8-91AEEC6D04AF}" presName="parentLin" presStyleCnt="0"/>
      <dgm:spPr/>
    </dgm:pt>
    <dgm:pt modelId="{BBBB83D8-DF0F-4362-A468-36694664E7C8}" type="pres">
      <dgm:prSet presAssocID="{CB160B95-A03E-426B-B3A8-91AEEC6D04AF}" presName="parentLeftMargin" presStyleLbl="node1" presStyleIdx="2" presStyleCnt="4"/>
      <dgm:spPr/>
    </dgm:pt>
    <dgm:pt modelId="{AF95A5A1-DCAB-4B8C-817D-E9C25B578D10}" type="pres">
      <dgm:prSet presAssocID="{CB160B95-A03E-426B-B3A8-91AEEC6D04AF}" presName="parentText" presStyleLbl="node1" presStyleIdx="3" presStyleCnt="4">
        <dgm:presLayoutVars>
          <dgm:chMax val="0"/>
          <dgm:bulletEnabled val="1"/>
        </dgm:presLayoutVars>
      </dgm:prSet>
      <dgm:spPr/>
    </dgm:pt>
    <dgm:pt modelId="{578C0B89-E3E2-4841-8A37-BFD8EE863581}" type="pres">
      <dgm:prSet presAssocID="{CB160B95-A03E-426B-B3A8-91AEEC6D04AF}" presName="negativeSpace" presStyleCnt="0"/>
      <dgm:spPr/>
    </dgm:pt>
    <dgm:pt modelId="{DC28F9E0-6FB6-47A9-9588-0AE301AB5FA9}" type="pres">
      <dgm:prSet presAssocID="{CB160B95-A03E-426B-B3A8-91AEEC6D04AF}" presName="childText" presStyleLbl="conFgAcc1" presStyleIdx="3" presStyleCnt="4">
        <dgm:presLayoutVars>
          <dgm:bulletEnabled val="1"/>
        </dgm:presLayoutVars>
      </dgm:prSet>
      <dgm:spPr/>
    </dgm:pt>
  </dgm:ptLst>
  <dgm:cxnLst>
    <dgm:cxn modelId="{399A5E01-572F-4DB4-B1CB-BC79DC2C494C}" type="presOf" srcId="{84EE476D-3861-4CAE-BB65-E91DBD658D24}" destId="{D837980F-0C2F-4634-89CA-48AE624218AC}" srcOrd="1" destOrd="0" presId="urn:microsoft.com/office/officeart/2005/8/layout/list1"/>
    <dgm:cxn modelId="{F74E9C31-7613-4E8A-A5E9-CFEBD4ABD070}" type="presOf" srcId="{815F6E3B-50CF-4499-BDF5-ECB241E9E0F4}" destId="{F25F2C3D-8FAE-423C-8589-A093680C7B14}" srcOrd="0" destOrd="0" presId="urn:microsoft.com/office/officeart/2005/8/layout/list1"/>
    <dgm:cxn modelId="{0C379537-FB60-434A-92BE-0D24385E3486}" srcId="{815F6E3B-50CF-4499-BDF5-ECB241E9E0F4}" destId="{84EE476D-3861-4CAE-BB65-E91DBD658D24}" srcOrd="0" destOrd="0" parTransId="{31B694D5-796A-44E0-BA1F-496F03B7D08C}" sibTransId="{52CBA7DA-FE3E-4BF9-9EA4-138B2B5EFA6E}"/>
    <dgm:cxn modelId="{1F9F483A-5410-49E8-B541-D79BA72B124F}" srcId="{815F6E3B-50CF-4499-BDF5-ECB241E9E0F4}" destId="{40C0086E-6839-4E27-9F12-7A852BD37725}" srcOrd="1" destOrd="0" parTransId="{D414C4FA-10D3-4BE7-8F4C-35E987F87A4B}" sibTransId="{3A7B8654-9F76-4037-BC9F-0C589856A157}"/>
    <dgm:cxn modelId="{9B43C63B-90DE-4D2D-BFDD-EE258D3F0A3E}" type="presOf" srcId="{84EE476D-3861-4CAE-BB65-E91DBD658D24}" destId="{CF15EDE8-2306-435F-94B2-3FF9F5A9E955}" srcOrd="0" destOrd="0" presId="urn:microsoft.com/office/officeart/2005/8/layout/list1"/>
    <dgm:cxn modelId="{0835CE3C-5182-456D-A4D2-E3E295F295C4}" type="presOf" srcId="{CB160B95-A03E-426B-B3A8-91AEEC6D04AF}" destId="{BBBB83D8-DF0F-4362-A468-36694664E7C8}" srcOrd="0" destOrd="0" presId="urn:microsoft.com/office/officeart/2005/8/layout/list1"/>
    <dgm:cxn modelId="{DC423C44-774A-4716-BFDC-6EB426B4F156}" type="presOf" srcId="{40C0086E-6839-4E27-9F12-7A852BD37725}" destId="{92A81BB2-B46D-4A63-B1E3-BB75952AE957}" srcOrd="1" destOrd="0" presId="urn:microsoft.com/office/officeart/2005/8/layout/list1"/>
    <dgm:cxn modelId="{41454264-5EF3-4A6D-9D87-CAF05FAFBB8A}" type="presOf" srcId="{CB160B95-A03E-426B-B3A8-91AEEC6D04AF}" destId="{AF95A5A1-DCAB-4B8C-817D-E9C25B578D10}" srcOrd="1" destOrd="0" presId="urn:microsoft.com/office/officeart/2005/8/layout/list1"/>
    <dgm:cxn modelId="{AA1C8E67-DE67-4E6E-BC8A-DC133E5FC693}" srcId="{815F6E3B-50CF-4499-BDF5-ECB241E9E0F4}" destId="{CB160B95-A03E-426B-B3A8-91AEEC6D04AF}" srcOrd="3" destOrd="0" parTransId="{12BC3B90-A68B-410D-9AEF-982FD99868EE}" sibTransId="{988FD1D8-E506-41B1-9C10-04E871DC8BD7}"/>
    <dgm:cxn modelId="{76BEE0A9-FBA1-4F2E-9532-19BE8D9AF2C9}" type="presOf" srcId="{5B7B877D-DD81-4B09-A5E1-A70623888053}" destId="{DB3E44E4-CCF7-4EFC-A478-32F231645B5C}" srcOrd="1" destOrd="0" presId="urn:microsoft.com/office/officeart/2005/8/layout/list1"/>
    <dgm:cxn modelId="{71F737C3-6975-4D1D-AD68-14E6CC9378A6}" type="presOf" srcId="{5B7B877D-DD81-4B09-A5E1-A70623888053}" destId="{9EA99FF9-0305-48CD-B000-ED673716C85A}" srcOrd="0" destOrd="0" presId="urn:microsoft.com/office/officeart/2005/8/layout/list1"/>
    <dgm:cxn modelId="{AC7790D0-9A42-4974-9F90-4BC700441ABE}" srcId="{815F6E3B-50CF-4499-BDF5-ECB241E9E0F4}" destId="{5B7B877D-DD81-4B09-A5E1-A70623888053}" srcOrd="2" destOrd="0" parTransId="{9E0159E5-6C00-45A9-BD43-8EBA516ABFFA}" sibTransId="{DD29D267-1D58-470A-8525-6C3FB779E3EB}"/>
    <dgm:cxn modelId="{7CD692F8-A4A8-4144-AB23-DB91131B4C25}" type="presOf" srcId="{40C0086E-6839-4E27-9F12-7A852BD37725}" destId="{2D4F54C6-38C1-41BA-81F3-F5CA55E3A4CC}" srcOrd="0" destOrd="0" presId="urn:microsoft.com/office/officeart/2005/8/layout/list1"/>
    <dgm:cxn modelId="{6FB1D369-CDED-40F6-A19F-C62D593B3A1F}" type="presParOf" srcId="{F25F2C3D-8FAE-423C-8589-A093680C7B14}" destId="{9A84D0B6-1037-42D0-800D-28AC1BB42271}" srcOrd="0" destOrd="0" presId="urn:microsoft.com/office/officeart/2005/8/layout/list1"/>
    <dgm:cxn modelId="{01BEC63C-DF83-4F73-A9B1-4070F7E6A47C}" type="presParOf" srcId="{9A84D0B6-1037-42D0-800D-28AC1BB42271}" destId="{CF15EDE8-2306-435F-94B2-3FF9F5A9E955}" srcOrd="0" destOrd="0" presId="urn:microsoft.com/office/officeart/2005/8/layout/list1"/>
    <dgm:cxn modelId="{BFB318FA-ABF9-4515-A4A3-27C70F8975A5}" type="presParOf" srcId="{9A84D0B6-1037-42D0-800D-28AC1BB42271}" destId="{D837980F-0C2F-4634-89CA-48AE624218AC}" srcOrd="1" destOrd="0" presId="urn:microsoft.com/office/officeart/2005/8/layout/list1"/>
    <dgm:cxn modelId="{DE274CC9-D0E5-4D05-90CB-F4B64458E120}" type="presParOf" srcId="{F25F2C3D-8FAE-423C-8589-A093680C7B14}" destId="{6A96200A-6DAC-4495-BF34-6C4E241047D2}" srcOrd="1" destOrd="0" presId="urn:microsoft.com/office/officeart/2005/8/layout/list1"/>
    <dgm:cxn modelId="{6A4AD14A-2349-45B4-8738-82A284305A6B}" type="presParOf" srcId="{F25F2C3D-8FAE-423C-8589-A093680C7B14}" destId="{05EB71F3-EE7D-4FF0-8F91-F544174EA819}" srcOrd="2" destOrd="0" presId="urn:microsoft.com/office/officeart/2005/8/layout/list1"/>
    <dgm:cxn modelId="{BA7FF21E-1E29-40D3-8B4C-48366C06557E}" type="presParOf" srcId="{F25F2C3D-8FAE-423C-8589-A093680C7B14}" destId="{C960737D-C8F1-4FD5-9B87-97FF58C006FD}" srcOrd="3" destOrd="0" presId="urn:microsoft.com/office/officeart/2005/8/layout/list1"/>
    <dgm:cxn modelId="{E21A03C3-1720-4B6B-B4DA-FBFF0AE6048F}" type="presParOf" srcId="{F25F2C3D-8FAE-423C-8589-A093680C7B14}" destId="{20521368-1ED7-4419-B7BB-CB8221925F2A}" srcOrd="4" destOrd="0" presId="urn:microsoft.com/office/officeart/2005/8/layout/list1"/>
    <dgm:cxn modelId="{7BAAD0F1-20B6-4896-92AD-696FB0140939}" type="presParOf" srcId="{20521368-1ED7-4419-B7BB-CB8221925F2A}" destId="{2D4F54C6-38C1-41BA-81F3-F5CA55E3A4CC}" srcOrd="0" destOrd="0" presId="urn:microsoft.com/office/officeart/2005/8/layout/list1"/>
    <dgm:cxn modelId="{08000A6D-2138-44F1-BAB8-A32F69DB124C}" type="presParOf" srcId="{20521368-1ED7-4419-B7BB-CB8221925F2A}" destId="{92A81BB2-B46D-4A63-B1E3-BB75952AE957}" srcOrd="1" destOrd="0" presId="urn:microsoft.com/office/officeart/2005/8/layout/list1"/>
    <dgm:cxn modelId="{40C6E023-28BB-4067-A442-0B0C6BC691FF}" type="presParOf" srcId="{F25F2C3D-8FAE-423C-8589-A093680C7B14}" destId="{80067841-F0C5-4A66-B6E0-985E6047DC05}" srcOrd="5" destOrd="0" presId="urn:microsoft.com/office/officeart/2005/8/layout/list1"/>
    <dgm:cxn modelId="{FEB2150E-D8CB-4E61-8294-2237428E2B52}" type="presParOf" srcId="{F25F2C3D-8FAE-423C-8589-A093680C7B14}" destId="{49924CD9-B651-4B6A-B749-9A6C2033E42F}" srcOrd="6" destOrd="0" presId="urn:microsoft.com/office/officeart/2005/8/layout/list1"/>
    <dgm:cxn modelId="{53F89687-1B17-4D6E-BFA9-36CF3954E777}" type="presParOf" srcId="{F25F2C3D-8FAE-423C-8589-A093680C7B14}" destId="{8911738F-183F-4E3C-8EC2-3C15627435EE}" srcOrd="7" destOrd="0" presId="urn:microsoft.com/office/officeart/2005/8/layout/list1"/>
    <dgm:cxn modelId="{5311F386-FAC2-4284-8D5E-C66A39C8145C}" type="presParOf" srcId="{F25F2C3D-8FAE-423C-8589-A093680C7B14}" destId="{4935840A-831F-4BC4-AE2B-BD12DE428E37}" srcOrd="8" destOrd="0" presId="urn:microsoft.com/office/officeart/2005/8/layout/list1"/>
    <dgm:cxn modelId="{A690E5E8-CEAE-413C-8DEE-D16F40FFFC77}" type="presParOf" srcId="{4935840A-831F-4BC4-AE2B-BD12DE428E37}" destId="{9EA99FF9-0305-48CD-B000-ED673716C85A}" srcOrd="0" destOrd="0" presId="urn:microsoft.com/office/officeart/2005/8/layout/list1"/>
    <dgm:cxn modelId="{9CBDDC4B-9556-4131-8002-00CCE1E4B9B5}" type="presParOf" srcId="{4935840A-831F-4BC4-AE2B-BD12DE428E37}" destId="{DB3E44E4-CCF7-4EFC-A478-32F231645B5C}" srcOrd="1" destOrd="0" presId="urn:microsoft.com/office/officeart/2005/8/layout/list1"/>
    <dgm:cxn modelId="{C74F53AF-B5BF-4C25-B4D0-5D2B6C1AC2A3}" type="presParOf" srcId="{F25F2C3D-8FAE-423C-8589-A093680C7B14}" destId="{7264A90A-DACB-45D8-B3E9-4382DE64CD61}" srcOrd="9" destOrd="0" presId="urn:microsoft.com/office/officeart/2005/8/layout/list1"/>
    <dgm:cxn modelId="{C8BD949B-595C-49C3-9A1C-E1AC4613098E}" type="presParOf" srcId="{F25F2C3D-8FAE-423C-8589-A093680C7B14}" destId="{1BF33A09-0D43-4671-BFFB-937AE633994F}" srcOrd="10" destOrd="0" presId="urn:microsoft.com/office/officeart/2005/8/layout/list1"/>
    <dgm:cxn modelId="{A4536B10-B8CB-47C0-9F2B-32F95F8BA6D6}" type="presParOf" srcId="{F25F2C3D-8FAE-423C-8589-A093680C7B14}" destId="{841989D9-DCF3-4E35-B134-D9F84151534B}" srcOrd="11" destOrd="0" presId="urn:microsoft.com/office/officeart/2005/8/layout/list1"/>
    <dgm:cxn modelId="{C713B412-39BF-4C31-BD59-5BC64751400D}" type="presParOf" srcId="{F25F2C3D-8FAE-423C-8589-A093680C7B14}" destId="{BF0E2A08-9ED1-478C-9B18-DEEA69F27484}" srcOrd="12" destOrd="0" presId="urn:microsoft.com/office/officeart/2005/8/layout/list1"/>
    <dgm:cxn modelId="{F3514DB1-E14F-4565-A43B-C5B0A277522F}" type="presParOf" srcId="{BF0E2A08-9ED1-478C-9B18-DEEA69F27484}" destId="{BBBB83D8-DF0F-4362-A468-36694664E7C8}" srcOrd="0" destOrd="0" presId="urn:microsoft.com/office/officeart/2005/8/layout/list1"/>
    <dgm:cxn modelId="{38F93991-3EE2-4D29-A8DD-C8D8163A25D2}" type="presParOf" srcId="{BF0E2A08-9ED1-478C-9B18-DEEA69F27484}" destId="{AF95A5A1-DCAB-4B8C-817D-E9C25B578D10}" srcOrd="1" destOrd="0" presId="urn:microsoft.com/office/officeart/2005/8/layout/list1"/>
    <dgm:cxn modelId="{C3B21C3C-C7E1-4AB5-A5EB-C5B244DA0AF9}" type="presParOf" srcId="{F25F2C3D-8FAE-423C-8589-A093680C7B14}" destId="{578C0B89-E3E2-4841-8A37-BFD8EE863581}" srcOrd="13" destOrd="0" presId="urn:microsoft.com/office/officeart/2005/8/layout/list1"/>
    <dgm:cxn modelId="{59CFF857-8EFB-44A4-818E-F377CE66E86A}" type="presParOf" srcId="{F25F2C3D-8FAE-423C-8589-A093680C7B14}" destId="{DC28F9E0-6FB6-47A9-9588-0AE301AB5FA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E60F282-8763-4354-A524-ED14B3160D60}"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268FD395-9F99-4738-A2FB-C3C333A3C022}">
      <dgm:prSet/>
      <dgm:spPr/>
      <dgm:t>
        <a:bodyPr/>
        <a:lstStyle/>
        <a:p>
          <a:pPr algn="ctr"/>
          <a:r>
            <a:rPr lang="en-GB"/>
            <a:t>Larger target audience </a:t>
          </a:r>
          <a:endParaRPr lang="en-US"/>
        </a:p>
      </dgm:t>
    </dgm:pt>
    <dgm:pt modelId="{5B579D2D-EF75-4A78-9B85-550737AA8EF1}" type="parTrans" cxnId="{4F208906-C278-4ACA-84F4-0990D85A6CF7}">
      <dgm:prSet/>
      <dgm:spPr/>
      <dgm:t>
        <a:bodyPr/>
        <a:lstStyle/>
        <a:p>
          <a:pPr algn="ctr"/>
          <a:endParaRPr lang="en-US"/>
        </a:p>
      </dgm:t>
    </dgm:pt>
    <dgm:pt modelId="{E83640EE-9159-4E0F-A07D-22082EC8B1F3}" type="sibTrans" cxnId="{4F208906-C278-4ACA-84F4-0990D85A6CF7}">
      <dgm:prSet/>
      <dgm:spPr/>
      <dgm:t>
        <a:bodyPr/>
        <a:lstStyle/>
        <a:p>
          <a:pPr algn="ctr"/>
          <a:endParaRPr lang="en-US"/>
        </a:p>
      </dgm:t>
    </dgm:pt>
    <dgm:pt modelId="{BC18DE99-A25C-40DF-A3EF-ECD236086C63}">
      <dgm:prSet/>
      <dgm:spPr/>
      <dgm:t>
        <a:bodyPr/>
        <a:lstStyle/>
        <a:p>
          <a:pPr algn="ctr"/>
          <a:r>
            <a:rPr lang="en-GB"/>
            <a:t>Too objective </a:t>
          </a:r>
          <a:endParaRPr lang="en-US"/>
        </a:p>
      </dgm:t>
    </dgm:pt>
    <dgm:pt modelId="{C49D7D08-76E1-4030-868F-A8E0E91A7427}" type="parTrans" cxnId="{F6E032E7-6468-421C-9F6A-12BBE745793B}">
      <dgm:prSet/>
      <dgm:spPr/>
      <dgm:t>
        <a:bodyPr/>
        <a:lstStyle/>
        <a:p>
          <a:pPr algn="ctr"/>
          <a:endParaRPr lang="en-US"/>
        </a:p>
      </dgm:t>
    </dgm:pt>
    <dgm:pt modelId="{08B1768A-D5ED-4313-99E1-D32183CE81F5}" type="sibTrans" cxnId="{F6E032E7-6468-421C-9F6A-12BBE745793B}">
      <dgm:prSet/>
      <dgm:spPr/>
      <dgm:t>
        <a:bodyPr/>
        <a:lstStyle/>
        <a:p>
          <a:pPr algn="ctr"/>
          <a:endParaRPr lang="en-US"/>
        </a:p>
      </dgm:t>
    </dgm:pt>
    <dgm:pt modelId="{FEA2EFC0-4FF1-4C70-9D4B-313D9045B128}">
      <dgm:prSet/>
      <dgm:spPr/>
      <dgm:t>
        <a:bodyPr/>
        <a:lstStyle/>
        <a:p>
          <a:pPr algn="ctr"/>
          <a:r>
            <a:rPr lang="en-GB" dirty="0"/>
            <a:t>Numerical data that is easily displayed </a:t>
          </a:r>
          <a:endParaRPr lang="en-US" dirty="0"/>
        </a:p>
      </dgm:t>
    </dgm:pt>
    <dgm:pt modelId="{CE8E305C-3464-45D8-ACA5-7D85D99602F3}" type="parTrans" cxnId="{B5FB5E5B-C3B7-4EC1-81E0-756BC42EA7A3}">
      <dgm:prSet/>
      <dgm:spPr/>
      <dgm:t>
        <a:bodyPr/>
        <a:lstStyle/>
        <a:p>
          <a:pPr algn="ctr"/>
          <a:endParaRPr lang="en-US"/>
        </a:p>
      </dgm:t>
    </dgm:pt>
    <dgm:pt modelId="{37DF6CC5-E50C-4EDF-98E4-C4D43950784A}" type="sibTrans" cxnId="{B5FB5E5B-C3B7-4EC1-81E0-756BC42EA7A3}">
      <dgm:prSet/>
      <dgm:spPr/>
      <dgm:t>
        <a:bodyPr/>
        <a:lstStyle/>
        <a:p>
          <a:pPr algn="ctr"/>
          <a:endParaRPr lang="en-US"/>
        </a:p>
      </dgm:t>
    </dgm:pt>
    <dgm:pt modelId="{2A6B8855-0BD6-4FD5-9C89-EEAF97CDA8FA}">
      <dgm:prSet/>
      <dgm:spPr/>
      <dgm:t>
        <a:bodyPr/>
        <a:lstStyle/>
        <a:p>
          <a:pPr algn="ctr"/>
          <a:r>
            <a:rPr lang="en-GB"/>
            <a:t>No feeling or meaning involved</a:t>
          </a:r>
          <a:endParaRPr lang="en-US"/>
        </a:p>
      </dgm:t>
    </dgm:pt>
    <dgm:pt modelId="{C3905107-4A5B-4343-9C25-5FD0E4A5A27F}" type="parTrans" cxnId="{E1A200D5-2CF3-4261-86B3-F93A6BF39ED8}">
      <dgm:prSet/>
      <dgm:spPr/>
      <dgm:t>
        <a:bodyPr/>
        <a:lstStyle/>
        <a:p>
          <a:pPr algn="ctr"/>
          <a:endParaRPr lang="en-US"/>
        </a:p>
      </dgm:t>
    </dgm:pt>
    <dgm:pt modelId="{F5031A34-4E69-485D-A154-2F7702347B1E}" type="sibTrans" cxnId="{E1A200D5-2CF3-4261-86B3-F93A6BF39ED8}">
      <dgm:prSet/>
      <dgm:spPr/>
      <dgm:t>
        <a:bodyPr/>
        <a:lstStyle/>
        <a:p>
          <a:pPr algn="ctr"/>
          <a:endParaRPr lang="en-US"/>
        </a:p>
      </dgm:t>
    </dgm:pt>
    <dgm:pt modelId="{76C5FCB9-0AE6-4790-8FF3-21D0B2C2A0BC}">
      <dgm:prSet/>
      <dgm:spPr/>
      <dgm:t>
        <a:bodyPr/>
        <a:lstStyle/>
        <a:p>
          <a:pPr algn="ctr"/>
          <a:r>
            <a:rPr lang="en-GB"/>
            <a:t>Distance from participants </a:t>
          </a:r>
          <a:endParaRPr lang="en-US"/>
        </a:p>
      </dgm:t>
    </dgm:pt>
    <dgm:pt modelId="{1CF8EF54-9EE7-41A0-AE98-1127B14D741D}" type="parTrans" cxnId="{E8B29495-8BE4-4328-A841-B481304AAF00}">
      <dgm:prSet/>
      <dgm:spPr/>
      <dgm:t>
        <a:bodyPr/>
        <a:lstStyle/>
        <a:p>
          <a:pPr algn="ctr"/>
          <a:endParaRPr lang="en-US"/>
        </a:p>
      </dgm:t>
    </dgm:pt>
    <dgm:pt modelId="{0DFCC059-4B81-4C8B-9D85-2433017643D9}" type="sibTrans" cxnId="{E8B29495-8BE4-4328-A841-B481304AAF00}">
      <dgm:prSet/>
      <dgm:spPr/>
      <dgm:t>
        <a:bodyPr/>
        <a:lstStyle/>
        <a:p>
          <a:pPr algn="ctr"/>
          <a:endParaRPr lang="en-US"/>
        </a:p>
      </dgm:t>
    </dgm:pt>
    <dgm:pt modelId="{7F3EFA2C-389D-446C-90DB-76F3D8754ED4}">
      <dgm:prSet/>
      <dgm:spPr/>
      <dgm:t>
        <a:bodyPr/>
        <a:lstStyle/>
        <a:p>
          <a:pPr algn="ctr"/>
          <a:r>
            <a:rPr lang="en-GB"/>
            <a:t>Unpersonal  </a:t>
          </a:r>
          <a:endParaRPr lang="en-US"/>
        </a:p>
      </dgm:t>
    </dgm:pt>
    <dgm:pt modelId="{7C623A9B-3C79-4466-9DFB-9B608C3171B8}" type="parTrans" cxnId="{0229B1B6-C5EB-4CF5-9C12-4B2696C93A28}">
      <dgm:prSet/>
      <dgm:spPr/>
      <dgm:t>
        <a:bodyPr/>
        <a:lstStyle/>
        <a:p>
          <a:pPr algn="ctr"/>
          <a:endParaRPr lang="en-US"/>
        </a:p>
      </dgm:t>
    </dgm:pt>
    <dgm:pt modelId="{79B4CDCB-7685-4645-8D25-52424EAFDFCF}" type="sibTrans" cxnId="{0229B1B6-C5EB-4CF5-9C12-4B2696C93A28}">
      <dgm:prSet/>
      <dgm:spPr/>
      <dgm:t>
        <a:bodyPr/>
        <a:lstStyle/>
        <a:p>
          <a:pPr algn="ctr"/>
          <a:endParaRPr lang="en-US"/>
        </a:p>
      </dgm:t>
    </dgm:pt>
    <dgm:pt modelId="{ADF5B3B4-2BB7-4650-8FD8-954F715A2CA1}">
      <dgm:prSet/>
      <dgm:spPr/>
      <dgm:t>
        <a:bodyPr/>
        <a:lstStyle/>
        <a:p>
          <a:pPr algn="ctr"/>
          <a:r>
            <a:rPr lang="en-GB"/>
            <a:t>More generalised outcome to the study </a:t>
          </a:r>
          <a:endParaRPr lang="en-US"/>
        </a:p>
      </dgm:t>
    </dgm:pt>
    <dgm:pt modelId="{B5DBF54C-F693-4F6C-B774-08957208D837}" type="parTrans" cxnId="{EEBD68A2-8D9E-4055-9004-1F28B95FA2E9}">
      <dgm:prSet/>
      <dgm:spPr/>
      <dgm:t>
        <a:bodyPr/>
        <a:lstStyle/>
        <a:p>
          <a:pPr algn="ctr"/>
          <a:endParaRPr lang="en-US"/>
        </a:p>
      </dgm:t>
    </dgm:pt>
    <dgm:pt modelId="{99A05952-73DB-478B-A066-5E77267032E2}" type="sibTrans" cxnId="{EEBD68A2-8D9E-4055-9004-1F28B95FA2E9}">
      <dgm:prSet/>
      <dgm:spPr/>
      <dgm:t>
        <a:bodyPr/>
        <a:lstStyle/>
        <a:p>
          <a:pPr algn="ctr"/>
          <a:endParaRPr lang="en-US"/>
        </a:p>
      </dgm:t>
    </dgm:pt>
    <dgm:pt modelId="{4F1A6939-4DE2-4A1C-9CB6-541F69049491}">
      <dgm:prSet/>
      <dgm:spPr/>
      <dgm:t>
        <a:bodyPr/>
        <a:lstStyle/>
        <a:p>
          <a:pPr algn="ctr"/>
          <a:r>
            <a:rPr lang="en-GB"/>
            <a:t>less subjective and real </a:t>
          </a:r>
          <a:endParaRPr lang="en-US"/>
        </a:p>
      </dgm:t>
    </dgm:pt>
    <dgm:pt modelId="{27CEC24E-3160-473B-8FE8-56ECAA35721D}" type="parTrans" cxnId="{4B86620B-90F0-42FE-85BB-94039017D4A0}">
      <dgm:prSet/>
      <dgm:spPr/>
      <dgm:t>
        <a:bodyPr/>
        <a:lstStyle/>
        <a:p>
          <a:pPr algn="ctr"/>
          <a:endParaRPr lang="en-US"/>
        </a:p>
      </dgm:t>
    </dgm:pt>
    <dgm:pt modelId="{59023C20-7200-410A-B480-DCA3F1552044}" type="sibTrans" cxnId="{4B86620B-90F0-42FE-85BB-94039017D4A0}">
      <dgm:prSet/>
      <dgm:spPr/>
      <dgm:t>
        <a:bodyPr/>
        <a:lstStyle/>
        <a:p>
          <a:pPr algn="ctr"/>
          <a:endParaRPr lang="en-US"/>
        </a:p>
      </dgm:t>
    </dgm:pt>
    <dgm:pt modelId="{F79AE65C-3506-4145-B60D-9147B9D1E9C1}" type="pres">
      <dgm:prSet presAssocID="{5E60F282-8763-4354-A524-ED14B3160D60}" presName="Name0" presStyleCnt="0">
        <dgm:presLayoutVars>
          <dgm:dir/>
          <dgm:resizeHandles val="exact"/>
        </dgm:presLayoutVars>
      </dgm:prSet>
      <dgm:spPr/>
    </dgm:pt>
    <dgm:pt modelId="{8E29A53E-CAEC-4829-ACF5-DA482FF26E62}" type="pres">
      <dgm:prSet presAssocID="{268FD395-9F99-4738-A2FB-C3C333A3C022}" presName="node" presStyleLbl="node1" presStyleIdx="0" presStyleCnt="8" custLinFactNeighborX="394" custLinFactNeighborY="4439">
        <dgm:presLayoutVars>
          <dgm:bulletEnabled val="1"/>
        </dgm:presLayoutVars>
      </dgm:prSet>
      <dgm:spPr/>
    </dgm:pt>
    <dgm:pt modelId="{E687C6D8-228F-45FA-89A3-72F51DA21107}" type="pres">
      <dgm:prSet presAssocID="{E83640EE-9159-4E0F-A07D-22082EC8B1F3}" presName="sibTrans" presStyleLbl="sibTrans1D1" presStyleIdx="0" presStyleCnt="7"/>
      <dgm:spPr/>
    </dgm:pt>
    <dgm:pt modelId="{4F010A70-BB5B-4F57-92F2-79FA99814D66}" type="pres">
      <dgm:prSet presAssocID="{E83640EE-9159-4E0F-A07D-22082EC8B1F3}" presName="connectorText" presStyleLbl="sibTrans1D1" presStyleIdx="0" presStyleCnt="7"/>
      <dgm:spPr/>
    </dgm:pt>
    <dgm:pt modelId="{2104D74E-984A-414A-A712-F03AE44F5665}" type="pres">
      <dgm:prSet presAssocID="{BC18DE99-A25C-40DF-A3EF-ECD236086C63}" presName="node" presStyleLbl="node1" presStyleIdx="1" presStyleCnt="8">
        <dgm:presLayoutVars>
          <dgm:bulletEnabled val="1"/>
        </dgm:presLayoutVars>
      </dgm:prSet>
      <dgm:spPr/>
    </dgm:pt>
    <dgm:pt modelId="{41DF251D-E178-4421-9E02-54ECE9FE9DB6}" type="pres">
      <dgm:prSet presAssocID="{08B1768A-D5ED-4313-99E1-D32183CE81F5}" presName="sibTrans" presStyleLbl="sibTrans1D1" presStyleIdx="1" presStyleCnt="7"/>
      <dgm:spPr/>
    </dgm:pt>
    <dgm:pt modelId="{80E6CFE4-5DBE-4647-860C-EA2193417A36}" type="pres">
      <dgm:prSet presAssocID="{08B1768A-D5ED-4313-99E1-D32183CE81F5}" presName="connectorText" presStyleLbl="sibTrans1D1" presStyleIdx="1" presStyleCnt="7"/>
      <dgm:spPr/>
    </dgm:pt>
    <dgm:pt modelId="{BC85E387-2FA3-4ABC-81B1-46F703A53885}" type="pres">
      <dgm:prSet presAssocID="{FEA2EFC0-4FF1-4C70-9D4B-313D9045B128}" presName="node" presStyleLbl="node1" presStyleIdx="2" presStyleCnt="8">
        <dgm:presLayoutVars>
          <dgm:bulletEnabled val="1"/>
        </dgm:presLayoutVars>
      </dgm:prSet>
      <dgm:spPr/>
    </dgm:pt>
    <dgm:pt modelId="{4580D01C-A0CA-4D69-887C-6CB5D56C97BA}" type="pres">
      <dgm:prSet presAssocID="{37DF6CC5-E50C-4EDF-98E4-C4D43950784A}" presName="sibTrans" presStyleLbl="sibTrans1D1" presStyleIdx="2" presStyleCnt="7"/>
      <dgm:spPr/>
    </dgm:pt>
    <dgm:pt modelId="{C3724DEF-3579-4F71-8B68-DFF1BB88FD8E}" type="pres">
      <dgm:prSet presAssocID="{37DF6CC5-E50C-4EDF-98E4-C4D43950784A}" presName="connectorText" presStyleLbl="sibTrans1D1" presStyleIdx="2" presStyleCnt="7"/>
      <dgm:spPr/>
    </dgm:pt>
    <dgm:pt modelId="{A07EBF46-61EF-4CDA-AE6F-056833ECCB45}" type="pres">
      <dgm:prSet presAssocID="{2A6B8855-0BD6-4FD5-9C89-EEAF97CDA8FA}" presName="node" presStyleLbl="node1" presStyleIdx="3" presStyleCnt="8">
        <dgm:presLayoutVars>
          <dgm:bulletEnabled val="1"/>
        </dgm:presLayoutVars>
      </dgm:prSet>
      <dgm:spPr/>
    </dgm:pt>
    <dgm:pt modelId="{21B2004F-0095-4717-9A02-7020A7A5A3D4}" type="pres">
      <dgm:prSet presAssocID="{F5031A34-4E69-485D-A154-2F7702347B1E}" presName="sibTrans" presStyleLbl="sibTrans1D1" presStyleIdx="3" presStyleCnt="7"/>
      <dgm:spPr/>
    </dgm:pt>
    <dgm:pt modelId="{393BEF0B-FAF2-48E9-9BAD-463F417DC899}" type="pres">
      <dgm:prSet presAssocID="{F5031A34-4E69-485D-A154-2F7702347B1E}" presName="connectorText" presStyleLbl="sibTrans1D1" presStyleIdx="3" presStyleCnt="7"/>
      <dgm:spPr/>
    </dgm:pt>
    <dgm:pt modelId="{05BD58F8-8211-43AF-B242-C2B247682CCF}" type="pres">
      <dgm:prSet presAssocID="{76C5FCB9-0AE6-4790-8FF3-21D0B2C2A0BC}" presName="node" presStyleLbl="node1" presStyleIdx="4" presStyleCnt="8">
        <dgm:presLayoutVars>
          <dgm:bulletEnabled val="1"/>
        </dgm:presLayoutVars>
      </dgm:prSet>
      <dgm:spPr/>
    </dgm:pt>
    <dgm:pt modelId="{CD1155DF-25E4-4A4E-A75F-912CADB81416}" type="pres">
      <dgm:prSet presAssocID="{0DFCC059-4B81-4C8B-9D85-2433017643D9}" presName="sibTrans" presStyleLbl="sibTrans1D1" presStyleIdx="4" presStyleCnt="7"/>
      <dgm:spPr/>
    </dgm:pt>
    <dgm:pt modelId="{87FC975C-218A-4B24-A31B-B121D7F4BD55}" type="pres">
      <dgm:prSet presAssocID="{0DFCC059-4B81-4C8B-9D85-2433017643D9}" presName="connectorText" presStyleLbl="sibTrans1D1" presStyleIdx="4" presStyleCnt="7"/>
      <dgm:spPr/>
    </dgm:pt>
    <dgm:pt modelId="{BA775B10-D81C-4B21-A5FC-9265277B5A07}" type="pres">
      <dgm:prSet presAssocID="{7F3EFA2C-389D-446C-90DB-76F3D8754ED4}" presName="node" presStyleLbl="node1" presStyleIdx="5" presStyleCnt="8">
        <dgm:presLayoutVars>
          <dgm:bulletEnabled val="1"/>
        </dgm:presLayoutVars>
      </dgm:prSet>
      <dgm:spPr/>
    </dgm:pt>
    <dgm:pt modelId="{B0930513-E6A3-4973-B4AA-CBBA073CF9CD}" type="pres">
      <dgm:prSet presAssocID="{79B4CDCB-7685-4645-8D25-52424EAFDFCF}" presName="sibTrans" presStyleLbl="sibTrans1D1" presStyleIdx="5" presStyleCnt="7"/>
      <dgm:spPr/>
    </dgm:pt>
    <dgm:pt modelId="{6B891136-1007-4C8E-8271-77A190C77610}" type="pres">
      <dgm:prSet presAssocID="{79B4CDCB-7685-4645-8D25-52424EAFDFCF}" presName="connectorText" presStyleLbl="sibTrans1D1" presStyleIdx="5" presStyleCnt="7"/>
      <dgm:spPr/>
    </dgm:pt>
    <dgm:pt modelId="{4F6DAD30-A54E-4945-94CD-BA0BCBDE365A}" type="pres">
      <dgm:prSet presAssocID="{ADF5B3B4-2BB7-4650-8FD8-954F715A2CA1}" presName="node" presStyleLbl="node1" presStyleIdx="6" presStyleCnt="8">
        <dgm:presLayoutVars>
          <dgm:bulletEnabled val="1"/>
        </dgm:presLayoutVars>
      </dgm:prSet>
      <dgm:spPr/>
    </dgm:pt>
    <dgm:pt modelId="{A6C36656-D687-4821-AAD0-18B2D388945F}" type="pres">
      <dgm:prSet presAssocID="{99A05952-73DB-478B-A066-5E77267032E2}" presName="sibTrans" presStyleLbl="sibTrans1D1" presStyleIdx="6" presStyleCnt="7"/>
      <dgm:spPr/>
    </dgm:pt>
    <dgm:pt modelId="{3D6D64D7-80B1-4C2E-8054-C14B2FA03FBB}" type="pres">
      <dgm:prSet presAssocID="{99A05952-73DB-478B-A066-5E77267032E2}" presName="connectorText" presStyleLbl="sibTrans1D1" presStyleIdx="6" presStyleCnt="7"/>
      <dgm:spPr/>
    </dgm:pt>
    <dgm:pt modelId="{BBE7E9B2-9014-4B0A-866A-DD2B5F57387B}" type="pres">
      <dgm:prSet presAssocID="{4F1A6939-4DE2-4A1C-9CB6-541F69049491}" presName="node" presStyleLbl="node1" presStyleIdx="7" presStyleCnt="8">
        <dgm:presLayoutVars>
          <dgm:bulletEnabled val="1"/>
        </dgm:presLayoutVars>
      </dgm:prSet>
      <dgm:spPr/>
    </dgm:pt>
  </dgm:ptLst>
  <dgm:cxnLst>
    <dgm:cxn modelId="{84E29B01-6F06-4843-A43E-891C89DCF644}" type="presOf" srcId="{F5031A34-4E69-485D-A154-2F7702347B1E}" destId="{21B2004F-0095-4717-9A02-7020A7A5A3D4}" srcOrd="0" destOrd="0" presId="urn:microsoft.com/office/officeart/2016/7/layout/RepeatingBendingProcessNew"/>
    <dgm:cxn modelId="{4F208906-C278-4ACA-84F4-0990D85A6CF7}" srcId="{5E60F282-8763-4354-A524-ED14B3160D60}" destId="{268FD395-9F99-4738-A2FB-C3C333A3C022}" srcOrd="0" destOrd="0" parTransId="{5B579D2D-EF75-4A78-9B85-550737AA8EF1}" sibTransId="{E83640EE-9159-4E0F-A07D-22082EC8B1F3}"/>
    <dgm:cxn modelId="{4B86620B-90F0-42FE-85BB-94039017D4A0}" srcId="{5E60F282-8763-4354-A524-ED14B3160D60}" destId="{4F1A6939-4DE2-4A1C-9CB6-541F69049491}" srcOrd="7" destOrd="0" parTransId="{27CEC24E-3160-473B-8FE8-56ECAA35721D}" sibTransId="{59023C20-7200-410A-B480-DCA3F1552044}"/>
    <dgm:cxn modelId="{88B8390C-B0A7-487A-BCDD-F8A6C46267FF}" type="presOf" srcId="{F5031A34-4E69-485D-A154-2F7702347B1E}" destId="{393BEF0B-FAF2-48E9-9BAD-463F417DC899}" srcOrd="1" destOrd="0" presId="urn:microsoft.com/office/officeart/2016/7/layout/RepeatingBendingProcessNew"/>
    <dgm:cxn modelId="{B17B9F0F-3077-4D80-96F1-4BCB0A50D51C}" type="presOf" srcId="{37DF6CC5-E50C-4EDF-98E4-C4D43950784A}" destId="{C3724DEF-3579-4F71-8B68-DFF1BB88FD8E}" srcOrd="1" destOrd="0" presId="urn:microsoft.com/office/officeart/2016/7/layout/RepeatingBendingProcessNew"/>
    <dgm:cxn modelId="{96F36F21-575A-492A-823C-A77EF6242BCA}" type="presOf" srcId="{BC18DE99-A25C-40DF-A3EF-ECD236086C63}" destId="{2104D74E-984A-414A-A712-F03AE44F5665}" srcOrd="0" destOrd="0" presId="urn:microsoft.com/office/officeart/2016/7/layout/RepeatingBendingProcessNew"/>
    <dgm:cxn modelId="{26611A23-41D6-40E8-BD71-F43C7FF074CC}" type="presOf" srcId="{76C5FCB9-0AE6-4790-8FF3-21D0B2C2A0BC}" destId="{05BD58F8-8211-43AF-B242-C2B247682CCF}" srcOrd="0" destOrd="0" presId="urn:microsoft.com/office/officeart/2016/7/layout/RepeatingBendingProcessNew"/>
    <dgm:cxn modelId="{96BD4C2A-82D4-440C-A13C-3E0F72BFA53B}" type="presOf" srcId="{99A05952-73DB-478B-A066-5E77267032E2}" destId="{A6C36656-D687-4821-AAD0-18B2D388945F}" srcOrd="0" destOrd="0" presId="urn:microsoft.com/office/officeart/2016/7/layout/RepeatingBendingProcessNew"/>
    <dgm:cxn modelId="{CDCA8A3E-4295-4322-939C-2C7FE7813106}" type="presOf" srcId="{ADF5B3B4-2BB7-4650-8FD8-954F715A2CA1}" destId="{4F6DAD30-A54E-4945-94CD-BA0BCBDE365A}" srcOrd="0" destOrd="0" presId="urn:microsoft.com/office/officeart/2016/7/layout/RepeatingBendingProcessNew"/>
    <dgm:cxn modelId="{B5FB5E5B-C3B7-4EC1-81E0-756BC42EA7A3}" srcId="{5E60F282-8763-4354-A524-ED14B3160D60}" destId="{FEA2EFC0-4FF1-4C70-9D4B-313D9045B128}" srcOrd="2" destOrd="0" parTransId="{CE8E305C-3464-45D8-ACA5-7D85D99602F3}" sibTransId="{37DF6CC5-E50C-4EDF-98E4-C4D43950784A}"/>
    <dgm:cxn modelId="{7B248E64-0034-4B52-B308-2B01DAD6D6AD}" type="presOf" srcId="{E83640EE-9159-4E0F-A07D-22082EC8B1F3}" destId="{E687C6D8-228F-45FA-89A3-72F51DA21107}" srcOrd="0" destOrd="0" presId="urn:microsoft.com/office/officeart/2016/7/layout/RepeatingBendingProcessNew"/>
    <dgm:cxn modelId="{93C08470-6279-4339-A2BC-48AFEA9C6091}" type="presOf" srcId="{4F1A6939-4DE2-4A1C-9CB6-541F69049491}" destId="{BBE7E9B2-9014-4B0A-866A-DD2B5F57387B}" srcOrd="0" destOrd="0" presId="urn:microsoft.com/office/officeart/2016/7/layout/RepeatingBendingProcessNew"/>
    <dgm:cxn modelId="{EED58750-DF5F-4A45-B8BA-829A1BB68795}" type="presOf" srcId="{79B4CDCB-7685-4645-8D25-52424EAFDFCF}" destId="{B0930513-E6A3-4973-B4AA-CBBA073CF9CD}" srcOrd="0" destOrd="0" presId="urn:microsoft.com/office/officeart/2016/7/layout/RepeatingBendingProcessNew"/>
    <dgm:cxn modelId="{EFB4F889-FA59-42C6-A897-AA5AB87DA10F}" type="presOf" srcId="{5E60F282-8763-4354-A524-ED14B3160D60}" destId="{F79AE65C-3506-4145-B60D-9147B9D1E9C1}" srcOrd="0" destOrd="0" presId="urn:microsoft.com/office/officeart/2016/7/layout/RepeatingBendingProcessNew"/>
    <dgm:cxn modelId="{E8B29495-8BE4-4328-A841-B481304AAF00}" srcId="{5E60F282-8763-4354-A524-ED14B3160D60}" destId="{76C5FCB9-0AE6-4790-8FF3-21D0B2C2A0BC}" srcOrd="4" destOrd="0" parTransId="{1CF8EF54-9EE7-41A0-AE98-1127B14D741D}" sibTransId="{0DFCC059-4B81-4C8B-9D85-2433017643D9}"/>
    <dgm:cxn modelId="{EEBD68A2-8D9E-4055-9004-1F28B95FA2E9}" srcId="{5E60F282-8763-4354-A524-ED14B3160D60}" destId="{ADF5B3B4-2BB7-4650-8FD8-954F715A2CA1}" srcOrd="6" destOrd="0" parTransId="{B5DBF54C-F693-4F6C-B774-08957208D837}" sibTransId="{99A05952-73DB-478B-A066-5E77267032E2}"/>
    <dgm:cxn modelId="{E07378AA-88F1-49C9-A46F-AC849315F094}" type="presOf" srcId="{99A05952-73DB-478B-A066-5E77267032E2}" destId="{3D6D64D7-80B1-4C2E-8054-C14B2FA03FBB}" srcOrd="1" destOrd="0" presId="urn:microsoft.com/office/officeart/2016/7/layout/RepeatingBendingProcessNew"/>
    <dgm:cxn modelId="{802FFEAE-D917-49BA-A9FB-D0FA9419D4E1}" type="presOf" srcId="{FEA2EFC0-4FF1-4C70-9D4B-313D9045B128}" destId="{BC85E387-2FA3-4ABC-81B1-46F703A53885}" srcOrd="0" destOrd="0" presId="urn:microsoft.com/office/officeart/2016/7/layout/RepeatingBendingProcessNew"/>
    <dgm:cxn modelId="{0229B1B6-C5EB-4CF5-9C12-4B2696C93A28}" srcId="{5E60F282-8763-4354-A524-ED14B3160D60}" destId="{7F3EFA2C-389D-446C-90DB-76F3D8754ED4}" srcOrd="5" destOrd="0" parTransId="{7C623A9B-3C79-4466-9DFB-9B608C3171B8}" sibTransId="{79B4CDCB-7685-4645-8D25-52424EAFDFCF}"/>
    <dgm:cxn modelId="{BB5A3CBB-9B0F-47EC-956B-EBB51621D663}" type="presOf" srcId="{268FD395-9F99-4738-A2FB-C3C333A3C022}" destId="{8E29A53E-CAEC-4829-ACF5-DA482FF26E62}" srcOrd="0" destOrd="0" presId="urn:microsoft.com/office/officeart/2016/7/layout/RepeatingBendingProcessNew"/>
    <dgm:cxn modelId="{C34861BB-91E1-40CA-82EA-D653E680A650}" type="presOf" srcId="{7F3EFA2C-389D-446C-90DB-76F3D8754ED4}" destId="{BA775B10-D81C-4B21-A5FC-9265277B5A07}" srcOrd="0" destOrd="0" presId="urn:microsoft.com/office/officeart/2016/7/layout/RepeatingBendingProcessNew"/>
    <dgm:cxn modelId="{E53195BD-A985-4CCB-ABA1-4718D8B06477}" type="presOf" srcId="{0DFCC059-4B81-4C8B-9D85-2433017643D9}" destId="{CD1155DF-25E4-4A4E-A75F-912CADB81416}" srcOrd="0" destOrd="0" presId="urn:microsoft.com/office/officeart/2016/7/layout/RepeatingBendingProcessNew"/>
    <dgm:cxn modelId="{99312CBE-E6B0-4A2C-A2D4-7D22AD5AF479}" type="presOf" srcId="{2A6B8855-0BD6-4FD5-9C89-EEAF97CDA8FA}" destId="{A07EBF46-61EF-4CDA-AE6F-056833ECCB45}" srcOrd="0" destOrd="0" presId="urn:microsoft.com/office/officeart/2016/7/layout/RepeatingBendingProcessNew"/>
    <dgm:cxn modelId="{1CEE7DC7-56EF-44B6-91E8-02CE2ADAB312}" type="presOf" srcId="{E83640EE-9159-4E0F-A07D-22082EC8B1F3}" destId="{4F010A70-BB5B-4F57-92F2-79FA99814D66}" srcOrd="1" destOrd="0" presId="urn:microsoft.com/office/officeart/2016/7/layout/RepeatingBendingProcessNew"/>
    <dgm:cxn modelId="{E1A200D5-2CF3-4261-86B3-F93A6BF39ED8}" srcId="{5E60F282-8763-4354-A524-ED14B3160D60}" destId="{2A6B8855-0BD6-4FD5-9C89-EEAF97CDA8FA}" srcOrd="3" destOrd="0" parTransId="{C3905107-4A5B-4343-9C25-5FD0E4A5A27F}" sibTransId="{F5031A34-4E69-485D-A154-2F7702347B1E}"/>
    <dgm:cxn modelId="{4B2789D5-7645-4AC7-B28F-284CF18103C0}" type="presOf" srcId="{37DF6CC5-E50C-4EDF-98E4-C4D43950784A}" destId="{4580D01C-A0CA-4D69-887C-6CB5D56C97BA}" srcOrd="0" destOrd="0" presId="urn:microsoft.com/office/officeart/2016/7/layout/RepeatingBendingProcessNew"/>
    <dgm:cxn modelId="{F6E032E7-6468-421C-9F6A-12BBE745793B}" srcId="{5E60F282-8763-4354-A524-ED14B3160D60}" destId="{BC18DE99-A25C-40DF-A3EF-ECD236086C63}" srcOrd="1" destOrd="0" parTransId="{C49D7D08-76E1-4030-868F-A8E0E91A7427}" sibTransId="{08B1768A-D5ED-4313-99E1-D32183CE81F5}"/>
    <dgm:cxn modelId="{AC9474E8-5F7C-41C0-A627-3ADEED3D5F9A}" type="presOf" srcId="{79B4CDCB-7685-4645-8D25-52424EAFDFCF}" destId="{6B891136-1007-4C8E-8271-77A190C77610}" srcOrd="1" destOrd="0" presId="urn:microsoft.com/office/officeart/2016/7/layout/RepeatingBendingProcessNew"/>
    <dgm:cxn modelId="{C43772EB-85A5-4932-B95A-ECD6BE68E9C3}" type="presOf" srcId="{0DFCC059-4B81-4C8B-9D85-2433017643D9}" destId="{87FC975C-218A-4B24-A31B-B121D7F4BD55}" srcOrd="1" destOrd="0" presId="urn:microsoft.com/office/officeart/2016/7/layout/RepeatingBendingProcessNew"/>
    <dgm:cxn modelId="{880653ED-49D9-4AD9-B13C-ED7BCF1DC8D4}" type="presOf" srcId="{08B1768A-D5ED-4313-99E1-D32183CE81F5}" destId="{80E6CFE4-5DBE-4647-860C-EA2193417A36}" srcOrd="1" destOrd="0" presId="urn:microsoft.com/office/officeart/2016/7/layout/RepeatingBendingProcessNew"/>
    <dgm:cxn modelId="{EDEAE3EE-9B65-4DAD-88A6-CAD299863BF9}" type="presOf" srcId="{08B1768A-D5ED-4313-99E1-D32183CE81F5}" destId="{41DF251D-E178-4421-9E02-54ECE9FE9DB6}" srcOrd="0" destOrd="0" presId="urn:microsoft.com/office/officeart/2016/7/layout/RepeatingBendingProcessNew"/>
    <dgm:cxn modelId="{932664E1-F9B9-4367-88DA-FC074CCF52F6}" type="presParOf" srcId="{F79AE65C-3506-4145-B60D-9147B9D1E9C1}" destId="{8E29A53E-CAEC-4829-ACF5-DA482FF26E62}" srcOrd="0" destOrd="0" presId="urn:microsoft.com/office/officeart/2016/7/layout/RepeatingBendingProcessNew"/>
    <dgm:cxn modelId="{5E566D4B-0D52-410B-90CD-587EEFD7E325}" type="presParOf" srcId="{F79AE65C-3506-4145-B60D-9147B9D1E9C1}" destId="{E687C6D8-228F-45FA-89A3-72F51DA21107}" srcOrd="1" destOrd="0" presId="urn:microsoft.com/office/officeart/2016/7/layout/RepeatingBendingProcessNew"/>
    <dgm:cxn modelId="{F93DFA91-B64B-4BA1-8FC4-6CCCD49C7F36}" type="presParOf" srcId="{E687C6D8-228F-45FA-89A3-72F51DA21107}" destId="{4F010A70-BB5B-4F57-92F2-79FA99814D66}" srcOrd="0" destOrd="0" presId="urn:microsoft.com/office/officeart/2016/7/layout/RepeatingBendingProcessNew"/>
    <dgm:cxn modelId="{C3612C0F-DC3F-4BCC-904E-252C268F3F5A}" type="presParOf" srcId="{F79AE65C-3506-4145-B60D-9147B9D1E9C1}" destId="{2104D74E-984A-414A-A712-F03AE44F5665}" srcOrd="2" destOrd="0" presId="urn:microsoft.com/office/officeart/2016/7/layout/RepeatingBendingProcessNew"/>
    <dgm:cxn modelId="{0601B0F0-686B-46A4-A9D3-D90D3E95F369}" type="presParOf" srcId="{F79AE65C-3506-4145-B60D-9147B9D1E9C1}" destId="{41DF251D-E178-4421-9E02-54ECE9FE9DB6}" srcOrd="3" destOrd="0" presId="urn:microsoft.com/office/officeart/2016/7/layout/RepeatingBendingProcessNew"/>
    <dgm:cxn modelId="{044A780A-952D-459F-BEF2-0E8D7292526A}" type="presParOf" srcId="{41DF251D-E178-4421-9E02-54ECE9FE9DB6}" destId="{80E6CFE4-5DBE-4647-860C-EA2193417A36}" srcOrd="0" destOrd="0" presId="urn:microsoft.com/office/officeart/2016/7/layout/RepeatingBendingProcessNew"/>
    <dgm:cxn modelId="{484C7745-CCF3-4B21-9C0E-48B7BBB46E11}" type="presParOf" srcId="{F79AE65C-3506-4145-B60D-9147B9D1E9C1}" destId="{BC85E387-2FA3-4ABC-81B1-46F703A53885}" srcOrd="4" destOrd="0" presId="urn:microsoft.com/office/officeart/2016/7/layout/RepeatingBendingProcessNew"/>
    <dgm:cxn modelId="{EBD41A30-B14B-4924-A425-537251D11CED}" type="presParOf" srcId="{F79AE65C-3506-4145-B60D-9147B9D1E9C1}" destId="{4580D01C-A0CA-4D69-887C-6CB5D56C97BA}" srcOrd="5" destOrd="0" presId="urn:microsoft.com/office/officeart/2016/7/layout/RepeatingBendingProcessNew"/>
    <dgm:cxn modelId="{59DFC00D-48D3-4644-B7D0-058132B77FF0}" type="presParOf" srcId="{4580D01C-A0CA-4D69-887C-6CB5D56C97BA}" destId="{C3724DEF-3579-4F71-8B68-DFF1BB88FD8E}" srcOrd="0" destOrd="0" presId="urn:microsoft.com/office/officeart/2016/7/layout/RepeatingBendingProcessNew"/>
    <dgm:cxn modelId="{9D12ED31-26F4-4771-96E6-9D43F7A6E342}" type="presParOf" srcId="{F79AE65C-3506-4145-B60D-9147B9D1E9C1}" destId="{A07EBF46-61EF-4CDA-AE6F-056833ECCB45}" srcOrd="6" destOrd="0" presId="urn:microsoft.com/office/officeart/2016/7/layout/RepeatingBendingProcessNew"/>
    <dgm:cxn modelId="{3B62415E-59F1-4848-A76A-7C9D21101266}" type="presParOf" srcId="{F79AE65C-3506-4145-B60D-9147B9D1E9C1}" destId="{21B2004F-0095-4717-9A02-7020A7A5A3D4}" srcOrd="7" destOrd="0" presId="urn:microsoft.com/office/officeart/2016/7/layout/RepeatingBendingProcessNew"/>
    <dgm:cxn modelId="{F0258BDC-810C-4E4D-A509-DE69B2A50334}" type="presParOf" srcId="{21B2004F-0095-4717-9A02-7020A7A5A3D4}" destId="{393BEF0B-FAF2-48E9-9BAD-463F417DC899}" srcOrd="0" destOrd="0" presId="urn:microsoft.com/office/officeart/2016/7/layout/RepeatingBendingProcessNew"/>
    <dgm:cxn modelId="{80DC6B38-2F38-4077-8495-3B5E787AE45E}" type="presParOf" srcId="{F79AE65C-3506-4145-B60D-9147B9D1E9C1}" destId="{05BD58F8-8211-43AF-B242-C2B247682CCF}" srcOrd="8" destOrd="0" presId="urn:microsoft.com/office/officeart/2016/7/layout/RepeatingBendingProcessNew"/>
    <dgm:cxn modelId="{35C29D68-B4E4-494D-B4E8-25FAADC65437}" type="presParOf" srcId="{F79AE65C-3506-4145-B60D-9147B9D1E9C1}" destId="{CD1155DF-25E4-4A4E-A75F-912CADB81416}" srcOrd="9" destOrd="0" presId="urn:microsoft.com/office/officeart/2016/7/layout/RepeatingBendingProcessNew"/>
    <dgm:cxn modelId="{0C3A9F46-A8EA-46F3-92A6-6A6EAFF363B4}" type="presParOf" srcId="{CD1155DF-25E4-4A4E-A75F-912CADB81416}" destId="{87FC975C-218A-4B24-A31B-B121D7F4BD55}" srcOrd="0" destOrd="0" presId="urn:microsoft.com/office/officeart/2016/7/layout/RepeatingBendingProcessNew"/>
    <dgm:cxn modelId="{8E621530-A1DC-4F58-865B-C3010C7991DD}" type="presParOf" srcId="{F79AE65C-3506-4145-B60D-9147B9D1E9C1}" destId="{BA775B10-D81C-4B21-A5FC-9265277B5A07}" srcOrd="10" destOrd="0" presId="urn:microsoft.com/office/officeart/2016/7/layout/RepeatingBendingProcessNew"/>
    <dgm:cxn modelId="{FDC0B165-AD70-4D30-8BA6-EE3E9D9EFC1B}" type="presParOf" srcId="{F79AE65C-3506-4145-B60D-9147B9D1E9C1}" destId="{B0930513-E6A3-4973-B4AA-CBBA073CF9CD}" srcOrd="11" destOrd="0" presId="urn:microsoft.com/office/officeart/2016/7/layout/RepeatingBendingProcessNew"/>
    <dgm:cxn modelId="{34E3D13C-E29B-4B8B-A095-9AC18D603D03}" type="presParOf" srcId="{B0930513-E6A3-4973-B4AA-CBBA073CF9CD}" destId="{6B891136-1007-4C8E-8271-77A190C77610}" srcOrd="0" destOrd="0" presId="urn:microsoft.com/office/officeart/2016/7/layout/RepeatingBendingProcessNew"/>
    <dgm:cxn modelId="{3C8F7BA7-A14F-4CB1-84DA-05A4F8B79E90}" type="presParOf" srcId="{F79AE65C-3506-4145-B60D-9147B9D1E9C1}" destId="{4F6DAD30-A54E-4945-94CD-BA0BCBDE365A}" srcOrd="12" destOrd="0" presId="urn:microsoft.com/office/officeart/2016/7/layout/RepeatingBendingProcessNew"/>
    <dgm:cxn modelId="{0E0B46ED-8B98-4C18-A1C3-74E5643E27FB}" type="presParOf" srcId="{F79AE65C-3506-4145-B60D-9147B9D1E9C1}" destId="{A6C36656-D687-4821-AAD0-18B2D388945F}" srcOrd="13" destOrd="0" presId="urn:microsoft.com/office/officeart/2016/7/layout/RepeatingBendingProcessNew"/>
    <dgm:cxn modelId="{FEF3D7CB-C28A-4760-9692-9F4D052792F5}" type="presParOf" srcId="{A6C36656-D687-4821-AAD0-18B2D388945F}" destId="{3D6D64D7-80B1-4C2E-8054-C14B2FA03FBB}" srcOrd="0" destOrd="0" presId="urn:microsoft.com/office/officeart/2016/7/layout/RepeatingBendingProcessNew"/>
    <dgm:cxn modelId="{F3CCD152-1B7E-4126-BB71-EDB26CC9F8FE}" type="presParOf" srcId="{F79AE65C-3506-4145-B60D-9147B9D1E9C1}" destId="{BBE7E9B2-9014-4B0A-866A-DD2B5F57387B}" srcOrd="14"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37D75EC-BEA6-429B-A16D-EAC978D8E482}" type="doc">
      <dgm:prSet loTypeId="urn:microsoft.com/office/officeart/2005/8/layout/default" loCatId="list" qsTypeId="urn:microsoft.com/office/officeart/2005/8/quickstyle/simple2" qsCatId="simple" csTypeId="urn:microsoft.com/office/officeart/2005/8/colors/accent0_3" csCatId="mainScheme"/>
      <dgm:spPr/>
      <dgm:t>
        <a:bodyPr/>
        <a:lstStyle/>
        <a:p>
          <a:endParaRPr lang="en-US"/>
        </a:p>
      </dgm:t>
    </dgm:pt>
    <dgm:pt modelId="{01ED2293-7472-4F98-96C8-99A66314AF0E}">
      <dgm:prSet/>
      <dgm:spPr/>
      <dgm:t>
        <a:bodyPr/>
        <a:lstStyle/>
        <a:p>
          <a:r>
            <a:rPr lang="en-GB"/>
            <a:t>Richer data from language  </a:t>
          </a:r>
          <a:endParaRPr lang="en-US"/>
        </a:p>
      </dgm:t>
    </dgm:pt>
    <dgm:pt modelId="{74566CE3-3BB0-4009-A340-E6C5C4AD0216}" type="parTrans" cxnId="{877C8C87-CE43-421D-B519-D552A39D34EF}">
      <dgm:prSet/>
      <dgm:spPr/>
      <dgm:t>
        <a:bodyPr/>
        <a:lstStyle/>
        <a:p>
          <a:endParaRPr lang="en-US"/>
        </a:p>
      </dgm:t>
    </dgm:pt>
    <dgm:pt modelId="{EF8A1954-C61C-4502-89F9-EDC76BBADC34}" type="sibTrans" cxnId="{877C8C87-CE43-421D-B519-D552A39D34EF}">
      <dgm:prSet/>
      <dgm:spPr/>
      <dgm:t>
        <a:bodyPr/>
        <a:lstStyle/>
        <a:p>
          <a:endParaRPr lang="en-US"/>
        </a:p>
      </dgm:t>
    </dgm:pt>
    <dgm:pt modelId="{4F97F369-FA20-4D8D-A334-DF4762243B19}">
      <dgm:prSet/>
      <dgm:spPr/>
      <dgm:t>
        <a:bodyPr/>
        <a:lstStyle/>
        <a:p>
          <a:r>
            <a:rPr lang="en-GB"/>
            <a:t>More time spent analysing data</a:t>
          </a:r>
          <a:endParaRPr lang="en-US"/>
        </a:p>
      </dgm:t>
    </dgm:pt>
    <dgm:pt modelId="{0A6A73D9-FAFC-4A5F-BDEC-EF1B8B4DE080}" type="parTrans" cxnId="{51944228-0E46-4F09-A138-F5C3AA3CF1BF}">
      <dgm:prSet/>
      <dgm:spPr/>
      <dgm:t>
        <a:bodyPr/>
        <a:lstStyle/>
        <a:p>
          <a:endParaRPr lang="en-US"/>
        </a:p>
      </dgm:t>
    </dgm:pt>
    <dgm:pt modelId="{4117B527-9924-4D23-BADE-9B70B0D34237}" type="sibTrans" cxnId="{51944228-0E46-4F09-A138-F5C3AA3CF1BF}">
      <dgm:prSet/>
      <dgm:spPr/>
      <dgm:t>
        <a:bodyPr/>
        <a:lstStyle/>
        <a:p>
          <a:endParaRPr lang="en-US"/>
        </a:p>
      </dgm:t>
    </dgm:pt>
    <dgm:pt modelId="{6864BF85-28E1-438A-AB48-2E18EDF042B7}">
      <dgm:prSet/>
      <dgm:spPr/>
      <dgm:t>
        <a:bodyPr/>
        <a:lstStyle/>
        <a:p>
          <a:r>
            <a:rPr lang="en-GB"/>
            <a:t>Participants feel supported personally by the researcher  </a:t>
          </a:r>
          <a:endParaRPr lang="en-US"/>
        </a:p>
      </dgm:t>
    </dgm:pt>
    <dgm:pt modelId="{1318C68C-B282-41A4-BFBD-506272F99D38}" type="parTrans" cxnId="{822C0568-9D1B-466E-9E76-926E00F3AA47}">
      <dgm:prSet/>
      <dgm:spPr/>
      <dgm:t>
        <a:bodyPr/>
        <a:lstStyle/>
        <a:p>
          <a:endParaRPr lang="en-US"/>
        </a:p>
      </dgm:t>
    </dgm:pt>
    <dgm:pt modelId="{0DA162CE-DF84-46D8-BC9A-C7EAED903FEE}" type="sibTrans" cxnId="{822C0568-9D1B-466E-9E76-926E00F3AA47}">
      <dgm:prSet/>
      <dgm:spPr/>
      <dgm:t>
        <a:bodyPr/>
        <a:lstStyle/>
        <a:p>
          <a:endParaRPr lang="en-US"/>
        </a:p>
      </dgm:t>
    </dgm:pt>
    <dgm:pt modelId="{81A35FFB-47EA-47A1-8CB8-840989206518}">
      <dgm:prSet/>
      <dgm:spPr/>
      <dgm:t>
        <a:bodyPr/>
        <a:lstStyle/>
        <a:p>
          <a:r>
            <a:rPr lang="en-GB"/>
            <a:t>More ethical considerations and risk factors </a:t>
          </a:r>
          <a:endParaRPr lang="en-US"/>
        </a:p>
      </dgm:t>
    </dgm:pt>
    <dgm:pt modelId="{B8122572-F542-486A-B44B-4694F3F07CEB}" type="parTrans" cxnId="{E7070D11-7672-45C7-BD61-FB235E97D952}">
      <dgm:prSet/>
      <dgm:spPr/>
      <dgm:t>
        <a:bodyPr/>
        <a:lstStyle/>
        <a:p>
          <a:endParaRPr lang="en-US"/>
        </a:p>
      </dgm:t>
    </dgm:pt>
    <dgm:pt modelId="{8B6629D1-3EE4-47AA-AE64-AAB9C1C198CA}" type="sibTrans" cxnId="{E7070D11-7672-45C7-BD61-FB235E97D952}">
      <dgm:prSet/>
      <dgm:spPr/>
      <dgm:t>
        <a:bodyPr/>
        <a:lstStyle/>
        <a:p>
          <a:endParaRPr lang="en-US"/>
        </a:p>
      </dgm:t>
    </dgm:pt>
    <dgm:pt modelId="{7F04C6FA-F430-4885-AA77-510EE2532BF4}">
      <dgm:prSet/>
      <dgm:spPr/>
      <dgm:t>
        <a:bodyPr/>
        <a:lstStyle/>
        <a:p>
          <a:r>
            <a:rPr lang="en-GB"/>
            <a:t>Gathering real life subjective experiences of counsellor</a:t>
          </a:r>
          <a:endParaRPr lang="en-US"/>
        </a:p>
      </dgm:t>
    </dgm:pt>
    <dgm:pt modelId="{AAC5327E-4C88-47A5-B07D-1520810EDDA8}" type="parTrans" cxnId="{E32F6822-88FF-4A40-9D6D-E97110433573}">
      <dgm:prSet/>
      <dgm:spPr/>
      <dgm:t>
        <a:bodyPr/>
        <a:lstStyle/>
        <a:p>
          <a:endParaRPr lang="en-US"/>
        </a:p>
      </dgm:t>
    </dgm:pt>
    <dgm:pt modelId="{464A94F2-2262-4B10-85E9-AAF0CDE476B5}" type="sibTrans" cxnId="{E32F6822-88FF-4A40-9D6D-E97110433573}">
      <dgm:prSet/>
      <dgm:spPr/>
      <dgm:t>
        <a:bodyPr/>
        <a:lstStyle/>
        <a:p>
          <a:endParaRPr lang="en-US"/>
        </a:p>
      </dgm:t>
    </dgm:pt>
    <dgm:pt modelId="{3E207090-48A4-4B1F-B064-3FBD3238D893}">
      <dgm:prSet/>
      <dgm:spPr/>
      <dgm:t>
        <a:bodyPr/>
        <a:lstStyle/>
        <a:p>
          <a:r>
            <a:rPr lang="en-GB"/>
            <a:t>Study could be seen as biased </a:t>
          </a:r>
          <a:endParaRPr lang="en-US"/>
        </a:p>
      </dgm:t>
    </dgm:pt>
    <dgm:pt modelId="{8210152C-901B-42FF-B489-C6142FF8D564}" type="parTrans" cxnId="{59131E4F-64C3-4A7A-9501-2623E528D4B7}">
      <dgm:prSet/>
      <dgm:spPr/>
      <dgm:t>
        <a:bodyPr/>
        <a:lstStyle/>
        <a:p>
          <a:endParaRPr lang="en-US"/>
        </a:p>
      </dgm:t>
    </dgm:pt>
    <dgm:pt modelId="{FA05ED4C-7211-4F59-8D46-136D50F7D432}" type="sibTrans" cxnId="{59131E4F-64C3-4A7A-9501-2623E528D4B7}">
      <dgm:prSet/>
      <dgm:spPr/>
      <dgm:t>
        <a:bodyPr/>
        <a:lstStyle/>
        <a:p>
          <a:endParaRPr lang="en-US"/>
        </a:p>
      </dgm:t>
    </dgm:pt>
    <dgm:pt modelId="{ABE3A40D-47E4-42B0-B89A-4C66AEA1E5A4}">
      <dgm:prSet/>
      <dgm:spPr/>
      <dgm:t>
        <a:bodyPr/>
        <a:lstStyle/>
        <a:p>
          <a:r>
            <a:rPr lang="en-GB"/>
            <a:t>More autonomy for participants </a:t>
          </a:r>
          <a:endParaRPr lang="en-US"/>
        </a:p>
      </dgm:t>
    </dgm:pt>
    <dgm:pt modelId="{1BC7C894-238E-4147-83E5-BEE1D50D5DFA}" type="parTrans" cxnId="{BA6C71AF-2DCF-4CCC-9DEE-812AA6ABE44C}">
      <dgm:prSet/>
      <dgm:spPr/>
      <dgm:t>
        <a:bodyPr/>
        <a:lstStyle/>
        <a:p>
          <a:endParaRPr lang="en-US"/>
        </a:p>
      </dgm:t>
    </dgm:pt>
    <dgm:pt modelId="{6A91B493-B7C7-4A76-B609-50483298D96E}" type="sibTrans" cxnId="{BA6C71AF-2DCF-4CCC-9DEE-812AA6ABE44C}">
      <dgm:prSet/>
      <dgm:spPr/>
      <dgm:t>
        <a:bodyPr/>
        <a:lstStyle/>
        <a:p>
          <a:endParaRPr lang="en-US"/>
        </a:p>
      </dgm:t>
    </dgm:pt>
    <dgm:pt modelId="{369A6160-3EAE-432B-A940-33BB439736B7}">
      <dgm:prSet/>
      <dgm:spPr/>
      <dgm:t>
        <a:bodyPr/>
        <a:lstStyle/>
        <a:p>
          <a:r>
            <a:rPr lang="en-GB"/>
            <a:t>Possible recruitment and consensual issues </a:t>
          </a:r>
          <a:endParaRPr lang="en-US"/>
        </a:p>
      </dgm:t>
    </dgm:pt>
    <dgm:pt modelId="{21EAB8E0-CC8A-4383-85DF-D9B141E83B2D}" type="parTrans" cxnId="{7E28481D-95B6-4E39-A68A-4F1CB75C2498}">
      <dgm:prSet/>
      <dgm:spPr/>
      <dgm:t>
        <a:bodyPr/>
        <a:lstStyle/>
        <a:p>
          <a:endParaRPr lang="en-US"/>
        </a:p>
      </dgm:t>
    </dgm:pt>
    <dgm:pt modelId="{774DAB9C-13D0-48D7-8270-7AF4E6ABD200}" type="sibTrans" cxnId="{7E28481D-95B6-4E39-A68A-4F1CB75C2498}">
      <dgm:prSet/>
      <dgm:spPr/>
      <dgm:t>
        <a:bodyPr/>
        <a:lstStyle/>
        <a:p>
          <a:endParaRPr lang="en-US"/>
        </a:p>
      </dgm:t>
    </dgm:pt>
    <dgm:pt modelId="{D3DD985E-00C0-424E-A036-22DAC5B94432}" type="pres">
      <dgm:prSet presAssocID="{C37D75EC-BEA6-429B-A16D-EAC978D8E482}" presName="diagram" presStyleCnt="0">
        <dgm:presLayoutVars>
          <dgm:dir/>
          <dgm:resizeHandles val="exact"/>
        </dgm:presLayoutVars>
      </dgm:prSet>
      <dgm:spPr/>
    </dgm:pt>
    <dgm:pt modelId="{2D8E3EF8-E460-4614-83DE-05FCEEC73AA6}" type="pres">
      <dgm:prSet presAssocID="{01ED2293-7472-4F98-96C8-99A66314AF0E}" presName="node" presStyleLbl="node1" presStyleIdx="0" presStyleCnt="8">
        <dgm:presLayoutVars>
          <dgm:bulletEnabled val="1"/>
        </dgm:presLayoutVars>
      </dgm:prSet>
      <dgm:spPr/>
    </dgm:pt>
    <dgm:pt modelId="{A8F37AC3-5F99-4113-B09A-81C1C797945F}" type="pres">
      <dgm:prSet presAssocID="{EF8A1954-C61C-4502-89F9-EDC76BBADC34}" presName="sibTrans" presStyleCnt="0"/>
      <dgm:spPr/>
    </dgm:pt>
    <dgm:pt modelId="{68F7BEEA-A7B0-4D33-95B0-D9E8FDB33FDB}" type="pres">
      <dgm:prSet presAssocID="{4F97F369-FA20-4D8D-A334-DF4762243B19}" presName="node" presStyleLbl="node1" presStyleIdx="1" presStyleCnt="8">
        <dgm:presLayoutVars>
          <dgm:bulletEnabled val="1"/>
        </dgm:presLayoutVars>
      </dgm:prSet>
      <dgm:spPr/>
    </dgm:pt>
    <dgm:pt modelId="{AD1E70C8-0781-4CBA-B07F-E3DAA9CBDD4B}" type="pres">
      <dgm:prSet presAssocID="{4117B527-9924-4D23-BADE-9B70B0D34237}" presName="sibTrans" presStyleCnt="0"/>
      <dgm:spPr/>
    </dgm:pt>
    <dgm:pt modelId="{0389FFD4-3495-4ABF-892F-1D331B30CCF3}" type="pres">
      <dgm:prSet presAssocID="{6864BF85-28E1-438A-AB48-2E18EDF042B7}" presName="node" presStyleLbl="node1" presStyleIdx="2" presStyleCnt="8">
        <dgm:presLayoutVars>
          <dgm:bulletEnabled val="1"/>
        </dgm:presLayoutVars>
      </dgm:prSet>
      <dgm:spPr/>
    </dgm:pt>
    <dgm:pt modelId="{5944B063-0B08-46CD-A84B-D18304E44D6A}" type="pres">
      <dgm:prSet presAssocID="{0DA162CE-DF84-46D8-BC9A-C7EAED903FEE}" presName="sibTrans" presStyleCnt="0"/>
      <dgm:spPr/>
    </dgm:pt>
    <dgm:pt modelId="{FA617F33-578E-47DA-9FA4-15A547045853}" type="pres">
      <dgm:prSet presAssocID="{81A35FFB-47EA-47A1-8CB8-840989206518}" presName="node" presStyleLbl="node1" presStyleIdx="3" presStyleCnt="8">
        <dgm:presLayoutVars>
          <dgm:bulletEnabled val="1"/>
        </dgm:presLayoutVars>
      </dgm:prSet>
      <dgm:spPr/>
    </dgm:pt>
    <dgm:pt modelId="{AD10A019-177C-4074-BDFD-CE35998C8847}" type="pres">
      <dgm:prSet presAssocID="{8B6629D1-3EE4-47AA-AE64-AAB9C1C198CA}" presName="sibTrans" presStyleCnt="0"/>
      <dgm:spPr/>
    </dgm:pt>
    <dgm:pt modelId="{7BE77B08-70CC-4092-BFE3-03C05FFCA3B3}" type="pres">
      <dgm:prSet presAssocID="{7F04C6FA-F430-4885-AA77-510EE2532BF4}" presName="node" presStyleLbl="node1" presStyleIdx="4" presStyleCnt="8">
        <dgm:presLayoutVars>
          <dgm:bulletEnabled val="1"/>
        </dgm:presLayoutVars>
      </dgm:prSet>
      <dgm:spPr/>
    </dgm:pt>
    <dgm:pt modelId="{24E1F9AE-C65A-464F-AE61-BE2FBE851423}" type="pres">
      <dgm:prSet presAssocID="{464A94F2-2262-4B10-85E9-AAF0CDE476B5}" presName="sibTrans" presStyleCnt="0"/>
      <dgm:spPr/>
    </dgm:pt>
    <dgm:pt modelId="{4464D2C4-BBD8-4D6C-A054-14B7A7728628}" type="pres">
      <dgm:prSet presAssocID="{3E207090-48A4-4B1F-B064-3FBD3238D893}" presName="node" presStyleLbl="node1" presStyleIdx="5" presStyleCnt="8">
        <dgm:presLayoutVars>
          <dgm:bulletEnabled val="1"/>
        </dgm:presLayoutVars>
      </dgm:prSet>
      <dgm:spPr/>
    </dgm:pt>
    <dgm:pt modelId="{ADF093AA-1225-4750-A907-2310933F8705}" type="pres">
      <dgm:prSet presAssocID="{FA05ED4C-7211-4F59-8D46-136D50F7D432}" presName="sibTrans" presStyleCnt="0"/>
      <dgm:spPr/>
    </dgm:pt>
    <dgm:pt modelId="{E306122F-EB85-4DC6-B4ED-3E8D7D2AF0A2}" type="pres">
      <dgm:prSet presAssocID="{ABE3A40D-47E4-42B0-B89A-4C66AEA1E5A4}" presName="node" presStyleLbl="node1" presStyleIdx="6" presStyleCnt="8">
        <dgm:presLayoutVars>
          <dgm:bulletEnabled val="1"/>
        </dgm:presLayoutVars>
      </dgm:prSet>
      <dgm:spPr/>
    </dgm:pt>
    <dgm:pt modelId="{DE89A91C-95E0-42A9-B013-14157062F799}" type="pres">
      <dgm:prSet presAssocID="{6A91B493-B7C7-4A76-B609-50483298D96E}" presName="sibTrans" presStyleCnt="0"/>
      <dgm:spPr/>
    </dgm:pt>
    <dgm:pt modelId="{588E326E-D9FD-40BE-B9BF-325316768C9C}" type="pres">
      <dgm:prSet presAssocID="{369A6160-3EAE-432B-A940-33BB439736B7}" presName="node" presStyleLbl="node1" presStyleIdx="7" presStyleCnt="8">
        <dgm:presLayoutVars>
          <dgm:bulletEnabled val="1"/>
        </dgm:presLayoutVars>
      </dgm:prSet>
      <dgm:spPr/>
    </dgm:pt>
  </dgm:ptLst>
  <dgm:cxnLst>
    <dgm:cxn modelId="{E7070D11-7672-45C7-BD61-FB235E97D952}" srcId="{C37D75EC-BEA6-429B-A16D-EAC978D8E482}" destId="{81A35FFB-47EA-47A1-8CB8-840989206518}" srcOrd="3" destOrd="0" parTransId="{B8122572-F542-486A-B44B-4694F3F07CEB}" sibTransId="{8B6629D1-3EE4-47AA-AE64-AAB9C1C198CA}"/>
    <dgm:cxn modelId="{7E28481D-95B6-4E39-A68A-4F1CB75C2498}" srcId="{C37D75EC-BEA6-429B-A16D-EAC978D8E482}" destId="{369A6160-3EAE-432B-A940-33BB439736B7}" srcOrd="7" destOrd="0" parTransId="{21EAB8E0-CC8A-4383-85DF-D9B141E83B2D}" sibTransId="{774DAB9C-13D0-48D7-8270-7AF4E6ABD200}"/>
    <dgm:cxn modelId="{E32F6822-88FF-4A40-9D6D-E97110433573}" srcId="{C37D75EC-BEA6-429B-A16D-EAC978D8E482}" destId="{7F04C6FA-F430-4885-AA77-510EE2532BF4}" srcOrd="4" destOrd="0" parTransId="{AAC5327E-4C88-47A5-B07D-1520810EDDA8}" sibTransId="{464A94F2-2262-4B10-85E9-AAF0CDE476B5}"/>
    <dgm:cxn modelId="{51944228-0E46-4F09-A138-F5C3AA3CF1BF}" srcId="{C37D75EC-BEA6-429B-A16D-EAC978D8E482}" destId="{4F97F369-FA20-4D8D-A334-DF4762243B19}" srcOrd="1" destOrd="0" parTransId="{0A6A73D9-FAFC-4A5F-BDEC-EF1B8B4DE080}" sibTransId="{4117B527-9924-4D23-BADE-9B70B0D34237}"/>
    <dgm:cxn modelId="{BDC4492A-1F07-44F7-AC7F-C9AF3BCAF35A}" type="presOf" srcId="{6864BF85-28E1-438A-AB48-2E18EDF042B7}" destId="{0389FFD4-3495-4ABF-892F-1D331B30CCF3}" srcOrd="0" destOrd="0" presId="urn:microsoft.com/office/officeart/2005/8/layout/default"/>
    <dgm:cxn modelId="{7FF61130-3F1B-45DA-B46F-C26D94E4DFD9}" type="presOf" srcId="{7F04C6FA-F430-4885-AA77-510EE2532BF4}" destId="{7BE77B08-70CC-4092-BFE3-03C05FFCA3B3}" srcOrd="0" destOrd="0" presId="urn:microsoft.com/office/officeart/2005/8/layout/default"/>
    <dgm:cxn modelId="{822C0568-9D1B-466E-9E76-926E00F3AA47}" srcId="{C37D75EC-BEA6-429B-A16D-EAC978D8E482}" destId="{6864BF85-28E1-438A-AB48-2E18EDF042B7}" srcOrd="2" destOrd="0" parTransId="{1318C68C-B282-41A4-BFBD-506272F99D38}" sibTransId="{0DA162CE-DF84-46D8-BC9A-C7EAED903FEE}"/>
    <dgm:cxn modelId="{46A9786C-C279-4639-9DBC-7DE66780738E}" type="presOf" srcId="{3E207090-48A4-4B1F-B064-3FBD3238D893}" destId="{4464D2C4-BBD8-4D6C-A054-14B7A7728628}" srcOrd="0" destOrd="0" presId="urn:microsoft.com/office/officeart/2005/8/layout/default"/>
    <dgm:cxn modelId="{59131E4F-64C3-4A7A-9501-2623E528D4B7}" srcId="{C37D75EC-BEA6-429B-A16D-EAC978D8E482}" destId="{3E207090-48A4-4B1F-B064-3FBD3238D893}" srcOrd="5" destOrd="0" parTransId="{8210152C-901B-42FF-B489-C6142FF8D564}" sibTransId="{FA05ED4C-7211-4F59-8D46-136D50F7D432}"/>
    <dgm:cxn modelId="{758AA678-5B9B-4ABA-B7AD-BD59B008C62D}" type="presOf" srcId="{C37D75EC-BEA6-429B-A16D-EAC978D8E482}" destId="{D3DD985E-00C0-424E-A036-22DAC5B94432}" srcOrd="0" destOrd="0" presId="urn:microsoft.com/office/officeart/2005/8/layout/default"/>
    <dgm:cxn modelId="{877C8C87-CE43-421D-B519-D552A39D34EF}" srcId="{C37D75EC-BEA6-429B-A16D-EAC978D8E482}" destId="{01ED2293-7472-4F98-96C8-99A66314AF0E}" srcOrd="0" destOrd="0" parTransId="{74566CE3-3BB0-4009-A340-E6C5C4AD0216}" sibTransId="{EF8A1954-C61C-4502-89F9-EDC76BBADC34}"/>
    <dgm:cxn modelId="{6A9301AD-4627-4FDE-B0FE-5112A8E20269}" type="presOf" srcId="{81A35FFB-47EA-47A1-8CB8-840989206518}" destId="{FA617F33-578E-47DA-9FA4-15A547045853}" srcOrd="0" destOrd="0" presId="urn:microsoft.com/office/officeart/2005/8/layout/default"/>
    <dgm:cxn modelId="{BA6C71AF-2DCF-4CCC-9DEE-812AA6ABE44C}" srcId="{C37D75EC-BEA6-429B-A16D-EAC978D8E482}" destId="{ABE3A40D-47E4-42B0-B89A-4C66AEA1E5A4}" srcOrd="6" destOrd="0" parTransId="{1BC7C894-238E-4147-83E5-BEE1D50D5DFA}" sibTransId="{6A91B493-B7C7-4A76-B609-50483298D96E}"/>
    <dgm:cxn modelId="{187310BF-AEFB-4BB9-889F-486F9712E1D2}" type="presOf" srcId="{ABE3A40D-47E4-42B0-B89A-4C66AEA1E5A4}" destId="{E306122F-EB85-4DC6-B4ED-3E8D7D2AF0A2}" srcOrd="0" destOrd="0" presId="urn:microsoft.com/office/officeart/2005/8/layout/default"/>
    <dgm:cxn modelId="{C4C3D3C0-7BD3-44EE-811A-BDFE5A94B25F}" type="presOf" srcId="{369A6160-3EAE-432B-A940-33BB439736B7}" destId="{588E326E-D9FD-40BE-B9BF-325316768C9C}" srcOrd="0" destOrd="0" presId="urn:microsoft.com/office/officeart/2005/8/layout/default"/>
    <dgm:cxn modelId="{C5AA7FCC-FA2B-4848-B2B7-F2AC08BF0AAA}" type="presOf" srcId="{4F97F369-FA20-4D8D-A334-DF4762243B19}" destId="{68F7BEEA-A7B0-4D33-95B0-D9E8FDB33FDB}" srcOrd="0" destOrd="0" presId="urn:microsoft.com/office/officeart/2005/8/layout/default"/>
    <dgm:cxn modelId="{8CD5DECE-98D4-49D2-A799-04F3865DB19C}" type="presOf" srcId="{01ED2293-7472-4F98-96C8-99A66314AF0E}" destId="{2D8E3EF8-E460-4614-83DE-05FCEEC73AA6}" srcOrd="0" destOrd="0" presId="urn:microsoft.com/office/officeart/2005/8/layout/default"/>
    <dgm:cxn modelId="{36ED6250-E9D5-43CE-BE0C-250EAF476D23}" type="presParOf" srcId="{D3DD985E-00C0-424E-A036-22DAC5B94432}" destId="{2D8E3EF8-E460-4614-83DE-05FCEEC73AA6}" srcOrd="0" destOrd="0" presId="urn:microsoft.com/office/officeart/2005/8/layout/default"/>
    <dgm:cxn modelId="{97C0566C-AAE3-4491-AC80-A143C1FC8899}" type="presParOf" srcId="{D3DD985E-00C0-424E-A036-22DAC5B94432}" destId="{A8F37AC3-5F99-4113-B09A-81C1C797945F}" srcOrd="1" destOrd="0" presId="urn:microsoft.com/office/officeart/2005/8/layout/default"/>
    <dgm:cxn modelId="{26F68511-D08A-400C-8EA6-D1DEA1CD3974}" type="presParOf" srcId="{D3DD985E-00C0-424E-A036-22DAC5B94432}" destId="{68F7BEEA-A7B0-4D33-95B0-D9E8FDB33FDB}" srcOrd="2" destOrd="0" presId="urn:microsoft.com/office/officeart/2005/8/layout/default"/>
    <dgm:cxn modelId="{6D0327F6-E6E8-42CE-B58B-2AE7C80661A8}" type="presParOf" srcId="{D3DD985E-00C0-424E-A036-22DAC5B94432}" destId="{AD1E70C8-0781-4CBA-B07F-E3DAA9CBDD4B}" srcOrd="3" destOrd="0" presId="urn:microsoft.com/office/officeart/2005/8/layout/default"/>
    <dgm:cxn modelId="{66085CD5-805C-423B-A0FB-23AFB8659F88}" type="presParOf" srcId="{D3DD985E-00C0-424E-A036-22DAC5B94432}" destId="{0389FFD4-3495-4ABF-892F-1D331B30CCF3}" srcOrd="4" destOrd="0" presId="urn:microsoft.com/office/officeart/2005/8/layout/default"/>
    <dgm:cxn modelId="{E512E66B-D499-47ED-8BD6-CA3FB2C8C72C}" type="presParOf" srcId="{D3DD985E-00C0-424E-A036-22DAC5B94432}" destId="{5944B063-0B08-46CD-A84B-D18304E44D6A}" srcOrd="5" destOrd="0" presId="urn:microsoft.com/office/officeart/2005/8/layout/default"/>
    <dgm:cxn modelId="{3415D900-797B-4AC1-B6B2-C35920A1F150}" type="presParOf" srcId="{D3DD985E-00C0-424E-A036-22DAC5B94432}" destId="{FA617F33-578E-47DA-9FA4-15A547045853}" srcOrd="6" destOrd="0" presId="urn:microsoft.com/office/officeart/2005/8/layout/default"/>
    <dgm:cxn modelId="{902D0F28-32CA-4CFE-8238-FF3880C34E7F}" type="presParOf" srcId="{D3DD985E-00C0-424E-A036-22DAC5B94432}" destId="{AD10A019-177C-4074-BDFD-CE35998C8847}" srcOrd="7" destOrd="0" presId="urn:microsoft.com/office/officeart/2005/8/layout/default"/>
    <dgm:cxn modelId="{AC266816-D420-47DC-9DCF-B966EACA229E}" type="presParOf" srcId="{D3DD985E-00C0-424E-A036-22DAC5B94432}" destId="{7BE77B08-70CC-4092-BFE3-03C05FFCA3B3}" srcOrd="8" destOrd="0" presId="urn:microsoft.com/office/officeart/2005/8/layout/default"/>
    <dgm:cxn modelId="{61B2CE94-4359-4C13-889D-B6C1725C9592}" type="presParOf" srcId="{D3DD985E-00C0-424E-A036-22DAC5B94432}" destId="{24E1F9AE-C65A-464F-AE61-BE2FBE851423}" srcOrd="9" destOrd="0" presId="urn:microsoft.com/office/officeart/2005/8/layout/default"/>
    <dgm:cxn modelId="{9096BC07-4985-49B0-831A-09634E3A2AAF}" type="presParOf" srcId="{D3DD985E-00C0-424E-A036-22DAC5B94432}" destId="{4464D2C4-BBD8-4D6C-A054-14B7A7728628}" srcOrd="10" destOrd="0" presId="urn:microsoft.com/office/officeart/2005/8/layout/default"/>
    <dgm:cxn modelId="{EA8FD993-57EA-4654-A09C-5CE4E9BA94E1}" type="presParOf" srcId="{D3DD985E-00C0-424E-A036-22DAC5B94432}" destId="{ADF093AA-1225-4750-A907-2310933F8705}" srcOrd="11" destOrd="0" presId="urn:microsoft.com/office/officeart/2005/8/layout/default"/>
    <dgm:cxn modelId="{4609E504-FEE7-4D7E-A23F-CD776663AC27}" type="presParOf" srcId="{D3DD985E-00C0-424E-A036-22DAC5B94432}" destId="{E306122F-EB85-4DC6-B4ED-3E8D7D2AF0A2}" srcOrd="12" destOrd="0" presId="urn:microsoft.com/office/officeart/2005/8/layout/default"/>
    <dgm:cxn modelId="{6A288A68-1D0D-4274-A3A3-0EB994BC4298}" type="presParOf" srcId="{D3DD985E-00C0-424E-A036-22DAC5B94432}" destId="{DE89A91C-95E0-42A9-B013-14157062F799}" srcOrd="13" destOrd="0" presId="urn:microsoft.com/office/officeart/2005/8/layout/default"/>
    <dgm:cxn modelId="{2E78DD47-E514-47E3-97B0-3AD62666A229}" type="presParOf" srcId="{D3DD985E-00C0-424E-A036-22DAC5B94432}" destId="{588E326E-D9FD-40BE-B9BF-325316768C9C}"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2FAA29D-8564-40F6-A7FF-9CEF148CDB3D}" type="doc">
      <dgm:prSet loTypeId="urn:microsoft.com/office/officeart/2005/8/layout/default" loCatId="list" qsTypeId="urn:microsoft.com/office/officeart/2005/8/quickstyle/simple2" qsCatId="simple" csTypeId="urn:microsoft.com/office/officeart/2005/8/colors/colorful1" csCatId="colorful" phldr="1"/>
      <dgm:spPr/>
      <dgm:t>
        <a:bodyPr/>
        <a:lstStyle/>
        <a:p>
          <a:endParaRPr lang="en-US"/>
        </a:p>
      </dgm:t>
    </dgm:pt>
    <dgm:pt modelId="{9953E0D7-7668-47FE-A035-2BD775F86A7D}">
      <dgm:prSet/>
      <dgm:spPr/>
      <dgm:t>
        <a:bodyPr/>
        <a:lstStyle/>
        <a:p>
          <a:r>
            <a:rPr lang="en-US" dirty="0"/>
            <a:t>What are the ethical challenges in using quantitative or qualitative research?</a:t>
          </a:r>
        </a:p>
      </dgm:t>
    </dgm:pt>
    <dgm:pt modelId="{462169EC-E01F-429C-B2E8-EB75FC14D8AC}" type="parTrans" cxnId="{927B1C04-E2B2-402D-8E70-2AFF1537546F}">
      <dgm:prSet/>
      <dgm:spPr/>
      <dgm:t>
        <a:bodyPr/>
        <a:lstStyle/>
        <a:p>
          <a:endParaRPr lang="en-US"/>
        </a:p>
      </dgm:t>
    </dgm:pt>
    <dgm:pt modelId="{2802EAAC-009B-4B0B-9293-952D7A432305}" type="sibTrans" cxnId="{927B1C04-E2B2-402D-8E70-2AFF1537546F}">
      <dgm:prSet/>
      <dgm:spPr/>
      <dgm:t>
        <a:bodyPr/>
        <a:lstStyle/>
        <a:p>
          <a:endParaRPr lang="en-US"/>
        </a:p>
      </dgm:t>
    </dgm:pt>
    <dgm:pt modelId="{82511CE0-AFCF-4129-8F1F-36CBBAB92F3F}">
      <dgm:prSet/>
      <dgm:spPr/>
      <dgm:t>
        <a:bodyPr/>
        <a:lstStyle/>
        <a:p>
          <a:r>
            <a:rPr lang="en-US" dirty="0"/>
            <a:t>Safety of participants </a:t>
          </a:r>
        </a:p>
        <a:p>
          <a:r>
            <a:rPr lang="en-US" dirty="0"/>
            <a:t>( Debriefing , support , moral ethics ) </a:t>
          </a:r>
        </a:p>
        <a:p>
          <a:r>
            <a:rPr lang="en-US" dirty="0"/>
            <a:t>Recruitment  </a:t>
          </a:r>
        </a:p>
        <a:p>
          <a:r>
            <a:rPr lang="en-US" dirty="0"/>
            <a:t>Organizational factors/ policies</a:t>
          </a:r>
        </a:p>
        <a:p>
          <a:r>
            <a:rPr lang="en-US" dirty="0"/>
            <a:t>BACP ethical principles </a:t>
          </a:r>
        </a:p>
      </dgm:t>
    </dgm:pt>
    <dgm:pt modelId="{50149B88-C0AD-4A16-8B16-EC7AE66E751A}" type="parTrans" cxnId="{02BB7BDB-94B1-4E3C-9992-C69BF5C3AD5B}">
      <dgm:prSet/>
      <dgm:spPr/>
      <dgm:t>
        <a:bodyPr/>
        <a:lstStyle/>
        <a:p>
          <a:endParaRPr lang="en-US"/>
        </a:p>
      </dgm:t>
    </dgm:pt>
    <dgm:pt modelId="{44A9830E-8F68-463C-A708-94BC2E3B9C87}" type="sibTrans" cxnId="{02BB7BDB-94B1-4E3C-9992-C69BF5C3AD5B}">
      <dgm:prSet/>
      <dgm:spPr/>
      <dgm:t>
        <a:bodyPr/>
        <a:lstStyle/>
        <a:p>
          <a:endParaRPr lang="en-US"/>
        </a:p>
      </dgm:t>
    </dgm:pt>
    <dgm:pt modelId="{F2FFB450-759A-45CA-B76F-8E6687D44592}" type="pres">
      <dgm:prSet presAssocID="{72FAA29D-8564-40F6-A7FF-9CEF148CDB3D}" presName="diagram" presStyleCnt="0">
        <dgm:presLayoutVars>
          <dgm:dir/>
          <dgm:resizeHandles val="exact"/>
        </dgm:presLayoutVars>
      </dgm:prSet>
      <dgm:spPr/>
    </dgm:pt>
    <dgm:pt modelId="{9B53A86C-1EB6-44AF-8CF9-64A3782F8259}" type="pres">
      <dgm:prSet presAssocID="{9953E0D7-7668-47FE-A035-2BD775F86A7D}" presName="node" presStyleLbl="node1" presStyleIdx="0" presStyleCnt="2">
        <dgm:presLayoutVars>
          <dgm:bulletEnabled val="1"/>
        </dgm:presLayoutVars>
      </dgm:prSet>
      <dgm:spPr/>
    </dgm:pt>
    <dgm:pt modelId="{46118B04-495A-47C6-9B40-495B9042D4B0}" type="pres">
      <dgm:prSet presAssocID="{2802EAAC-009B-4B0B-9293-952D7A432305}" presName="sibTrans" presStyleCnt="0"/>
      <dgm:spPr/>
    </dgm:pt>
    <dgm:pt modelId="{A4EB14B8-BA55-4D99-B21A-B34AB4DB622D}" type="pres">
      <dgm:prSet presAssocID="{82511CE0-AFCF-4129-8F1F-36CBBAB92F3F}" presName="node" presStyleLbl="node1" presStyleIdx="1" presStyleCnt="2" custScaleX="101535">
        <dgm:presLayoutVars>
          <dgm:bulletEnabled val="1"/>
        </dgm:presLayoutVars>
      </dgm:prSet>
      <dgm:spPr/>
    </dgm:pt>
  </dgm:ptLst>
  <dgm:cxnLst>
    <dgm:cxn modelId="{927B1C04-E2B2-402D-8E70-2AFF1537546F}" srcId="{72FAA29D-8564-40F6-A7FF-9CEF148CDB3D}" destId="{9953E0D7-7668-47FE-A035-2BD775F86A7D}" srcOrd="0" destOrd="0" parTransId="{462169EC-E01F-429C-B2E8-EB75FC14D8AC}" sibTransId="{2802EAAC-009B-4B0B-9293-952D7A432305}"/>
    <dgm:cxn modelId="{95DF9C53-AC70-4276-A619-7EFACDC3487D}" type="presOf" srcId="{9953E0D7-7668-47FE-A035-2BD775F86A7D}" destId="{9B53A86C-1EB6-44AF-8CF9-64A3782F8259}" srcOrd="0" destOrd="0" presId="urn:microsoft.com/office/officeart/2005/8/layout/default"/>
    <dgm:cxn modelId="{5D11E8D2-68FF-4CDA-9769-50B902283DE5}" type="presOf" srcId="{72FAA29D-8564-40F6-A7FF-9CEF148CDB3D}" destId="{F2FFB450-759A-45CA-B76F-8E6687D44592}" srcOrd="0" destOrd="0" presId="urn:microsoft.com/office/officeart/2005/8/layout/default"/>
    <dgm:cxn modelId="{02BB7BDB-94B1-4E3C-9992-C69BF5C3AD5B}" srcId="{72FAA29D-8564-40F6-A7FF-9CEF148CDB3D}" destId="{82511CE0-AFCF-4129-8F1F-36CBBAB92F3F}" srcOrd="1" destOrd="0" parTransId="{50149B88-C0AD-4A16-8B16-EC7AE66E751A}" sibTransId="{44A9830E-8F68-463C-A708-94BC2E3B9C87}"/>
    <dgm:cxn modelId="{ECF466EA-7216-4DA0-9CDF-B0861BD6C2E7}" type="presOf" srcId="{82511CE0-AFCF-4129-8F1F-36CBBAB92F3F}" destId="{A4EB14B8-BA55-4D99-B21A-B34AB4DB622D}" srcOrd="0" destOrd="0" presId="urn:microsoft.com/office/officeart/2005/8/layout/default"/>
    <dgm:cxn modelId="{2EE27D78-ACD3-4D89-9870-0552570B6DEE}" type="presParOf" srcId="{F2FFB450-759A-45CA-B76F-8E6687D44592}" destId="{9B53A86C-1EB6-44AF-8CF9-64A3782F8259}" srcOrd="0" destOrd="0" presId="urn:microsoft.com/office/officeart/2005/8/layout/default"/>
    <dgm:cxn modelId="{B96D7B47-C0D2-4697-B797-9C75013E7C5B}" type="presParOf" srcId="{F2FFB450-759A-45CA-B76F-8E6687D44592}" destId="{46118B04-495A-47C6-9B40-495B9042D4B0}" srcOrd="1" destOrd="0" presId="urn:microsoft.com/office/officeart/2005/8/layout/default"/>
    <dgm:cxn modelId="{FB211F94-E20C-445F-81FD-9B04580ED676}" type="presParOf" srcId="{F2FFB450-759A-45CA-B76F-8E6687D44592}" destId="{A4EB14B8-BA55-4D99-B21A-B34AB4DB622D}"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5ABCD62-A27D-4F5A-86AB-91C7032B780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F2FF86C-D8C8-452C-879E-A8C98E7DC632}">
      <dgm:prSet/>
      <dgm:spPr/>
      <dgm:t>
        <a:bodyPr/>
        <a:lstStyle/>
        <a:p>
          <a:r>
            <a:rPr lang="en-US" dirty="0"/>
            <a:t>“BACP actively values different approaches to research, promoting dialogue and collaboration across different research traditions”(BACP,</a:t>
          </a:r>
          <a:r>
            <a:rPr lang="en-US"/>
            <a:t>2019). </a:t>
          </a:r>
          <a:endParaRPr lang="en-US" dirty="0"/>
        </a:p>
      </dgm:t>
    </dgm:pt>
    <dgm:pt modelId="{DC7C0390-47CA-47CC-A425-9CC227BAA270}" type="parTrans" cxnId="{45BB3168-97B4-45A7-B712-9C93984EBD75}">
      <dgm:prSet/>
      <dgm:spPr/>
      <dgm:t>
        <a:bodyPr/>
        <a:lstStyle/>
        <a:p>
          <a:endParaRPr lang="en-US"/>
        </a:p>
      </dgm:t>
    </dgm:pt>
    <dgm:pt modelId="{6447DD8C-A92A-4E72-B192-08466ADF382F}" type="sibTrans" cxnId="{45BB3168-97B4-45A7-B712-9C93984EBD75}">
      <dgm:prSet/>
      <dgm:spPr/>
      <dgm:t>
        <a:bodyPr/>
        <a:lstStyle/>
        <a:p>
          <a:endParaRPr lang="en-US"/>
        </a:p>
      </dgm:t>
    </dgm:pt>
    <dgm:pt modelId="{30D53372-5F63-4C8E-A016-2337E9021276}">
      <dgm:prSet/>
      <dgm:spPr/>
      <dgm:t>
        <a:bodyPr/>
        <a:lstStyle/>
        <a:p>
          <a:r>
            <a:rPr lang="en-US" dirty="0"/>
            <a:t>“The main area in which qualitative methods have been used in research in counselling and psychotherapy has been in relation to client and therapist experiences of the process and outcomes of therapy” (Mcleod, 2013, p. 112).</a:t>
          </a:r>
        </a:p>
      </dgm:t>
    </dgm:pt>
    <dgm:pt modelId="{771377B8-AF93-4E60-9270-7093FA6C89F3}" type="parTrans" cxnId="{3B3B781E-5A4D-4726-AB52-D00724E48D58}">
      <dgm:prSet/>
      <dgm:spPr/>
      <dgm:t>
        <a:bodyPr/>
        <a:lstStyle/>
        <a:p>
          <a:endParaRPr lang="en-US"/>
        </a:p>
      </dgm:t>
    </dgm:pt>
    <dgm:pt modelId="{57068D65-FC4D-4DAF-A425-280C46690FD2}" type="sibTrans" cxnId="{3B3B781E-5A4D-4726-AB52-D00724E48D58}">
      <dgm:prSet/>
      <dgm:spPr/>
      <dgm:t>
        <a:bodyPr/>
        <a:lstStyle/>
        <a:p>
          <a:endParaRPr lang="en-US"/>
        </a:p>
      </dgm:t>
    </dgm:pt>
    <dgm:pt modelId="{2508497C-77C6-4A90-A303-0FF696FD20EA}">
      <dgm:prSet/>
      <dgm:spPr/>
      <dgm:t>
        <a:bodyPr/>
        <a:lstStyle/>
        <a:p>
          <a:r>
            <a:rPr lang="en-US" i="1" dirty="0"/>
            <a:t>Sanders (2010) suggests that as much as there is definitive theoretical factors involved regarding the best methods of research in counselling , the two methodologies are essential tools in which to use to research different aspects of the topic (Sanders &amp; Wilkins, 2010, p. 11).</a:t>
          </a:r>
          <a:endParaRPr lang="en-US" dirty="0"/>
        </a:p>
      </dgm:t>
    </dgm:pt>
    <dgm:pt modelId="{1273BB96-4EFE-4D18-8A54-3BEDCF6344BE}" type="parTrans" cxnId="{E5091C24-D239-44C7-893C-0B3B6B1FE430}">
      <dgm:prSet/>
      <dgm:spPr/>
      <dgm:t>
        <a:bodyPr/>
        <a:lstStyle/>
        <a:p>
          <a:endParaRPr lang="en-US"/>
        </a:p>
      </dgm:t>
    </dgm:pt>
    <dgm:pt modelId="{1FE7E83D-3FD4-474A-B5AE-65BBD19514EC}" type="sibTrans" cxnId="{E5091C24-D239-44C7-893C-0B3B6B1FE430}">
      <dgm:prSet/>
      <dgm:spPr/>
      <dgm:t>
        <a:bodyPr/>
        <a:lstStyle/>
        <a:p>
          <a:endParaRPr lang="en-US"/>
        </a:p>
      </dgm:t>
    </dgm:pt>
    <dgm:pt modelId="{2C821D4A-A9FD-4450-84A4-7D6310052797}">
      <dgm:prSet/>
      <dgm:spPr/>
      <dgm:t>
        <a:bodyPr/>
        <a:lstStyle/>
        <a:p>
          <a:r>
            <a:rPr lang="en-US" i="1" dirty="0"/>
            <a:t>“Quantitative and qualitative research approaches represent the two ends of the research continuum. They differ in terms of their epistemological assumptions, theoretical frameworks, methodological procedures and research methods” (Yilmaz, 2013).</a:t>
          </a:r>
          <a:endParaRPr lang="en-US" dirty="0"/>
        </a:p>
      </dgm:t>
    </dgm:pt>
    <dgm:pt modelId="{D7CEC777-216A-4A1F-8602-6266E1B545A5}" type="parTrans" cxnId="{00753903-BFD9-4123-986D-ED46EFECE9F0}">
      <dgm:prSet/>
      <dgm:spPr/>
      <dgm:t>
        <a:bodyPr/>
        <a:lstStyle/>
        <a:p>
          <a:endParaRPr lang="en-US"/>
        </a:p>
      </dgm:t>
    </dgm:pt>
    <dgm:pt modelId="{0A692EEC-642F-4E1D-A4BF-1AE1B18EF4D5}" type="sibTrans" cxnId="{00753903-BFD9-4123-986D-ED46EFECE9F0}">
      <dgm:prSet/>
      <dgm:spPr/>
      <dgm:t>
        <a:bodyPr/>
        <a:lstStyle/>
        <a:p>
          <a:endParaRPr lang="en-US"/>
        </a:p>
      </dgm:t>
    </dgm:pt>
    <dgm:pt modelId="{BEAA83C0-C537-4DCC-95DA-22F4BC816AD9}">
      <dgm:prSet/>
      <dgm:spPr/>
      <dgm:t>
        <a:bodyPr/>
        <a:lstStyle/>
        <a:p>
          <a:r>
            <a:rPr lang="en-US" i="1"/>
            <a:t>“Any research methodology , be it quantitative or qualitative , consist of a series of steps that lead to credible findings (Vossler, 2015, p. 78).</a:t>
          </a:r>
          <a:endParaRPr lang="en-US"/>
        </a:p>
      </dgm:t>
    </dgm:pt>
    <dgm:pt modelId="{5F4D4414-6027-4E37-A3C3-39A8282E8683}" type="parTrans" cxnId="{049B414A-1302-4693-A2E9-762683B03395}">
      <dgm:prSet/>
      <dgm:spPr/>
      <dgm:t>
        <a:bodyPr/>
        <a:lstStyle/>
        <a:p>
          <a:endParaRPr lang="en-US"/>
        </a:p>
      </dgm:t>
    </dgm:pt>
    <dgm:pt modelId="{4039F7D9-6AEB-42C0-8657-51A8F1D56DF2}" type="sibTrans" cxnId="{049B414A-1302-4693-A2E9-762683B03395}">
      <dgm:prSet/>
      <dgm:spPr/>
      <dgm:t>
        <a:bodyPr/>
        <a:lstStyle/>
        <a:p>
          <a:endParaRPr lang="en-US"/>
        </a:p>
      </dgm:t>
    </dgm:pt>
    <dgm:pt modelId="{B9E28989-0556-4B07-845D-9FC09E9438B0}" type="pres">
      <dgm:prSet presAssocID="{35ABCD62-A27D-4F5A-86AB-91C7032B780A}" presName="linear" presStyleCnt="0">
        <dgm:presLayoutVars>
          <dgm:animLvl val="lvl"/>
          <dgm:resizeHandles val="exact"/>
        </dgm:presLayoutVars>
      </dgm:prSet>
      <dgm:spPr/>
    </dgm:pt>
    <dgm:pt modelId="{4B0E201D-00FB-4192-AB0D-7E6D9E228880}" type="pres">
      <dgm:prSet presAssocID="{3F2FF86C-D8C8-452C-879E-A8C98E7DC632}" presName="parentText" presStyleLbl="node1" presStyleIdx="0" presStyleCnt="5">
        <dgm:presLayoutVars>
          <dgm:chMax val="0"/>
          <dgm:bulletEnabled val="1"/>
        </dgm:presLayoutVars>
      </dgm:prSet>
      <dgm:spPr/>
    </dgm:pt>
    <dgm:pt modelId="{77AAA51A-F68F-4B9B-9AFE-64EE5858A2CB}" type="pres">
      <dgm:prSet presAssocID="{6447DD8C-A92A-4E72-B192-08466ADF382F}" presName="spacer" presStyleCnt="0"/>
      <dgm:spPr/>
    </dgm:pt>
    <dgm:pt modelId="{E88C55C2-B9EC-43E3-9C2D-DB838DF46F29}" type="pres">
      <dgm:prSet presAssocID="{30D53372-5F63-4C8E-A016-2337E9021276}" presName="parentText" presStyleLbl="node1" presStyleIdx="1" presStyleCnt="5">
        <dgm:presLayoutVars>
          <dgm:chMax val="0"/>
          <dgm:bulletEnabled val="1"/>
        </dgm:presLayoutVars>
      </dgm:prSet>
      <dgm:spPr/>
    </dgm:pt>
    <dgm:pt modelId="{A0718BD4-D243-4C93-804E-139DA2057003}" type="pres">
      <dgm:prSet presAssocID="{57068D65-FC4D-4DAF-A425-280C46690FD2}" presName="spacer" presStyleCnt="0"/>
      <dgm:spPr/>
    </dgm:pt>
    <dgm:pt modelId="{DA81A0E2-1299-4554-BB36-9C1823690B85}" type="pres">
      <dgm:prSet presAssocID="{2508497C-77C6-4A90-A303-0FF696FD20EA}" presName="parentText" presStyleLbl="node1" presStyleIdx="2" presStyleCnt="5">
        <dgm:presLayoutVars>
          <dgm:chMax val="0"/>
          <dgm:bulletEnabled val="1"/>
        </dgm:presLayoutVars>
      </dgm:prSet>
      <dgm:spPr/>
    </dgm:pt>
    <dgm:pt modelId="{B6648256-5241-4509-8233-B3D0B4F13BBD}" type="pres">
      <dgm:prSet presAssocID="{1FE7E83D-3FD4-474A-B5AE-65BBD19514EC}" presName="spacer" presStyleCnt="0"/>
      <dgm:spPr/>
    </dgm:pt>
    <dgm:pt modelId="{DEA7DD7F-F754-4268-970E-536754202254}" type="pres">
      <dgm:prSet presAssocID="{2C821D4A-A9FD-4450-84A4-7D6310052797}" presName="parentText" presStyleLbl="node1" presStyleIdx="3" presStyleCnt="5">
        <dgm:presLayoutVars>
          <dgm:chMax val="0"/>
          <dgm:bulletEnabled val="1"/>
        </dgm:presLayoutVars>
      </dgm:prSet>
      <dgm:spPr/>
    </dgm:pt>
    <dgm:pt modelId="{1163FE58-2F6B-4258-93F6-9AD467BAD9FE}" type="pres">
      <dgm:prSet presAssocID="{0A692EEC-642F-4E1D-A4BF-1AE1B18EF4D5}" presName="spacer" presStyleCnt="0"/>
      <dgm:spPr/>
    </dgm:pt>
    <dgm:pt modelId="{5628E38F-05D8-4B31-80EE-CE980417B412}" type="pres">
      <dgm:prSet presAssocID="{BEAA83C0-C537-4DCC-95DA-22F4BC816AD9}" presName="parentText" presStyleLbl="node1" presStyleIdx="4" presStyleCnt="5">
        <dgm:presLayoutVars>
          <dgm:chMax val="0"/>
          <dgm:bulletEnabled val="1"/>
        </dgm:presLayoutVars>
      </dgm:prSet>
      <dgm:spPr/>
    </dgm:pt>
  </dgm:ptLst>
  <dgm:cxnLst>
    <dgm:cxn modelId="{00753903-BFD9-4123-986D-ED46EFECE9F0}" srcId="{35ABCD62-A27D-4F5A-86AB-91C7032B780A}" destId="{2C821D4A-A9FD-4450-84A4-7D6310052797}" srcOrd="3" destOrd="0" parTransId="{D7CEC777-216A-4A1F-8602-6266E1B545A5}" sibTransId="{0A692EEC-642F-4E1D-A4BF-1AE1B18EF4D5}"/>
    <dgm:cxn modelId="{3B3B781E-5A4D-4726-AB52-D00724E48D58}" srcId="{35ABCD62-A27D-4F5A-86AB-91C7032B780A}" destId="{30D53372-5F63-4C8E-A016-2337E9021276}" srcOrd="1" destOrd="0" parTransId="{771377B8-AF93-4E60-9270-7093FA6C89F3}" sibTransId="{57068D65-FC4D-4DAF-A425-280C46690FD2}"/>
    <dgm:cxn modelId="{E5091C24-D239-44C7-893C-0B3B6B1FE430}" srcId="{35ABCD62-A27D-4F5A-86AB-91C7032B780A}" destId="{2508497C-77C6-4A90-A303-0FF696FD20EA}" srcOrd="2" destOrd="0" parTransId="{1273BB96-4EFE-4D18-8A54-3BEDCF6344BE}" sibTransId="{1FE7E83D-3FD4-474A-B5AE-65BBD19514EC}"/>
    <dgm:cxn modelId="{58142324-8061-4CF6-9A23-B328B8AADC5D}" type="presOf" srcId="{3F2FF86C-D8C8-452C-879E-A8C98E7DC632}" destId="{4B0E201D-00FB-4192-AB0D-7E6D9E228880}" srcOrd="0" destOrd="0" presId="urn:microsoft.com/office/officeart/2005/8/layout/vList2"/>
    <dgm:cxn modelId="{B763F832-AD12-4B3D-8DAE-3F87175674D0}" type="presOf" srcId="{2C821D4A-A9FD-4450-84A4-7D6310052797}" destId="{DEA7DD7F-F754-4268-970E-536754202254}" srcOrd="0" destOrd="0" presId="urn:microsoft.com/office/officeart/2005/8/layout/vList2"/>
    <dgm:cxn modelId="{45BB3168-97B4-45A7-B712-9C93984EBD75}" srcId="{35ABCD62-A27D-4F5A-86AB-91C7032B780A}" destId="{3F2FF86C-D8C8-452C-879E-A8C98E7DC632}" srcOrd="0" destOrd="0" parTransId="{DC7C0390-47CA-47CC-A425-9CC227BAA270}" sibTransId="{6447DD8C-A92A-4E72-B192-08466ADF382F}"/>
    <dgm:cxn modelId="{AE62C948-B10F-4CE7-8CA6-230D571C9B4C}" type="presOf" srcId="{BEAA83C0-C537-4DCC-95DA-22F4BC816AD9}" destId="{5628E38F-05D8-4B31-80EE-CE980417B412}" srcOrd="0" destOrd="0" presId="urn:microsoft.com/office/officeart/2005/8/layout/vList2"/>
    <dgm:cxn modelId="{049B414A-1302-4693-A2E9-762683B03395}" srcId="{35ABCD62-A27D-4F5A-86AB-91C7032B780A}" destId="{BEAA83C0-C537-4DCC-95DA-22F4BC816AD9}" srcOrd="4" destOrd="0" parTransId="{5F4D4414-6027-4E37-A3C3-39A8282E8683}" sibTransId="{4039F7D9-6AEB-42C0-8657-51A8F1D56DF2}"/>
    <dgm:cxn modelId="{0B985D99-76E9-44EA-80B8-C964CAE63E92}" type="presOf" srcId="{30D53372-5F63-4C8E-A016-2337E9021276}" destId="{E88C55C2-B9EC-43E3-9C2D-DB838DF46F29}" srcOrd="0" destOrd="0" presId="urn:microsoft.com/office/officeart/2005/8/layout/vList2"/>
    <dgm:cxn modelId="{772B509D-6AB9-4C34-8D4D-B66656AAE972}" type="presOf" srcId="{2508497C-77C6-4A90-A303-0FF696FD20EA}" destId="{DA81A0E2-1299-4554-BB36-9C1823690B85}" srcOrd="0" destOrd="0" presId="urn:microsoft.com/office/officeart/2005/8/layout/vList2"/>
    <dgm:cxn modelId="{C2F625BF-AE98-4350-B4BD-A7551291D8F9}" type="presOf" srcId="{35ABCD62-A27D-4F5A-86AB-91C7032B780A}" destId="{B9E28989-0556-4B07-845D-9FC09E9438B0}" srcOrd="0" destOrd="0" presId="urn:microsoft.com/office/officeart/2005/8/layout/vList2"/>
    <dgm:cxn modelId="{BC3A53F1-A18A-4FD3-B7F5-C1D590DD33E8}" type="presParOf" srcId="{B9E28989-0556-4B07-845D-9FC09E9438B0}" destId="{4B0E201D-00FB-4192-AB0D-7E6D9E228880}" srcOrd="0" destOrd="0" presId="urn:microsoft.com/office/officeart/2005/8/layout/vList2"/>
    <dgm:cxn modelId="{95AD1D1D-34C7-40BB-8FB4-5D9AE4EF4A80}" type="presParOf" srcId="{B9E28989-0556-4B07-845D-9FC09E9438B0}" destId="{77AAA51A-F68F-4B9B-9AFE-64EE5858A2CB}" srcOrd="1" destOrd="0" presId="urn:microsoft.com/office/officeart/2005/8/layout/vList2"/>
    <dgm:cxn modelId="{8C0AD8CA-4837-4FE6-8AFA-6F900ED36AC0}" type="presParOf" srcId="{B9E28989-0556-4B07-845D-9FC09E9438B0}" destId="{E88C55C2-B9EC-43E3-9C2D-DB838DF46F29}" srcOrd="2" destOrd="0" presId="urn:microsoft.com/office/officeart/2005/8/layout/vList2"/>
    <dgm:cxn modelId="{61EB410C-00E8-4750-85B7-FCD4FBAC7635}" type="presParOf" srcId="{B9E28989-0556-4B07-845D-9FC09E9438B0}" destId="{A0718BD4-D243-4C93-804E-139DA2057003}" srcOrd="3" destOrd="0" presId="urn:microsoft.com/office/officeart/2005/8/layout/vList2"/>
    <dgm:cxn modelId="{B0CA8504-D460-489B-962B-186064620621}" type="presParOf" srcId="{B9E28989-0556-4B07-845D-9FC09E9438B0}" destId="{DA81A0E2-1299-4554-BB36-9C1823690B85}" srcOrd="4" destOrd="0" presId="urn:microsoft.com/office/officeart/2005/8/layout/vList2"/>
    <dgm:cxn modelId="{3C73CE53-3362-450E-B961-1E1A551CE0AF}" type="presParOf" srcId="{B9E28989-0556-4B07-845D-9FC09E9438B0}" destId="{B6648256-5241-4509-8233-B3D0B4F13BBD}" srcOrd="5" destOrd="0" presId="urn:microsoft.com/office/officeart/2005/8/layout/vList2"/>
    <dgm:cxn modelId="{51E13D28-4782-43D4-9CB0-5149A5632D82}" type="presParOf" srcId="{B9E28989-0556-4B07-845D-9FC09E9438B0}" destId="{DEA7DD7F-F754-4268-970E-536754202254}" srcOrd="6" destOrd="0" presId="urn:microsoft.com/office/officeart/2005/8/layout/vList2"/>
    <dgm:cxn modelId="{F2D9D66F-0397-4CE7-86DA-2A3791EEE1B5}" type="presParOf" srcId="{B9E28989-0556-4B07-845D-9FC09E9438B0}" destId="{1163FE58-2F6B-4258-93F6-9AD467BAD9FE}" srcOrd="7" destOrd="0" presId="urn:microsoft.com/office/officeart/2005/8/layout/vList2"/>
    <dgm:cxn modelId="{8E013441-D713-4A74-BA51-2DB65CA2EBAB}" type="presParOf" srcId="{B9E28989-0556-4B07-845D-9FC09E9438B0}" destId="{5628E38F-05D8-4B31-80EE-CE980417B41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11E3716-C753-4152-83E4-391295ED6396}"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AF438028-510F-4505-AD40-6ABE3334237B}">
      <dgm:prSet/>
      <dgm:spPr/>
      <dgm:t>
        <a:bodyPr/>
        <a:lstStyle/>
        <a:p>
          <a:pPr>
            <a:lnSpc>
              <a:spcPct val="100000"/>
            </a:lnSpc>
          </a:pPr>
          <a:r>
            <a:rPr lang="en-GB"/>
            <a:t>Qualitative research may best support my question </a:t>
          </a:r>
          <a:endParaRPr lang="en-US"/>
        </a:p>
      </dgm:t>
    </dgm:pt>
    <dgm:pt modelId="{6DDD7B32-9904-4715-91BD-6CA60E095B79}" type="parTrans" cxnId="{7C4B7F99-065E-4294-8A9D-A95427A05F4E}">
      <dgm:prSet/>
      <dgm:spPr/>
      <dgm:t>
        <a:bodyPr/>
        <a:lstStyle/>
        <a:p>
          <a:endParaRPr lang="en-US"/>
        </a:p>
      </dgm:t>
    </dgm:pt>
    <dgm:pt modelId="{3AE16BFF-69E4-41A7-8B15-58BF115FCD66}" type="sibTrans" cxnId="{7C4B7F99-065E-4294-8A9D-A95427A05F4E}">
      <dgm:prSet/>
      <dgm:spPr/>
      <dgm:t>
        <a:bodyPr/>
        <a:lstStyle/>
        <a:p>
          <a:endParaRPr lang="en-US"/>
        </a:p>
      </dgm:t>
    </dgm:pt>
    <dgm:pt modelId="{4D4C7DCC-80FE-4189-9524-67A204241676}">
      <dgm:prSet/>
      <dgm:spPr/>
      <dgm:t>
        <a:bodyPr/>
        <a:lstStyle/>
        <a:p>
          <a:pPr>
            <a:lnSpc>
              <a:spcPct val="100000"/>
            </a:lnSpc>
          </a:pPr>
          <a:r>
            <a:rPr lang="en-GB" dirty="0"/>
            <a:t>Quantitative may offer my study a greater objectivity on a larger scale  </a:t>
          </a:r>
          <a:endParaRPr lang="en-US" dirty="0"/>
        </a:p>
      </dgm:t>
    </dgm:pt>
    <dgm:pt modelId="{1897F606-F1BF-42D5-A224-F9C23BD4412B}" type="parTrans" cxnId="{DBF20F8C-2676-42A8-AC17-8ADD5B1BC0D3}">
      <dgm:prSet/>
      <dgm:spPr/>
      <dgm:t>
        <a:bodyPr/>
        <a:lstStyle/>
        <a:p>
          <a:endParaRPr lang="en-US"/>
        </a:p>
      </dgm:t>
    </dgm:pt>
    <dgm:pt modelId="{92A898D4-39C1-410D-AD89-A4BB5F3F67A8}" type="sibTrans" cxnId="{DBF20F8C-2676-42A8-AC17-8ADD5B1BC0D3}">
      <dgm:prSet/>
      <dgm:spPr/>
      <dgm:t>
        <a:bodyPr/>
        <a:lstStyle/>
        <a:p>
          <a:endParaRPr lang="en-US"/>
        </a:p>
      </dgm:t>
    </dgm:pt>
    <dgm:pt modelId="{5CD9026B-62DF-40E5-AB61-A4E5CE6BC9CC}">
      <dgm:prSet/>
      <dgm:spPr/>
      <dgm:t>
        <a:bodyPr/>
        <a:lstStyle/>
        <a:p>
          <a:pPr>
            <a:lnSpc>
              <a:spcPct val="100000"/>
            </a:lnSpc>
          </a:pPr>
          <a:r>
            <a:rPr lang="en-GB"/>
            <a:t>Mixed method approach could offer a good balance </a:t>
          </a:r>
          <a:endParaRPr lang="en-US"/>
        </a:p>
      </dgm:t>
    </dgm:pt>
    <dgm:pt modelId="{43EE31CD-50AD-4AF4-AF13-E89467D8F92B}" type="parTrans" cxnId="{6C3865A8-15DE-4069-98F7-E377B1CF32D8}">
      <dgm:prSet/>
      <dgm:spPr/>
      <dgm:t>
        <a:bodyPr/>
        <a:lstStyle/>
        <a:p>
          <a:endParaRPr lang="en-US"/>
        </a:p>
      </dgm:t>
    </dgm:pt>
    <dgm:pt modelId="{6B7FB81B-B771-4654-9212-F4020F8E2165}" type="sibTrans" cxnId="{6C3865A8-15DE-4069-98F7-E377B1CF32D8}">
      <dgm:prSet/>
      <dgm:spPr/>
      <dgm:t>
        <a:bodyPr/>
        <a:lstStyle/>
        <a:p>
          <a:endParaRPr lang="en-US"/>
        </a:p>
      </dgm:t>
    </dgm:pt>
    <dgm:pt modelId="{44A472DE-11C3-4A2E-ACF9-3D2D82082861}">
      <dgm:prSet/>
      <dgm:spPr/>
      <dgm:t>
        <a:bodyPr/>
        <a:lstStyle/>
        <a:p>
          <a:pPr>
            <a:lnSpc>
              <a:spcPct val="100000"/>
            </a:lnSpc>
          </a:pPr>
          <a:r>
            <a:rPr lang="en-GB"/>
            <a:t>Gap in literature around practitioner autonomy in large organisational settings </a:t>
          </a:r>
          <a:endParaRPr lang="en-US"/>
        </a:p>
      </dgm:t>
    </dgm:pt>
    <dgm:pt modelId="{839BAD7D-6796-4012-8BEB-B11B30872321}" type="parTrans" cxnId="{98DAB8E5-09D3-407C-A501-110FCCFF6670}">
      <dgm:prSet/>
      <dgm:spPr/>
      <dgm:t>
        <a:bodyPr/>
        <a:lstStyle/>
        <a:p>
          <a:endParaRPr lang="en-US"/>
        </a:p>
      </dgm:t>
    </dgm:pt>
    <dgm:pt modelId="{9C91D80C-06DE-484A-80B6-20B989DA2DC6}" type="sibTrans" cxnId="{98DAB8E5-09D3-407C-A501-110FCCFF6670}">
      <dgm:prSet/>
      <dgm:spPr/>
      <dgm:t>
        <a:bodyPr/>
        <a:lstStyle/>
        <a:p>
          <a:endParaRPr lang="en-US"/>
        </a:p>
      </dgm:t>
    </dgm:pt>
    <dgm:pt modelId="{606A2950-16B5-4EEE-98A2-5CB715F586E9}" type="pres">
      <dgm:prSet presAssocID="{111E3716-C753-4152-83E4-391295ED6396}" presName="root" presStyleCnt="0">
        <dgm:presLayoutVars>
          <dgm:dir/>
          <dgm:resizeHandles val="exact"/>
        </dgm:presLayoutVars>
      </dgm:prSet>
      <dgm:spPr/>
    </dgm:pt>
    <dgm:pt modelId="{E9400941-733A-4D42-956B-96976FD78244}" type="pres">
      <dgm:prSet presAssocID="{AF438028-510F-4505-AD40-6ABE3334237B}" presName="compNode" presStyleCnt="0"/>
      <dgm:spPr/>
    </dgm:pt>
    <dgm:pt modelId="{5A54AFB6-1AF6-4D66-839B-B9CCA99B0BA5}" type="pres">
      <dgm:prSet presAssocID="{AF438028-510F-4505-AD40-6ABE3334237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lp"/>
        </a:ext>
      </dgm:extLst>
    </dgm:pt>
    <dgm:pt modelId="{7CFBAFB5-B34C-4431-9383-A576E2C80B50}" type="pres">
      <dgm:prSet presAssocID="{AF438028-510F-4505-AD40-6ABE3334237B}" presName="spaceRect" presStyleCnt="0"/>
      <dgm:spPr/>
    </dgm:pt>
    <dgm:pt modelId="{602EC22D-F1C7-41B6-AF9E-5D7675520826}" type="pres">
      <dgm:prSet presAssocID="{AF438028-510F-4505-AD40-6ABE3334237B}" presName="textRect" presStyleLbl="revTx" presStyleIdx="0" presStyleCnt="4">
        <dgm:presLayoutVars>
          <dgm:chMax val="1"/>
          <dgm:chPref val="1"/>
        </dgm:presLayoutVars>
      </dgm:prSet>
      <dgm:spPr/>
    </dgm:pt>
    <dgm:pt modelId="{289A1DFF-FD1B-4FFB-BD63-1F599DF7E447}" type="pres">
      <dgm:prSet presAssocID="{3AE16BFF-69E4-41A7-8B15-58BF115FCD66}" presName="sibTrans" presStyleCnt="0"/>
      <dgm:spPr/>
    </dgm:pt>
    <dgm:pt modelId="{2EBD68DC-310B-48AF-B056-8BEB72DD9ED8}" type="pres">
      <dgm:prSet presAssocID="{4D4C7DCC-80FE-4189-9524-67A204241676}" presName="compNode" presStyleCnt="0"/>
      <dgm:spPr/>
    </dgm:pt>
    <dgm:pt modelId="{974B722E-F20F-445A-A75F-42CE75974E54}" type="pres">
      <dgm:prSet presAssocID="{4D4C7DCC-80FE-4189-9524-67A20424167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97A06EF9-4443-409D-A116-33752DE413DC}" type="pres">
      <dgm:prSet presAssocID="{4D4C7DCC-80FE-4189-9524-67A204241676}" presName="spaceRect" presStyleCnt="0"/>
      <dgm:spPr/>
    </dgm:pt>
    <dgm:pt modelId="{8D53590D-B78B-43B7-81CB-4247B5B04EBD}" type="pres">
      <dgm:prSet presAssocID="{4D4C7DCC-80FE-4189-9524-67A204241676}" presName="textRect" presStyleLbl="revTx" presStyleIdx="1" presStyleCnt="4">
        <dgm:presLayoutVars>
          <dgm:chMax val="1"/>
          <dgm:chPref val="1"/>
        </dgm:presLayoutVars>
      </dgm:prSet>
      <dgm:spPr/>
    </dgm:pt>
    <dgm:pt modelId="{9C8DF707-BE13-4D94-B09D-9FAFD7828CB7}" type="pres">
      <dgm:prSet presAssocID="{92A898D4-39C1-410D-AD89-A4BB5F3F67A8}" presName="sibTrans" presStyleCnt="0"/>
      <dgm:spPr/>
    </dgm:pt>
    <dgm:pt modelId="{037B51D9-68DA-4B91-BC99-A0F46B71BCEC}" type="pres">
      <dgm:prSet presAssocID="{5CD9026B-62DF-40E5-AB61-A4E5CE6BC9CC}" presName="compNode" presStyleCnt="0"/>
      <dgm:spPr/>
    </dgm:pt>
    <dgm:pt modelId="{7A37D17B-37A3-46D5-BE1E-F346AC52CBDF}" type="pres">
      <dgm:prSet presAssocID="{5CD9026B-62DF-40E5-AB61-A4E5CE6BC9C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8C6502FF-CA6D-401F-B9ED-722FAFE8B222}" type="pres">
      <dgm:prSet presAssocID="{5CD9026B-62DF-40E5-AB61-A4E5CE6BC9CC}" presName="spaceRect" presStyleCnt="0"/>
      <dgm:spPr/>
    </dgm:pt>
    <dgm:pt modelId="{0CD58869-CA67-4A66-A496-CB3C39E858A5}" type="pres">
      <dgm:prSet presAssocID="{5CD9026B-62DF-40E5-AB61-A4E5CE6BC9CC}" presName="textRect" presStyleLbl="revTx" presStyleIdx="2" presStyleCnt="4">
        <dgm:presLayoutVars>
          <dgm:chMax val="1"/>
          <dgm:chPref val="1"/>
        </dgm:presLayoutVars>
      </dgm:prSet>
      <dgm:spPr/>
    </dgm:pt>
    <dgm:pt modelId="{A40E9ABD-1AB7-4015-ADCE-974EFD0EA780}" type="pres">
      <dgm:prSet presAssocID="{6B7FB81B-B771-4654-9212-F4020F8E2165}" presName="sibTrans" presStyleCnt="0"/>
      <dgm:spPr/>
    </dgm:pt>
    <dgm:pt modelId="{51153987-663C-4B68-B116-CF590B4E56DF}" type="pres">
      <dgm:prSet presAssocID="{44A472DE-11C3-4A2E-ACF9-3D2D82082861}" presName="compNode" presStyleCnt="0"/>
      <dgm:spPr/>
    </dgm:pt>
    <dgm:pt modelId="{7BF47B1F-7629-4AB3-8B34-28153EDF90CB}" type="pres">
      <dgm:prSet presAssocID="{44A472DE-11C3-4A2E-ACF9-3D2D8208286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A0A7EE34-AEF6-47C8-9AE7-B2D303B16ECE}" type="pres">
      <dgm:prSet presAssocID="{44A472DE-11C3-4A2E-ACF9-3D2D82082861}" presName="spaceRect" presStyleCnt="0"/>
      <dgm:spPr/>
    </dgm:pt>
    <dgm:pt modelId="{342D1C56-F604-4F70-9777-F81F55A86822}" type="pres">
      <dgm:prSet presAssocID="{44A472DE-11C3-4A2E-ACF9-3D2D82082861}" presName="textRect" presStyleLbl="revTx" presStyleIdx="3" presStyleCnt="4">
        <dgm:presLayoutVars>
          <dgm:chMax val="1"/>
          <dgm:chPref val="1"/>
        </dgm:presLayoutVars>
      </dgm:prSet>
      <dgm:spPr/>
    </dgm:pt>
  </dgm:ptLst>
  <dgm:cxnLst>
    <dgm:cxn modelId="{C5E82A0C-69D6-43D3-B329-5D132242D055}" type="presOf" srcId="{AF438028-510F-4505-AD40-6ABE3334237B}" destId="{602EC22D-F1C7-41B6-AF9E-5D7675520826}" srcOrd="0" destOrd="0" presId="urn:microsoft.com/office/officeart/2018/2/layout/IconLabelList"/>
    <dgm:cxn modelId="{7B1FD271-8ED0-4D86-856B-AC547DE4D310}" type="presOf" srcId="{4D4C7DCC-80FE-4189-9524-67A204241676}" destId="{8D53590D-B78B-43B7-81CB-4247B5B04EBD}" srcOrd="0" destOrd="0" presId="urn:microsoft.com/office/officeart/2018/2/layout/IconLabelList"/>
    <dgm:cxn modelId="{7E1D6184-F300-4FAA-A49A-E9F5A2164C69}" type="presOf" srcId="{5CD9026B-62DF-40E5-AB61-A4E5CE6BC9CC}" destId="{0CD58869-CA67-4A66-A496-CB3C39E858A5}" srcOrd="0" destOrd="0" presId="urn:microsoft.com/office/officeart/2018/2/layout/IconLabelList"/>
    <dgm:cxn modelId="{DBF20F8C-2676-42A8-AC17-8ADD5B1BC0D3}" srcId="{111E3716-C753-4152-83E4-391295ED6396}" destId="{4D4C7DCC-80FE-4189-9524-67A204241676}" srcOrd="1" destOrd="0" parTransId="{1897F606-F1BF-42D5-A224-F9C23BD4412B}" sibTransId="{92A898D4-39C1-410D-AD89-A4BB5F3F67A8}"/>
    <dgm:cxn modelId="{C0B2308F-7460-4A78-B068-C4C234FFFD04}" type="presOf" srcId="{44A472DE-11C3-4A2E-ACF9-3D2D82082861}" destId="{342D1C56-F604-4F70-9777-F81F55A86822}" srcOrd="0" destOrd="0" presId="urn:microsoft.com/office/officeart/2018/2/layout/IconLabelList"/>
    <dgm:cxn modelId="{7C4B7F99-065E-4294-8A9D-A95427A05F4E}" srcId="{111E3716-C753-4152-83E4-391295ED6396}" destId="{AF438028-510F-4505-AD40-6ABE3334237B}" srcOrd="0" destOrd="0" parTransId="{6DDD7B32-9904-4715-91BD-6CA60E095B79}" sibTransId="{3AE16BFF-69E4-41A7-8B15-58BF115FCD66}"/>
    <dgm:cxn modelId="{6C3865A8-15DE-4069-98F7-E377B1CF32D8}" srcId="{111E3716-C753-4152-83E4-391295ED6396}" destId="{5CD9026B-62DF-40E5-AB61-A4E5CE6BC9CC}" srcOrd="2" destOrd="0" parTransId="{43EE31CD-50AD-4AF4-AF13-E89467D8F92B}" sibTransId="{6B7FB81B-B771-4654-9212-F4020F8E2165}"/>
    <dgm:cxn modelId="{23A0CAE2-B3A7-4C2C-896B-43EF64B5BD05}" type="presOf" srcId="{111E3716-C753-4152-83E4-391295ED6396}" destId="{606A2950-16B5-4EEE-98A2-5CB715F586E9}" srcOrd="0" destOrd="0" presId="urn:microsoft.com/office/officeart/2018/2/layout/IconLabelList"/>
    <dgm:cxn modelId="{98DAB8E5-09D3-407C-A501-110FCCFF6670}" srcId="{111E3716-C753-4152-83E4-391295ED6396}" destId="{44A472DE-11C3-4A2E-ACF9-3D2D82082861}" srcOrd="3" destOrd="0" parTransId="{839BAD7D-6796-4012-8BEB-B11B30872321}" sibTransId="{9C91D80C-06DE-484A-80B6-20B989DA2DC6}"/>
    <dgm:cxn modelId="{9C376D09-7DAB-4DF7-9C2A-88F719AA838C}" type="presParOf" srcId="{606A2950-16B5-4EEE-98A2-5CB715F586E9}" destId="{E9400941-733A-4D42-956B-96976FD78244}" srcOrd="0" destOrd="0" presId="urn:microsoft.com/office/officeart/2018/2/layout/IconLabelList"/>
    <dgm:cxn modelId="{A5E787FC-B851-4334-81E0-5520055151BF}" type="presParOf" srcId="{E9400941-733A-4D42-956B-96976FD78244}" destId="{5A54AFB6-1AF6-4D66-839B-B9CCA99B0BA5}" srcOrd="0" destOrd="0" presId="urn:microsoft.com/office/officeart/2018/2/layout/IconLabelList"/>
    <dgm:cxn modelId="{9768FF5B-F830-418E-8E97-BCA960925FBC}" type="presParOf" srcId="{E9400941-733A-4D42-956B-96976FD78244}" destId="{7CFBAFB5-B34C-4431-9383-A576E2C80B50}" srcOrd="1" destOrd="0" presId="urn:microsoft.com/office/officeart/2018/2/layout/IconLabelList"/>
    <dgm:cxn modelId="{73E0FBE8-CDC1-4DDF-93BB-559F1297855E}" type="presParOf" srcId="{E9400941-733A-4D42-956B-96976FD78244}" destId="{602EC22D-F1C7-41B6-AF9E-5D7675520826}" srcOrd="2" destOrd="0" presId="urn:microsoft.com/office/officeart/2018/2/layout/IconLabelList"/>
    <dgm:cxn modelId="{FFF02E16-14A4-4460-A317-C3ADD2D76B23}" type="presParOf" srcId="{606A2950-16B5-4EEE-98A2-5CB715F586E9}" destId="{289A1DFF-FD1B-4FFB-BD63-1F599DF7E447}" srcOrd="1" destOrd="0" presId="urn:microsoft.com/office/officeart/2018/2/layout/IconLabelList"/>
    <dgm:cxn modelId="{B9D542FB-746F-4A9E-A264-36CE88A39B1B}" type="presParOf" srcId="{606A2950-16B5-4EEE-98A2-5CB715F586E9}" destId="{2EBD68DC-310B-48AF-B056-8BEB72DD9ED8}" srcOrd="2" destOrd="0" presId="urn:microsoft.com/office/officeart/2018/2/layout/IconLabelList"/>
    <dgm:cxn modelId="{0C45117E-551C-4FD1-AC7E-09EAC72ACDC0}" type="presParOf" srcId="{2EBD68DC-310B-48AF-B056-8BEB72DD9ED8}" destId="{974B722E-F20F-445A-A75F-42CE75974E54}" srcOrd="0" destOrd="0" presId="urn:microsoft.com/office/officeart/2018/2/layout/IconLabelList"/>
    <dgm:cxn modelId="{E7DB6314-B0F8-4A43-94C1-DCC5DF3BA4C2}" type="presParOf" srcId="{2EBD68DC-310B-48AF-B056-8BEB72DD9ED8}" destId="{97A06EF9-4443-409D-A116-33752DE413DC}" srcOrd="1" destOrd="0" presId="urn:microsoft.com/office/officeart/2018/2/layout/IconLabelList"/>
    <dgm:cxn modelId="{03AFCEA4-45BB-4EC7-B341-40833A5E8685}" type="presParOf" srcId="{2EBD68DC-310B-48AF-B056-8BEB72DD9ED8}" destId="{8D53590D-B78B-43B7-81CB-4247B5B04EBD}" srcOrd="2" destOrd="0" presId="urn:microsoft.com/office/officeart/2018/2/layout/IconLabelList"/>
    <dgm:cxn modelId="{440A8252-0670-4EC6-9133-1C42DD6C42CD}" type="presParOf" srcId="{606A2950-16B5-4EEE-98A2-5CB715F586E9}" destId="{9C8DF707-BE13-4D94-B09D-9FAFD7828CB7}" srcOrd="3" destOrd="0" presId="urn:microsoft.com/office/officeart/2018/2/layout/IconLabelList"/>
    <dgm:cxn modelId="{3DEF87AE-0F03-427D-867D-32309852F1A1}" type="presParOf" srcId="{606A2950-16B5-4EEE-98A2-5CB715F586E9}" destId="{037B51D9-68DA-4B91-BC99-A0F46B71BCEC}" srcOrd="4" destOrd="0" presId="urn:microsoft.com/office/officeart/2018/2/layout/IconLabelList"/>
    <dgm:cxn modelId="{56D9FDCC-A420-4FC9-A63C-540AA76E76DC}" type="presParOf" srcId="{037B51D9-68DA-4B91-BC99-A0F46B71BCEC}" destId="{7A37D17B-37A3-46D5-BE1E-F346AC52CBDF}" srcOrd="0" destOrd="0" presId="urn:microsoft.com/office/officeart/2018/2/layout/IconLabelList"/>
    <dgm:cxn modelId="{C3954706-4EFC-4FA5-97C8-7EFC23E044D5}" type="presParOf" srcId="{037B51D9-68DA-4B91-BC99-A0F46B71BCEC}" destId="{8C6502FF-CA6D-401F-B9ED-722FAFE8B222}" srcOrd="1" destOrd="0" presId="urn:microsoft.com/office/officeart/2018/2/layout/IconLabelList"/>
    <dgm:cxn modelId="{17C269BE-8BAC-4F32-A517-8CF27C73872C}" type="presParOf" srcId="{037B51D9-68DA-4B91-BC99-A0F46B71BCEC}" destId="{0CD58869-CA67-4A66-A496-CB3C39E858A5}" srcOrd="2" destOrd="0" presId="urn:microsoft.com/office/officeart/2018/2/layout/IconLabelList"/>
    <dgm:cxn modelId="{9B8826E3-7CD9-4686-AB0B-CCBBEFAD19A7}" type="presParOf" srcId="{606A2950-16B5-4EEE-98A2-5CB715F586E9}" destId="{A40E9ABD-1AB7-4015-ADCE-974EFD0EA780}" srcOrd="5" destOrd="0" presId="urn:microsoft.com/office/officeart/2018/2/layout/IconLabelList"/>
    <dgm:cxn modelId="{433D7350-A62E-4716-8473-938ECCD5A6EA}" type="presParOf" srcId="{606A2950-16B5-4EEE-98A2-5CB715F586E9}" destId="{51153987-663C-4B68-B116-CF590B4E56DF}" srcOrd="6" destOrd="0" presId="urn:microsoft.com/office/officeart/2018/2/layout/IconLabelList"/>
    <dgm:cxn modelId="{204B69F6-4A69-4218-B36D-E125652A49D3}" type="presParOf" srcId="{51153987-663C-4B68-B116-CF590B4E56DF}" destId="{7BF47B1F-7629-4AB3-8B34-28153EDF90CB}" srcOrd="0" destOrd="0" presId="urn:microsoft.com/office/officeart/2018/2/layout/IconLabelList"/>
    <dgm:cxn modelId="{BE15FD4A-9BBD-45C1-A681-D2C6BA7DD8E9}" type="presParOf" srcId="{51153987-663C-4B68-B116-CF590B4E56DF}" destId="{A0A7EE34-AEF6-47C8-9AE7-B2D303B16ECE}" srcOrd="1" destOrd="0" presId="urn:microsoft.com/office/officeart/2018/2/layout/IconLabelList"/>
    <dgm:cxn modelId="{1EA250DB-5490-4A42-AB90-85E4791A2A38}" type="presParOf" srcId="{51153987-663C-4B68-B116-CF590B4E56DF}" destId="{342D1C56-F604-4F70-9777-F81F55A8682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5ACE18-0ADD-4FE6-AD83-4D3195AC05C9}">
      <dsp:nvSpPr>
        <dsp:cNvPr id="0" name=""/>
        <dsp:cNvSpPr/>
      </dsp:nvSpPr>
      <dsp:spPr>
        <a:xfrm>
          <a:off x="243818" y="406439"/>
          <a:ext cx="604800" cy="6048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F931BA-3063-481D-86F6-FB1638DAE58E}">
      <dsp:nvSpPr>
        <dsp:cNvPr id="0" name=""/>
        <dsp:cNvSpPr/>
      </dsp:nvSpPr>
      <dsp:spPr>
        <a:xfrm>
          <a:off x="370826" y="533447"/>
          <a:ext cx="350784" cy="3507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092C02-5C63-4EC2-A233-5AD2CA86E2E6}">
      <dsp:nvSpPr>
        <dsp:cNvPr id="0" name=""/>
        <dsp:cNvSpPr/>
      </dsp:nvSpPr>
      <dsp:spPr>
        <a:xfrm>
          <a:off x="978218" y="406439"/>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dirty="0"/>
            <a:t>Aims </a:t>
          </a:r>
        </a:p>
      </dsp:txBody>
      <dsp:txXfrm>
        <a:off x="978218" y="406439"/>
        <a:ext cx="1425599" cy="604800"/>
      </dsp:txXfrm>
    </dsp:sp>
    <dsp:sp modelId="{8DF4BC2F-FCA5-47E1-927F-DAB993570824}">
      <dsp:nvSpPr>
        <dsp:cNvPr id="0" name=""/>
        <dsp:cNvSpPr/>
      </dsp:nvSpPr>
      <dsp:spPr>
        <a:xfrm>
          <a:off x="2652218" y="406439"/>
          <a:ext cx="604800" cy="6048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66A0F5-6B0E-41C5-89EF-B54D2DB57B4F}">
      <dsp:nvSpPr>
        <dsp:cNvPr id="0" name=""/>
        <dsp:cNvSpPr/>
      </dsp:nvSpPr>
      <dsp:spPr>
        <a:xfrm>
          <a:off x="2779226" y="533447"/>
          <a:ext cx="350784" cy="3507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F83826-2CAB-4002-9A8B-47A7C8CD0A74}">
      <dsp:nvSpPr>
        <dsp:cNvPr id="0" name=""/>
        <dsp:cNvSpPr/>
      </dsp:nvSpPr>
      <dsp:spPr>
        <a:xfrm>
          <a:off x="3386618" y="406439"/>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dirty="0"/>
            <a:t>Arguments</a:t>
          </a:r>
        </a:p>
      </dsp:txBody>
      <dsp:txXfrm>
        <a:off x="3386618" y="406439"/>
        <a:ext cx="1425599" cy="604800"/>
      </dsp:txXfrm>
    </dsp:sp>
    <dsp:sp modelId="{1CF2572E-8B68-4A96-A975-C14A70F4B666}">
      <dsp:nvSpPr>
        <dsp:cNvPr id="0" name=""/>
        <dsp:cNvSpPr/>
      </dsp:nvSpPr>
      <dsp:spPr>
        <a:xfrm>
          <a:off x="5060618" y="406439"/>
          <a:ext cx="604800" cy="6048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FE6C5B-0899-4BF8-A2AA-1737AF778C5E}">
      <dsp:nvSpPr>
        <dsp:cNvPr id="0" name=""/>
        <dsp:cNvSpPr/>
      </dsp:nvSpPr>
      <dsp:spPr>
        <a:xfrm>
          <a:off x="5187626" y="533447"/>
          <a:ext cx="350784" cy="3507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8B2D2A-A4EB-41B9-ABEE-DFF324E1176B}">
      <dsp:nvSpPr>
        <dsp:cNvPr id="0" name=""/>
        <dsp:cNvSpPr/>
      </dsp:nvSpPr>
      <dsp:spPr>
        <a:xfrm>
          <a:off x="5795018" y="406439"/>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dirty="0"/>
            <a:t>Strengths </a:t>
          </a:r>
        </a:p>
      </dsp:txBody>
      <dsp:txXfrm>
        <a:off x="5795018" y="406439"/>
        <a:ext cx="1425599" cy="604800"/>
      </dsp:txXfrm>
    </dsp:sp>
    <dsp:sp modelId="{F60F1554-3C72-4390-913C-C8860430D161}">
      <dsp:nvSpPr>
        <dsp:cNvPr id="0" name=""/>
        <dsp:cNvSpPr/>
      </dsp:nvSpPr>
      <dsp:spPr>
        <a:xfrm>
          <a:off x="243818" y="1425481"/>
          <a:ext cx="604800" cy="6048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1754CE-4CBC-410E-ABE2-A12D16A8E3B3}">
      <dsp:nvSpPr>
        <dsp:cNvPr id="0" name=""/>
        <dsp:cNvSpPr/>
      </dsp:nvSpPr>
      <dsp:spPr>
        <a:xfrm>
          <a:off x="370826" y="1552489"/>
          <a:ext cx="350784" cy="35078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4B5D41-07FF-48B9-BD85-9BDA80D32860}">
      <dsp:nvSpPr>
        <dsp:cNvPr id="0" name=""/>
        <dsp:cNvSpPr/>
      </dsp:nvSpPr>
      <dsp:spPr>
        <a:xfrm>
          <a:off x="978218" y="1425481"/>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dirty="0"/>
            <a:t>Limitations</a:t>
          </a:r>
        </a:p>
      </dsp:txBody>
      <dsp:txXfrm>
        <a:off x="978218" y="1425481"/>
        <a:ext cx="1425599" cy="604800"/>
      </dsp:txXfrm>
    </dsp:sp>
    <dsp:sp modelId="{7F2AB7FE-C85F-4C86-A773-76BCAB5D3526}">
      <dsp:nvSpPr>
        <dsp:cNvPr id="0" name=""/>
        <dsp:cNvSpPr/>
      </dsp:nvSpPr>
      <dsp:spPr>
        <a:xfrm>
          <a:off x="2652218" y="1425481"/>
          <a:ext cx="604800" cy="6048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2E7C14-7182-4636-BE7F-01B7AFD63900}">
      <dsp:nvSpPr>
        <dsp:cNvPr id="0" name=""/>
        <dsp:cNvSpPr/>
      </dsp:nvSpPr>
      <dsp:spPr>
        <a:xfrm>
          <a:off x="2779226" y="1552489"/>
          <a:ext cx="350784" cy="35078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1DFB9C-4747-4CB9-A801-C52111A06AD6}">
      <dsp:nvSpPr>
        <dsp:cNvPr id="0" name=""/>
        <dsp:cNvSpPr/>
      </dsp:nvSpPr>
      <dsp:spPr>
        <a:xfrm>
          <a:off x="3386618" y="1425481"/>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US" sz="2100" kern="1200" dirty="0"/>
            <a:t>Relevance</a:t>
          </a:r>
        </a:p>
      </dsp:txBody>
      <dsp:txXfrm>
        <a:off x="3386618" y="1425481"/>
        <a:ext cx="1425599" cy="604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85C7D-8F08-44FD-88FD-6B28066854F7}">
      <dsp:nvSpPr>
        <dsp:cNvPr id="0" name=""/>
        <dsp:cNvSpPr/>
      </dsp:nvSpPr>
      <dsp:spPr>
        <a:xfrm>
          <a:off x="0" y="59268"/>
          <a:ext cx="2888438" cy="1668273"/>
        </a:xfrm>
        <a:prstGeom prst="roundRect">
          <a:avLst/>
        </a:prstGeom>
        <a:gradFill rotWithShape="0">
          <a:gsLst>
            <a:gs pos="0">
              <a:schemeClr val="accent5">
                <a:hueOff val="0"/>
                <a:satOff val="0"/>
                <a:lumOff val="0"/>
                <a:alphaOff val="0"/>
                <a:satMod val="100000"/>
                <a:lumMod val="100000"/>
              </a:schemeClr>
            </a:gs>
            <a:gs pos="50000">
              <a:schemeClr val="accent5">
                <a:hueOff val="0"/>
                <a:satOff val="0"/>
                <a:lumOff val="0"/>
                <a:alphaOff val="0"/>
                <a:shade val="99000"/>
                <a:satMod val="105000"/>
                <a:lumMod val="100000"/>
              </a:schemeClr>
            </a:gs>
            <a:gs pos="100000">
              <a:schemeClr val="accent5">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t>My research assumptions are based on my philosophical position also known as a research paradigm ( world view) i.e., Positivist or subjectivist </a:t>
          </a:r>
        </a:p>
      </dsp:txBody>
      <dsp:txXfrm>
        <a:off x="81438" y="140706"/>
        <a:ext cx="2725562" cy="1505397"/>
      </dsp:txXfrm>
    </dsp:sp>
    <dsp:sp modelId="{466FC126-5B9C-4017-B063-F3B14FE2312A}">
      <dsp:nvSpPr>
        <dsp:cNvPr id="0" name=""/>
        <dsp:cNvSpPr/>
      </dsp:nvSpPr>
      <dsp:spPr>
        <a:xfrm>
          <a:off x="0" y="1759222"/>
          <a:ext cx="2888438" cy="2051142"/>
        </a:xfrm>
        <a:prstGeom prst="roundRect">
          <a:avLst/>
        </a:prstGeom>
        <a:gradFill rotWithShape="0">
          <a:gsLst>
            <a:gs pos="0">
              <a:schemeClr val="accent5">
                <a:hueOff val="2356783"/>
                <a:satOff val="-11270"/>
                <a:lumOff val="12353"/>
                <a:alphaOff val="0"/>
                <a:satMod val="100000"/>
                <a:lumMod val="100000"/>
              </a:schemeClr>
            </a:gs>
            <a:gs pos="50000">
              <a:schemeClr val="accent5">
                <a:hueOff val="2356783"/>
                <a:satOff val="-11270"/>
                <a:lumOff val="12353"/>
                <a:alphaOff val="0"/>
                <a:shade val="99000"/>
                <a:satMod val="105000"/>
                <a:lumMod val="100000"/>
              </a:schemeClr>
            </a:gs>
            <a:gs pos="100000">
              <a:schemeClr val="accent5">
                <a:hueOff val="2356783"/>
                <a:satOff val="-11270"/>
                <a:lumOff val="12353"/>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t>My own philosophical stance is that of pragmatism and constructivism ,  it is argued that this influences the research methodology I would potentially use. “Whether we are aware of it or not, we always bring certain beliefs and philosophical assumptions to our research”</a:t>
          </a:r>
          <a:r>
            <a:rPr lang="en-GB" sz="1100" kern="1200" dirty="0"/>
            <a:t> (Creswell and </a:t>
          </a:r>
          <a:r>
            <a:rPr lang="en-GB" sz="1100" kern="1200" dirty="0" err="1"/>
            <a:t>Poth</a:t>
          </a:r>
          <a:r>
            <a:rPr lang="en-GB" sz="1100" kern="1200" dirty="0"/>
            <a:t>, 2018, p.15).</a:t>
          </a:r>
          <a:endParaRPr lang="en-US" sz="1100" kern="1200" dirty="0"/>
        </a:p>
      </dsp:txBody>
      <dsp:txXfrm>
        <a:off x="100128" y="1859350"/>
        <a:ext cx="2688182" cy="18508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12AEC2-19D5-412E-B3EA-0889D8796021}">
      <dsp:nvSpPr>
        <dsp:cNvPr id="0" name=""/>
        <dsp:cNvSpPr/>
      </dsp:nvSpPr>
      <dsp:spPr>
        <a:xfrm>
          <a:off x="0" y="0"/>
          <a:ext cx="5020253" cy="15692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defRPr cap="all"/>
          </a:pPr>
          <a:r>
            <a:rPr lang="en-GB" sz="1700" kern="1200" dirty="0"/>
            <a:t>Recent studies suggest that there is limited research into this topic</a:t>
          </a:r>
          <a:endParaRPr lang="en-US" sz="1700" kern="1200" dirty="0"/>
        </a:p>
      </dsp:txBody>
      <dsp:txXfrm>
        <a:off x="45961" y="45961"/>
        <a:ext cx="3326947" cy="1477293"/>
      </dsp:txXfrm>
    </dsp:sp>
    <dsp:sp modelId="{26788227-C03F-49F2-AB04-5B5E0B57196C}">
      <dsp:nvSpPr>
        <dsp:cNvPr id="0" name=""/>
        <dsp:cNvSpPr/>
      </dsp:nvSpPr>
      <dsp:spPr>
        <a:xfrm>
          <a:off x="442963" y="1830751"/>
          <a:ext cx="5020253" cy="1569215"/>
        </a:xfrm>
        <a:prstGeom prst="roundRect">
          <a:avLst>
            <a:gd name="adj" fmla="val 10000"/>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defRPr cap="all"/>
          </a:pPr>
          <a:r>
            <a:rPr lang="en-GB" sz="1700" kern="1200" dirty="0"/>
            <a:t>Many studies relating to client autonomy , however little on counsellors working in large organisations </a:t>
          </a:r>
          <a:endParaRPr lang="en-US" sz="1700" kern="1200" dirty="0"/>
        </a:p>
      </dsp:txBody>
      <dsp:txXfrm>
        <a:off x="488924" y="1876712"/>
        <a:ext cx="3465378" cy="1477293"/>
      </dsp:txXfrm>
    </dsp:sp>
    <dsp:sp modelId="{C16A2322-62D0-4C71-9BE8-E2ACC03E975F}">
      <dsp:nvSpPr>
        <dsp:cNvPr id="0" name=""/>
        <dsp:cNvSpPr/>
      </dsp:nvSpPr>
      <dsp:spPr>
        <a:xfrm>
          <a:off x="885927" y="3661502"/>
          <a:ext cx="5020253" cy="1569215"/>
        </a:xfrm>
        <a:prstGeom prst="roundRect">
          <a:avLst>
            <a:gd name="adj" fmla="val 10000"/>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defRPr cap="all"/>
          </a:pPr>
          <a:r>
            <a:rPr lang="en-GB" sz="1700" kern="1200"/>
            <a:t>This suggests that there is a gap in knowledge around topic and a potential  value in research around this area   </a:t>
          </a:r>
          <a:endParaRPr lang="en-US" sz="1700" kern="1200"/>
        </a:p>
      </dsp:txBody>
      <dsp:txXfrm>
        <a:off x="931888" y="3707463"/>
        <a:ext cx="3465378" cy="1477293"/>
      </dsp:txXfrm>
    </dsp:sp>
    <dsp:sp modelId="{98B27BAE-B797-4C04-A843-696D9ABE99F3}">
      <dsp:nvSpPr>
        <dsp:cNvPr id="0" name=""/>
        <dsp:cNvSpPr/>
      </dsp:nvSpPr>
      <dsp:spPr>
        <a:xfrm>
          <a:off x="4000263" y="1189988"/>
          <a:ext cx="1019990" cy="101999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229761" y="1189988"/>
        <a:ext cx="560994" cy="767542"/>
      </dsp:txXfrm>
    </dsp:sp>
    <dsp:sp modelId="{44A39107-8484-4CBB-9F27-65CC7D55D3C2}">
      <dsp:nvSpPr>
        <dsp:cNvPr id="0" name=""/>
        <dsp:cNvSpPr/>
      </dsp:nvSpPr>
      <dsp:spPr>
        <a:xfrm>
          <a:off x="4443227" y="3010278"/>
          <a:ext cx="1019990" cy="1019990"/>
        </a:xfrm>
        <a:prstGeom prst="downArrow">
          <a:avLst>
            <a:gd name="adj1" fmla="val 55000"/>
            <a:gd name="adj2" fmla="val 45000"/>
          </a:avLst>
        </a:prstGeom>
        <a:solidFill>
          <a:schemeClr val="accent2">
            <a:tint val="40000"/>
            <a:alpha val="90000"/>
            <a:hueOff val="-1841865"/>
            <a:satOff val="12270"/>
            <a:lumOff val="1122"/>
            <a:alphaOff val="0"/>
          </a:schemeClr>
        </a:solidFill>
        <a:ln w="12700" cap="flat" cmpd="sng" algn="ctr">
          <a:solidFill>
            <a:schemeClr val="accent2">
              <a:tint val="40000"/>
              <a:alpha val="90000"/>
              <a:hueOff val="-1841865"/>
              <a:satOff val="12270"/>
              <a:lumOff val="11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672725" y="3010278"/>
        <a:ext cx="560994" cy="76754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2235D7-4CC1-448A-8772-34F3A2E614CF}">
      <dsp:nvSpPr>
        <dsp:cNvPr id="0" name=""/>
        <dsp:cNvSpPr/>
      </dsp:nvSpPr>
      <dsp:spPr>
        <a:xfrm>
          <a:off x="3127207" y="736839"/>
          <a:ext cx="568090" cy="91440"/>
        </a:xfrm>
        <a:custGeom>
          <a:avLst/>
          <a:gdLst/>
          <a:ahLst/>
          <a:cxnLst/>
          <a:rect l="0" t="0" r="0" b="0"/>
          <a:pathLst>
            <a:path>
              <a:moveTo>
                <a:pt x="0" y="45720"/>
              </a:moveTo>
              <a:lnTo>
                <a:pt x="568090" y="45720"/>
              </a:lnTo>
            </a:path>
          </a:pathLst>
        </a:custGeom>
        <a:noFill/>
        <a:ln w="6350"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96285" y="779565"/>
        <a:ext cx="29934" cy="5986"/>
      </dsp:txXfrm>
    </dsp:sp>
    <dsp:sp modelId="{7B3317BF-20E7-440C-B717-3C73D0D4C570}">
      <dsp:nvSpPr>
        <dsp:cNvPr id="0" name=""/>
        <dsp:cNvSpPr/>
      </dsp:nvSpPr>
      <dsp:spPr>
        <a:xfrm>
          <a:off x="526003" y="1658"/>
          <a:ext cx="2603003" cy="1561802"/>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7549" tIns="133886" rIns="127549" bIns="133886" numCol="1" spcCol="1270" anchor="ctr" anchorCtr="0">
          <a:noAutofit/>
        </a:bodyPr>
        <a:lstStyle/>
        <a:p>
          <a:pPr marL="0" lvl="0" indent="0" algn="ctr" defTabSz="933450">
            <a:lnSpc>
              <a:spcPct val="90000"/>
            </a:lnSpc>
            <a:spcBef>
              <a:spcPct val="0"/>
            </a:spcBef>
            <a:spcAft>
              <a:spcPct val="35000"/>
            </a:spcAft>
            <a:buNone/>
          </a:pPr>
          <a:r>
            <a:rPr lang="en-GB" sz="2100" b="0" i="0" kern="1200" baseline="0" dirty="0"/>
            <a:t>Gathering, analysing and reporting the results </a:t>
          </a:r>
          <a:endParaRPr lang="en-US" sz="2100" kern="1200" dirty="0"/>
        </a:p>
      </dsp:txBody>
      <dsp:txXfrm>
        <a:off x="526003" y="1658"/>
        <a:ext cx="2603003" cy="1561802"/>
      </dsp:txXfrm>
    </dsp:sp>
    <dsp:sp modelId="{E1A3C5B0-5E4C-4FE7-AD19-91CDA6FEAE38}">
      <dsp:nvSpPr>
        <dsp:cNvPr id="0" name=""/>
        <dsp:cNvSpPr/>
      </dsp:nvSpPr>
      <dsp:spPr>
        <a:xfrm>
          <a:off x="6328901" y="736839"/>
          <a:ext cx="568090" cy="91440"/>
        </a:xfrm>
        <a:custGeom>
          <a:avLst/>
          <a:gdLst/>
          <a:ahLst/>
          <a:cxnLst/>
          <a:rect l="0" t="0" r="0" b="0"/>
          <a:pathLst>
            <a:path>
              <a:moveTo>
                <a:pt x="0" y="45720"/>
              </a:moveTo>
              <a:lnTo>
                <a:pt x="568090" y="45720"/>
              </a:lnTo>
            </a:path>
          </a:pathLst>
        </a:custGeom>
        <a:noFill/>
        <a:ln w="6350" cap="flat" cmpd="sng" algn="ctr">
          <a:solidFill>
            <a:schemeClr val="accent5">
              <a:hueOff val="589196"/>
              <a:satOff val="-2817"/>
              <a:lumOff val="3088"/>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597980" y="779565"/>
        <a:ext cx="29934" cy="5986"/>
      </dsp:txXfrm>
    </dsp:sp>
    <dsp:sp modelId="{1F91F5DB-8EBB-4A71-8D79-F701E34BCD5C}">
      <dsp:nvSpPr>
        <dsp:cNvPr id="0" name=""/>
        <dsp:cNvSpPr/>
      </dsp:nvSpPr>
      <dsp:spPr>
        <a:xfrm>
          <a:off x="3727698" y="1658"/>
          <a:ext cx="2603003" cy="1561802"/>
        </a:xfrm>
        <a:prstGeom prst="rect">
          <a:avLst/>
        </a:prstGeom>
        <a:solidFill>
          <a:schemeClr val="accent5">
            <a:hueOff val="471357"/>
            <a:satOff val="-2254"/>
            <a:lumOff val="247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7549" tIns="133886" rIns="127549" bIns="133886" numCol="1" spcCol="1270" anchor="ctr" anchorCtr="0">
          <a:noAutofit/>
        </a:bodyPr>
        <a:lstStyle/>
        <a:p>
          <a:pPr marL="0" lvl="0" indent="0" algn="ctr" defTabSz="933450">
            <a:lnSpc>
              <a:spcPct val="90000"/>
            </a:lnSpc>
            <a:spcBef>
              <a:spcPct val="0"/>
            </a:spcBef>
            <a:spcAft>
              <a:spcPct val="35000"/>
            </a:spcAft>
            <a:buNone/>
          </a:pPr>
          <a:r>
            <a:rPr lang="en-GB" sz="2100" kern="1200"/>
            <a:t>Only specific methods are used </a:t>
          </a:r>
          <a:r>
            <a:rPr lang="en-GB" sz="2100" b="0" i="0" kern="1200" baseline="0"/>
            <a:t>  </a:t>
          </a:r>
          <a:endParaRPr lang="en-US" sz="2100" kern="1200"/>
        </a:p>
      </dsp:txBody>
      <dsp:txXfrm>
        <a:off x="3727698" y="1658"/>
        <a:ext cx="2603003" cy="1561802"/>
      </dsp:txXfrm>
    </dsp:sp>
    <dsp:sp modelId="{39DE3939-2AC3-43FF-98EC-0642F459FF14}">
      <dsp:nvSpPr>
        <dsp:cNvPr id="0" name=""/>
        <dsp:cNvSpPr/>
      </dsp:nvSpPr>
      <dsp:spPr>
        <a:xfrm>
          <a:off x="1827505" y="1561660"/>
          <a:ext cx="6403389" cy="568090"/>
        </a:xfrm>
        <a:custGeom>
          <a:avLst/>
          <a:gdLst/>
          <a:ahLst/>
          <a:cxnLst/>
          <a:rect l="0" t="0" r="0" b="0"/>
          <a:pathLst>
            <a:path>
              <a:moveTo>
                <a:pt x="6403389" y="0"/>
              </a:moveTo>
              <a:lnTo>
                <a:pt x="6403389" y="301145"/>
              </a:lnTo>
              <a:lnTo>
                <a:pt x="0" y="301145"/>
              </a:lnTo>
              <a:lnTo>
                <a:pt x="0" y="568090"/>
              </a:lnTo>
            </a:path>
          </a:pathLst>
        </a:custGeom>
        <a:noFill/>
        <a:ln w="6350" cap="flat" cmpd="sng" algn="ctr">
          <a:solidFill>
            <a:schemeClr val="accent5">
              <a:hueOff val="1178392"/>
              <a:satOff val="-5635"/>
              <a:lumOff val="6177"/>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868417" y="1842712"/>
        <a:ext cx="321565" cy="5986"/>
      </dsp:txXfrm>
    </dsp:sp>
    <dsp:sp modelId="{D9ED5CCC-E88D-4FC7-84C6-ED5AAD9E1781}">
      <dsp:nvSpPr>
        <dsp:cNvPr id="0" name=""/>
        <dsp:cNvSpPr/>
      </dsp:nvSpPr>
      <dsp:spPr>
        <a:xfrm>
          <a:off x="6929392" y="1658"/>
          <a:ext cx="2603003" cy="1561802"/>
        </a:xfrm>
        <a:prstGeom prst="rect">
          <a:avLst/>
        </a:prstGeom>
        <a:solidFill>
          <a:schemeClr val="accent5">
            <a:hueOff val="942713"/>
            <a:satOff val="-4508"/>
            <a:lumOff val="494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7549" tIns="133886" rIns="127549" bIns="133886" numCol="1" spcCol="1270" anchor="ctr" anchorCtr="0">
          <a:noAutofit/>
        </a:bodyPr>
        <a:lstStyle/>
        <a:p>
          <a:pPr marL="0" lvl="0" indent="0" algn="ctr" defTabSz="933450">
            <a:lnSpc>
              <a:spcPct val="90000"/>
            </a:lnSpc>
            <a:spcBef>
              <a:spcPct val="0"/>
            </a:spcBef>
            <a:spcAft>
              <a:spcPct val="35000"/>
            </a:spcAft>
            <a:buNone/>
          </a:pPr>
          <a:r>
            <a:rPr lang="en-GB" sz="2100" i="0" kern="1200" baseline="0"/>
            <a:t>L</a:t>
          </a:r>
          <a:r>
            <a:rPr lang="en-GB" sz="2100" b="0" i="0" kern="1200"/>
            <a:t>arger more genialised </a:t>
          </a:r>
          <a:r>
            <a:rPr lang="en-GB" sz="2100" kern="1200"/>
            <a:t>s</a:t>
          </a:r>
          <a:r>
            <a:rPr lang="en-GB" sz="2100" b="0" i="0" kern="1200"/>
            <a:t>ample size used </a:t>
          </a:r>
          <a:endParaRPr lang="en-US" sz="2100" kern="1200"/>
        </a:p>
      </dsp:txBody>
      <dsp:txXfrm>
        <a:off x="6929392" y="1658"/>
        <a:ext cx="2603003" cy="1561802"/>
      </dsp:txXfrm>
    </dsp:sp>
    <dsp:sp modelId="{08BFD423-5F9D-4579-9AC4-4E176C323F18}">
      <dsp:nvSpPr>
        <dsp:cNvPr id="0" name=""/>
        <dsp:cNvSpPr/>
      </dsp:nvSpPr>
      <dsp:spPr>
        <a:xfrm>
          <a:off x="3127207" y="2897332"/>
          <a:ext cx="568090" cy="91440"/>
        </a:xfrm>
        <a:custGeom>
          <a:avLst/>
          <a:gdLst/>
          <a:ahLst/>
          <a:cxnLst/>
          <a:rect l="0" t="0" r="0" b="0"/>
          <a:pathLst>
            <a:path>
              <a:moveTo>
                <a:pt x="0" y="45720"/>
              </a:moveTo>
              <a:lnTo>
                <a:pt x="568090" y="45720"/>
              </a:lnTo>
            </a:path>
          </a:pathLst>
        </a:custGeom>
        <a:noFill/>
        <a:ln w="6350" cap="flat" cmpd="sng" algn="ctr">
          <a:solidFill>
            <a:schemeClr val="accent5">
              <a:hueOff val="1767588"/>
              <a:satOff val="-8452"/>
              <a:lumOff val="926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96285" y="2940059"/>
        <a:ext cx="29934" cy="5986"/>
      </dsp:txXfrm>
    </dsp:sp>
    <dsp:sp modelId="{A3560E04-4E3C-46A5-94BF-0D3015498C54}">
      <dsp:nvSpPr>
        <dsp:cNvPr id="0" name=""/>
        <dsp:cNvSpPr/>
      </dsp:nvSpPr>
      <dsp:spPr>
        <a:xfrm>
          <a:off x="526003" y="2162151"/>
          <a:ext cx="2603003" cy="1561802"/>
        </a:xfrm>
        <a:prstGeom prst="rect">
          <a:avLst/>
        </a:prstGeom>
        <a:solidFill>
          <a:schemeClr val="accent5">
            <a:hueOff val="1414070"/>
            <a:satOff val="-6762"/>
            <a:lumOff val="741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7549" tIns="133886" rIns="127549" bIns="133886" numCol="1" spcCol="1270" anchor="ctr" anchorCtr="0">
          <a:noAutofit/>
        </a:bodyPr>
        <a:lstStyle/>
        <a:p>
          <a:pPr marL="0" lvl="0" indent="0" algn="ctr" defTabSz="933450">
            <a:lnSpc>
              <a:spcPct val="90000"/>
            </a:lnSpc>
            <a:spcBef>
              <a:spcPct val="0"/>
            </a:spcBef>
            <a:spcAft>
              <a:spcPct val="35000"/>
            </a:spcAft>
            <a:buNone/>
          </a:pPr>
          <a:r>
            <a:rPr lang="en-GB" sz="2100" b="0" i="0" kern="1200"/>
            <a:t>Numerical</a:t>
          </a:r>
          <a:endParaRPr lang="en-US" sz="2100" kern="1200"/>
        </a:p>
      </dsp:txBody>
      <dsp:txXfrm>
        <a:off x="526003" y="2162151"/>
        <a:ext cx="2603003" cy="1561802"/>
      </dsp:txXfrm>
    </dsp:sp>
    <dsp:sp modelId="{625C8FD9-061F-42E5-91D7-DB9A14039483}">
      <dsp:nvSpPr>
        <dsp:cNvPr id="0" name=""/>
        <dsp:cNvSpPr/>
      </dsp:nvSpPr>
      <dsp:spPr>
        <a:xfrm>
          <a:off x="6328901" y="2897332"/>
          <a:ext cx="568090" cy="91440"/>
        </a:xfrm>
        <a:custGeom>
          <a:avLst/>
          <a:gdLst/>
          <a:ahLst/>
          <a:cxnLst/>
          <a:rect l="0" t="0" r="0" b="0"/>
          <a:pathLst>
            <a:path>
              <a:moveTo>
                <a:pt x="0" y="45720"/>
              </a:moveTo>
              <a:lnTo>
                <a:pt x="568090" y="45720"/>
              </a:lnTo>
            </a:path>
          </a:pathLst>
        </a:custGeom>
        <a:noFill/>
        <a:ln w="6350" cap="flat" cmpd="sng" algn="ctr">
          <a:solidFill>
            <a:schemeClr val="accent5">
              <a:hueOff val="2356783"/>
              <a:satOff val="-11270"/>
              <a:lumOff val="1235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597980" y="2940059"/>
        <a:ext cx="29934" cy="5986"/>
      </dsp:txXfrm>
    </dsp:sp>
    <dsp:sp modelId="{3A3941CE-B78B-46A6-8F7D-363461D02949}">
      <dsp:nvSpPr>
        <dsp:cNvPr id="0" name=""/>
        <dsp:cNvSpPr/>
      </dsp:nvSpPr>
      <dsp:spPr>
        <a:xfrm>
          <a:off x="3727698" y="2162151"/>
          <a:ext cx="2603003" cy="1561802"/>
        </a:xfrm>
        <a:prstGeom prst="rect">
          <a:avLst/>
        </a:prstGeom>
        <a:solidFill>
          <a:schemeClr val="accent5">
            <a:hueOff val="1885427"/>
            <a:satOff val="-9016"/>
            <a:lumOff val="988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7549" tIns="133886" rIns="127549" bIns="133886" numCol="1" spcCol="1270" anchor="ctr" anchorCtr="0">
          <a:noAutofit/>
        </a:bodyPr>
        <a:lstStyle/>
        <a:p>
          <a:pPr marL="0" lvl="0" indent="0" algn="ctr" defTabSz="933450">
            <a:lnSpc>
              <a:spcPct val="90000"/>
            </a:lnSpc>
            <a:spcBef>
              <a:spcPct val="0"/>
            </a:spcBef>
            <a:spcAft>
              <a:spcPct val="35000"/>
            </a:spcAft>
            <a:buNone/>
          </a:pPr>
          <a:r>
            <a:rPr lang="en-GB" sz="2100" b="0" i="0" kern="1200"/>
            <a:t>Statistical and scientific  </a:t>
          </a:r>
          <a:endParaRPr lang="en-US" sz="2100" kern="1200"/>
        </a:p>
      </dsp:txBody>
      <dsp:txXfrm>
        <a:off x="3727698" y="2162151"/>
        <a:ext cx="2603003" cy="1561802"/>
      </dsp:txXfrm>
    </dsp:sp>
    <dsp:sp modelId="{A6E217C8-4961-4C36-ADC5-502D1A581568}">
      <dsp:nvSpPr>
        <dsp:cNvPr id="0" name=""/>
        <dsp:cNvSpPr/>
      </dsp:nvSpPr>
      <dsp:spPr>
        <a:xfrm>
          <a:off x="6929392" y="2162151"/>
          <a:ext cx="2603003" cy="1561802"/>
        </a:xfrm>
        <a:prstGeom prst="rect">
          <a:avLst/>
        </a:prstGeom>
        <a:solidFill>
          <a:schemeClr val="accent5">
            <a:hueOff val="2356783"/>
            <a:satOff val="-11270"/>
            <a:lumOff val="12353"/>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7549" tIns="133886" rIns="127549" bIns="133886" numCol="1" spcCol="1270" anchor="ctr" anchorCtr="0">
          <a:noAutofit/>
        </a:bodyPr>
        <a:lstStyle/>
        <a:p>
          <a:pPr marL="0" lvl="0" indent="0" algn="ctr" defTabSz="933450">
            <a:lnSpc>
              <a:spcPct val="90000"/>
            </a:lnSpc>
            <a:spcBef>
              <a:spcPct val="0"/>
            </a:spcBef>
            <a:spcAft>
              <a:spcPct val="35000"/>
            </a:spcAft>
            <a:buNone/>
          </a:pPr>
          <a:r>
            <a:rPr lang="en-GB" sz="2100" kern="1200"/>
            <a:t>Researcher’s can distance themselves from their participants . </a:t>
          </a:r>
          <a:endParaRPr lang="en-US" sz="2100" kern="1200"/>
        </a:p>
      </dsp:txBody>
      <dsp:txXfrm>
        <a:off x="6929392" y="2162151"/>
        <a:ext cx="2603003" cy="15618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5A905D-EAE0-4AAC-8292-2C1FE0BB0CE4}">
      <dsp:nvSpPr>
        <dsp:cNvPr id="0" name=""/>
        <dsp:cNvSpPr/>
      </dsp:nvSpPr>
      <dsp:spPr>
        <a:xfrm>
          <a:off x="447913" y="1658"/>
          <a:ext cx="2863304" cy="171798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Develops a social construct. </a:t>
          </a:r>
          <a:endParaRPr lang="en-US" sz="2200" kern="1200"/>
        </a:p>
      </dsp:txBody>
      <dsp:txXfrm>
        <a:off x="447913" y="1658"/>
        <a:ext cx="2863304" cy="1717982"/>
      </dsp:txXfrm>
    </dsp:sp>
    <dsp:sp modelId="{D4F5154A-DD81-4D52-9E41-53CD90245FD9}">
      <dsp:nvSpPr>
        <dsp:cNvPr id="0" name=""/>
        <dsp:cNvSpPr/>
      </dsp:nvSpPr>
      <dsp:spPr>
        <a:xfrm>
          <a:off x="3597547" y="1658"/>
          <a:ext cx="2863304" cy="1717982"/>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Relational and experiential </a:t>
          </a:r>
          <a:endParaRPr lang="en-US" sz="2200" kern="1200"/>
        </a:p>
      </dsp:txBody>
      <dsp:txXfrm>
        <a:off x="3597547" y="1658"/>
        <a:ext cx="2863304" cy="1717982"/>
      </dsp:txXfrm>
    </dsp:sp>
    <dsp:sp modelId="{0EF74019-496F-4163-9C49-259379AA9933}">
      <dsp:nvSpPr>
        <dsp:cNvPr id="0" name=""/>
        <dsp:cNvSpPr/>
      </dsp:nvSpPr>
      <dsp:spPr>
        <a:xfrm>
          <a:off x="6747182" y="1658"/>
          <a:ext cx="2863304" cy="1717982"/>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Language, meaning and story telling </a:t>
          </a:r>
          <a:endParaRPr lang="en-US" sz="2200" kern="1200"/>
        </a:p>
      </dsp:txBody>
      <dsp:txXfrm>
        <a:off x="6747182" y="1658"/>
        <a:ext cx="2863304" cy="1717982"/>
      </dsp:txXfrm>
    </dsp:sp>
    <dsp:sp modelId="{8E52C698-8152-4231-B176-87257A1C40C3}">
      <dsp:nvSpPr>
        <dsp:cNvPr id="0" name=""/>
        <dsp:cNvSpPr/>
      </dsp:nvSpPr>
      <dsp:spPr>
        <a:xfrm>
          <a:off x="2022730" y="2005971"/>
          <a:ext cx="2863304" cy="1717982"/>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Like some aspects of social life  </a:t>
          </a:r>
          <a:endParaRPr lang="en-US" sz="2200" kern="1200" dirty="0"/>
        </a:p>
      </dsp:txBody>
      <dsp:txXfrm>
        <a:off x="2022730" y="2005971"/>
        <a:ext cx="2863304" cy="1717982"/>
      </dsp:txXfrm>
    </dsp:sp>
    <dsp:sp modelId="{1FE5CAC2-6060-4E26-B225-71A9C1610EE6}">
      <dsp:nvSpPr>
        <dsp:cNvPr id="0" name=""/>
        <dsp:cNvSpPr/>
      </dsp:nvSpPr>
      <dsp:spPr>
        <a:xfrm>
          <a:off x="5172365" y="2005971"/>
          <a:ext cx="2863304" cy="1717982"/>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Recreates elements of counselling skills used in practice i.e., narrative of story. </a:t>
          </a:r>
          <a:endParaRPr lang="en-US" sz="2200" kern="1200" dirty="0"/>
        </a:p>
      </dsp:txBody>
      <dsp:txXfrm>
        <a:off x="5172365" y="2005971"/>
        <a:ext cx="2863304" cy="17179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3B1522-8C6F-494B-A91D-4EB55589A5DC}">
      <dsp:nvSpPr>
        <dsp:cNvPr id="0" name=""/>
        <dsp:cNvSpPr/>
      </dsp:nvSpPr>
      <dsp:spPr>
        <a:xfrm>
          <a:off x="0" y="418890"/>
          <a:ext cx="6628804" cy="1977300"/>
        </a:xfrm>
        <a:prstGeom prst="round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kern="1200" dirty="0"/>
            <a:t>Quantitative</a:t>
          </a:r>
          <a:r>
            <a:rPr lang="en-GB" sz="2800" kern="1200" dirty="0"/>
            <a:t> – Deductive / evidence based / scientific / Surveys / Cognitive behavioural therapy </a:t>
          </a:r>
          <a:endParaRPr lang="en-US" sz="2800" kern="1200" dirty="0"/>
        </a:p>
      </dsp:txBody>
      <dsp:txXfrm>
        <a:off x="96524" y="515414"/>
        <a:ext cx="6435756" cy="1784252"/>
      </dsp:txXfrm>
    </dsp:sp>
    <dsp:sp modelId="{B99F963B-C8EE-469D-B84C-7FB6FDA21ADF}">
      <dsp:nvSpPr>
        <dsp:cNvPr id="0" name=""/>
        <dsp:cNvSpPr/>
      </dsp:nvSpPr>
      <dsp:spPr>
        <a:xfrm>
          <a:off x="0" y="2583390"/>
          <a:ext cx="6628804" cy="1977300"/>
        </a:xfrm>
        <a:prstGeom prst="roundRect">
          <a:avLst/>
        </a:prstGeom>
        <a:gradFill rotWithShape="0">
          <a:gsLst>
            <a:gs pos="0">
              <a:schemeClr val="accent2">
                <a:hueOff val="-1323373"/>
                <a:satOff val="1492"/>
                <a:lumOff val="3530"/>
                <a:alphaOff val="0"/>
                <a:satMod val="100000"/>
                <a:lumMod val="100000"/>
              </a:schemeClr>
            </a:gs>
            <a:gs pos="50000">
              <a:schemeClr val="accent2">
                <a:hueOff val="-1323373"/>
                <a:satOff val="1492"/>
                <a:lumOff val="3530"/>
                <a:alphaOff val="0"/>
                <a:shade val="99000"/>
                <a:satMod val="105000"/>
                <a:lumMod val="100000"/>
              </a:schemeClr>
            </a:gs>
            <a:gs pos="100000">
              <a:schemeClr val="accent2">
                <a:hueOff val="-1323373"/>
                <a:satOff val="1492"/>
                <a:lumOff val="353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kern="1200" dirty="0"/>
            <a:t>Qualitative</a:t>
          </a:r>
          <a:r>
            <a:rPr lang="en-GB" sz="2800" kern="1200" dirty="0"/>
            <a:t> – Constructionist / experience / humanistic / interviews / person centred approach </a:t>
          </a:r>
          <a:endParaRPr lang="en-US" sz="2800" kern="1200" dirty="0"/>
        </a:p>
      </dsp:txBody>
      <dsp:txXfrm>
        <a:off x="96524" y="2679914"/>
        <a:ext cx="6435756" cy="17842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2105BE-8CDB-4F7B-9DD9-3F9C513082BE}">
      <dsp:nvSpPr>
        <dsp:cNvPr id="0" name=""/>
        <dsp:cNvSpPr/>
      </dsp:nvSpPr>
      <dsp:spPr>
        <a:xfrm>
          <a:off x="0" y="607"/>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4572AB-68AA-4CE5-A859-82D948C9E3C4}">
      <dsp:nvSpPr>
        <dsp:cNvPr id="0" name=""/>
        <dsp:cNvSpPr/>
      </dsp:nvSpPr>
      <dsp:spPr>
        <a:xfrm>
          <a:off x="430272" y="320645"/>
          <a:ext cx="782314" cy="782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3C13B9E-F003-4EDD-8AAB-28D65BA984E0}">
      <dsp:nvSpPr>
        <dsp:cNvPr id="0" name=""/>
        <dsp:cNvSpPr/>
      </dsp:nvSpPr>
      <dsp:spPr>
        <a:xfrm>
          <a:off x="1642860" y="607"/>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622300">
            <a:lnSpc>
              <a:spcPct val="90000"/>
            </a:lnSpc>
            <a:spcBef>
              <a:spcPct val="0"/>
            </a:spcBef>
            <a:spcAft>
              <a:spcPct val="35000"/>
            </a:spcAft>
            <a:buNone/>
          </a:pPr>
          <a:r>
            <a:rPr lang="en-GB" sz="1400" b="1" kern="1200" dirty="0"/>
            <a:t>Randomised control trial </a:t>
          </a:r>
          <a:r>
            <a:rPr lang="en-GB" sz="1400" kern="1200" dirty="0"/>
            <a:t>– A study which uses a procedure to compare the effectiveness of a different intervention is called a randomised control trial (RCT) and is considered by many to be the ‘gold standard’ of research (Mick Cooper &amp; Sage, 2008, p. 17) </a:t>
          </a:r>
          <a:endParaRPr lang="en-US" sz="1400" kern="1200" dirty="0"/>
        </a:p>
      </dsp:txBody>
      <dsp:txXfrm>
        <a:off x="1642860" y="607"/>
        <a:ext cx="4985943" cy="1422390"/>
      </dsp:txXfrm>
    </dsp:sp>
    <dsp:sp modelId="{C9A2553E-064E-4F2A-A340-839AAC093BF8}">
      <dsp:nvSpPr>
        <dsp:cNvPr id="0" name=""/>
        <dsp:cNvSpPr/>
      </dsp:nvSpPr>
      <dsp:spPr>
        <a:xfrm>
          <a:off x="0" y="1778595"/>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07DF0F-15EE-4796-BD72-0E5EDFA944DA}">
      <dsp:nvSpPr>
        <dsp:cNvPr id="0" name=""/>
        <dsp:cNvSpPr/>
      </dsp:nvSpPr>
      <dsp:spPr>
        <a:xfrm>
          <a:off x="430272" y="2098633"/>
          <a:ext cx="782314" cy="7823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68EC1CA-1CB2-4F3F-976E-3D393880117F}">
      <dsp:nvSpPr>
        <dsp:cNvPr id="0" name=""/>
        <dsp:cNvSpPr/>
      </dsp:nvSpPr>
      <dsp:spPr>
        <a:xfrm>
          <a:off x="1642860" y="1778595"/>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622300">
            <a:lnSpc>
              <a:spcPct val="90000"/>
            </a:lnSpc>
            <a:spcBef>
              <a:spcPct val="0"/>
            </a:spcBef>
            <a:spcAft>
              <a:spcPct val="35000"/>
            </a:spcAft>
            <a:buNone/>
          </a:pPr>
          <a:r>
            <a:rPr lang="en-GB" sz="1400" b="1" kern="1200"/>
            <a:t>Control group </a:t>
          </a:r>
          <a:r>
            <a:rPr lang="en-GB" sz="1400" kern="1200"/>
            <a:t>– counsellors in private practice compared to counsellors that work for a large organisation?  </a:t>
          </a:r>
          <a:endParaRPr lang="en-US" sz="1400" kern="1200"/>
        </a:p>
      </dsp:txBody>
      <dsp:txXfrm>
        <a:off x="1642860" y="1778595"/>
        <a:ext cx="4985943" cy="1422390"/>
      </dsp:txXfrm>
    </dsp:sp>
    <dsp:sp modelId="{F5937143-9C7D-489C-B5C9-30F3871094CC}">
      <dsp:nvSpPr>
        <dsp:cNvPr id="0" name=""/>
        <dsp:cNvSpPr/>
      </dsp:nvSpPr>
      <dsp:spPr>
        <a:xfrm>
          <a:off x="0" y="3557190"/>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17FC4C-88D6-43ED-8832-B13F2F485FBA}">
      <dsp:nvSpPr>
        <dsp:cNvPr id="0" name=""/>
        <dsp:cNvSpPr/>
      </dsp:nvSpPr>
      <dsp:spPr>
        <a:xfrm>
          <a:off x="430272" y="3876620"/>
          <a:ext cx="782314" cy="7823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2E87867-8FB0-4E96-B2E7-6E5544766EBE}">
      <dsp:nvSpPr>
        <dsp:cNvPr id="0" name=""/>
        <dsp:cNvSpPr/>
      </dsp:nvSpPr>
      <dsp:spPr>
        <a:xfrm>
          <a:off x="1642860" y="3556583"/>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622300">
            <a:lnSpc>
              <a:spcPct val="90000"/>
            </a:lnSpc>
            <a:spcBef>
              <a:spcPct val="0"/>
            </a:spcBef>
            <a:spcAft>
              <a:spcPct val="35000"/>
            </a:spcAft>
            <a:buNone/>
          </a:pPr>
          <a:r>
            <a:rPr lang="en-GB" sz="1400" b="1" kern="1200"/>
            <a:t>Correlation –</a:t>
          </a:r>
          <a:r>
            <a:rPr lang="en-GB" sz="1400" kern="1200"/>
            <a:t> effect size and variables – i.e – the level of autonomy that a counsellor may feel within an organisation. </a:t>
          </a:r>
          <a:endParaRPr lang="en-US" sz="1400" kern="1200"/>
        </a:p>
      </dsp:txBody>
      <dsp:txXfrm>
        <a:off x="1642860" y="3556583"/>
        <a:ext cx="4985943" cy="142239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435CD3-44CE-4813-ADAD-4CDEB7A91396}">
      <dsp:nvSpPr>
        <dsp:cNvPr id="0" name=""/>
        <dsp:cNvSpPr/>
      </dsp:nvSpPr>
      <dsp:spPr>
        <a:xfrm>
          <a:off x="0" y="454"/>
          <a:ext cx="10058399" cy="106420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102931-2CD3-4A2B-A5A9-96F6A53FA942}">
      <dsp:nvSpPr>
        <dsp:cNvPr id="0" name=""/>
        <dsp:cNvSpPr/>
      </dsp:nvSpPr>
      <dsp:spPr>
        <a:xfrm>
          <a:off x="321920" y="239899"/>
          <a:ext cx="585310" cy="5853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BDF285A-69E0-41D2-9AD6-70640B2C8E10}">
      <dsp:nvSpPr>
        <dsp:cNvPr id="0" name=""/>
        <dsp:cNvSpPr/>
      </dsp:nvSpPr>
      <dsp:spPr>
        <a:xfrm>
          <a:off x="1229151" y="454"/>
          <a:ext cx="8829248" cy="1064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628" tIns="112628" rIns="112628" bIns="112628" numCol="1" spcCol="1270" anchor="ctr" anchorCtr="0">
          <a:noAutofit/>
        </a:bodyPr>
        <a:lstStyle/>
        <a:p>
          <a:pPr marL="0" lvl="0" indent="0" algn="l" defTabSz="844550">
            <a:lnSpc>
              <a:spcPct val="90000"/>
            </a:lnSpc>
            <a:spcBef>
              <a:spcPct val="0"/>
            </a:spcBef>
            <a:spcAft>
              <a:spcPct val="35000"/>
            </a:spcAft>
            <a:buNone/>
          </a:pPr>
          <a:r>
            <a:rPr lang="en-US" sz="1900" b="1" kern="1200" dirty="0"/>
            <a:t>Interview- </a:t>
          </a:r>
          <a:r>
            <a:rPr lang="en-US" sz="1900" b="0" i="1" kern="1200" dirty="0"/>
            <a:t> “The research interview is a flexible way of gathering research data that are detailed and personal” </a:t>
          </a:r>
          <a:r>
            <a:rPr lang="en-GB" sz="1900" b="0" i="1" kern="1200" dirty="0"/>
            <a:t>(</a:t>
          </a:r>
          <a:r>
            <a:rPr lang="en-GB" sz="1900" b="0" i="1" kern="1200" dirty="0" err="1"/>
            <a:t>Mcleod</a:t>
          </a:r>
          <a:r>
            <a:rPr lang="en-GB" sz="1900" b="0" i="1" kern="1200" dirty="0"/>
            <a:t>, 2013, p. 115)</a:t>
          </a:r>
          <a:endParaRPr lang="en-US" sz="1900" b="0" kern="1200" dirty="0"/>
        </a:p>
      </dsp:txBody>
      <dsp:txXfrm>
        <a:off x="1229151" y="454"/>
        <a:ext cx="8829248" cy="1064200"/>
      </dsp:txXfrm>
    </dsp:sp>
    <dsp:sp modelId="{344C82B5-104A-4F5B-861D-B7467D5E7822}">
      <dsp:nvSpPr>
        <dsp:cNvPr id="0" name=""/>
        <dsp:cNvSpPr/>
      </dsp:nvSpPr>
      <dsp:spPr>
        <a:xfrm>
          <a:off x="0" y="1330705"/>
          <a:ext cx="10058399" cy="1064200"/>
        </a:xfrm>
        <a:prstGeom prst="roundRect">
          <a:avLst>
            <a:gd name="adj" fmla="val 10000"/>
          </a:avLst>
        </a:prstGeom>
        <a:solidFill>
          <a:schemeClr val="accent2">
            <a:hueOff val="-661686"/>
            <a:satOff val="746"/>
            <a:lumOff val="1765"/>
            <a:alphaOff val="0"/>
          </a:schemeClr>
        </a:solidFill>
        <a:ln>
          <a:noFill/>
        </a:ln>
        <a:effectLst/>
      </dsp:spPr>
      <dsp:style>
        <a:lnRef idx="0">
          <a:scrgbClr r="0" g="0" b="0"/>
        </a:lnRef>
        <a:fillRef idx="1">
          <a:scrgbClr r="0" g="0" b="0"/>
        </a:fillRef>
        <a:effectRef idx="0">
          <a:scrgbClr r="0" g="0" b="0"/>
        </a:effectRef>
        <a:fontRef idx="minor"/>
      </dsp:style>
    </dsp:sp>
    <dsp:sp modelId="{67F89693-7595-4D53-920D-025ABAEDB54C}">
      <dsp:nvSpPr>
        <dsp:cNvPr id="0" name=""/>
        <dsp:cNvSpPr/>
      </dsp:nvSpPr>
      <dsp:spPr>
        <a:xfrm>
          <a:off x="321920" y="1570150"/>
          <a:ext cx="585310" cy="5853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213CA4D-BB34-4BED-B505-E4FBADC4988C}">
      <dsp:nvSpPr>
        <dsp:cNvPr id="0" name=""/>
        <dsp:cNvSpPr/>
      </dsp:nvSpPr>
      <dsp:spPr>
        <a:xfrm>
          <a:off x="1229151" y="1330705"/>
          <a:ext cx="8829248" cy="1064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628" tIns="112628" rIns="112628" bIns="112628" numCol="1" spcCol="1270" anchor="ctr" anchorCtr="0">
          <a:noAutofit/>
        </a:bodyPr>
        <a:lstStyle/>
        <a:p>
          <a:pPr marL="0" lvl="0" indent="0" algn="l" defTabSz="844550">
            <a:lnSpc>
              <a:spcPct val="90000"/>
            </a:lnSpc>
            <a:spcBef>
              <a:spcPct val="0"/>
            </a:spcBef>
            <a:spcAft>
              <a:spcPct val="35000"/>
            </a:spcAft>
            <a:buNone/>
          </a:pPr>
          <a:r>
            <a:rPr lang="en-US" sz="1900" b="1" kern="1200"/>
            <a:t>Subjective</a:t>
          </a:r>
          <a:r>
            <a:rPr lang="en-US" sz="1900" b="1" kern="1200" baseline="0"/>
            <a:t> experiences-</a:t>
          </a:r>
          <a:r>
            <a:rPr lang="en-US" sz="1900" kern="1200" baseline="0"/>
            <a:t> offering significantly rich data set. This could be a positive was of exploring what it is like for counsellors to work in various organizations and comparing the differences. </a:t>
          </a:r>
          <a:endParaRPr lang="en-US" sz="1900" kern="1200"/>
        </a:p>
      </dsp:txBody>
      <dsp:txXfrm>
        <a:off x="1229151" y="1330705"/>
        <a:ext cx="8829248" cy="1064200"/>
      </dsp:txXfrm>
    </dsp:sp>
    <dsp:sp modelId="{7625508A-AAF2-4434-8999-5EAC26D3739F}">
      <dsp:nvSpPr>
        <dsp:cNvPr id="0" name=""/>
        <dsp:cNvSpPr/>
      </dsp:nvSpPr>
      <dsp:spPr>
        <a:xfrm>
          <a:off x="0" y="2660956"/>
          <a:ext cx="10058399" cy="1064200"/>
        </a:xfrm>
        <a:prstGeom prst="roundRect">
          <a:avLst>
            <a:gd name="adj" fmla="val 10000"/>
          </a:avLst>
        </a:prstGeom>
        <a:solidFill>
          <a:schemeClr val="accent2">
            <a:hueOff val="-1323373"/>
            <a:satOff val="1492"/>
            <a:lumOff val="3530"/>
            <a:alphaOff val="0"/>
          </a:schemeClr>
        </a:solidFill>
        <a:ln>
          <a:noFill/>
        </a:ln>
        <a:effectLst/>
      </dsp:spPr>
      <dsp:style>
        <a:lnRef idx="0">
          <a:scrgbClr r="0" g="0" b="0"/>
        </a:lnRef>
        <a:fillRef idx="1">
          <a:scrgbClr r="0" g="0" b="0"/>
        </a:fillRef>
        <a:effectRef idx="0">
          <a:scrgbClr r="0" g="0" b="0"/>
        </a:effectRef>
        <a:fontRef idx="minor"/>
      </dsp:style>
    </dsp:sp>
    <dsp:sp modelId="{2FB27067-2010-404B-BE51-ECA66846E88C}">
      <dsp:nvSpPr>
        <dsp:cNvPr id="0" name=""/>
        <dsp:cNvSpPr/>
      </dsp:nvSpPr>
      <dsp:spPr>
        <a:xfrm>
          <a:off x="321920" y="2900401"/>
          <a:ext cx="585310" cy="5853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2F0B09E-1F06-482D-8523-FBC16FCA1A21}">
      <dsp:nvSpPr>
        <dsp:cNvPr id="0" name=""/>
        <dsp:cNvSpPr/>
      </dsp:nvSpPr>
      <dsp:spPr>
        <a:xfrm>
          <a:off x="1229151" y="2660956"/>
          <a:ext cx="8829248" cy="1064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628" tIns="112628" rIns="112628" bIns="112628" numCol="1" spcCol="1270" anchor="ctr" anchorCtr="0">
          <a:noAutofit/>
        </a:bodyPr>
        <a:lstStyle/>
        <a:p>
          <a:pPr marL="0" lvl="0" indent="0" algn="l" defTabSz="844550">
            <a:lnSpc>
              <a:spcPct val="90000"/>
            </a:lnSpc>
            <a:spcBef>
              <a:spcPct val="0"/>
            </a:spcBef>
            <a:spcAft>
              <a:spcPct val="35000"/>
            </a:spcAft>
            <a:buNone/>
          </a:pPr>
          <a:r>
            <a:rPr lang="en-US" sz="1900" b="1" kern="1200"/>
            <a:t>The</a:t>
          </a:r>
          <a:r>
            <a:rPr lang="en-US" sz="1900" b="1" kern="1200" baseline="0"/>
            <a:t> data- </a:t>
          </a:r>
          <a:r>
            <a:rPr lang="en-US" sz="1900" kern="1200" baseline="0"/>
            <a:t>having true meaning and interpretation , bringing the research to life,  i.e. Methodologies such as IPA.  </a:t>
          </a:r>
          <a:endParaRPr lang="en-US" sz="1900" kern="1200"/>
        </a:p>
      </dsp:txBody>
      <dsp:txXfrm>
        <a:off x="1229151" y="2660956"/>
        <a:ext cx="8829248" cy="10642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EB71F3-EE7D-4FF0-8F91-F544174EA819}">
      <dsp:nvSpPr>
        <dsp:cNvPr id="0" name=""/>
        <dsp:cNvSpPr/>
      </dsp:nvSpPr>
      <dsp:spPr>
        <a:xfrm>
          <a:off x="0" y="324345"/>
          <a:ext cx="10058399" cy="5292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37980F-0C2F-4634-89CA-48AE624218AC}">
      <dsp:nvSpPr>
        <dsp:cNvPr id="0" name=""/>
        <dsp:cNvSpPr/>
      </dsp:nvSpPr>
      <dsp:spPr>
        <a:xfrm>
          <a:off x="502920" y="14385"/>
          <a:ext cx="7040880" cy="61992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933450">
            <a:lnSpc>
              <a:spcPct val="90000"/>
            </a:lnSpc>
            <a:spcBef>
              <a:spcPct val="0"/>
            </a:spcBef>
            <a:spcAft>
              <a:spcPct val="35000"/>
            </a:spcAft>
            <a:buNone/>
          </a:pPr>
          <a:r>
            <a:rPr lang="en-US" sz="2100" kern="1200" dirty="0"/>
            <a:t>Ontological and epistemological positions </a:t>
          </a:r>
        </a:p>
      </dsp:txBody>
      <dsp:txXfrm>
        <a:off x="533182" y="44647"/>
        <a:ext cx="6980356" cy="559396"/>
      </dsp:txXfrm>
    </dsp:sp>
    <dsp:sp modelId="{49924CD9-B651-4B6A-B749-9A6C2033E42F}">
      <dsp:nvSpPr>
        <dsp:cNvPr id="0" name=""/>
        <dsp:cNvSpPr/>
      </dsp:nvSpPr>
      <dsp:spPr>
        <a:xfrm>
          <a:off x="0" y="1276905"/>
          <a:ext cx="10058399" cy="529200"/>
        </a:xfrm>
        <a:prstGeom prst="rect">
          <a:avLst/>
        </a:prstGeom>
        <a:solidFill>
          <a:schemeClr val="lt1">
            <a:alpha val="90000"/>
            <a:hueOff val="0"/>
            <a:satOff val="0"/>
            <a:lumOff val="0"/>
            <a:alphaOff val="0"/>
          </a:schemeClr>
        </a:solidFill>
        <a:ln w="12700" cap="flat" cmpd="sng" algn="ctr">
          <a:solidFill>
            <a:schemeClr val="accent5">
              <a:hueOff val="785595"/>
              <a:satOff val="-3757"/>
              <a:lumOff val="4118"/>
              <a:alphaOff val="0"/>
            </a:schemeClr>
          </a:solidFill>
          <a:prstDash val="solid"/>
        </a:ln>
        <a:effectLst/>
      </dsp:spPr>
      <dsp:style>
        <a:lnRef idx="2">
          <a:scrgbClr r="0" g="0" b="0"/>
        </a:lnRef>
        <a:fillRef idx="1">
          <a:scrgbClr r="0" g="0" b="0"/>
        </a:fillRef>
        <a:effectRef idx="0">
          <a:scrgbClr r="0" g="0" b="0"/>
        </a:effectRef>
        <a:fontRef idx="minor"/>
      </dsp:style>
    </dsp:sp>
    <dsp:sp modelId="{92A81BB2-B46D-4A63-B1E3-BB75952AE957}">
      <dsp:nvSpPr>
        <dsp:cNvPr id="0" name=""/>
        <dsp:cNvSpPr/>
      </dsp:nvSpPr>
      <dsp:spPr>
        <a:xfrm>
          <a:off x="502920" y="933079"/>
          <a:ext cx="7040880" cy="619920"/>
        </a:xfrm>
        <a:prstGeom prst="roundRect">
          <a:avLst/>
        </a:prstGeom>
        <a:solidFill>
          <a:schemeClr val="accent5">
            <a:hueOff val="785595"/>
            <a:satOff val="-3757"/>
            <a:lumOff val="411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933450">
            <a:lnSpc>
              <a:spcPct val="90000"/>
            </a:lnSpc>
            <a:spcBef>
              <a:spcPct val="0"/>
            </a:spcBef>
            <a:spcAft>
              <a:spcPct val="35000"/>
            </a:spcAft>
            <a:buNone/>
          </a:pPr>
          <a:r>
            <a:rPr lang="en-US" sz="2100" kern="1200" dirty="0"/>
            <a:t>Methods of enquiry </a:t>
          </a:r>
        </a:p>
      </dsp:txBody>
      <dsp:txXfrm>
        <a:off x="533182" y="963341"/>
        <a:ext cx="6980356" cy="559396"/>
      </dsp:txXfrm>
    </dsp:sp>
    <dsp:sp modelId="{1BF33A09-0D43-4671-BFFB-937AE633994F}">
      <dsp:nvSpPr>
        <dsp:cNvPr id="0" name=""/>
        <dsp:cNvSpPr/>
      </dsp:nvSpPr>
      <dsp:spPr>
        <a:xfrm>
          <a:off x="0" y="2229466"/>
          <a:ext cx="10058399" cy="529200"/>
        </a:xfrm>
        <a:prstGeom prst="rect">
          <a:avLst/>
        </a:prstGeom>
        <a:solidFill>
          <a:schemeClr val="lt1">
            <a:alpha val="90000"/>
            <a:hueOff val="0"/>
            <a:satOff val="0"/>
            <a:lumOff val="0"/>
            <a:alphaOff val="0"/>
          </a:schemeClr>
        </a:solidFill>
        <a:ln w="12700" cap="flat" cmpd="sng" algn="ctr">
          <a:solidFill>
            <a:schemeClr val="accent5">
              <a:hueOff val="1571189"/>
              <a:satOff val="-7513"/>
              <a:lumOff val="8235"/>
              <a:alphaOff val="0"/>
            </a:schemeClr>
          </a:solidFill>
          <a:prstDash val="solid"/>
        </a:ln>
        <a:effectLst/>
      </dsp:spPr>
      <dsp:style>
        <a:lnRef idx="2">
          <a:scrgbClr r="0" g="0" b="0"/>
        </a:lnRef>
        <a:fillRef idx="1">
          <a:scrgbClr r="0" g="0" b="0"/>
        </a:fillRef>
        <a:effectRef idx="0">
          <a:scrgbClr r="0" g="0" b="0"/>
        </a:effectRef>
        <a:fontRef idx="minor"/>
      </dsp:style>
    </dsp:sp>
    <dsp:sp modelId="{DB3E44E4-CCF7-4EFC-A478-32F231645B5C}">
      <dsp:nvSpPr>
        <dsp:cNvPr id="0" name=""/>
        <dsp:cNvSpPr/>
      </dsp:nvSpPr>
      <dsp:spPr>
        <a:xfrm>
          <a:off x="502920" y="1919506"/>
          <a:ext cx="7040880" cy="619920"/>
        </a:xfrm>
        <a:prstGeom prst="roundRect">
          <a:avLst/>
        </a:prstGeom>
        <a:solidFill>
          <a:schemeClr val="accent5">
            <a:hueOff val="1571189"/>
            <a:satOff val="-7513"/>
            <a:lumOff val="8235"/>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933450">
            <a:lnSpc>
              <a:spcPct val="90000"/>
            </a:lnSpc>
            <a:spcBef>
              <a:spcPct val="0"/>
            </a:spcBef>
            <a:spcAft>
              <a:spcPct val="35000"/>
            </a:spcAft>
            <a:buNone/>
          </a:pPr>
          <a:r>
            <a:rPr lang="en-US" sz="2100" kern="1200" dirty="0"/>
            <a:t>Aims of the approach </a:t>
          </a:r>
        </a:p>
      </dsp:txBody>
      <dsp:txXfrm>
        <a:off x="533182" y="1949768"/>
        <a:ext cx="6980356" cy="559396"/>
      </dsp:txXfrm>
    </dsp:sp>
    <dsp:sp modelId="{DC28F9E0-6FB6-47A9-9588-0AE301AB5FA9}">
      <dsp:nvSpPr>
        <dsp:cNvPr id="0" name=""/>
        <dsp:cNvSpPr/>
      </dsp:nvSpPr>
      <dsp:spPr>
        <a:xfrm>
          <a:off x="0" y="3182026"/>
          <a:ext cx="10058399" cy="529200"/>
        </a:xfrm>
        <a:prstGeom prst="rect">
          <a:avLst/>
        </a:prstGeom>
        <a:solidFill>
          <a:schemeClr val="lt1">
            <a:alpha val="90000"/>
            <a:hueOff val="0"/>
            <a:satOff val="0"/>
            <a:lumOff val="0"/>
            <a:alphaOff val="0"/>
          </a:schemeClr>
        </a:solidFill>
        <a:ln w="12700" cap="flat" cmpd="sng" algn="ctr">
          <a:solidFill>
            <a:schemeClr val="accent5">
              <a:hueOff val="2356783"/>
              <a:satOff val="-11270"/>
              <a:lumOff val="12353"/>
              <a:alphaOff val="0"/>
            </a:schemeClr>
          </a:solidFill>
          <a:prstDash val="solid"/>
        </a:ln>
        <a:effectLst/>
      </dsp:spPr>
      <dsp:style>
        <a:lnRef idx="2">
          <a:scrgbClr r="0" g="0" b="0"/>
        </a:lnRef>
        <a:fillRef idx="1">
          <a:scrgbClr r="0" g="0" b="0"/>
        </a:fillRef>
        <a:effectRef idx="0">
          <a:scrgbClr r="0" g="0" b="0"/>
        </a:effectRef>
        <a:fontRef idx="minor"/>
      </dsp:style>
    </dsp:sp>
    <dsp:sp modelId="{AF95A5A1-DCAB-4B8C-817D-E9C25B578D10}">
      <dsp:nvSpPr>
        <dsp:cNvPr id="0" name=""/>
        <dsp:cNvSpPr/>
      </dsp:nvSpPr>
      <dsp:spPr>
        <a:xfrm>
          <a:off x="502920" y="2872066"/>
          <a:ext cx="7040880" cy="619920"/>
        </a:xfrm>
        <a:prstGeom prst="roundRect">
          <a:avLst/>
        </a:prstGeom>
        <a:solidFill>
          <a:schemeClr val="accent5">
            <a:hueOff val="2356783"/>
            <a:satOff val="-11270"/>
            <a:lumOff val="12353"/>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66129" tIns="0" rIns="266129" bIns="0" numCol="1" spcCol="1270" anchor="ctr" anchorCtr="0">
          <a:noAutofit/>
        </a:bodyPr>
        <a:lstStyle/>
        <a:p>
          <a:pPr marL="0" lvl="0" indent="0" algn="l" defTabSz="933450">
            <a:lnSpc>
              <a:spcPct val="90000"/>
            </a:lnSpc>
            <a:spcBef>
              <a:spcPct val="0"/>
            </a:spcBef>
            <a:spcAft>
              <a:spcPct val="35000"/>
            </a:spcAft>
            <a:buNone/>
          </a:pPr>
          <a:r>
            <a:rPr lang="en-US" sz="2100" kern="1200" dirty="0"/>
            <a:t>Methodology </a:t>
          </a:r>
        </a:p>
      </dsp:txBody>
      <dsp:txXfrm>
        <a:off x="533182" y="2902328"/>
        <a:ext cx="6980356" cy="55939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87C6D8-228F-45FA-89A3-72F51DA21107}">
      <dsp:nvSpPr>
        <dsp:cNvPr id="0" name=""/>
        <dsp:cNvSpPr/>
      </dsp:nvSpPr>
      <dsp:spPr>
        <a:xfrm>
          <a:off x="2168298" y="478850"/>
          <a:ext cx="364532" cy="91440"/>
        </a:xfrm>
        <a:custGeom>
          <a:avLst/>
          <a:gdLst/>
          <a:ahLst/>
          <a:cxnLst/>
          <a:rect l="0" t="0" r="0" b="0"/>
          <a:pathLst>
            <a:path>
              <a:moveTo>
                <a:pt x="0" y="92273"/>
              </a:moveTo>
              <a:lnTo>
                <a:pt x="199366" y="92273"/>
              </a:lnTo>
              <a:lnTo>
                <a:pt x="199366" y="45720"/>
              </a:lnTo>
              <a:lnTo>
                <a:pt x="364532"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340618" y="522560"/>
        <a:ext cx="19893" cy="4020"/>
      </dsp:txXfrm>
    </dsp:sp>
    <dsp:sp modelId="{8E29A53E-CAEC-4829-ACF5-DA482FF26E62}">
      <dsp:nvSpPr>
        <dsp:cNvPr id="0" name=""/>
        <dsp:cNvSpPr/>
      </dsp:nvSpPr>
      <dsp:spPr>
        <a:xfrm>
          <a:off x="422186" y="46750"/>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a:t>Larger target audience </a:t>
          </a:r>
          <a:endParaRPr lang="en-US" sz="1500" kern="1200"/>
        </a:p>
      </dsp:txBody>
      <dsp:txXfrm>
        <a:off x="422186" y="46750"/>
        <a:ext cx="1747911" cy="1048747"/>
      </dsp:txXfrm>
    </dsp:sp>
    <dsp:sp modelId="{41DF251D-E178-4421-9E02-54ECE9FE9DB6}">
      <dsp:nvSpPr>
        <dsp:cNvPr id="0" name=""/>
        <dsp:cNvSpPr/>
      </dsp:nvSpPr>
      <dsp:spPr>
        <a:xfrm>
          <a:off x="4311343" y="478850"/>
          <a:ext cx="371419" cy="91440"/>
        </a:xfrm>
        <a:custGeom>
          <a:avLst/>
          <a:gdLst/>
          <a:ahLst/>
          <a:cxnLst/>
          <a:rect l="0" t="0" r="0" b="0"/>
          <a:pathLst>
            <a:path>
              <a:moveTo>
                <a:pt x="0" y="45720"/>
              </a:moveTo>
              <a:lnTo>
                <a:pt x="371419"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487002" y="522560"/>
        <a:ext cx="20100" cy="4020"/>
      </dsp:txXfrm>
    </dsp:sp>
    <dsp:sp modelId="{2104D74E-984A-414A-A712-F03AE44F5665}">
      <dsp:nvSpPr>
        <dsp:cNvPr id="0" name=""/>
        <dsp:cNvSpPr/>
      </dsp:nvSpPr>
      <dsp:spPr>
        <a:xfrm>
          <a:off x="2565231" y="197"/>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a:t>Too objective </a:t>
          </a:r>
          <a:endParaRPr lang="en-US" sz="1500" kern="1200"/>
        </a:p>
      </dsp:txBody>
      <dsp:txXfrm>
        <a:off x="2565231" y="197"/>
        <a:ext cx="1747911" cy="1048747"/>
      </dsp:txXfrm>
    </dsp:sp>
    <dsp:sp modelId="{4580D01C-A0CA-4D69-887C-6CB5D56C97BA}">
      <dsp:nvSpPr>
        <dsp:cNvPr id="0" name=""/>
        <dsp:cNvSpPr/>
      </dsp:nvSpPr>
      <dsp:spPr>
        <a:xfrm>
          <a:off x="6461274" y="478850"/>
          <a:ext cx="371419" cy="91440"/>
        </a:xfrm>
        <a:custGeom>
          <a:avLst/>
          <a:gdLst/>
          <a:ahLst/>
          <a:cxnLst/>
          <a:rect l="0" t="0" r="0" b="0"/>
          <a:pathLst>
            <a:path>
              <a:moveTo>
                <a:pt x="0" y="45720"/>
              </a:moveTo>
              <a:lnTo>
                <a:pt x="371419"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636933" y="522560"/>
        <a:ext cx="20100" cy="4020"/>
      </dsp:txXfrm>
    </dsp:sp>
    <dsp:sp modelId="{BC85E387-2FA3-4ABC-81B1-46F703A53885}">
      <dsp:nvSpPr>
        <dsp:cNvPr id="0" name=""/>
        <dsp:cNvSpPr/>
      </dsp:nvSpPr>
      <dsp:spPr>
        <a:xfrm>
          <a:off x="4715162" y="197"/>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dirty="0"/>
            <a:t>Numerical data that is easily displayed </a:t>
          </a:r>
          <a:endParaRPr lang="en-US" sz="1500" kern="1200" dirty="0"/>
        </a:p>
      </dsp:txBody>
      <dsp:txXfrm>
        <a:off x="4715162" y="197"/>
        <a:ext cx="1747911" cy="1048747"/>
      </dsp:txXfrm>
    </dsp:sp>
    <dsp:sp modelId="{21B2004F-0095-4717-9A02-7020A7A5A3D4}">
      <dsp:nvSpPr>
        <dsp:cNvPr id="0" name=""/>
        <dsp:cNvSpPr/>
      </dsp:nvSpPr>
      <dsp:spPr>
        <a:xfrm>
          <a:off x="1289255" y="1047144"/>
          <a:ext cx="6449794" cy="371419"/>
        </a:xfrm>
        <a:custGeom>
          <a:avLst/>
          <a:gdLst/>
          <a:ahLst/>
          <a:cxnLst/>
          <a:rect l="0" t="0" r="0" b="0"/>
          <a:pathLst>
            <a:path>
              <a:moveTo>
                <a:pt x="6449794" y="0"/>
              </a:moveTo>
              <a:lnTo>
                <a:pt x="6449794" y="202809"/>
              </a:lnTo>
              <a:lnTo>
                <a:pt x="0" y="202809"/>
              </a:lnTo>
              <a:lnTo>
                <a:pt x="0" y="371419"/>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352595" y="1230843"/>
        <a:ext cx="323115" cy="4020"/>
      </dsp:txXfrm>
    </dsp:sp>
    <dsp:sp modelId="{A07EBF46-61EF-4CDA-AE6F-056833ECCB45}">
      <dsp:nvSpPr>
        <dsp:cNvPr id="0" name=""/>
        <dsp:cNvSpPr/>
      </dsp:nvSpPr>
      <dsp:spPr>
        <a:xfrm>
          <a:off x="6865094" y="197"/>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a:t>No feeling or meaning involved</a:t>
          </a:r>
          <a:endParaRPr lang="en-US" sz="1500" kern="1200"/>
        </a:p>
      </dsp:txBody>
      <dsp:txXfrm>
        <a:off x="6865094" y="197"/>
        <a:ext cx="1747911" cy="1048747"/>
      </dsp:txXfrm>
    </dsp:sp>
    <dsp:sp modelId="{CD1155DF-25E4-4A4E-A75F-912CADB81416}">
      <dsp:nvSpPr>
        <dsp:cNvPr id="0" name=""/>
        <dsp:cNvSpPr/>
      </dsp:nvSpPr>
      <dsp:spPr>
        <a:xfrm>
          <a:off x="2161411" y="1929617"/>
          <a:ext cx="371419" cy="91440"/>
        </a:xfrm>
        <a:custGeom>
          <a:avLst/>
          <a:gdLst/>
          <a:ahLst/>
          <a:cxnLst/>
          <a:rect l="0" t="0" r="0" b="0"/>
          <a:pathLst>
            <a:path>
              <a:moveTo>
                <a:pt x="0" y="45720"/>
              </a:moveTo>
              <a:lnTo>
                <a:pt x="371419"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337071" y="1973327"/>
        <a:ext cx="20100" cy="4020"/>
      </dsp:txXfrm>
    </dsp:sp>
    <dsp:sp modelId="{05BD58F8-8211-43AF-B242-C2B247682CCF}">
      <dsp:nvSpPr>
        <dsp:cNvPr id="0" name=""/>
        <dsp:cNvSpPr/>
      </dsp:nvSpPr>
      <dsp:spPr>
        <a:xfrm>
          <a:off x="415299" y="1450963"/>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a:t>Distance from participants </a:t>
          </a:r>
          <a:endParaRPr lang="en-US" sz="1500" kern="1200"/>
        </a:p>
      </dsp:txBody>
      <dsp:txXfrm>
        <a:off x="415299" y="1450963"/>
        <a:ext cx="1747911" cy="1048747"/>
      </dsp:txXfrm>
    </dsp:sp>
    <dsp:sp modelId="{B0930513-E6A3-4973-B4AA-CBBA073CF9CD}">
      <dsp:nvSpPr>
        <dsp:cNvPr id="0" name=""/>
        <dsp:cNvSpPr/>
      </dsp:nvSpPr>
      <dsp:spPr>
        <a:xfrm>
          <a:off x="4311343" y="1929617"/>
          <a:ext cx="371419" cy="91440"/>
        </a:xfrm>
        <a:custGeom>
          <a:avLst/>
          <a:gdLst/>
          <a:ahLst/>
          <a:cxnLst/>
          <a:rect l="0" t="0" r="0" b="0"/>
          <a:pathLst>
            <a:path>
              <a:moveTo>
                <a:pt x="0" y="45720"/>
              </a:moveTo>
              <a:lnTo>
                <a:pt x="371419"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487002" y="1973327"/>
        <a:ext cx="20100" cy="4020"/>
      </dsp:txXfrm>
    </dsp:sp>
    <dsp:sp modelId="{BA775B10-D81C-4B21-A5FC-9265277B5A07}">
      <dsp:nvSpPr>
        <dsp:cNvPr id="0" name=""/>
        <dsp:cNvSpPr/>
      </dsp:nvSpPr>
      <dsp:spPr>
        <a:xfrm>
          <a:off x="2565231" y="1450963"/>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a:t>Unpersonal  </a:t>
          </a:r>
          <a:endParaRPr lang="en-US" sz="1500" kern="1200"/>
        </a:p>
      </dsp:txBody>
      <dsp:txXfrm>
        <a:off x="2565231" y="1450963"/>
        <a:ext cx="1747911" cy="1048747"/>
      </dsp:txXfrm>
    </dsp:sp>
    <dsp:sp modelId="{A6C36656-D687-4821-AAD0-18B2D388945F}">
      <dsp:nvSpPr>
        <dsp:cNvPr id="0" name=""/>
        <dsp:cNvSpPr/>
      </dsp:nvSpPr>
      <dsp:spPr>
        <a:xfrm>
          <a:off x="6461274" y="1929617"/>
          <a:ext cx="371419" cy="91440"/>
        </a:xfrm>
        <a:custGeom>
          <a:avLst/>
          <a:gdLst/>
          <a:ahLst/>
          <a:cxnLst/>
          <a:rect l="0" t="0" r="0" b="0"/>
          <a:pathLst>
            <a:path>
              <a:moveTo>
                <a:pt x="0" y="45720"/>
              </a:moveTo>
              <a:lnTo>
                <a:pt x="371419" y="45720"/>
              </a:lnTo>
            </a:path>
          </a:pathLst>
        </a:custGeom>
        <a:noFill/>
        <a:ln w="635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636933" y="1973327"/>
        <a:ext cx="20100" cy="4020"/>
      </dsp:txXfrm>
    </dsp:sp>
    <dsp:sp modelId="{4F6DAD30-A54E-4945-94CD-BA0BCBDE365A}">
      <dsp:nvSpPr>
        <dsp:cNvPr id="0" name=""/>
        <dsp:cNvSpPr/>
      </dsp:nvSpPr>
      <dsp:spPr>
        <a:xfrm>
          <a:off x="4715162" y="1450963"/>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a:t>More generalised outcome to the study </a:t>
          </a:r>
          <a:endParaRPr lang="en-US" sz="1500" kern="1200"/>
        </a:p>
      </dsp:txBody>
      <dsp:txXfrm>
        <a:off x="4715162" y="1450963"/>
        <a:ext cx="1747911" cy="1048747"/>
      </dsp:txXfrm>
    </dsp:sp>
    <dsp:sp modelId="{BBE7E9B2-9014-4B0A-866A-DD2B5F57387B}">
      <dsp:nvSpPr>
        <dsp:cNvPr id="0" name=""/>
        <dsp:cNvSpPr/>
      </dsp:nvSpPr>
      <dsp:spPr>
        <a:xfrm>
          <a:off x="6865094" y="1450963"/>
          <a:ext cx="1747911" cy="10487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649" tIns="89904" rIns="85649" bIns="89904" numCol="1" spcCol="1270" anchor="ctr" anchorCtr="0">
          <a:noAutofit/>
        </a:bodyPr>
        <a:lstStyle/>
        <a:p>
          <a:pPr marL="0" lvl="0" indent="0" algn="ctr" defTabSz="666750">
            <a:lnSpc>
              <a:spcPct val="90000"/>
            </a:lnSpc>
            <a:spcBef>
              <a:spcPct val="0"/>
            </a:spcBef>
            <a:spcAft>
              <a:spcPct val="35000"/>
            </a:spcAft>
            <a:buNone/>
          </a:pPr>
          <a:r>
            <a:rPr lang="en-GB" sz="1500" kern="1200"/>
            <a:t>less subjective and real </a:t>
          </a:r>
          <a:endParaRPr lang="en-US" sz="1500" kern="1200"/>
        </a:p>
      </dsp:txBody>
      <dsp:txXfrm>
        <a:off x="6865094" y="1450963"/>
        <a:ext cx="1747911" cy="104874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8E3EF8-E460-4614-83DE-05FCEEC73AA6}">
      <dsp:nvSpPr>
        <dsp:cNvPr id="0" name=""/>
        <dsp:cNvSpPr/>
      </dsp:nvSpPr>
      <dsp:spPr>
        <a:xfrm>
          <a:off x="2946" y="343241"/>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Richer data from language  </a:t>
          </a:r>
          <a:endParaRPr lang="en-US" sz="2200" kern="1200"/>
        </a:p>
      </dsp:txBody>
      <dsp:txXfrm>
        <a:off x="2946" y="343241"/>
        <a:ext cx="2337792" cy="1402675"/>
      </dsp:txXfrm>
    </dsp:sp>
    <dsp:sp modelId="{68F7BEEA-A7B0-4D33-95B0-D9E8FDB33FDB}">
      <dsp:nvSpPr>
        <dsp:cNvPr id="0" name=""/>
        <dsp:cNvSpPr/>
      </dsp:nvSpPr>
      <dsp:spPr>
        <a:xfrm>
          <a:off x="2574518" y="343241"/>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More time spent analysing data</a:t>
          </a:r>
          <a:endParaRPr lang="en-US" sz="2200" kern="1200"/>
        </a:p>
      </dsp:txBody>
      <dsp:txXfrm>
        <a:off x="2574518" y="343241"/>
        <a:ext cx="2337792" cy="1402675"/>
      </dsp:txXfrm>
    </dsp:sp>
    <dsp:sp modelId="{0389FFD4-3495-4ABF-892F-1D331B30CCF3}">
      <dsp:nvSpPr>
        <dsp:cNvPr id="0" name=""/>
        <dsp:cNvSpPr/>
      </dsp:nvSpPr>
      <dsp:spPr>
        <a:xfrm>
          <a:off x="5146089" y="343241"/>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Participants feel supported personally by the researcher  </a:t>
          </a:r>
          <a:endParaRPr lang="en-US" sz="2200" kern="1200"/>
        </a:p>
      </dsp:txBody>
      <dsp:txXfrm>
        <a:off x="5146089" y="343241"/>
        <a:ext cx="2337792" cy="1402675"/>
      </dsp:txXfrm>
    </dsp:sp>
    <dsp:sp modelId="{FA617F33-578E-47DA-9FA4-15A547045853}">
      <dsp:nvSpPr>
        <dsp:cNvPr id="0" name=""/>
        <dsp:cNvSpPr/>
      </dsp:nvSpPr>
      <dsp:spPr>
        <a:xfrm>
          <a:off x="7717661" y="343241"/>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More ethical considerations and risk factors </a:t>
          </a:r>
          <a:endParaRPr lang="en-US" sz="2200" kern="1200"/>
        </a:p>
      </dsp:txBody>
      <dsp:txXfrm>
        <a:off x="7717661" y="343241"/>
        <a:ext cx="2337792" cy="1402675"/>
      </dsp:txXfrm>
    </dsp:sp>
    <dsp:sp modelId="{7BE77B08-70CC-4092-BFE3-03C05FFCA3B3}">
      <dsp:nvSpPr>
        <dsp:cNvPr id="0" name=""/>
        <dsp:cNvSpPr/>
      </dsp:nvSpPr>
      <dsp:spPr>
        <a:xfrm>
          <a:off x="2946" y="1979695"/>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Gathering real life subjective experiences of counsellor</a:t>
          </a:r>
          <a:endParaRPr lang="en-US" sz="2200" kern="1200"/>
        </a:p>
      </dsp:txBody>
      <dsp:txXfrm>
        <a:off x="2946" y="1979695"/>
        <a:ext cx="2337792" cy="1402675"/>
      </dsp:txXfrm>
    </dsp:sp>
    <dsp:sp modelId="{4464D2C4-BBD8-4D6C-A054-14B7A7728628}">
      <dsp:nvSpPr>
        <dsp:cNvPr id="0" name=""/>
        <dsp:cNvSpPr/>
      </dsp:nvSpPr>
      <dsp:spPr>
        <a:xfrm>
          <a:off x="2574518" y="1979695"/>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Study could be seen as biased </a:t>
          </a:r>
          <a:endParaRPr lang="en-US" sz="2200" kern="1200"/>
        </a:p>
      </dsp:txBody>
      <dsp:txXfrm>
        <a:off x="2574518" y="1979695"/>
        <a:ext cx="2337792" cy="1402675"/>
      </dsp:txXfrm>
    </dsp:sp>
    <dsp:sp modelId="{E306122F-EB85-4DC6-B4ED-3E8D7D2AF0A2}">
      <dsp:nvSpPr>
        <dsp:cNvPr id="0" name=""/>
        <dsp:cNvSpPr/>
      </dsp:nvSpPr>
      <dsp:spPr>
        <a:xfrm>
          <a:off x="5146089" y="1979695"/>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More autonomy for participants </a:t>
          </a:r>
          <a:endParaRPr lang="en-US" sz="2200" kern="1200"/>
        </a:p>
      </dsp:txBody>
      <dsp:txXfrm>
        <a:off x="5146089" y="1979695"/>
        <a:ext cx="2337792" cy="1402675"/>
      </dsp:txXfrm>
    </dsp:sp>
    <dsp:sp modelId="{588E326E-D9FD-40BE-B9BF-325316768C9C}">
      <dsp:nvSpPr>
        <dsp:cNvPr id="0" name=""/>
        <dsp:cNvSpPr/>
      </dsp:nvSpPr>
      <dsp:spPr>
        <a:xfrm>
          <a:off x="7717661" y="1979695"/>
          <a:ext cx="2337792" cy="1402675"/>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Possible recruitment and consensual issues </a:t>
          </a:r>
          <a:endParaRPr lang="en-US" sz="2200" kern="1200"/>
        </a:p>
      </dsp:txBody>
      <dsp:txXfrm>
        <a:off x="7717661" y="1979695"/>
        <a:ext cx="2337792" cy="140267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53A86C-1EB6-44AF-8CF9-64A3782F8259}">
      <dsp:nvSpPr>
        <dsp:cNvPr id="0" name=""/>
        <dsp:cNvSpPr/>
      </dsp:nvSpPr>
      <dsp:spPr>
        <a:xfrm>
          <a:off x="837" y="436556"/>
          <a:ext cx="4754165" cy="285249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What are the ethical challenges in using quantitative or qualitative research?</a:t>
          </a:r>
        </a:p>
      </dsp:txBody>
      <dsp:txXfrm>
        <a:off x="837" y="436556"/>
        <a:ext cx="4754165" cy="2852499"/>
      </dsp:txXfrm>
    </dsp:sp>
    <dsp:sp modelId="{A4EB14B8-BA55-4D99-B21A-B34AB4DB622D}">
      <dsp:nvSpPr>
        <dsp:cNvPr id="0" name=""/>
        <dsp:cNvSpPr/>
      </dsp:nvSpPr>
      <dsp:spPr>
        <a:xfrm>
          <a:off x="5230420" y="436556"/>
          <a:ext cx="4827142" cy="285249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Safety of participants </a:t>
          </a:r>
        </a:p>
        <a:p>
          <a:pPr marL="0" lvl="0" indent="0" algn="ctr" defTabSz="1066800">
            <a:lnSpc>
              <a:spcPct val="90000"/>
            </a:lnSpc>
            <a:spcBef>
              <a:spcPct val="0"/>
            </a:spcBef>
            <a:spcAft>
              <a:spcPct val="35000"/>
            </a:spcAft>
            <a:buNone/>
          </a:pPr>
          <a:r>
            <a:rPr lang="en-US" sz="2400" kern="1200" dirty="0"/>
            <a:t>( Debriefing , support , moral ethics ) </a:t>
          </a:r>
        </a:p>
        <a:p>
          <a:pPr marL="0" lvl="0" indent="0" algn="ctr" defTabSz="1066800">
            <a:lnSpc>
              <a:spcPct val="90000"/>
            </a:lnSpc>
            <a:spcBef>
              <a:spcPct val="0"/>
            </a:spcBef>
            <a:spcAft>
              <a:spcPct val="35000"/>
            </a:spcAft>
            <a:buNone/>
          </a:pPr>
          <a:r>
            <a:rPr lang="en-US" sz="2400" kern="1200" dirty="0"/>
            <a:t>Recruitment  </a:t>
          </a:r>
        </a:p>
        <a:p>
          <a:pPr marL="0" lvl="0" indent="0" algn="ctr" defTabSz="1066800">
            <a:lnSpc>
              <a:spcPct val="90000"/>
            </a:lnSpc>
            <a:spcBef>
              <a:spcPct val="0"/>
            </a:spcBef>
            <a:spcAft>
              <a:spcPct val="35000"/>
            </a:spcAft>
            <a:buNone/>
          </a:pPr>
          <a:r>
            <a:rPr lang="en-US" sz="2400" kern="1200" dirty="0"/>
            <a:t>Organizational factors/ policies</a:t>
          </a:r>
        </a:p>
        <a:p>
          <a:pPr marL="0" lvl="0" indent="0" algn="ctr" defTabSz="1066800">
            <a:lnSpc>
              <a:spcPct val="90000"/>
            </a:lnSpc>
            <a:spcBef>
              <a:spcPct val="0"/>
            </a:spcBef>
            <a:spcAft>
              <a:spcPct val="35000"/>
            </a:spcAft>
            <a:buNone/>
          </a:pPr>
          <a:r>
            <a:rPr lang="en-US" sz="2400" kern="1200" dirty="0"/>
            <a:t>BACP ethical principles </a:t>
          </a:r>
        </a:p>
      </dsp:txBody>
      <dsp:txXfrm>
        <a:off x="5230420" y="436556"/>
        <a:ext cx="4827142" cy="285249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E201D-00FB-4192-AB0D-7E6D9E228880}">
      <dsp:nvSpPr>
        <dsp:cNvPr id="0" name=""/>
        <dsp:cNvSpPr/>
      </dsp:nvSpPr>
      <dsp:spPr>
        <a:xfrm>
          <a:off x="0" y="201941"/>
          <a:ext cx="5906181" cy="93541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dirty="0"/>
            <a:t>“BACP actively values different approaches to research, promoting dialogue and collaboration across different research traditions”(BACP,</a:t>
          </a:r>
          <a:r>
            <a:rPr lang="en-US" sz="1300" kern="1200"/>
            <a:t>2019). </a:t>
          </a:r>
          <a:endParaRPr lang="en-US" sz="1300" kern="1200" dirty="0"/>
        </a:p>
      </dsp:txBody>
      <dsp:txXfrm>
        <a:off x="45663" y="247604"/>
        <a:ext cx="5814855" cy="844089"/>
      </dsp:txXfrm>
    </dsp:sp>
    <dsp:sp modelId="{E88C55C2-B9EC-43E3-9C2D-DB838DF46F29}">
      <dsp:nvSpPr>
        <dsp:cNvPr id="0" name=""/>
        <dsp:cNvSpPr/>
      </dsp:nvSpPr>
      <dsp:spPr>
        <a:xfrm>
          <a:off x="0" y="1174796"/>
          <a:ext cx="5906181" cy="935415"/>
        </a:xfrm>
        <a:prstGeom prst="roundRect">
          <a:avLst/>
        </a:prstGeom>
        <a:solidFill>
          <a:schemeClr val="accent2">
            <a:hueOff val="-330843"/>
            <a:satOff val="373"/>
            <a:lumOff val="8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dirty="0"/>
            <a:t>“The main area in which qualitative methods have been used in research in counselling and psychotherapy has been in relation to client and therapist experiences of the process and outcomes of therapy” (Mcleod, 2013, p. 112).</a:t>
          </a:r>
        </a:p>
      </dsp:txBody>
      <dsp:txXfrm>
        <a:off x="45663" y="1220459"/>
        <a:ext cx="5814855" cy="844089"/>
      </dsp:txXfrm>
    </dsp:sp>
    <dsp:sp modelId="{DA81A0E2-1299-4554-BB36-9C1823690B85}">
      <dsp:nvSpPr>
        <dsp:cNvPr id="0" name=""/>
        <dsp:cNvSpPr/>
      </dsp:nvSpPr>
      <dsp:spPr>
        <a:xfrm>
          <a:off x="0" y="2147651"/>
          <a:ext cx="5906181" cy="935415"/>
        </a:xfrm>
        <a:prstGeom prst="round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i="1" kern="1200" dirty="0"/>
            <a:t>Sanders (2010) suggests that as much as there is definitive theoretical factors involved regarding the best methods of research in counselling , the two methodologies are essential tools in which to use to research different aspects of the topic (Sanders &amp; Wilkins, 2010, p. 11).</a:t>
          </a:r>
          <a:endParaRPr lang="en-US" sz="1300" kern="1200" dirty="0"/>
        </a:p>
      </dsp:txBody>
      <dsp:txXfrm>
        <a:off x="45663" y="2193314"/>
        <a:ext cx="5814855" cy="844089"/>
      </dsp:txXfrm>
    </dsp:sp>
    <dsp:sp modelId="{DEA7DD7F-F754-4268-970E-536754202254}">
      <dsp:nvSpPr>
        <dsp:cNvPr id="0" name=""/>
        <dsp:cNvSpPr/>
      </dsp:nvSpPr>
      <dsp:spPr>
        <a:xfrm>
          <a:off x="0" y="3120506"/>
          <a:ext cx="5906181" cy="935415"/>
        </a:xfrm>
        <a:prstGeom prst="roundRect">
          <a:avLst/>
        </a:prstGeom>
        <a:solidFill>
          <a:schemeClr val="accent2">
            <a:hueOff val="-992530"/>
            <a:satOff val="1119"/>
            <a:lumOff val="264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i="1" kern="1200" dirty="0"/>
            <a:t>“Quantitative and qualitative research approaches represent the two ends of the research continuum. They differ in terms of their epistemological assumptions, theoretical frameworks, methodological procedures and research methods” (Yilmaz, 2013).</a:t>
          </a:r>
          <a:endParaRPr lang="en-US" sz="1300" kern="1200" dirty="0"/>
        </a:p>
      </dsp:txBody>
      <dsp:txXfrm>
        <a:off x="45663" y="3166169"/>
        <a:ext cx="5814855" cy="844089"/>
      </dsp:txXfrm>
    </dsp:sp>
    <dsp:sp modelId="{5628E38F-05D8-4B31-80EE-CE980417B412}">
      <dsp:nvSpPr>
        <dsp:cNvPr id="0" name=""/>
        <dsp:cNvSpPr/>
      </dsp:nvSpPr>
      <dsp:spPr>
        <a:xfrm>
          <a:off x="0" y="4093361"/>
          <a:ext cx="5906181" cy="935415"/>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i="1" kern="1200"/>
            <a:t>“Any research methodology , be it quantitative or qualitative , consist of a series of steps that lead to credible findings (Vossler, 2015, p. 78).</a:t>
          </a:r>
          <a:endParaRPr lang="en-US" sz="1300" kern="1200"/>
        </a:p>
      </dsp:txBody>
      <dsp:txXfrm>
        <a:off x="45663" y="4139024"/>
        <a:ext cx="5814855" cy="84408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54AFB6-1AF6-4D66-839B-B9CCA99B0BA5}">
      <dsp:nvSpPr>
        <dsp:cNvPr id="0" name=""/>
        <dsp:cNvSpPr/>
      </dsp:nvSpPr>
      <dsp:spPr>
        <a:xfrm>
          <a:off x="1177814" y="325167"/>
          <a:ext cx="983229" cy="9832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02EC22D-F1C7-41B6-AF9E-5D7675520826}">
      <dsp:nvSpPr>
        <dsp:cNvPr id="0" name=""/>
        <dsp:cNvSpPr/>
      </dsp:nvSpPr>
      <dsp:spPr>
        <a:xfrm>
          <a:off x="576952" y="1622239"/>
          <a:ext cx="218495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a:t>Qualitative research may best support my question </a:t>
          </a:r>
          <a:endParaRPr lang="en-US" sz="1200" kern="1200"/>
        </a:p>
      </dsp:txBody>
      <dsp:txXfrm>
        <a:off x="576952" y="1622239"/>
        <a:ext cx="2184954" cy="720000"/>
      </dsp:txXfrm>
    </dsp:sp>
    <dsp:sp modelId="{974B722E-F20F-445A-A75F-42CE75974E54}">
      <dsp:nvSpPr>
        <dsp:cNvPr id="0" name=""/>
        <dsp:cNvSpPr/>
      </dsp:nvSpPr>
      <dsp:spPr>
        <a:xfrm>
          <a:off x="3745136" y="325167"/>
          <a:ext cx="983229" cy="9832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D53590D-B78B-43B7-81CB-4247B5B04EBD}">
      <dsp:nvSpPr>
        <dsp:cNvPr id="0" name=""/>
        <dsp:cNvSpPr/>
      </dsp:nvSpPr>
      <dsp:spPr>
        <a:xfrm>
          <a:off x="3144274" y="1622239"/>
          <a:ext cx="218495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dirty="0"/>
            <a:t>Quantitative may offer my study a greater objectivity on a larger scale  </a:t>
          </a:r>
          <a:endParaRPr lang="en-US" sz="1200" kern="1200" dirty="0"/>
        </a:p>
      </dsp:txBody>
      <dsp:txXfrm>
        <a:off x="3144274" y="1622239"/>
        <a:ext cx="2184954" cy="720000"/>
      </dsp:txXfrm>
    </dsp:sp>
    <dsp:sp modelId="{7A37D17B-37A3-46D5-BE1E-F346AC52CBDF}">
      <dsp:nvSpPr>
        <dsp:cNvPr id="0" name=""/>
        <dsp:cNvSpPr/>
      </dsp:nvSpPr>
      <dsp:spPr>
        <a:xfrm>
          <a:off x="1177814" y="2888478"/>
          <a:ext cx="983229" cy="9832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D58869-CA67-4A66-A496-CB3C39E858A5}">
      <dsp:nvSpPr>
        <dsp:cNvPr id="0" name=""/>
        <dsp:cNvSpPr/>
      </dsp:nvSpPr>
      <dsp:spPr>
        <a:xfrm>
          <a:off x="576952" y="4185550"/>
          <a:ext cx="218495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a:t>Mixed method approach could offer a good balance </a:t>
          </a:r>
          <a:endParaRPr lang="en-US" sz="1200" kern="1200"/>
        </a:p>
      </dsp:txBody>
      <dsp:txXfrm>
        <a:off x="576952" y="4185550"/>
        <a:ext cx="2184954" cy="720000"/>
      </dsp:txXfrm>
    </dsp:sp>
    <dsp:sp modelId="{7BF47B1F-7629-4AB3-8B34-28153EDF90CB}">
      <dsp:nvSpPr>
        <dsp:cNvPr id="0" name=""/>
        <dsp:cNvSpPr/>
      </dsp:nvSpPr>
      <dsp:spPr>
        <a:xfrm>
          <a:off x="3745136" y="2888478"/>
          <a:ext cx="983229" cy="98322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42D1C56-F604-4F70-9777-F81F55A86822}">
      <dsp:nvSpPr>
        <dsp:cNvPr id="0" name=""/>
        <dsp:cNvSpPr/>
      </dsp:nvSpPr>
      <dsp:spPr>
        <a:xfrm>
          <a:off x="3144274" y="4185550"/>
          <a:ext cx="218495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a:t>Gap in literature around practitioner autonomy in large organisational settings </a:t>
          </a:r>
          <a:endParaRPr lang="en-US" sz="1200" kern="1200"/>
        </a:p>
      </dsp:txBody>
      <dsp:txXfrm>
        <a:off x="3144274" y="4185550"/>
        <a:ext cx="2184954"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93F09687-4419-4B43-BF2E-B835B60292BE}" type="datetimeFigureOut">
              <a:rPr lang="en-GB" smtClean="0"/>
              <a:t>29/11/2021</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85BB4B0-FBA6-472D-98D4-D2842304F89D}" type="slidenum">
              <a:rPr lang="en-GB" smtClean="0"/>
              <a:t>‹#›</a:t>
            </a:fld>
            <a:endParaRPr lang="en-GB"/>
          </a:p>
        </p:txBody>
      </p:sp>
    </p:spTree>
    <p:extLst>
      <p:ext uri="{BB962C8B-B14F-4D97-AF65-F5344CB8AC3E}">
        <p14:creationId xmlns:p14="http://schemas.microsoft.com/office/powerpoint/2010/main" val="2012056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F09687-4419-4B43-BF2E-B835B60292BE}"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28257217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93F09687-4419-4B43-BF2E-B835B60292BE}" type="datetimeFigureOut">
              <a:rPr lang="en-GB" smtClean="0"/>
              <a:t>29/11/2021</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30892144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F09687-4419-4B43-BF2E-B835B60292BE}"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79215569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F09687-4419-4B43-BF2E-B835B60292BE}"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21530917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F09687-4419-4B43-BF2E-B835B60292BE}"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151738473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F09687-4419-4B43-BF2E-B835B60292BE}"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106349249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93F09687-4419-4B43-BF2E-B835B60292BE}" type="datetimeFigureOut">
              <a:rPr lang="en-GB" smtClean="0"/>
              <a:t>29/11/2021</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C85BB4B0-FBA6-472D-98D4-D2842304F89D}"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2116544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93F09687-4419-4B43-BF2E-B835B60292BE}" type="datetimeFigureOut">
              <a:rPr lang="en-GB" smtClean="0"/>
              <a:t>29/11/2021</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C85BB4B0-FBA6-472D-98D4-D2842304F89D}"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099698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F09687-4419-4B43-BF2E-B835B60292BE}"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346692338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F09687-4419-4B43-BF2E-B835B60292BE}"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182391134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Name Card">
    <p:spTree>
      <p:nvGrpSpPr>
        <p:cNvPr id="1" name=""/>
        <p:cNvGrpSpPr/>
        <p:nvPr/>
      </p:nvGrpSpPr>
      <p:grpSpPr>
        <a:xfrm>
          <a:off x="0" y="0"/>
          <a:ext cx="0" cy="0"/>
          <a:chOff x="0" y="0"/>
          <a:chExt cx="0" cy="0"/>
        </a:xfrm>
      </p:grpSpPr>
      <p:sp>
        <p:nvSpPr>
          <p:cNvPr id="2" name="Title 1"/>
          <p:cNvSpPr>
            <a:spLocks noGrp="1"/>
          </p:cNvSpPr>
          <p:nvPr>
            <p:ph type="title"/>
          </p:nvPr>
        </p:nvSpPr>
        <p:spPr>
          <a:xfrm>
            <a:off x="680319" y="4711617"/>
            <a:ext cx="9613863"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1" y="5300151"/>
            <a:ext cx="9613863" cy="502255"/>
          </a:xfrm>
        </p:spPr>
        <p:txBody>
          <a:bodyPr anchor="t"/>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3F09687-4419-4B43-BF2E-B835B60292BE}"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7" y="4709927"/>
            <a:ext cx="1154151" cy="1090789"/>
          </a:xfrm>
        </p:spPr>
        <p:txBody>
          <a:bodyPr/>
          <a:lstStyle/>
          <a:p>
            <a:fld id="{C85BB4B0-FBA6-472D-98D4-D2842304F89D}" type="slidenum">
              <a:rPr lang="en-GB" smtClean="0"/>
              <a:t>‹#›</a:t>
            </a:fld>
            <a:endParaRPr lang="en-GB"/>
          </a:p>
        </p:txBody>
      </p:sp>
    </p:spTree>
    <p:extLst>
      <p:ext uri="{BB962C8B-B14F-4D97-AF65-F5344CB8AC3E}">
        <p14:creationId xmlns:p14="http://schemas.microsoft.com/office/powerpoint/2010/main" val="208697492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93F09687-4419-4B43-BF2E-B835B60292BE}" type="datetimeFigureOut">
              <a:rPr lang="en-GB" smtClean="0"/>
              <a:t>29/11/2021</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85BB4B0-FBA6-472D-98D4-D2842304F89D}" type="slidenum">
              <a:rPr lang="en-GB" smtClean="0"/>
              <a:t>‹#›</a:t>
            </a:fld>
            <a:endParaRPr lang="en-GB"/>
          </a:p>
        </p:txBody>
      </p:sp>
    </p:spTree>
    <p:extLst>
      <p:ext uri="{BB962C8B-B14F-4D97-AF65-F5344CB8AC3E}">
        <p14:creationId xmlns:p14="http://schemas.microsoft.com/office/powerpoint/2010/main" val="2397171928"/>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Lst>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sv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8.jpg"/><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5.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6.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6.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6.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2" Type="http://schemas.openxmlformats.org/officeDocument/2006/relationships/hyperlink" Target="https://www.bacp.co.uk/media/3908/bacp-ethical-guidelines-for-research-in-counselling-professions-feb19.pdf"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6CC66-8212-4E84-82B2-BC7680765DAE}"/>
              </a:ext>
            </a:extLst>
          </p:cNvPr>
          <p:cNvSpPr>
            <a:spLocks noGrp="1"/>
          </p:cNvSpPr>
          <p:nvPr>
            <p:ph type="ctrTitle"/>
          </p:nvPr>
        </p:nvSpPr>
        <p:spPr>
          <a:xfrm>
            <a:off x="1507067" y="1578134"/>
            <a:ext cx="4335468" cy="2875535"/>
          </a:xfrm>
        </p:spPr>
        <p:txBody>
          <a:bodyPr>
            <a:normAutofit/>
          </a:bodyPr>
          <a:lstStyle/>
          <a:p>
            <a:pPr>
              <a:lnSpc>
                <a:spcPct val="90000"/>
              </a:lnSpc>
            </a:pPr>
            <a:r>
              <a:rPr lang="en-GB" sz="4200" dirty="0">
                <a:latin typeface="Avenir Next LT Pro Light" panose="020B0604020202020204" pitchFamily="34" charset="0"/>
              </a:rPr>
              <a:t>QUALATATIVE AND QUANTATATIVE RESEARCH </a:t>
            </a:r>
          </a:p>
        </p:txBody>
      </p:sp>
      <p:sp>
        <p:nvSpPr>
          <p:cNvPr id="3" name="Subtitle 2">
            <a:extLst>
              <a:ext uri="{FF2B5EF4-FFF2-40B4-BE49-F238E27FC236}">
                <a16:creationId xmlns:a16="http://schemas.microsoft.com/office/drawing/2014/main" id="{6B289C64-342B-4E05-AA8F-58E867C4FBDC}"/>
              </a:ext>
            </a:extLst>
          </p:cNvPr>
          <p:cNvSpPr>
            <a:spLocks noGrp="1"/>
          </p:cNvSpPr>
          <p:nvPr>
            <p:ph type="subTitle" idx="1"/>
          </p:nvPr>
        </p:nvSpPr>
        <p:spPr>
          <a:xfrm>
            <a:off x="1507067" y="4453668"/>
            <a:ext cx="4335468" cy="1096899"/>
          </a:xfrm>
        </p:spPr>
        <p:txBody>
          <a:bodyPr>
            <a:normAutofit/>
          </a:bodyPr>
          <a:lstStyle/>
          <a:p>
            <a:pPr>
              <a:lnSpc>
                <a:spcPct val="90000"/>
              </a:lnSpc>
            </a:pPr>
            <a:r>
              <a:rPr lang="en-GB" sz="1100" dirty="0">
                <a:latin typeface="Arial" panose="020B0604020202020204" pitchFamily="34" charset="0"/>
                <a:ea typeface="Times New Roman" panose="02020603050405020304" pitchFamily="18" charset="0"/>
              </a:rPr>
              <a:t>Student name – Chris Jones </a:t>
            </a:r>
          </a:p>
          <a:p>
            <a:pPr>
              <a:lnSpc>
                <a:spcPct val="90000"/>
              </a:lnSpc>
            </a:pPr>
            <a:r>
              <a:rPr lang="en-GB" sz="1100" b="0" i="0" dirty="0">
                <a:solidFill>
                  <a:srgbClr val="323130"/>
                </a:solidFill>
                <a:effectLst/>
                <a:latin typeface="Arial" panose="020B0604020202020204" pitchFamily="34" charset="0"/>
              </a:rPr>
              <a:t>St</a:t>
            </a:r>
            <a:r>
              <a:rPr lang="en-GB" sz="1100" dirty="0">
                <a:solidFill>
                  <a:srgbClr val="323130"/>
                </a:solidFill>
                <a:latin typeface="Arial" panose="020B0604020202020204" pitchFamily="34" charset="0"/>
              </a:rPr>
              <a:t>udent number - </a:t>
            </a:r>
            <a:r>
              <a:rPr lang="en-GB" sz="1200" b="0" i="0" dirty="0">
                <a:solidFill>
                  <a:srgbClr val="323130"/>
                </a:solidFill>
                <a:effectLst/>
                <a:latin typeface="Segoe UI" panose="020B0502040204020203" pitchFamily="34" charset="0"/>
              </a:rPr>
              <a:t>1810318</a:t>
            </a:r>
            <a:endParaRPr lang="en-GB" sz="1100" dirty="0">
              <a:latin typeface="Arial" panose="020B0604020202020204" pitchFamily="34" charset="0"/>
              <a:ea typeface="Times New Roman" panose="02020603050405020304" pitchFamily="18" charset="0"/>
            </a:endParaRPr>
          </a:p>
          <a:p>
            <a:pPr>
              <a:lnSpc>
                <a:spcPct val="90000"/>
              </a:lnSpc>
            </a:pPr>
            <a:r>
              <a:rPr lang="en-GB" sz="1100" dirty="0">
                <a:latin typeface="Arial" panose="020B0604020202020204" pitchFamily="34" charset="0"/>
                <a:ea typeface="Times New Roman" panose="02020603050405020304" pitchFamily="18" charset="0"/>
              </a:rPr>
              <a:t>Module - Advanced Research Methods in Counselling  </a:t>
            </a:r>
            <a:endParaRPr lang="en-GB" sz="1100" dirty="0">
              <a:latin typeface="Times New Roman" panose="02020603050405020304" pitchFamily="18" charset="0"/>
              <a:ea typeface="Times New Roman" panose="02020603050405020304" pitchFamily="18" charset="0"/>
            </a:endParaRPr>
          </a:p>
          <a:p>
            <a:pPr>
              <a:lnSpc>
                <a:spcPct val="90000"/>
              </a:lnSpc>
            </a:pPr>
            <a:r>
              <a:rPr lang="en-GB" sz="1100" dirty="0">
                <a:latin typeface="Arial" panose="020B0604020202020204" pitchFamily="34" charset="0"/>
                <a:ea typeface="Times New Roman" panose="02020603050405020304" pitchFamily="18" charset="0"/>
              </a:rPr>
              <a:t>Module code -  ECAC7003</a:t>
            </a:r>
          </a:p>
          <a:p>
            <a:pPr>
              <a:lnSpc>
                <a:spcPct val="90000"/>
              </a:lnSpc>
            </a:pPr>
            <a:r>
              <a:rPr lang="en-GB" sz="1100" dirty="0">
                <a:latin typeface="Arial" panose="020B0604020202020204" pitchFamily="34" charset="0"/>
                <a:ea typeface="Times New Roman" panose="02020603050405020304" pitchFamily="18" charset="0"/>
              </a:rPr>
              <a:t> </a:t>
            </a:r>
            <a:endParaRPr lang="en-GB" sz="1100" dirty="0">
              <a:latin typeface="Times New Roman" panose="02020603050405020304" pitchFamily="18" charset="0"/>
              <a:ea typeface="Times New Roman" panose="02020603050405020304" pitchFamily="18" charset="0"/>
            </a:endParaRPr>
          </a:p>
          <a:p>
            <a:pPr>
              <a:lnSpc>
                <a:spcPct val="90000"/>
              </a:lnSpc>
            </a:pPr>
            <a:endParaRPr lang="en-GB" sz="1100" dirty="0"/>
          </a:p>
        </p:txBody>
      </p:sp>
      <p:pic>
        <p:nvPicPr>
          <p:cNvPr id="7" name="Graphic 6" descr="Checkmark">
            <a:extLst>
              <a:ext uri="{FF2B5EF4-FFF2-40B4-BE49-F238E27FC236}">
                <a16:creationId xmlns:a16="http://schemas.microsoft.com/office/drawing/2014/main" id="{DDF390F0-DB40-4882-B2C7-ED1067A8B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95999" y="1924044"/>
            <a:ext cx="3280613" cy="3280613"/>
          </a:xfrm>
          <a:prstGeom prst="rect">
            <a:avLst/>
          </a:prstGeom>
        </p:spPr>
      </p:pic>
    </p:spTree>
    <p:extLst>
      <p:ext uri="{BB962C8B-B14F-4D97-AF65-F5344CB8AC3E}">
        <p14:creationId xmlns:p14="http://schemas.microsoft.com/office/powerpoint/2010/main" val="179737630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52" name="Rectangle 8">
            <a:extLst>
              <a:ext uri="{FF2B5EF4-FFF2-40B4-BE49-F238E27FC236}">
                <a16:creationId xmlns:a16="http://schemas.microsoft.com/office/drawing/2014/main" id="{1B5D6631-F74B-410E-B60D-7C97D6D77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3" name="Rectangle 10">
            <a:extLst>
              <a:ext uri="{FF2B5EF4-FFF2-40B4-BE49-F238E27FC236}">
                <a16:creationId xmlns:a16="http://schemas.microsoft.com/office/drawing/2014/main" id="{6F300CB1-0412-47A2-BA30-07135C98E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54" name="Rectangle 12">
            <a:extLst>
              <a:ext uri="{FF2B5EF4-FFF2-40B4-BE49-F238E27FC236}">
                <a16:creationId xmlns:a16="http://schemas.microsoft.com/office/drawing/2014/main" id="{C1AC820A-F7A7-46F3-933A-2CCC7201D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55" name="Rectangle 14">
            <a:extLst>
              <a:ext uri="{FF2B5EF4-FFF2-40B4-BE49-F238E27FC236}">
                <a16:creationId xmlns:a16="http://schemas.microsoft.com/office/drawing/2014/main" id="{8DAFCA3D-277C-4C06-BC17-5108F3A700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57" name="Group 16">
            <a:extLst>
              <a:ext uri="{FF2B5EF4-FFF2-40B4-BE49-F238E27FC236}">
                <a16:creationId xmlns:a16="http://schemas.microsoft.com/office/drawing/2014/main" id="{5457DF47-900A-447E-9B61-2B94B7495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58" name="Straight Connector 17">
              <a:extLst>
                <a:ext uri="{FF2B5EF4-FFF2-40B4-BE49-F238E27FC236}">
                  <a16:creationId xmlns:a16="http://schemas.microsoft.com/office/drawing/2014/main" id="{84772325-EEFF-4BA8-841C-29A78A2E43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59" name="Straight Connector 18">
              <a:extLst>
                <a:ext uri="{FF2B5EF4-FFF2-40B4-BE49-F238E27FC236}">
                  <a16:creationId xmlns:a16="http://schemas.microsoft.com/office/drawing/2014/main" id="{AD3094C5-7785-41DD-B095-217D26651E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60" name="Straight Connector 19">
              <a:extLst>
                <a:ext uri="{FF2B5EF4-FFF2-40B4-BE49-F238E27FC236}">
                  <a16:creationId xmlns:a16="http://schemas.microsoft.com/office/drawing/2014/main" id="{ED3CF66E-289D-4AB8-85D9-C0B9AE18B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61" name="Rectangle 21">
            <a:extLst>
              <a:ext uri="{FF2B5EF4-FFF2-40B4-BE49-F238E27FC236}">
                <a16:creationId xmlns:a16="http://schemas.microsoft.com/office/drawing/2014/main" id="{B9C2A5F9-5708-4B7B-B9FD-43A7A45C74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2" name="Rectangle 23">
            <a:extLst>
              <a:ext uri="{FF2B5EF4-FFF2-40B4-BE49-F238E27FC236}">
                <a16:creationId xmlns:a16="http://schemas.microsoft.com/office/drawing/2014/main" id="{BDAD8D77-7284-40C4-9E66-7493AE2633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pic>
        <p:nvPicPr>
          <p:cNvPr id="4" name="Picture 3" descr="A person standing in front of a blackboard with white writing&#10;&#10;Description automatically generated with low confidence">
            <a:extLst>
              <a:ext uri="{FF2B5EF4-FFF2-40B4-BE49-F238E27FC236}">
                <a16:creationId xmlns:a16="http://schemas.microsoft.com/office/drawing/2014/main" id="{867083DB-2982-4844-8244-929BCEB5E809}"/>
              </a:ext>
            </a:extLst>
          </p:cNvPr>
          <p:cNvPicPr>
            <a:picLocks noChangeAspect="1"/>
          </p:cNvPicPr>
          <p:nvPr/>
        </p:nvPicPr>
        <p:blipFill rotWithShape="1">
          <a:blip r:embed="rId3">
            <a:extLst>
              <a:ext uri="{28A0092B-C50C-407E-A947-70E740481C1C}">
                <a14:useLocalDpi xmlns:a14="http://schemas.microsoft.com/office/drawing/2010/main" val="0"/>
              </a:ext>
            </a:extLst>
          </a:blip>
          <a:srcRect l="8362" r="20606" b="-1"/>
          <a:stretch/>
        </p:blipFill>
        <p:spPr>
          <a:xfrm>
            <a:off x="7228702" y="621793"/>
            <a:ext cx="4342547" cy="5614416"/>
          </a:xfrm>
          <a:prstGeom prst="rect">
            <a:avLst/>
          </a:prstGeom>
        </p:spPr>
      </p:pic>
      <p:sp>
        <p:nvSpPr>
          <p:cNvPr id="63" name="Rectangle 25">
            <a:extLst>
              <a:ext uri="{FF2B5EF4-FFF2-40B4-BE49-F238E27FC236}">
                <a16:creationId xmlns:a16="http://schemas.microsoft.com/office/drawing/2014/main" id="{DD9A0A0E-7739-499C-99E3-868536005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738" y="621793"/>
            <a:ext cx="10954512" cy="5614416"/>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655D1A5E-1FC5-4C82-B639-55BE52027C6C}"/>
              </a:ext>
            </a:extLst>
          </p:cNvPr>
          <p:cNvSpPr>
            <a:spLocks noGrp="1"/>
          </p:cNvSpPr>
          <p:nvPr>
            <p:ph type="title" idx="4294967295"/>
          </p:nvPr>
        </p:nvSpPr>
        <p:spPr>
          <a:xfrm>
            <a:off x="1136849" y="1348844"/>
            <a:ext cx="5716338" cy="3042706"/>
          </a:xfrm>
        </p:spPr>
        <p:txBody>
          <a:bodyPr vert="horz" lIns="91440" tIns="45720" rIns="91440" bIns="45720" rtlCol="0" anchor="ctr">
            <a:normAutofit/>
          </a:bodyPr>
          <a:lstStyle/>
          <a:p>
            <a:pPr algn="ctr">
              <a:lnSpc>
                <a:spcPct val="83000"/>
              </a:lnSpc>
            </a:pPr>
            <a:br>
              <a:rPr lang="en-US" sz="3300" u="sng" cap="all" spc="-100" dirty="0">
                <a:latin typeface="Amasis MT Pro Light" panose="02040304050005020304" pitchFamily="18" charset="0"/>
              </a:rPr>
            </a:br>
            <a:r>
              <a:rPr lang="en-US" sz="3300" u="sng" cap="all" spc="-100" dirty="0">
                <a:latin typeface="Amasis MT Pro Light" panose="02040304050005020304" pitchFamily="18" charset="0"/>
              </a:rPr>
              <a:t> </a:t>
            </a:r>
            <a:br>
              <a:rPr lang="en-US" sz="3300" u="sng" cap="all" spc="-100" dirty="0">
                <a:latin typeface="Amasis MT Pro Light" panose="02040304050005020304" pitchFamily="18" charset="0"/>
              </a:rPr>
            </a:br>
            <a:r>
              <a:rPr lang="en-US" sz="3300" i="1" cap="all" spc="-100" dirty="0">
                <a:latin typeface="Amasis MT Pro Light" panose="02040304050005020304" pitchFamily="18" charset="0"/>
              </a:rPr>
              <a:t>What are counsellors’ attitudes towards working autonomously in large organization such as the NHS? </a:t>
            </a:r>
          </a:p>
        </p:txBody>
      </p:sp>
      <p:sp>
        <p:nvSpPr>
          <p:cNvPr id="64" name="Rectangle 27">
            <a:extLst>
              <a:ext uri="{FF2B5EF4-FFF2-40B4-BE49-F238E27FC236}">
                <a16:creationId xmlns:a16="http://schemas.microsoft.com/office/drawing/2014/main" id="{AE2D2326-C7DB-4AE1-99C1-26C84960EA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4898" y="446824"/>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5" name="Straight Connector 29">
            <a:extLst>
              <a:ext uri="{FF2B5EF4-FFF2-40B4-BE49-F238E27FC236}">
                <a16:creationId xmlns:a16="http://schemas.microsoft.com/office/drawing/2014/main" id="{5078A7E5-4A00-40D0-8FDB-C5F18D8F7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4919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66" name="Straight Connector 31">
            <a:extLst>
              <a:ext uri="{FF2B5EF4-FFF2-40B4-BE49-F238E27FC236}">
                <a16:creationId xmlns:a16="http://schemas.microsoft.com/office/drawing/2014/main" id="{6F2F166C-17B6-4CFB-B664-825C2F23D6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083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67" name="Straight Connector 33">
            <a:extLst>
              <a:ext uri="{FF2B5EF4-FFF2-40B4-BE49-F238E27FC236}">
                <a16:creationId xmlns:a16="http://schemas.microsoft.com/office/drawing/2014/main" id="{083AB728-7A51-45DA-A417-B2B5FAEDDE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49198" y="1092118"/>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802613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BC369-D209-4855-9D04-EA7734580EC8}"/>
              </a:ext>
            </a:extLst>
          </p:cNvPr>
          <p:cNvSpPr>
            <a:spLocks noGrp="1"/>
          </p:cNvSpPr>
          <p:nvPr>
            <p:ph type="title"/>
          </p:nvPr>
        </p:nvSpPr>
        <p:spPr>
          <a:xfrm>
            <a:off x="1951984" y="258200"/>
            <a:ext cx="8288032" cy="1096316"/>
          </a:xfrm>
        </p:spPr>
        <p:txBody>
          <a:bodyPr vert="horz" lIns="91440" tIns="45720" rIns="91440" bIns="45720" rtlCol="0" anchor="b">
            <a:normAutofit/>
          </a:bodyPr>
          <a:lstStyle/>
          <a:p>
            <a:pPr algn="ctr"/>
            <a:r>
              <a:rPr lang="en-US" sz="4800" u="sng" dirty="0">
                <a:latin typeface="Amasis MT Pro Light" panose="02040304050005020304" pitchFamily="18" charset="0"/>
              </a:rPr>
              <a:t>Research assumptions   </a:t>
            </a:r>
          </a:p>
        </p:txBody>
      </p:sp>
      <p:pic>
        <p:nvPicPr>
          <p:cNvPr id="70" name="Graphic 69" descr="CRM Customer Insights App">
            <a:extLst>
              <a:ext uri="{FF2B5EF4-FFF2-40B4-BE49-F238E27FC236}">
                <a16:creationId xmlns:a16="http://schemas.microsoft.com/office/drawing/2014/main" id="{9A8710D6-A773-4DBF-817A-2A76CE27563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67321" y="1421019"/>
            <a:ext cx="3299451" cy="3299451"/>
          </a:xfrm>
          <a:prstGeom prst="rect">
            <a:avLst/>
          </a:prstGeom>
        </p:spPr>
      </p:pic>
      <p:graphicFrame>
        <p:nvGraphicFramePr>
          <p:cNvPr id="101" name="Text Placeholder 2">
            <a:extLst>
              <a:ext uri="{FF2B5EF4-FFF2-40B4-BE49-F238E27FC236}">
                <a16:creationId xmlns:a16="http://schemas.microsoft.com/office/drawing/2014/main" id="{7A13E65F-A12E-434D-81F0-2796E83A92AB}"/>
              </a:ext>
            </a:extLst>
          </p:cNvPr>
          <p:cNvGraphicFramePr/>
          <p:nvPr>
            <p:extLst>
              <p:ext uri="{D42A27DB-BD31-4B8C-83A1-F6EECF244321}">
                <p14:modId xmlns:p14="http://schemas.microsoft.com/office/powerpoint/2010/main" val="3826649417"/>
              </p:ext>
            </p:extLst>
          </p:nvPr>
        </p:nvGraphicFramePr>
        <p:xfrm>
          <a:off x="2118871" y="2898410"/>
          <a:ext cx="7464437" cy="2436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093342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Chart, sunburst chart&#10;&#10;Description automatically generated">
            <a:extLst>
              <a:ext uri="{FF2B5EF4-FFF2-40B4-BE49-F238E27FC236}">
                <a16:creationId xmlns:a16="http://schemas.microsoft.com/office/drawing/2014/main" id="{26BAE301-5563-43BF-8181-44A7A420307A}"/>
              </a:ext>
            </a:extLst>
          </p:cNvPr>
          <p:cNvPicPr>
            <a:picLocks noChangeAspect="1"/>
          </p:cNvPicPr>
          <p:nvPr/>
        </p:nvPicPr>
        <p:blipFill rotWithShape="1">
          <a:blip r:embed="rId2">
            <a:extLst>
              <a:ext uri="{28A0092B-C50C-407E-A947-70E740481C1C}">
                <a14:useLocalDpi xmlns:a14="http://schemas.microsoft.com/office/drawing/2010/main" val="0"/>
              </a:ext>
            </a:extLst>
          </a:blip>
          <a:srcRect r="25781" b="1"/>
          <a:stretch/>
        </p:blipFill>
        <p:spPr>
          <a:xfrm>
            <a:off x="4982678" y="643468"/>
            <a:ext cx="6249709" cy="5410202"/>
          </a:xfrm>
          <a:prstGeom prst="rect">
            <a:avLst/>
          </a:prstGeom>
        </p:spPr>
      </p:pic>
      <p:sp>
        <p:nvSpPr>
          <p:cNvPr id="2" name="Title 1">
            <a:extLst>
              <a:ext uri="{FF2B5EF4-FFF2-40B4-BE49-F238E27FC236}">
                <a16:creationId xmlns:a16="http://schemas.microsoft.com/office/drawing/2014/main" id="{9331019C-449A-403C-82E6-75385994E8A8}"/>
              </a:ext>
            </a:extLst>
          </p:cNvPr>
          <p:cNvSpPr>
            <a:spLocks noGrp="1"/>
          </p:cNvSpPr>
          <p:nvPr>
            <p:ph type="title"/>
          </p:nvPr>
        </p:nvSpPr>
        <p:spPr>
          <a:xfrm>
            <a:off x="409768" y="1011109"/>
            <a:ext cx="3614328" cy="1428737"/>
          </a:xfrm>
        </p:spPr>
        <p:txBody>
          <a:bodyPr vert="horz" lIns="91440" tIns="45720" rIns="91440" bIns="45720" rtlCol="0" anchor="ctr">
            <a:normAutofit/>
          </a:bodyPr>
          <a:lstStyle/>
          <a:p>
            <a:r>
              <a:rPr lang="en-US" sz="3200" u="sng" dirty="0">
                <a:solidFill>
                  <a:schemeClr val="tx1"/>
                </a:solidFill>
                <a:latin typeface="Amasis MT Pro Light" panose="02040304050005020304" pitchFamily="18" charset="0"/>
              </a:rPr>
              <a:t>Research position </a:t>
            </a:r>
          </a:p>
        </p:txBody>
      </p:sp>
      <p:graphicFrame>
        <p:nvGraphicFramePr>
          <p:cNvPr id="47" name="TextBox 2">
            <a:extLst>
              <a:ext uri="{FF2B5EF4-FFF2-40B4-BE49-F238E27FC236}">
                <a16:creationId xmlns:a16="http://schemas.microsoft.com/office/drawing/2014/main" id="{6964041A-A7FF-494B-B4AA-F79633E0871C}"/>
              </a:ext>
            </a:extLst>
          </p:cNvPr>
          <p:cNvGraphicFramePr/>
          <p:nvPr>
            <p:extLst>
              <p:ext uri="{D42A27DB-BD31-4B8C-83A1-F6EECF244321}">
                <p14:modId xmlns:p14="http://schemas.microsoft.com/office/powerpoint/2010/main" val="2923900396"/>
              </p:ext>
            </p:extLst>
          </p:nvPr>
        </p:nvGraphicFramePr>
        <p:xfrm>
          <a:off x="643337" y="2184036"/>
          <a:ext cx="2888439" cy="38696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1089966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10">
            <a:extLst>
              <a:ext uri="{FF2B5EF4-FFF2-40B4-BE49-F238E27FC236}">
                <a16:creationId xmlns:a16="http://schemas.microsoft.com/office/drawing/2014/main" id="{52C9F0CC-9F30-4B99-AC35-5A6C416A0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useBgFill="1">
        <p:nvSpPr>
          <p:cNvPr id="31" name="Rectangle 12">
            <a:extLst>
              <a:ext uri="{FF2B5EF4-FFF2-40B4-BE49-F238E27FC236}">
                <a16:creationId xmlns:a16="http://schemas.microsoft.com/office/drawing/2014/main" id="{7455F7F3-3A58-4BBB-95C7-CF706F9F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14">
            <a:extLst>
              <a:ext uri="{FF2B5EF4-FFF2-40B4-BE49-F238E27FC236}">
                <a16:creationId xmlns:a16="http://schemas.microsoft.com/office/drawing/2014/main" id="{3AE3D314-6F93-4D91-8C0F-E92657F46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428A6746-6A49-424B-B399-B455C06FCD35}"/>
              </a:ext>
            </a:extLst>
          </p:cNvPr>
          <p:cNvSpPr>
            <a:spLocks noGrp="1"/>
          </p:cNvSpPr>
          <p:nvPr>
            <p:ph type="title"/>
          </p:nvPr>
        </p:nvSpPr>
        <p:spPr>
          <a:xfrm>
            <a:off x="573409" y="559477"/>
            <a:ext cx="3765200" cy="5709931"/>
          </a:xfrm>
        </p:spPr>
        <p:txBody>
          <a:bodyPr vert="horz" lIns="91440" tIns="45720" rIns="91440" bIns="45720" rtlCol="0" anchor="ctr">
            <a:normAutofit/>
          </a:bodyPr>
          <a:lstStyle/>
          <a:p>
            <a:pPr algn="ctr"/>
            <a:r>
              <a:rPr lang="en-US" u="sng" dirty="0">
                <a:latin typeface="Amasis MT Pro Light" panose="02040304050005020304" pitchFamily="18" charset="0"/>
              </a:rPr>
              <a:t>Systematic literature review </a:t>
            </a:r>
          </a:p>
        </p:txBody>
      </p:sp>
      <p:graphicFrame>
        <p:nvGraphicFramePr>
          <p:cNvPr id="6" name="TextBox 3">
            <a:extLst>
              <a:ext uri="{FF2B5EF4-FFF2-40B4-BE49-F238E27FC236}">
                <a16:creationId xmlns:a16="http://schemas.microsoft.com/office/drawing/2014/main" id="{37C0D6CD-B9B9-484B-A99B-B14EF5A7A82A}"/>
              </a:ext>
            </a:extLst>
          </p:cNvPr>
          <p:cNvGraphicFramePr/>
          <p:nvPr>
            <p:extLst>
              <p:ext uri="{D42A27DB-BD31-4B8C-83A1-F6EECF244321}">
                <p14:modId xmlns:p14="http://schemas.microsoft.com/office/powerpoint/2010/main" val="81787672"/>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200770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2" name="Rectangle 13">
            <a:extLst>
              <a:ext uri="{FF2B5EF4-FFF2-40B4-BE49-F238E27FC236}">
                <a16:creationId xmlns:a16="http://schemas.microsoft.com/office/drawing/2014/main" id="{1B5D6631-F74B-410E-B60D-7C97D6D77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5">
            <a:extLst>
              <a:ext uri="{FF2B5EF4-FFF2-40B4-BE49-F238E27FC236}">
                <a16:creationId xmlns:a16="http://schemas.microsoft.com/office/drawing/2014/main" id="{6F300CB1-0412-47A2-BA30-07135C98E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5" name="Rectangle 17">
            <a:extLst>
              <a:ext uri="{FF2B5EF4-FFF2-40B4-BE49-F238E27FC236}">
                <a16:creationId xmlns:a16="http://schemas.microsoft.com/office/drawing/2014/main" id="{C1AC820A-F7A7-46F3-933A-2CCC7201D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7" name="Rectangle 19">
            <a:extLst>
              <a:ext uri="{FF2B5EF4-FFF2-40B4-BE49-F238E27FC236}">
                <a16:creationId xmlns:a16="http://schemas.microsoft.com/office/drawing/2014/main" id="{8DAFCA3D-277C-4C06-BC17-5108F3A700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9" name="Group 21">
            <a:extLst>
              <a:ext uri="{FF2B5EF4-FFF2-40B4-BE49-F238E27FC236}">
                <a16:creationId xmlns:a16="http://schemas.microsoft.com/office/drawing/2014/main" id="{5457DF47-900A-447E-9B61-2B94B7495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23" name="Straight Connector 22">
              <a:extLst>
                <a:ext uri="{FF2B5EF4-FFF2-40B4-BE49-F238E27FC236}">
                  <a16:creationId xmlns:a16="http://schemas.microsoft.com/office/drawing/2014/main" id="{84772325-EEFF-4BA8-841C-29A78A2E43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D3094C5-7785-41DD-B095-217D26651E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D3CF66E-289D-4AB8-85D9-C0B9AE18B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1" name="Rectangle 26">
            <a:extLst>
              <a:ext uri="{FF2B5EF4-FFF2-40B4-BE49-F238E27FC236}">
                <a16:creationId xmlns:a16="http://schemas.microsoft.com/office/drawing/2014/main" id="{88AD58F8-A25B-4E55-9B70-759019A69F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46" name="Rectangle 28">
            <a:extLst>
              <a:ext uri="{FF2B5EF4-FFF2-40B4-BE49-F238E27FC236}">
                <a16:creationId xmlns:a16="http://schemas.microsoft.com/office/drawing/2014/main" id="{A6FC0FAB-C447-4AF0-B2F8-1A6656A7C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8" name="Rectangle 30">
            <a:extLst>
              <a:ext uri="{FF2B5EF4-FFF2-40B4-BE49-F238E27FC236}">
                <a16:creationId xmlns:a16="http://schemas.microsoft.com/office/drawing/2014/main" id="{91E7DCD7-3AC5-4E2C-8260-56291A8985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675873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32">
            <a:extLst>
              <a:ext uri="{FF2B5EF4-FFF2-40B4-BE49-F238E27FC236}">
                <a16:creationId xmlns:a16="http://schemas.microsoft.com/office/drawing/2014/main" id="{85C10AE8-8663-498F-85C5-BFE154BB63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50" name="Rectangle 34">
            <a:extLst>
              <a:ext uri="{FF2B5EF4-FFF2-40B4-BE49-F238E27FC236}">
                <a16:creationId xmlns:a16="http://schemas.microsoft.com/office/drawing/2014/main" id="{A32DB11C-F5A8-4100-B4A3-1363129E5F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FB887FED-A9A7-4B31-AD51-0A88591ECDAC}"/>
              </a:ext>
            </a:extLst>
          </p:cNvPr>
          <p:cNvSpPr>
            <a:spLocks noGrp="1"/>
          </p:cNvSpPr>
          <p:nvPr>
            <p:ph type="title"/>
          </p:nvPr>
        </p:nvSpPr>
        <p:spPr>
          <a:xfrm>
            <a:off x="7957225" y="1559768"/>
            <a:ext cx="2978281" cy="3135379"/>
          </a:xfrm>
        </p:spPr>
        <p:txBody>
          <a:bodyPr vert="horz" lIns="91440" tIns="45720" rIns="91440" bIns="45720" rtlCol="0" anchor="ctr">
            <a:normAutofit/>
          </a:bodyPr>
          <a:lstStyle/>
          <a:p>
            <a:pPr algn="ctr">
              <a:lnSpc>
                <a:spcPct val="83000"/>
              </a:lnSpc>
            </a:pPr>
            <a:r>
              <a:rPr lang="en-US" sz="3400" u="sng" cap="all" spc="-100"/>
              <a:t>Qualitative &amp; Quantitative </a:t>
            </a:r>
            <a:br>
              <a:rPr lang="en-US" sz="3400" cap="all" spc="-100"/>
            </a:br>
            <a:endParaRPr lang="en-US" sz="3400" cap="all" spc="-100"/>
          </a:p>
        </p:txBody>
      </p:sp>
      <p:pic>
        <p:nvPicPr>
          <p:cNvPr id="9" name="Picture 8" descr="Diagram&#10;&#10;Description automatically generated">
            <a:extLst>
              <a:ext uri="{FF2B5EF4-FFF2-40B4-BE49-F238E27FC236}">
                <a16:creationId xmlns:a16="http://schemas.microsoft.com/office/drawing/2014/main" id="{B336382B-AD0C-47A2-9E90-A1FD1295C4D2}"/>
              </a:ext>
            </a:extLst>
          </p:cNvPr>
          <p:cNvPicPr>
            <a:picLocks noChangeAspect="1"/>
          </p:cNvPicPr>
          <p:nvPr/>
        </p:nvPicPr>
        <p:blipFill rotWithShape="1">
          <a:blip r:embed="rId3">
            <a:extLst>
              <a:ext uri="{28A0092B-C50C-407E-A947-70E740481C1C}">
                <a14:useLocalDpi xmlns:a14="http://schemas.microsoft.com/office/drawing/2010/main" val="0"/>
              </a:ext>
            </a:extLst>
          </a:blip>
          <a:srcRect t="4353"/>
          <a:stretch/>
        </p:blipFill>
        <p:spPr>
          <a:xfrm>
            <a:off x="643192" y="645106"/>
            <a:ext cx="5451627" cy="5564663"/>
          </a:xfrm>
          <a:prstGeom prst="rect">
            <a:avLst/>
          </a:prstGeom>
        </p:spPr>
      </p:pic>
      <p:sp>
        <p:nvSpPr>
          <p:cNvPr id="51" name="Rectangle 36">
            <a:extLst>
              <a:ext uri="{FF2B5EF4-FFF2-40B4-BE49-F238E27FC236}">
                <a16:creationId xmlns:a16="http://schemas.microsoft.com/office/drawing/2014/main" id="{42A565BD-1766-4317-876F-8C88B84DC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9" name="Straight Connector 38">
            <a:extLst>
              <a:ext uri="{FF2B5EF4-FFF2-40B4-BE49-F238E27FC236}">
                <a16:creationId xmlns:a16="http://schemas.microsoft.com/office/drawing/2014/main" id="{AB88B546-B69B-4542-AEA9-870C56B75C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4641C125-D090-4512-84D4-62C8284A5A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AF1C18B-2ECB-4214-8EB8-96470842B1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F6273C4F-423A-4C11-B061-F4FE665D9362}"/>
              </a:ext>
            </a:extLst>
          </p:cNvPr>
          <p:cNvSpPr txBox="1"/>
          <p:nvPr/>
        </p:nvSpPr>
        <p:spPr>
          <a:xfrm>
            <a:off x="1084083" y="3244333"/>
            <a:ext cx="7352908" cy="707886"/>
          </a:xfrm>
          <a:prstGeom prst="rect">
            <a:avLst/>
          </a:prstGeom>
          <a:noFill/>
        </p:spPr>
        <p:txBody>
          <a:bodyPr wrap="square" rtlCol="0">
            <a:spAutoFit/>
          </a:bodyPr>
          <a:lstStyle/>
          <a:p>
            <a:endParaRPr lang="en-GB" sz="4000" dirty="0">
              <a:latin typeface="Lucida Console" panose="020B0609040504020204" pitchFamily="49" charset="0"/>
            </a:endParaRPr>
          </a:p>
        </p:txBody>
      </p:sp>
    </p:spTree>
    <p:extLst>
      <p:ext uri="{BB962C8B-B14F-4D97-AF65-F5344CB8AC3E}">
        <p14:creationId xmlns:p14="http://schemas.microsoft.com/office/powerpoint/2010/main" val="35863128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CCE30-9A02-4397-A3AB-C90928BF2DE6}"/>
              </a:ext>
            </a:extLst>
          </p:cNvPr>
          <p:cNvSpPr>
            <a:spLocks noGrp="1"/>
          </p:cNvSpPr>
          <p:nvPr>
            <p:ph type="title"/>
          </p:nvPr>
        </p:nvSpPr>
        <p:spPr>
          <a:xfrm>
            <a:off x="7181724" y="609600"/>
            <a:ext cx="4512989" cy="2227731"/>
          </a:xfrm>
        </p:spPr>
        <p:txBody>
          <a:bodyPr vert="horz" lIns="91440" tIns="45720" rIns="91440" bIns="45720" rtlCol="0" anchor="ctr">
            <a:normAutofit/>
          </a:bodyPr>
          <a:lstStyle/>
          <a:p>
            <a:r>
              <a:rPr lang="en-US" u="sng" dirty="0">
                <a:solidFill>
                  <a:srgbClr val="FFFFFF"/>
                </a:solidFill>
                <a:latin typeface="Amasis MT Pro Light" panose="02040304050005020304" pitchFamily="18" charset="0"/>
              </a:rPr>
              <a:t>Definitions</a:t>
            </a:r>
            <a:r>
              <a:rPr lang="en-US" u="sng" dirty="0">
                <a:solidFill>
                  <a:srgbClr val="FFFFFF"/>
                </a:solidFill>
              </a:rPr>
              <a:t> </a:t>
            </a:r>
          </a:p>
        </p:txBody>
      </p:sp>
      <p:pic>
        <p:nvPicPr>
          <p:cNvPr id="152" name="Graphic 151" descr="Statistics">
            <a:extLst>
              <a:ext uri="{FF2B5EF4-FFF2-40B4-BE49-F238E27FC236}">
                <a16:creationId xmlns:a16="http://schemas.microsoft.com/office/drawing/2014/main" id="{E9652359-0FA6-4E37-9D70-BF4CAD76FA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7251" y="1545062"/>
            <a:ext cx="3856775" cy="3856775"/>
          </a:xfrm>
          <a:prstGeom prst="rect">
            <a:avLst/>
          </a:prstGeom>
        </p:spPr>
      </p:pic>
      <p:sp>
        <p:nvSpPr>
          <p:cNvPr id="3" name="TextBox 2">
            <a:extLst>
              <a:ext uri="{FF2B5EF4-FFF2-40B4-BE49-F238E27FC236}">
                <a16:creationId xmlns:a16="http://schemas.microsoft.com/office/drawing/2014/main" id="{FE414A56-2016-4009-8A76-081B5CDAB82F}"/>
              </a:ext>
            </a:extLst>
          </p:cNvPr>
          <p:cNvSpPr txBox="1"/>
          <p:nvPr/>
        </p:nvSpPr>
        <p:spPr>
          <a:xfrm>
            <a:off x="5802950" y="2546519"/>
            <a:ext cx="6501897" cy="2776071"/>
          </a:xfrm>
          <a:prstGeom prst="rect">
            <a:avLst/>
          </a:prstGeom>
        </p:spPr>
        <p:txBody>
          <a:bodyPr vert="horz" lIns="91440" tIns="45720" rIns="91440" bIns="45720" rtlCol="0" anchor="t">
            <a:normAutofit/>
          </a:bodyPr>
          <a:lstStyle/>
          <a:p>
            <a:pPr marL="285750" indent="-285750">
              <a:spcBef>
                <a:spcPts val="1000"/>
              </a:spcBef>
              <a:buClr>
                <a:schemeClr val="accent1"/>
              </a:buClr>
              <a:buSzPct val="80000"/>
              <a:buFont typeface="Wingdings" panose="05000000000000000000" pitchFamily="2" charset="2"/>
              <a:buChar char="Ø"/>
            </a:pPr>
            <a:r>
              <a:rPr lang="en-US" b="1" i="1" dirty="0"/>
              <a:t>Qualitative </a:t>
            </a:r>
            <a:r>
              <a:rPr lang="en-US" i="1" dirty="0"/>
              <a:t>research has often been defined in terms of what it is not: that is, its research that does not involve the use of measurements or statistical techniques</a:t>
            </a:r>
            <a:r>
              <a:rPr lang="en-US" dirty="0"/>
              <a:t> (McLeod ,2013).</a:t>
            </a:r>
          </a:p>
        </p:txBody>
      </p:sp>
      <p:sp>
        <p:nvSpPr>
          <p:cNvPr id="5" name="TextBox 4">
            <a:extLst>
              <a:ext uri="{FF2B5EF4-FFF2-40B4-BE49-F238E27FC236}">
                <a16:creationId xmlns:a16="http://schemas.microsoft.com/office/drawing/2014/main" id="{141C1B6E-AD66-426F-94BA-707470812379}"/>
              </a:ext>
            </a:extLst>
          </p:cNvPr>
          <p:cNvSpPr txBox="1"/>
          <p:nvPr/>
        </p:nvSpPr>
        <p:spPr>
          <a:xfrm>
            <a:off x="757251" y="5322590"/>
            <a:ext cx="7711127" cy="1200329"/>
          </a:xfrm>
          <a:prstGeom prst="rect">
            <a:avLst/>
          </a:prstGeom>
          <a:noFill/>
        </p:spPr>
        <p:txBody>
          <a:bodyPr wrap="square" rtlCol="0">
            <a:spAutoFit/>
          </a:bodyPr>
          <a:lstStyle/>
          <a:p>
            <a:pPr marL="285750" indent="-285750">
              <a:spcAft>
                <a:spcPts val="600"/>
              </a:spcAft>
              <a:buFont typeface="Wingdings" panose="05000000000000000000" pitchFamily="2" charset="2"/>
              <a:buChar char="Ø"/>
            </a:pPr>
            <a:r>
              <a:rPr lang="en-GB" b="1" i="1" dirty="0"/>
              <a:t>Quantitative</a:t>
            </a:r>
            <a:r>
              <a:rPr lang="en-GB" i="1" dirty="0"/>
              <a:t> research can be defined as research that explains phenomena according to numerical data which are analysed by means of mathematically based methods, especially statistics </a:t>
            </a:r>
            <a:r>
              <a:rPr lang="en-GB" dirty="0"/>
              <a:t>( Yilmaz, 2013) </a:t>
            </a:r>
          </a:p>
        </p:txBody>
      </p:sp>
    </p:spTree>
    <p:extLst>
      <p:ext uri="{BB962C8B-B14F-4D97-AF65-F5344CB8AC3E}">
        <p14:creationId xmlns:p14="http://schemas.microsoft.com/office/powerpoint/2010/main" val="288174191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596EB-7AF0-4E06-A989-248FF626120F}"/>
              </a:ext>
            </a:extLst>
          </p:cNvPr>
          <p:cNvSpPr>
            <a:spLocks noGrp="1"/>
          </p:cNvSpPr>
          <p:nvPr>
            <p:ph type="title"/>
          </p:nvPr>
        </p:nvSpPr>
        <p:spPr/>
        <p:txBody>
          <a:bodyPr vert="horz" lIns="91440" tIns="45720" rIns="91440" bIns="45720" rtlCol="0" anchor="ctr">
            <a:normAutofit/>
          </a:bodyPr>
          <a:lstStyle/>
          <a:p>
            <a:pPr algn="ctr"/>
            <a:r>
              <a:rPr lang="en-US" b="1" u="sng" dirty="0">
                <a:latin typeface="Amasis MT Pro Light" panose="02040304050005020304" pitchFamily="18" charset="0"/>
              </a:rPr>
              <a:t>Quantitative research overview </a:t>
            </a:r>
          </a:p>
        </p:txBody>
      </p:sp>
      <p:graphicFrame>
        <p:nvGraphicFramePr>
          <p:cNvPr id="40" name="TextBox 2">
            <a:extLst>
              <a:ext uri="{FF2B5EF4-FFF2-40B4-BE49-F238E27FC236}">
                <a16:creationId xmlns:a16="http://schemas.microsoft.com/office/drawing/2014/main" id="{2E425DF0-0893-4981-BA1F-B48A5EA46B61}"/>
              </a:ext>
            </a:extLst>
          </p:cNvPr>
          <p:cNvGraphicFramePr/>
          <p:nvPr>
            <p:extLst>
              <p:ext uri="{D42A27DB-BD31-4B8C-83A1-F6EECF244321}">
                <p14:modId xmlns:p14="http://schemas.microsoft.com/office/powerpoint/2010/main" val="3016921699"/>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217825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4208D-8D7A-4F74-A954-3D88C0831628}"/>
              </a:ext>
            </a:extLst>
          </p:cNvPr>
          <p:cNvSpPr>
            <a:spLocks noGrp="1"/>
          </p:cNvSpPr>
          <p:nvPr>
            <p:ph type="title"/>
          </p:nvPr>
        </p:nvSpPr>
        <p:spPr/>
        <p:txBody>
          <a:bodyPr vert="horz" lIns="91440" tIns="45720" rIns="91440" bIns="45720" rtlCol="0" anchor="ctr">
            <a:normAutofit/>
          </a:bodyPr>
          <a:lstStyle/>
          <a:p>
            <a:pPr algn="ctr"/>
            <a:r>
              <a:rPr lang="en-US" b="1" u="sng"/>
              <a:t>Qualitative research overview      </a:t>
            </a:r>
          </a:p>
        </p:txBody>
      </p:sp>
      <p:graphicFrame>
        <p:nvGraphicFramePr>
          <p:cNvPr id="9" name="Text Placeholder 4">
            <a:extLst>
              <a:ext uri="{FF2B5EF4-FFF2-40B4-BE49-F238E27FC236}">
                <a16:creationId xmlns:a16="http://schemas.microsoft.com/office/drawing/2014/main" id="{222C8CA1-DA49-42C9-A54F-C4599153B6FE}"/>
              </a:ext>
            </a:extLst>
          </p:cNvPr>
          <p:cNvGraphicFramePr/>
          <p:nvPr>
            <p:extLst>
              <p:ext uri="{D42A27DB-BD31-4B8C-83A1-F6EECF244321}">
                <p14:modId xmlns:p14="http://schemas.microsoft.com/office/powerpoint/2010/main" val="2658457550"/>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5803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32FF1-C394-49A5-9385-C680662FD5EA}"/>
              </a:ext>
            </a:extLst>
          </p:cNvPr>
          <p:cNvSpPr>
            <a:spLocks noGrp="1"/>
          </p:cNvSpPr>
          <p:nvPr>
            <p:ph type="title"/>
          </p:nvPr>
        </p:nvSpPr>
        <p:spPr>
          <a:xfrm>
            <a:off x="652482" y="1382487"/>
            <a:ext cx="3547581" cy="4093028"/>
          </a:xfrm>
        </p:spPr>
        <p:txBody>
          <a:bodyPr vert="horz" lIns="91440" tIns="45720" rIns="91440" bIns="45720" rtlCol="0" anchor="ctr">
            <a:normAutofit/>
          </a:bodyPr>
          <a:lstStyle/>
          <a:p>
            <a:pPr>
              <a:lnSpc>
                <a:spcPct val="90000"/>
              </a:lnSpc>
            </a:pPr>
            <a:r>
              <a:rPr lang="en-US" sz="3700" u="sng" dirty="0">
                <a:latin typeface="Amasis MT Pro Light" panose="02040304050005020304" pitchFamily="18" charset="0"/>
              </a:rPr>
              <a:t>Comparing and contrasting  methodologies and theoretical background </a:t>
            </a:r>
          </a:p>
        </p:txBody>
      </p:sp>
      <p:graphicFrame>
        <p:nvGraphicFramePr>
          <p:cNvPr id="5" name="TextBox 2">
            <a:extLst>
              <a:ext uri="{FF2B5EF4-FFF2-40B4-BE49-F238E27FC236}">
                <a16:creationId xmlns:a16="http://schemas.microsoft.com/office/drawing/2014/main" id="{36492FF0-40ED-4667-A2B8-39810520BA80}"/>
              </a:ext>
            </a:extLst>
          </p:cNvPr>
          <p:cNvGraphicFramePr/>
          <p:nvPr>
            <p:extLst>
              <p:ext uri="{D42A27DB-BD31-4B8C-83A1-F6EECF244321}">
                <p14:modId xmlns:p14="http://schemas.microsoft.com/office/powerpoint/2010/main" val="238323520"/>
              </p:ext>
            </p:extLst>
          </p:nvPr>
        </p:nvGraphicFramePr>
        <p:xfrm>
          <a:off x="4916554" y="944564"/>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288180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C9096-E2CC-4B4D-BAD7-FE0ED16CC6E0}"/>
              </a:ext>
            </a:extLst>
          </p:cNvPr>
          <p:cNvSpPr>
            <a:spLocks noGrp="1"/>
          </p:cNvSpPr>
          <p:nvPr>
            <p:ph type="title"/>
          </p:nvPr>
        </p:nvSpPr>
        <p:spPr>
          <a:xfrm>
            <a:off x="394211" y="1613493"/>
            <a:ext cx="3791290" cy="3142380"/>
          </a:xfrm>
        </p:spPr>
        <p:txBody>
          <a:bodyPr vert="horz" lIns="91440" tIns="45720" rIns="91440" bIns="45720" rtlCol="0" anchor="ctr">
            <a:normAutofit/>
          </a:bodyPr>
          <a:lstStyle/>
          <a:p>
            <a:r>
              <a:rPr lang="en-US" sz="4400" u="sng" dirty="0">
                <a:latin typeface="Amasis MT Pro Light" panose="02040304050005020304" pitchFamily="18" charset="0"/>
              </a:rPr>
              <a:t>Example of a quantitative method of data collection   </a:t>
            </a:r>
          </a:p>
        </p:txBody>
      </p:sp>
      <p:graphicFrame>
        <p:nvGraphicFramePr>
          <p:cNvPr id="38" name="TextBox 2">
            <a:extLst>
              <a:ext uri="{FF2B5EF4-FFF2-40B4-BE49-F238E27FC236}">
                <a16:creationId xmlns:a16="http://schemas.microsoft.com/office/drawing/2014/main" id="{0D718164-27A9-4E77-9DC0-4A302CD50DF6}"/>
              </a:ext>
            </a:extLst>
          </p:cNvPr>
          <p:cNvGraphicFramePr/>
          <p:nvPr>
            <p:extLst>
              <p:ext uri="{D42A27DB-BD31-4B8C-83A1-F6EECF244321}">
                <p14:modId xmlns:p14="http://schemas.microsoft.com/office/powerpoint/2010/main" val="1665866148"/>
              </p:ext>
            </p:extLst>
          </p:nvPr>
        </p:nvGraphicFramePr>
        <p:xfrm>
          <a:off x="4893747" y="934976"/>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172062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42">
            <a:extLst>
              <a:ext uri="{FF2B5EF4-FFF2-40B4-BE49-F238E27FC236}">
                <a16:creationId xmlns:a16="http://schemas.microsoft.com/office/drawing/2014/main" id="{52C9F0CC-9F30-4B99-AC35-5A6C416A0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DDEC9096-E2CC-4B4D-BAD7-FE0ED16CC6E0}"/>
              </a:ext>
            </a:extLst>
          </p:cNvPr>
          <p:cNvSpPr>
            <a:spLocks noGrp="1"/>
          </p:cNvSpPr>
          <p:nvPr>
            <p:ph type="title"/>
          </p:nvPr>
        </p:nvSpPr>
        <p:spPr>
          <a:xfrm>
            <a:off x="1066800" y="642594"/>
            <a:ext cx="10058400" cy="1371600"/>
          </a:xfrm>
        </p:spPr>
        <p:txBody>
          <a:bodyPr vert="horz" lIns="91440" tIns="45720" rIns="91440" bIns="45720" rtlCol="0" anchor="ctr">
            <a:normAutofit/>
          </a:bodyPr>
          <a:lstStyle/>
          <a:p>
            <a:pPr algn="ctr"/>
            <a:r>
              <a:rPr lang="en-US" sz="4400" u="sng" dirty="0">
                <a:latin typeface="Amasis MT Pro Light" panose="02040304050005020304" pitchFamily="18" charset="0"/>
              </a:rPr>
              <a:t>Example of a qualitative  methods of data collection   </a:t>
            </a:r>
          </a:p>
        </p:txBody>
      </p:sp>
      <p:graphicFrame>
        <p:nvGraphicFramePr>
          <p:cNvPr id="38" name="TextBox 2">
            <a:extLst>
              <a:ext uri="{FF2B5EF4-FFF2-40B4-BE49-F238E27FC236}">
                <a16:creationId xmlns:a16="http://schemas.microsoft.com/office/drawing/2014/main" id="{0D718164-27A9-4E77-9DC0-4A302CD50DF6}"/>
              </a:ext>
            </a:extLst>
          </p:cNvPr>
          <p:cNvGraphicFramePr/>
          <p:nvPr>
            <p:extLst>
              <p:ext uri="{D42A27DB-BD31-4B8C-83A1-F6EECF244321}">
                <p14:modId xmlns:p14="http://schemas.microsoft.com/office/powerpoint/2010/main" val="532368008"/>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497763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55">
            <a:extLst>
              <a:ext uri="{FF2B5EF4-FFF2-40B4-BE49-F238E27FC236}">
                <a16:creationId xmlns:a16="http://schemas.microsoft.com/office/drawing/2014/main" id="{52C9F0CC-9F30-4B99-AC35-5A6C416A0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ED720113-7B75-452D-B4A7-790C453BF30C}"/>
              </a:ext>
            </a:extLst>
          </p:cNvPr>
          <p:cNvSpPr>
            <a:spLocks noGrp="1"/>
          </p:cNvSpPr>
          <p:nvPr>
            <p:ph type="title"/>
          </p:nvPr>
        </p:nvSpPr>
        <p:spPr>
          <a:xfrm>
            <a:off x="1066800" y="642594"/>
            <a:ext cx="10058400" cy="1371600"/>
          </a:xfrm>
        </p:spPr>
        <p:txBody>
          <a:bodyPr vert="horz" lIns="91440" tIns="45720" rIns="91440" bIns="45720" rtlCol="0" anchor="ctr">
            <a:normAutofit/>
          </a:bodyPr>
          <a:lstStyle/>
          <a:p>
            <a:pPr algn="ctr"/>
            <a:r>
              <a:rPr lang="en-US" sz="3700" b="1" u="sng" dirty="0">
                <a:latin typeface="Amasis MT Pro Light" panose="02040304050005020304" pitchFamily="18" charset="0"/>
              </a:rPr>
              <a:t>What do we know this far   </a:t>
            </a:r>
          </a:p>
        </p:txBody>
      </p:sp>
      <p:graphicFrame>
        <p:nvGraphicFramePr>
          <p:cNvPr id="51" name="Text Placeholder 2">
            <a:extLst>
              <a:ext uri="{FF2B5EF4-FFF2-40B4-BE49-F238E27FC236}">
                <a16:creationId xmlns:a16="http://schemas.microsoft.com/office/drawing/2014/main" id="{16853218-68AB-4364-9437-AC54591734E6}"/>
              </a:ext>
            </a:extLst>
          </p:cNvPr>
          <p:cNvGraphicFramePr/>
          <p:nvPr>
            <p:extLst>
              <p:ext uri="{D42A27DB-BD31-4B8C-83A1-F6EECF244321}">
                <p14:modId xmlns:p14="http://schemas.microsoft.com/office/powerpoint/2010/main" val="1199867376"/>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052370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366BD6D-85D9-4693-B088-3DD185BDBA7E}"/>
              </a:ext>
            </a:extLst>
          </p:cNvPr>
          <p:cNvSpPr>
            <a:spLocks noGrp="1"/>
          </p:cNvSpPr>
          <p:nvPr>
            <p:ph type="title"/>
          </p:nvPr>
        </p:nvSpPr>
        <p:spPr>
          <a:xfrm>
            <a:off x="2998372" y="428884"/>
            <a:ext cx="4942845" cy="658717"/>
          </a:xfrm>
        </p:spPr>
        <p:txBody>
          <a:bodyPr>
            <a:normAutofit fontScale="90000"/>
          </a:bodyPr>
          <a:lstStyle/>
          <a:p>
            <a:pPr algn="ctr"/>
            <a:br>
              <a:rPr lang="en-GB" b="1" u="sng" dirty="0">
                <a:latin typeface="Amasis MT Pro Light" panose="02040304050005020304" pitchFamily="18" charset="0"/>
                <a:cs typeface="Aharoni" panose="02010803020104030203" pitchFamily="2" charset="-79"/>
              </a:rPr>
            </a:br>
            <a:br>
              <a:rPr lang="en-GB" b="1" u="sng" dirty="0">
                <a:latin typeface="Amasis MT Pro Light" panose="02040304050005020304" pitchFamily="18" charset="0"/>
                <a:cs typeface="Aharoni" panose="02010803020104030203" pitchFamily="2" charset="-79"/>
              </a:rPr>
            </a:br>
            <a:br>
              <a:rPr lang="en-GB" b="1" u="sng" dirty="0">
                <a:latin typeface="Amasis MT Pro Light" panose="02040304050005020304" pitchFamily="18" charset="0"/>
                <a:cs typeface="Aharoni" panose="02010803020104030203" pitchFamily="2" charset="-79"/>
              </a:rPr>
            </a:br>
            <a:br>
              <a:rPr lang="en-GB" b="1" u="sng" dirty="0">
                <a:latin typeface="Amasis MT Pro Light" panose="02040304050005020304" pitchFamily="18" charset="0"/>
                <a:cs typeface="Aharoni" panose="02010803020104030203" pitchFamily="2" charset="-79"/>
              </a:rPr>
            </a:br>
            <a:r>
              <a:rPr lang="en-GB" b="1" u="sng" dirty="0">
                <a:latin typeface="Amasis MT Pro Light" panose="02040304050005020304" pitchFamily="18" charset="0"/>
                <a:cs typeface="Aharoni" panose="02010803020104030203" pitchFamily="2" charset="-79"/>
              </a:rPr>
              <a:t>Strength and limitation of quantitative research in counselling  </a:t>
            </a:r>
          </a:p>
        </p:txBody>
      </p:sp>
      <p:sp>
        <p:nvSpPr>
          <p:cNvPr id="3" name="Text Placeholder 2">
            <a:extLst>
              <a:ext uri="{FF2B5EF4-FFF2-40B4-BE49-F238E27FC236}">
                <a16:creationId xmlns:a16="http://schemas.microsoft.com/office/drawing/2014/main" id="{77D792C9-3E7C-455C-AEE5-B27C147E5F98}"/>
              </a:ext>
            </a:extLst>
          </p:cNvPr>
          <p:cNvSpPr>
            <a:spLocks noGrp="1"/>
          </p:cNvSpPr>
          <p:nvPr>
            <p:ph type="body" idx="1"/>
          </p:nvPr>
        </p:nvSpPr>
        <p:spPr>
          <a:xfrm>
            <a:off x="4805297" y="4543883"/>
            <a:ext cx="4299667" cy="871043"/>
          </a:xfrm>
        </p:spPr>
        <p:txBody>
          <a:bodyPr vert="horz" lIns="91440" tIns="45720" rIns="91440" bIns="45720" rtlCol="0" anchor="t">
            <a:normAutofit/>
          </a:bodyPr>
          <a:lstStyle/>
          <a:p>
            <a:r>
              <a:rPr lang="en-US" sz="1800">
                <a:solidFill>
                  <a:schemeClr val="tx1">
                    <a:lumMod val="50000"/>
                    <a:lumOff val="50000"/>
                  </a:schemeClr>
                </a:solidFill>
              </a:rPr>
              <a:t> </a:t>
            </a:r>
          </a:p>
        </p:txBody>
      </p:sp>
      <p:graphicFrame>
        <p:nvGraphicFramePr>
          <p:cNvPr id="60" name="TextBox 18">
            <a:extLst>
              <a:ext uri="{FF2B5EF4-FFF2-40B4-BE49-F238E27FC236}">
                <a16:creationId xmlns:a16="http://schemas.microsoft.com/office/drawing/2014/main" id="{D666E02A-3479-427A-A589-93BF1C1E76C0}"/>
              </a:ext>
            </a:extLst>
          </p:cNvPr>
          <p:cNvGraphicFramePr/>
          <p:nvPr>
            <p:extLst>
              <p:ext uri="{D42A27DB-BD31-4B8C-83A1-F6EECF244321}">
                <p14:modId xmlns:p14="http://schemas.microsoft.com/office/powerpoint/2010/main" val="1398836430"/>
              </p:ext>
            </p:extLst>
          </p:nvPr>
        </p:nvGraphicFramePr>
        <p:xfrm>
          <a:off x="955641" y="3513841"/>
          <a:ext cx="9028306" cy="2499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517552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41">
            <a:extLst>
              <a:ext uri="{FF2B5EF4-FFF2-40B4-BE49-F238E27FC236}">
                <a16:creationId xmlns:a16="http://schemas.microsoft.com/office/drawing/2014/main" id="{52C9F0CC-9F30-4B99-AC35-5A6C416A0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D139D168-2F03-4383-85EE-AFB5ACA3F453}"/>
              </a:ext>
            </a:extLst>
          </p:cNvPr>
          <p:cNvSpPr>
            <a:spLocks noGrp="1"/>
          </p:cNvSpPr>
          <p:nvPr>
            <p:ph type="title"/>
          </p:nvPr>
        </p:nvSpPr>
        <p:spPr>
          <a:xfrm>
            <a:off x="1066800" y="642594"/>
            <a:ext cx="10058400" cy="1371600"/>
          </a:xfrm>
        </p:spPr>
        <p:txBody>
          <a:bodyPr vert="horz" lIns="91440" tIns="45720" rIns="91440" bIns="45720" rtlCol="0" anchor="ctr">
            <a:normAutofit/>
          </a:bodyPr>
          <a:lstStyle/>
          <a:p>
            <a:pPr algn="ctr"/>
            <a:r>
              <a:rPr lang="en-US" sz="4400" u="sng" dirty="0">
                <a:latin typeface="Amasis MT Pro Light" panose="02040304050005020304" pitchFamily="18" charset="0"/>
              </a:rPr>
              <a:t>Strength and limitation of qualitative research in counselling </a:t>
            </a:r>
            <a:endParaRPr lang="en-US" sz="4400" dirty="0">
              <a:latin typeface="Amasis MT Pro Light" panose="02040304050005020304" pitchFamily="18" charset="0"/>
            </a:endParaRPr>
          </a:p>
        </p:txBody>
      </p:sp>
      <p:graphicFrame>
        <p:nvGraphicFramePr>
          <p:cNvPr id="37" name="TextBox 3">
            <a:extLst>
              <a:ext uri="{FF2B5EF4-FFF2-40B4-BE49-F238E27FC236}">
                <a16:creationId xmlns:a16="http://schemas.microsoft.com/office/drawing/2014/main" id="{3D00F0D5-F85D-473A-B16A-B976C3CC2AE9}"/>
              </a:ext>
            </a:extLst>
          </p:cNvPr>
          <p:cNvGraphicFramePr/>
          <p:nvPr>
            <p:extLst>
              <p:ext uri="{D42A27DB-BD31-4B8C-83A1-F6EECF244321}">
                <p14:modId xmlns:p14="http://schemas.microsoft.com/office/powerpoint/2010/main" val="2396372944"/>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693009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9">
            <a:extLst>
              <a:ext uri="{FF2B5EF4-FFF2-40B4-BE49-F238E27FC236}">
                <a16:creationId xmlns:a16="http://schemas.microsoft.com/office/drawing/2014/main" id="{52C9F0CC-9F30-4B99-AC35-5A6C416A0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2357ED6D-31E0-4086-B73D-2F5A4794B35F}"/>
              </a:ext>
            </a:extLst>
          </p:cNvPr>
          <p:cNvSpPr>
            <a:spLocks noGrp="1"/>
          </p:cNvSpPr>
          <p:nvPr>
            <p:ph type="title" idx="4294967295"/>
          </p:nvPr>
        </p:nvSpPr>
        <p:spPr>
          <a:xfrm>
            <a:off x="1066800" y="642594"/>
            <a:ext cx="10058400" cy="1371600"/>
          </a:xfrm>
        </p:spPr>
        <p:txBody>
          <a:bodyPr vert="horz" lIns="91440" tIns="45720" rIns="91440" bIns="45720" rtlCol="0" anchor="ctr">
            <a:normAutofit/>
          </a:bodyPr>
          <a:lstStyle/>
          <a:p>
            <a:pPr algn="ctr"/>
            <a:r>
              <a:rPr lang="en-US" sz="5400" u="sng" dirty="0">
                <a:latin typeface="Amasis MT Pro Light" panose="02040304050005020304" pitchFamily="18" charset="0"/>
              </a:rPr>
              <a:t>Ethical considerations </a:t>
            </a:r>
          </a:p>
        </p:txBody>
      </p:sp>
      <p:graphicFrame>
        <p:nvGraphicFramePr>
          <p:cNvPr id="5" name="Text Placeholder 2">
            <a:extLst>
              <a:ext uri="{FF2B5EF4-FFF2-40B4-BE49-F238E27FC236}">
                <a16:creationId xmlns:a16="http://schemas.microsoft.com/office/drawing/2014/main" id="{BFC83A09-3315-44B9-8D55-24D3947D4F68}"/>
              </a:ext>
            </a:extLst>
          </p:cNvPr>
          <p:cNvGraphicFramePr/>
          <p:nvPr>
            <p:extLst>
              <p:ext uri="{D42A27DB-BD31-4B8C-83A1-F6EECF244321}">
                <p14:modId xmlns:p14="http://schemas.microsoft.com/office/powerpoint/2010/main" val="567509250"/>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849599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9">
            <a:extLst>
              <a:ext uri="{FF2B5EF4-FFF2-40B4-BE49-F238E27FC236}">
                <a16:creationId xmlns:a16="http://schemas.microsoft.com/office/drawing/2014/main" id="{52C9F0CC-9F30-4B99-AC35-5A6C416A0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useBgFill="1">
        <p:nvSpPr>
          <p:cNvPr id="42" name="Rectangle 41">
            <a:extLst>
              <a:ext uri="{FF2B5EF4-FFF2-40B4-BE49-F238E27FC236}">
                <a16:creationId xmlns:a16="http://schemas.microsoft.com/office/drawing/2014/main" id="{7455F7F3-3A58-4BBB-95C7-CF706F9F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3AE3D314-6F93-4D91-8C0F-E92657F46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DDEC9096-E2CC-4B4D-BAD7-FE0ED16CC6E0}"/>
              </a:ext>
            </a:extLst>
          </p:cNvPr>
          <p:cNvSpPr>
            <a:spLocks noGrp="1"/>
          </p:cNvSpPr>
          <p:nvPr>
            <p:ph type="title"/>
          </p:nvPr>
        </p:nvSpPr>
        <p:spPr>
          <a:xfrm>
            <a:off x="573409" y="559477"/>
            <a:ext cx="3765200" cy="5709931"/>
          </a:xfrm>
        </p:spPr>
        <p:txBody>
          <a:bodyPr vert="horz" lIns="91440" tIns="45720" rIns="91440" bIns="45720" rtlCol="0" anchor="ctr">
            <a:normAutofit/>
          </a:bodyPr>
          <a:lstStyle/>
          <a:p>
            <a:pPr algn="ctr"/>
            <a:r>
              <a:rPr lang="en-US" u="sng" dirty="0">
                <a:latin typeface="Amasis MT Pro Light" panose="02040304050005020304" pitchFamily="18" charset="0"/>
              </a:rPr>
              <a:t>Literature search   </a:t>
            </a:r>
          </a:p>
        </p:txBody>
      </p:sp>
      <p:sp>
        <p:nvSpPr>
          <p:cNvPr id="3" name="TextBox 2">
            <a:extLst>
              <a:ext uri="{FF2B5EF4-FFF2-40B4-BE49-F238E27FC236}">
                <a16:creationId xmlns:a16="http://schemas.microsoft.com/office/drawing/2014/main" id="{67EBDAC8-D6C2-4B12-9294-DCF8F575A254}"/>
              </a:ext>
            </a:extLst>
          </p:cNvPr>
          <p:cNvSpPr txBox="1"/>
          <p:nvPr/>
        </p:nvSpPr>
        <p:spPr>
          <a:xfrm>
            <a:off x="5646655" y="2974156"/>
            <a:ext cx="914400" cy="369332"/>
          </a:xfrm>
          <a:prstGeom prst="rect">
            <a:avLst/>
          </a:prstGeom>
          <a:noFill/>
        </p:spPr>
        <p:txBody>
          <a:bodyPr wrap="square" rtlCol="0">
            <a:spAutoFit/>
          </a:bodyPr>
          <a:lstStyle/>
          <a:p>
            <a:endParaRPr lang="en-GB" dirty="0"/>
          </a:p>
        </p:txBody>
      </p:sp>
      <p:graphicFrame>
        <p:nvGraphicFramePr>
          <p:cNvPr id="36" name="TextBox 4">
            <a:extLst>
              <a:ext uri="{FF2B5EF4-FFF2-40B4-BE49-F238E27FC236}">
                <a16:creationId xmlns:a16="http://schemas.microsoft.com/office/drawing/2014/main" id="{8A3A079E-4E1D-402F-AFB9-5EFAAD936B57}"/>
              </a:ext>
            </a:extLst>
          </p:cNvPr>
          <p:cNvGraphicFramePr/>
          <p:nvPr>
            <p:extLst>
              <p:ext uri="{D42A27DB-BD31-4B8C-83A1-F6EECF244321}">
                <p14:modId xmlns:p14="http://schemas.microsoft.com/office/powerpoint/2010/main" val="462586107"/>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560803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52C9F0CC-9F30-4B99-AC35-5A6C416A0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useBgFill="1">
        <p:nvSpPr>
          <p:cNvPr id="10" name="Rectangle 13">
            <a:extLst>
              <a:ext uri="{FF2B5EF4-FFF2-40B4-BE49-F238E27FC236}">
                <a16:creationId xmlns:a16="http://schemas.microsoft.com/office/drawing/2014/main" id="{7455F7F3-3A58-4BBB-95C7-CF706F9F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5">
            <a:extLst>
              <a:ext uri="{FF2B5EF4-FFF2-40B4-BE49-F238E27FC236}">
                <a16:creationId xmlns:a16="http://schemas.microsoft.com/office/drawing/2014/main" id="{3AE3D314-6F93-4D91-8C0F-E92657F46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DDEC9096-E2CC-4B4D-BAD7-FE0ED16CC6E0}"/>
              </a:ext>
            </a:extLst>
          </p:cNvPr>
          <p:cNvSpPr>
            <a:spLocks noGrp="1"/>
          </p:cNvSpPr>
          <p:nvPr>
            <p:ph type="title"/>
          </p:nvPr>
        </p:nvSpPr>
        <p:spPr>
          <a:xfrm>
            <a:off x="573409" y="559477"/>
            <a:ext cx="3765200" cy="5709931"/>
          </a:xfrm>
        </p:spPr>
        <p:txBody>
          <a:bodyPr vert="horz" lIns="91440" tIns="45720" rIns="91440" bIns="45720" rtlCol="0" anchor="ctr">
            <a:normAutofit/>
          </a:bodyPr>
          <a:lstStyle/>
          <a:p>
            <a:pPr algn="ctr"/>
            <a:r>
              <a:rPr lang="en-US" u="sng" dirty="0">
                <a:latin typeface="Amasis MT Pro Light" panose="02040304050005020304" pitchFamily="18" charset="0"/>
              </a:rPr>
              <a:t>Conclusion</a:t>
            </a:r>
            <a:r>
              <a:rPr lang="en-US" dirty="0"/>
              <a:t>  </a:t>
            </a:r>
          </a:p>
        </p:txBody>
      </p:sp>
      <p:graphicFrame>
        <p:nvGraphicFramePr>
          <p:cNvPr id="7" name="TextBox 4">
            <a:extLst>
              <a:ext uri="{FF2B5EF4-FFF2-40B4-BE49-F238E27FC236}">
                <a16:creationId xmlns:a16="http://schemas.microsoft.com/office/drawing/2014/main" id="{0091C9E3-9851-4D4A-99A8-28A4E6C6C0E5}"/>
              </a:ext>
            </a:extLst>
          </p:cNvPr>
          <p:cNvGraphicFramePr/>
          <p:nvPr>
            <p:extLst>
              <p:ext uri="{D42A27DB-BD31-4B8C-83A1-F6EECF244321}">
                <p14:modId xmlns:p14="http://schemas.microsoft.com/office/powerpoint/2010/main" val="1907143193"/>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247663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1CE0B-FF20-4D62-B486-27CA1213D1D0}"/>
              </a:ext>
            </a:extLst>
          </p:cNvPr>
          <p:cNvSpPr>
            <a:spLocks noGrp="1"/>
          </p:cNvSpPr>
          <p:nvPr>
            <p:ph type="title"/>
          </p:nvPr>
        </p:nvSpPr>
        <p:spPr>
          <a:xfrm>
            <a:off x="677335" y="609600"/>
            <a:ext cx="8596668" cy="823275"/>
          </a:xfrm>
        </p:spPr>
        <p:txBody>
          <a:bodyPr/>
          <a:lstStyle/>
          <a:p>
            <a:r>
              <a:rPr lang="en-GB" dirty="0"/>
              <a:t> </a:t>
            </a:r>
          </a:p>
        </p:txBody>
      </p:sp>
      <p:sp>
        <p:nvSpPr>
          <p:cNvPr id="5" name="TextBox 4">
            <a:extLst>
              <a:ext uri="{FF2B5EF4-FFF2-40B4-BE49-F238E27FC236}">
                <a16:creationId xmlns:a16="http://schemas.microsoft.com/office/drawing/2014/main" id="{5C1634B8-0FF3-472B-A524-4F678487A8E4}"/>
              </a:ext>
            </a:extLst>
          </p:cNvPr>
          <p:cNvSpPr txBox="1"/>
          <p:nvPr/>
        </p:nvSpPr>
        <p:spPr>
          <a:xfrm>
            <a:off x="2061328" y="734686"/>
            <a:ext cx="8069344" cy="5806846"/>
          </a:xfrm>
          <a:prstGeom prst="rect">
            <a:avLst/>
          </a:prstGeom>
          <a:noFill/>
        </p:spPr>
        <p:txBody>
          <a:bodyPr wrap="square" rtlCol="0">
            <a:spAutoFit/>
          </a:bodyPr>
          <a:lstStyle/>
          <a:p>
            <a:pPr algn="ctr">
              <a:lnSpc>
                <a:spcPct val="150000"/>
              </a:lnSpc>
            </a:pPr>
            <a:r>
              <a:rPr lang="en-GB" u="sng" dirty="0">
                <a:latin typeface="Times New Roman" panose="02020603050405020304" pitchFamily="18" charset="0"/>
              </a:rPr>
              <a:t>Reference list</a:t>
            </a:r>
          </a:p>
          <a:p>
            <a:pPr algn="ctr">
              <a:lnSpc>
                <a:spcPct val="150000"/>
              </a:lnSpc>
            </a:pPr>
            <a:endParaRPr lang="en-GB" u="sng" dirty="0">
              <a:latin typeface="Times New Roman" panose="02020603050405020304" pitchFamily="18" charset="0"/>
            </a:endParaRPr>
          </a:p>
          <a:p>
            <a:pPr algn="ctr">
              <a:lnSpc>
                <a:spcPct val="150000"/>
              </a:lnSpc>
            </a:pPr>
            <a:r>
              <a:rPr lang="en-GB" sz="1800" dirty="0">
                <a:effectLst/>
                <a:latin typeface="Times New Roman" panose="02020603050405020304" pitchFamily="18" charset="0"/>
              </a:rPr>
              <a:t>Creswell, J.W. and </a:t>
            </a:r>
            <a:r>
              <a:rPr lang="en-GB" sz="1800" dirty="0" err="1">
                <a:effectLst/>
                <a:latin typeface="Times New Roman" panose="02020603050405020304" pitchFamily="18" charset="0"/>
              </a:rPr>
              <a:t>Poth</a:t>
            </a:r>
            <a:r>
              <a:rPr lang="en-GB" sz="1800" dirty="0">
                <a:effectLst/>
                <a:latin typeface="Times New Roman" panose="02020603050405020304" pitchFamily="18" charset="0"/>
              </a:rPr>
              <a:t>, C.N. (2018). </a:t>
            </a:r>
            <a:r>
              <a:rPr lang="en-GB" sz="1800" i="1" dirty="0">
                <a:effectLst/>
                <a:latin typeface="Times New Roman" panose="02020603050405020304" pitchFamily="18" charset="0"/>
              </a:rPr>
              <a:t>Qualitative inquiry &amp; research design: Choosing among five approaches</a:t>
            </a:r>
            <a:r>
              <a:rPr lang="en-GB" sz="1800" dirty="0">
                <a:effectLst/>
                <a:latin typeface="Times New Roman" panose="02020603050405020304" pitchFamily="18" charset="0"/>
              </a:rPr>
              <a:t>. 3rd ed. Los Angeles: SAGE Publications, p.15.</a:t>
            </a:r>
          </a:p>
          <a:p>
            <a:pPr algn="ctr">
              <a:lnSpc>
                <a:spcPct val="150000"/>
              </a:lnSpc>
            </a:pPr>
            <a:endParaRPr lang="en-GB" u="sng" dirty="0">
              <a:latin typeface="Times New Roman" panose="02020603050405020304" pitchFamily="18" charset="0"/>
            </a:endParaRPr>
          </a:p>
          <a:p>
            <a:pPr algn="ctr">
              <a:lnSpc>
                <a:spcPct val="150000"/>
              </a:lnSpc>
            </a:pPr>
            <a:r>
              <a:rPr lang="en-GB" sz="1600" dirty="0">
                <a:latin typeface="Times New Roman" panose="02020603050405020304" pitchFamily="18" charset="0"/>
              </a:rPr>
              <a:t>Ethical Guidelines for Research in the Counselling Professions 2 Back to contents </a:t>
            </a:r>
            <a:r>
              <a:rPr lang="en-GB" sz="1600" dirty="0" err="1">
                <a:latin typeface="Times New Roman" panose="02020603050405020304" pitchFamily="18" charset="0"/>
              </a:rPr>
              <a:t>bacp</a:t>
            </a:r>
            <a:r>
              <a:rPr lang="en-GB" sz="1600" dirty="0">
                <a:latin typeface="Times New Roman" panose="02020603050405020304" pitchFamily="18" charset="0"/>
              </a:rPr>
              <a:t> Ethical Guidelines for Research in the Counselling Professions Acknowledgements. (2019). [online] Available at: </a:t>
            </a:r>
            <a:r>
              <a:rPr lang="en-GB" sz="1600" dirty="0">
                <a:latin typeface="Times New Roman" panose="02020603050405020304" pitchFamily="18" charset="0"/>
                <a:hlinkClick r:id="rId2"/>
              </a:rPr>
              <a:t>https://www.bacp.co.uk/media/3908/bacp-ethical-guidelines-for-research-in-counselling-professions-feb19.pdf</a:t>
            </a:r>
            <a:r>
              <a:rPr lang="en-GB" sz="1600" dirty="0">
                <a:latin typeface="Times New Roman" panose="02020603050405020304" pitchFamily="18" charset="0"/>
              </a:rPr>
              <a:t>.</a:t>
            </a:r>
          </a:p>
          <a:p>
            <a:pPr algn="ctr">
              <a:lnSpc>
                <a:spcPct val="150000"/>
              </a:lnSpc>
            </a:pPr>
            <a:endParaRPr lang="en-GB" sz="1600" dirty="0">
              <a:latin typeface="Times New Roman" panose="02020603050405020304" pitchFamily="18" charset="0"/>
            </a:endParaRPr>
          </a:p>
          <a:p>
            <a:pPr algn="ctr">
              <a:lnSpc>
                <a:spcPct val="150000"/>
              </a:lnSpc>
            </a:pPr>
            <a:r>
              <a:rPr lang="en-GB" sz="1600" dirty="0" err="1">
                <a:latin typeface="Times New Roman" panose="02020603050405020304" pitchFamily="18" charset="0"/>
              </a:rPr>
              <a:t>Mcleod</a:t>
            </a:r>
            <a:r>
              <a:rPr lang="en-GB" sz="1600" dirty="0">
                <a:latin typeface="Times New Roman" panose="02020603050405020304" pitchFamily="18" charset="0"/>
              </a:rPr>
              <a:t>, J. (2013). </a:t>
            </a:r>
            <a:r>
              <a:rPr lang="en-GB" sz="1600" i="1" dirty="0">
                <a:latin typeface="Times New Roman" panose="02020603050405020304" pitchFamily="18" charset="0"/>
              </a:rPr>
              <a:t>An introduction to counselling and psychotherapy research</a:t>
            </a:r>
            <a:r>
              <a:rPr lang="en-GB" sz="1600" dirty="0">
                <a:latin typeface="Times New Roman" panose="02020603050405020304" pitchFamily="18" charset="0"/>
              </a:rPr>
              <a:t>. London: Sage, p.112.</a:t>
            </a:r>
          </a:p>
          <a:p>
            <a:pPr algn="ctr">
              <a:lnSpc>
                <a:spcPct val="150000"/>
              </a:lnSpc>
            </a:pPr>
            <a:r>
              <a:rPr lang="en-GB" sz="1600" dirty="0">
                <a:latin typeface="Times New Roman" panose="02020603050405020304" pitchFamily="18" charset="0"/>
              </a:rPr>
              <a:t>Mick Cooper and Sage (2008). </a:t>
            </a:r>
            <a:r>
              <a:rPr lang="en-GB" sz="1600" i="1" dirty="0">
                <a:latin typeface="Times New Roman" panose="02020603050405020304" pitchFamily="18" charset="0"/>
              </a:rPr>
              <a:t>Essential research findings in counselling and psychotherapy : the facts are friendly</a:t>
            </a:r>
            <a:r>
              <a:rPr lang="en-GB" sz="1600" dirty="0">
                <a:latin typeface="Times New Roman" panose="02020603050405020304" pitchFamily="18" charset="0"/>
              </a:rPr>
              <a:t>. Los Angeles: Sage, p.17.</a:t>
            </a:r>
          </a:p>
          <a:p>
            <a:pPr algn="ctr">
              <a:lnSpc>
                <a:spcPct val="200000"/>
              </a:lnSpc>
            </a:pPr>
            <a:endParaRPr lang="en-GB" sz="1200" dirty="0">
              <a:latin typeface="Times New Roman" panose="02020603050405020304" pitchFamily="18" charset="0"/>
            </a:endParaRPr>
          </a:p>
        </p:txBody>
      </p:sp>
    </p:spTree>
    <p:extLst>
      <p:ext uri="{BB962C8B-B14F-4D97-AF65-F5344CB8AC3E}">
        <p14:creationId xmlns:p14="http://schemas.microsoft.com/office/powerpoint/2010/main" val="179789015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02451F-3F82-49BC-B4F5-CCE45F32380E}"/>
              </a:ext>
            </a:extLst>
          </p:cNvPr>
          <p:cNvSpPr txBox="1"/>
          <p:nvPr/>
        </p:nvSpPr>
        <p:spPr>
          <a:xfrm>
            <a:off x="723900" y="736600"/>
            <a:ext cx="10744200" cy="3277820"/>
          </a:xfrm>
          <a:prstGeom prst="rect">
            <a:avLst/>
          </a:prstGeom>
          <a:noFill/>
        </p:spPr>
        <p:txBody>
          <a:bodyPr wrap="square" rtlCol="0">
            <a:spAutoFit/>
          </a:bodyPr>
          <a:lstStyle/>
          <a:p>
            <a:pPr algn="ctr">
              <a:lnSpc>
                <a:spcPct val="150000"/>
              </a:lnSpc>
            </a:pPr>
            <a:r>
              <a:rPr lang="en-GB" sz="1800" dirty="0">
                <a:latin typeface="Times New Roman" panose="02020603050405020304" pitchFamily="18" charset="0"/>
              </a:rPr>
              <a:t>Sanders, P. and Wilkins, P. (2010). </a:t>
            </a:r>
            <a:r>
              <a:rPr lang="en-GB" sz="1800" i="1" dirty="0">
                <a:latin typeface="Times New Roman" panose="02020603050405020304" pitchFamily="18" charset="0"/>
              </a:rPr>
              <a:t>First steps in practitioner research : a guide to understanding and doing research in counselling and health and social care</a:t>
            </a:r>
            <a:r>
              <a:rPr lang="en-GB" sz="1800" dirty="0">
                <a:latin typeface="Times New Roman" panose="02020603050405020304" pitchFamily="18" charset="0"/>
              </a:rPr>
              <a:t>. Ross-On-Wye: </a:t>
            </a:r>
            <a:r>
              <a:rPr lang="en-GB" sz="1800" dirty="0" err="1">
                <a:latin typeface="Times New Roman" panose="02020603050405020304" pitchFamily="18" charset="0"/>
              </a:rPr>
              <a:t>Pccs</a:t>
            </a:r>
            <a:r>
              <a:rPr lang="en-GB" sz="1800" dirty="0">
                <a:latin typeface="Times New Roman" panose="02020603050405020304" pitchFamily="18" charset="0"/>
              </a:rPr>
              <a:t> Books, p.11.</a:t>
            </a:r>
          </a:p>
          <a:p>
            <a:pPr algn="ctr">
              <a:lnSpc>
                <a:spcPct val="150000"/>
              </a:lnSpc>
            </a:pPr>
            <a:endParaRPr lang="en-GB" sz="1800" dirty="0">
              <a:latin typeface="Times New Roman" panose="02020603050405020304" pitchFamily="18" charset="0"/>
            </a:endParaRPr>
          </a:p>
          <a:p>
            <a:pPr algn="ctr">
              <a:lnSpc>
                <a:spcPct val="150000"/>
              </a:lnSpc>
            </a:pPr>
            <a:r>
              <a:rPr lang="en-GB" sz="1800" dirty="0" err="1">
                <a:latin typeface="Times New Roman" panose="02020603050405020304" pitchFamily="18" charset="0"/>
              </a:rPr>
              <a:t>Vossler</a:t>
            </a:r>
            <a:r>
              <a:rPr lang="en-GB" sz="1800" dirty="0">
                <a:latin typeface="Times New Roman" panose="02020603050405020304" pitchFamily="18" charset="0"/>
              </a:rPr>
              <a:t>, A. (2015). </a:t>
            </a:r>
            <a:r>
              <a:rPr lang="en-GB" sz="1800" i="1" dirty="0">
                <a:latin typeface="Times New Roman" panose="02020603050405020304" pitchFamily="18" charset="0"/>
              </a:rPr>
              <a:t>The counselling and psychotherapy research handbook</a:t>
            </a:r>
            <a:r>
              <a:rPr lang="en-GB" sz="1800" dirty="0">
                <a:latin typeface="Times New Roman" panose="02020603050405020304" pitchFamily="18" charset="0"/>
              </a:rPr>
              <a:t>. London: Sage Publications Ltd, p.78.</a:t>
            </a:r>
          </a:p>
          <a:p>
            <a:pPr algn="ctr">
              <a:lnSpc>
                <a:spcPct val="150000"/>
              </a:lnSpc>
            </a:pPr>
            <a:endParaRPr lang="en-GB" sz="1800" dirty="0">
              <a:latin typeface="Times New Roman" panose="02020603050405020304" pitchFamily="18" charset="0"/>
            </a:endParaRPr>
          </a:p>
          <a:p>
            <a:pPr algn="ctr">
              <a:lnSpc>
                <a:spcPct val="150000"/>
              </a:lnSpc>
            </a:pPr>
            <a:r>
              <a:rPr lang="en-GB" sz="1800" dirty="0">
                <a:latin typeface="Times New Roman" panose="02020603050405020304" pitchFamily="18" charset="0"/>
              </a:rPr>
              <a:t>Yilmaz, K. (2013). Comparison of quantitative and qualitative research traditions: Epistemological, theoretical, and methodological differences. </a:t>
            </a:r>
            <a:r>
              <a:rPr lang="en-GB" sz="1800" i="1" dirty="0">
                <a:latin typeface="Times New Roman" panose="02020603050405020304" pitchFamily="18" charset="0"/>
              </a:rPr>
              <a:t>European Journal of Education</a:t>
            </a:r>
            <a:r>
              <a:rPr lang="en-GB" sz="1800" dirty="0">
                <a:latin typeface="Times New Roman" panose="02020603050405020304" pitchFamily="18" charset="0"/>
              </a:rPr>
              <a:t>, 48(2), pp.311–325.</a:t>
            </a:r>
          </a:p>
          <a:p>
            <a:endParaRPr lang="en-GB" dirty="0"/>
          </a:p>
        </p:txBody>
      </p:sp>
    </p:spTree>
    <p:extLst>
      <p:ext uri="{BB962C8B-B14F-4D97-AF65-F5344CB8AC3E}">
        <p14:creationId xmlns:p14="http://schemas.microsoft.com/office/powerpoint/2010/main" val="285181120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476C9-95C4-41B0-A23E-448EEBAA6D3E}"/>
              </a:ext>
            </a:extLst>
          </p:cNvPr>
          <p:cNvSpPr>
            <a:spLocks noGrp="1"/>
          </p:cNvSpPr>
          <p:nvPr>
            <p:ph type="ctrTitle"/>
          </p:nvPr>
        </p:nvSpPr>
        <p:spPr/>
        <p:txBody>
          <a:bodyPr/>
          <a:lstStyle/>
          <a:p>
            <a:r>
              <a:rPr lang="en-GB" dirty="0"/>
              <a:t>The end </a:t>
            </a:r>
          </a:p>
        </p:txBody>
      </p:sp>
      <p:sp>
        <p:nvSpPr>
          <p:cNvPr id="3" name="Subtitle 2">
            <a:extLst>
              <a:ext uri="{FF2B5EF4-FFF2-40B4-BE49-F238E27FC236}">
                <a16:creationId xmlns:a16="http://schemas.microsoft.com/office/drawing/2014/main" id="{82DB8CB0-88B5-46CB-A5B6-B5E7904E1C8D}"/>
              </a:ext>
            </a:extLst>
          </p:cNvPr>
          <p:cNvSpPr>
            <a:spLocks noGrp="1"/>
          </p:cNvSpPr>
          <p:nvPr>
            <p:ph type="subTitle" idx="1"/>
          </p:nvPr>
        </p:nvSpPr>
        <p:spPr/>
        <p:txBody>
          <a:bodyPr/>
          <a:lstStyle/>
          <a:p>
            <a:r>
              <a:rPr lang="en-GB" dirty="0"/>
              <a:t>Thank you for listening </a:t>
            </a:r>
            <a:r>
              <a:rPr lang="en-GB" dirty="0">
                <a:sym typeface="Wingdings" panose="05000000000000000000" pitchFamily="2" charset="2"/>
              </a:rPr>
              <a:t> </a:t>
            </a:r>
            <a:endParaRPr lang="en-GB" dirty="0"/>
          </a:p>
        </p:txBody>
      </p:sp>
    </p:spTree>
    <p:extLst>
      <p:ext uri="{BB962C8B-B14F-4D97-AF65-F5344CB8AC3E}">
        <p14:creationId xmlns:p14="http://schemas.microsoft.com/office/powerpoint/2010/main" val="198257772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1780</TotalTime>
  <Words>1180</Words>
  <Application>Microsoft Office PowerPoint</Application>
  <PresentationFormat>Widescreen</PresentationFormat>
  <Paragraphs>106</Paragraphs>
  <Slides>21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Amasis MT Pro Light</vt:lpstr>
      <vt:lpstr>Arial</vt:lpstr>
      <vt:lpstr>Avenir Next LT Pro Light</vt:lpstr>
      <vt:lpstr>Century Gothic</vt:lpstr>
      <vt:lpstr>Garamond</vt:lpstr>
      <vt:lpstr>Lucida Console</vt:lpstr>
      <vt:lpstr>Segoe UI</vt:lpstr>
      <vt:lpstr>Times New Roman</vt:lpstr>
      <vt:lpstr>Wingdings</vt:lpstr>
      <vt:lpstr>Savon</vt:lpstr>
      <vt:lpstr>QUALATATIVE AND QUANTATATIVE RESEARCH </vt:lpstr>
      <vt:lpstr>   What are counsellors’ attitudes towards working autonomously in large organization such as the NHS? </vt:lpstr>
      <vt:lpstr>Research assumptions   </vt:lpstr>
      <vt:lpstr>Research position </vt:lpstr>
      <vt:lpstr>Systematic literature review </vt:lpstr>
      <vt:lpstr>Qualitative &amp; Quantitative  </vt:lpstr>
      <vt:lpstr>Definitions </vt:lpstr>
      <vt:lpstr>Quantitative research overview </vt:lpstr>
      <vt:lpstr>Qualitative research overview      </vt:lpstr>
      <vt:lpstr>Comparing and contrasting  methodologies and theoretical background </vt:lpstr>
      <vt:lpstr>Example of a quantitative method of data collection   </vt:lpstr>
      <vt:lpstr>Example of a qualitative  methods of data collection   </vt:lpstr>
      <vt:lpstr>What do we know this far   </vt:lpstr>
      <vt:lpstr>    Strength and limitation of quantitative research in counselling  </vt:lpstr>
      <vt:lpstr>Strength and limitation of qualitative research in counselling </vt:lpstr>
      <vt:lpstr>Ethical considerations </vt:lpstr>
      <vt:lpstr>Literature search   </vt:lpstr>
      <vt:lpstr>Conclusion  </vt:lpstr>
      <vt:lpstr> </vt:lpstr>
      <vt:lpstr>PowerPoint Presentation</vt:lpstr>
      <vt:lpstr>The end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QUALATATIVE AND QUANTATATIVE : COMPARE AND CONTRAST BY C.JONES MA</dc:title>
  <dc:creator>Christopher</dc:creator>
  <cp:lastModifiedBy>Christopher Jones (Hywel Dda UHB - CaPS Counsellor)</cp:lastModifiedBy>
  <cp:revision>4</cp:revision>
  <dcterms:created xsi:type="dcterms:W3CDTF">2021-11-11T16:50:02Z</dcterms:created>
  <dcterms:modified xsi:type="dcterms:W3CDTF">2021-11-29T15:57:44Z</dcterms:modified>
</cp:coreProperties>
</file>