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94660"/>
  </p:normalViewPr>
  <p:slideViewPr>
    <p:cSldViewPr snapToGrid="0">
      <p:cViewPr varScale="1">
        <p:scale>
          <a:sx n="118" d="100"/>
          <a:sy n="118" d="100"/>
        </p:scale>
        <p:origin x="19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41E1DAD-BFD2-4DA8-9E06-1D3FF89661D9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1873BA2-3CB4-40B9-ACE0-D8B76AB6D012}">
      <dgm:prSet/>
      <dgm:spPr/>
      <dgm:t>
        <a:bodyPr/>
        <a:lstStyle/>
        <a:p>
          <a:r>
            <a:rPr lang="en-GB"/>
            <a:t>Drug trafficking</a:t>
          </a:r>
          <a:endParaRPr lang="en-US"/>
        </a:p>
      </dgm:t>
    </dgm:pt>
    <dgm:pt modelId="{A1C4A0CD-2900-4B44-8820-E4FDC4D5B774}" type="parTrans" cxnId="{A4282A94-3236-495E-BC77-6005AFE2A615}">
      <dgm:prSet/>
      <dgm:spPr/>
      <dgm:t>
        <a:bodyPr/>
        <a:lstStyle/>
        <a:p>
          <a:endParaRPr lang="en-US"/>
        </a:p>
      </dgm:t>
    </dgm:pt>
    <dgm:pt modelId="{C8067827-41A0-4B84-A7E0-1A027A1B3A18}" type="sibTrans" cxnId="{A4282A94-3236-495E-BC77-6005AFE2A615}">
      <dgm:prSet/>
      <dgm:spPr/>
      <dgm:t>
        <a:bodyPr/>
        <a:lstStyle/>
        <a:p>
          <a:endParaRPr lang="en-US"/>
        </a:p>
      </dgm:t>
    </dgm:pt>
    <dgm:pt modelId="{2A22711D-839B-41A0-8395-262F9B1DC512}">
      <dgm:prSet/>
      <dgm:spPr/>
      <dgm:t>
        <a:bodyPr/>
        <a:lstStyle/>
        <a:p>
          <a:r>
            <a:rPr lang="en-GB"/>
            <a:t>County lines</a:t>
          </a:r>
          <a:endParaRPr lang="en-US"/>
        </a:p>
      </dgm:t>
    </dgm:pt>
    <dgm:pt modelId="{E343B708-E029-4B86-8DA9-007E0FD3A418}" type="parTrans" cxnId="{19A4FDFF-55CA-41A9-B851-FCD1EF0D0AF4}">
      <dgm:prSet/>
      <dgm:spPr/>
      <dgm:t>
        <a:bodyPr/>
        <a:lstStyle/>
        <a:p>
          <a:endParaRPr lang="en-US"/>
        </a:p>
      </dgm:t>
    </dgm:pt>
    <dgm:pt modelId="{1AD1A6A9-17CF-4025-BAC0-F96A17D9106A}" type="sibTrans" cxnId="{19A4FDFF-55CA-41A9-B851-FCD1EF0D0AF4}">
      <dgm:prSet/>
      <dgm:spPr/>
      <dgm:t>
        <a:bodyPr/>
        <a:lstStyle/>
        <a:p>
          <a:endParaRPr lang="en-US"/>
        </a:p>
      </dgm:t>
    </dgm:pt>
    <dgm:pt modelId="{4E831D2C-0F74-4D45-BB2E-B36926F7A677}">
      <dgm:prSet/>
      <dgm:spPr/>
      <dgm:t>
        <a:bodyPr/>
        <a:lstStyle/>
        <a:p>
          <a:r>
            <a:rPr lang="en-GB"/>
            <a:t>Human Trafficking</a:t>
          </a:r>
          <a:endParaRPr lang="en-US"/>
        </a:p>
      </dgm:t>
    </dgm:pt>
    <dgm:pt modelId="{6EE6BACA-7E48-4932-AFBE-AC1F249ABFBB}" type="parTrans" cxnId="{ED4AB450-759A-42FC-B4DD-801D46A9E8DB}">
      <dgm:prSet/>
      <dgm:spPr/>
      <dgm:t>
        <a:bodyPr/>
        <a:lstStyle/>
        <a:p>
          <a:endParaRPr lang="en-US"/>
        </a:p>
      </dgm:t>
    </dgm:pt>
    <dgm:pt modelId="{F44C1537-C02C-43BB-8DE1-7DCEEFE46495}" type="sibTrans" cxnId="{ED4AB450-759A-42FC-B4DD-801D46A9E8DB}">
      <dgm:prSet/>
      <dgm:spPr/>
      <dgm:t>
        <a:bodyPr/>
        <a:lstStyle/>
        <a:p>
          <a:endParaRPr lang="en-US"/>
        </a:p>
      </dgm:t>
    </dgm:pt>
    <dgm:pt modelId="{8404FD98-0243-4D3C-95A7-760B6DD1AD53}">
      <dgm:prSet/>
      <dgm:spPr/>
      <dgm:t>
        <a:bodyPr/>
        <a:lstStyle/>
        <a:p>
          <a:r>
            <a:rPr lang="en-GB"/>
            <a:t>Organised crime</a:t>
          </a:r>
          <a:endParaRPr lang="en-US"/>
        </a:p>
      </dgm:t>
    </dgm:pt>
    <dgm:pt modelId="{CE5D3DDC-80D0-49EF-9200-3EE8D0356877}" type="parTrans" cxnId="{8FD12288-3B4D-4CC1-A920-70E816C1B3CF}">
      <dgm:prSet/>
      <dgm:spPr/>
      <dgm:t>
        <a:bodyPr/>
        <a:lstStyle/>
        <a:p>
          <a:endParaRPr lang="en-US"/>
        </a:p>
      </dgm:t>
    </dgm:pt>
    <dgm:pt modelId="{090F0DF8-0C41-4B21-8A2C-40CAEDD31378}" type="sibTrans" cxnId="{8FD12288-3B4D-4CC1-A920-70E816C1B3CF}">
      <dgm:prSet/>
      <dgm:spPr/>
      <dgm:t>
        <a:bodyPr/>
        <a:lstStyle/>
        <a:p>
          <a:endParaRPr lang="en-US"/>
        </a:p>
      </dgm:t>
    </dgm:pt>
    <dgm:pt modelId="{081C512E-F0B0-4D50-9126-B0C9E807485D}">
      <dgm:prSet/>
      <dgm:spPr/>
      <dgm:t>
        <a:bodyPr/>
        <a:lstStyle/>
        <a:p>
          <a:r>
            <a:rPr lang="en-GB"/>
            <a:t>Theft, Burglary, shoplifting</a:t>
          </a:r>
          <a:endParaRPr lang="en-US"/>
        </a:p>
      </dgm:t>
    </dgm:pt>
    <dgm:pt modelId="{8E62B1F2-DBB2-42AD-AB86-9AFAEDA127D6}" type="parTrans" cxnId="{D67C5A5C-DE74-4C6E-856A-952D894B120F}">
      <dgm:prSet/>
      <dgm:spPr/>
      <dgm:t>
        <a:bodyPr/>
        <a:lstStyle/>
        <a:p>
          <a:endParaRPr lang="en-US"/>
        </a:p>
      </dgm:t>
    </dgm:pt>
    <dgm:pt modelId="{70D4C29A-75B0-4ACE-82D8-F5C43D3837C5}" type="sibTrans" cxnId="{D67C5A5C-DE74-4C6E-856A-952D894B120F}">
      <dgm:prSet/>
      <dgm:spPr/>
      <dgm:t>
        <a:bodyPr/>
        <a:lstStyle/>
        <a:p>
          <a:endParaRPr lang="en-US"/>
        </a:p>
      </dgm:t>
    </dgm:pt>
    <dgm:pt modelId="{D7E2B931-3A9C-4D01-B6CD-7ABE23384EB7}">
      <dgm:prSet/>
      <dgm:spPr/>
      <dgm:t>
        <a:bodyPr/>
        <a:lstStyle/>
        <a:p>
          <a:r>
            <a:rPr lang="en-GB"/>
            <a:t>Modern day slavery</a:t>
          </a:r>
          <a:endParaRPr lang="en-US"/>
        </a:p>
      </dgm:t>
    </dgm:pt>
    <dgm:pt modelId="{6D23E34C-57B6-4B45-9080-F9D26808AF7C}" type="parTrans" cxnId="{67FCED16-F83F-4FE6-96A6-0E2B5C12F30E}">
      <dgm:prSet/>
      <dgm:spPr/>
      <dgm:t>
        <a:bodyPr/>
        <a:lstStyle/>
        <a:p>
          <a:endParaRPr lang="en-US"/>
        </a:p>
      </dgm:t>
    </dgm:pt>
    <dgm:pt modelId="{5786FE8C-8515-4AA5-ABFF-FE72F8FBC43C}" type="sibTrans" cxnId="{67FCED16-F83F-4FE6-96A6-0E2B5C12F30E}">
      <dgm:prSet/>
      <dgm:spPr/>
      <dgm:t>
        <a:bodyPr/>
        <a:lstStyle/>
        <a:p>
          <a:endParaRPr lang="en-US"/>
        </a:p>
      </dgm:t>
    </dgm:pt>
    <dgm:pt modelId="{BC180922-9252-4678-A257-3A9D39C4B363}">
      <dgm:prSet/>
      <dgm:spPr/>
      <dgm:t>
        <a:bodyPr/>
        <a:lstStyle/>
        <a:p>
          <a:r>
            <a:rPr lang="en-GB"/>
            <a:t>Harassment</a:t>
          </a:r>
          <a:endParaRPr lang="en-US"/>
        </a:p>
      </dgm:t>
    </dgm:pt>
    <dgm:pt modelId="{010DC670-5D98-4554-ABEF-DF65018EB005}" type="parTrans" cxnId="{ADB6BE1C-91F2-4920-B420-A9C5AA4C66E1}">
      <dgm:prSet/>
      <dgm:spPr/>
      <dgm:t>
        <a:bodyPr/>
        <a:lstStyle/>
        <a:p>
          <a:endParaRPr lang="en-US"/>
        </a:p>
      </dgm:t>
    </dgm:pt>
    <dgm:pt modelId="{7F7BD170-CCC3-4A4D-BC66-C2A1DCB3FA35}" type="sibTrans" cxnId="{ADB6BE1C-91F2-4920-B420-A9C5AA4C66E1}">
      <dgm:prSet/>
      <dgm:spPr/>
      <dgm:t>
        <a:bodyPr/>
        <a:lstStyle/>
        <a:p>
          <a:endParaRPr lang="en-US"/>
        </a:p>
      </dgm:t>
    </dgm:pt>
    <dgm:pt modelId="{72CFC5BD-CEA1-49E0-82B8-8FB109D7246B}">
      <dgm:prSet/>
      <dgm:spPr/>
      <dgm:t>
        <a:bodyPr/>
        <a:lstStyle/>
        <a:p>
          <a:r>
            <a:rPr lang="en-GB"/>
            <a:t>Domestic Abuse</a:t>
          </a:r>
          <a:endParaRPr lang="en-US"/>
        </a:p>
      </dgm:t>
    </dgm:pt>
    <dgm:pt modelId="{1B891A3C-4520-4568-9129-89C1BF3F2026}" type="parTrans" cxnId="{7C827C20-BBAB-4102-BEA8-458970EF2FA1}">
      <dgm:prSet/>
      <dgm:spPr/>
      <dgm:t>
        <a:bodyPr/>
        <a:lstStyle/>
        <a:p>
          <a:endParaRPr lang="en-US"/>
        </a:p>
      </dgm:t>
    </dgm:pt>
    <dgm:pt modelId="{92884614-CA2A-4D20-8E7D-7933FB10C02A}" type="sibTrans" cxnId="{7C827C20-BBAB-4102-BEA8-458970EF2FA1}">
      <dgm:prSet/>
      <dgm:spPr/>
      <dgm:t>
        <a:bodyPr/>
        <a:lstStyle/>
        <a:p>
          <a:endParaRPr lang="en-US"/>
        </a:p>
      </dgm:t>
    </dgm:pt>
    <dgm:pt modelId="{7129297A-8C77-432F-99F5-D5D39E336718}">
      <dgm:prSet/>
      <dgm:spPr/>
      <dgm:t>
        <a:bodyPr/>
        <a:lstStyle/>
        <a:p>
          <a:r>
            <a:rPr lang="en-GB" dirty="0"/>
            <a:t>Terrorism offences</a:t>
          </a:r>
          <a:endParaRPr lang="en-US" dirty="0"/>
        </a:p>
      </dgm:t>
    </dgm:pt>
    <dgm:pt modelId="{4D361B82-F140-432E-8E4D-B97915B54357}" type="parTrans" cxnId="{4C3E574D-2A58-4439-8855-0C364E5017AD}">
      <dgm:prSet/>
      <dgm:spPr/>
      <dgm:t>
        <a:bodyPr/>
        <a:lstStyle/>
        <a:p>
          <a:endParaRPr lang="en-US"/>
        </a:p>
      </dgm:t>
    </dgm:pt>
    <dgm:pt modelId="{A420CDFD-47CE-4FAB-9094-8DC091332D6B}" type="sibTrans" cxnId="{4C3E574D-2A58-4439-8855-0C364E5017AD}">
      <dgm:prSet/>
      <dgm:spPr/>
      <dgm:t>
        <a:bodyPr/>
        <a:lstStyle/>
        <a:p>
          <a:endParaRPr lang="en-US"/>
        </a:p>
      </dgm:t>
    </dgm:pt>
    <dgm:pt modelId="{3038A19D-1E8E-4523-9853-3765436951B5}">
      <dgm:prSet/>
      <dgm:spPr/>
      <dgm:t>
        <a:bodyPr/>
        <a:lstStyle/>
        <a:p>
          <a:r>
            <a:rPr lang="en-US" dirty="0"/>
            <a:t>High Value Vehicle thefts</a:t>
          </a:r>
        </a:p>
      </dgm:t>
    </dgm:pt>
    <dgm:pt modelId="{3A0F721A-4848-4ED0-9C80-226A9B777C4B}" type="parTrans" cxnId="{476F4F9E-1BF6-4E35-AEE0-8A34110A7165}">
      <dgm:prSet/>
      <dgm:spPr/>
      <dgm:t>
        <a:bodyPr/>
        <a:lstStyle/>
        <a:p>
          <a:endParaRPr lang="en-GB"/>
        </a:p>
      </dgm:t>
    </dgm:pt>
    <dgm:pt modelId="{2337D4CE-F61E-4BD4-86FE-7EBEAB43B084}" type="sibTrans" cxnId="{476F4F9E-1BF6-4E35-AEE0-8A34110A7165}">
      <dgm:prSet/>
      <dgm:spPr/>
      <dgm:t>
        <a:bodyPr/>
        <a:lstStyle/>
        <a:p>
          <a:endParaRPr lang="en-GB"/>
        </a:p>
      </dgm:t>
    </dgm:pt>
    <dgm:pt modelId="{9DA98151-2A29-46D5-8656-774C0B4C5D7A}">
      <dgm:prSet/>
      <dgm:spPr/>
      <dgm:t>
        <a:bodyPr/>
        <a:lstStyle/>
        <a:p>
          <a:r>
            <a:rPr lang="en-US" dirty="0"/>
            <a:t>Immigration Offences</a:t>
          </a:r>
        </a:p>
      </dgm:t>
    </dgm:pt>
    <dgm:pt modelId="{383BA156-8989-4DB1-A6AC-DE457B8B165F}" type="parTrans" cxnId="{3AC43F1B-C55A-4D54-8676-6B724C994B6D}">
      <dgm:prSet/>
      <dgm:spPr/>
      <dgm:t>
        <a:bodyPr/>
        <a:lstStyle/>
        <a:p>
          <a:endParaRPr lang="en-GB"/>
        </a:p>
      </dgm:t>
    </dgm:pt>
    <dgm:pt modelId="{6D087306-3823-4304-AD74-CF97780550A0}" type="sibTrans" cxnId="{3AC43F1B-C55A-4D54-8676-6B724C994B6D}">
      <dgm:prSet/>
      <dgm:spPr/>
      <dgm:t>
        <a:bodyPr/>
        <a:lstStyle/>
        <a:p>
          <a:endParaRPr lang="en-GB"/>
        </a:p>
      </dgm:t>
    </dgm:pt>
    <dgm:pt modelId="{88124060-D20D-437D-B82D-6C8E8295717A}">
      <dgm:prSet/>
      <dgm:spPr/>
      <dgm:t>
        <a:bodyPr/>
        <a:lstStyle/>
        <a:p>
          <a:r>
            <a:rPr lang="en-US" dirty="0"/>
            <a:t>Fuel tax evasion</a:t>
          </a:r>
        </a:p>
      </dgm:t>
    </dgm:pt>
    <dgm:pt modelId="{7CD0F740-5411-4666-9F26-2318CA5EB8AD}" type="parTrans" cxnId="{59CA2E53-8287-41AC-B8D6-B83FBFE40F09}">
      <dgm:prSet/>
      <dgm:spPr/>
      <dgm:t>
        <a:bodyPr/>
        <a:lstStyle/>
        <a:p>
          <a:endParaRPr lang="en-GB"/>
        </a:p>
      </dgm:t>
    </dgm:pt>
    <dgm:pt modelId="{37408354-8CFC-4084-B455-35A09280621E}" type="sibTrans" cxnId="{59CA2E53-8287-41AC-B8D6-B83FBFE40F09}">
      <dgm:prSet/>
      <dgm:spPr/>
      <dgm:t>
        <a:bodyPr/>
        <a:lstStyle/>
        <a:p>
          <a:endParaRPr lang="en-GB"/>
        </a:p>
      </dgm:t>
    </dgm:pt>
    <dgm:pt modelId="{B6CA6B3A-AB91-4C98-882B-E2C1283D9D9A}" type="pres">
      <dgm:prSet presAssocID="{841E1DAD-BFD2-4DA8-9E06-1D3FF89661D9}" presName="diagram" presStyleCnt="0">
        <dgm:presLayoutVars>
          <dgm:dir/>
          <dgm:resizeHandles val="exact"/>
        </dgm:presLayoutVars>
      </dgm:prSet>
      <dgm:spPr/>
    </dgm:pt>
    <dgm:pt modelId="{FB317750-265E-4707-A2FC-7A8A02E7FAEB}" type="pres">
      <dgm:prSet presAssocID="{71873BA2-3CB4-40B9-ACE0-D8B76AB6D012}" presName="node" presStyleLbl="node1" presStyleIdx="0" presStyleCnt="12">
        <dgm:presLayoutVars>
          <dgm:bulletEnabled val="1"/>
        </dgm:presLayoutVars>
      </dgm:prSet>
      <dgm:spPr/>
    </dgm:pt>
    <dgm:pt modelId="{57619CFC-21DB-4C19-814C-99BACDA4759E}" type="pres">
      <dgm:prSet presAssocID="{C8067827-41A0-4B84-A7E0-1A027A1B3A18}" presName="sibTrans" presStyleCnt="0"/>
      <dgm:spPr/>
    </dgm:pt>
    <dgm:pt modelId="{3FFDA459-AEE2-43A0-8665-658C3AA484BD}" type="pres">
      <dgm:prSet presAssocID="{2A22711D-839B-41A0-8395-262F9B1DC512}" presName="node" presStyleLbl="node1" presStyleIdx="1" presStyleCnt="12">
        <dgm:presLayoutVars>
          <dgm:bulletEnabled val="1"/>
        </dgm:presLayoutVars>
      </dgm:prSet>
      <dgm:spPr/>
    </dgm:pt>
    <dgm:pt modelId="{4F566DD6-1602-4796-87B8-5427DD501985}" type="pres">
      <dgm:prSet presAssocID="{1AD1A6A9-17CF-4025-BAC0-F96A17D9106A}" presName="sibTrans" presStyleCnt="0"/>
      <dgm:spPr/>
    </dgm:pt>
    <dgm:pt modelId="{0E4E79F2-3FD7-4033-9AD2-7DCA8298FD81}" type="pres">
      <dgm:prSet presAssocID="{4E831D2C-0F74-4D45-BB2E-B36926F7A677}" presName="node" presStyleLbl="node1" presStyleIdx="2" presStyleCnt="12">
        <dgm:presLayoutVars>
          <dgm:bulletEnabled val="1"/>
        </dgm:presLayoutVars>
      </dgm:prSet>
      <dgm:spPr/>
    </dgm:pt>
    <dgm:pt modelId="{7910F5DC-E405-45ED-BDD2-7A9F7FD33DCE}" type="pres">
      <dgm:prSet presAssocID="{F44C1537-C02C-43BB-8DE1-7DCEEFE46495}" presName="sibTrans" presStyleCnt="0"/>
      <dgm:spPr/>
    </dgm:pt>
    <dgm:pt modelId="{8C28247F-C6BE-453A-811D-6529C112477D}" type="pres">
      <dgm:prSet presAssocID="{8404FD98-0243-4D3C-95A7-760B6DD1AD53}" presName="node" presStyleLbl="node1" presStyleIdx="3" presStyleCnt="12">
        <dgm:presLayoutVars>
          <dgm:bulletEnabled val="1"/>
        </dgm:presLayoutVars>
      </dgm:prSet>
      <dgm:spPr/>
    </dgm:pt>
    <dgm:pt modelId="{01275E5C-C767-4548-AB1B-FFA409EF48A9}" type="pres">
      <dgm:prSet presAssocID="{090F0DF8-0C41-4B21-8A2C-40CAEDD31378}" presName="sibTrans" presStyleCnt="0"/>
      <dgm:spPr/>
    </dgm:pt>
    <dgm:pt modelId="{9637D456-851E-4BDF-B0CA-CD5DF141FF02}" type="pres">
      <dgm:prSet presAssocID="{081C512E-F0B0-4D50-9126-B0C9E807485D}" presName="node" presStyleLbl="node1" presStyleIdx="4" presStyleCnt="12">
        <dgm:presLayoutVars>
          <dgm:bulletEnabled val="1"/>
        </dgm:presLayoutVars>
      </dgm:prSet>
      <dgm:spPr/>
    </dgm:pt>
    <dgm:pt modelId="{516E6896-B026-4A6E-890B-4BFC7648CF14}" type="pres">
      <dgm:prSet presAssocID="{70D4C29A-75B0-4ACE-82D8-F5C43D3837C5}" presName="sibTrans" presStyleCnt="0"/>
      <dgm:spPr/>
    </dgm:pt>
    <dgm:pt modelId="{8C9953EC-4B4D-46DA-9824-EEE3C48AC22F}" type="pres">
      <dgm:prSet presAssocID="{D7E2B931-3A9C-4D01-B6CD-7ABE23384EB7}" presName="node" presStyleLbl="node1" presStyleIdx="5" presStyleCnt="12">
        <dgm:presLayoutVars>
          <dgm:bulletEnabled val="1"/>
        </dgm:presLayoutVars>
      </dgm:prSet>
      <dgm:spPr/>
    </dgm:pt>
    <dgm:pt modelId="{863C7572-BBBA-4CF9-9B20-CE987F637BB1}" type="pres">
      <dgm:prSet presAssocID="{5786FE8C-8515-4AA5-ABFF-FE72F8FBC43C}" presName="sibTrans" presStyleCnt="0"/>
      <dgm:spPr/>
    </dgm:pt>
    <dgm:pt modelId="{14DD1AC4-7F84-446A-802D-9E7343FBF9B7}" type="pres">
      <dgm:prSet presAssocID="{BC180922-9252-4678-A257-3A9D39C4B363}" presName="node" presStyleLbl="node1" presStyleIdx="6" presStyleCnt="12">
        <dgm:presLayoutVars>
          <dgm:bulletEnabled val="1"/>
        </dgm:presLayoutVars>
      </dgm:prSet>
      <dgm:spPr/>
    </dgm:pt>
    <dgm:pt modelId="{602E7D28-9EE2-436B-BEFB-75235340A334}" type="pres">
      <dgm:prSet presAssocID="{7F7BD170-CCC3-4A4D-BC66-C2A1DCB3FA35}" presName="sibTrans" presStyleCnt="0"/>
      <dgm:spPr/>
    </dgm:pt>
    <dgm:pt modelId="{12CB84CB-6261-42F2-957F-8680892DE276}" type="pres">
      <dgm:prSet presAssocID="{72CFC5BD-CEA1-49E0-82B8-8FB109D7246B}" presName="node" presStyleLbl="node1" presStyleIdx="7" presStyleCnt="12">
        <dgm:presLayoutVars>
          <dgm:bulletEnabled val="1"/>
        </dgm:presLayoutVars>
      </dgm:prSet>
      <dgm:spPr/>
    </dgm:pt>
    <dgm:pt modelId="{6F8F87F2-55E3-47E7-8E10-EB6A641E5AFF}" type="pres">
      <dgm:prSet presAssocID="{92884614-CA2A-4D20-8E7D-7933FB10C02A}" presName="sibTrans" presStyleCnt="0"/>
      <dgm:spPr/>
    </dgm:pt>
    <dgm:pt modelId="{EFB59162-709D-44BE-A46B-2C6D1446683E}" type="pres">
      <dgm:prSet presAssocID="{7129297A-8C77-432F-99F5-D5D39E336718}" presName="node" presStyleLbl="node1" presStyleIdx="8" presStyleCnt="12">
        <dgm:presLayoutVars>
          <dgm:bulletEnabled val="1"/>
        </dgm:presLayoutVars>
      </dgm:prSet>
      <dgm:spPr/>
    </dgm:pt>
    <dgm:pt modelId="{E6E1FE5A-6502-47D2-92F2-8D6E17121EFD}" type="pres">
      <dgm:prSet presAssocID="{A420CDFD-47CE-4FAB-9094-8DC091332D6B}" presName="sibTrans" presStyleCnt="0"/>
      <dgm:spPr/>
    </dgm:pt>
    <dgm:pt modelId="{2846A411-CCA9-441D-A957-0214978C66DC}" type="pres">
      <dgm:prSet presAssocID="{3038A19D-1E8E-4523-9853-3765436951B5}" presName="node" presStyleLbl="node1" presStyleIdx="9" presStyleCnt="12">
        <dgm:presLayoutVars>
          <dgm:bulletEnabled val="1"/>
        </dgm:presLayoutVars>
      </dgm:prSet>
      <dgm:spPr/>
    </dgm:pt>
    <dgm:pt modelId="{00B36A20-C731-4483-AE0F-971824CEB5D3}" type="pres">
      <dgm:prSet presAssocID="{2337D4CE-F61E-4BD4-86FE-7EBEAB43B084}" presName="sibTrans" presStyleCnt="0"/>
      <dgm:spPr/>
    </dgm:pt>
    <dgm:pt modelId="{E0A7C782-1113-4D90-AE2A-3D612B6AB5C6}" type="pres">
      <dgm:prSet presAssocID="{9DA98151-2A29-46D5-8656-774C0B4C5D7A}" presName="node" presStyleLbl="node1" presStyleIdx="10" presStyleCnt="12">
        <dgm:presLayoutVars>
          <dgm:bulletEnabled val="1"/>
        </dgm:presLayoutVars>
      </dgm:prSet>
      <dgm:spPr/>
    </dgm:pt>
    <dgm:pt modelId="{D480ABC0-0410-4843-8360-8BB7DCD61F88}" type="pres">
      <dgm:prSet presAssocID="{6D087306-3823-4304-AD74-CF97780550A0}" presName="sibTrans" presStyleCnt="0"/>
      <dgm:spPr/>
    </dgm:pt>
    <dgm:pt modelId="{7E3B6EE2-2A19-4F6F-9492-F997605CFCF1}" type="pres">
      <dgm:prSet presAssocID="{88124060-D20D-437D-B82D-6C8E8295717A}" presName="node" presStyleLbl="node1" presStyleIdx="11" presStyleCnt="12">
        <dgm:presLayoutVars>
          <dgm:bulletEnabled val="1"/>
        </dgm:presLayoutVars>
      </dgm:prSet>
      <dgm:spPr/>
    </dgm:pt>
  </dgm:ptLst>
  <dgm:cxnLst>
    <dgm:cxn modelId="{BCBE8002-F419-49D4-B87F-044349B066B0}" type="presOf" srcId="{71873BA2-3CB4-40B9-ACE0-D8B76AB6D012}" destId="{FB317750-265E-4707-A2FC-7A8A02E7FAEB}" srcOrd="0" destOrd="0" presId="urn:microsoft.com/office/officeart/2005/8/layout/default"/>
    <dgm:cxn modelId="{A41A590A-02F3-43C4-B65E-3F2CA14C1594}" type="presOf" srcId="{3038A19D-1E8E-4523-9853-3765436951B5}" destId="{2846A411-CCA9-441D-A957-0214978C66DC}" srcOrd="0" destOrd="0" presId="urn:microsoft.com/office/officeart/2005/8/layout/default"/>
    <dgm:cxn modelId="{333D5D0F-385D-4F11-B0A6-7CDE4B7E24DF}" type="presOf" srcId="{72CFC5BD-CEA1-49E0-82B8-8FB109D7246B}" destId="{12CB84CB-6261-42F2-957F-8680892DE276}" srcOrd="0" destOrd="0" presId="urn:microsoft.com/office/officeart/2005/8/layout/default"/>
    <dgm:cxn modelId="{67FCED16-F83F-4FE6-96A6-0E2B5C12F30E}" srcId="{841E1DAD-BFD2-4DA8-9E06-1D3FF89661D9}" destId="{D7E2B931-3A9C-4D01-B6CD-7ABE23384EB7}" srcOrd="5" destOrd="0" parTransId="{6D23E34C-57B6-4B45-9080-F9D26808AF7C}" sibTransId="{5786FE8C-8515-4AA5-ABFF-FE72F8FBC43C}"/>
    <dgm:cxn modelId="{3AC43F1B-C55A-4D54-8676-6B724C994B6D}" srcId="{841E1DAD-BFD2-4DA8-9E06-1D3FF89661D9}" destId="{9DA98151-2A29-46D5-8656-774C0B4C5D7A}" srcOrd="10" destOrd="0" parTransId="{383BA156-8989-4DB1-A6AC-DE457B8B165F}" sibTransId="{6D087306-3823-4304-AD74-CF97780550A0}"/>
    <dgm:cxn modelId="{ADB6BE1C-91F2-4920-B420-A9C5AA4C66E1}" srcId="{841E1DAD-BFD2-4DA8-9E06-1D3FF89661D9}" destId="{BC180922-9252-4678-A257-3A9D39C4B363}" srcOrd="6" destOrd="0" parTransId="{010DC670-5D98-4554-ABEF-DF65018EB005}" sibTransId="{7F7BD170-CCC3-4A4D-BC66-C2A1DCB3FA35}"/>
    <dgm:cxn modelId="{7C827C20-BBAB-4102-BEA8-458970EF2FA1}" srcId="{841E1DAD-BFD2-4DA8-9E06-1D3FF89661D9}" destId="{72CFC5BD-CEA1-49E0-82B8-8FB109D7246B}" srcOrd="7" destOrd="0" parTransId="{1B891A3C-4520-4568-9129-89C1BF3F2026}" sibTransId="{92884614-CA2A-4D20-8E7D-7933FB10C02A}"/>
    <dgm:cxn modelId="{D67C5A5C-DE74-4C6E-856A-952D894B120F}" srcId="{841E1DAD-BFD2-4DA8-9E06-1D3FF89661D9}" destId="{081C512E-F0B0-4D50-9126-B0C9E807485D}" srcOrd="4" destOrd="0" parTransId="{8E62B1F2-DBB2-42AD-AB86-9AFAEDA127D6}" sibTransId="{70D4C29A-75B0-4ACE-82D8-F5C43D3837C5}"/>
    <dgm:cxn modelId="{593BC369-C334-4ABC-9234-037B0F06622F}" type="presOf" srcId="{7129297A-8C77-432F-99F5-D5D39E336718}" destId="{EFB59162-709D-44BE-A46B-2C6D1446683E}" srcOrd="0" destOrd="0" presId="urn:microsoft.com/office/officeart/2005/8/layout/default"/>
    <dgm:cxn modelId="{E99F746D-F856-4658-842D-1276B8BFFD3C}" type="presOf" srcId="{BC180922-9252-4678-A257-3A9D39C4B363}" destId="{14DD1AC4-7F84-446A-802D-9E7343FBF9B7}" srcOrd="0" destOrd="0" presId="urn:microsoft.com/office/officeart/2005/8/layout/default"/>
    <dgm:cxn modelId="{4C3E574D-2A58-4439-8855-0C364E5017AD}" srcId="{841E1DAD-BFD2-4DA8-9E06-1D3FF89661D9}" destId="{7129297A-8C77-432F-99F5-D5D39E336718}" srcOrd="8" destOrd="0" parTransId="{4D361B82-F140-432E-8E4D-B97915B54357}" sibTransId="{A420CDFD-47CE-4FAB-9094-8DC091332D6B}"/>
    <dgm:cxn modelId="{2E11094E-725D-4310-879F-ECC003536908}" type="presOf" srcId="{D7E2B931-3A9C-4D01-B6CD-7ABE23384EB7}" destId="{8C9953EC-4B4D-46DA-9824-EEE3C48AC22F}" srcOrd="0" destOrd="0" presId="urn:microsoft.com/office/officeart/2005/8/layout/default"/>
    <dgm:cxn modelId="{ED4AB450-759A-42FC-B4DD-801D46A9E8DB}" srcId="{841E1DAD-BFD2-4DA8-9E06-1D3FF89661D9}" destId="{4E831D2C-0F74-4D45-BB2E-B36926F7A677}" srcOrd="2" destOrd="0" parTransId="{6EE6BACA-7E48-4932-AFBE-AC1F249ABFBB}" sibTransId="{F44C1537-C02C-43BB-8DE1-7DCEEFE46495}"/>
    <dgm:cxn modelId="{E518B751-C0EB-47B9-9E7F-FEA01B565A80}" type="presOf" srcId="{2A22711D-839B-41A0-8395-262F9B1DC512}" destId="{3FFDA459-AEE2-43A0-8665-658C3AA484BD}" srcOrd="0" destOrd="0" presId="urn:microsoft.com/office/officeart/2005/8/layout/default"/>
    <dgm:cxn modelId="{250A9D72-7738-4C31-BA1E-C62B90A56DD9}" type="presOf" srcId="{88124060-D20D-437D-B82D-6C8E8295717A}" destId="{7E3B6EE2-2A19-4F6F-9492-F997605CFCF1}" srcOrd="0" destOrd="0" presId="urn:microsoft.com/office/officeart/2005/8/layout/default"/>
    <dgm:cxn modelId="{59CA2E53-8287-41AC-B8D6-B83FBFE40F09}" srcId="{841E1DAD-BFD2-4DA8-9E06-1D3FF89661D9}" destId="{88124060-D20D-437D-B82D-6C8E8295717A}" srcOrd="11" destOrd="0" parTransId="{7CD0F740-5411-4666-9F26-2318CA5EB8AD}" sibTransId="{37408354-8CFC-4084-B455-35A09280621E}"/>
    <dgm:cxn modelId="{29971D54-7AA8-4B5B-8A45-B843D797E35E}" type="presOf" srcId="{9DA98151-2A29-46D5-8656-774C0B4C5D7A}" destId="{E0A7C782-1113-4D90-AE2A-3D612B6AB5C6}" srcOrd="0" destOrd="0" presId="urn:microsoft.com/office/officeart/2005/8/layout/default"/>
    <dgm:cxn modelId="{8FD12288-3B4D-4CC1-A920-70E816C1B3CF}" srcId="{841E1DAD-BFD2-4DA8-9E06-1D3FF89661D9}" destId="{8404FD98-0243-4D3C-95A7-760B6DD1AD53}" srcOrd="3" destOrd="0" parTransId="{CE5D3DDC-80D0-49EF-9200-3EE8D0356877}" sibTransId="{090F0DF8-0C41-4B21-8A2C-40CAEDD31378}"/>
    <dgm:cxn modelId="{A4282A94-3236-495E-BC77-6005AFE2A615}" srcId="{841E1DAD-BFD2-4DA8-9E06-1D3FF89661D9}" destId="{71873BA2-3CB4-40B9-ACE0-D8B76AB6D012}" srcOrd="0" destOrd="0" parTransId="{A1C4A0CD-2900-4B44-8820-E4FDC4D5B774}" sibTransId="{C8067827-41A0-4B84-A7E0-1A027A1B3A18}"/>
    <dgm:cxn modelId="{368F5C98-49DE-4A51-A850-04D8CB365563}" type="presOf" srcId="{841E1DAD-BFD2-4DA8-9E06-1D3FF89661D9}" destId="{B6CA6B3A-AB91-4C98-882B-E2C1283D9D9A}" srcOrd="0" destOrd="0" presId="urn:microsoft.com/office/officeart/2005/8/layout/default"/>
    <dgm:cxn modelId="{476F4F9E-1BF6-4E35-AEE0-8A34110A7165}" srcId="{841E1DAD-BFD2-4DA8-9E06-1D3FF89661D9}" destId="{3038A19D-1E8E-4523-9853-3765436951B5}" srcOrd="9" destOrd="0" parTransId="{3A0F721A-4848-4ED0-9C80-226A9B777C4B}" sibTransId="{2337D4CE-F61E-4BD4-86FE-7EBEAB43B084}"/>
    <dgm:cxn modelId="{306AE1AD-D829-4B73-B896-781546D167C1}" type="presOf" srcId="{4E831D2C-0F74-4D45-BB2E-B36926F7A677}" destId="{0E4E79F2-3FD7-4033-9AD2-7DCA8298FD81}" srcOrd="0" destOrd="0" presId="urn:microsoft.com/office/officeart/2005/8/layout/default"/>
    <dgm:cxn modelId="{F65D73BA-5460-4290-88B3-C8D473055958}" type="presOf" srcId="{8404FD98-0243-4D3C-95A7-760B6DD1AD53}" destId="{8C28247F-C6BE-453A-811D-6529C112477D}" srcOrd="0" destOrd="0" presId="urn:microsoft.com/office/officeart/2005/8/layout/default"/>
    <dgm:cxn modelId="{03F660CB-33B5-468B-B454-8AF68A31BD6B}" type="presOf" srcId="{081C512E-F0B0-4D50-9126-B0C9E807485D}" destId="{9637D456-851E-4BDF-B0CA-CD5DF141FF02}" srcOrd="0" destOrd="0" presId="urn:microsoft.com/office/officeart/2005/8/layout/default"/>
    <dgm:cxn modelId="{19A4FDFF-55CA-41A9-B851-FCD1EF0D0AF4}" srcId="{841E1DAD-BFD2-4DA8-9E06-1D3FF89661D9}" destId="{2A22711D-839B-41A0-8395-262F9B1DC512}" srcOrd="1" destOrd="0" parTransId="{E343B708-E029-4B86-8DA9-007E0FD3A418}" sibTransId="{1AD1A6A9-17CF-4025-BAC0-F96A17D9106A}"/>
    <dgm:cxn modelId="{40218D2F-C8DE-4121-9BB2-5F233E8485BE}" type="presParOf" srcId="{B6CA6B3A-AB91-4C98-882B-E2C1283D9D9A}" destId="{FB317750-265E-4707-A2FC-7A8A02E7FAEB}" srcOrd="0" destOrd="0" presId="urn:microsoft.com/office/officeart/2005/8/layout/default"/>
    <dgm:cxn modelId="{291924BA-70FF-4B2B-9AFB-8FFDF422656A}" type="presParOf" srcId="{B6CA6B3A-AB91-4C98-882B-E2C1283D9D9A}" destId="{57619CFC-21DB-4C19-814C-99BACDA4759E}" srcOrd="1" destOrd="0" presId="urn:microsoft.com/office/officeart/2005/8/layout/default"/>
    <dgm:cxn modelId="{1AF85B55-F3FB-4E4B-A0A1-C6D370155E9D}" type="presParOf" srcId="{B6CA6B3A-AB91-4C98-882B-E2C1283D9D9A}" destId="{3FFDA459-AEE2-43A0-8665-658C3AA484BD}" srcOrd="2" destOrd="0" presId="urn:microsoft.com/office/officeart/2005/8/layout/default"/>
    <dgm:cxn modelId="{25C9ADD4-C2C9-4AB8-A6DD-BB465E7E786E}" type="presParOf" srcId="{B6CA6B3A-AB91-4C98-882B-E2C1283D9D9A}" destId="{4F566DD6-1602-4796-87B8-5427DD501985}" srcOrd="3" destOrd="0" presId="urn:microsoft.com/office/officeart/2005/8/layout/default"/>
    <dgm:cxn modelId="{C6C53E36-EC4F-44FC-845A-22CE9C3EA73B}" type="presParOf" srcId="{B6CA6B3A-AB91-4C98-882B-E2C1283D9D9A}" destId="{0E4E79F2-3FD7-4033-9AD2-7DCA8298FD81}" srcOrd="4" destOrd="0" presId="urn:microsoft.com/office/officeart/2005/8/layout/default"/>
    <dgm:cxn modelId="{0AF1D716-7B8B-4073-B1BC-C14B7F3CF937}" type="presParOf" srcId="{B6CA6B3A-AB91-4C98-882B-E2C1283D9D9A}" destId="{7910F5DC-E405-45ED-BDD2-7A9F7FD33DCE}" srcOrd="5" destOrd="0" presId="urn:microsoft.com/office/officeart/2005/8/layout/default"/>
    <dgm:cxn modelId="{01988D00-240C-456A-A165-F613B56F2806}" type="presParOf" srcId="{B6CA6B3A-AB91-4C98-882B-E2C1283D9D9A}" destId="{8C28247F-C6BE-453A-811D-6529C112477D}" srcOrd="6" destOrd="0" presId="urn:microsoft.com/office/officeart/2005/8/layout/default"/>
    <dgm:cxn modelId="{415A4CF6-F988-4F22-B5BE-380FD78ECD85}" type="presParOf" srcId="{B6CA6B3A-AB91-4C98-882B-E2C1283D9D9A}" destId="{01275E5C-C767-4548-AB1B-FFA409EF48A9}" srcOrd="7" destOrd="0" presId="urn:microsoft.com/office/officeart/2005/8/layout/default"/>
    <dgm:cxn modelId="{E1EF89F0-03FA-4C5E-86F2-10730A97A641}" type="presParOf" srcId="{B6CA6B3A-AB91-4C98-882B-E2C1283D9D9A}" destId="{9637D456-851E-4BDF-B0CA-CD5DF141FF02}" srcOrd="8" destOrd="0" presId="urn:microsoft.com/office/officeart/2005/8/layout/default"/>
    <dgm:cxn modelId="{6472B9C3-E87C-4CB7-BF3B-85C0E21C8E92}" type="presParOf" srcId="{B6CA6B3A-AB91-4C98-882B-E2C1283D9D9A}" destId="{516E6896-B026-4A6E-890B-4BFC7648CF14}" srcOrd="9" destOrd="0" presId="urn:microsoft.com/office/officeart/2005/8/layout/default"/>
    <dgm:cxn modelId="{55C69A53-713E-45BF-853D-F20A0BADA3E2}" type="presParOf" srcId="{B6CA6B3A-AB91-4C98-882B-E2C1283D9D9A}" destId="{8C9953EC-4B4D-46DA-9824-EEE3C48AC22F}" srcOrd="10" destOrd="0" presId="urn:microsoft.com/office/officeart/2005/8/layout/default"/>
    <dgm:cxn modelId="{DDE65EBA-E452-4F14-8CE9-FB5008810B43}" type="presParOf" srcId="{B6CA6B3A-AB91-4C98-882B-E2C1283D9D9A}" destId="{863C7572-BBBA-4CF9-9B20-CE987F637BB1}" srcOrd="11" destOrd="0" presId="urn:microsoft.com/office/officeart/2005/8/layout/default"/>
    <dgm:cxn modelId="{6FE387A5-B9B2-427C-9381-FCCF02D5C74D}" type="presParOf" srcId="{B6CA6B3A-AB91-4C98-882B-E2C1283D9D9A}" destId="{14DD1AC4-7F84-446A-802D-9E7343FBF9B7}" srcOrd="12" destOrd="0" presId="urn:microsoft.com/office/officeart/2005/8/layout/default"/>
    <dgm:cxn modelId="{AE752F09-A764-4FA4-A6C9-6333F670D9EA}" type="presParOf" srcId="{B6CA6B3A-AB91-4C98-882B-E2C1283D9D9A}" destId="{602E7D28-9EE2-436B-BEFB-75235340A334}" srcOrd="13" destOrd="0" presId="urn:microsoft.com/office/officeart/2005/8/layout/default"/>
    <dgm:cxn modelId="{1F22C9D9-2642-4213-8F0A-2B7453B8507A}" type="presParOf" srcId="{B6CA6B3A-AB91-4C98-882B-E2C1283D9D9A}" destId="{12CB84CB-6261-42F2-957F-8680892DE276}" srcOrd="14" destOrd="0" presId="urn:microsoft.com/office/officeart/2005/8/layout/default"/>
    <dgm:cxn modelId="{6C588CFE-0D8E-4A5A-A6BD-BAD2B4FEEBB6}" type="presParOf" srcId="{B6CA6B3A-AB91-4C98-882B-E2C1283D9D9A}" destId="{6F8F87F2-55E3-47E7-8E10-EB6A641E5AFF}" srcOrd="15" destOrd="0" presId="urn:microsoft.com/office/officeart/2005/8/layout/default"/>
    <dgm:cxn modelId="{953A5E2C-C887-4B36-94FC-EA796B3C9C6C}" type="presParOf" srcId="{B6CA6B3A-AB91-4C98-882B-E2C1283D9D9A}" destId="{EFB59162-709D-44BE-A46B-2C6D1446683E}" srcOrd="16" destOrd="0" presId="urn:microsoft.com/office/officeart/2005/8/layout/default"/>
    <dgm:cxn modelId="{CD17C2D9-20F1-4E53-92CF-730077C16890}" type="presParOf" srcId="{B6CA6B3A-AB91-4C98-882B-E2C1283D9D9A}" destId="{E6E1FE5A-6502-47D2-92F2-8D6E17121EFD}" srcOrd="17" destOrd="0" presId="urn:microsoft.com/office/officeart/2005/8/layout/default"/>
    <dgm:cxn modelId="{CD499B00-6369-408D-A6E5-4B37262EDCFC}" type="presParOf" srcId="{B6CA6B3A-AB91-4C98-882B-E2C1283D9D9A}" destId="{2846A411-CCA9-441D-A957-0214978C66DC}" srcOrd="18" destOrd="0" presId="urn:microsoft.com/office/officeart/2005/8/layout/default"/>
    <dgm:cxn modelId="{9DB4D168-43DB-45E1-BFDB-46126CC1BA3D}" type="presParOf" srcId="{B6CA6B3A-AB91-4C98-882B-E2C1283D9D9A}" destId="{00B36A20-C731-4483-AE0F-971824CEB5D3}" srcOrd="19" destOrd="0" presId="urn:microsoft.com/office/officeart/2005/8/layout/default"/>
    <dgm:cxn modelId="{F2BE6EC3-B528-415F-A58D-E04522B331B6}" type="presParOf" srcId="{B6CA6B3A-AB91-4C98-882B-E2C1283D9D9A}" destId="{E0A7C782-1113-4D90-AE2A-3D612B6AB5C6}" srcOrd="20" destOrd="0" presId="urn:microsoft.com/office/officeart/2005/8/layout/default"/>
    <dgm:cxn modelId="{05E8B685-D0B0-4448-B792-BCE9C78E04F2}" type="presParOf" srcId="{B6CA6B3A-AB91-4C98-882B-E2C1283D9D9A}" destId="{D480ABC0-0410-4843-8360-8BB7DCD61F88}" srcOrd="21" destOrd="0" presId="urn:microsoft.com/office/officeart/2005/8/layout/default"/>
    <dgm:cxn modelId="{00E35802-8E7B-45C5-8650-63AC6B7A4CA2}" type="presParOf" srcId="{B6CA6B3A-AB91-4C98-882B-E2C1283D9D9A}" destId="{7E3B6EE2-2A19-4F6F-9492-F997605CFCF1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317750-265E-4707-A2FC-7A8A02E7FAEB}">
      <dsp:nvSpPr>
        <dsp:cNvPr id="0" name=""/>
        <dsp:cNvSpPr/>
      </dsp:nvSpPr>
      <dsp:spPr>
        <a:xfrm>
          <a:off x="145959" y="991"/>
          <a:ext cx="2119908" cy="127194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Drug trafficking</a:t>
          </a:r>
          <a:endParaRPr lang="en-US" sz="2500" kern="1200"/>
        </a:p>
      </dsp:txBody>
      <dsp:txXfrm>
        <a:off x="145959" y="991"/>
        <a:ext cx="2119908" cy="1271945"/>
      </dsp:txXfrm>
    </dsp:sp>
    <dsp:sp modelId="{3FFDA459-AEE2-43A0-8665-658C3AA484BD}">
      <dsp:nvSpPr>
        <dsp:cNvPr id="0" name=""/>
        <dsp:cNvSpPr/>
      </dsp:nvSpPr>
      <dsp:spPr>
        <a:xfrm>
          <a:off x="2477858" y="991"/>
          <a:ext cx="2119908" cy="127194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County lines</a:t>
          </a:r>
          <a:endParaRPr lang="en-US" sz="2500" kern="1200"/>
        </a:p>
      </dsp:txBody>
      <dsp:txXfrm>
        <a:off x="2477858" y="991"/>
        <a:ext cx="2119908" cy="1271945"/>
      </dsp:txXfrm>
    </dsp:sp>
    <dsp:sp modelId="{0E4E79F2-3FD7-4033-9AD2-7DCA8298FD81}">
      <dsp:nvSpPr>
        <dsp:cNvPr id="0" name=""/>
        <dsp:cNvSpPr/>
      </dsp:nvSpPr>
      <dsp:spPr>
        <a:xfrm>
          <a:off x="4809757" y="991"/>
          <a:ext cx="2119908" cy="127194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Human Trafficking</a:t>
          </a:r>
          <a:endParaRPr lang="en-US" sz="2500" kern="1200"/>
        </a:p>
      </dsp:txBody>
      <dsp:txXfrm>
        <a:off x="4809757" y="991"/>
        <a:ext cx="2119908" cy="1271945"/>
      </dsp:txXfrm>
    </dsp:sp>
    <dsp:sp modelId="{8C28247F-C6BE-453A-811D-6529C112477D}">
      <dsp:nvSpPr>
        <dsp:cNvPr id="0" name=""/>
        <dsp:cNvSpPr/>
      </dsp:nvSpPr>
      <dsp:spPr>
        <a:xfrm>
          <a:off x="7141657" y="991"/>
          <a:ext cx="2119908" cy="127194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Organised crime</a:t>
          </a:r>
          <a:endParaRPr lang="en-US" sz="2500" kern="1200"/>
        </a:p>
      </dsp:txBody>
      <dsp:txXfrm>
        <a:off x="7141657" y="991"/>
        <a:ext cx="2119908" cy="1271945"/>
      </dsp:txXfrm>
    </dsp:sp>
    <dsp:sp modelId="{9637D456-851E-4BDF-B0CA-CD5DF141FF02}">
      <dsp:nvSpPr>
        <dsp:cNvPr id="0" name=""/>
        <dsp:cNvSpPr/>
      </dsp:nvSpPr>
      <dsp:spPr>
        <a:xfrm>
          <a:off x="145959" y="1484927"/>
          <a:ext cx="2119908" cy="127194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Theft, Burglary, shoplifting</a:t>
          </a:r>
          <a:endParaRPr lang="en-US" sz="2500" kern="1200"/>
        </a:p>
      </dsp:txBody>
      <dsp:txXfrm>
        <a:off x="145959" y="1484927"/>
        <a:ext cx="2119908" cy="1271945"/>
      </dsp:txXfrm>
    </dsp:sp>
    <dsp:sp modelId="{8C9953EC-4B4D-46DA-9824-EEE3C48AC22F}">
      <dsp:nvSpPr>
        <dsp:cNvPr id="0" name=""/>
        <dsp:cNvSpPr/>
      </dsp:nvSpPr>
      <dsp:spPr>
        <a:xfrm>
          <a:off x="2477858" y="1484927"/>
          <a:ext cx="2119908" cy="127194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Modern day slavery</a:t>
          </a:r>
          <a:endParaRPr lang="en-US" sz="2500" kern="1200"/>
        </a:p>
      </dsp:txBody>
      <dsp:txXfrm>
        <a:off x="2477858" y="1484927"/>
        <a:ext cx="2119908" cy="1271945"/>
      </dsp:txXfrm>
    </dsp:sp>
    <dsp:sp modelId="{14DD1AC4-7F84-446A-802D-9E7343FBF9B7}">
      <dsp:nvSpPr>
        <dsp:cNvPr id="0" name=""/>
        <dsp:cNvSpPr/>
      </dsp:nvSpPr>
      <dsp:spPr>
        <a:xfrm>
          <a:off x="4809757" y="1484927"/>
          <a:ext cx="2119908" cy="127194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Harassment</a:t>
          </a:r>
          <a:endParaRPr lang="en-US" sz="2500" kern="1200"/>
        </a:p>
      </dsp:txBody>
      <dsp:txXfrm>
        <a:off x="4809757" y="1484927"/>
        <a:ext cx="2119908" cy="1271945"/>
      </dsp:txXfrm>
    </dsp:sp>
    <dsp:sp modelId="{12CB84CB-6261-42F2-957F-8680892DE276}">
      <dsp:nvSpPr>
        <dsp:cNvPr id="0" name=""/>
        <dsp:cNvSpPr/>
      </dsp:nvSpPr>
      <dsp:spPr>
        <a:xfrm>
          <a:off x="7141657" y="1484927"/>
          <a:ext cx="2119908" cy="127194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Domestic Abuse</a:t>
          </a:r>
          <a:endParaRPr lang="en-US" sz="2500" kern="1200"/>
        </a:p>
      </dsp:txBody>
      <dsp:txXfrm>
        <a:off x="7141657" y="1484927"/>
        <a:ext cx="2119908" cy="1271945"/>
      </dsp:txXfrm>
    </dsp:sp>
    <dsp:sp modelId="{EFB59162-709D-44BE-A46B-2C6D1446683E}">
      <dsp:nvSpPr>
        <dsp:cNvPr id="0" name=""/>
        <dsp:cNvSpPr/>
      </dsp:nvSpPr>
      <dsp:spPr>
        <a:xfrm>
          <a:off x="145959" y="2968863"/>
          <a:ext cx="2119908" cy="127194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Terrorism offences</a:t>
          </a:r>
          <a:endParaRPr lang="en-US" sz="2500" kern="1200" dirty="0"/>
        </a:p>
      </dsp:txBody>
      <dsp:txXfrm>
        <a:off x="145959" y="2968863"/>
        <a:ext cx="2119908" cy="1271945"/>
      </dsp:txXfrm>
    </dsp:sp>
    <dsp:sp modelId="{2846A411-CCA9-441D-A957-0214978C66DC}">
      <dsp:nvSpPr>
        <dsp:cNvPr id="0" name=""/>
        <dsp:cNvSpPr/>
      </dsp:nvSpPr>
      <dsp:spPr>
        <a:xfrm>
          <a:off x="2477858" y="2968863"/>
          <a:ext cx="2119908" cy="127194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High Value Vehicle thefts</a:t>
          </a:r>
        </a:p>
      </dsp:txBody>
      <dsp:txXfrm>
        <a:off x="2477858" y="2968863"/>
        <a:ext cx="2119908" cy="1271945"/>
      </dsp:txXfrm>
    </dsp:sp>
    <dsp:sp modelId="{E0A7C782-1113-4D90-AE2A-3D612B6AB5C6}">
      <dsp:nvSpPr>
        <dsp:cNvPr id="0" name=""/>
        <dsp:cNvSpPr/>
      </dsp:nvSpPr>
      <dsp:spPr>
        <a:xfrm>
          <a:off x="4809757" y="2968863"/>
          <a:ext cx="2119908" cy="127194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Immigration Offences</a:t>
          </a:r>
        </a:p>
      </dsp:txBody>
      <dsp:txXfrm>
        <a:off x="4809757" y="2968863"/>
        <a:ext cx="2119908" cy="1271945"/>
      </dsp:txXfrm>
    </dsp:sp>
    <dsp:sp modelId="{7E3B6EE2-2A19-4F6F-9492-F997605CFCF1}">
      <dsp:nvSpPr>
        <dsp:cNvPr id="0" name=""/>
        <dsp:cNvSpPr/>
      </dsp:nvSpPr>
      <dsp:spPr>
        <a:xfrm>
          <a:off x="7141657" y="2968863"/>
          <a:ext cx="2119908" cy="127194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Fuel tax evasion</a:t>
          </a:r>
        </a:p>
      </dsp:txBody>
      <dsp:txXfrm>
        <a:off x="7141657" y="2968863"/>
        <a:ext cx="2119908" cy="12719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DD241-04B1-192F-02E4-345C1F7D9C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DBE4F2-04A6-AE7D-F1BF-9FED49E7EF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3A10F3-FFB1-92D8-5B49-EFCC322CA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3195B-E119-4291-9C62-02D5E83C48D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2F9722-9614-9A28-E1B8-0160233F35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5FD472-1FFB-633B-A7B8-84C5507BF9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359B1-B177-476F-B327-0E4A0371AE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2351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40C17-5EF2-E8B1-522F-3C1C8A286D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6409CB-3533-8D62-2B29-A592C0876C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0A93B3-B425-FFEC-C6AD-8086AD0DD8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3195B-E119-4291-9C62-02D5E83C48D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CD12E2-4570-A814-FEC7-705339717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4CF2CF-CC23-69FE-1A70-C01B99F45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359B1-B177-476F-B327-0E4A0371AE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6179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8AA3B-B24F-BCFA-F845-40CEC8BAD0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F5CE4A-87E7-4CBB-1B5B-0305E97169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49DB4-AE49-4C53-3C5B-64C904B21E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3195B-E119-4291-9C62-02D5E83C48D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03BB3B-6095-144E-CE54-0B553073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CD2B3B-19FB-5C67-17B0-DB365D1830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359B1-B177-476F-B327-0E4A0371AE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893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DEBF0-BFB7-B981-AB86-80511A7D41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B2806-115E-9DA0-37BE-2F404EF922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16942B-0F0A-07E0-825B-B0CDC7478E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8C0E5F-7396-EC1C-9928-732515ECF3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3195B-E119-4291-9C62-02D5E83C48D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FC27CC-F63D-5EC3-8BDD-611466EB8C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5861C1-70BE-5B44-8696-DF8ED07E4E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359B1-B177-476F-B327-0E4A0371AE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765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1016D-CA3C-DDB4-64B8-DFC7699CE2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E81036-9797-96EF-FE90-69E6B7BBEF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5F88EC-3D77-7740-F6E8-5EC63F69B9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CB57A3-DA47-4350-96C6-66B05508B7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5A685D-607E-562D-C5AF-77BE02772B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E30310F-8F0D-A7FB-34B2-0474C1F9C8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3195B-E119-4291-9C62-02D5E83C48D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E587F3-10CA-5007-3856-FC2A1DE747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12F0654-3443-8B60-668D-DEB758726A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359B1-B177-476F-B327-0E4A0371AE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962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A5593-45CA-81CC-DFFA-68CC97A24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C361FC2-0575-8BD3-4B6B-8F25224C8A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3195B-E119-4291-9C62-02D5E83C48D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7B99D0-BD67-603F-16F0-C9FBCA4C6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D3D049-E347-FDDF-0448-0AB5FE6B3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359B1-B177-476F-B327-0E4A0371AE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5768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864F44-E29B-F705-B98A-909698454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3195B-E119-4291-9C62-02D5E83C48D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B070EE-8FAB-74C3-205D-FA4525109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E135BD-1E2F-F5F7-318C-95BE8E22B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359B1-B177-476F-B327-0E4A0371AE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3246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8FE65-4B94-9F2D-B683-17AB064C3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528EA-5661-CA25-FC29-72BF1FDC0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BAC1A1-E5D6-0476-6EC0-7240746B3C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3017CB-BA7E-C3D4-F087-6931900B2C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3195B-E119-4291-9C62-02D5E83C48D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F9954E-00D3-D55F-4F10-8365CB80F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51ADCE-753E-0F22-B50E-C5A95A726A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359B1-B177-476F-B327-0E4A0371AE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355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A229E-0555-E4B5-7839-ADD4B26E5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FE53B2-0141-861F-6133-2CFD4A40C18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249CDF-E011-3711-F136-BECE8F3CE8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B8D05B-B53A-CBC4-5187-DA872D5DA5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3195B-E119-4291-9C62-02D5E83C48D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174FAC-7589-4EE6-EFCB-750A42C3B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4014FC-0EB5-DC3A-4311-2B6D9EF2C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359B1-B177-476F-B327-0E4A0371AE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0297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8277D-6342-FAEC-A3CD-29BB029FAC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83CD2F-B1A6-591B-B8E2-AC2EA3DAC7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4BCF45-EC7D-45D8-4BB6-D2BB3B3C8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3195B-E119-4291-9C62-02D5E83C48D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6A6003-16EA-2AD0-02D7-F8A593675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231DA7-6B76-80FD-C445-FFCD040B29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359B1-B177-476F-B327-0E4A0371AE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5665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89919C0-8690-2B69-031B-0154918B721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80A9C9-C48D-5498-0FC3-E937928513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CB96EB-4D43-9557-8C04-D140BD51BD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3195B-E119-4291-9C62-02D5E83C48D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C7B5B8-939E-3E0A-D625-DA315DBAC0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CA319C-87D8-677B-4AFA-AB61B19B99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359B1-B177-476F-B327-0E4A0371AE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9308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3E1383-C3FD-1CF7-EEB6-2E67E6A7F4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E99371-55F6-9DBA-6A1A-14F8EE6658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1EBCF9-5CDE-0D31-5C5E-65E4B6688A4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063195B-E119-4291-9C62-02D5E83C48D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F5408-867D-99C2-F947-4C8DC3CFA39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D2E7EE-B3F2-14F7-3650-BCB82AB35F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C6359B1-B177-476F-B327-0E4A0371AE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256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D9345-23B5-1595-B726-E99790E589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99480"/>
            <a:ext cx="9144000" cy="2150595"/>
          </a:xfrm>
        </p:spPr>
        <p:txBody>
          <a:bodyPr>
            <a:normAutofit/>
          </a:bodyPr>
          <a:lstStyle/>
          <a:p>
            <a:r>
              <a:rPr lang="en-GB" sz="4400" dirty="0"/>
              <a:t>Criminal use of the road networks </a:t>
            </a:r>
            <a:br>
              <a:rPr lang="en-GB" sz="4400" dirty="0"/>
            </a:br>
            <a:r>
              <a:rPr lang="en-GB" sz="4400" dirty="0"/>
              <a:t>Monday 18.11.24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CEFDAA-BC2A-570F-099F-6AFE5E84F5D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AAE6B8-7416-38FB-1F17-6B22C09EEE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205" y="3579694"/>
            <a:ext cx="11570795" cy="2910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88690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8CD170-4366-6BF9-99FD-F8A726CB1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FFE5E-618C-3422-7D85-3BDCF73861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By the end of the session students will be able to: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State the definition of a Road.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Understand the nature of the road networks in England and Wales.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Identify what offences may be committed on the road networks.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Discuss options to target and reduce offending.</a:t>
            </a:r>
          </a:p>
        </p:txBody>
      </p:sp>
    </p:spTree>
    <p:extLst>
      <p:ext uri="{BB962C8B-B14F-4D97-AF65-F5344CB8AC3E}">
        <p14:creationId xmlns:p14="http://schemas.microsoft.com/office/powerpoint/2010/main" val="3084214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5BD2B-E38B-D163-7774-FE4774B4B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490537"/>
            <a:ext cx="5291663" cy="1628775"/>
          </a:xfrm>
        </p:spPr>
        <p:txBody>
          <a:bodyPr anchor="b">
            <a:normAutofit/>
          </a:bodyPr>
          <a:lstStyle/>
          <a:p>
            <a:r>
              <a:rPr lang="en-GB" sz="3700"/>
              <a:t>Revision – what does the Road Traffic Act 1988 define as a road?</a:t>
            </a:r>
          </a:p>
        </p:txBody>
      </p:sp>
      <p:pic>
        <p:nvPicPr>
          <p:cNvPr id="4" name="Picture 2" descr="1,178,000+ Highway Stock Photos, Pictures &amp; Royalty-Free ...">
            <a:extLst>
              <a:ext uri="{FF2B5EF4-FFF2-40B4-BE49-F238E27FC236}">
                <a16:creationId xmlns:a16="http://schemas.microsoft.com/office/drawing/2014/main" id="{2BE3C7FF-9B2B-6069-7045-134F34CBCC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33" r="25176" b="1"/>
          <a:stretch/>
        </p:blipFill>
        <p:spPr bwMode="auto"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5458B-ED8B-BD1E-9CC7-7091C9B02C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4" y="2614612"/>
            <a:ext cx="5291663" cy="3752849"/>
          </a:xfrm>
        </p:spPr>
        <p:txBody>
          <a:bodyPr>
            <a:normAutofit/>
          </a:bodyPr>
          <a:lstStyle/>
          <a:p>
            <a:r>
              <a:rPr lang="en-GB" sz="2400" dirty="0"/>
              <a:t>A ‘road’ is any length of highway to which the public have access and includes bridges over which a road passes. S. 192 of the Road Traffic Act 1988.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865368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ADB40-D040-C833-6BC7-CCBCF9A37A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Motorway network in England and Wales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088E0A9-D44D-D967-2773-16C8C68382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06907" y="1825625"/>
            <a:ext cx="4978186" cy="4351338"/>
          </a:xfrm>
        </p:spPr>
      </p:pic>
    </p:spTree>
    <p:extLst>
      <p:ext uri="{BB962C8B-B14F-4D97-AF65-F5344CB8AC3E}">
        <p14:creationId xmlns:p14="http://schemas.microsoft.com/office/powerpoint/2010/main" val="21992869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57AD3-AA34-70B6-F9EA-12403F361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Motorway and </a:t>
            </a:r>
            <a:r>
              <a:rPr lang="en-US" sz="4800" dirty="0">
                <a:solidFill>
                  <a:srgbClr val="FFFFFF"/>
                </a:solidFill>
              </a:rPr>
              <a:t>main arterial road </a:t>
            </a:r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network in Wales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762F7D5-FD2E-E1A3-694E-4666CD538B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34171" y="492573"/>
            <a:ext cx="4792847" cy="5880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91409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AD3E8-09D6-C065-F05C-841F0F0BB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Annual traffic by vehicle type in vehicle miles in billion.  Over 300 million miles are travelled each year.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FF6DDDB-C056-51E0-BEB0-019CB236DF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00249" y="1825625"/>
            <a:ext cx="7991501" cy="4351338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F166A37-B0F3-83D9-735A-590E4B8219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6800" y="6030873"/>
            <a:ext cx="3572374" cy="562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1056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arge car parking lot from above">
            <a:extLst>
              <a:ext uri="{FF2B5EF4-FFF2-40B4-BE49-F238E27FC236}">
                <a16:creationId xmlns:a16="http://schemas.microsoft.com/office/drawing/2014/main" id="{E337354D-FD58-72BF-B7E3-8D229E3E090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6136" b="9277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991D95-E7FB-30F8-4C5A-611B2E0AC2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14402"/>
            <a:ext cx="10515600" cy="298592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Each and every one of those vehicles and journeys has the potential to be involved in Crime.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25516-C6D1-466D-A1C6-CB229D80D3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072040"/>
            <a:ext cx="10515600" cy="138431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dirty="0">
                <a:solidFill>
                  <a:srgbClr val="FFFFFF"/>
                </a:solidFill>
              </a:rPr>
              <a:t>In your groups discuss what types of crime may be committed during these journeys?</a:t>
            </a:r>
          </a:p>
        </p:txBody>
      </p:sp>
    </p:spTree>
    <p:extLst>
      <p:ext uri="{BB962C8B-B14F-4D97-AF65-F5344CB8AC3E}">
        <p14:creationId xmlns:p14="http://schemas.microsoft.com/office/powerpoint/2010/main" val="9175572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1FF27-8932-8015-5287-1369BBFD45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8308"/>
            <a:ext cx="5499970" cy="1021424"/>
          </a:xfrm>
        </p:spPr>
        <p:txBody>
          <a:bodyPr anchor="b">
            <a:normAutofit/>
          </a:bodyPr>
          <a:lstStyle/>
          <a:p>
            <a:pPr algn="r"/>
            <a:r>
              <a:rPr lang="en-GB" sz="3100" dirty="0">
                <a:solidFill>
                  <a:schemeClr val="bg1"/>
                </a:solidFill>
              </a:rPr>
              <a:t>Did you consider any other offences?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AEB4389D-DA4F-ABDA-859A-A1608E4BD32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392238" y="1682750"/>
          <a:ext cx="9407525" cy="4241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47805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213</Words>
  <Application>Microsoft Office PowerPoint</Application>
  <PresentationFormat>Widescreen</PresentationFormat>
  <Paragraphs>31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Criminal use of the road networks  Monday 18.11.24</vt:lpstr>
      <vt:lpstr>Objectives:</vt:lpstr>
      <vt:lpstr>Revision – what does the Road Traffic Act 1988 define as a road?</vt:lpstr>
      <vt:lpstr>Motorway network in England and Wales</vt:lpstr>
      <vt:lpstr>Motorway and main arterial road  network in Wales</vt:lpstr>
      <vt:lpstr>Annual traffic by vehicle type in vehicle miles in billion.  Over 300 million miles are travelled each year.</vt:lpstr>
      <vt:lpstr>Each and every one of those vehicles and journeys has the potential to be involved in Crime.</vt:lpstr>
      <vt:lpstr>Did you consider any other offences?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Melanie Thomas</cp:lastModifiedBy>
  <cp:revision>2</cp:revision>
  <dcterms:created xsi:type="dcterms:W3CDTF">2024-11-25T10:15:28Z</dcterms:created>
  <dcterms:modified xsi:type="dcterms:W3CDTF">2024-11-25T10:22:22Z</dcterms:modified>
</cp:coreProperties>
</file>