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8" r:id="rId3"/>
    <p:sldId id="259" r:id="rId4"/>
    <p:sldId id="264" r:id="rId5"/>
    <p:sldId id="260" r:id="rId6"/>
    <p:sldId id="261" r:id="rId7"/>
    <p:sldId id="262" r:id="rId8"/>
    <p:sldId id="263"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9D147B-5422-4A2E-AB73-AEC100A3F10F}" v="16" dt="2025-10-03T17:39:52.4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7064" autoAdjust="0"/>
  </p:normalViewPr>
  <p:slideViewPr>
    <p:cSldViewPr snapToGrid="0">
      <p:cViewPr varScale="1">
        <p:scale>
          <a:sx n="83" d="100"/>
          <a:sy n="83" d="100"/>
        </p:scale>
        <p:origin x="643"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ayer sultana" userId="82309f8c72266555" providerId="LiveId" clId="{DD2FB938-905D-4C4B-AF65-8EFB9AF4604B}"/>
    <pc:docChg chg="undo custSel addSld delSld modSld">
      <pc:chgData name="neayer sultana" userId="82309f8c72266555" providerId="LiveId" clId="{DD2FB938-905D-4C4B-AF65-8EFB9AF4604B}" dt="2025-10-03T17:43:48.703" v="4808" actId="20577"/>
      <pc:docMkLst>
        <pc:docMk/>
      </pc:docMkLst>
      <pc:sldChg chg="addSp modSp mod setBg addAnim setClrOvrMap modNotesTx">
        <pc:chgData name="neayer sultana" userId="82309f8c72266555" providerId="LiveId" clId="{DD2FB938-905D-4C4B-AF65-8EFB9AF4604B}" dt="2025-10-02T22:46:56.155" v="4281"/>
        <pc:sldMkLst>
          <pc:docMk/>
          <pc:sldMk cId="3466444368" sldId="256"/>
        </pc:sldMkLst>
        <pc:spChg chg="mod">
          <ac:chgData name="neayer sultana" userId="82309f8c72266555" providerId="LiveId" clId="{DD2FB938-905D-4C4B-AF65-8EFB9AF4604B}" dt="2025-10-02T22:46:56.155" v="4279" actId="26606"/>
          <ac:spMkLst>
            <pc:docMk/>
            <pc:sldMk cId="3466444368" sldId="256"/>
            <ac:spMk id="2" creationId="{FFB173C5-F36A-A0BB-0AB7-645045F360D6}"/>
          </ac:spMkLst>
        </pc:spChg>
        <pc:spChg chg="mod">
          <ac:chgData name="neayer sultana" userId="82309f8c72266555" providerId="LiveId" clId="{DD2FB938-905D-4C4B-AF65-8EFB9AF4604B}" dt="2025-10-02T22:46:56.155" v="4279" actId="26606"/>
          <ac:spMkLst>
            <pc:docMk/>
            <pc:sldMk cId="3466444368" sldId="256"/>
            <ac:spMk id="3" creationId="{277F039B-97B1-638E-15B2-33DD58C23517}"/>
          </ac:spMkLst>
        </pc:spChg>
        <pc:spChg chg="add mod">
          <ac:chgData name="neayer sultana" userId="82309f8c72266555" providerId="LiveId" clId="{DD2FB938-905D-4C4B-AF65-8EFB9AF4604B}" dt="2025-10-02T22:46:56.155" v="4279" actId="26606"/>
          <ac:spMkLst>
            <pc:docMk/>
            <pc:sldMk cId="3466444368" sldId="256"/>
            <ac:spMk id="6" creationId="{EC27F20B-A578-AE5C-5064-F72C08BD4529}"/>
          </ac:spMkLst>
        </pc:spChg>
        <pc:spChg chg="add">
          <ac:chgData name="neayer sultana" userId="82309f8c72266555" providerId="LiveId" clId="{DD2FB938-905D-4C4B-AF65-8EFB9AF4604B}" dt="2025-10-02T22:46:56.155" v="4279" actId="26606"/>
          <ac:spMkLst>
            <pc:docMk/>
            <pc:sldMk cId="3466444368" sldId="256"/>
            <ac:spMk id="11" creationId="{71B2258F-86CA-4D4D-8270-BC05FCDEBFB3}"/>
          </ac:spMkLst>
        </pc:spChg>
        <pc:picChg chg="add mod ord">
          <ac:chgData name="neayer sultana" userId="82309f8c72266555" providerId="LiveId" clId="{DD2FB938-905D-4C4B-AF65-8EFB9AF4604B}" dt="2025-10-02T22:46:56.155" v="4279" actId="26606"/>
          <ac:picMkLst>
            <pc:docMk/>
            <pc:sldMk cId="3466444368" sldId="256"/>
            <ac:picMk id="5" creationId="{31A089BA-2A47-8914-C097-56960655FD38}"/>
          </ac:picMkLst>
        </pc:picChg>
      </pc:sldChg>
      <pc:sldChg chg="add del">
        <pc:chgData name="neayer sultana" userId="82309f8c72266555" providerId="LiveId" clId="{DD2FB938-905D-4C4B-AF65-8EFB9AF4604B}" dt="2025-10-02T21:42:07.518" v="409" actId="47"/>
        <pc:sldMkLst>
          <pc:docMk/>
          <pc:sldMk cId="881766320" sldId="257"/>
        </pc:sldMkLst>
      </pc:sldChg>
      <pc:sldChg chg="addSp delSp modSp new mod setBg setClrOvrMap modNotesTx">
        <pc:chgData name="neayer sultana" userId="82309f8c72266555" providerId="LiveId" clId="{DD2FB938-905D-4C4B-AF65-8EFB9AF4604B}" dt="2025-10-02T22:51:26.399" v="4322" actId="27614"/>
        <pc:sldMkLst>
          <pc:docMk/>
          <pc:sldMk cId="1244191971" sldId="258"/>
        </pc:sldMkLst>
        <pc:spChg chg="mod">
          <ac:chgData name="neayer sultana" userId="82309f8c72266555" providerId="LiveId" clId="{DD2FB938-905D-4C4B-AF65-8EFB9AF4604B}" dt="2025-10-02T22:51:14.989" v="4320" actId="26606"/>
          <ac:spMkLst>
            <pc:docMk/>
            <pc:sldMk cId="1244191971" sldId="258"/>
            <ac:spMk id="2" creationId="{4CB9F3AC-2B9F-C66B-2BF8-CECA77BAED3B}"/>
          </ac:spMkLst>
        </pc:spChg>
        <pc:spChg chg="del mod">
          <ac:chgData name="neayer sultana" userId="82309f8c72266555" providerId="LiveId" clId="{DD2FB938-905D-4C4B-AF65-8EFB9AF4604B}" dt="2025-10-02T22:47:03.383" v="4282" actId="26606"/>
          <ac:spMkLst>
            <pc:docMk/>
            <pc:sldMk cId="1244191971" sldId="258"/>
            <ac:spMk id="3" creationId="{6C5FE87C-7991-6AFD-7F71-6BFD24C6C3F0}"/>
          </ac:spMkLst>
        </pc:spChg>
        <pc:spChg chg="add del">
          <ac:chgData name="neayer sultana" userId="82309f8c72266555" providerId="LiveId" clId="{DD2FB938-905D-4C4B-AF65-8EFB9AF4604B}" dt="2025-10-02T22:51:15.003" v="4321" actId="26606"/>
          <ac:spMkLst>
            <pc:docMk/>
            <pc:sldMk cId="1244191971" sldId="258"/>
            <ac:spMk id="10" creationId="{9228552E-C8B1-4A80-8448-0787CE0FC704}"/>
          </ac:spMkLst>
        </pc:spChg>
        <pc:spChg chg="add">
          <ac:chgData name="neayer sultana" userId="82309f8c72266555" providerId="LiveId" clId="{DD2FB938-905D-4C4B-AF65-8EFB9AF4604B}" dt="2025-10-02T22:51:15.003" v="4321" actId="26606"/>
          <ac:spMkLst>
            <pc:docMk/>
            <pc:sldMk cId="1244191971" sldId="258"/>
            <ac:spMk id="12" creationId="{9228552E-C8B1-4A80-8448-0787CE0FC704}"/>
          </ac:spMkLst>
        </pc:spChg>
        <pc:graphicFrameChg chg="add mod modGraphic">
          <ac:chgData name="neayer sultana" userId="82309f8c72266555" providerId="LiveId" clId="{DD2FB938-905D-4C4B-AF65-8EFB9AF4604B}" dt="2025-10-02T22:51:15.003" v="4321" actId="26606"/>
          <ac:graphicFrameMkLst>
            <pc:docMk/>
            <pc:sldMk cId="1244191971" sldId="258"/>
            <ac:graphicFrameMk id="5" creationId="{D0260C36-7776-BC82-325C-8DF30BE010D8}"/>
          </ac:graphicFrameMkLst>
        </pc:graphicFrameChg>
        <pc:picChg chg="add mod">
          <ac:chgData name="neayer sultana" userId="82309f8c72266555" providerId="LiveId" clId="{DD2FB938-905D-4C4B-AF65-8EFB9AF4604B}" dt="2025-10-02T22:51:26.399" v="4322" actId="27614"/>
          <ac:picMkLst>
            <pc:docMk/>
            <pc:sldMk cId="1244191971" sldId="258"/>
            <ac:picMk id="6" creationId="{EFFF32F1-F9E1-C3E5-87C3-C8D10D2D7D2A}"/>
          </ac:picMkLst>
        </pc:picChg>
      </pc:sldChg>
      <pc:sldChg chg="addSp modSp new mod setBg setClrOvrMap">
        <pc:chgData name="neayer sultana" userId="82309f8c72266555" providerId="LiveId" clId="{DD2FB938-905D-4C4B-AF65-8EFB9AF4604B}" dt="2025-10-03T17:43:19.013" v="4805" actId="20577"/>
        <pc:sldMkLst>
          <pc:docMk/>
          <pc:sldMk cId="2010735955" sldId="259"/>
        </pc:sldMkLst>
        <pc:spChg chg="mod">
          <ac:chgData name="neayer sultana" userId="82309f8c72266555" providerId="LiveId" clId="{DD2FB938-905D-4C4B-AF65-8EFB9AF4604B}" dt="2025-10-02T22:47:09.853" v="4283" actId="26606"/>
          <ac:spMkLst>
            <pc:docMk/>
            <pc:sldMk cId="2010735955" sldId="259"/>
            <ac:spMk id="2" creationId="{1BA241FB-7175-ED64-9AEB-5CC23EFE4ADE}"/>
          </ac:spMkLst>
        </pc:spChg>
        <pc:spChg chg="mod">
          <ac:chgData name="neayer sultana" userId="82309f8c72266555" providerId="LiveId" clId="{DD2FB938-905D-4C4B-AF65-8EFB9AF4604B}" dt="2025-10-03T17:43:19.013" v="4805" actId="20577"/>
          <ac:spMkLst>
            <pc:docMk/>
            <pc:sldMk cId="2010735955" sldId="259"/>
            <ac:spMk id="3" creationId="{812FAE5C-B7F6-DDEC-04DD-14C99D8CF9FF}"/>
          </ac:spMkLst>
        </pc:spChg>
        <pc:spChg chg="add">
          <ac:chgData name="neayer sultana" userId="82309f8c72266555" providerId="LiveId" clId="{DD2FB938-905D-4C4B-AF65-8EFB9AF4604B}" dt="2025-10-02T22:47:09.853" v="4283" actId="26606"/>
          <ac:spMkLst>
            <pc:docMk/>
            <pc:sldMk cId="2010735955" sldId="259"/>
            <ac:spMk id="9" creationId="{9228552E-C8B1-4A80-8448-0787CE0FC704}"/>
          </ac:spMkLst>
        </pc:spChg>
        <pc:picChg chg="add">
          <ac:chgData name="neayer sultana" userId="82309f8c72266555" providerId="LiveId" clId="{DD2FB938-905D-4C4B-AF65-8EFB9AF4604B}" dt="2025-10-02T22:47:09.853" v="4283" actId="26606"/>
          <ac:picMkLst>
            <pc:docMk/>
            <pc:sldMk cId="2010735955" sldId="259"/>
            <ac:picMk id="5" creationId="{F119F534-F704-46C0-0A51-675E4DC29FFB}"/>
          </ac:picMkLst>
        </pc:picChg>
      </pc:sldChg>
      <pc:sldChg chg="addSp delSp modSp new mod setBg setClrOvrMap">
        <pc:chgData name="neayer sultana" userId="82309f8c72266555" providerId="LiveId" clId="{DD2FB938-905D-4C4B-AF65-8EFB9AF4604B}" dt="2025-10-03T17:43:48.703" v="4808" actId="20577"/>
        <pc:sldMkLst>
          <pc:docMk/>
          <pc:sldMk cId="1716848532" sldId="260"/>
        </pc:sldMkLst>
        <pc:spChg chg="mod">
          <ac:chgData name="neayer sultana" userId="82309f8c72266555" providerId="LiveId" clId="{DD2FB938-905D-4C4B-AF65-8EFB9AF4604B}" dt="2025-10-02T22:48:31.553" v="4295" actId="26606"/>
          <ac:spMkLst>
            <pc:docMk/>
            <pc:sldMk cId="1716848532" sldId="260"/>
            <ac:spMk id="2" creationId="{B2B516B3-B293-64FC-6265-84DA87C8D1CC}"/>
          </ac:spMkLst>
        </pc:spChg>
        <pc:spChg chg="add del mod">
          <ac:chgData name="neayer sultana" userId="82309f8c72266555" providerId="LiveId" clId="{DD2FB938-905D-4C4B-AF65-8EFB9AF4604B}" dt="2025-10-02T22:47:42.291" v="4289" actId="26606"/>
          <ac:spMkLst>
            <pc:docMk/>
            <pc:sldMk cId="1716848532" sldId="260"/>
            <ac:spMk id="3" creationId="{B77633B2-14FA-5D41-EEB9-2F2A5CA6500A}"/>
          </ac:spMkLst>
        </pc:spChg>
        <pc:spChg chg="add del">
          <ac:chgData name="neayer sultana" userId="82309f8c72266555" providerId="LiveId" clId="{DD2FB938-905D-4C4B-AF65-8EFB9AF4604B}" dt="2025-10-02T22:48:31.553" v="4295" actId="26606"/>
          <ac:spMkLst>
            <pc:docMk/>
            <pc:sldMk cId="1716848532" sldId="260"/>
            <ac:spMk id="8" creationId="{A7AE9375-4664-4DB2-922D-2782A6E439AC}"/>
          </ac:spMkLst>
        </pc:spChg>
        <pc:spChg chg="add del">
          <ac:chgData name="neayer sultana" userId="82309f8c72266555" providerId="LiveId" clId="{DD2FB938-905D-4C4B-AF65-8EFB9AF4604B}" dt="2025-10-02T22:47:42.285" v="4288" actId="26606"/>
          <ac:spMkLst>
            <pc:docMk/>
            <pc:sldMk cId="1716848532" sldId="260"/>
            <ac:spMk id="10" creationId="{9228552E-C8B1-4A80-8448-0787CE0FC704}"/>
          </ac:spMkLst>
        </pc:spChg>
        <pc:spChg chg="add del">
          <ac:chgData name="neayer sultana" userId="82309f8c72266555" providerId="LiveId" clId="{DD2FB938-905D-4C4B-AF65-8EFB9AF4604B}" dt="2025-10-02T22:48:31.553" v="4295" actId="26606"/>
          <ac:spMkLst>
            <pc:docMk/>
            <pc:sldMk cId="1716848532" sldId="260"/>
            <ac:spMk id="12" creationId="{9DD005C1-8C51-42D6-9BEE-B9B83849743D}"/>
          </ac:spMkLst>
        </pc:spChg>
        <pc:spChg chg="add mod ord">
          <ac:chgData name="neayer sultana" userId="82309f8c72266555" providerId="LiveId" clId="{DD2FB938-905D-4C4B-AF65-8EFB9AF4604B}" dt="2025-10-03T17:43:48.703" v="4808" actId="20577"/>
          <ac:spMkLst>
            <pc:docMk/>
            <pc:sldMk cId="1716848532" sldId="260"/>
            <ac:spMk id="14" creationId="{B77633B2-14FA-5D41-EEB9-2F2A5CA6500A}"/>
          </ac:spMkLst>
        </pc:spChg>
        <pc:spChg chg="add del">
          <ac:chgData name="neayer sultana" userId="82309f8c72266555" providerId="LiveId" clId="{DD2FB938-905D-4C4B-AF65-8EFB9AF4604B}" dt="2025-10-02T22:48:31.499" v="4294" actId="26606"/>
          <ac:spMkLst>
            <pc:docMk/>
            <pc:sldMk cId="1716848532" sldId="260"/>
            <ac:spMk id="19" creationId="{E8A8EAB8-D2FF-444D-B34B-7D32F106AD0E}"/>
          </ac:spMkLst>
        </pc:spChg>
        <pc:spChg chg="add">
          <ac:chgData name="neayer sultana" userId="82309f8c72266555" providerId="LiveId" clId="{DD2FB938-905D-4C4B-AF65-8EFB9AF4604B}" dt="2025-10-02T22:48:31.553" v="4295" actId="26606"/>
          <ac:spMkLst>
            <pc:docMk/>
            <pc:sldMk cId="1716848532" sldId="260"/>
            <ac:spMk id="31" creationId="{5A0118C5-4F8D-4CF4-BADD-53FEACC6C42A}"/>
          </ac:spMkLst>
        </pc:spChg>
        <pc:grpChg chg="add">
          <ac:chgData name="neayer sultana" userId="82309f8c72266555" providerId="LiveId" clId="{DD2FB938-905D-4C4B-AF65-8EFB9AF4604B}" dt="2025-10-02T22:48:31.553" v="4295" actId="26606"/>
          <ac:grpSpMkLst>
            <pc:docMk/>
            <pc:sldMk cId="1716848532" sldId="260"/>
            <ac:grpSpMk id="25" creationId="{582A903B-6B78-4F0A-B7C9-3D80499020B8}"/>
          </ac:grpSpMkLst>
        </pc:grpChg>
        <pc:grpChg chg="add">
          <ac:chgData name="neayer sultana" userId="82309f8c72266555" providerId="LiveId" clId="{DD2FB938-905D-4C4B-AF65-8EFB9AF4604B}" dt="2025-10-02T22:48:31.553" v="4295" actId="26606"/>
          <ac:grpSpMkLst>
            <pc:docMk/>
            <pc:sldMk cId="1716848532" sldId="260"/>
            <ac:grpSpMk id="32" creationId="{B894EFA8-F425-4D19-A94B-445388B31E20}"/>
          </ac:grpSpMkLst>
        </pc:grpChg>
        <pc:graphicFrameChg chg="add del">
          <ac:chgData name="neayer sultana" userId="82309f8c72266555" providerId="LiveId" clId="{DD2FB938-905D-4C4B-AF65-8EFB9AF4604B}" dt="2025-10-02T22:47:42.285" v="4288" actId="26606"/>
          <ac:graphicFrameMkLst>
            <pc:docMk/>
            <pc:sldMk cId="1716848532" sldId="260"/>
            <ac:graphicFrameMk id="5" creationId="{8C896AEA-7870-39DB-5D28-B26F2153486E}"/>
          </ac:graphicFrameMkLst>
        </pc:graphicFrameChg>
        <pc:picChg chg="add del">
          <ac:chgData name="neayer sultana" userId="82309f8c72266555" providerId="LiveId" clId="{DD2FB938-905D-4C4B-AF65-8EFB9AF4604B}" dt="2025-10-02T22:47:42.285" v="4288" actId="26606"/>
          <ac:picMkLst>
            <pc:docMk/>
            <pc:sldMk cId="1716848532" sldId="260"/>
            <ac:picMk id="6" creationId="{8E2BD15A-C74B-6197-88F0-CC44F93F6882}"/>
          </ac:picMkLst>
        </pc:picChg>
        <pc:picChg chg="add mod">
          <ac:chgData name="neayer sultana" userId="82309f8c72266555" providerId="LiveId" clId="{DD2FB938-905D-4C4B-AF65-8EFB9AF4604B}" dt="2025-10-02T22:48:31.553" v="4295" actId="26606"/>
          <ac:picMkLst>
            <pc:docMk/>
            <pc:sldMk cId="1716848532" sldId="260"/>
            <ac:picMk id="7" creationId="{D0CF043B-F77B-3A18-0B96-79198440443B}"/>
          </ac:picMkLst>
        </pc:picChg>
        <pc:cxnChg chg="add del">
          <ac:chgData name="neayer sultana" userId="82309f8c72266555" providerId="LiveId" clId="{DD2FB938-905D-4C4B-AF65-8EFB9AF4604B}" dt="2025-10-02T22:48:31.553" v="4295" actId="26606"/>
          <ac:cxnSpMkLst>
            <pc:docMk/>
            <pc:sldMk cId="1716848532" sldId="260"/>
            <ac:cxnSpMk id="13" creationId="{EE504C98-6397-41C1-A8D8-2D9C4ED307E0}"/>
          </ac:cxnSpMkLst>
        </pc:cxnChg>
        <pc:cxnChg chg="add del">
          <ac:chgData name="neayer sultana" userId="82309f8c72266555" providerId="LiveId" clId="{DD2FB938-905D-4C4B-AF65-8EFB9AF4604B}" dt="2025-10-02T22:48:31.499" v="4294" actId="26606"/>
          <ac:cxnSpMkLst>
            <pc:docMk/>
            <pc:sldMk cId="1716848532" sldId="260"/>
            <ac:cxnSpMk id="21" creationId="{EEA38897-7BA3-4408-8083-3235339C4A60}"/>
          </ac:cxnSpMkLst>
        </pc:cxnChg>
        <pc:cxnChg chg="add del">
          <ac:chgData name="neayer sultana" userId="82309f8c72266555" providerId="LiveId" clId="{DD2FB938-905D-4C4B-AF65-8EFB9AF4604B}" dt="2025-10-02T22:48:31.499" v="4294" actId="26606"/>
          <ac:cxnSpMkLst>
            <pc:docMk/>
            <pc:sldMk cId="1716848532" sldId="260"/>
            <ac:cxnSpMk id="23" creationId="{F11AD06B-AB20-4097-8606-5DA00DBACE88}"/>
          </ac:cxnSpMkLst>
        </pc:cxnChg>
      </pc:sldChg>
      <pc:sldChg chg="addSp modSp new mod setBg">
        <pc:chgData name="neayer sultana" userId="82309f8c72266555" providerId="LiveId" clId="{DD2FB938-905D-4C4B-AF65-8EFB9AF4604B}" dt="2025-10-03T17:40:25.288" v="4635" actId="20577"/>
        <pc:sldMkLst>
          <pc:docMk/>
          <pc:sldMk cId="1581610095" sldId="261"/>
        </pc:sldMkLst>
        <pc:spChg chg="mod">
          <ac:chgData name="neayer sultana" userId="82309f8c72266555" providerId="LiveId" clId="{DD2FB938-905D-4C4B-AF65-8EFB9AF4604B}" dt="2025-10-02T22:49:05.389" v="4297" actId="26606"/>
          <ac:spMkLst>
            <pc:docMk/>
            <pc:sldMk cId="1581610095" sldId="261"/>
            <ac:spMk id="2" creationId="{E17E63D3-5FA2-2119-FC3E-0EA79796A4FB}"/>
          </ac:spMkLst>
        </pc:spChg>
        <pc:spChg chg="mod ord">
          <ac:chgData name="neayer sultana" userId="82309f8c72266555" providerId="LiveId" clId="{DD2FB938-905D-4C4B-AF65-8EFB9AF4604B}" dt="2025-10-03T17:40:25.288" v="4635" actId="20577"/>
          <ac:spMkLst>
            <pc:docMk/>
            <pc:sldMk cId="1581610095" sldId="261"/>
            <ac:spMk id="3" creationId="{70A9CF28-5F6B-28D2-24FD-0F9D06C623BA}"/>
          </ac:spMkLst>
        </pc:spChg>
        <pc:spChg chg="add">
          <ac:chgData name="neayer sultana" userId="82309f8c72266555" providerId="LiveId" clId="{DD2FB938-905D-4C4B-AF65-8EFB9AF4604B}" dt="2025-10-02T22:49:05.389" v="4297" actId="26606"/>
          <ac:spMkLst>
            <pc:docMk/>
            <pc:sldMk cId="1581610095" sldId="261"/>
            <ac:spMk id="9" creationId="{5A0118C5-4F8D-4CF4-BADD-53FEACC6C42A}"/>
          </ac:spMkLst>
        </pc:spChg>
        <pc:grpChg chg="add">
          <ac:chgData name="neayer sultana" userId="82309f8c72266555" providerId="LiveId" clId="{DD2FB938-905D-4C4B-AF65-8EFB9AF4604B}" dt="2025-10-02T22:49:05.389" v="4297" actId="26606"/>
          <ac:grpSpMkLst>
            <pc:docMk/>
            <pc:sldMk cId="1581610095" sldId="261"/>
            <ac:grpSpMk id="11" creationId="{B894EFA8-F425-4D19-A94B-445388B31E20}"/>
          </ac:grpSpMkLst>
        </pc:grpChg>
        <pc:grpChg chg="add">
          <ac:chgData name="neayer sultana" userId="82309f8c72266555" providerId="LiveId" clId="{DD2FB938-905D-4C4B-AF65-8EFB9AF4604B}" dt="2025-10-02T22:49:05.389" v="4297" actId="26606"/>
          <ac:grpSpMkLst>
            <pc:docMk/>
            <pc:sldMk cId="1581610095" sldId="261"/>
            <ac:grpSpMk id="15" creationId="{582A903B-6B78-4F0A-B7C9-3D80499020B8}"/>
          </ac:grpSpMkLst>
        </pc:grpChg>
        <pc:picChg chg="add mod">
          <ac:chgData name="neayer sultana" userId="82309f8c72266555" providerId="LiveId" clId="{DD2FB938-905D-4C4B-AF65-8EFB9AF4604B}" dt="2025-10-02T22:49:05.389" v="4297" actId="26606"/>
          <ac:picMkLst>
            <pc:docMk/>
            <pc:sldMk cId="1581610095" sldId="261"/>
            <ac:picMk id="4" creationId="{0AABCD60-A20B-57A1-542B-FBC1FDFB53CA}"/>
          </ac:picMkLst>
        </pc:picChg>
      </pc:sldChg>
      <pc:sldChg chg="addSp modSp new mod setBg setClrOvrMap">
        <pc:chgData name="neayer sultana" userId="82309f8c72266555" providerId="LiveId" clId="{DD2FB938-905D-4C4B-AF65-8EFB9AF4604B}" dt="2025-10-03T17:41:45.727" v="4684" actId="20577"/>
        <pc:sldMkLst>
          <pc:docMk/>
          <pc:sldMk cId="489598358" sldId="262"/>
        </pc:sldMkLst>
        <pc:spChg chg="mod">
          <ac:chgData name="neayer sultana" userId="82309f8c72266555" providerId="LiveId" clId="{DD2FB938-905D-4C4B-AF65-8EFB9AF4604B}" dt="2025-10-02T22:49:11.851" v="4298" actId="26606"/>
          <ac:spMkLst>
            <pc:docMk/>
            <pc:sldMk cId="489598358" sldId="262"/>
            <ac:spMk id="2" creationId="{A01936C8-5AF6-BD78-426A-0446D779C4EC}"/>
          </ac:spMkLst>
        </pc:spChg>
        <pc:spChg chg="mod">
          <ac:chgData name="neayer sultana" userId="82309f8c72266555" providerId="LiveId" clId="{DD2FB938-905D-4C4B-AF65-8EFB9AF4604B}" dt="2025-10-03T17:41:45.727" v="4684" actId="20577"/>
          <ac:spMkLst>
            <pc:docMk/>
            <pc:sldMk cId="489598358" sldId="262"/>
            <ac:spMk id="3" creationId="{C4CF5482-1C68-F818-EC82-3BBB73796B66}"/>
          </ac:spMkLst>
        </pc:spChg>
        <pc:spChg chg="add">
          <ac:chgData name="neayer sultana" userId="82309f8c72266555" providerId="LiveId" clId="{DD2FB938-905D-4C4B-AF65-8EFB9AF4604B}" dt="2025-10-02T22:49:11.851" v="4298" actId="26606"/>
          <ac:spMkLst>
            <pc:docMk/>
            <pc:sldMk cId="489598358" sldId="262"/>
            <ac:spMk id="9" creationId="{9228552E-C8B1-4A80-8448-0787CE0FC704}"/>
          </ac:spMkLst>
        </pc:spChg>
        <pc:picChg chg="add">
          <ac:chgData name="neayer sultana" userId="82309f8c72266555" providerId="LiveId" clId="{DD2FB938-905D-4C4B-AF65-8EFB9AF4604B}" dt="2025-10-02T22:49:11.851" v="4298" actId="26606"/>
          <ac:picMkLst>
            <pc:docMk/>
            <pc:sldMk cId="489598358" sldId="262"/>
            <ac:picMk id="5" creationId="{D0FAF903-48D2-97A1-2E84-79E1187C8DA8}"/>
          </ac:picMkLst>
        </pc:picChg>
      </pc:sldChg>
      <pc:sldChg chg="addSp modSp new mod setBg">
        <pc:chgData name="neayer sultana" userId="82309f8c72266555" providerId="LiveId" clId="{DD2FB938-905D-4C4B-AF65-8EFB9AF4604B}" dt="2025-10-03T17:42:48.002" v="4800" actId="20577"/>
        <pc:sldMkLst>
          <pc:docMk/>
          <pc:sldMk cId="282859653" sldId="263"/>
        </pc:sldMkLst>
        <pc:spChg chg="mod">
          <ac:chgData name="neayer sultana" userId="82309f8c72266555" providerId="LiveId" clId="{DD2FB938-905D-4C4B-AF65-8EFB9AF4604B}" dt="2025-10-02T22:49:20.384" v="4299" actId="26606"/>
          <ac:spMkLst>
            <pc:docMk/>
            <pc:sldMk cId="282859653" sldId="263"/>
            <ac:spMk id="2" creationId="{743AA233-0702-14BE-780E-869971E695C9}"/>
          </ac:spMkLst>
        </pc:spChg>
        <pc:spChg chg="mod">
          <ac:chgData name="neayer sultana" userId="82309f8c72266555" providerId="LiveId" clId="{DD2FB938-905D-4C4B-AF65-8EFB9AF4604B}" dt="2025-10-03T17:42:48.002" v="4800" actId="20577"/>
          <ac:spMkLst>
            <pc:docMk/>
            <pc:sldMk cId="282859653" sldId="263"/>
            <ac:spMk id="3" creationId="{81365A6D-9614-E110-D247-CA0DC1D114C8}"/>
          </ac:spMkLst>
        </pc:spChg>
        <pc:spChg chg="add">
          <ac:chgData name="neayer sultana" userId="82309f8c72266555" providerId="LiveId" clId="{DD2FB938-905D-4C4B-AF65-8EFB9AF4604B}" dt="2025-10-02T22:49:20.384" v="4299" actId="26606"/>
          <ac:spMkLst>
            <pc:docMk/>
            <pc:sldMk cId="282859653" sldId="263"/>
            <ac:spMk id="8" creationId="{A7AE9375-4664-4DB2-922D-2782A6E439AC}"/>
          </ac:spMkLst>
        </pc:spChg>
        <pc:spChg chg="add">
          <ac:chgData name="neayer sultana" userId="82309f8c72266555" providerId="LiveId" clId="{DD2FB938-905D-4C4B-AF65-8EFB9AF4604B}" dt="2025-10-02T22:49:20.384" v="4299" actId="26606"/>
          <ac:spMkLst>
            <pc:docMk/>
            <pc:sldMk cId="282859653" sldId="263"/>
            <ac:spMk id="12" creationId="{9DD005C1-8C51-42D6-9BEE-B9B83849743D}"/>
          </ac:spMkLst>
        </pc:spChg>
        <pc:cxnChg chg="add">
          <ac:chgData name="neayer sultana" userId="82309f8c72266555" providerId="LiveId" clId="{DD2FB938-905D-4C4B-AF65-8EFB9AF4604B}" dt="2025-10-02T22:49:20.384" v="4299" actId="26606"/>
          <ac:cxnSpMkLst>
            <pc:docMk/>
            <pc:sldMk cId="282859653" sldId="263"/>
            <ac:cxnSpMk id="10" creationId="{EE504C98-6397-41C1-A8D8-2D9C4ED307E0}"/>
          </ac:cxnSpMkLst>
        </pc:cxnChg>
      </pc:sldChg>
      <pc:sldChg chg="addSp delSp modSp new mod setBg setClrOvrMap">
        <pc:chgData name="neayer sultana" userId="82309f8c72266555" providerId="LiveId" clId="{DD2FB938-905D-4C4B-AF65-8EFB9AF4604B}" dt="2025-10-03T17:43:39.334" v="4807" actId="20577"/>
        <pc:sldMkLst>
          <pc:docMk/>
          <pc:sldMk cId="66305518" sldId="264"/>
        </pc:sldMkLst>
        <pc:spChg chg="mod">
          <ac:chgData name="neayer sultana" userId="82309f8c72266555" providerId="LiveId" clId="{DD2FB938-905D-4C4B-AF65-8EFB9AF4604B}" dt="2025-10-02T22:47:22.302" v="4286" actId="26606"/>
          <ac:spMkLst>
            <pc:docMk/>
            <pc:sldMk cId="66305518" sldId="264"/>
            <ac:spMk id="2" creationId="{FE67911D-4EB7-297F-53EF-F64D96DD4936}"/>
          </ac:spMkLst>
        </pc:spChg>
        <pc:spChg chg="add del mod">
          <ac:chgData name="neayer sultana" userId="82309f8c72266555" providerId="LiveId" clId="{DD2FB938-905D-4C4B-AF65-8EFB9AF4604B}" dt="2025-10-02T22:47:22.302" v="4286" actId="26606"/>
          <ac:spMkLst>
            <pc:docMk/>
            <pc:sldMk cId="66305518" sldId="264"/>
            <ac:spMk id="3" creationId="{839C87ED-BF31-EB00-D96A-25B56EA69FAD}"/>
          </ac:spMkLst>
        </pc:spChg>
        <pc:spChg chg="add">
          <ac:chgData name="neayer sultana" userId="82309f8c72266555" providerId="LiveId" clId="{DD2FB938-905D-4C4B-AF65-8EFB9AF4604B}" dt="2025-10-02T22:47:22.302" v="4286" actId="26606"/>
          <ac:spMkLst>
            <pc:docMk/>
            <pc:sldMk cId="66305518" sldId="264"/>
            <ac:spMk id="8" creationId="{A7AE9375-4664-4DB2-922D-2782A6E439AC}"/>
          </ac:spMkLst>
        </pc:spChg>
        <pc:spChg chg="add del">
          <ac:chgData name="neayer sultana" userId="82309f8c72266555" providerId="LiveId" clId="{DD2FB938-905D-4C4B-AF65-8EFB9AF4604B}" dt="2025-10-02T22:47:22.302" v="4285" actId="26606"/>
          <ac:spMkLst>
            <pc:docMk/>
            <pc:sldMk cId="66305518" sldId="264"/>
            <ac:spMk id="10" creationId="{9228552E-C8B1-4A80-8448-0787CE0FC704}"/>
          </ac:spMkLst>
        </pc:spChg>
        <pc:spChg chg="add">
          <ac:chgData name="neayer sultana" userId="82309f8c72266555" providerId="LiveId" clId="{DD2FB938-905D-4C4B-AF65-8EFB9AF4604B}" dt="2025-10-02T22:47:22.302" v="4286" actId="26606"/>
          <ac:spMkLst>
            <pc:docMk/>
            <pc:sldMk cId="66305518" sldId="264"/>
            <ac:spMk id="12" creationId="{9DD005C1-8C51-42D6-9BEE-B9B83849743D}"/>
          </ac:spMkLst>
        </pc:spChg>
        <pc:spChg chg="add mod">
          <ac:chgData name="neayer sultana" userId="82309f8c72266555" providerId="LiveId" clId="{DD2FB938-905D-4C4B-AF65-8EFB9AF4604B}" dt="2025-10-03T17:43:39.334" v="4807" actId="20577"/>
          <ac:spMkLst>
            <pc:docMk/>
            <pc:sldMk cId="66305518" sldId="264"/>
            <ac:spMk id="14" creationId="{839C87ED-BF31-EB00-D96A-25B56EA69FAD}"/>
          </ac:spMkLst>
        </pc:spChg>
        <pc:graphicFrameChg chg="add del">
          <ac:chgData name="neayer sultana" userId="82309f8c72266555" providerId="LiveId" clId="{DD2FB938-905D-4C4B-AF65-8EFB9AF4604B}" dt="2025-10-02T22:47:22.302" v="4285" actId="26606"/>
          <ac:graphicFrameMkLst>
            <pc:docMk/>
            <pc:sldMk cId="66305518" sldId="264"/>
            <ac:graphicFrameMk id="5" creationId="{E183D9E1-F2C5-79BD-5BA7-F359806F048A}"/>
          </ac:graphicFrameMkLst>
        </pc:graphicFrameChg>
        <pc:picChg chg="add del">
          <ac:chgData name="neayer sultana" userId="82309f8c72266555" providerId="LiveId" clId="{DD2FB938-905D-4C4B-AF65-8EFB9AF4604B}" dt="2025-10-02T22:47:22.302" v="4285" actId="26606"/>
          <ac:picMkLst>
            <pc:docMk/>
            <pc:sldMk cId="66305518" sldId="264"/>
            <ac:picMk id="6" creationId="{4FF9E24D-E322-8F5F-DA3D-B4A7A9B6E250}"/>
          </ac:picMkLst>
        </pc:picChg>
        <pc:cxnChg chg="add">
          <ac:chgData name="neayer sultana" userId="82309f8c72266555" providerId="LiveId" clId="{DD2FB938-905D-4C4B-AF65-8EFB9AF4604B}" dt="2025-10-02T22:47:22.302" v="4286" actId="26606"/>
          <ac:cxnSpMkLst>
            <pc:docMk/>
            <pc:sldMk cId="66305518" sldId="264"/>
            <ac:cxnSpMk id="13" creationId="{EE504C98-6397-41C1-A8D8-2D9C4ED307E0}"/>
          </ac:cxnSpMkLst>
        </pc:cxnChg>
      </pc:sldChg>
      <pc:sldChg chg="addSp modSp new mod setBg">
        <pc:chgData name="neayer sultana" userId="82309f8c72266555" providerId="LiveId" clId="{DD2FB938-905D-4C4B-AF65-8EFB9AF4604B}" dt="2025-10-03T17:35:42.247" v="4365" actId="27636"/>
        <pc:sldMkLst>
          <pc:docMk/>
          <pc:sldMk cId="2958757112" sldId="265"/>
        </pc:sldMkLst>
        <pc:spChg chg="mod">
          <ac:chgData name="neayer sultana" userId="82309f8c72266555" providerId="LiveId" clId="{DD2FB938-905D-4C4B-AF65-8EFB9AF4604B}" dt="2025-10-02T22:49:27.225" v="4300" actId="26606"/>
          <ac:spMkLst>
            <pc:docMk/>
            <pc:sldMk cId="2958757112" sldId="265"/>
            <ac:spMk id="2" creationId="{1B575554-3514-F01B-26E4-0F73E522D273}"/>
          </ac:spMkLst>
        </pc:spChg>
        <pc:spChg chg="mod">
          <ac:chgData name="neayer sultana" userId="82309f8c72266555" providerId="LiveId" clId="{DD2FB938-905D-4C4B-AF65-8EFB9AF4604B}" dt="2025-10-03T17:35:42.247" v="4365" actId="27636"/>
          <ac:spMkLst>
            <pc:docMk/>
            <pc:sldMk cId="2958757112" sldId="265"/>
            <ac:spMk id="3" creationId="{DE7A1293-C5D5-4EB6-DCA1-4FC13868916C}"/>
          </ac:spMkLst>
        </pc:spChg>
        <pc:spChg chg="add">
          <ac:chgData name="neayer sultana" userId="82309f8c72266555" providerId="LiveId" clId="{DD2FB938-905D-4C4B-AF65-8EFB9AF4604B}" dt="2025-10-02T22:49:27.225" v="4300" actId="26606"/>
          <ac:spMkLst>
            <pc:docMk/>
            <pc:sldMk cId="2958757112" sldId="265"/>
            <ac:spMk id="8" creationId="{A7AE9375-4664-4DB2-922D-2782A6E439AC}"/>
          </ac:spMkLst>
        </pc:spChg>
        <pc:spChg chg="add">
          <ac:chgData name="neayer sultana" userId="82309f8c72266555" providerId="LiveId" clId="{DD2FB938-905D-4C4B-AF65-8EFB9AF4604B}" dt="2025-10-02T22:49:27.225" v="4300" actId="26606"/>
          <ac:spMkLst>
            <pc:docMk/>
            <pc:sldMk cId="2958757112" sldId="265"/>
            <ac:spMk id="12" creationId="{9DD005C1-8C51-42D6-9BEE-B9B83849743D}"/>
          </ac:spMkLst>
        </pc:spChg>
        <pc:cxnChg chg="add">
          <ac:chgData name="neayer sultana" userId="82309f8c72266555" providerId="LiveId" clId="{DD2FB938-905D-4C4B-AF65-8EFB9AF4604B}" dt="2025-10-02T22:49:27.225" v="4300" actId="26606"/>
          <ac:cxnSpMkLst>
            <pc:docMk/>
            <pc:sldMk cId="2958757112" sldId="265"/>
            <ac:cxnSpMk id="10" creationId="{EE504C98-6397-41C1-A8D8-2D9C4ED307E0}"/>
          </ac:cxnSpMkLst>
        </pc:cxnChg>
      </pc:sldChg>
      <pc:sldChg chg="addSp delSp modSp new mod setBg">
        <pc:chgData name="neayer sultana" userId="82309f8c72266555" providerId="LiveId" clId="{DD2FB938-905D-4C4B-AF65-8EFB9AF4604B}" dt="2025-10-02T22:50:09.136" v="4318" actId="26606"/>
        <pc:sldMkLst>
          <pc:docMk/>
          <pc:sldMk cId="937686673" sldId="266"/>
        </pc:sldMkLst>
        <pc:spChg chg="mod">
          <ac:chgData name="neayer sultana" userId="82309f8c72266555" providerId="LiveId" clId="{DD2FB938-905D-4C4B-AF65-8EFB9AF4604B}" dt="2025-10-02T22:50:09.136" v="4318" actId="26606"/>
          <ac:spMkLst>
            <pc:docMk/>
            <pc:sldMk cId="937686673" sldId="266"/>
            <ac:spMk id="2" creationId="{04D318D6-FE82-0247-45A0-050C51E8E7BE}"/>
          </ac:spMkLst>
        </pc:spChg>
        <pc:spChg chg="del">
          <ac:chgData name="neayer sultana" userId="82309f8c72266555" providerId="LiveId" clId="{DD2FB938-905D-4C4B-AF65-8EFB9AF4604B}" dt="2025-10-02T22:49:48.550" v="4315" actId="478"/>
          <ac:spMkLst>
            <pc:docMk/>
            <pc:sldMk cId="937686673" sldId="266"/>
            <ac:spMk id="3" creationId="{8AE253B0-EA22-E991-BA5E-599C79775334}"/>
          </ac:spMkLst>
        </pc:spChg>
        <pc:spChg chg="add del">
          <ac:chgData name="neayer sultana" userId="82309f8c72266555" providerId="LiveId" clId="{DD2FB938-905D-4C4B-AF65-8EFB9AF4604B}" dt="2025-10-02T22:50:09.128" v="4317" actId="26606"/>
          <ac:spMkLst>
            <pc:docMk/>
            <pc:sldMk cId="937686673" sldId="266"/>
            <ac:spMk id="7" creationId="{3677BAFB-3BD3-41BB-9107-FAE224AE21C4}"/>
          </ac:spMkLst>
        </pc:spChg>
        <pc:spChg chg="add del">
          <ac:chgData name="neayer sultana" userId="82309f8c72266555" providerId="LiveId" clId="{DD2FB938-905D-4C4B-AF65-8EFB9AF4604B}" dt="2025-10-02T22:50:09.128" v="4317" actId="26606"/>
          <ac:spMkLst>
            <pc:docMk/>
            <pc:sldMk cId="937686673" sldId="266"/>
            <ac:spMk id="9" creationId="{E6823A9B-C188-42D4-847C-3AD928DB145C}"/>
          </ac:spMkLst>
        </pc:spChg>
        <pc:spChg chg="add del">
          <ac:chgData name="neayer sultana" userId="82309f8c72266555" providerId="LiveId" clId="{DD2FB938-905D-4C4B-AF65-8EFB9AF4604B}" dt="2025-10-02T22:50:09.128" v="4317" actId="26606"/>
          <ac:spMkLst>
            <pc:docMk/>
            <pc:sldMk cId="937686673" sldId="266"/>
            <ac:spMk id="11" creationId="{34B557F3-1A0C-4749-A6DB-EAC082DF390B}"/>
          </ac:spMkLst>
        </pc:spChg>
        <pc:spChg chg="add del">
          <ac:chgData name="neayer sultana" userId="82309f8c72266555" providerId="LiveId" clId="{DD2FB938-905D-4C4B-AF65-8EFB9AF4604B}" dt="2025-10-02T22:50:09.128" v="4317" actId="26606"/>
          <ac:spMkLst>
            <pc:docMk/>
            <pc:sldMk cId="937686673" sldId="266"/>
            <ac:spMk id="13" creationId="{55D55AA6-3751-494F-868A-DCEDC5CE82BF}"/>
          </ac:spMkLst>
        </pc:spChg>
        <pc:spChg chg="add del">
          <ac:chgData name="neayer sultana" userId="82309f8c72266555" providerId="LiveId" clId="{DD2FB938-905D-4C4B-AF65-8EFB9AF4604B}" dt="2025-10-02T22:50:09.128" v="4317" actId="26606"/>
          <ac:spMkLst>
            <pc:docMk/>
            <pc:sldMk cId="937686673" sldId="266"/>
            <ac:spMk id="15" creationId="{4D4C00DC-4DC6-4CD2-9E31-F17E6CEBC5A6}"/>
          </ac:spMkLst>
        </pc:spChg>
        <pc:spChg chg="add del">
          <ac:chgData name="neayer sultana" userId="82309f8c72266555" providerId="LiveId" clId="{DD2FB938-905D-4C4B-AF65-8EFB9AF4604B}" dt="2025-10-02T22:50:09.128" v="4317" actId="26606"/>
          <ac:spMkLst>
            <pc:docMk/>
            <pc:sldMk cId="937686673" sldId="266"/>
            <ac:spMk id="17" creationId="{D82AB1B2-7970-42CF-8BF5-567C69E9FFFB}"/>
          </ac:spMkLst>
        </pc:spChg>
        <pc:spChg chg="add del">
          <ac:chgData name="neayer sultana" userId="82309f8c72266555" providerId="LiveId" clId="{DD2FB938-905D-4C4B-AF65-8EFB9AF4604B}" dt="2025-10-02T22:50:09.128" v="4317" actId="26606"/>
          <ac:spMkLst>
            <pc:docMk/>
            <pc:sldMk cId="937686673" sldId="266"/>
            <ac:spMk id="23" creationId="{C10FB9CA-E7FA-462C-B537-F1224ED1ACF4}"/>
          </ac:spMkLst>
        </pc:spChg>
        <pc:spChg chg="add del">
          <ac:chgData name="neayer sultana" userId="82309f8c72266555" providerId="LiveId" clId="{DD2FB938-905D-4C4B-AF65-8EFB9AF4604B}" dt="2025-10-02T22:50:09.128" v="4317" actId="26606"/>
          <ac:spMkLst>
            <pc:docMk/>
            <pc:sldMk cId="937686673" sldId="266"/>
            <ac:spMk id="25" creationId="{D8469AE7-A75B-4F37-850B-EF5974ABED2C}"/>
          </ac:spMkLst>
        </pc:spChg>
        <pc:spChg chg="add">
          <ac:chgData name="neayer sultana" userId="82309f8c72266555" providerId="LiveId" clId="{DD2FB938-905D-4C4B-AF65-8EFB9AF4604B}" dt="2025-10-02T22:50:09.136" v="4318" actId="26606"/>
          <ac:spMkLst>
            <pc:docMk/>
            <pc:sldMk cId="937686673" sldId="266"/>
            <ac:spMk id="198" creationId="{FB5B0058-AF13-4859-B429-4EDDE2A26F7F}"/>
          </ac:spMkLst>
        </pc:spChg>
        <pc:spChg chg="add">
          <ac:chgData name="neayer sultana" userId="82309f8c72266555" providerId="LiveId" clId="{DD2FB938-905D-4C4B-AF65-8EFB9AF4604B}" dt="2025-10-02T22:50:09.136" v="4318" actId="26606"/>
          <ac:spMkLst>
            <pc:docMk/>
            <pc:sldMk cId="937686673" sldId="266"/>
            <ac:spMk id="199" creationId="{81BD432D-FAB3-4B5D-BF27-4DA7C75B3238}"/>
          </ac:spMkLst>
        </pc:spChg>
        <pc:grpChg chg="add del">
          <ac:chgData name="neayer sultana" userId="82309f8c72266555" providerId="LiveId" clId="{DD2FB938-905D-4C4B-AF65-8EFB9AF4604B}" dt="2025-10-02T22:50:09.128" v="4317" actId="26606"/>
          <ac:grpSpMkLst>
            <pc:docMk/>
            <pc:sldMk cId="937686673" sldId="266"/>
            <ac:grpSpMk id="27" creationId="{63301095-70B2-49AA-8DA9-A35629AD621C}"/>
          </ac:grpSpMkLst>
        </pc:grpChg>
        <pc:cxnChg chg="add">
          <ac:chgData name="neayer sultana" userId="82309f8c72266555" providerId="LiveId" clId="{DD2FB938-905D-4C4B-AF65-8EFB9AF4604B}" dt="2025-10-02T22:50:09.136" v="4318" actId="26606"/>
          <ac:cxnSpMkLst>
            <pc:docMk/>
            <pc:sldMk cId="937686673" sldId="266"/>
            <ac:cxnSpMk id="200" creationId="{E6D6B450-4278-45B8-88C7-C061710E3C7E}"/>
          </ac:cxnSpMkLst>
        </pc:cxnChg>
        <pc:cxnChg chg="add">
          <ac:chgData name="neayer sultana" userId="82309f8c72266555" providerId="LiveId" clId="{DD2FB938-905D-4C4B-AF65-8EFB9AF4604B}" dt="2025-10-02T22:50:09.136" v="4318" actId="26606"/>
          <ac:cxnSpMkLst>
            <pc:docMk/>
            <pc:sldMk cId="937686673" sldId="266"/>
            <ac:cxnSpMk id="201" creationId="{74234A4C-A256-4139-A5F4-27078F0D6796}"/>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A32955-781A-459A-8384-C09379A18B34}" type="doc">
      <dgm:prSet loTypeId="urn:microsoft.com/office/officeart/2008/layout/LinedList" loCatId="list" qsTypeId="urn:microsoft.com/office/officeart/2005/8/quickstyle/simple4" qsCatId="simple" csTypeId="urn:microsoft.com/office/officeart/2005/8/colors/accent1_2" csCatId="accent1"/>
      <dgm:spPr/>
      <dgm:t>
        <a:bodyPr/>
        <a:lstStyle/>
        <a:p>
          <a:endParaRPr lang="en-US"/>
        </a:p>
      </dgm:t>
    </dgm:pt>
    <dgm:pt modelId="{4EFBA5E9-4C3E-47DB-871F-32909C144F1B}">
      <dgm:prSet/>
      <dgm:spPr/>
      <dgm:t>
        <a:bodyPr/>
        <a:lstStyle/>
        <a:p>
          <a:r>
            <a:rPr lang="en-GB"/>
            <a:t>Explain Piaget</a:t>
          </a:r>
          <a:endParaRPr lang="en-US"/>
        </a:p>
      </dgm:t>
    </dgm:pt>
    <dgm:pt modelId="{C53B4478-1264-4829-9DF8-226C334DA4F2}" type="parTrans" cxnId="{D5C72BCB-453D-4DB3-8BEB-0D107F23570C}">
      <dgm:prSet/>
      <dgm:spPr/>
      <dgm:t>
        <a:bodyPr/>
        <a:lstStyle/>
        <a:p>
          <a:endParaRPr lang="en-US"/>
        </a:p>
      </dgm:t>
    </dgm:pt>
    <dgm:pt modelId="{3EF89D7A-5CF2-40A8-959D-A133FA3AFB8D}" type="sibTrans" cxnId="{D5C72BCB-453D-4DB3-8BEB-0D107F23570C}">
      <dgm:prSet/>
      <dgm:spPr/>
      <dgm:t>
        <a:bodyPr/>
        <a:lstStyle/>
        <a:p>
          <a:endParaRPr lang="en-US"/>
        </a:p>
      </dgm:t>
    </dgm:pt>
    <dgm:pt modelId="{EA6BF016-3076-4714-9C9F-AD72039D966B}">
      <dgm:prSet/>
      <dgm:spPr/>
      <dgm:t>
        <a:bodyPr/>
        <a:lstStyle/>
        <a:p>
          <a:r>
            <a:rPr lang="en-GB"/>
            <a:t>Explain Amira’s situation</a:t>
          </a:r>
          <a:endParaRPr lang="en-US"/>
        </a:p>
      </dgm:t>
    </dgm:pt>
    <dgm:pt modelId="{AB3FE9D3-8E2C-4B73-A672-D1C9FDC56091}" type="parTrans" cxnId="{CC1FB906-C7FE-4A3C-8E26-2CA6CE34F19D}">
      <dgm:prSet/>
      <dgm:spPr/>
      <dgm:t>
        <a:bodyPr/>
        <a:lstStyle/>
        <a:p>
          <a:endParaRPr lang="en-US"/>
        </a:p>
      </dgm:t>
    </dgm:pt>
    <dgm:pt modelId="{9E2D9D57-2ED0-4719-93F0-8AB2E1DCA5BF}" type="sibTrans" cxnId="{CC1FB906-C7FE-4A3C-8E26-2CA6CE34F19D}">
      <dgm:prSet/>
      <dgm:spPr/>
      <dgm:t>
        <a:bodyPr/>
        <a:lstStyle/>
        <a:p>
          <a:endParaRPr lang="en-US"/>
        </a:p>
      </dgm:t>
    </dgm:pt>
    <dgm:pt modelId="{98123214-2D30-4BDF-8630-0A2F6D971E1F}">
      <dgm:prSet/>
      <dgm:spPr/>
      <dgm:t>
        <a:bodyPr/>
        <a:lstStyle/>
        <a:p>
          <a:r>
            <a:rPr lang="en-GB"/>
            <a:t>Nature vs Nurture</a:t>
          </a:r>
          <a:endParaRPr lang="en-US"/>
        </a:p>
      </dgm:t>
    </dgm:pt>
    <dgm:pt modelId="{B9F2BE34-EBD6-411D-AEEE-A71298F43086}" type="parTrans" cxnId="{9A358F44-8067-4C8F-A970-A95AECB44B0A}">
      <dgm:prSet/>
      <dgm:spPr/>
      <dgm:t>
        <a:bodyPr/>
        <a:lstStyle/>
        <a:p>
          <a:endParaRPr lang="en-US"/>
        </a:p>
      </dgm:t>
    </dgm:pt>
    <dgm:pt modelId="{C30E3A80-8D7E-451B-97B4-B8A6F367C9A7}" type="sibTrans" cxnId="{9A358F44-8067-4C8F-A970-A95AECB44B0A}">
      <dgm:prSet/>
      <dgm:spPr/>
      <dgm:t>
        <a:bodyPr/>
        <a:lstStyle/>
        <a:p>
          <a:endParaRPr lang="en-US"/>
        </a:p>
      </dgm:t>
    </dgm:pt>
    <dgm:pt modelId="{4B91103A-D3AE-40AD-A88A-2F78D745C214}">
      <dgm:prSet/>
      <dgm:spPr/>
      <dgm:t>
        <a:bodyPr/>
        <a:lstStyle/>
        <a:p>
          <a:r>
            <a:rPr lang="en-GB"/>
            <a:t>Evalation</a:t>
          </a:r>
          <a:endParaRPr lang="en-US"/>
        </a:p>
      </dgm:t>
    </dgm:pt>
    <dgm:pt modelId="{53362CF8-CAB1-4994-93CE-3B96AB4C16B6}" type="parTrans" cxnId="{D2C112A0-EBDA-4CCE-83BE-CCEB60E3E33B}">
      <dgm:prSet/>
      <dgm:spPr/>
      <dgm:t>
        <a:bodyPr/>
        <a:lstStyle/>
        <a:p>
          <a:endParaRPr lang="en-US"/>
        </a:p>
      </dgm:t>
    </dgm:pt>
    <dgm:pt modelId="{D1BB8C8A-3B3E-442C-B23B-C6A15844A0BD}" type="sibTrans" cxnId="{D2C112A0-EBDA-4CCE-83BE-CCEB60E3E33B}">
      <dgm:prSet/>
      <dgm:spPr/>
      <dgm:t>
        <a:bodyPr/>
        <a:lstStyle/>
        <a:p>
          <a:endParaRPr lang="en-US"/>
        </a:p>
      </dgm:t>
    </dgm:pt>
    <dgm:pt modelId="{42FF1400-7A7D-469B-A101-B43FD4102003}" type="pres">
      <dgm:prSet presAssocID="{38A32955-781A-459A-8384-C09379A18B34}" presName="vert0" presStyleCnt="0">
        <dgm:presLayoutVars>
          <dgm:dir/>
          <dgm:animOne val="branch"/>
          <dgm:animLvl val="lvl"/>
        </dgm:presLayoutVars>
      </dgm:prSet>
      <dgm:spPr/>
    </dgm:pt>
    <dgm:pt modelId="{979C522D-EB48-4078-B1E6-CE377C52D179}" type="pres">
      <dgm:prSet presAssocID="{4EFBA5E9-4C3E-47DB-871F-32909C144F1B}" presName="thickLine" presStyleLbl="alignNode1" presStyleIdx="0" presStyleCnt="4"/>
      <dgm:spPr/>
    </dgm:pt>
    <dgm:pt modelId="{82305354-C8D5-4076-BCDF-9F9BD45CD393}" type="pres">
      <dgm:prSet presAssocID="{4EFBA5E9-4C3E-47DB-871F-32909C144F1B}" presName="horz1" presStyleCnt="0"/>
      <dgm:spPr/>
    </dgm:pt>
    <dgm:pt modelId="{5F575819-282B-408B-B0DC-5D7C6ACBBEC7}" type="pres">
      <dgm:prSet presAssocID="{4EFBA5E9-4C3E-47DB-871F-32909C144F1B}" presName="tx1" presStyleLbl="revTx" presStyleIdx="0" presStyleCnt="4"/>
      <dgm:spPr/>
    </dgm:pt>
    <dgm:pt modelId="{4C488E26-139F-4D90-B321-7FDBD4433C88}" type="pres">
      <dgm:prSet presAssocID="{4EFBA5E9-4C3E-47DB-871F-32909C144F1B}" presName="vert1" presStyleCnt="0"/>
      <dgm:spPr/>
    </dgm:pt>
    <dgm:pt modelId="{F1A277DD-D4C3-4C9B-8778-8F7D540591ED}" type="pres">
      <dgm:prSet presAssocID="{EA6BF016-3076-4714-9C9F-AD72039D966B}" presName="thickLine" presStyleLbl="alignNode1" presStyleIdx="1" presStyleCnt="4"/>
      <dgm:spPr/>
    </dgm:pt>
    <dgm:pt modelId="{17029883-449A-4468-9CFC-23887F33ABA7}" type="pres">
      <dgm:prSet presAssocID="{EA6BF016-3076-4714-9C9F-AD72039D966B}" presName="horz1" presStyleCnt="0"/>
      <dgm:spPr/>
    </dgm:pt>
    <dgm:pt modelId="{84D82167-0575-4716-B717-E5B30DAE9ADC}" type="pres">
      <dgm:prSet presAssocID="{EA6BF016-3076-4714-9C9F-AD72039D966B}" presName="tx1" presStyleLbl="revTx" presStyleIdx="1" presStyleCnt="4"/>
      <dgm:spPr/>
    </dgm:pt>
    <dgm:pt modelId="{525C3488-E41C-40C1-806B-6D5D7AF83553}" type="pres">
      <dgm:prSet presAssocID="{EA6BF016-3076-4714-9C9F-AD72039D966B}" presName="vert1" presStyleCnt="0"/>
      <dgm:spPr/>
    </dgm:pt>
    <dgm:pt modelId="{8F0DBDA7-A697-440E-86CC-37E7036A251E}" type="pres">
      <dgm:prSet presAssocID="{98123214-2D30-4BDF-8630-0A2F6D971E1F}" presName="thickLine" presStyleLbl="alignNode1" presStyleIdx="2" presStyleCnt="4"/>
      <dgm:spPr/>
    </dgm:pt>
    <dgm:pt modelId="{F8D80C91-DDFF-495A-8D3B-42135A9AAF12}" type="pres">
      <dgm:prSet presAssocID="{98123214-2D30-4BDF-8630-0A2F6D971E1F}" presName="horz1" presStyleCnt="0"/>
      <dgm:spPr/>
    </dgm:pt>
    <dgm:pt modelId="{AFC01F33-78F4-42E7-83BC-D4D86539EA56}" type="pres">
      <dgm:prSet presAssocID="{98123214-2D30-4BDF-8630-0A2F6D971E1F}" presName="tx1" presStyleLbl="revTx" presStyleIdx="2" presStyleCnt="4"/>
      <dgm:spPr/>
    </dgm:pt>
    <dgm:pt modelId="{7A77C554-B411-4B1C-9918-6E026AC38BD0}" type="pres">
      <dgm:prSet presAssocID="{98123214-2D30-4BDF-8630-0A2F6D971E1F}" presName="vert1" presStyleCnt="0"/>
      <dgm:spPr/>
    </dgm:pt>
    <dgm:pt modelId="{91F725A9-0E78-40F7-B584-7DFE49C682C0}" type="pres">
      <dgm:prSet presAssocID="{4B91103A-D3AE-40AD-A88A-2F78D745C214}" presName="thickLine" presStyleLbl="alignNode1" presStyleIdx="3" presStyleCnt="4"/>
      <dgm:spPr/>
    </dgm:pt>
    <dgm:pt modelId="{EABB0451-86B9-4E9D-ACE1-FB13070FBF04}" type="pres">
      <dgm:prSet presAssocID="{4B91103A-D3AE-40AD-A88A-2F78D745C214}" presName="horz1" presStyleCnt="0"/>
      <dgm:spPr/>
    </dgm:pt>
    <dgm:pt modelId="{9DAE7A04-93DA-4151-BAE9-C0DC799E8F99}" type="pres">
      <dgm:prSet presAssocID="{4B91103A-D3AE-40AD-A88A-2F78D745C214}" presName="tx1" presStyleLbl="revTx" presStyleIdx="3" presStyleCnt="4"/>
      <dgm:spPr/>
    </dgm:pt>
    <dgm:pt modelId="{903AF058-8EEA-43F7-9B5B-8BF946AE0B0C}" type="pres">
      <dgm:prSet presAssocID="{4B91103A-D3AE-40AD-A88A-2F78D745C214}" presName="vert1" presStyleCnt="0"/>
      <dgm:spPr/>
    </dgm:pt>
  </dgm:ptLst>
  <dgm:cxnLst>
    <dgm:cxn modelId="{CC1FB906-C7FE-4A3C-8E26-2CA6CE34F19D}" srcId="{38A32955-781A-459A-8384-C09379A18B34}" destId="{EA6BF016-3076-4714-9C9F-AD72039D966B}" srcOrd="1" destOrd="0" parTransId="{AB3FE9D3-8E2C-4B73-A672-D1C9FDC56091}" sibTransId="{9E2D9D57-2ED0-4719-93F0-8AB2E1DCA5BF}"/>
    <dgm:cxn modelId="{C188AA26-543D-4159-9A1F-66BA294033C5}" type="presOf" srcId="{4EFBA5E9-4C3E-47DB-871F-32909C144F1B}" destId="{5F575819-282B-408B-B0DC-5D7C6ACBBEC7}" srcOrd="0" destOrd="0" presId="urn:microsoft.com/office/officeart/2008/layout/LinedList"/>
    <dgm:cxn modelId="{A0738530-B910-4A71-9C14-9861C8F145FF}" type="presOf" srcId="{38A32955-781A-459A-8384-C09379A18B34}" destId="{42FF1400-7A7D-469B-A101-B43FD4102003}" srcOrd="0" destOrd="0" presId="urn:microsoft.com/office/officeart/2008/layout/LinedList"/>
    <dgm:cxn modelId="{3F830E43-653D-4AAF-A3A7-C013A7CA3EAC}" type="presOf" srcId="{4B91103A-D3AE-40AD-A88A-2F78D745C214}" destId="{9DAE7A04-93DA-4151-BAE9-C0DC799E8F99}" srcOrd="0" destOrd="0" presId="urn:microsoft.com/office/officeart/2008/layout/LinedList"/>
    <dgm:cxn modelId="{9A358F44-8067-4C8F-A970-A95AECB44B0A}" srcId="{38A32955-781A-459A-8384-C09379A18B34}" destId="{98123214-2D30-4BDF-8630-0A2F6D971E1F}" srcOrd="2" destOrd="0" parTransId="{B9F2BE34-EBD6-411D-AEEE-A71298F43086}" sibTransId="{C30E3A80-8D7E-451B-97B4-B8A6F367C9A7}"/>
    <dgm:cxn modelId="{D2C112A0-EBDA-4CCE-83BE-CCEB60E3E33B}" srcId="{38A32955-781A-459A-8384-C09379A18B34}" destId="{4B91103A-D3AE-40AD-A88A-2F78D745C214}" srcOrd="3" destOrd="0" parTransId="{53362CF8-CAB1-4994-93CE-3B96AB4C16B6}" sibTransId="{D1BB8C8A-3B3E-442C-B23B-C6A15844A0BD}"/>
    <dgm:cxn modelId="{881C60A6-3F3E-4186-8BD3-59B86ABBB86D}" type="presOf" srcId="{EA6BF016-3076-4714-9C9F-AD72039D966B}" destId="{84D82167-0575-4716-B717-E5B30DAE9ADC}" srcOrd="0" destOrd="0" presId="urn:microsoft.com/office/officeart/2008/layout/LinedList"/>
    <dgm:cxn modelId="{D5C72BCB-453D-4DB3-8BEB-0D107F23570C}" srcId="{38A32955-781A-459A-8384-C09379A18B34}" destId="{4EFBA5E9-4C3E-47DB-871F-32909C144F1B}" srcOrd="0" destOrd="0" parTransId="{C53B4478-1264-4829-9DF8-226C334DA4F2}" sibTransId="{3EF89D7A-5CF2-40A8-959D-A133FA3AFB8D}"/>
    <dgm:cxn modelId="{676216FE-043F-4E35-87F7-8160C076A316}" type="presOf" srcId="{98123214-2D30-4BDF-8630-0A2F6D971E1F}" destId="{AFC01F33-78F4-42E7-83BC-D4D86539EA56}" srcOrd="0" destOrd="0" presId="urn:microsoft.com/office/officeart/2008/layout/LinedList"/>
    <dgm:cxn modelId="{F16A1534-9B5F-40B4-9DA7-3F539C8BFC54}" type="presParOf" srcId="{42FF1400-7A7D-469B-A101-B43FD4102003}" destId="{979C522D-EB48-4078-B1E6-CE377C52D179}" srcOrd="0" destOrd="0" presId="urn:microsoft.com/office/officeart/2008/layout/LinedList"/>
    <dgm:cxn modelId="{2458292A-9A3D-47A6-8227-4E05032E6B3F}" type="presParOf" srcId="{42FF1400-7A7D-469B-A101-B43FD4102003}" destId="{82305354-C8D5-4076-BCDF-9F9BD45CD393}" srcOrd="1" destOrd="0" presId="urn:microsoft.com/office/officeart/2008/layout/LinedList"/>
    <dgm:cxn modelId="{E2333D24-907B-4F46-996F-C331D1EDEBC1}" type="presParOf" srcId="{82305354-C8D5-4076-BCDF-9F9BD45CD393}" destId="{5F575819-282B-408B-B0DC-5D7C6ACBBEC7}" srcOrd="0" destOrd="0" presId="urn:microsoft.com/office/officeart/2008/layout/LinedList"/>
    <dgm:cxn modelId="{AA9AF3D9-9D77-4B3C-83E9-4945FCFFB778}" type="presParOf" srcId="{82305354-C8D5-4076-BCDF-9F9BD45CD393}" destId="{4C488E26-139F-4D90-B321-7FDBD4433C88}" srcOrd="1" destOrd="0" presId="urn:microsoft.com/office/officeart/2008/layout/LinedList"/>
    <dgm:cxn modelId="{C38593A8-DF25-4B6B-86E1-2B8C51DFB6A9}" type="presParOf" srcId="{42FF1400-7A7D-469B-A101-B43FD4102003}" destId="{F1A277DD-D4C3-4C9B-8778-8F7D540591ED}" srcOrd="2" destOrd="0" presId="urn:microsoft.com/office/officeart/2008/layout/LinedList"/>
    <dgm:cxn modelId="{40F4AC22-CF4A-4659-9AAB-8612A9528C14}" type="presParOf" srcId="{42FF1400-7A7D-469B-A101-B43FD4102003}" destId="{17029883-449A-4468-9CFC-23887F33ABA7}" srcOrd="3" destOrd="0" presId="urn:microsoft.com/office/officeart/2008/layout/LinedList"/>
    <dgm:cxn modelId="{87E3CB64-24B8-439D-B684-BF0808C1A48C}" type="presParOf" srcId="{17029883-449A-4468-9CFC-23887F33ABA7}" destId="{84D82167-0575-4716-B717-E5B30DAE9ADC}" srcOrd="0" destOrd="0" presId="urn:microsoft.com/office/officeart/2008/layout/LinedList"/>
    <dgm:cxn modelId="{F21E6D34-0F07-4450-BBC5-EFCF112152B7}" type="presParOf" srcId="{17029883-449A-4468-9CFC-23887F33ABA7}" destId="{525C3488-E41C-40C1-806B-6D5D7AF83553}" srcOrd="1" destOrd="0" presId="urn:microsoft.com/office/officeart/2008/layout/LinedList"/>
    <dgm:cxn modelId="{933F3ED0-330A-49A2-8D28-4869DF600E0D}" type="presParOf" srcId="{42FF1400-7A7D-469B-A101-B43FD4102003}" destId="{8F0DBDA7-A697-440E-86CC-37E7036A251E}" srcOrd="4" destOrd="0" presId="urn:microsoft.com/office/officeart/2008/layout/LinedList"/>
    <dgm:cxn modelId="{30F39EAE-BC51-4BA5-813D-654CF4938798}" type="presParOf" srcId="{42FF1400-7A7D-469B-A101-B43FD4102003}" destId="{F8D80C91-DDFF-495A-8D3B-42135A9AAF12}" srcOrd="5" destOrd="0" presId="urn:microsoft.com/office/officeart/2008/layout/LinedList"/>
    <dgm:cxn modelId="{18D0AD47-3517-4965-A779-BE7CD130FEDD}" type="presParOf" srcId="{F8D80C91-DDFF-495A-8D3B-42135A9AAF12}" destId="{AFC01F33-78F4-42E7-83BC-D4D86539EA56}" srcOrd="0" destOrd="0" presId="urn:microsoft.com/office/officeart/2008/layout/LinedList"/>
    <dgm:cxn modelId="{E063C887-B38D-4E4A-8457-EC54FDF43122}" type="presParOf" srcId="{F8D80C91-DDFF-495A-8D3B-42135A9AAF12}" destId="{7A77C554-B411-4B1C-9918-6E026AC38BD0}" srcOrd="1" destOrd="0" presId="urn:microsoft.com/office/officeart/2008/layout/LinedList"/>
    <dgm:cxn modelId="{F4EC66B1-F15C-4B57-9986-D69A0CA342EC}" type="presParOf" srcId="{42FF1400-7A7D-469B-A101-B43FD4102003}" destId="{91F725A9-0E78-40F7-B584-7DFE49C682C0}" srcOrd="6" destOrd="0" presId="urn:microsoft.com/office/officeart/2008/layout/LinedList"/>
    <dgm:cxn modelId="{CF808D97-4527-4154-8D2A-245C3FE22DF2}" type="presParOf" srcId="{42FF1400-7A7D-469B-A101-B43FD4102003}" destId="{EABB0451-86B9-4E9D-ACE1-FB13070FBF04}" srcOrd="7" destOrd="0" presId="urn:microsoft.com/office/officeart/2008/layout/LinedList"/>
    <dgm:cxn modelId="{738A61D0-AF6F-4CD3-9789-64346B6F29A3}" type="presParOf" srcId="{EABB0451-86B9-4E9D-ACE1-FB13070FBF04}" destId="{9DAE7A04-93DA-4151-BAE9-C0DC799E8F99}" srcOrd="0" destOrd="0" presId="urn:microsoft.com/office/officeart/2008/layout/LinedList"/>
    <dgm:cxn modelId="{FE47B847-924E-40DA-A7D4-E5F4B785EE4E}" type="presParOf" srcId="{EABB0451-86B9-4E9D-ACE1-FB13070FBF04}" destId="{903AF058-8EEA-43F7-9B5B-8BF946AE0B0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9C522D-EB48-4078-B1E6-CE377C52D179}">
      <dsp:nvSpPr>
        <dsp:cNvPr id="0" name=""/>
        <dsp:cNvSpPr/>
      </dsp:nvSpPr>
      <dsp:spPr>
        <a:xfrm>
          <a:off x="0" y="0"/>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F575819-282B-408B-B0DC-5D7C6ACBBEC7}">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GB" sz="5000" kern="1200"/>
            <a:t>Explain Piaget</a:t>
          </a:r>
          <a:endParaRPr lang="en-US" sz="5000" kern="1200"/>
        </a:p>
      </dsp:txBody>
      <dsp:txXfrm>
        <a:off x="0" y="0"/>
        <a:ext cx="10515600" cy="1087834"/>
      </dsp:txXfrm>
    </dsp:sp>
    <dsp:sp modelId="{F1A277DD-D4C3-4C9B-8778-8F7D540591ED}">
      <dsp:nvSpPr>
        <dsp:cNvPr id="0" name=""/>
        <dsp:cNvSpPr/>
      </dsp:nvSpPr>
      <dsp:spPr>
        <a:xfrm>
          <a:off x="0" y="1087834"/>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4D82167-0575-4716-B717-E5B30DAE9ADC}">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GB" sz="5000" kern="1200"/>
            <a:t>Explain Amira’s situation</a:t>
          </a:r>
          <a:endParaRPr lang="en-US" sz="5000" kern="1200"/>
        </a:p>
      </dsp:txBody>
      <dsp:txXfrm>
        <a:off x="0" y="1087834"/>
        <a:ext cx="10515600" cy="1087834"/>
      </dsp:txXfrm>
    </dsp:sp>
    <dsp:sp modelId="{8F0DBDA7-A697-440E-86CC-37E7036A251E}">
      <dsp:nvSpPr>
        <dsp:cNvPr id="0" name=""/>
        <dsp:cNvSpPr/>
      </dsp:nvSpPr>
      <dsp:spPr>
        <a:xfrm>
          <a:off x="0" y="2175669"/>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FC01F33-78F4-42E7-83BC-D4D86539EA56}">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GB" sz="5000" kern="1200"/>
            <a:t>Nature vs Nurture</a:t>
          </a:r>
          <a:endParaRPr lang="en-US" sz="5000" kern="1200"/>
        </a:p>
      </dsp:txBody>
      <dsp:txXfrm>
        <a:off x="0" y="2175669"/>
        <a:ext cx="10515600" cy="1087834"/>
      </dsp:txXfrm>
    </dsp:sp>
    <dsp:sp modelId="{91F725A9-0E78-40F7-B584-7DFE49C682C0}">
      <dsp:nvSpPr>
        <dsp:cNvPr id="0" name=""/>
        <dsp:cNvSpPr/>
      </dsp:nvSpPr>
      <dsp:spPr>
        <a:xfrm>
          <a:off x="0" y="3263503"/>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DAE7A04-93DA-4151-BAE9-C0DC799E8F99}">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GB" sz="5000" kern="1200"/>
            <a:t>Evalation</a:t>
          </a:r>
          <a:endParaRPr lang="en-US" sz="5000" kern="1200"/>
        </a:p>
      </dsp:txBody>
      <dsp:txXfrm>
        <a:off x="0" y="3263503"/>
        <a:ext cx="10515600" cy="108783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95BD3C-280D-4808-AC2B-1A8FC57D5771}" type="datetimeFigureOut">
              <a:rPr lang="en-GB" smtClean="0"/>
              <a:t>03/10/2025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3BB712-A5B7-44D5-B1A7-34616919956A}" type="slidenum">
              <a:rPr lang="en-GB" smtClean="0"/>
              <a:t>‹#›</a:t>
            </a:fld>
            <a:endParaRPr lang="en-GB"/>
          </a:p>
        </p:txBody>
      </p:sp>
    </p:spTree>
    <p:extLst>
      <p:ext uri="{BB962C8B-B14F-4D97-AF65-F5344CB8AC3E}">
        <p14:creationId xmlns:p14="http://schemas.microsoft.com/office/powerpoint/2010/main" val="3627907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my name is Neayer Sultana and I am going to talk about Piaget's Theory. </a:t>
            </a:r>
          </a:p>
        </p:txBody>
      </p:sp>
      <p:sp>
        <p:nvSpPr>
          <p:cNvPr id="4" name="Slide Number Placeholder 3"/>
          <p:cNvSpPr>
            <a:spLocks noGrp="1"/>
          </p:cNvSpPr>
          <p:nvPr>
            <p:ph type="sldNum" sz="quarter" idx="5"/>
          </p:nvPr>
        </p:nvSpPr>
        <p:spPr/>
        <p:txBody>
          <a:bodyPr/>
          <a:lstStyle/>
          <a:p>
            <a:fld id="{BC3BB712-A5B7-44D5-B1A7-34616919956A}" type="slidenum">
              <a:rPr lang="en-GB" smtClean="0"/>
              <a:t>1</a:t>
            </a:fld>
            <a:endParaRPr lang="en-GB"/>
          </a:p>
        </p:txBody>
      </p:sp>
    </p:spTree>
    <p:extLst>
      <p:ext uri="{BB962C8B-B14F-4D97-AF65-F5344CB8AC3E}">
        <p14:creationId xmlns:p14="http://schemas.microsoft.com/office/powerpoint/2010/main" val="3296537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going to explain what the theory says. </a:t>
            </a:r>
          </a:p>
          <a:p>
            <a:r>
              <a:rPr lang="en-GB" dirty="0"/>
              <a:t>I am going to explain the theory with Amiras situation. </a:t>
            </a:r>
          </a:p>
          <a:p>
            <a:r>
              <a:rPr lang="en-GB" dirty="0"/>
              <a:t>I am going to look at nature versus nurture and I am going to give you an evaluation of the theory. </a:t>
            </a:r>
          </a:p>
        </p:txBody>
      </p:sp>
      <p:sp>
        <p:nvSpPr>
          <p:cNvPr id="4" name="Slide Number Placeholder 3"/>
          <p:cNvSpPr>
            <a:spLocks noGrp="1"/>
          </p:cNvSpPr>
          <p:nvPr>
            <p:ph type="sldNum" sz="quarter" idx="5"/>
          </p:nvPr>
        </p:nvSpPr>
        <p:spPr/>
        <p:txBody>
          <a:bodyPr/>
          <a:lstStyle/>
          <a:p>
            <a:fld id="{BC3BB712-A5B7-44D5-B1A7-34616919956A}" type="slidenum">
              <a:rPr lang="en-GB" smtClean="0"/>
              <a:t>2</a:t>
            </a:fld>
            <a:endParaRPr lang="en-GB"/>
          </a:p>
        </p:txBody>
      </p:sp>
    </p:spTree>
    <p:extLst>
      <p:ext uri="{BB962C8B-B14F-4D97-AF65-F5344CB8AC3E}">
        <p14:creationId xmlns:p14="http://schemas.microsoft.com/office/powerpoint/2010/main" val="29376869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10F03-0DE4-88C4-7FB0-466199AE591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797F9B0-B7FD-BD1B-2835-A476565A947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75EC59-117B-611D-A253-FB9CEA8B6760}"/>
              </a:ext>
            </a:extLst>
          </p:cNvPr>
          <p:cNvSpPr>
            <a:spLocks noGrp="1"/>
          </p:cNvSpPr>
          <p:nvPr>
            <p:ph type="dt" sz="half" idx="10"/>
          </p:nvPr>
        </p:nvSpPr>
        <p:spPr/>
        <p:txBody>
          <a:bodyPr/>
          <a:lstStyle/>
          <a:p>
            <a:fld id="{B8B12557-CD1C-4DC3-862E-D5DCA9B060CB}" type="datetimeFigureOut">
              <a:rPr lang="en-GB" smtClean="0"/>
              <a:t>03/10/2025</a:t>
            </a:fld>
            <a:endParaRPr lang="en-GB"/>
          </a:p>
        </p:txBody>
      </p:sp>
      <p:sp>
        <p:nvSpPr>
          <p:cNvPr id="5" name="Footer Placeholder 4">
            <a:extLst>
              <a:ext uri="{FF2B5EF4-FFF2-40B4-BE49-F238E27FC236}">
                <a16:creationId xmlns:a16="http://schemas.microsoft.com/office/drawing/2014/main" id="{0497BE54-4C20-EC82-0362-588B8B66AE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173D5A-9E5E-828A-4F60-D70D86D40E40}"/>
              </a:ext>
            </a:extLst>
          </p:cNvPr>
          <p:cNvSpPr>
            <a:spLocks noGrp="1"/>
          </p:cNvSpPr>
          <p:nvPr>
            <p:ph type="sldNum" sz="quarter" idx="12"/>
          </p:nvPr>
        </p:nvSpPr>
        <p:spPr/>
        <p:txBody>
          <a:bodyPr/>
          <a:lstStyle/>
          <a:p>
            <a:fld id="{100D5BCF-1865-4E08-BF20-C879897278AC}" type="slidenum">
              <a:rPr lang="en-GB" smtClean="0"/>
              <a:t>‹#›</a:t>
            </a:fld>
            <a:endParaRPr lang="en-GB"/>
          </a:p>
        </p:txBody>
      </p:sp>
    </p:spTree>
    <p:extLst>
      <p:ext uri="{BB962C8B-B14F-4D97-AF65-F5344CB8AC3E}">
        <p14:creationId xmlns:p14="http://schemas.microsoft.com/office/powerpoint/2010/main" val="6471156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3E387-821E-23C1-07AB-5DE4D0FBCD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C95624-F0C1-B792-9E1D-FE5D2A184C1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35084-68CA-B800-15E6-5A6DE9DF0975}"/>
              </a:ext>
            </a:extLst>
          </p:cNvPr>
          <p:cNvSpPr>
            <a:spLocks noGrp="1"/>
          </p:cNvSpPr>
          <p:nvPr>
            <p:ph type="dt" sz="half" idx="10"/>
          </p:nvPr>
        </p:nvSpPr>
        <p:spPr/>
        <p:txBody>
          <a:bodyPr/>
          <a:lstStyle/>
          <a:p>
            <a:fld id="{B8B12557-CD1C-4DC3-862E-D5DCA9B060CB}" type="datetimeFigureOut">
              <a:rPr lang="en-GB" smtClean="0"/>
              <a:t>03/10/2025</a:t>
            </a:fld>
            <a:endParaRPr lang="en-GB"/>
          </a:p>
        </p:txBody>
      </p:sp>
      <p:sp>
        <p:nvSpPr>
          <p:cNvPr id="5" name="Footer Placeholder 4">
            <a:extLst>
              <a:ext uri="{FF2B5EF4-FFF2-40B4-BE49-F238E27FC236}">
                <a16:creationId xmlns:a16="http://schemas.microsoft.com/office/drawing/2014/main" id="{518EF160-4EC6-D8A2-2555-BFA2B46F03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F47D4E-C579-AF73-C1ED-8AF51421CE77}"/>
              </a:ext>
            </a:extLst>
          </p:cNvPr>
          <p:cNvSpPr>
            <a:spLocks noGrp="1"/>
          </p:cNvSpPr>
          <p:nvPr>
            <p:ph type="sldNum" sz="quarter" idx="12"/>
          </p:nvPr>
        </p:nvSpPr>
        <p:spPr/>
        <p:txBody>
          <a:bodyPr/>
          <a:lstStyle/>
          <a:p>
            <a:fld id="{100D5BCF-1865-4E08-BF20-C879897278AC}" type="slidenum">
              <a:rPr lang="en-GB" smtClean="0"/>
              <a:t>‹#›</a:t>
            </a:fld>
            <a:endParaRPr lang="en-GB"/>
          </a:p>
        </p:txBody>
      </p:sp>
    </p:spTree>
    <p:extLst>
      <p:ext uri="{BB962C8B-B14F-4D97-AF65-F5344CB8AC3E}">
        <p14:creationId xmlns:p14="http://schemas.microsoft.com/office/powerpoint/2010/main" val="2859068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B5AF3-0773-12BC-AE05-483429CF52F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35996FB-5195-58B1-BA0F-45E4D6793B9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8F9716-006C-5183-74E1-29DF824BEEA6}"/>
              </a:ext>
            </a:extLst>
          </p:cNvPr>
          <p:cNvSpPr>
            <a:spLocks noGrp="1"/>
          </p:cNvSpPr>
          <p:nvPr>
            <p:ph type="dt" sz="half" idx="10"/>
          </p:nvPr>
        </p:nvSpPr>
        <p:spPr/>
        <p:txBody>
          <a:bodyPr/>
          <a:lstStyle/>
          <a:p>
            <a:fld id="{B8B12557-CD1C-4DC3-862E-D5DCA9B060CB}" type="datetimeFigureOut">
              <a:rPr lang="en-GB" smtClean="0"/>
              <a:t>03/10/2025</a:t>
            </a:fld>
            <a:endParaRPr lang="en-GB"/>
          </a:p>
        </p:txBody>
      </p:sp>
      <p:sp>
        <p:nvSpPr>
          <p:cNvPr id="5" name="Footer Placeholder 4">
            <a:extLst>
              <a:ext uri="{FF2B5EF4-FFF2-40B4-BE49-F238E27FC236}">
                <a16:creationId xmlns:a16="http://schemas.microsoft.com/office/drawing/2014/main" id="{7A7A3C9B-A4D6-4824-014F-D8D4AE7E1F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3B302C-D147-E4E9-E270-C8A1B53570EB}"/>
              </a:ext>
            </a:extLst>
          </p:cNvPr>
          <p:cNvSpPr>
            <a:spLocks noGrp="1"/>
          </p:cNvSpPr>
          <p:nvPr>
            <p:ph type="sldNum" sz="quarter" idx="12"/>
          </p:nvPr>
        </p:nvSpPr>
        <p:spPr/>
        <p:txBody>
          <a:bodyPr/>
          <a:lstStyle/>
          <a:p>
            <a:fld id="{100D5BCF-1865-4E08-BF20-C879897278AC}" type="slidenum">
              <a:rPr lang="en-GB" smtClean="0"/>
              <a:t>‹#›</a:t>
            </a:fld>
            <a:endParaRPr lang="en-GB"/>
          </a:p>
        </p:txBody>
      </p:sp>
    </p:spTree>
    <p:extLst>
      <p:ext uri="{BB962C8B-B14F-4D97-AF65-F5344CB8AC3E}">
        <p14:creationId xmlns:p14="http://schemas.microsoft.com/office/powerpoint/2010/main" val="3872936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44740-52A3-EF50-B208-DA09412C3E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8A1F62-7D48-772A-D3D9-47B973F8A0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C553322-5EF2-E01E-B463-DFC8596B0B1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019254-7C0D-477F-6EFC-139BBB55BEE0}"/>
              </a:ext>
            </a:extLst>
          </p:cNvPr>
          <p:cNvSpPr>
            <a:spLocks noGrp="1"/>
          </p:cNvSpPr>
          <p:nvPr>
            <p:ph type="dt" sz="half" idx="10"/>
          </p:nvPr>
        </p:nvSpPr>
        <p:spPr/>
        <p:txBody>
          <a:bodyPr/>
          <a:lstStyle/>
          <a:p>
            <a:fld id="{B8B12557-CD1C-4DC3-862E-D5DCA9B060CB}" type="datetimeFigureOut">
              <a:rPr lang="en-GB" smtClean="0"/>
              <a:t>03/10/2025</a:t>
            </a:fld>
            <a:endParaRPr lang="en-GB"/>
          </a:p>
        </p:txBody>
      </p:sp>
      <p:sp>
        <p:nvSpPr>
          <p:cNvPr id="6" name="Footer Placeholder 5">
            <a:extLst>
              <a:ext uri="{FF2B5EF4-FFF2-40B4-BE49-F238E27FC236}">
                <a16:creationId xmlns:a16="http://schemas.microsoft.com/office/drawing/2014/main" id="{5A3F6487-3BDF-9B9E-C138-5E7C6C625B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D05EBD-12B6-2D9E-A59D-A850C725B6CD}"/>
              </a:ext>
            </a:extLst>
          </p:cNvPr>
          <p:cNvSpPr>
            <a:spLocks noGrp="1"/>
          </p:cNvSpPr>
          <p:nvPr>
            <p:ph type="sldNum" sz="quarter" idx="12"/>
          </p:nvPr>
        </p:nvSpPr>
        <p:spPr/>
        <p:txBody>
          <a:bodyPr/>
          <a:lstStyle/>
          <a:p>
            <a:fld id="{100D5BCF-1865-4E08-BF20-C879897278AC}" type="slidenum">
              <a:rPr lang="en-GB" smtClean="0"/>
              <a:t>‹#›</a:t>
            </a:fld>
            <a:endParaRPr lang="en-GB"/>
          </a:p>
        </p:txBody>
      </p:sp>
    </p:spTree>
    <p:extLst>
      <p:ext uri="{BB962C8B-B14F-4D97-AF65-F5344CB8AC3E}">
        <p14:creationId xmlns:p14="http://schemas.microsoft.com/office/powerpoint/2010/main" val="198498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700C0-10C3-B86A-C85B-78CAA42413F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45922F-1682-258B-8F1E-DC958FDB644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7761FDB-6463-83D1-554D-D986FFA43BD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FD2F16-C4F4-D58F-3343-70FF27681F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F0F5215-24B4-851C-EB97-5E49B33C94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E0D1398-5D2C-4C44-315D-068BE379DEBB}"/>
              </a:ext>
            </a:extLst>
          </p:cNvPr>
          <p:cNvSpPr>
            <a:spLocks noGrp="1"/>
          </p:cNvSpPr>
          <p:nvPr>
            <p:ph type="dt" sz="half" idx="10"/>
          </p:nvPr>
        </p:nvSpPr>
        <p:spPr/>
        <p:txBody>
          <a:bodyPr/>
          <a:lstStyle/>
          <a:p>
            <a:fld id="{B8B12557-CD1C-4DC3-862E-D5DCA9B060CB}" type="datetimeFigureOut">
              <a:rPr lang="en-GB" smtClean="0"/>
              <a:t>03/10/2025</a:t>
            </a:fld>
            <a:endParaRPr lang="en-GB"/>
          </a:p>
        </p:txBody>
      </p:sp>
      <p:sp>
        <p:nvSpPr>
          <p:cNvPr id="8" name="Footer Placeholder 7">
            <a:extLst>
              <a:ext uri="{FF2B5EF4-FFF2-40B4-BE49-F238E27FC236}">
                <a16:creationId xmlns:a16="http://schemas.microsoft.com/office/drawing/2014/main" id="{3095A5F4-6636-76F9-547B-99283F37BE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1596787-F53B-922E-1248-A840E9A15A05}"/>
              </a:ext>
            </a:extLst>
          </p:cNvPr>
          <p:cNvSpPr>
            <a:spLocks noGrp="1"/>
          </p:cNvSpPr>
          <p:nvPr>
            <p:ph type="sldNum" sz="quarter" idx="12"/>
          </p:nvPr>
        </p:nvSpPr>
        <p:spPr/>
        <p:txBody>
          <a:bodyPr/>
          <a:lstStyle/>
          <a:p>
            <a:fld id="{100D5BCF-1865-4E08-BF20-C879897278AC}" type="slidenum">
              <a:rPr lang="en-GB" smtClean="0"/>
              <a:t>‹#›</a:t>
            </a:fld>
            <a:endParaRPr lang="en-GB"/>
          </a:p>
        </p:txBody>
      </p:sp>
    </p:spTree>
    <p:extLst>
      <p:ext uri="{BB962C8B-B14F-4D97-AF65-F5344CB8AC3E}">
        <p14:creationId xmlns:p14="http://schemas.microsoft.com/office/powerpoint/2010/main" val="3710991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C3D74-60D5-46B0-15D0-4BE43FBB1D8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E84478-F769-411D-8FED-0FB20762AEA2}"/>
              </a:ext>
            </a:extLst>
          </p:cNvPr>
          <p:cNvSpPr>
            <a:spLocks noGrp="1"/>
          </p:cNvSpPr>
          <p:nvPr>
            <p:ph type="dt" sz="half" idx="10"/>
          </p:nvPr>
        </p:nvSpPr>
        <p:spPr/>
        <p:txBody>
          <a:bodyPr/>
          <a:lstStyle/>
          <a:p>
            <a:fld id="{B8B12557-CD1C-4DC3-862E-D5DCA9B060CB}" type="datetimeFigureOut">
              <a:rPr lang="en-GB" smtClean="0"/>
              <a:t>03/10/2025</a:t>
            </a:fld>
            <a:endParaRPr lang="en-GB"/>
          </a:p>
        </p:txBody>
      </p:sp>
      <p:sp>
        <p:nvSpPr>
          <p:cNvPr id="4" name="Footer Placeholder 3">
            <a:extLst>
              <a:ext uri="{FF2B5EF4-FFF2-40B4-BE49-F238E27FC236}">
                <a16:creationId xmlns:a16="http://schemas.microsoft.com/office/drawing/2014/main" id="{71493821-015F-9435-99F9-78E69E49AEA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DED2ED8-AD47-DECF-2F58-4699EDBEF663}"/>
              </a:ext>
            </a:extLst>
          </p:cNvPr>
          <p:cNvSpPr>
            <a:spLocks noGrp="1"/>
          </p:cNvSpPr>
          <p:nvPr>
            <p:ph type="sldNum" sz="quarter" idx="12"/>
          </p:nvPr>
        </p:nvSpPr>
        <p:spPr/>
        <p:txBody>
          <a:bodyPr/>
          <a:lstStyle/>
          <a:p>
            <a:fld id="{100D5BCF-1865-4E08-BF20-C879897278AC}" type="slidenum">
              <a:rPr lang="en-GB" smtClean="0"/>
              <a:t>‹#›</a:t>
            </a:fld>
            <a:endParaRPr lang="en-GB"/>
          </a:p>
        </p:txBody>
      </p:sp>
    </p:spTree>
    <p:extLst>
      <p:ext uri="{BB962C8B-B14F-4D97-AF65-F5344CB8AC3E}">
        <p14:creationId xmlns:p14="http://schemas.microsoft.com/office/powerpoint/2010/main" val="36936195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996FEC-E3A3-C185-3F9F-570DA6388525}"/>
              </a:ext>
            </a:extLst>
          </p:cNvPr>
          <p:cNvSpPr>
            <a:spLocks noGrp="1"/>
          </p:cNvSpPr>
          <p:nvPr>
            <p:ph type="dt" sz="half" idx="10"/>
          </p:nvPr>
        </p:nvSpPr>
        <p:spPr/>
        <p:txBody>
          <a:bodyPr/>
          <a:lstStyle/>
          <a:p>
            <a:fld id="{B8B12557-CD1C-4DC3-862E-D5DCA9B060CB}" type="datetimeFigureOut">
              <a:rPr lang="en-GB" smtClean="0"/>
              <a:t>03/10/2025</a:t>
            </a:fld>
            <a:endParaRPr lang="en-GB"/>
          </a:p>
        </p:txBody>
      </p:sp>
      <p:sp>
        <p:nvSpPr>
          <p:cNvPr id="3" name="Footer Placeholder 2">
            <a:extLst>
              <a:ext uri="{FF2B5EF4-FFF2-40B4-BE49-F238E27FC236}">
                <a16:creationId xmlns:a16="http://schemas.microsoft.com/office/drawing/2014/main" id="{DACADBA8-C4CC-E2CD-7296-8784BEAE886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43A4312-567F-212A-9287-7894A0C43E69}"/>
              </a:ext>
            </a:extLst>
          </p:cNvPr>
          <p:cNvSpPr>
            <a:spLocks noGrp="1"/>
          </p:cNvSpPr>
          <p:nvPr>
            <p:ph type="sldNum" sz="quarter" idx="12"/>
          </p:nvPr>
        </p:nvSpPr>
        <p:spPr/>
        <p:txBody>
          <a:bodyPr/>
          <a:lstStyle/>
          <a:p>
            <a:fld id="{100D5BCF-1865-4E08-BF20-C879897278AC}" type="slidenum">
              <a:rPr lang="en-GB" smtClean="0"/>
              <a:t>‹#›</a:t>
            </a:fld>
            <a:endParaRPr lang="en-GB"/>
          </a:p>
        </p:txBody>
      </p:sp>
    </p:spTree>
    <p:extLst>
      <p:ext uri="{BB962C8B-B14F-4D97-AF65-F5344CB8AC3E}">
        <p14:creationId xmlns:p14="http://schemas.microsoft.com/office/powerpoint/2010/main" val="3121637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A519B-6CD6-223C-FCD1-9F96953007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D36C4B4-8273-0EEA-96AA-7840AABC79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31C510B-126C-E3FC-C097-AE411B2ED6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E7EB2E-5E47-6002-53CF-5EF4DA429E00}"/>
              </a:ext>
            </a:extLst>
          </p:cNvPr>
          <p:cNvSpPr>
            <a:spLocks noGrp="1"/>
          </p:cNvSpPr>
          <p:nvPr>
            <p:ph type="dt" sz="half" idx="10"/>
          </p:nvPr>
        </p:nvSpPr>
        <p:spPr/>
        <p:txBody>
          <a:bodyPr/>
          <a:lstStyle/>
          <a:p>
            <a:fld id="{B8B12557-CD1C-4DC3-862E-D5DCA9B060CB}" type="datetimeFigureOut">
              <a:rPr lang="en-GB" smtClean="0"/>
              <a:t>03/10/2025</a:t>
            </a:fld>
            <a:endParaRPr lang="en-GB"/>
          </a:p>
        </p:txBody>
      </p:sp>
      <p:sp>
        <p:nvSpPr>
          <p:cNvPr id="6" name="Footer Placeholder 5">
            <a:extLst>
              <a:ext uri="{FF2B5EF4-FFF2-40B4-BE49-F238E27FC236}">
                <a16:creationId xmlns:a16="http://schemas.microsoft.com/office/drawing/2014/main" id="{2F282225-8522-9838-04EA-272A723552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486B4B-6B1B-92F0-F3B2-C266CFD5926D}"/>
              </a:ext>
            </a:extLst>
          </p:cNvPr>
          <p:cNvSpPr>
            <a:spLocks noGrp="1"/>
          </p:cNvSpPr>
          <p:nvPr>
            <p:ph type="sldNum" sz="quarter" idx="12"/>
          </p:nvPr>
        </p:nvSpPr>
        <p:spPr/>
        <p:txBody>
          <a:bodyPr/>
          <a:lstStyle/>
          <a:p>
            <a:fld id="{100D5BCF-1865-4E08-BF20-C879897278AC}" type="slidenum">
              <a:rPr lang="en-GB" smtClean="0"/>
              <a:t>‹#›</a:t>
            </a:fld>
            <a:endParaRPr lang="en-GB"/>
          </a:p>
        </p:txBody>
      </p:sp>
    </p:spTree>
    <p:extLst>
      <p:ext uri="{BB962C8B-B14F-4D97-AF65-F5344CB8AC3E}">
        <p14:creationId xmlns:p14="http://schemas.microsoft.com/office/powerpoint/2010/main" val="424277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FF42E-549D-F0CE-CC4D-896709A047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725B8B6-7AD4-D547-11F4-0383E51404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CBD110B-A346-9699-9406-6CDED35027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F9F830-4036-9137-C884-B50662FF347C}"/>
              </a:ext>
            </a:extLst>
          </p:cNvPr>
          <p:cNvSpPr>
            <a:spLocks noGrp="1"/>
          </p:cNvSpPr>
          <p:nvPr>
            <p:ph type="dt" sz="half" idx="10"/>
          </p:nvPr>
        </p:nvSpPr>
        <p:spPr/>
        <p:txBody>
          <a:bodyPr/>
          <a:lstStyle/>
          <a:p>
            <a:fld id="{B8B12557-CD1C-4DC3-862E-D5DCA9B060CB}" type="datetimeFigureOut">
              <a:rPr lang="en-GB" smtClean="0"/>
              <a:t>03/10/2025</a:t>
            </a:fld>
            <a:endParaRPr lang="en-GB"/>
          </a:p>
        </p:txBody>
      </p:sp>
      <p:sp>
        <p:nvSpPr>
          <p:cNvPr id="6" name="Footer Placeholder 5">
            <a:extLst>
              <a:ext uri="{FF2B5EF4-FFF2-40B4-BE49-F238E27FC236}">
                <a16:creationId xmlns:a16="http://schemas.microsoft.com/office/drawing/2014/main" id="{27EDC8EE-2F85-1E99-51CB-F0DBC9AA52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626CFF-7B4F-0172-E742-2F9AEFE75548}"/>
              </a:ext>
            </a:extLst>
          </p:cNvPr>
          <p:cNvSpPr>
            <a:spLocks noGrp="1"/>
          </p:cNvSpPr>
          <p:nvPr>
            <p:ph type="sldNum" sz="quarter" idx="12"/>
          </p:nvPr>
        </p:nvSpPr>
        <p:spPr/>
        <p:txBody>
          <a:bodyPr/>
          <a:lstStyle/>
          <a:p>
            <a:fld id="{100D5BCF-1865-4E08-BF20-C879897278AC}" type="slidenum">
              <a:rPr lang="en-GB" smtClean="0"/>
              <a:t>‹#›</a:t>
            </a:fld>
            <a:endParaRPr lang="en-GB"/>
          </a:p>
        </p:txBody>
      </p:sp>
    </p:spTree>
    <p:extLst>
      <p:ext uri="{BB962C8B-B14F-4D97-AF65-F5344CB8AC3E}">
        <p14:creationId xmlns:p14="http://schemas.microsoft.com/office/powerpoint/2010/main" val="2011922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C2649-89A9-DD7B-7A56-EA60C8B58F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F4634B-2786-6994-7922-ED387A87FE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BA03D7-D876-0F0E-A1D0-7E7697D44233}"/>
              </a:ext>
            </a:extLst>
          </p:cNvPr>
          <p:cNvSpPr>
            <a:spLocks noGrp="1"/>
          </p:cNvSpPr>
          <p:nvPr>
            <p:ph type="dt" sz="half" idx="10"/>
          </p:nvPr>
        </p:nvSpPr>
        <p:spPr/>
        <p:txBody>
          <a:bodyPr/>
          <a:lstStyle/>
          <a:p>
            <a:fld id="{B8B12557-CD1C-4DC3-862E-D5DCA9B060CB}" type="datetimeFigureOut">
              <a:rPr lang="en-GB" smtClean="0"/>
              <a:t>03/10/2025</a:t>
            </a:fld>
            <a:endParaRPr lang="en-GB"/>
          </a:p>
        </p:txBody>
      </p:sp>
      <p:sp>
        <p:nvSpPr>
          <p:cNvPr id="5" name="Footer Placeholder 4">
            <a:extLst>
              <a:ext uri="{FF2B5EF4-FFF2-40B4-BE49-F238E27FC236}">
                <a16:creationId xmlns:a16="http://schemas.microsoft.com/office/drawing/2014/main" id="{3AED19C6-CCD0-A52A-2D8C-31A8C1F1DD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DE6C6E-BF4D-C86E-099C-11279F81EEF3}"/>
              </a:ext>
            </a:extLst>
          </p:cNvPr>
          <p:cNvSpPr>
            <a:spLocks noGrp="1"/>
          </p:cNvSpPr>
          <p:nvPr>
            <p:ph type="sldNum" sz="quarter" idx="12"/>
          </p:nvPr>
        </p:nvSpPr>
        <p:spPr/>
        <p:txBody>
          <a:bodyPr/>
          <a:lstStyle/>
          <a:p>
            <a:fld id="{100D5BCF-1865-4E08-BF20-C879897278AC}" type="slidenum">
              <a:rPr lang="en-GB" smtClean="0"/>
              <a:t>‹#›</a:t>
            </a:fld>
            <a:endParaRPr lang="en-GB"/>
          </a:p>
        </p:txBody>
      </p:sp>
    </p:spTree>
    <p:extLst>
      <p:ext uri="{BB962C8B-B14F-4D97-AF65-F5344CB8AC3E}">
        <p14:creationId xmlns:p14="http://schemas.microsoft.com/office/powerpoint/2010/main" val="3795513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C890D3-7CE9-0678-92B6-CA5CF1E843E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3790A5-1849-807A-FB33-56EDF2996F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6ECBDE-1580-DF27-D653-9FF467B6E3B6}"/>
              </a:ext>
            </a:extLst>
          </p:cNvPr>
          <p:cNvSpPr>
            <a:spLocks noGrp="1"/>
          </p:cNvSpPr>
          <p:nvPr>
            <p:ph type="dt" sz="half" idx="10"/>
          </p:nvPr>
        </p:nvSpPr>
        <p:spPr/>
        <p:txBody>
          <a:bodyPr/>
          <a:lstStyle/>
          <a:p>
            <a:fld id="{B8B12557-CD1C-4DC3-862E-D5DCA9B060CB}" type="datetimeFigureOut">
              <a:rPr lang="en-GB" smtClean="0"/>
              <a:t>03/10/2025</a:t>
            </a:fld>
            <a:endParaRPr lang="en-GB"/>
          </a:p>
        </p:txBody>
      </p:sp>
      <p:sp>
        <p:nvSpPr>
          <p:cNvPr id="5" name="Footer Placeholder 4">
            <a:extLst>
              <a:ext uri="{FF2B5EF4-FFF2-40B4-BE49-F238E27FC236}">
                <a16:creationId xmlns:a16="http://schemas.microsoft.com/office/drawing/2014/main" id="{455754E0-2AE9-ED3A-A0FD-27BABBC6D3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B92FD2-1DDD-0715-BF9A-E7895D21471F}"/>
              </a:ext>
            </a:extLst>
          </p:cNvPr>
          <p:cNvSpPr>
            <a:spLocks noGrp="1"/>
          </p:cNvSpPr>
          <p:nvPr>
            <p:ph type="sldNum" sz="quarter" idx="12"/>
          </p:nvPr>
        </p:nvSpPr>
        <p:spPr/>
        <p:txBody>
          <a:bodyPr/>
          <a:lstStyle/>
          <a:p>
            <a:fld id="{100D5BCF-1865-4E08-BF20-C879897278AC}" type="slidenum">
              <a:rPr lang="en-GB" smtClean="0"/>
              <a:t>‹#›</a:t>
            </a:fld>
            <a:endParaRPr lang="en-GB"/>
          </a:p>
        </p:txBody>
      </p:sp>
    </p:spTree>
    <p:extLst>
      <p:ext uri="{BB962C8B-B14F-4D97-AF65-F5344CB8AC3E}">
        <p14:creationId xmlns:p14="http://schemas.microsoft.com/office/powerpoint/2010/main" val="2199621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7574F7-F7F7-6495-DD97-79E23CE258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DB3907-898A-E76C-6907-B92B73B4F0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DA9C69-88E3-586B-9E51-F79467CE2F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8B12557-CD1C-4DC3-862E-D5DCA9B060CB}" type="datetimeFigureOut">
              <a:rPr lang="en-GB" smtClean="0"/>
              <a:t>03/10/2025</a:t>
            </a:fld>
            <a:endParaRPr lang="en-GB"/>
          </a:p>
        </p:txBody>
      </p:sp>
      <p:sp>
        <p:nvSpPr>
          <p:cNvPr id="5" name="Footer Placeholder 4">
            <a:extLst>
              <a:ext uri="{FF2B5EF4-FFF2-40B4-BE49-F238E27FC236}">
                <a16:creationId xmlns:a16="http://schemas.microsoft.com/office/drawing/2014/main" id="{37B3A67E-FEE7-31F9-34CB-EEE0BFAEFE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A1BA377-9A54-58B2-0793-6AA60223CE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00D5BCF-1865-4E08-BF20-C879897278AC}" type="slidenum">
              <a:rPr lang="en-GB" smtClean="0"/>
              <a:t>‹#›</a:t>
            </a:fld>
            <a:endParaRPr lang="en-GB"/>
          </a:p>
        </p:txBody>
      </p:sp>
    </p:spTree>
    <p:extLst>
      <p:ext uri="{BB962C8B-B14F-4D97-AF65-F5344CB8AC3E}">
        <p14:creationId xmlns:p14="http://schemas.microsoft.com/office/powerpoint/2010/main" val="19522151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nc-nd/3.0/" TargetMode="External"/><Relationship Id="rId4" Type="http://schemas.openxmlformats.org/officeDocument/2006/relationships/hyperlink" Target="https://discoverywall.nz/album/457/61171" TargetMode="Externa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yorktownzen.org/2025/09/28/the-three-year-old/"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nunthorpenurseriesgroup.co.uk/5-benefits-of-nursery-for-cognitive-development/"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children sitting at a table&#10;&#10;AI-generated content may be incorrect.">
            <a:extLst>
              <a:ext uri="{FF2B5EF4-FFF2-40B4-BE49-F238E27FC236}">
                <a16:creationId xmlns:a16="http://schemas.microsoft.com/office/drawing/2014/main" id="{31A089BA-2A47-8914-C097-56960655FD38}"/>
              </a:ext>
            </a:extLst>
          </p:cNvPr>
          <p:cNvPicPr>
            <a:picLocks noChangeAspect="1"/>
          </p:cNvPicPr>
          <p:nvPr/>
        </p:nvPicPr>
        <p:blipFill>
          <a:blip r:embed="rId3">
            <a:alphaModFix amt="5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8389" b="7341"/>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FFB173C5-F36A-A0BB-0AB7-645045F360D6}"/>
              </a:ext>
            </a:extLst>
          </p:cNvPr>
          <p:cNvSpPr>
            <a:spLocks noGrp="1"/>
          </p:cNvSpPr>
          <p:nvPr>
            <p:ph type="ctrTitle"/>
          </p:nvPr>
        </p:nvSpPr>
        <p:spPr>
          <a:xfrm>
            <a:off x="1524000" y="1122362"/>
            <a:ext cx="9144000" cy="2900518"/>
          </a:xfrm>
        </p:spPr>
        <p:txBody>
          <a:bodyPr>
            <a:normAutofit/>
          </a:bodyPr>
          <a:lstStyle/>
          <a:p>
            <a:r>
              <a:rPr lang="en-GB">
                <a:solidFill>
                  <a:srgbClr val="FFFFFF"/>
                </a:solidFill>
              </a:rPr>
              <a:t>Neayer Sultana 2419538</a:t>
            </a:r>
            <a:br>
              <a:rPr lang="en-GB">
                <a:solidFill>
                  <a:srgbClr val="FFFFFF"/>
                </a:solidFill>
              </a:rPr>
            </a:br>
            <a:endParaRPr lang="en-GB">
              <a:solidFill>
                <a:srgbClr val="FFFFFF"/>
              </a:solidFill>
            </a:endParaRPr>
          </a:p>
        </p:txBody>
      </p:sp>
      <p:sp>
        <p:nvSpPr>
          <p:cNvPr id="3" name="Subtitle 2">
            <a:extLst>
              <a:ext uri="{FF2B5EF4-FFF2-40B4-BE49-F238E27FC236}">
                <a16:creationId xmlns:a16="http://schemas.microsoft.com/office/drawing/2014/main" id="{277F039B-97B1-638E-15B2-33DD58C23517}"/>
              </a:ext>
            </a:extLst>
          </p:cNvPr>
          <p:cNvSpPr>
            <a:spLocks noGrp="1"/>
          </p:cNvSpPr>
          <p:nvPr>
            <p:ph type="subTitle" idx="1"/>
          </p:nvPr>
        </p:nvSpPr>
        <p:spPr>
          <a:xfrm>
            <a:off x="1524000" y="4159404"/>
            <a:ext cx="9144000" cy="1098395"/>
          </a:xfrm>
        </p:spPr>
        <p:txBody>
          <a:bodyPr>
            <a:normAutofit/>
          </a:bodyPr>
          <a:lstStyle/>
          <a:p>
            <a:r>
              <a:rPr lang="en-GB" sz="1700">
                <a:solidFill>
                  <a:srgbClr val="FFFFFF"/>
                </a:solidFill>
              </a:rPr>
              <a:t>Certificate of Higher Education in Health and Social Care</a:t>
            </a:r>
          </a:p>
          <a:p>
            <a:r>
              <a:rPr lang="en-GB" sz="1700">
                <a:solidFill>
                  <a:srgbClr val="FFFFFF"/>
                </a:solidFill>
              </a:rPr>
              <a:t>Psychology in Health and Social Care</a:t>
            </a:r>
          </a:p>
          <a:p>
            <a:r>
              <a:rPr lang="en-GB" sz="1700">
                <a:solidFill>
                  <a:srgbClr val="FFFFFF"/>
                </a:solidFill>
              </a:rPr>
              <a:t>LCHS4010 Neale Haddon</a:t>
            </a:r>
          </a:p>
        </p:txBody>
      </p:sp>
      <p:sp>
        <p:nvSpPr>
          <p:cNvPr id="6" name="TextBox 5">
            <a:extLst>
              <a:ext uri="{FF2B5EF4-FFF2-40B4-BE49-F238E27FC236}">
                <a16:creationId xmlns:a16="http://schemas.microsoft.com/office/drawing/2014/main" id="{EC27F20B-A578-AE5C-5064-F72C08BD4529}"/>
              </a:ext>
            </a:extLst>
          </p:cNvPr>
          <p:cNvSpPr txBox="1"/>
          <p:nvPr/>
        </p:nvSpPr>
        <p:spPr>
          <a:xfrm>
            <a:off x="9581991" y="6657945"/>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discoverywall.nz/album/457/6117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46644436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up of a metal structure&#10;&#10;AI-generated content may be incorrect.">
            <a:extLst>
              <a:ext uri="{FF2B5EF4-FFF2-40B4-BE49-F238E27FC236}">
                <a16:creationId xmlns:a16="http://schemas.microsoft.com/office/drawing/2014/main" id="{EFFF32F1-F9E1-C3E5-87C3-C8D10D2D7D2A}"/>
              </a:ext>
            </a:extLst>
          </p:cNvPr>
          <p:cNvPicPr>
            <a:picLocks noChangeAspect="1"/>
          </p:cNvPicPr>
          <p:nvPr/>
        </p:nvPicPr>
        <p:blipFill>
          <a:blip r:embed="rId3">
            <a:alphaModFix amt="35000"/>
          </a:blip>
          <a:srcRect t="5647" b="1008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CB9F3AC-2B9F-C66B-2BF8-CECA77BAED3B}"/>
              </a:ext>
            </a:extLst>
          </p:cNvPr>
          <p:cNvSpPr>
            <a:spLocks noGrp="1"/>
          </p:cNvSpPr>
          <p:nvPr>
            <p:ph type="title"/>
          </p:nvPr>
        </p:nvSpPr>
        <p:spPr>
          <a:xfrm>
            <a:off x="838200" y="365125"/>
            <a:ext cx="10515600" cy="1325563"/>
          </a:xfrm>
        </p:spPr>
        <p:txBody>
          <a:bodyPr>
            <a:normAutofit/>
          </a:bodyPr>
          <a:lstStyle/>
          <a:p>
            <a:r>
              <a:rPr lang="en-GB">
                <a:solidFill>
                  <a:srgbClr val="FFFFFF"/>
                </a:solidFill>
              </a:rPr>
              <a:t>Overview</a:t>
            </a:r>
          </a:p>
        </p:txBody>
      </p:sp>
      <p:graphicFrame>
        <p:nvGraphicFramePr>
          <p:cNvPr id="5" name="Content Placeholder 2">
            <a:extLst>
              <a:ext uri="{FF2B5EF4-FFF2-40B4-BE49-F238E27FC236}">
                <a16:creationId xmlns:a16="http://schemas.microsoft.com/office/drawing/2014/main" id="{D0260C36-7776-BC82-325C-8DF30BE010D8}"/>
              </a:ext>
            </a:extLst>
          </p:cNvPr>
          <p:cNvGraphicFramePr>
            <a:graphicFrameLocks noGrp="1"/>
          </p:cNvGraphicFramePr>
          <p:nvPr>
            <p:ph idx="1"/>
            <p:extLst>
              <p:ext uri="{D42A27DB-BD31-4B8C-83A1-F6EECF244321}">
                <p14:modId xmlns:p14="http://schemas.microsoft.com/office/powerpoint/2010/main" val="203938845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4419197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en blocks stacked to form houses">
            <a:extLst>
              <a:ext uri="{FF2B5EF4-FFF2-40B4-BE49-F238E27FC236}">
                <a16:creationId xmlns:a16="http://schemas.microsoft.com/office/drawing/2014/main" id="{F119F534-F704-46C0-0A51-675E4DC29FFB}"/>
              </a:ext>
            </a:extLst>
          </p:cNvPr>
          <p:cNvPicPr>
            <a:picLocks noChangeAspect="1"/>
          </p:cNvPicPr>
          <p:nvPr/>
        </p:nvPicPr>
        <p:blipFill>
          <a:blip r:embed="rId2">
            <a:alphaModFix amt="35000"/>
          </a:blip>
          <a:srcRect t="14284" b="144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BA241FB-7175-ED64-9AEB-5CC23EFE4ADE}"/>
              </a:ext>
            </a:extLst>
          </p:cNvPr>
          <p:cNvSpPr>
            <a:spLocks noGrp="1"/>
          </p:cNvSpPr>
          <p:nvPr>
            <p:ph type="title"/>
          </p:nvPr>
        </p:nvSpPr>
        <p:spPr>
          <a:xfrm>
            <a:off x="838200" y="365125"/>
            <a:ext cx="10515600" cy="1325563"/>
          </a:xfrm>
        </p:spPr>
        <p:txBody>
          <a:bodyPr>
            <a:normAutofit/>
          </a:bodyPr>
          <a:lstStyle/>
          <a:p>
            <a:r>
              <a:rPr lang="en-GB">
                <a:solidFill>
                  <a:srgbClr val="FFFFFF"/>
                </a:solidFill>
              </a:rPr>
              <a:t>Piaget Theory</a:t>
            </a:r>
          </a:p>
        </p:txBody>
      </p:sp>
      <p:sp>
        <p:nvSpPr>
          <p:cNvPr id="3" name="Content Placeholder 2">
            <a:extLst>
              <a:ext uri="{FF2B5EF4-FFF2-40B4-BE49-F238E27FC236}">
                <a16:creationId xmlns:a16="http://schemas.microsoft.com/office/drawing/2014/main" id="{812FAE5C-B7F6-DDEC-04DD-14C99D8CF9FF}"/>
              </a:ext>
            </a:extLst>
          </p:cNvPr>
          <p:cNvSpPr>
            <a:spLocks noGrp="1"/>
          </p:cNvSpPr>
          <p:nvPr>
            <p:ph idx="1"/>
          </p:nvPr>
        </p:nvSpPr>
        <p:spPr>
          <a:xfrm>
            <a:off x="838200" y="1825625"/>
            <a:ext cx="10515600" cy="4351338"/>
          </a:xfrm>
        </p:spPr>
        <p:txBody>
          <a:bodyPr>
            <a:normAutofit/>
          </a:bodyPr>
          <a:lstStyle/>
          <a:p>
            <a:r>
              <a:rPr lang="en-GB" sz="2200" dirty="0">
                <a:solidFill>
                  <a:srgbClr val="FFFFFF"/>
                </a:solidFill>
              </a:rPr>
              <a:t>Learning (2024) speaks Piaget's Theory is about Cognitive Development.</a:t>
            </a:r>
          </a:p>
          <a:p>
            <a:r>
              <a:rPr lang="en-GB" sz="2200" dirty="0">
                <a:solidFill>
                  <a:srgbClr val="FFFFFF"/>
                </a:solidFill>
              </a:rPr>
              <a:t>Children's intelligence and understanding of the world develops through four distinct stages. </a:t>
            </a:r>
          </a:p>
          <a:p>
            <a:r>
              <a:rPr lang="en-GB" sz="2200" dirty="0">
                <a:solidFill>
                  <a:srgbClr val="FFFFFF"/>
                </a:solidFill>
              </a:rPr>
              <a:t>Sensorimotor which is from birth to 2 years old. </a:t>
            </a:r>
          </a:p>
          <a:p>
            <a:r>
              <a:rPr lang="en-GB" sz="2200" dirty="0">
                <a:solidFill>
                  <a:srgbClr val="FFFFFF"/>
                </a:solidFill>
              </a:rPr>
              <a:t>Pre Operational Stage from 2 to 7 years old.</a:t>
            </a:r>
          </a:p>
          <a:p>
            <a:r>
              <a:rPr lang="en-GB" sz="2200" dirty="0">
                <a:solidFill>
                  <a:srgbClr val="FFFFFF"/>
                </a:solidFill>
              </a:rPr>
              <a:t>Concrete Operational Stage from 7 to 11 years old.</a:t>
            </a:r>
          </a:p>
          <a:p>
            <a:r>
              <a:rPr lang="en-GB" sz="2200" dirty="0">
                <a:solidFill>
                  <a:srgbClr val="FFFFFF"/>
                </a:solidFill>
              </a:rPr>
              <a:t>Formal Operational Stage which is 12 years onward.</a:t>
            </a:r>
          </a:p>
          <a:p>
            <a:r>
              <a:rPr lang="en-GB" sz="2200" dirty="0">
                <a:solidFill>
                  <a:srgbClr val="FFFFFF"/>
                </a:solidFill>
              </a:rPr>
              <a:t>Children learn by engaging with their environment, known as assimilation which is making schemas from new information. They then accommodate by making schemas fit into the new information. These stages help develop logical thinking and idea developing (Learning, 2024). </a:t>
            </a:r>
          </a:p>
        </p:txBody>
      </p:sp>
    </p:spTree>
    <p:extLst>
      <p:ext uri="{BB962C8B-B14F-4D97-AF65-F5344CB8AC3E}">
        <p14:creationId xmlns:p14="http://schemas.microsoft.com/office/powerpoint/2010/main" val="201073595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FE67911D-4EB7-297F-53EF-F64D96DD4936}"/>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Some more on Piaget…</a:t>
            </a:r>
          </a:p>
        </p:txBody>
      </p:sp>
      <p:cxnSp>
        <p:nvCxnSpPr>
          <p:cNvPr id="13" name="Straight Connector 12">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4" name="Content Placeholder 2">
            <a:extLst>
              <a:ext uri="{FF2B5EF4-FFF2-40B4-BE49-F238E27FC236}">
                <a16:creationId xmlns:a16="http://schemas.microsoft.com/office/drawing/2014/main" id="{839C87ED-BF31-EB00-D96A-25B56EA69FAD}"/>
              </a:ext>
            </a:extLst>
          </p:cNvPr>
          <p:cNvSpPr>
            <a:spLocks noGrp="1"/>
          </p:cNvSpPr>
          <p:nvPr>
            <p:ph idx="1"/>
          </p:nvPr>
        </p:nvSpPr>
        <p:spPr>
          <a:xfrm>
            <a:off x="1392667" y="2398957"/>
            <a:ext cx="9406666" cy="3526144"/>
          </a:xfrm>
        </p:spPr>
        <p:txBody>
          <a:bodyPr>
            <a:normAutofit/>
          </a:bodyPr>
          <a:lstStyle/>
          <a:p>
            <a:r>
              <a:rPr lang="en-GB" sz="2000" dirty="0">
                <a:solidFill>
                  <a:schemeClr val="bg1"/>
                </a:solidFill>
              </a:rPr>
              <a:t>BBC (2024) adds to the information on Piaget by explaining that in the Sensorimotor stage infants learn about the world through senses and actions through things like touch, smell, hearing, seeing and remembering. </a:t>
            </a:r>
          </a:p>
          <a:p>
            <a:r>
              <a:rPr lang="en-GB" sz="2000" dirty="0">
                <a:solidFill>
                  <a:schemeClr val="bg1"/>
                </a:solidFill>
              </a:rPr>
              <a:t>In the preoperational stage they begin to use words and images to represent objects and ideas. They engage in pretend play but struggle with seeing things from others perspective it is like seeing black and white (</a:t>
            </a:r>
            <a:r>
              <a:rPr lang="en-US" sz="2000" dirty="0">
                <a:solidFill>
                  <a:schemeClr val="bg1"/>
                </a:solidFill>
              </a:rPr>
              <a:t>BBC, 2024). </a:t>
            </a:r>
            <a:endParaRPr lang="en-GB" sz="2000" dirty="0">
              <a:solidFill>
                <a:schemeClr val="bg1"/>
              </a:solidFill>
            </a:endParaRPr>
          </a:p>
          <a:p>
            <a:r>
              <a:rPr lang="en-GB" sz="2000" dirty="0">
                <a:solidFill>
                  <a:schemeClr val="bg1"/>
                </a:solidFill>
              </a:rPr>
              <a:t>In concrete operation stage children develop logical thinking and can understand ‘</a:t>
            </a:r>
            <a:r>
              <a:rPr lang="en-GB" sz="2000" dirty="0" err="1">
                <a:solidFill>
                  <a:schemeClr val="bg1"/>
                </a:solidFill>
              </a:rPr>
              <a:t>yes’</a:t>
            </a:r>
            <a:r>
              <a:rPr lang="en-GB" sz="2000" dirty="0">
                <a:solidFill>
                  <a:schemeClr val="bg1"/>
                </a:solidFill>
              </a:rPr>
              <a:t> and ‘no’ concepts. They have secure reasons for believing in their responses. </a:t>
            </a:r>
          </a:p>
          <a:p>
            <a:r>
              <a:rPr lang="en-GB" sz="2000" dirty="0">
                <a:solidFill>
                  <a:schemeClr val="bg1"/>
                </a:solidFill>
              </a:rPr>
              <a:t>In Formal Operational stage they have their ability to think on their own and come up with their own reasons without help (BBC, 2024). </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63055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B516B3-B293-64FC-6265-84DA87C8D1CC}"/>
              </a:ext>
            </a:extLst>
          </p:cNvPr>
          <p:cNvSpPr>
            <a:spLocks noGrp="1"/>
          </p:cNvSpPr>
          <p:nvPr>
            <p:ph type="title"/>
          </p:nvPr>
        </p:nvSpPr>
        <p:spPr>
          <a:xfrm>
            <a:off x="6234865" y="568517"/>
            <a:ext cx="5248221" cy="1067209"/>
          </a:xfrm>
        </p:spPr>
        <p:txBody>
          <a:bodyPr>
            <a:normAutofit/>
          </a:bodyPr>
          <a:lstStyle/>
          <a:p>
            <a:r>
              <a:rPr lang="en-GB">
                <a:solidFill>
                  <a:schemeClr val="bg1"/>
                </a:solidFill>
              </a:rPr>
              <a:t>Amira Situation</a:t>
            </a:r>
          </a:p>
        </p:txBody>
      </p:sp>
      <p:pic>
        <p:nvPicPr>
          <p:cNvPr id="7" name="Picture 6" descr="A child sitting on the floor&#10;&#10;AI-generated content may be incorrect.">
            <a:extLst>
              <a:ext uri="{FF2B5EF4-FFF2-40B4-BE49-F238E27FC236}">
                <a16:creationId xmlns:a16="http://schemas.microsoft.com/office/drawing/2014/main" id="{D0CF043B-F77B-3A18-0B96-79198440443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 b="-3"/>
          <a:stretch>
            <a:fillRect/>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32" name="Group 31">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22" name="Freeform: Shape 21">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33" name="Freeform: Shape 3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4" name="Content Placeholder 2">
            <a:extLst>
              <a:ext uri="{FF2B5EF4-FFF2-40B4-BE49-F238E27FC236}">
                <a16:creationId xmlns:a16="http://schemas.microsoft.com/office/drawing/2014/main" id="{B77633B2-14FA-5D41-EEB9-2F2A5CA6500A}"/>
              </a:ext>
            </a:extLst>
          </p:cNvPr>
          <p:cNvSpPr>
            <a:spLocks noGrp="1"/>
          </p:cNvSpPr>
          <p:nvPr>
            <p:ph idx="1"/>
          </p:nvPr>
        </p:nvSpPr>
        <p:spPr>
          <a:xfrm>
            <a:off x="6234868" y="1820369"/>
            <a:ext cx="5217173" cy="4351338"/>
          </a:xfrm>
        </p:spPr>
        <p:txBody>
          <a:bodyPr>
            <a:normAutofit fontScale="92500" lnSpcReduction="10000"/>
          </a:bodyPr>
          <a:lstStyle/>
          <a:p>
            <a:r>
              <a:rPr lang="en-GB" sz="2000" dirty="0">
                <a:solidFill>
                  <a:schemeClr val="bg1"/>
                </a:solidFill>
              </a:rPr>
              <a:t>Amira has anxiety when left by her carers. Piaget theory says Amira has anxiety because she may not have not been taught how to deal with anxiety by her parents. </a:t>
            </a:r>
          </a:p>
          <a:p>
            <a:r>
              <a:rPr lang="en-GB" sz="2000" dirty="0">
                <a:solidFill>
                  <a:schemeClr val="bg1"/>
                </a:solidFill>
              </a:rPr>
              <a:t>Amira has limited verbal communication because she may not have been taught how to socialize with others.</a:t>
            </a:r>
          </a:p>
          <a:p>
            <a:r>
              <a:rPr lang="en-GB" sz="2000" dirty="0">
                <a:solidFill>
                  <a:schemeClr val="bg1"/>
                </a:solidFill>
              </a:rPr>
              <a:t>Amira has difficulty engaging in group play, this is because she may not know what toys or playing means. </a:t>
            </a:r>
          </a:p>
          <a:p>
            <a:r>
              <a:rPr lang="en-GB" sz="2000" dirty="0">
                <a:solidFill>
                  <a:schemeClr val="bg1"/>
                </a:solidFill>
              </a:rPr>
              <a:t>By looking at </a:t>
            </a:r>
            <a:r>
              <a:rPr lang="en-US" sz="2000" dirty="0">
                <a:solidFill>
                  <a:schemeClr val="bg1"/>
                </a:solidFill>
              </a:rPr>
              <a:t>McLeod (2025) we can say that </a:t>
            </a:r>
            <a:r>
              <a:rPr lang="en-GB" sz="2000" dirty="0">
                <a:solidFill>
                  <a:schemeClr val="bg1"/>
                </a:solidFill>
              </a:rPr>
              <a:t>Piaget suggests in his Pre Operational Stage which is between ages 2 to 7. They should be able to use the symbols to represent words, things, pictures, people and ideas (</a:t>
            </a:r>
            <a:r>
              <a:rPr lang="en-US" sz="2000" dirty="0">
                <a:solidFill>
                  <a:schemeClr val="bg1"/>
                </a:solidFill>
              </a:rPr>
              <a:t>McLeod, 2025)</a:t>
            </a:r>
            <a:r>
              <a:rPr lang="en-GB" sz="2000" dirty="0">
                <a:solidFill>
                  <a:schemeClr val="bg1"/>
                </a:solidFill>
              </a:rPr>
              <a:t>.</a:t>
            </a:r>
          </a:p>
        </p:txBody>
      </p:sp>
      <p:grpSp>
        <p:nvGrpSpPr>
          <p:cNvPr id="25"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6" name="Freeform: Shape 25">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716848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7E63D3-5FA2-2119-FC3E-0EA79796A4FB}"/>
              </a:ext>
            </a:extLst>
          </p:cNvPr>
          <p:cNvSpPr>
            <a:spLocks noGrp="1"/>
          </p:cNvSpPr>
          <p:nvPr>
            <p:ph type="title"/>
          </p:nvPr>
        </p:nvSpPr>
        <p:spPr>
          <a:xfrm>
            <a:off x="6234865" y="568517"/>
            <a:ext cx="5248221" cy="1067209"/>
          </a:xfrm>
        </p:spPr>
        <p:txBody>
          <a:bodyPr>
            <a:normAutofit/>
          </a:bodyPr>
          <a:lstStyle/>
          <a:p>
            <a:r>
              <a:rPr lang="en-GB">
                <a:solidFill>
                  <a:schemeClr val="bg1"/>
                </a:solidFill>
              </a:rPr>
              <a:t>Help Amira</a:t>
            </a:r>
          </a:p>
        </p:txBody>
      </p:sp>
      <p:pic>
        <p:nvPicPr>
          <p:cNvPr id="4" name="Picture 3">
            <a:extLst>
              <a:ext uri="{FF2B5EF4-FFF2-40B4-BE49-F238E27FC236}">
                <a16:creationId xmlns:a16="http://schemas.microsoft.com/office/drawing/2014/main" id="{0AABCD60-A20B-57A1-542B-FBC1FDFB53CA}"/>
              </a:ext>
            </a:extLst>
          </p:cNvPr>
          <p:cNvPicPr>
            <a:picLocks noChangeAspect="1"/>
          </p:cNvPicPr>
          <p:nvPr/>
        </p:nvPicPr>
        <p:blipFill>
          <a:blip r:embed="rId2"/>
          <a:srcRect r="-3" b="-3"/>
          <a:stretch>
            <a:fillRect/>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1" name="Group 10">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2" name="Freeform: Shape 11">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70A9CF28-5F6B-28D2-24FD-0F9D06C623BA}"/>
              </a:ext>
            </a:extLst>
          </p:cNvPr>
          <p:cNvSpPr>
            <a:spLocks noGrp="1"/>
          </p:cNvSpPr>
          <p:nvPr>
            <p:ph idx="1"/>
          </p:nvPr>
        </p:nvSpPr>
        <p:spPr>
          <a:xfrm>
            <a:off x="6234868" y="1820369"/>
            <a:ext cx="5217173" cy="4351338"/>
          </a:xfrm>
        </p:spPr>
        <p:txBody>
          <a:bodyPr>
            <a:normAutofit/>
          </a:bodyPr>
          <a:lstStyle/>
          <a:p>
            <a:r>
              <a:rPr lang="en-US" sz="2000" dirty="0">
                <a:solidFill>
                  <a:schemeClr val="bg1"/>
                </a:solidFill>
              </a:rPr>
              <a:t>Howlett (2023) shows that w</a:t>
            </a:r>
            <a:r>
              <a:rPr lang="en-GB" sz="2000" dirty="0">
                <a:solidFill>
                  <a:schemeClr val="bg1"/>
                </a:solidFill>
              </a:rPr>
              <a:t>e can help Amira by teaching her through showing her symbols and teach her the correct signs and language to use. </a:t>
            </a:r>
          </a:p>
          <a:p>
            <a:r>
              <a:rPr lang="en-GB" sz="2000" dirty="0">
                <a:solidFill>
                  <a:schemeClr val="bg1"/>
                </a:solidFill>
              </a:rPr>
              <a:t>For group play, we can play as a group and explain what we are doing. We can physically show Amira how to play through role play and make sure she is copying so we know she has learnt it (Howlett, 2023). </a:t>
            </a:r>
          </a:p>
          <a:p>
            <a:r>
              <a:rPr lang="en-GB" sz="2000" dirty="0">
                <a:solidFill>
                  <a:schemeClr val="bg1"/>
                </a:solidFill>
              </a:rPr>
              <a:t>To help with her anxiety we can help her parents understand what anxiety is and how to help Amira with her anxiety. So, she is not only learning from school but also from home. </a:t>
            </a:r>
          </a:p>
        </p:txBody>
      </p:sp>
      <p:grpSp>
        <p:nvGrpSpPr>
          <p:cNvPr id="15"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6" name="Freeform: Shape 15">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5816100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touching a small plant">
            <a:extLst>
              <a:ext uri="{FF2B5EF4-FFF2-40B4-BE49-F238E27FC236}">
                <a16:creationId xmlns:a16="http://schemas.microsoft.com/office/drawing/2014/main" id="{D0FAF903-48D2-97A1-2E84-79E1187C8DA8}"/>
              </a:ext>
            </a:extLst>
          </p:cNvPr>
          <p:cNvPicPr>
            <a:picLocks noChangeAspect="1"/>
          </p:cNvPicPr>
          <p:nvPr/>
        </p:nvPicPr>
        <p:blipFill>
          <a:blip r:embed="rId2">
            <a:alphaModFix amt="35000"/>
          </a:blip>
          <a:srcRect t="9823" b="5908"/>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01936C8-5AF6-BD78-426A-0446D779C4EC}"/>
              </a:ext>
            </a:extLst>
          </p:cNvPr>
          <p:cNvSpPr>
            <a:spLocks noGrp="1"/>
          </p:cNvSpPr>
          <p:nvPr>
            <p:ph type="title"/>
          </p:nvPr>
        </p:nvSpPr>
        <p:spPr>
          <a:xfrm>
            <a:off x="838200" y="365125"/>
            <a:ext cx="10515600" cy="1325563"/>
          </a:xfrm>
        </p:spPr>
        <p:txBody>
          <a:bodyPr>
            <a:normAutofit/>
          </a:bodyPr>
          <a:lstStyle/>
          <a:p>
            <a:r>
              <a:rPr lang="en-GB">
                <a:solidFill>
                  <a:srgbClr val="FFFFFF"/>
                </a:solidFill>
              </a:rPr>
              <a:t>Nature vs Nurture</a:t>
            </a:r>
          </a:p>
        </p:txBody>
      </p:sp>
      <p:sp>
        <p:nvSpPr>
          <p:cNvPr id="3" name="Content Placeholder 2">
            <a:extLst>
              <a:ext uri="{FF2B5EF4-FFF2-40B4-BE49-F238E27FC236}">
                <a16:creationId xmlns:a16="http://schemas.microsoft.com/office/drawing/2014/main" id="{C4CF5482-1C68-F818-EC82-3BBB73796B66}"/>
              </a:ext>
            </a:extLst>
          </p:cNvPr>
          <p:cNvSpPr>
            <a:spLocks noGrp="1"/>
          </p:cNvSpPr>
          <p:nvPr>
            <p:ph idx="1"/>
          </p:nvPr>
        </p:nvSpPr>
        <p:spPr>
          <a:xfrm>
            <a:off x="838200" y="1825625"/>
            <a:ext cx="10515600" cy="4351338"/>
          </a:xfrm>
        </p:spPr>
        <p:txBody>
          <a:bodyPr>
            <a:normAutofit/>
          </a:bodyPr>
          <a:lstStyle/>
          <a:p>
            <a:r>
              <a:rPr lang="en-GB" dirty="0">
                <a:solidFill>
                  <a:srgbClr val="FFFFFF"/>
                </a:solidFill>
              </a:rPr>
              <a:t>Cherry (2025) explains that nature is personal experience and genetics.</a:t>
            </a:r>
          </a:p>
          <a:p>
            <a:r>
              <a:rPr lang="en-GB" dirty="0">
                <a:solidFill>
                  <a:srgbClr val="FFFFFF"/>
                </a:solidFill>
              </a:rPr>
              <a:t>Nurture is individual differences in physical and behavioural traits and is attached to the environment (Cherry, 2025). </a:t>
            </a:r>
          </a:p>
          <a:p>
            <a:r>
              <a:rPr lang="en-GB" dirty="0">
                <a:solidFill>
                  <a:srgbClr val="FFFFFF"/>
                </a:solidFill>
              </a:rPr>
              <a:t>The development of a child of Amira’s age is said to be a combination of both.</a:t>
            </a:r>
          </a:p>
        </p:txBody>
      </p:sp>
    </p:spTree>
    <p:extLst>
      <p:ext uri="{BB962C8B-B14F-4D97-AF65-F5344CB8AC3E}">
        <p14:creationId xmlns:p14="http://schemas.microsoft.com/office/powerpoint/2010/main" val="48959835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743AA233-0702-14BE-780E-869971E695C9}"/>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Evaluation of Theory</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1365A6D-9614-E110-D247-CA0DC1D114C8}"/>
              </a:ext>
            </a:extLst>
          </p:cNvPr>
          <p:cNvSpPr>
            <a:spLocks noGrp="1"/>
          </p:cNvSpPr>
          <p:nvPr>
            <p:ph idx="1"/>
          </p:nvPr>
        </p:nvSpPr>
        <p:spPr>
          <a:xfrm>
            <a:off x="1392667" y="2398957"/>
            <a:ext cx="9406666" cy="3526144"/>
          </a:xfrm>
        </p:spPr>
        <p:txBody>
          <a:bodyPr>
            <a:normAutofit/>
          </a:bodyPr>
          <a:lstStyle/>
          <a:p>
            <a:r>
              <a:rPr lang="en-GB" sz="2000" dirty="0">
                <a:solidFill>
                  <a:schemeClr val="bg1"/>
                </a:solidFill>
              </a:rPr>
              <a:t>Looking at Nefise (2023) we can see that Piaget's theory looks more towards learning skills and less at personal issues like anxiety.</a:t>
            </a:r>
          </a:p>
          <a:p>
            <a:r>
              <a:rPr lang="en-GB" sz="2000" dirty="0">
                <a:solidFill>
                  <a:schemeClr val="bg1"/>
                </a:solidFill>
              </a:rPr>
              <a:t>Piaget's theory looks more at nurture and less at nature.</a:t>
            </a:r>
          </a:p>
          <a:p>
            <a:r>
              <a:rPr lang="en-GB" sz="2000" dirty="0">
                <a:solidFill>
                  <a:schemeClr val="bg1"/>
                </a:solidFill>
              </a:rPr>
              <a:t>Piaget focuses on age and less on psychological and social growth.</a:t>
            </a:r>
          </a:p>
          <a:p>
            <a:r>
              <a:rPr lang="en-GB" sz="2000" dirty="0">
                <a:solidFill>
                  <a:schemeClr val="bg1"/>
                </a:solidFill>
              </a:rPr>
              <a:t>Piaget only looks at child development and not adult development (Nefise, 2023).</a:t>
            </a:r>
          </a:p>
          <a:p>
            <a:r>
              <a:rPr lang="en-GB" sz="2000" dirty="0">
                <a:solidFill>
                  <a:schemeClr val="bg1"/>
                </a:solidFill>
              </a:rPr>
              <a:t>However, Nefise (2023) also suggests that Piaget's theory is a good way to show how learning promotes development in children's understanding from a young age and shows that learning and understanding things young helps you become smarter and wiser (Nefise, 2023). </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2859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1B575554-3514-F01B-26E4-0F73E522D273}"/>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References </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E7A1293-C5D5-4EB6-DCA1-4FC13868916C}"/>
              </a:ext>
            </a:extLst>
          </p:cNvPr>
          <p:cNvSpPr>
            <a:spLocks noGrp="1"/>
          </p:cNvSpPr>
          <p:nvPr>
            <p:ph idx="1"/>
          </p:nvPr>
        </p:nvSpPr>
        <p:spPr>
          <a:xfrm>
            <a:off x="1392667" y="2398957"/>
            <a:ext cx="9406666" cy="3526144"/>
          </a:xfrm>
        </p:spPr>
        <p:txBody>
          <a:bodyPr>
            <a:normAutofit fontScale="70000" lnSpcReduction="20000"/>
          </a:bodyPr>
          <a:lstStyle/>
          <a:p>
            <a:r>
              <a:rPr lang="en-US" sz="2000" dirty="0">
                <a:solidFill>
                  <a:schemeClr val="bg1"/>
                </a:solidFill>
              </a:rPr>
              <a:t>BBC (2024). Understanding Cognitive Development: Different Stages and Piaget’s Theory. [online] BBC Tiny Happy People. Available at: https://www.bbc.co.uk/tiny-happy-people/articles/zwq7ywx [Accessed 3 Oct. 2025].</a:t>
            </a:r>
          </a:p>
          <a:p>
            <a:r>
              <a:rPr lang="en-US" sz="2000" dirty="0">
                <a:solidFill>
                  <a:schemeClr val="bg1"/>
                </a:solidFill>
              </a:rPr>
              <a:t>Cherry, K. (2025). How Nature vs. Nurture Shapes Who We Become. [online] </a:t>
            </a:r>
            <a:r>
              <a:rPr lang="en-US" sz="2000" dirty="0" err="1">
                <a:solidFill>
                  <a:schemeClr val="bg1"/>
                </a:solidFill>
              </a:rPr>
              <a:t>Verywell</a:t>
            </a:r>
            <a:r>
              <a:rPr lang="en-US" sz="2000" dirty="0">
                <a:solidFill>
                  <a:schemeClr val="bg1"/>
                </a:solidFill>
              </a:rPr>
              <a:t> Mind. Available at: https://www.verywellmind.com/what-is-nature-versus-nurture-2795392 [Accessed 3 Oct. 2025].</a:t>
            </a:r>
          </a:p>
          <a:p>
            <a:r>
              <a:rPr lang="en-US" sz="2000" dirty="0">
                <a:solidFill>
                  <a:schemeClr val="bg1"/>
                </a:solidFill>
              </a:rPr>
              <a:t>Howlett, J. (2023). 5 Benefits of Nursery for Cognitive Development - Nunthorpe Nurseries. [online] Nunthorpe Nurseries. Available at: </a:t>
            </a:r>
            <a:r>
              <a:rPr lang="en-US" sz="2000" dirty="0">
                <a:solidFill>
                  <a:schemeClr val="bg1"/>
                </a:solidFill>
                <a:hlinkClick r:id="rId2"/>
              </a:rPr>
              <a:t>https://nunthorpenurseriesgroup.co.uk/5-benefits-of-nursery-for-cognitive-development/</a:t>
            </a:r>
            <a:r>
              <a:rPr lang="en-US" sz="2000" dirty="0">
                <a:solidFill>
                  <a:schemeClr val="bg1"/>
                </a:solidFill>
              </a:rPr>
              <a:t> [Accessed 3 Oct. 2025].</a:t>
            </a:r>
          </a:p>
          <a:p>
            <a:r>
              <a:rPr lang="en-US" sz="2000" dirty="0">
                <a:solidFill>
                  <a:schemeClr val="bg1"/>
                </a:solidFill>
              </a:rPr>
              <a:t>Learning, C. (2024). What Is Piaget’s Theory Of Cognitive Development? - Care Learning. [online] Care Learning. Available at: https://carelearning.org.uk/early-years/models-theory/what-is-piagets-theory-of-cognitive-development/ [Accessed 3 Oct. 2025].</a:t>
            </a:r>
          </a:p>
          <a:p>
            <a:r>
              <a:rPr lang="en-US" sz="2000" dirty="0">
                <a:solidFill>
                  <a:schemeClr val="bg1"/>
                </a:solidFill>
              </a:rPr>
              <a:t>McLeod, S. (2025). Piaget cognitive stages of development. [online] Simply Psychology. Available at: https://www.simplypsychology.org/piaget.html [Accessed 3 Oct. 2025].</a:t>
            </a:r>
          </a:p>
          <a:p>
            <a:r>
              <a:rPr lang="en-US" sz="2000" dirty="0">
                <a:solidFill>
                  <a:schemeClr val="bg1"/>
                </a:solidFill>
              </a:rPr>
              <a:t>Nefise (2023). Nature vs. Nurture in Child Development: Examining the Roles of Genetics and Environment. [online] WOHM | Charity To Donate Online. Available at: https://wohum.org/nature-vs-nurture-in-child-development-examining-the-roles-of-genetics-and-environment/ [Accessed 3 Oct. 2025].</a:t>
            </a:r>
            <a:endParaRPr lang="en-GB" sz="2000" dirty="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58757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8" name="Rectangle 197">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04D318D6-FE82-0247-45A0-050C51E8E7BE}"/>
              </a:ext>
            </a:extLst>
          </p:cNvPr>
          <p:cNvSpPr>
            <a:spLocks noGrp="1"/>
          </p:cNvSpPr>
          <p:nvPr>
            <p:ph type="title"/>
          </p:nvPr>
        </p:nvSpPr>
        <p:spPr>
          <a:xfrm>
            <a:off x="2399234" y="2073715"/>
            <a:ext cx="6935759" cy="2993042"/>
          </a:xfrm>
        </p:spPr>
        <p:txBody>
          <a:bodyPr vert="horz" lIns="91440" tIns="45720" rIns="91440" bIns="45720" rtlCol="0" anchor="ctr">
            <a:normAutofit/>
          </a:bodyPr>
          <a:lstStyle/>
          <a:p>
            <a:pPr algn="ctr"/>
            <a:r>
              <a:rPr lang="en-US" sz="8800" kern="1200">
                <a:solidFill>
                  <a:schemeClr val="bg1"/>
                </a:solidFill>
                <a:latin typeface="+mj-lt"/>
                <a:ea typeface="+mj-ea"/>
                <a:cs typeface="+mj-cs"/>
              </a:rPr>
              <a:t>Thank You </a:t>
            </a:r>
            <a:r>
              <a:rPr lang="en-US" sz="8800" kern="1200">
                <a:solidFill>
                  <a:schemeClr val="bg1"/>
                </a:solidFill>
                <a:latin typeface="+mj-lt"/>
                <a:ea typeface="+mj-ea"/>
                <a:cs typeface="+mj-cs"/>
                <a:sym typeface="Wingdings" panose="05000000000000000000" pitchFamily="2" charset="2"/>
              </a:rPr>
              <a:t></a:t>
            </a:r>
            <a:endParaRPr lang="en-US" sz="8800" kern="1200">
              <a:solidFill>
                <a:schemeClr val="bg1"/>
              </a:solidFill>
              <a:latin typeface="+mj-lt"/>
              <a:ea typeface="+mj-ea"/>
              <a:cs typeface="+mj-cs"/>
            </a:endParaRPr>
          </a:p>
        </p:txBody>
      </p:sp>
      <p:sp>
        <p:nvSpPr>
          <p:cNvPr id="199" name="Rectangle 198">
            <a:extLst>
              <a:ext uri="{FF2B5EF4-FFF2-40B4-BE49-F238E27FC236}">
                <a16:creationId xmlns:a16="http://schemas.microsoft.com/office/drawing/2014/main" id="{81BD432D-FAB3-4B5D-BF27-4DA7C75B3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0" name="Straight Connector 199">
            <a:extLst>
              <a:ext uri="{FF2B5EF4-FFF2-40B4-BE49-F238E27FC236}">
                <a16:creationId xmlns:a16="http://schemas.microsoft.com/office/drawing/2014/main" id="{E6D6B450-4278-45B8-88C7-C061710E3C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399233" y="1883640"/>
            <a:ext cx="693576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74234A4C-A256-4139-A5F4-27078F0D67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399233" y="5066757"/>
            <a:ext cx="693576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76866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143</TotalTime>
  <Words>1035</Words>
  <Application>Microsoft Office PowerPoint</Application>
  <PresentationFormat>Widescreen</PresentationFormat>
  <Paragraphs>56</Paragraphs>
  <Slides>10</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Neayer Sultana 2419538 </vt:lpstr>
      <vt:lpstr>Overview</vt:lpstr>
      <vt:lpstr>Piaget Theory</vt:lpstr>
      <vt:lpstr>Some more on Piaget…</vt:lpstr>
      <vt:lpstr>Amira Situation</vt:lpstr>
      <vt:lpstr>Help Amira</vt:lpstr>
      <vt:lpstr>Nature vs Nurture</vt:lpstr>
      <vt:lpstr>Evaluation of Theory</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neayer sultana</dc:creator>
  <cp:lastModifiedBy>neayer sultana</cp:lastModifiedBy>
  <cp:revision>1</cp:revision>
  <dcterms:created xsi:type="dcterms:W3CDTF">2025-10-02T20:23:39Z</dcterms:created>
  <dcterms:modified xsi:type="dcterms:W3CDTF">2025-10-03T17:43:56Z</dcterms:modified>
</cp:coreProperties>
</file>