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6129"/>
    <p:restoredTop sz="94634"/>
  </p:normalViewPr>
  <p:slideViewPr>
    <p:cSldViewPr snapToGrid="0" snapToObjects="1">
      <p:cViewPr varScale="1">
        <p:scale>
          <a:sx n="49" d="100"/>
          <a:sy n="49" d="100"/>
        </p:scale>
        <p:origin x="184" y="12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5D59AD-17CE-4F5B-8B25-A7635AFF13F2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FD5EB4F-843E-4A2C-A6DF-4B8D3245F9D6}">
      <dgm:prSet/>
      <dgm:spPr/>
      <dgm:t>
        <a:bodyPr/>
        <a:lstStyle/>
        <a:p>
          <a:r>
            <a:rPr lang="en-US"/>
            <a:t>Communication is the process of exchanging information using verbal, non-verbal and written methods.</a:t>
          </a:r>
        </a:p>
      </dgm:t>
    </dgm:pt>
    <dgm:pt modelId="{35DAEF47-2514-4918-BD11-4C316F02AE9F}" type="parTrans" cxnId="{74C7EAD5-3624-4C55-985A-136D560FA59F}">
      <dgm:prSet/>
      <dgm:spPr/>
      <dgm:t>
        <a:bodyPr/>
        <a:lstStyle/>
        <a:p>
          <a:endParaRPr lang="en-US"/>
        </a:p>
      </dgm:t>
    </dgm:pt>
    <dgm:pt modelId="{78264B85-B29B-40FF-BC32-1F7BC0373223}" type="sibTrans" cxnId="{74C7EAD5-3624-4C55-985A-136D560FA59F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5E3FDA1-7D5A-4A90-B9EE-D86DB2068867}">
      <dgm:prSet/>
      <dgm:spPr/>
      <dgm:t>
        <a:bodyPr/>
        <a:lstStyle/>
        <a:p>
          <a:r>
            <a:rPr lang="en-US"/>
            <a:t>Effective communication ensures service users’ needs are understood (Skills for Care, 2023).</a:t>
          </a:r>
        </a:p>
      </dgm:t>
    </dgm:pt>
    <dgm:pt modelId="{D313B682-7796-48CF-A724-54FBA05749A1}" type="parTrans" cxnId="{8B82D0F7-6034-4F5C-9B5A-F79B52FC6136}">
      <dgm:prSet/>
      <dgm:spPr/>
      <dgm:t>
        <a:bodyPr/>
        <a:lstStyle/>
        <a:p>
          <a:endParaRPr lang="en-US"/>
        </a:p>
      </dgm:t>
    </dgm:pt>
    <dgm:pt modelId="{C34F7B9F-0700-4ED6-AD8F-92A3AD7038AD}" type="sibTrans" cxnId="{8B82D0F7-6034-4F5C-9B5A-F79B52FC613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5FEE86D-C0DA-46A8-AD63-3D873927B5BB}">
      <dgm:prSet/>
      <dgm:spPr/>
      <dgm:t>
        <a:bodyPr/>
        <a:lstStyle/>
        <a:p>
          <a:r>
            <a:rPr lang="en-US"/>
            <a:t>Clear communication improves teamwork and supports safe clinical decisions (NHS England, 2022).</a:t>
          </a:r>
        </a:p>
      </dgm:t>
    </dgm:pt>
    <dgm:pt modelId="{71DA19BB-18C8-4146-93F9-E02174C30584}" type="parTrans" cxnId="{0CED0F43-DAA5-4276-B02A-108332A01C4C}">
      <dgm:prSet/>
      <dgm:spPr/>
      <dgm:t>
        <a:bodyPr/>
        <a:lstStyle/>
        <a:p>
          <a:endParaRPr lang="en-US"/>
        </a:p>
      </dgm:t>
    </dgm:pt>
    <dgm:pt modelId="{4E630227-B945-42D1-B779-50CE8F943324}" type="sibTrans" cxnId="{0CED0F43-DAA5-4276-B02A-108332A01C4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AE75008-C95A-9D43-BE5B-53EB5B6D1DAC}" type="pres">
      <dgm:prSet presAssocID="{DE5D59AD-17CE-4F5B-8B25-A7635AFF13F2}" presName="Name0" presStyleCnt="0">
        <dgm:presLayoutVars>
          <dgm:animLvl val="lvl"/>
          <dgm:resizeHandles val="exact"/>
        </dgm:presLayoutVars>
      </dgm:prSet>
      <dgm:spPr/>
    </dgm:pt>
    <dgm:pt modelId="{6E11A48C-7067-2248-9EC5-E3E4542A25CD}" type="pres">
      <dgm:prSet presAssocID="{DFD5EB4F-843E-4A2C-A6DF-4B8D3245F9D6}" presName="compositeNode" presStyleCnt="0">
        <dgm:presLayoutVars>
          <dgm:bulletEnabled val="1"/>
        </dgm:presLayoutVars>
      </dgm:prSet>
      <dgm:spPr/>
    </dgm:pt>
    <dgm:pt modelId="{F9A1AAC3-C5E3-2440-8761-8D3FAFF04AE6}" type="pres">
      <dgm:prSet presAssocID="{DFD5EB4F-843E-4A2C-A6DF-4B8D3245F9D6}" presName="bgRect" presStyleLbl="bgAccFollowNode1" presStyleIdx="0" presStyleCnt="3"/>
      <dgm:spPr/>
    </dgm:pt>
    <dgm:pt modelId="{8F7AE56B-75B3-4945-A342-EC15E02FD046}" type="pres">
      <dgm:prSet presAssocID="{78264B85-B29B-40FF-BC32-1F7BC0373223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9E84609C-D2C1-5F45-9964-130DABE6B2FE}" type="pres">
      <dgm:prSet presAssocID="{DFD5EB4F-843E-4A2C-A6DF-4B8D3245F9D6}" presName="bottomLine" presStyleLbl="alignNode1" presStyleIdx="1" presStyleCnt="6">
        <dgm:presLayoutVars/>
      </dgm:prSet>
      <dgm:spPr/>
    </dgm:pt>
    <dgm:pt modelId="{CB5AD0CD-048D-3340-9719-DC4D1D308B1C}" type="pres">
      <dgm:prSet presAssocID="{DFD5EB4F-843E-4A2C-A6DF-4B8D3245F9D6}" presName="nodeText" presStyleLbl="bgAccFollowNode1" presStyleIdx="0" presStyleCnt="3">
        <dgm:presLayoutVars>
          <dgm:bulletEnabled val="1"/>
        </dgm:presLayoutVars>
      </dgm:prSet>
      <dgm:spPr/>
    </dgm:pt>
    <dgm:pt modelId="{2E4DB007-70C1-A941-B597-0607D53E27B4}" type="pres">
      <dgm:prSet presAssocID="{78264B85-B29B-40FF-BC32-1F7BC0373223}" presName="sibTrans" presStyleCnt="0"/>
      <dgm:spPr/>
    </dgm:pt>
    <dgm:pt modelId="{588BC098-2FDF-C543-B585-30ACAC8007BE}" type="pres">
      <dgm:prSet presAssocID="{05E3FDA1-7D5A-4A90-B9EE-D86DB2068867}" presName="compositeNode" presStyleCnt="0">
        <dgm:presLayoutVars>
          <dgm:bulletEnabled val="1"/>
        </dgm:presLayoutVars>
      </dgm:prSet>
      <dgm:spPr/>
    </dgm:pt>
    <dgm:pt modelId="{8DB6FBDD-E69E-034F-A72A-F7DF5333D9BA}" type="pres">
      <dgm:prSet presAssocID="{05E3FDA1-7D5A-4A90-B9EE-D86DB2068867}" presName="bgRect" presStyleLbl="bgAccFollowNode1" presStyleIdx="1" presStyleCnt="3"/>
      <dgm:spPr/>
    </dgm:pt>
    <dgm:pt modelId="{65148186-7EB5-ED49-895B-4ABAAE54889F}" type="pres">
      <dgm:prSet presAssocID="{C34F7B9F-0700-4ED6-AD8F-92A3AD7038AD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F021F152-9867-584F-8EF1-A8A49B6750C8}" type="pres">
      <dgm:prSet presAssocID="{05E3FDA1-7D5A-4A90-B9EE-D86DB2068867}" presName="bottomLine" presStyleLbl="alignNode1" presStyleIdx="3" presStyleCnt="6">
        <dgm:presLayoutVars/>
      </dgm:prSet>
      <dgm:spPr/>
    </dgm:pt>
    <dgm:pt modelId="{0967ABF1-D8D2-F840-98DD-EB8CAEC11CAE}" type="pres">
      <dgm:prSet presAssocID="{05E3FDA1-7D5A-4A90-B9EE-D86DB2068867}" presName="nodeText" presStyleLbl="bgAccFollowNode1" presStyleIdx="1" presStyleCnt="3">
        <dgm:presLayoutVars>
          <dgm:bulletEnabled val="1"/>
        </dgm:presLayoutVars>
      </dgm:prSet>
      <dgm:spPr/>
    </dgm:pt>
    <dgm:pt modelId="{6E637EE3-5483-3E49-82C6-B2307EEB089F}" type="pres">
      <dgm:prSet presAssocID="{C34F7B9F-0700-4ED6-AD8F-92A3AD7038AD}" presName="sibTrans" presStyleCnt="0"/>
      <dgm:spPr/>
    </dgm:pt>
    <dgm:pt modelId="{35C235D1-9DFB-8F46-8CEF-F7671CCB3E3E}" type="pres">
      <dgm:prSet presAssocID="{55FEE86D-C0DA-46A8-AD63-3D873927B5BB}" presName="compositeNode" presStyleCnt="0">
        <dgm:presLayoutVars>
          <dgm:bulletEnabled val="1"/>
        </dgm:presLayoutVars>
      </dgm:prSet>
      <dgm:spPr/>
    </dgm:pt>
    <dgm:pt modelId="{C882AF10-4C20-9845-8BF5-2F756558BEFA}" type="pres">
      <dgm:prSet presAssocID="{55FEE86D-C0DA-46A8-AD63-3D873927B5BB}" presName="bgRect" presStyleLbl="bgAccFollowNode1" presStyleIdx="2" presStyleCnt="3"/>
      <dgm:spPr/>
    </dgm:pt>
    <dgm:pt modelId="{1CF6DBB6-2B83-5A44-87A3-52CCA3F1E131}" type="pres">
      <dgm:prSet presAssocID="{4E630227-B945-42D1-B779-50CE8F943324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783ECD9F-8C89-A840-AA72-EA0FAC374970}" type="pres">
      <dgm:prSet presAssocID="{55FEE86D-C0DA-46A8-AD63-3D873927B5BB}" presName="bottomLine" presStyleLbl="alignNode1" presStyleIdx="5" presStyleCnt="6">
        <dgm:presLayoutVars/>
      </dgm:prSet>
      <dgm:spPr/>
    </dgm:pt>
    <dgm:pt modelId="{4402094C-E0FB-D74B-A9CB-D5051FD40F84}" type="pres">
      <dgm:prSet presAssocID="{55FEE86D-C0DA-46A8-AD63-3D873927B5BB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4C91160E-199B-764E-B75B-59C96362010D}" type="presOf" srcId="{55FEE86D-C0DA-46A8-AD63-3D873927B5BB}" destId="{C882AF10-4C20-9845-8BF5-2F756558BEFA}" srcOrd="0" destOrd="0" presId="urn:microsoft.com/office/officeart/2016/7/layout/BasicLinearProcessNumbered"/>
    <dgm:cxn modelId="{2BE5AE0E-C6AE-1E46-BF39-5A5E8C8F6BEB}" type="presOf" srcId="{78264B85-B29B-40FF-BC32-1F7BC0373223}" destId="{8F7AE56B-75B3-4945-A342-EC15E02FD046}" srcOrd="0" destOrd="0" presId="urn:microsoft.com/office/officeart/2016/7/layout/BasicLinearProcessNumbered"/>
    <dgm:cxn modelId="{53958D13-FE8C-D24A-BE8D-3D0D226BB40A}" type="presOf" srcId="{4E630227-B945-42D1-B779-50CE8F943324}" destId="{1CF6DBB6-2B83-5A44-87A3-52CCA3F1E131}" srcOrd="0" destOrd="0" presId="urn:microsoft.com/office/officeart/2016/7/layout/BasicLinearProcessNumbered"/>
    <dgm:cxn modelId="{2C2BB52F-E2C8-0943-82F0-A8700AEB8008}" type="presOf" srcId="{05E3FDA1-7D5A-4A90-B9EE-D86DB2068867}" destId="{8DB6FBDD-E69E-034F-A72A-F7DF5333D9BA}" srcOrd="0" destOrd="0" presId="urn:microsoft.com/office/officeart/2016/7/layout/BasicLinearProcessNumbered"/>
    <dgm:cxn modelId="{0CED0F43-DAA5-4276-B02A-108332A01C4C}" srcId="{DE5D59AD-17CE-4F5B-8B25-A7635AFF13F2}" destId="{55FEE86D-C0DA-46A8-AD63-3D873927B5BB}" srcOrd="2" destOrd="0" parTransId="{71DA19BB-18C8-4146-93F9-E02174C30584}" sibTransId="{4E630227-B945-42D1-B779-50CE8F943324}"/>
    <dgm:cxn modelId="{B7172F4D-2069-F745-B856-F55CAED9D103}" type="presOf" srcId="{55FEE86D-C0DA-46A8-AD63-3D873927B5BB}" destId="{4402094C-E0FB-D74B-A9CB-D5051FD40F84}" srcOrd="1" destOrd="0" presId="urn:microsoft.com/office/officeart/2016/7/layout/BasicLinearProcessNumbered"/>
    <dgm:cxn modelId="{70DFD682-F2B3-BF48-8A9E-0D0164DC26C7}" type="presOf" srcId="{DFD5EB4F-843E-4A2C-A6DF-4B8D3245F9D6}" destId="{CB5AD0CD-048D-3340-9719-DC4D1D308B1C}" srcOrd="1" destOrd="0" presId="urn:microsoft.com/office/officeart/2016/7/layout/BasicLinearProcessNumbered"/>
    <dgm:cxn modelId="{1282DE9A-49A7-CC43-87FD-B5E64199CDE8}" type="presOf" srcId="{C34F7B9F-0700-4ED6-AD8F-92A3AD7038AD}" destId="{65148186-7EB5-ED49-895B-4ABAAE54889F}" srcOrd="0" destOrd="0" presId="urn:microsoft.com/office/officeart/2016/7/layout/BasicLinearProcessNumbered"/>
    <dgm:cxn modelId="{35A09A9B-D8AB-9741-BDB1-61E5FA4DD744}" type="presOf" srcId="{DFD5EB4F-843E-4A2C-A6DF-4B8D3245F9D6}" destId="{F9A1AAC3-C5E3-2440-8761-8D3FAFF04AE6}" srcOrd="0" destOrd="0" presId="urn:microsoft.com/office/officeart/2016/7/layout/BasicLinearProcessNumbered"/>
    <dgm:cxn modelId="{7A3E54B2-86B7-1F47-9453-8ED77264E320}" type="presOf" srcId="{DE5D59AD-17CE-4F5B-8B25-A7635AFF13F2}" destId="{7AE75008-C95A-9D43-BE5B-53EB5B6D1DAC}" srcOrd="0" destOrd="0" presId="urn:microsoft.com/office/officeart/2016/7/layout/BasicLinearProcessNumbered"/>
    <dgm:cxn modelId="{74C7EAD5-3624-4C55-985A-136D560FA59F}" srcId="{DE5D59AD-17CE-4F5B-8B25-A7635AFF13F2}" destId="{DFD5EB4F-843E-4A2C-A6DF-4B8D3245F9D6}" srcOrd="0" destOrd="0" parTransId="{35DAEF47-2514-4918-BD11-4C316F02AE9F}" sibTransId="{78264B85-B29B-40FF-BC32-1F7BC0373223}"/>
    <dgm:cxn modelId="{4EEC2BE2-B07A-C243-9EB3-AC158AC86274}" type="presOf" srcId="{05E3FDA1-7D5A-4A90-B9EE-D86DB2068867}" destId="{0967ABF1-D8D2-F840-98DD-EB8CAEC11CAE}" srcOrd="1" destOrd="0" presId="urn:microsoft.com/office/officeart/2016/7/layout/BasicLinearProcessNumbered"/>
    <dgm:cxn modelId="{8B82D0F7-6034-4F5C-9B5A-F79B52FC6136}" srcId="{DE5D59AD-17CE-4F5B-8B25-A7635AFF13F2}" destId="{05E3FDA1-7D5A-4A90-B9EE-D86DB2068867}" srcOrd="1" destOrd="0" parTransId="{D313B682-7796-48CF-A724-54FBA05749A1}" sibTransId="{C34F7B9F-0700-4ED6-AD8F-92A3AD7038AD}"/>
    <dgm:cxn modelId="{96BF312B-FC58-8A46-98F9-89021F0B8AE7}" type="presParOf" srcId="{7AE75008-C95A-9D43-BE5B-53EB5B6D1DAC}" destId="{6E11A48C-7067-2248-9EC5-E3E4542A25CD}" srcOrd="0" destOrd="0" presId="urn:microsoft.com/office/officeart/2016/7/layout/BasicLinearProcessNumbered"/>
    <dgm:cxn modelId="{0D6163CD-19EF-964B-9556-840267F94116}" type="presParOf" srcId="{6E11A48C-7067-2248-9EC5-E3E4542A25CD}" destId="{F9A1AAC3-C5E3-2440-8761-8D3FAFF04AE6}" srcOrd="0" destOrd="0" presId="urn:microsoft.com/office/officeart/2016/7/layout/BasicLinearProcessNumbered"/>
    <dgm:cxn modelId="{10A9A244-12D9-F249-B2D8-577E2BB0CDD5}" type="presParOf" srcId="{6E11A48C-7067-2248-9EC5-E3E4542A25CD}" destId="{8F7AE56B-75B3-4945-A342-EC15E02FD046}" srcOrd="1" destOrd="0" presId="urn:microsoft.com/office/officeart/2016/7/layout/BasicLinearProcessNumbered"/>
    <dgm:cxn modelId="{1D5F2DD9-25A1-D647-BE31-03A8F4D52E3F}" type="presParOf" srcId="{6E11A48C-7067-2248-9EC5-E3E4542A25CD}" destId="{9E84609C-D2C1-5F45-9964-130DABE6B2FE}" srcOrd="2" destOrd="0" presId="urn:microsoft.com/office/officeart/2016/7/layout/BasicLinearProcessNumbered"/>
    <dgm:cxn modelId="{0297108F-CE47-654F-98F6-CD76D9E13554}" type="presParOf" srcId="{6E11A48C-7067-2248-9EC5-E3E4542A25CD}" destId="{CB5AD0CD-048D-3340-9719-DC4D1D308B1C}" srcOrd="3" destOrd="0" presId="urn:microsoft.com/office/officeart/2016/7/layout/BasicLinearProcessNumbered"/>
    <dgm:cxn modelId="{AB3108E9-C609-8041-A7D8-78610F8C1786}" type="presParOf" srcId="{7AE75008-C95A-9D43-BE5B-53EB5B6D1DAC}" destId="{2E4DB007-70C1-A941-B597-0607D53E27B4}" srcOrd="1" destOrd="0" presId="urn:microsoft.com/office/officeart/2016/7/layout/BasicLinearProcessNumbered"/>
    <dgm:cxn modelId="{81DA4749-C788-2D49-8D84-FD3FBC107FDA}" type="presParOf" srcId="{7AE75008-C95A-9D43-BE5B-53EB5B6D1DAC}" destId="{588BC098-2FDF-C543-B585-30ACAC8007BE}" srcOrd="2" destOrd="0" presId="urn:microsoft.com/office/officeart/2016/7/layout/BasicLinearProcessNumbered"/>
    <dgm:cxn modelId="{5AD6879B-CB3F-7940-AD11-C54E11C0F2AC}" type="presParOf" srcId="{588BC098-2FDF-C543-B585-30ACAC8007BE}" destId="{8DB6FBDD-E69E-034F-A72A-F7DF5333D9BA}" srcOrd="0" destOrd="0" presId="urn:microsoft.com/office/officeart/2016/7/layout/BasicLinearProcessNumbered"/>
    <dgm:cxn modelId="{F85FACD4-0CC8-394F-9B30-C18DA4785BC4}" type="presParOf" srcId="{588BC098-2FDF-C543-B585-30ACAC8007BE}" destId="{65148186-7EB5-ED49-895B-4ABAAE54889F}" srcOrd="1" destOrd="0" presId="urn:microsoft.com/office/officeart/2016/7/layout/BasicLinearProcessNumbered"/>
    <dgm:cxn modelId="{2E7224DB-7C48-A64B-A76C-9C0997C02715}" type="presParOf" srcId="{588BC098-2FDF-C543-B585-30ACAC8007BE}" destId="{F021F152-9867-584F-8EF1-A8A49B6750C8}" srcOrd="2" destOrd="0" presId="urn:microsoft.com/office/officeart/2016/7/layout/BasicLinearProcessNumbered"/>
    <dgm:cxn modelId="{971137A2-BA11-C741-8889-4E1E63F5B9B6}" type="presParOf" srcId="{588BC098-2FDF-C543-B585-30ACAC8007BE}" destId="{0967ABF1-D8D2-F840-98DD-EB8CAEC11CAE}" srcOrd="3" destOrd="0" presId="urn:microsoft.com/office/officeart/2016/7/layout/BasicLinearProcessNumbered"/>
    <dgm:cxn modelId="{84ABF1DF-8C68-9543-895A-C829273D2C74}" type="presParOf" srcId="{7AE75008-C95A-9D43-BE5B-53EB5B6D1DAC}" destId="{6E637EE3-5483-3E49-82C6-B2307EEB089F}" srcOrd="3" destOrd="0" presId="urn:microsoft.com/office/officeart/2016/7/layout/BasicLinearProcessNumbered"/>
    <dgm:cxn modelId="{4793A5B1-B157-854F-B010-A37164A17919}" type="presParOf" srcId="{7AE75008-C95A-9D43-BE5B-53EB5B6D1DAC}" destId="{35C235D1-9DFB-8F46-8CEF-F7671CCB3E3E}" srcOrd="4" destOrd="0" presId="urn:microsoft.com/office/officeart/2016/7/layout/BasicLinearProcessNumbered"/>
    <dgm:cxn modelId="{8D515B89-F521-AC41-8A43-1B0604586BE2}" type="presParOf" srcId="{35C235D1-9DFB-8F46-8CEF-F7671CCB3E3E}" destId="{C882AF10-4C20-9845-8BF5-2F756558BEFA}" srcOrd="0" destOrd="0" presId="urn:microsoft.com/office/officeart/2016/7/layout/BasicLinearProcessNumbered"/>
    <dgm:cxn modelId="{319179FC-AE29-7842-AF77-D903E20FDAC1}" type="presParOf" srcId="{35C235D1-9DFB-8F46-8CEF-F7671CCB3E3E}" destId="{1CF6DBB6-2B83-5A44-87A3-52CCA3F1E131}" srcOrd="1" destOrd="0" presId="urn:microsoft.com/office/officeart/2016/7/layout/BasicLinearProcessNumbered"/>
    <dgm:cxn modelId="{EA421689-1FFB-F143-B69B-84F53F20DFCE}" type="presParOf" srcId="{35C235D1-9DFB-8F46-8CEF-F7671CCB3E3E}" destId="{783ECD9F-8C89-A840-AA72-EA0FAC374970}" srcOrd="2" destOrd="0" presId="urn:microsoft.com/office/officeart/2016/7/layout/BasicLinearProcessNumbered"/>
    <dgm:cxn modelId="{A191BD81-3A43-6D4A-98B3-17A78ADD8333}" type="presParOf" srcId="{35C235D1-9DFB-8F46-8CEF-F7671CCB3E3E}" destId="{4402094C-E0FB-D74B-A9CB-D5051FD40F84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486E3E-ED7B-4270-BA3B-0A2B6D5A320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253B8FC-3D74-4469-A058-EC17B983CFD8}">
      <dgm:prSet/>
      <dgm:spPr/>
      <dgm:t>
        <a:bodyPr/>
        <a:lstStyle/>
        <a:p>
          <a:r>
            <a:rPr lang="en-US"/>
            <a:t>Ensures patient safety by reducing errors (WHO, 2021).</a:t>
          </a:r>
        </a:p>
      </dgm:t>
    </dgm:pt>
    <dgm:pt modelId="{86643A2F-D84D-40B7-BBAE-244CB04E0FAB}" type="parTrans" cxnId="{E473E202-AA13-4F20-8491-695056A5DCD6}">
      <dgm:prSet/>
      <dgm:spPr/>
      <dgm:t>
        <a:bodyPr/>
        <a:lstStyle/>
        <a:p>
          <a:endParaRPr lang="en-US"/>
        </a:p>
      </dgm:t>
    </dgm:pt>
    <dgm:pt modelId="{0A9EE6E0-09FA-430F-AF11-A7F5A22B9CC8}" type="sibTrans" cxnId="{E473E202-AA13-4F20-8491-695056A5DCD6}">
      <dgm:prSet/>
      <dgm:spPr/>
      <dgm:t>
        <a:bodyPr/>
        <a:lstStyle/>
        <a:p>
          <a:endParaRPr lang="en-US"/>
        </a:p>
      </dgm:t>
    </dgm:pt>
    <dgm:pt modelId="{C62A202F-18AA-4A84-A0D2-A3D1A66EEA26}">
      <dgm:prSet/>
      <dgm:spPr/>
      <dgm:t>
        <a:bodyPr/>
        <a:lstStyle/>
        <a:p>
          <a:r>
            <a:rPr lang="en-US"/>
            <a:t>Builds trust between professionals and service users.</a:t>
          </a:r>
        </a:p>
      </dgm:t>
    </dgm:pt>
    <dgm:pt modelId="{26A622D6-B563-43E9-A455-6E7B637D6DA5}" type="parTrans" cxnId="{B7E7BFB1-9F34-4E6C-89CD-D32D4655BBEB}">
      <dgm:prSet/>
      <dgm:spPr/>
      <dgm:t>
        <a:bodyPr/>
        <a:lstStyle/>
        <a:p>
          <a:endParaRPr lang="en-US"/>
        </a:p>
      </dgm:t>
    </dgm:pt>
    <dgm:pt modelId="{F6435652-C1E9-42A0-8537-2C88DC328F91}" type="sibTrans" cxnId="{B7E7BFB1-9F34-4E6C-89CD-D32D4655BBEB}">
      <dgm:prSet/>
      <dgm:spPr/>
      <dgm:t>
        <a:bodyPr/>
        <a:lstStyle/>
        <a:p>
          <a:endParaRPr lang="en-US"/>
        </a:p>
      </dgm:t>
    </dgm:pt>
    <dgm:pt modelId="{9714B27D-722C-4F68-A623-B44884D8A25E}">
      <dgm:prSet/>
      <dgm:spPr/>
      <dgm:t>
        <a:bodyPr/>
        <a:lstStyle/>
        <a:p>
          <a:r>
            <a:rPr lang="en-US"/>
            <a:t>Supports collaborative teamwork.</a:t>
          </a:r>
        </a:p>
      </dgm:t>
    </dgm:pt>
    <dgm:pt modelId="{13F75A45-3011-4D12-824E-921E0F271EAB}" type="parTrans" cxnId="{2ADA9210-0D47-459A-BDB8-D4E173E038EB}">
      <dgm:prSet/>
      <dgm:spPr/>
      <dgm:t>
        <a:bodyPr/>
        <a:lstStyle/>
        <a:p>
          <a:endParaRPr lang="en-US"/>
        </a:p>
      </dgm:t>
    </dgm:pt>
    <dgm:pt modelId="{07A08123-B588-43B9-85EC-4974BC135049}" type="sibTrans" cxnId="{2ADA9210-0D47-459A-BDB8-D4E173E038EB}">
      <dgm:prSet/>
      <dgm:spPr/>
      <dgm:t>
        <a:bodyPr/>
        <a:lstStyle/>
        <a:p>
          <a:endParaRPr lang="en-US"/>
        </a:p>
      </dgm:t>
    </dgm:pt>
    <dgm:pt modelId="{97551679-1E94-4BAD-B0D2-E5157F7012EB}">
      <dgm:prSet/>
      <dgm:spPr/>
      <dgm:t>
        <a:bodyPr/>
        <a:lstStyle/>
        <a:p>
          <a:r>
            <a:rPr lang="en-US"/>
            <a:t>Enables accurate assessment and care planning.</a:t>
          </a:r>
        </a:p>
      </dgm:t>
    </dgm:pt>
    <dgm:pt modelId="{F5A650D7-485C-48B9-AE32-719798A40FAB}" type="parTrans" cxnId="{2AC0DED1-9B5A-4E3B-91E8-4EBF3E4297F3}">
      <dgm:prSet/>
      <dgm:spPr/>
      <dgm:t>
        <a:bodyPr/>
        <a:lstStyle/>
        <a:p>
          <a:endParaRPr lang="en-US"/>
        </a:p>
      </dgm:t>
    </dgm:pt>
    <dgm:pt modelId="{EF15D5A9-A9E8-4AAE-AD47-C22193C059D0}" type="sibTrans" cxnId="{2AC0DED1-9B5A-4E3B-91E8-4EBF3E4297F3}">
      <dgm:prSet/>
      <dgm:spPr/>
      <dgm:t>
        <a:bodyPr/>
        <a:lstStyle/>
        <a:p>
          <a:endParaRPr lang="en-US"/>
        </a:p>
      </dgm:t>
    </dgm:pt>
    <dgm:pt modelId="{25F64A44-8154-43CC-B11F-98D6C0F6F296}" type="pres">
      <dgm:prSet presAssocID="{38486E3E-ED7B-4270-BA3B-0A2B6D5A3201}" presName="root" presStyleCnt="0">
        <dgm:presLayoutVars>
          <dgm:dir/>
          <dgm:resizeHandles val="exact"/>
        </dgm:presLayoutVars>
      </dgm:prSet>
      <dgm:spPr/>
    </dgm:pt>
    <dgm:pt modelId="{578D8533-0262-43FB-B38B-7D25FD335136}" type="pres">
      <dgm:prSet presAssocID="{38486E3E-ED7B-4270-BA3B-0A2B6D5A3201}" presName="container" presStyleCnt="0">
        <dgm:presLayoutVars>
          <dgm:dir/>
          <dgm:resizeHandles val="exact"/>
        </dgm:presLayoutVars>
      </dgm:prSet>
      <dgm:spPr/>
    </dgm:pt>
    <dgm:pt modelId="{254975F7-0490-43E2-B188-E7907C8F8CAA}" type="pres">
      <dgm:prSet presAssocID="{7253B8FC-3D74-4469-A058-EC17B983CFD8}" presName="compNode" presStyleCnt="0"/>
      <dgm:spPr/>
    </dgm:pt>
    <dgm:pt modelId="{74679C9D-279D-4562-9CED-6A678D140F05}" type="pres">
      <dgm:prSet presAssocID="{7253B8FC-3D74-4469-A058-EC17B983CFD8}" presName="iconBgRect" presStyleLbl="bgShp" presStyleIdx="0" presStyleCnt="4"/>
      <dgm:spPr/>
    </dgm:pt>
    <dgm:pt modelId="{0A1FA695-21AA-4F27-BEC2-CFEF69D8BF97}" type="pres">
      <dgm:prSet presAssocID="{7253B8FC-3D74-4469-A058-EC17B983CFD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5FB15B8-8AF0-4719-B303-E392514701DA}" type="pres">
      <dgm:prSet presAssocID="{7253B8FC-3D74-4469-A058-EC17B983CFD8}" presName="spaceRect" presStyleCnt="0"/>
      <dgm:spPr/>
    </dgm:pt>
    <dgm:pt modelId="{634BC531-D547-4806-8BB0-78B2C8CFA9FB}" type="pres">
      <dgm:prSet presAssocID="{7253B8FC-3D74-4469-A058-EC17B983CFD8}" presName="textRect" presStyleLbl="revTx" presStyleIdx="0" presStyleCnt="4">
        <dgm:presLayoutVars>
          <dgm:chMax val="1"/>
          <dgm:chPref val="1"/>
        </dgm:presLayoutVars>
      </dgm:prSet>
      <dgm:spPr/>
    </dgm:pt>
    <dgm:pt modelId="{A485AE4B-B60B-423F-ADB2-834062B9B7BE}" type="pres">
      <dgm:prSet presAssocID="{0A9EE6E0-09FA-430F-AF11-A7F5A22B9CC8}" presName="sibTrans" presStyleLbl="sibTrans2D1" presStyleIdx="0" presStyleCnt="0"/>
      <dgm:spPr/>
    </dgm:pt>
    <dgm:pt modelId="{16B5112A-AE73-45F4-A0B6-06411F7966D5}" type="pres">
      <dgm:prSet presAssocID="{C62A202F-18AA-4A84-A0D2-A3D1A66EEA26}" presName="compNode" presStyleCnt="0"/>
      <dgm:spPr/>
    </dgm:pt>
    <dgm:pt modelId="{9AB01ED4-5298-4096-8A50-24BED8480216}" type="pres">
      <dgm:prSet presAssocID="{C62A202F-18AA-4A84-A0D2-A3D1A66EEA26}" presName="iconBgRect" presStyleLbl="bgShp" presStyleIdx="1" presStyleCnt="4"/>
      <dgm:spPr/>
    </dgm:pt>
    <dgm:pt modelId="{48CD9945-46FC-414D-B03E-64C49EC48D0A}" type="pres">
      <dgm:prSet presAssocID="{C62A202F-18AA-4A84-A0D2-A3D1A66EEA2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31C42BE-FE8D-4CA3-848B-668CB1377007}" type="pres">
      <dgm:prSet presAssocID="{C62A202F-18AA-4A84-A0D2-A3D1A66EEA26}" presName="spaceRect" presStyleCnt="0"/>
      <dgm:spPr/>
    </dgm:pt>
    <dgm:pt modelId="{6D005B77-D0F7-4411-A734-DEDF1CF33527}" type="pres">
      <dgm:prSet presAssocID="{C62A202F-18AA-4A84-A0D2-A3D1A66EEA26}" presName="textRect" presStyleLbl="revTx" presStyleIdx="1" presStyleCnt="4">
        <dgm:presLayoutVars>
          <dgm:chMax val="1"/>
          <dgm:chPref val="1"/>
        </dgm:presLayoutVars>
      </dgm:prSet>
      <dgm:spPr/>
    </dgm:pt>
    <dgm:pt modelId="{6843EA5D-92E3-4FDE-A3B1-988C7883B25A}" type="pres">
      <dgm:prSet presAssocID="{F6435652-C1E9-42A0-8537-2C88DC328F91}" presName="sibTrans" presStyleLbl="sibTrans2D1" presStyleIdx="0" presStyleCnt="0"/>
      <dgm:spPr/>
    </dgm:pt>
    <dgm:pt modelId="{ADE651B0-8EF4-4BD2-AA64-2BD7D2728815}" type="pres">
      <dgm:prSet presAssocID="{9714B27D-722C-4F68-A623-B44884D8A25E}" presName="compNode" presStyleCnt="0"/>
      <dgm:spPr/>
    </dgm:pt>
    <dgm:pt modelId="{E891CBB6-4CC6-4B9A-893F-3EFC273AA4BD}" type="pres">
      <dgm:prSet presAssocID="{9714B27D-722C-4F68-A623-B44884D8A25E}" presName="iconBgRect" presStyleLbl="bgShp" presStyleIdx="2" presStyleCnt="4"/>
      <dgm:spPr/>
    </dgm:pt>
    <dgm:pt modelId="{1408705C-A411-4F5C-BFD7-93E5ABAFCF9E}" type="pres">
      <dgm:prSet presAssocID="{9714B27D-722C-4F68-A623-B44884D8A25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30CBABE-0B14-4D94-B32A-D9C75067DFD7}" type="pres">
      <dgm:prSet presAssocID="{9714B27D-722C-4F68-A623-B44884D8A25E}" presName="spaceRect" presStyleCnt="0"/>
      <dgm:spPr/>
    </dgm:pt>
    <dgm:pt modelId="{9D04B28A-9AF1-4A49-BED3-FB01A5F4DBA8}" type="pres">
      <dgm:prSet presAssocID="{9714B27D-722C-4F68-A623-B44884D8A25E}" presName="textRect" presStyleLbl="revTx" presStyleIdx="2" presStyleCnt="4">
        <dgm:presLayoutVars>
          <dgm:chMax val="1"/>
          <dgm:chPref val="1"/>
        </dgm:presLayoutVars>
      </dgm:prSet>
      <dgm:spPr/>
    </dgm:pt>
    <dgm:pt modelId="{97909BCC-FD18-4412-9CA7-D780E3208CB0}" type="pres">
      <dgm:prSet presAssocID="{07A08123-B588-43B9-85EC-4974BC135049}" presName="sibTrans" presStyleLbl="sibTrans2D1" presStyleIdx="0" presStyleCnt="0"/>
      <dgm:spPr/>
    </dgm:pt>
    <dgm:pt modelId="{A40959D5-2395-409F-8884-D73B77A8EEE6}" type="pres">
      <dgm:prSet presAssocID="{97551679-1E94-4BAD-B0D2-E5157F7012EB}" presName="compNode" presStyleCnt="0"/>
      <dgm:spPr/>
    </dgm:pt>
    <dgm:pt modelId="{4052DE17-D9E1-47FD-8E6A-AC277C1135D1}" type="pres">
      <dgm:prSet presAssocID="{97551679-1E94-4BAD-B0D2-E5157F7012EB}" presName="iconBgRect" presStyleLbl="bgShp" presStyleIdx="3" presStyleCnt="4"/>
      <dgm:spPr/>
    </dgm:pt>
    <dgm:pt modelId="{FABA3931-EAB3-4970-BB90-830E1BE36E65}" type="pres">
      <dgm:prSet presAssocID="{97551679-1E94-4BAD-B0D2-E5157F7012E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3E10A6B9-45B6-40D2-8DFD-09C29A4E4252}" type="pres">
      <dgm:prSet presAssocID="{97551679-1E94-4BAD-B0D2-E5157F7012EB}" presName="spaceRect" presStyleCnt="0"/>
      <dgm:spPr/>
    </dgm:pt>
    <dgm:pt modelId="{A386B72E-6216-4D94-AD89-A81F19A2A958}" type="pres">
      <dgm:prSet presAssocID="{97551679-1E94-4BAD-B0D2-E5157F7012E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473E202-AA13-4F20-8491-695056A5DCD6}" srcId="{38486E3E-ED7B-4270-BA3B-0A2B6D5A3201}" destId="{7253B8FC-3D74-4469-A058-EC17B983CFD8}" srcOrd="0" destOrd="0" parTransId="{86643A2F-D84D-40B7-BBAE-244CB04E0FAB}" sibTransId="{0A9EE6E0-09FA-430F-AF11-A7F5A22B9CC8}"/>
    <dgm:cxn modelId="{2ADA9210-0D47-459A-BDB8-D4E173E038EB}" srcId="{38486E3E-ED7B-4270-BA3B-0A2B6D5A3201}" destId="{9714B27D-722C-4F68-A623-B44884D8A25E}" srcOrd="2" destOrd="0" parTransId="{13F75A45-3011-4D12-824E-921E0F271EAB}" sibTransId="{07A08123-B588-43B9-85EC-4974BC135049}"/>
    <dgm:cxn modelId="{6EBA1913-A371-488D-9DAA-017B406FAF25}" type="presOf" srcId="{07A08123-B588-43B9-85EC-4974BC135049}" destId="{97909BCC-FD18-4412-9CA7-D780E3208CB0}" srcOrd="0" destOrd="0" presId="urn:microsoft.com/office/officeart/2018/2/layout/IconCircleList"/>
    <dgm:cxn modelId="{1BE1941C-DF9B-49E8-8448-B9AE6CEFE569}" type="presOf" srcId="{7253B8FC-3D74-4469-A058-EC17B983CFD8}" destId="{634BC531-D547-4806-8BB0-78B2C8CFA9FB}" srcOrd="0" destOrd="0" presId="urn:microsoft.com/office/officeart/2018/2/layout/IconCircleList"/>
    <dgm:cxn modelId="{04F27B26-00F3-4CBD-AF82-B870DD65A63F}" type="presOf" srcId="{C62A202F-18AA-4A84-A0D2-A3D1A66EEA26}" destId="{6D005B77-D0F7-4411-A734-DEDF1CF33527}" srcOrd="0" destOrd="0" presId="urn:microsoft.com/office/officeart/2018/2/layout/IconCircleList"/>
    <dgm:cxn modelId="{44B47896-24CC-4E84-8342-F6FAF7F6EAF0}" type="presOf" srcId="{F6435652-C1E9-42A0-8537-2C88DC328F91}" destId="{6843EA5D-92E3-4FDE-A3B1-988C7883B25A}" srcOrd="0" destOrd="0" presId="urn:microsoft.com/office/officeart/2018/2/layout/IconCircleList"/>
    <dgm:cxn modelId="{F0F1F8AD-2F26-4469-9CDD-A713D2D0296E}" type="presOf" srcId="{0A9EE6E0-09FA-430F-AF11-A7F5A22B9CC8}" destId="{A485AE4B-B60B-423F-ADB2-834062B9B7BE}" srcOrd="0" destOrd="0" presId="urn:microsoft.com/office/officeart/2018/2/layout/IconCircleList"/>
    <dgm:cxn modelId="{B7E7BFB1-9F34-4E6C-89CD-D32D4655BBEB}" srcId="{38486E3E-ED7B-4270-BA3B-0A2B6D5A3201}" destId="{C62A202F-18AA-4A84-A0D2-A3D1A66EEA26}" srcOrd="1" destOrd="0" parTransId="{26A622D6-B563-43E9-A455-6E7B637D6DA5}" sibTransId="{F6435652-C1E9-42A0-8537-2C88DC328F91}"/>
    <dgm:cxn modelId="{8A8339BB-DB51-49AE-B52A-36B3F9D50B5A}" type="presOf" srcId="{97551679-1E94-4BAD-B0D2-E5157F7012EB}" destId="{A386B72E-6216-4D94-AD89-A81F19A2A958}" srcOrd="0" destOrd="0" presId="urn:microsoft.com/office/officeart/2018/2/layout/IconCircleList"/>
    <dgm:cxn modelId="{BEDFCFBD-5A92-4B3C-9EEE-9F19541E421F}" type="presOf" srcId="{9714B27D-722C-4F68-A623-B44884D8A25E}" destId="{9D04B28A-9AF1-4A49-BED3-FB01A5F4DBA8}" srcOrd="0" destOrd="0" presId="urn:microsoft.com/office/officeart/2018/2/layout/IconCircleList"/>
    <dgm:cxn modelId="{2AC0DED1-9B5A-4E3B-91E8-4EBF3E4297F3}" srcId="{38486E3E-ED7B-4270-BA3B-0A2B6D5A3201}" destId="{97551679-1E94-4BAD-B0D2-E5157F7012EB}" srcOrd="3" destOrd="0" parTransId="{F5A650D7-485C-48B9-AE32-719798A40FAB}" sibTransId="{EF15D5A9-A9E8-4AAE-AD47-C22193C059D0}"/>
    <dgm:cxn modelId="{A7AFEFEB-86E9-4495-A434-CF4EE98B5F62}" type="presOf" srcId="{38486E3E-ED7B-4270-BA3B-0A2B6D5A3201}" destId="{25F64A44-8154-43CC-B11F-98D6C0F6F296}" srcOrd="0" destOrd="0" presId="urn:microsoft.com/office/officeart/2018/2/layout/IconCircleList"/>
    <dgm:cxn modelId="{B9485886-4AD8-48BF-81C5-B070C1833F96}" type="presParOf" srcId="{25F64A44-8154-43CC-B11F-98D6C0F6F296}" destId="{578D8533-0262-43FB-B38B-7D25FD335136}" srcOrd="0" destOrd="0" presId="urn:microsoft.com/office/officeart/2018/2/layout/IconCircleList"/>
    <dgm:cxn modelId="{3849502E-50C2-4DE0-B099-8891C52E4632}" type="presParOf" srcId="{578D8533-0262-43FB-B38B-7D25FD335136}" destId="{254975F7-0490-43E2-B188-E7907C8F8CAA}" srcOrd="0" destOrd="0" presId="urn:microsoft.com/office/officeart/2018/2/layout/IconCircleList"/>
    <dgm:cxn modelId="{48957EA6-BC39-40C0-81C6-91A4B782F985}" type="presParOf" srcId="{254975F7-0490-43E2-B188-E7907C8F8CAA}" destId="{74679C9D-279D-4562-9CED-6A678D140F05}" srcOrd="0" destOrd="0" presId="urn:microsoft.com/office/officeart/2018/2/layout/IconCircleList"/>
    <dgm:cxn modelId="{5E67BBAF-1C6D-4080-BB6A-889F5552A9E3}" type="presParOf" srcId="{254975F7-0490-43E2-B188-E7907C8F8CAA}" destId="{0A1FA695-21AA-4F27-BEC2-CFEF69D8BF97}" srcOrd="1" destOrd="0" presId="urn:microsoft.com/office/officeart/2018/2/layout/IconCircleList"/>
    <dgm:cxn modelId="{D9E78718-8655-4807-A259-EBC8B4654E26}" type="presParOf" srcId="{254975F7-0490-43E2-B188-E7907C8F8CAA}" destId="{75FB15B8-8AF0-4719-B303-E392514701DA}" srcOrd="2" destOrd="0" presId="urn:microsoft.com/office/officeart/2018/2/layout/IconCircleList"/>
    <dgm:cxn modelId="{FD9367A4-E86A-40C1-B75A-73C6F6BB206C}" type="presParOf" srcId="{254975F7-0490-43E2-B188-E7907C8F8CAA}" destId="{634BC531-D547-4806-8BB0-78B2C8CFA9FB}" srcOrd="3" destOrd="0" presId="urn:microsoft.com/office/officeart/2018/2/layout/IconCircleList"/>
    <dgm:cxn modelId="{AC5FD6FA-55FF-4632-94CC-55109C2E6261}" type="presParOf" srcId="{578D8533-0262-43FB-B38B-7D25FD335136}" destId="{A485AE4B-B60B-423F-ADB2-834062B9B7BE}" srcOrd="1" destOrd="0" presId="urn:microsoft.com/office/officeart/2018/2/layout/IconCircleList"/>
    <dgm:cxn modelId="{00EBF9F4-1A6C-4FB7-BD37-61B426DC1253}" type="presParOf" srcId="{578D8533-0262-43FB-B38B-7D25FD335136}" destId="{16B5112A-AE73-45F4-A0B6-06411F7966D5}" srcOrd="2" destOrd="0" presId="urn:microsoft.com/office/officeart/2018/2/layout/IconCircleList"/>
    <dgm:cxn modelId="{1ADCC113-F7AC-4EB7-92C2-DD1B14BA0347}" type="presParOf" srcId="{16B5112A-AE73-45F4-A0B6-06411F7966D5}" destId="{9AB01ED4-5298-4096-8A50-24BED8480216}" srcOrd="0" destOrd="0" presId="urn:microsoft.com/office/officeart/2018/2/layout/IconCircleList"/>
    <dgm:cxn modelId="{196B7C24-1C90-4696-B336-170E6E1EB2F1}" type="presParOf" srcId="{16B5112A-AE73-45F4-A0B6-06411F7966D5}" destId="{48CD9945-46FC-414D-B03E-64C49EC48D0A}" srcOrd="1" destOrd="0" presId="urn:microsoft.com/office/officeart/2018/2/layout/IconCircleList"/>
    <dgm:cxn modelId="{0481E2C4-260A-4763-871F-56054FF026A1}" type="presParOf" srcId="{16B5112A-AE73-45F4-A0B6-06411F7966D5}" destId="{031C42BE-FE8D-4CA3-848B-668CB1377007}" srcOrd="2" destOrd="0" presId="urn:microsoft.com/office/officeart/2018/2/layout/IconCircleList"/>
    <dgm:cxn modelId="{D8B68705-F19A-4A1D-BC6B-5B1E1FDEF52C}" type="presParOf" srcId="{16B5112A-AE73-45F4-A0B6-06411F7966D5}" destId="{6D005B77-D0F7-4411-A734-DEDF1CF33527}" srcOrd="3" destOrd="0" presId="urn:microsoft.com/office/officeart/2018/2/layout/IconCircleList"/>
    <dgm:cxn modelId="{22572BF9-BF57-4045-BE67-C9F2FEFDC759}" type="presParOf" srcId="{578D8533-0262-43FB-B38B-7D25FD335136}" destId="{6843EA5D-92E3-4FDE-A3B1-988C7883B25A}" srcOrd="3" destOrd="0" presId="urn:microsoft.com/office/officeart/2018/2/layout/IconCircleList"/>
    <dgm:cxn modelId="{EB8D77A7-DECD-46C5-B769-E4207CD77FCA}" type="presParOf" srcId="{578D8533-0262-43FB-B38B-7D25FD335136}" destId="{ADE651B0-8EF4-4BD2-AA64-2BD7D2728815}" srcOrd="4" destOrd="0" presId="urn:microsoft.com/office/officeart/2018/2/layout/IconCircleList"/>
    <dgm:cxn modelId="{58001D22-6C0A-405F-A3E8-9C072250EB36}" type="presParOf" srcId="{ADE651B0-8EF4-4BD2-AA64-2BD7D2728815}" destId="{E891CBB6-4CC6-4B9A-893F-3EFC273AA4BD}" srcOrd="0" destOrd="0" presId="urn:microsoft.com/office/officeart/2018/2/layout/IconCircleList"/>
    <dgm:cxn modelId="{BD613F52-327D-4B4E-B9BA-F0F5915413F8}" type="presParOf" srcId="{ADE651B0-8EF4-4BD2-AA64-2BD7D2728815}" destId="{1408705C-A411-4F5C-BFD7-93E5ABAFCF9E}" srcOrd="1" destOrd="0" presId="urn:microsoft.com/office/officeart/2018/2/layout/IconCircleList"/>
    <dgm:cxn modelId="{BBA4C597-FF59-49E3-B205-ADB1D82249CF}" type="presParOf" srcId="{ADE651B0-8EF4-4BD2-AA64-2BD7D2728815}" destId="{D30CBABE-0B14-4D94-B32A-D9C75067DFD7}" srcOrd="2" destOrd="0" presId="urn:microsoft.com/office/officeart/2018/2/layout/IconCircleList"/>
    <dgm:cxn modelId="{9DA533E4-BA50-4091-B8BF-5AF20D28AAE2}" type="presParOf" srcId="{ADE651B0-8EF4-4BD2-AA64-2BD7D2728815}" destId="{9D04B28A-9AF1-4A49-BED3-FB01A5F4DBA8}" srcOrd="3" destOrd="0" presId="urn:microsoft.com/office/officeart/2018/2/layout/IconCircleList"/>
    <dgm:cxn modelId="{3C28272B-2F36-49FB-A4FF-594A434F8C9B}" type="presParOf" srcId="{578D8533-0262-43FB-B38B-7D25FD335136}" destId="{97909BCC-FD18-4412-9CA7-D780E3208CB0}" srcOrd="5" destOrd="0" presId="urn:microsoft.com/office/officeart/2018/2/layout/IconCircleList"/>
    <dgm:cxn modelId="{ED8546E7-0254-4BAA-BF69-568A2091635B}" type="presParOf" srcId="{578D8533-0262-43FB-B38B-7D25FD335136}" destId="{A40959D5-2395-409F-8884-D73B77A8EEE6}" srcOrd="6" destOrd="0" presId="urn:microsoft.com/office/officeart/2018/2/layout/IconCircleList"/>
    <dgm:cxn modelId="{01306C31-7291-4E91-A8E3-5037B0EAA62E}" type="presParOf" srcId="{A40959D5-2395-409F-8884-D73B77A8EEE6}" destId="{4052DE17-D9E1-47FD-8E6A-AC277C1135D1}" srcOrd="0" destOrd="0" presId="urn:microsoft.com/office/officeart/2018/2/layout/IconCircleList"/>
    <dgm:cxn modelId="{347F4749-AB12-4E7F-981F-D012D8C4FDCF}" type="presParOf" srcId="{A40959D5-2395-409F-8884-D73B77A8EEE6}" destId="{FABA3931-EAB3-4970-BB90-830E1BE36E65}" srcOrd="1" destOrd="0" presId="urn:microsoft.com/office/officeart/2018/2/layout/IconCircleList"/>
    <dgm:cxn modelId="{C282767A-EE86-4227-9A69-752DC49B0373}" type="presParOf" srcId="{A40959D5-2395-409F-8884-D73B77A8EEE6}" destId="{3E10A6B9-45B6-40D2-8DFD-09C29A4E4252}" srcOrd="2" destOrd="0" presId="urn:microsoft.com/office/officeart/2018/2/layout/IconCircleList"/>
    <dgm:cxn modelId="{1DFF276F-C881-441E-B5A9-22BFA54FF582}" type="presParOf" srcId="{A40959D5-2395-409F-8884-D73B77A8EEE6}" destId="{A386B72E-6216-4D94-AD89-A81F19A2A95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4A5F75-9429-4C80-82CC-C30AABC8BD5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1C8E0C8-AEE2-44A9-8057-D8DE6530A3EB}">
      <dgm:prSet/>
      <dgm:spPr/>
      <dgm:t>
        <a:bodyPr/>
        <a:lstStyle/>
        <a:p>
          <a:pPr>
            <a:defRPr cap="all"/>
          </a:pPr>
          <a:r>
            <a:rPr lang="en-US"/>
            <a:t>Example: During shift handover, staff communicate patient medication schedules, changes in behaviour and care actions.</a:t>
          </a:r>
        </a:p>
      </dgm:t>
    </dgm:pt>
    <dgm:pt modelId="{67B8B0E1-F80A-474F-9F6A-F88BEA8272CE}" type="parTrans" cxnId="{D8B3CDD9-D527-4861-8BEC-8F541DC32A31}">
      <dgm:prSet/>
      <dgm:spPr/>
      <dgm:t>
        <a:bodyPr/>
        <a:lstStyle/>
        <a:p>
          <a:endParaRPr lang="en-US"/>
        </a:p>
      </dgm:t>
    </dgm:pt>
    <dgm:pt modelId="{5804041A-66D0-4F58-8205-85592204D091}" type="sibTrans" cxnId="{D8B3CDD9-D527-4861-8BEC-8F541DC32A31}">
      <dgm:prSet/>
      <dgm:spPr/>
      <dgm:t>
        <a:bodyPr/>
        <a:lstStyle/>
        <a:p>
          <a:endParaRPr lang="en-US"/>
        </a:p>
      </dgm:t>
    </dgm:pt>
    <dgm:pt modelId="{20383680-9DE0-4F31-AEEF-543CE1FD62D2}">
      <dgm:prSet/>
      <dgm:spPr/>
      <dgm:t>
        <a:bodyPr/>
        <a:lstStyle/>
        <a:p>
          <a:pPr>
            <a:defRPr cap="all"/>
          </a:pPr>
          <a:r>
            <a:rPr lang="en-US"/>
            <a:t>This ensures continuity of care and prevents treatment errors (NHS England, 2022).</a:t>
          </a:r>
        </a:p>
      </dgm:t>
    </dgm:pt>
    <dgm:pt modelId="{ACEA5983-1DDA-485A-93EA-DDD6404F6DCA}" type="parTrans" cxnId="{6FF48589-9B6F-4163-BE28-E091C6BE4039}">
      <dgm:prSet/>
      <dgm:spPr/>
      <dgm:t>
        <a:bodyPr/>
        <a:lstStyle/>
        <a:p>
          <a:endParaRPr lang="en-US"/>
        </a:p>
      </dgm:t>
    </dgm:pt>
    <dgm:pt modelId="{8F7D07D4-FD7A-4CB3-A931-9DD4EF201E03}" type="sibTrans" cxnId="{6FF48589-9B6F-4163-BE28-E091C6BE4039}">
      <dgm:prSet/>
      <dgm:spPr/>
      <dgm:t>
        <a:bodyPr/>
        <a:lstStyle/>
        <a:p>
          <a:endParaRPr lang="en-US"/>
        </a:p>
      </dgm:t>
    </dgm:pt>
    <dgm:pt modelId="{1D5F6D87-ABFA-45E3-8253-7F4E2DD1B238}" type="pres">
      <dgm:prSet presAssocID="{D14A5F75-9429-4C80-82CC-C30AABC8BD53}" presName="root" presStyleCnt="0">
        <dgm:presLayoutVars>
          <dgm:dir/>
          <dgm:resizeHandles val="exact"/>
        </dgm:presLayoutVars>
      </dgm:prSet>
      <dgm:spPr/>
    </dgm:pt>
    <dgm:pt modelId="{63C61BFB-2C4A-443D-800F-250E46DDEAD2}" type="pres">
      <dgm:prSet presAssocID="{E1C8E0C8-AEE2-44A9-8057-D8DE6530A3EB}" presName="compNode" presStyleCnt="0"/>
      <dgm:spPr/>
    </dgm:pt>
    <dgm:pt modelId="{2EF1F3B5-3752-4F06-9914-ED72F851F566}" type="pres">
      <dgm:prSet presAssocID="{E1C8E0C8-AEE2-44A9-8057-D8DE6530A3EB}" presName="iconBgRect" presStyleLbl="bgShp" presStyleIdx="0" presStyleCnt="2"/>
      <dgm:spPr/>
    </dgm:pt>
    <dgm:pt modelId="{52C943D0-99D2-42FF-AB6F-DED2A6E5CDBB}" type="pres">
      <dgm:prSet presAssocID="{E1C8E0C8-AEE2-44A9-8057-D8DE6530A3E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F2F7F784-9EBE-4D61-8A7B-103879C60FD9}" type="pres">
      <dgm:prSet presAssocID="{E1C8E0C8-AEE2-44A9-8057-D8DE6530A3EB}" presName="spaceRect" presStyleCnt="0"/>
      <dgm:spPr/>
    </dgm:pt>
    <dgm:pt modelId="{532F508C-CC83-4DFC-AEB4-B41D73F9A931}" type="pres">
      <dgm:prSet presAssocID="{E1C8E0C8-AEE2-44A9-8057-D8DE6530A3EB}" presName="textRect" presStyleLbl="revTx" presStyleIdx="0" presStyleCnt="2">
        <dgm:presLayoutVars>
          <dgm:chMax val="1"/>
          <dgm:chPref val="1"/>
        </dgm:presLayoutVars>
      </dgm:prSet>
      <dgm:spPr/>
    </dgm:pt>
    <dgm:pt modelId="{79B81FD7-F229-45B0-8F43-CDC2DC5C67F3}" type="pres">
      <dgm:prSet presAssocID="{5804041A-66D0-4F58-8205-85592204D091}" presName="sibTrans" presStyleCnt="0"/>
      <dgm:spPr/>
    </dgm:pt>
    <dgm:pt modelId="{89A6ADE7-9A1C-4EDF-9007-C34267FBBCB6}" type="pres">
      <dgm:prSet presAssocID="{20383680-9DE0-4F31-AEEF-543CE1FD62D2}" presName="compNode" presStyleCnt="0"/>
      <dgm:spPr/>
    </dgm:pt>
    <dgm:pt modelId="{4D6FEC0D-DF52-4FB2-84B7-19D79A27E4CC}" type="pres">
      <dgm:prSet presAssocID="{20383680-9DE0-4F31-AEEF-543CE1FD62D2}" presName="iconBgRect" presStyleLbl="bgShp" presStyleIdx="1" presStyleCnt="2"/>
      <dgm:spPr/>
    </dgm:pt>
    <dgm:pt modelId="{A88B51D3-3809-41B5-98C6-5856F2C2B739}" type="pres">
      <dgm:prSet presAssocID="{20383680-9DE0-4F31-AEEF-543CE1FD62D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DBB4E7B-45EA-4AF2-9F18-EA6EC69196E2}" type="pres">
      <dgm:prSet presAssocID="{20383680-9DE0-4F31-AEEF-543CE1FD62D2}" presName="spaceRect" presStyleCnt="0"/>
      <dgm:spPr/>
    </dgm:pt>
    <dgm:pt modelId="{9676E435-3104-4521-8880-9DDACDF8D051}" type="pres">
      <dgm:prSet presAssocID="{20383680-9DE0-4F31-AEEF-543CE1FD62D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F021821-2812-4CBC-B653-633A0FF958F8}" type="presOf" srcId="{D14A5F75-9429-4C80-82CC-C30AABC8BD53}" destId="{1D5F6D87-ABFA-45E3-8253-7F4E2DD1B238}" srcOrd="0" destOrd="0" presId="urn:microsoft.com/office/officeart/2018/5/layout/IconCircleLabelList"/>
    <dgm:cxn modelId="{31854248-1078-4A5A-AD82-7AEED1522B51}" type="presOf" srcId="{20383680-9DE0-4F31-AEEF-543CE1FD62D2}" destId="{9676E435-3104-4521-8880-9DDACDF8D051}" srcOrd="0" destOrd="0" presId="urn:microsoft.com/office/officeart/2018/5/layout/IconCircleLabelList"/>
    <dgm:cxn modelId="{6FF48589-9B6F-4163-BE28-E091C6BE4039}" srcId="{D14A5F75-9429-4C80-82CC-C30AABC8BD53}" destId="{20383680-9DE0-4F31-AEEF-543CE1FD62D2}" srcOrd="1" destOrd="0" parTransId="{ACEA5983-1DDA-485A-93EA-DDD6404F6DCA}" sibTransId="{8F7D07D4-FD7A-4CB3-A931-9DD4EF201E03}"/>
    <dgm:cxn modelId="{2B9146D7-B392-499A-B422-C631E9AF5525}" type="presOf" srcId="{E1C8E0C8-AEE2-44A9-8057-D8DE6530A3EB}" destId="{532F508C-CC83-4DFC-AEB4-B41D73F9A931}" srcOrd="0" destOrd="0" presId="urn:microsoft.com/office/officeart/2018/5/layout/IconCircleLabelList"/>
    <dgm:cxn modelId="{D8B3CDD9-D527-4861-8BEC-8F541DC32A31}" srcId="{D14A5F75-9429-4C80-82CC-C30AABC8BD53}" destId="{E1C8E0C8-AEE2-44A9-8057-D8DE6530A3EB}" srcOrd="0" destOrd="0" parTransId="{67B8B0E1-F80A-474F-9F6A-F88BEA8272CE}" sibTransId="{5804041A-66D0-4F58-8205-85592204D091}"/>
    <dgm:cxn modelId="{ECC61C07-EECF-48CC-8056-73FDC129E7E2}" type="presParOf" srcId="{1D5F6D87-ABFA-45E3-8253-7F4E2DD1B238}" destId="{63C61BFB-2C4A-443D-800F-250E46DDEAD2}" srcOrd="0" destOrd="0" presId="urn:microsoft.com/office/officeart/2018/5/layout/IconCircleLabelList"/>
    <dgm:cxn modelId="{3A591AB8-05F8-4375-8E69-AC79F6AA1D9C}" type="presParOf" srcId="{63C61BFB-2C4A-443D-800F-250E46DDEAD2}" destId="{2EF1F3B5-3752-4F06-9914-ED72F851F566}" srcOrd="0" destOrd="0" presId="urn:microsoft.com/office/officeart/2018/5/layout/IconCircleLabelList"/>
    <dgm:cxn modelId="{A2CFEE51-AC03-4800-94E9-04E38B694DF6}" type="presParOf" srcId="{63C61BFB-2C4A-443D-800F-250E46DDEAD2}" destId="{52C943D0-99D2-42FF-AB6F-DED2A6E5CDBB}" srcOrd="1" destOrd="0" presId="urn:microsoft.com/office/officeart/2018/5/layout/IconCircleLabelList"/>
    <dgm:cxn modelId="{6DF67F89-3B13-4AE4-A9EC-048E8A2BDD2F}" type="presParOf" srcId="{63C61BFB-2C4A-443D-800F-250E46DDEAD2}" destId="{F2F7F784-9EBE-4D61-8A7B-103879C60FD9}" srcOrd="2" destOrd="0" presId="urn:microsoft.com/office/officeart/2018/5/layout/IconCircleLabelList"/>
    <dgm:cxn modelId="{2A96E12C-B996-4C66-AE6B-6D8BA5E55FDE}" type="presParOf" srcId="{63C61BFB-2C4A-443D-800F-250E46DDEAD2}" destId="{532F508C-CC83-4DFC-AEB4-B41D73F9A931}" srcOrd="3" destOrd="0" presId="urn:microsoft.com/office/officeart/2018/5/layout/IconCircleLabelList"/>
    <dgm:cxn modelId="{8C5084E3-7096-48D3-AD87-6B726AAD7393}" type="presParOf" srcId="{1D5F6D87-ABFA-45E3-8253-7F4E2DD1B238}" destId="{79B81FD7-F229-45B0-8F43-CDC2DC5C67F3}" srcOrd="1" destOrd="0" presId="urn:microsoft.com/office/officeart/2018/5/layout/IconCircleLabelList"/>
    <dgm:cxn modelId="{A62697F9-29B8-4F58-AC1F-5BA1C5E0BE03}" type="presParOf" srcId="{1D5F6D87-ABFA-45E3-8253-7F4E2DD1B238}" destId="{89A6ADE7-9A1C-4EDF-9007-C34267FBBCB6}" srcOrd="2" destOrd="0" presId="urn:microsoft.com/office/officeart/2018/5/layout/IconCircleLabelList"/>
    <dgm:cxn modelId="{F233D74E-8936-4E66-A81F-6D1E7805CA85}" type="presParOf" srcId="{89A6ADE7-9A1C-4EDF-9007-C34267FBBCB6}" destId="{4D6FEC0D-DF52-4FB2-84B7-19D79A27E4CC}" srcOrd="0" destOrd="0" presId="urn:microsoft.com/office/officeart/2018/5/layout/IconCircleLabelList"/>
    <dgm:cxn modelId="{EE786B86-4AB2-4BAE-A341-D4E75B186CC8}" type="presParOf" srcId="{89A6ADE7-9A1C-4EDF-9007-C34267FBBCB6}" destId="{A88B51D3-3809-41B5-98C6-5856F2C2B739}" srcOrd="1" destOrd="0" presId="urn:microsoft.com/office/officeart/2018/5/layout/IconCircleLabelList"/>
    <dgm:cxn modelId="{FD09A66A-C13A-4B24-85CA-522CCF06C01B}" type="presParOf" srcId="{89A6ADE7-9A1C-4EDF-9007-C34267FBBCB6}" destId="{7DBB4E7B-45EA-4AF2-9F18-EA6EC69196E2}" srcOrd="2" destOrd="0" presId="urn:microsoft.com/office/officeart/2018/5/layout/IconCircleLabelList"/>
    <dgm:cxn modelId="{5FE181D0-475D-4E45-AE94-7F12253FCCC2}" type="presParOf" srcId="{89A6ADE7-9A1C-4EDF-9007-C34267FBBCB6}" destId="{9676E435-3104-4521-8880-9DDACDF8D05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9A0FCF-9727-4A7A-B401-51FE4D71DD4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5FD568-DC53-4F7E-9B1B-599359F61D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Strong communication improves confidence with patients and families.</a:t>
          </a:r>
        </a:p>
      </dgm:t>
    </dgm:pt>
    <dgm:pt modelId="{8A7EA3A2-BBCC-4165-8D6D-BD5E63C20D1E}" type="parTrans" cxnId="{FD0252D4-1B9D-4629-B427-21C3FF1C5A57}">
      <dgm:prSet/>
      <dgm:spPr/>
      <dgm:t>
        <a:bodyPr/>
        <a:lstStyle/>
        <a:p>
          <a:endParaRPr lang="en-US"/>
        </a:p>
      </dgm:t>
    </dgm:pt>
    <dgm:pt modelId="{E1EB3D1E-8084-4022-9BEB-A1DE52B599C6}" type="sibTrans" cxnId="{FD0252D4-1B9D-4629-B427-21C3FF1C5A57}">
      <dgm:prSet/>
      <dgm:spPr/>
      <dgm:t>
        <a:bodyPr/>
        <a:lstStyle/>
        <a:p>
          <a:endParaRPr lang="en-US"/>
        </a:p>
      </dgm:t>
    </dgm:pt>
    <dgm:pt modelId="{E651109D-1A29-45CB-B50C-8A7FCCFA54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Supports multidisciplinary teamwork.</a:t>
          </a:r>
        </a:p>
      </dgm:t>
    </dgm:pt>
    <dgm:pt modelId="{BA3CBE08-2520-4622-8468-690F6D8BD869}" type="parTrans" cxnId="{906C3383-79F7-42D9-A516-9EB27463099B}">
      <dgm:prSet/>
      <dgm:spPr/>
      <dgm:t>
        <a:bodyPr/>
        <a:lstStyle/>
        <a:p>
          <a:endParaRPr lang="en-US"/>
        </a:p>
      </dgm:t>
    </dgm:pt>
    <dgm:pt modelId="{7E2ACB19-6C8D-4196-A545-36EC82383002}" type="sibTrans" cxnId="{906C3383-79F7-42D9-A516-9EB27463099B}">
      <dgm:prSet/>
      <dgm:spPr/>
      <dgm:t>
        <a:bodyPr/>
        <a:lstStyle/>
        <a:p>
          <a:endParaRPr lang="en-US"/>
        </a:p>
      </dgm:t>
    </dgm:pt>
    <dgm:pt modelId="{D4B47CA9-A29F-41D0-B046-6AB2F942D4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Enhances employability in health and social care (Skills for Care, 2023).</a:t>
          </a:r>
        </a:p>
      </dgm:t>
    </dgm:pt>
    <dgm:pt modelId="{C5F2D408-3AFE-495D-B4A2-64465C3AE5F0}" type="parTrans" cxnId="{6002B3C3-0D06-466B-868F-497B8B94042E}">
      <dgm:prSet/>
      <dgm:spPr/>
      <dgm:t>
        <a:bodyPr/>
        <a:lstStyle/>
        <a:p>
          <a:endParaRPr lang="en-US"/>
        </a:p>
      </dgm:t>
    </dgm:pt>
    <dgm:pt modelId="{6F6FBC25-4E97-45C9-863C-45954B252294}" type="sibTrans" cxnId="{6002B3C3-0D06-466B-868F-497B8B94042E}">
      <dgm:prSet/>
      <dgm:spPr/>
      <dgm:t>
        <a:bodyPr/>
        <a:lstStyle/>
        <a:p>
          <a:endParaRPr lang="en-US"/>
        </a:p>
      </dgm:t>
    </dgm:pt>
    <dgm:pt modelId="{F2C7B924-8619-4C4A-85FF-A4885036274A}" type="pres">
      <dgm:prSet presAssocID="{3D9A0FCF-9727-4A7A-B401-51FE4D71DD4A}" presName="root" presStyleCnt="0">
        <dgm:presLayoutVars>
          <dgm:dir/>
          <dgm:resizeHandles val="exact"/>
        </dgm:presLayoutVars>
      </dgm:prSet>
      <dgm:spPr/>
    </dgm:pt>
    <dgm:pt modelId="{9A80BD44-8789-4965-A73B-B0FBB6654C80}" type="pres">
      <dgm:prSet presAssocID="{695FD568-DC53-4F7E-9B1B-599359F61DB5}" presName="compNode" presStyleCnt="0"/>
      <dgm:spPr/>
    </dgm:pt>
    <dgm:pt modelId="{09E1A045-5FAE-48F2-9A0E-9D381249243D}" type="pres">
      <dgm:prSet presAssocID="{695FD568-DC53-4F7E-9B1B-599359F61DB5}" presName="bgRect" presStyleLbl="bgShp" presStyleIdx="0" presStyleCnt="3"/>
      <dgm:spPr/>
    </dgm:pt>
    <dgm:pt modelId="{9796B149-615E-4304-ABD7-55A94BAFD297}" type="pres">
      <dgm:prSet presAssocID="{695FD568-DC53-4F7E-9B1B-599359F61DB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62AD795-6368-4192-B82C-3FB39765B35B}" type="pres">
      <dgm:prSet presAssocID="{695FD568-DC53-4F7E-9B1B-599359F61DB5}" presName="spaceRect" presStyleCnt="0"/>
      <dgm:spPr/>
    </dgm:pt>
    <dgm:pt modelId="{1CC973F3-5CDA-470B-83B3-E9F2021A7DD9}" type="pres">
      <dgm:prSet presAssocID="{695FD568-DC53-4F7E-9B1B-599359F61DB5}" presName="parTx" presStyleLbl="revTx" presStyleIdx="0" presStyleCnt="3">
        <dgm:presLayoutVars>
          <dgm:chMax val="0"/>
          <dgm:chPref val="0"/>
        </dgm:presLayoutVars>
      </dgm:prSet>
      <dgm:spPr/>
    </dgm:pt>
    <dgm:pt modelId="{570C5714-0D95-423F-A1F7-5D9F2E065E5B}" type="pres">
      <dgm:prSet presAssocID="{E1EB3D1E-8084-4022-9BEB-A1DE52B599C6}" presName="sibTrans" presStyleCnt="0"/>
      <dgm:spPr/>
    </dgm:pt>
    <dgm:pt modelId="{FFB55B68-AA74-4FFA-A9F0-438A785EE642}" type="pres">
      <dgm:prSet presAssocID="{E651109D-1A29-45CB-B50C-8A7FCCFA5446}" presName="compNode" presStyleCnt="0"/>
      <dgm:spPr/>
    </dgm:pt>
    <dgm:pt modelId="{13F099EE-ECEF-45E0-B1D7-836EB9333CE2}" type="pres">
      <dgm:prSet presAssocID="{E651109D-1A29-45CB-B50C-8A7FCCFA5446}" presName="bgRect" presStyleLbl="bgShp" presStyleIdx="1" presStyleCnt="3"/>
      <dgm:spPr/>
    </dgm:pt>
    <dgm:pt modelId="{060DEAE1-0AE5-49D9-90A6-C08F89419F43}" type="pres">
      <dgm:prSet presAssocID="{E651109D-1A29-45CB-B50C-8A7FCCFA544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E66057C-65A8-47A2-9DDF-6721D7CA99C1}" type="pres">
      <dgm:prSet presAssocID="{E651109D-1A29-45CB-B50C-8A7FCCFA5446}" presName="spaceRect" presStyleCnt="0"/>
      <dgm:spPr/>
    </dgm:pt>
    <dgm:pt modelId="{3217A79B-EE77-447D-8FDC-F262084B9885}" type="pres">
      <dgm:prSet presAssocID="{E651109D-1A29-45CB-B50C-8A7FCCFA5446}" presName="parTx" presStyleLbl="revTx" presStyleIdx="1" presStyleCnt="3">
        <dgm:presLayoutVars>
          <dgm:chMax val="0"/>
          <dgm:chPref val="0"/>
        </dgm:presLayoutVars>
      </dgm:prSet>
      <dgm:spPr/>
    </dgm:pt>
    <dgm:pt modelId="{2F12787A-E2AD-4E2D-9D1D-F971B28ED92A}" type="pres">
      <dgm:prSet presAssocID="{7E2ACB19-6C8D-4196-A545-36EC82383002}" presName="sibTrans" presStyleCnt="0"/>
      <dgm:spPr/>
    </dgm:pt>
    <dgm:pt modelId="{BA645201-DD61-4E27-9233-34006E58E313}" type="pres">
      <dgm:prSet presAssocID="{D4B47CA9-A29F-41D0-B046-6AB2F942D4B6}" presName="compNode" presStyleCnt="0"/>
      <dgm:spPr/>
    </dgm:pt>
    <dgm:pt modelId="{561C2CEC-7B43-430B-8497-D3353324B44B}" type="pres">
      <dgm:prSet presAssocID="{D4B47CA9-A29F-41D0-B046-6AB2F942D4B6}" presName="bgRect" presStyleLbl="bgShp" presStyleIdx="2" presStyleCnt="3"/>
      <dgm:spPr/>
    </dgm:pt>
    <dgm:pt modelId="{81E536E2-DE37-4D74-BE1F-EE28A2B2C4D8}" type="pres">
      <dgm:prSet presAssocID="{D4B47CA9-A29F-41D0-B046-6AB2F942D4B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D7B2DB7D-ED43-48AC-8105-4D584F82B2DC}" type="pres">
      <dgm:prSet presAssocID="{D4B47CA9-A29F-41D0-B046-6AB2F942D4B6}" presName="spaceRect" presStyleCnt="0"/>
      <dgm:spPr/>
    </dgm:pt>
    <dgm:pt modelId="{4191353C-FB6F-4EF2-B963-2C27B57A6B67}" type="pres">
      <dgm:prSet presAssocID="{D4B47CA9-A29F-41D0-B046-6AB2F942D4B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34DF04E-8486-4EDF-9A3F-2B9AEFFD2619}" type="presOf" srcId="{D4B47CA9-A29F-41D0-B046-6AB2F942D4B6}" destId="{4191353C-FB6F-4EF2-B963-2C27B57A6B67}" srcOrd="0" destOrd="0" presId="urn:microsoft.com/office/officeart/2018/2/layout/IconVerticalSolidList"/>
    <dgm:cxn modelId="{093F716E-2ABE-45FF-82B2-EF383FE8D1AA}" type="presOf" srcId="{695FD568-DC53-4F7E-9B1B-599359F61DB5}" destId="{1CC973F3-5CDA-470B-83B3-E9F2021A7DD9}" srcOrd="0" destOrd="0" presId="urn:microsoft.com/office/officeart/2018/2/layout/IconVerticalSolidList"/>
    <dgm:cxn modelId="{906C3383-79F7-42D9-A516-9EB27463099B}" srcId="{3D9A0FCF-9727-4A7A-B401-51FE4D71DD4A}" destId="{E651109D-1A29-45CB-B50C-8A7FCCFA5446}" srcOrd="1" destOrd="0" parTransId="{BA3CBE08-2520-4622-8468-690F6D8BD869}" sibTransId="{7E2ACB19-6C8D-4196-A545-36EC82383002}"/>
    <dgm:cxn modelId="{6002B3C3-0D06-466B-868F-497B8B94042E}" srcId="{3D9A0FCF-9727-4A7A-B401-51FE4D71DD4A}" destId="{D4B47CA9-A29F-41D0-B046-6AB2F942D4B6}" srcOrd="2" destOrd="0" parTransId="{C5F2D408-3AFE-495D-B4A2-64465C3AE5F0}" sibTransId="{6F6FBC25-4E97-45C9-863C-45954B252294}"/>
    <dgm:cxn modelId="{C4D916D1-DB4B-4B30-825A-7298E1C9CD25}" type="presOf" srcId="{3D9A0FCF-9727-4A7A-B401-51FE4D71DD4A}" destId="{F2C7B924-8619-4C4A-85FF-A4885036274A}" srcOrd="0" destOrd="0" presId="urn:microsoft.com/office/officeart/2018/2/layout/IconVerticalSolidList"/>
    <dgm:cxn modelId="{FD0252D4-1B9D-4629-B427-21C3FF1C5A57}" srcId="{3D9A0FCF-9727-4A7A-B401-51FE4D71DD4A}" destId="{695FD568-DC53-4F7E-9B1B-599359F61DB5}" srcOrd="0" destOrd="0" parTransId="{8A7EA3A2-BBCC-4165-8D6D-BD5E63C20D1E}" sibTransId="{E1EB3D1E-8084-4022-9BEB-A1DE52B599C6}"/>
    <dgm:cxn modelId="{DDB763F6-8132-4BDA-8714-405B8C278DB7}" type="presOf" srcId="{E651109D-1A29-45CB-B50C-8A7FCCFA5446}" destId="{3217A79B-EE77-447D-8FDC-F262084B9885}" srcOrd="0" destOrd="0" presId="urn:microsoft.com/office/officeart/2018/2/layout/IconVerticalSolidList"/>
    <dgm:cxn modelId="{4C2734F0-E07E-4200-9D3A-F8B327BE0E97}" type="presParOf" srcId="{F2C7B924-8619-4C4A-85FF-A4885036274A}" destId="{9A80BD44-8789-4965-A73B-B0FBB6654C80}" srcOrd="0" destOrd="0" presId="urn:microsoft.com/office/officeart/2018/2/layout/IconVerticalSolidList"/>
    <dgm:cxn modelId="{54D6D4AE-EB3B-4FA3-AAD5-B66C4AD0A287}" type="presParOf" srcId="{9A80BD44-8789-4965-A73B-B0FBB6654C80}" destId="{09E1A045-5FAE-48F2-9A0E-9D381249243D}" srcOrd="0" destOrd="0" presId="urn:microsoft.com/office/officeart/2018/2/layout/IconVerticalSolidList"/>
    <dgm:cxn modelId="{A843A74E-9770-429B-BCDA-A2C91AFE16A7}" type="presParOf" srcId="{9A80BD44-8789-4965-A73B-B0FBB6654C80}" destId="{9796B149-615E-4304-ABD7-55A94BAFD297}" srcOrd="1" destOrd="0" presId="urn:microsoft.com/office/officeart/2018/2/layout/IconVerticalSolidList"/>
    <dgm:cxn modelId="{7407C42C-AB23-4405-A88F-E436D8C311C8}" type="presParOf" srcId="{9A80BD44-8789-4965-A73B-B0FBB6654C80}" destId="{C62AD795-6368-4192-B82C-3FB39765B35B}" srcOrd="2" destOrd="0" presId="urn:microsoft.com/office/officeart/2018/2/layout/IconVerticalSolidList"/>
    <dgm:cxn modelId="{C9A7FB07-5BA1-4E20-851D-89371FC544F9}" type="presParOf" srcId="{9A80BD44-8789-4965-A73B-B0FBB6654C80}" destId="{1CC973F3-5CDA-470B-83B3-E9F2021A7DD9}" srcOrd="3" destOrd="0" presId="urn:microsoft.com/office/officeart/2018/2/layout/IconVerticalSolidList"/>
    <dgm:cxn modelId="{ED81BF0E-010F-41DC-92F5-14F93D437E12}" type="presParOf" srcId="{F2C7B924-8619-4C4A-85FF-A4885036274A}" destId="{570C5714-0D95-423F-A1F7-5D9F2E065E5B}" srcOrd="1" destOrd="0" presId="urn:microsoft.com/office/officeart/2018/2/layout/IconVerticalSolidList"/>
    <dgm:cxn modelId="{172B31E2-AE4B-4CCC-8EB8-EE8412D9A988}" type="presParOf" srcId="{F2C7B924-8619-4C4A-85FF-A4885036274A}" destId="{FFB55B68-AA74-4FFA-A9F0-438A785EE642}" srcOrd="2" destOrd="0" presId="urn:microsoft.com/office/officeart/2018/2/layout/IconVerticalSolidList"/>
    <dgm:cxn modelId="{1E90916B-0261-4311-AFF3-FF174A53A9F4}" type="presParOf" srcId="{FFB55B68-AA74-4FFA-A9F0-438A785EE642}" destId="{13F099EE-ECEF-45E0-B1D7-836EB9333CE2}" srcOrd="0" destOrd="0" presId="urn:microsoft.com/office/officeart/2018/2/layout/IconVerticalSolidList"/>
    <dgm:cxn modelId="{22D231B9-EFF7-4EBE-8301-513F9DA7CFEA}" type="presParOf" srcId="{FFB55B68-AA74-4FFA-A9F0-438A785EE642}" destId="{060DEAE1-0AE5-49D9-90A6-C08F89419F43}" srcOrd="1" destOrd="0" presId="urn:microsoft.com/office/officeart/2018/2/layout/IconVerticalSolidList"/>
    <dgm:cxn modelId="{1E60FD2E-AF31-43CC-B88C-9DF987B0825A}" type="presParOf" srcId="{FFB55B68-AA74-4FFA-A9F0-438A785EE642}" destId="{DE66057C-65A8-47A2-9DDF-6721D7CA99C1}" srcOrd="2" destOrd="0" presId="urn:microsoft.com/office/officeart/2018/2/layout/IconVerticalSolidList"/>
    <dgm:cxn modelId="{48106AB5-A6FB-4B2E-9393-BC179D8C8EC5}" type="presParOf" srcId="{FFB55B68-AA74-4FFA-A9F0-438A785EE642}" destId="{3217A79B-EE77-447D-8FDC-F262084B9885}" srcOrd="3" destOrd="0" presId="urn:microsoft.com/office/officeart/2018/2/layout/IconVerticalSolidList"/>
    <dgm:cxn modelId="{DA200B27-9F9D-48EF-AEFF-85185A8FA27F}" type="presParOf" srcId="{F2C7B924-8619-4C4A-85FF-A4885036274A}" destId="{2F12787A-E2AD-4E2D-9D1D-F971B28ED92A}" srcOrd="3" destOrd="0" presId="urn:microsoft.com/office/officeart/2018/2/layout/IconVerticalSolidList"/>
    <dgm:cxn modelId="{8D796A0C-D394-48AF-B51D-2DD8165BA883}" type="presParOf" srcId="{F2C7B924-8619-4C4A-85FF-A4885036274A}" destId="{BA645201-DD61-4E27-9233-34006E58E313}" srcOrd="4" destOrd="0" presId="urn:microsoft.com/office/officeart/2018/2/layout/IconVerticalSolidList"/>
    <dgm:cxn modelId="{B381A491-5D3D-48FC-8341-9D9917902E8F}" type="presParOf" srcId="{BA645201-DD61-4E27-9233-34006E58E313}" destId="{561C2CEC-7B43-430B-8497-D3353324B44B}" srcOrd="0" destOrd="0" presId="urn:microsoft.com/office/officeart/2018/2/layout/IconVerticalSolidList"/>
    <dgm:cxn modelId="{4CF69A0D-4522-4218-90C3-E67DF3FFACC3}" type="presParOf" srcId="{BA645201-DD61-4E27-9233-34006E58E313}" destId="{81E536E2-DE37-4D74-BE1F-EE28A2B2C4D8}" srcOrd="1" destOrd="0" presId="urn:microsoft.com/office/officeart/2018/2/layout/IconVerticalSolidList"/>
    <dgm:cxn modelId="{8AA1244D-C761-46D2-A543-CA5D792D36FD}" type="presParOf" srcId="{BA645201-DD61-4E27-9233-34006E58E313}" destId="{D7B2DB7D-ED43-48AC-8105-4D584F82B2DC}" srcOrd="2" destOrd="0" presId="urn:microsoft.com/office/officeart/2018/2/layout/IconVerticalSolidList"/>
    <dgm:cxn modelId="{62C4D923-162A-4D88-BC79-4B3B254B6DED}" type="presParOf" srcId="{BA645201-DD61-4E27-9233-34006E58E313}" destId="{4191353C-FB6F-4EF2-B963-2C27B57A6B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98D894E-384B-4176-A2E5-A83447F90718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86828D-02ED-4D58-A987-34BC66487823}">
      <dgm:prSet/>
      <dgm:spPr/>
      <dgm:t>
        <a:bodyPr/>
        <a:lstStyle/>
        <a:p>
          <a:r>
            <a:rPr lang="en-US"/>
            <a:t>Communication is essential for patient safety, teamwork and service delivery.</a:t>
          </a:r>
        </a:p>
      </dgm:t>
    </dgm:pt>
    <dgm:pt modelId="{5E46BD48-A995-4741-8E9A-287934EEE49A}" type="parTrans" cxnId="{4A34B46C-0F85-489A-8AE0-B6A75B4DA7C9}">
      <dgm:prSet/>
      <dgm:spPr/>
      <dgm:t>
        <a:bodyPr/>
        <a:lstStyle/>
        <a:p>
          <a:endParaRPr lang="en-US"/>
        </a:p>
      </dgm:t>
    </dgm:pt>
    <dgm:pt modelId="{F898A07D-038A-4799-87CD-F0CB8EB36BE6}" type="sibTrans" cxnId="{4A34B46C-0F85-489A-8AE0-B6A75B4DA7C9}">
      <dgm:prSet/>
      <dgm:spPr/>
      <dgm:t>
        <a:bodyPr/>
        <a:lstStyle/>
        <a:p>
          <a:endParaRPr lang="en-US"/>
        </a:p>
      </dgm:t>
    </dgm:pt>
    <dgm:pt modelId="{644D8484-1378-497E-A542-70DD09646BCB}">
      <dgm:prSet/>
      <dgm:spPr/>
      <dgm:t>
        <a:bodyPr/>
        <a:lstStyle/>
        <a:p>
          <a:r>
            <a:rPr lang="en-US"/>
            <a:t>Developing communication skills through training and reflection is key for professional success.</a:t>
          </a:r>
        </a:p>
      </dgm:t>
    </dgm:pt>
    <dgm:pt modelId="{917EBF01-E635-481B-BE7D-FA1FEC0BA2F9}" type="parTrans" cxnId="{DF6BADE4-3AB1-42AC-962F-980729B9CD86}">
      <dgm:prSet/>
      <dgm:spPr/>
      <dgm:t>
        <a:bodyPr/>
        <a:lstStyle/>
        <a:p>
          <a:endParaRPr lang="en-US"/>
        </a:p>
      </dgm:t>
    </dgm:pt>
    <dgm:pt modelId="{0F487202-5C26-4DD3-9C61-6BE65AAE617D}" type="sibTrans" cxnId="{DF6BADE4-3AB1-42AC-962F-980729B9CD86}">
      <dgm:prSet/>
      <dgm:spPr/>
      <dgm:t>
        <a:bodyPr/>
        <a:lstStyle/>
        <a:p>
          <a:endParaRPr lang="en-US"/>
        </a:p>
      </dgm:t>
    </dgm:pt>
    <dgm:pt modelId="{CA256688-783B-8441-99C3-EE3793BFE69A}" type="pres">
      <dgm:prSet presAssocID="{098D894E-384B-4176-A2E5-A83447F9071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B1DFE25-6388-8241-AF23-008E73BB7B6C}" type="pres">
      <dgm:prSet presAssocID="{4B86828D-02ED-4D58-A987-34BC66487823}" presName="hierRoot1" presStyleCnt="0"/>
      <dgm:spPr/>
    </dgm:pt>
    <dgm:pt modelId="{DA9B3A11-7498-BB40-8AAB-4156229E6F9B}" type="pres">
      <dgm:prSet presAssocID="{4B86828D-02ED-4D58-A987-34BC66487823}" presName="composite" presStyleCnt="0"/>
      <dgm:spPr/>
    </dgm:pt>
    <dgm:pt modelId="{B7DB52A2-62B7-CF47-BAF8-1ECB380712C1}" type="pres">
      <dgm:prSet presAssocID="{4B86828D-02ED-4D58-A987-34BC66487823}" presName="background" presStyleLbl="node0" presStyleIdx="0" presStyleCnt="2"/>
      <dgm:spPr/>
    </dgm:pt>
    <dgm:pt modelId="{924ED42D-3E64-684A-9548-DACAD5E11A4C}" type="pres">
      <dgm:prSet presAssocID="{4B86828D-02ED-4D58-A987-34BC66487823}" presName="text" presStyleLbl="fgAcc0" presStyleIdx="0" presStyleCnt="2">
        <dgm:presLayoutVars>
          <dgm:chPref val="3"/>
        </dgm:presLayoutVars>
      </dgm:prSet>
      <dgm:spPr/>
    </dgm:pt>
    <dgm:pt modelId="{D0FBC968-EC72-D749-9E1D-35E11221D64B}" type="pres">
      <dgm:prSet presAssocID="{4B86828D-02ED-4D58-A987-34BC66487823}" presName="hierChild2" presStyleCnt="0"/>
      <dgm:spPr/>
    </dgm:pt>
    <dgm:pt modelId="{80F26EFD-36C1-2B46-B53C-4000B18E09DD}" type="pres">
      <dgm:prSet presAssocID="{644D8484-1378-497E-A542-70DD09646BCB}" presName="hierRoot1" presStyleCnt="0"/>
      <dgm:spPr/>
    </dgm:pt>
    <dgm:pt modelId="{B4132B59-37A9-7848-A9E5-18E549C19485}" type="pres">
      <dgm:prSet presAssocID="{644D8484-1378-497E-A542-70DD09646BCB}" presName="composite" presStyleCnt="0"/>
      <dgm:spPr/>
    </dgm:pt>
    <dgm:pt modelId="{B68BCA30-ED0F-C748-83A0-68CB7936FCC2}" type="pres">
      <dgm:prSet presAssocID="{644D8484-1378-497E-A542-70DD09646BCB}" presName="background" presStyleLbl="node0" presStyleIdx="1" presStyleCnt="2"/>
      <dgm:spPr/>
    </dgm:pt>
    <dgm:pt modelId="{8265DEAD-A3A7-8246-8AC0-80BA22ABB4F3}" type="pres">
      <dgm:prSet presAssocID="{644D8484-1378-497E-A542-70DD09646BCB}" presName="text" presStyleLbl="fgAcc0" presStyleIdx="1" presStyleCnt="2">
        <dgm:presLayoutVars>
          <dgm:chPref val="3"/>
        </dgm:presLayoutVars>
      </dgm:prSet>
      <dgm:spPr/>
    </dgm:pt>
    <dgm:pt modelId="{963F5465-235B-7843-A40E-D312871A2790}" type="pres">
      <dgm:prSet presAssocID="{644D8484-1378-497E-A542-70DD09646BCB}" presName="hierChild2" presStyleCnt="0"/>
      <dgm:spPr/>
    </dgm:pt>
  </dgm:ptLst>
  <dgm:cxnLst>
    <dgm:cxn modelId="{7B02136A-F071-7144-8B30-D618520B460C}" type="presOf" srcId="{644D8484-1378-497E-A542-70DD09646BCB}" destId="{8265DEAD-A3A7-8246-8AC0-80BA22ABB4F3}" srcOrd="0" destOrd="0" presId="urn:microsoft.com/office/officeart/2005/8/layout/hierarchy1"/>
    <dgm:cxn modelId="{4A34B46C-0F85-489A-8AE0-B6A75B4DA7C9}" srcId="{098D894E-384B-4176-A2E5-A83447F90718}" destId="{4B86828D-02ED-4D58-A987-34BC66487823}" srcOrd="0" destOrd="0" parTransId="{5E46BD48-A995-4741-8E9A-287934EEE49A}" sibTransId="{F898A07D-038A-4799-87CD-F0CB8EB36BE6}"/>
    <dgm:cxn modelId="{F79EBBDF-6D5C-1249-B846-A0573E1986F9}" type="presOf" srcId="{4B86828D-02ED-4D58-A987-34BC66487823}" destId="{924ED42D-3E64-684A-9548-DACAD5E11A4C}" srcOrd="0" destOrd="0" presId="urn:microsoft.com/office/officeart/2005/8/layout/hierarchy1"/>
    <dgm:cxn modelId="{DF6BADE4-3AB1-42AC-962F-980729B9CD86}" srcId="{098D894E-384B-4176-A2E5-A83447F90718}" destId="{644D8484-1378-497E-A542-70DD09646BCB}" srcOrd="1" destOrd="0" parTransId="{917EBF01-E635-481B-BE7D-FA1FEC0BA2F9}" sibTransId="{0F487202-5C26-4DD3-9C61-6BE65AAE617D}"/>
    <dgm:cxn modelId="{EB2ABCEA-E72C-9944-AA61-60FA01426F9F}" type="presOf" srcId="{098D894E-384B-4176-A2E5-A83447F90718}" destId="{CA256688-783B-8441-99C3-EE3793BFE69A}" srcOrd="0" destOrd="0" presId="urn:microsoft.com/office/officeart/2005/8/layout/hierarchy1"/>
    <dgm:cxn modelId="{3637928D-33E5-6F42-960F-3B21B028EF6F}" type="presParOf" srcId="{CA256688-783B-8441-99C3-EE3793BFE69A}" destId="{CB1DFE25-6388-8241-AF23-008E73BB7B6C}" srcOrd="0" destOrd="0" presId="urn:microsoft.com/office/officeart/2005/8/layout/hierarchy1"/>
    <dgm:cxn modelId="{0FBD08D9-53F8-D042-9014-8D9CBE89EECC}" type="presParOf" srcId="{CB1DFE25-6388-8241-AF23-008E73BB7B6C}" destId="{DA9B3A11-7498-BB40-8AAB-4156229E6F9B}" srcOrd="0" destOrd="0" presId="urn:microsoft.com/office/officeart/2005/8/layout/hierarchy1"/>
    <dgm:cxn modelId="{6863A550-1E5D-864D-B239-4A5965D855F7}" type="presParOf" srcId="{DA9B3A11-7498-BB40-8AAB-4156229E6F9B}" destId="{B7DB52A2-62B7-CF47-BAF8-1ECB380712C1}" srcOrd="0" destOrd="0" presId="urn:microsoft.com/office/officeart/2005/8/layout/hierarchy1"/>
    <dgm:cxn modelId="{6D1A0F8E-2D39-D542-8416-FE2B3862F939}" type="presParOf" srcId="{DA9B3A11-7498-BB40-8AAB-4156229E6F9B}" destId="{924ED42D-3E64-684A-9548-DACAD5E11A4C}" srcOrd="1" destOrd="0" presId="urn:microsoft.com/office/officeart/2005/8/layout/hierarchy1"/>
    <dgm:cxn modelId="{2253BBFC-44E0-A843-8B5B-AC7C474A34B4}" type="presParOf" srcId="{CB1DFE25-6388-8241-AF23-008E73BB7B6C}" destId="{D0FBC968-EC72-D749-9E1D-35E11221D64B}" srcOrd="1" destOrd="0" presId="urn:microsoft.com/office/officeart/2005/8/layout/hierarchy1"/>
    <dgm:cxn modelId="{210516B0-021E-8C4B-93B4-A6454AC280BE}" type="presParOf" srcId="{CA256688-783B-8441-99C3-EE3793BFE69A}" destId="{80F26EFD-36C1-2B46-B53C-4000B18E09DD}" srcOrd="1" destOrd="0" presId="urn:microsoft.com/office/officeart/2005/8/layout/hierarchy1"/>
    <dgm:cxn modelId="{99C335C3-7D1B-1B41-A4C1-63B327A895A1}" type="presParOf" srcId="{80F26EFD-36C1-2B46-B53C-4000B18E09DD}" destId="{B4132B59-37A9-7848-A9E5-18E549C19485}" srcOrd="0" destOrd="0" presId="urn:microsoft.com/office/officeart/2005/8/layout/hierarchy1"/>
    <dgm:cxn modelId="{D280F026-8389-FF48-BB79-6DC22E90A0EB}" type="presParOf" srcId="{B4132B59-37A9-7848-A9E5-18E549C19485}" destId="{B68BCA30-ED0F-C748-83A0-68CB7936FCC2}" srcOrd="0" destOrd="0" presId="urn:microsoft.com/office/officeart/2005/8/layout/hierarchy1"/>
    <dgm:cxn modelId="{C087FE93-6327-4647-AC95-F29E768582D9}" type="presParOf" srcId="{B4132B59-37A9-7848-A9E5-18E549C19485}" destId="{8265DEAD-A3A7-8246-8AC0-80BA22ABB4F3}" srcOrd="1" destOrd="0" presId="urn:microsoft.com/office/officeart/2005/8/layout/hierarchy1"/>
    <dgm:cxn modelId="{AD36853D-AD23-6640-AAA8-5E4599CB8BA2}" type="presParOf" srcId="{80F26EFD-36C1-2B46-B53C-4000B18E09DD}" destId="{963F5465-235B-7843-A40E-D312871A279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1AAC3-C5E3-2440-8761-8D3FAFF04AE6}">
      <dsp:nvSpPr>
        <dsp:cNvPr id="0" name=""/>
        <dsp:cNvSpPr/>
      </dsp:nvSpPr>
      <dsp:spPr>
        <a:xfrm>
          <a:off x="0" y="450453"/>
          <a:ext cx="2464593" cy="345043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149" tIns="330200" rIns="19214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Communication is the process of exchanging information using verbal, non-verbal and written methods.</a:t>
          </a:r>
        </a:p>
      </dsp:txBody>
      <dsp:txXfrm>
        <a:off x="0" y="1761617"/>
        <a:ext cx="2464593" cy="2070258"/>
      </dsp:txXfrm>
    </dsp:sp>
    <dsp:sp modelId="{8F7AE56B-75B3-4945-A342-EC15E02FD046}">
      <dsp:nvSpPr>
        <dsp:cNvPr id="0" name=""/>
        <dsp:cNvSpPr/>
      </dsp:nvSpPr>
      <dsp:spPr>
        <a:xfrm>
          <a:off x="714732" y="795496"/>
          <a:ext cx="1035129" cy="1035129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703" tIns="12700" rIns="807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6323" y="947087"/>
        <a:ext cx="731947" cy="731947"/>
      </dsp:txXfrm>
    </dsp:sp>
    <dsp:sp modelId="{9E84609C-D2C1-5F45-9964-130DABE6B2FE}">
      <dsp:nvSpPr>
        <dsp:cNvPr id="0" name=""/>
        <dsp:cNvSpPr/>
      </dsp:nvSpPr>
      <dsp:spPr>
        <a:xfrm>
          <a:off x="0" y="3900812"/>
          <a:ext cx="2464593" cy="72"/>
        </a:xfrm>
        <a:prstGeom prst="rect">
          <a:avLst/>
        </a:prstGeom>
        <a:gradFill rotWithShape="0">
          <a:gsLst>
            <a:gs pos="0">
              <a:schemeClr val="accent2">
                <a:hueOff val="936304"/>
                <a:satOff val="-1168"/>
                <a:lumOff val="27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936304"/>
                <a:satOff val="-1168"/>
                <a:lumOff val="27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936304"/>
              <a:satOff val="-1168"/>
              <a:lumOff val="27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B6FBDD-E69E-034F-A72A-F7DF5333D9BA}">
      <dsp:nvSpPr>
        <dsp:cNvPr id="0" name=""/>
        <dsp:cNvSpPr/>
      </dsp:nvSpPr>
      <dsp:spPr>
        <a:xfrm>
          <a:off x="2711053" y="450453"/>
          <a:ext cx="2464593" cy="3450431"/>
        </a:xfrm>
        <a:prstGeom prst="rect">
          <a:avLst/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149" tIns="330200" rIns="19214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Effective communication ensures service users’ needs are understood (Skills for Care, 2023).</a:t>
          </a:r>
        </a:p>
      </dsp:txBody>
      <dsp:txXfrm>
        <a:off x="2711053" y="1761617"/>
        <a:ext cx="2464593" cy="2070258"/>
      </dsp:txXfrm>
    </dsp:sp>
    <dsp:sp modelId="{65148186-7EB5-ED49-895B-4ABAAE54889F}">
      <dsp:nvSpPr>
        <dsp:cNvPr id="0" name=""/>
        <dsp:cNvSpPr/>
      </dsp:nvSpPr>
      <dsp:spPr>
        <a:xfrm>
          <a:off x="3425785" y="795496"/>
          <a:ext cx="1035129" cy="1035129"/>
        </a:xfrm>
        <a:prstGeom prst="ellipse">
          <a:avLst/>
        </a:prstGeom>
        <a:gradFill rotWithShape="0">
          <a:gsLst>
            <a:gs pos="0">
              <a:schemeClr val="accent2">
                <a:hueOff val="1872608"/>
                <a:satOff val="-2336"/>
                <a:lumOff val="54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872608"/>
                <a:satOff val="-2336"/>
                <a:lumOff val="54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1872608"/>
              <a:satOff val="-2336"/>
              <a:lumOff val="54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703" tIns="12700" rIns="807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77376" y="947087"/>
        <a:ext cx="731947" cy="731947"/>
      </dsp:txXfrm>
    </dsp:sp>
    <dsp:sp modelId="{F021F152-9867-584F-8EF1-A8A49B6750C8}">
      <dsp:nvSpPr>
        <dsp:cNvPr id="0" name=""/>
        <dsp:cNvSpPr/>
      </dsp:nvSpPr>
      <dsp:spPr>
        <a:xfrm>
          <a:off x="2711053" y="3900812"/>
          <a:ext cx="2464593" cy="72"/>
        </a:xfrm>
        <a:prstGeom prst="rect">
          <a:avLst/>
        </a:prstGeom>
        <a:gradFill rotWithShape="0">
          <a:gsLst>
            <a:gs pos="0">
              <a:schemeClr val="accent2">
                <a:hueOff val="2808911"/>
                <a:satOff val="-3503"/>
                <a:lumOff val="82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808911"/>
                <a:satOff val="-3503"/>
                <a:lumOff val="82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2808911"/>
              <a:satOff val="-3503"/>
              <a:lumOff val="82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82AF10-4C20-9845-8BF5-2F756558BEFA}">
      <dsp:nvSpPr>
        <dsp:cNvPr id="0" name=""/>
        <dsp:cNvSpPr/>
      </dsp:nvSpPr>
      <dsp:spPr>
        <a:xfrm>
          <a:off x="5422106" y="450453"/>
          <a:ext cx="2464593" cy="3450431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149" tIns="330200" rIns="192149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Clear communication improves teamwork and supports safe clinical decisions (NHS England, 2022).</a:t>
          </a:r>
        </a:p>
      </dsp:txBody>
      <dsp:txXfrm>
        <a:off x="5422106" y="1761617"/>
        <a:ext cx="2464593" cy="2070258"/>
      </dsp:txXfrm>
    </dsp:sp>
    <dsp:sp modelId="{1CF6DBB6-2B83-5A44-87A3-52CCA3F1E131}">
      <dsp:nvSpPr>
        <dsp:cNvPr id="0" name=""/>
        <dsp:cNvSpPr/>
      </dsp:nvSpPr>
      <dsp:spPr>
        <a:xfrm>
          <a:off x="6136838" y="795496"/>
          <a:ext cx="1035129" cy="1035129"/>
        </a:xfrm>
        <a:prstGeom prst="ellipse">
          <a:avLst/>
        </a:prstGeom>
        <a:gradFill rotWithShape="0">
          <a:gsLst>
            <a:gs pos="0">
              <a:schemeClr val="accent2">
                <a:hueOff val="3745215"/>
                <a:satOff val="-4671"/>
                <a:lumOff val="109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745215"/>
                <a:satOff val="-4671"/>
                <a:lumOff val="109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3745215"/>
              <a:satOff val="-4671"/>
              <a:lumOff val="109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703" tIns="12700" rIns="8070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88429" y="947087"/>
        <a:ext cx="731947" cy="731947"/>
      </dsp:txXfrm>
    </dsp:sp>
    <dsp:sp modelId="{783ECD9F-8C89-A840-AA72-EA0FAC374970}">
      <dsp:nvSpPr>
        <dsp:cNvPr id="0" name=""/>
        <dsp:cNvSpPr/>
      </dsp:nvSpPr>
      <dsp:spPr>
        <a:xfrm>
          <a:off x="5422106" y="3900812"/>
          <a:ext cx="2464593" cy="72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79C9D-279D-4562-9CED-6A678D140F05}">
      <dsp:nvSpPr>
        <dsp:cNvPr id="0" name=""/>
        <dsp:cNvSpPr/>
      </dsp:nvSpPr>
      <dsp:spPr>
        <a:xfrm>
          <a:off x="18535" y="659889"/>
          <a:ext cx="1080124" cy="10801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1FA695-21AA-4F27-BEC2-CFEF69D8BF97}">
      <dsp:nvSpPr>
        <dsp:cNvPr id="0" name=""/>
        <dsp:cNvSpPr/>
      </dsp:nvSpPr>
      <dsp:spPr>
        <a:xfrm>
          <a:off x="245361" y="886715"/>
          <a:ext cx="626472" cy="6264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BC531-D547-4806-8BB0-78B2C8CFA9FB}">
      <dsp:nvSpPr>
        <dsp:cNvPr id="0" name=""/>
        <dsp:cNvSpPr/>
      </dsp:nvSpPr>
      <dsp:spPr>
        <a:xfrm>
          <a:off x="1330115" y="659889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Ensures patient safety by reducing errors (WHO, 2021).</a:t>
          </a:r>
        </a:p>
      </dsp:txBody>
      <dsp:txXfrm>
        <a:off x="1330115" y="659889"/>
        <a:ext cx="2546008" cy="1080124"/>
      </dsp:txXfrm>
    </dsp:sp>
    <dsp:sp modelId="{9AB01ED4-5298-4096-8A50-24BED8480216}">
      <dsp:nvSpPr>
        <dsp:cNvPr id="0" name=""/>
        <dsp:cNvSpPr/>
      </dsp:nvSpPr>
      <dsp:spPr>
        <a:xfrm>
          <a:off x="4319746" y="659889"/>
          <a:ext cx="1080124" cy="108012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D9945-46FC-414D-B03E-64C49EC48D0A}">
      <dsp:nvSpPr>
        <dsp:cNvPr id="0" name=""/>
        <dsp:cNvSpPr/>
      </dsp:nvSpPr>
      <dsp:spPr>
        <a:xfrm>
          <a:off x="4546573" y="886715"/>
          <a:ext cx="626472" cy="6264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005B77-D0F7-4411-A734-DEDF1CF33527}">
      <dsp:nvSpPr>
        <dsp:cNvPr id="0" name=""/>
        <dsp:cNvSpPr/>
      </dsp:nvSpPr>
      <dsp:spPr>
        <a:xfrm>
          <a:off x="5631327" y="659889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Builds trust between professionals and service users.</a:t>
          </a:r>
        </a:p>
      </dsp:txBody>
      <dsp:txXfrm>
        <a:off x="5631327" y="659889"/>
        <a:ext cx="2546008" cy="1080124"/>
      </dsp:txXfrm>
    </dsp:sp>
    <dsp:sp modelId="{E891CBB6-4CC6-4B9A-893F-3EFC273AA4BD}">
      <dsp:nvSpPr>
        <dsp:cNvPr id="0" name=""/>
        <dsp:cNvSpPr/>
      </dsp:nvSpPr>
      <dsp:spPr>
        <a:xfrm>
          <a:off x="18535" y="2452790"/>
          <a:ext cx="1080124" cy="108012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8705C-A411-4F5C-BFD7-93E5ABAFCF9E}">
      <dsp:nvSpPr>
        <dsp:cNvPr id="0" name=""/>
        <dsp:cNvSpPr/>
      </dsp:nvSpPr>
      <dsp:spPr>
        <a:xfrm>
          <a:off x="245361" y="2679617"/>
          <a:ext cx="626472" cy="6264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4B28A-9AF1-4A49-BED3-FB01A5F4DBA8}">
      <dsp:nvSpPr>
        <dsp:cNvPr id="0" name=""/>
        <dsp:cNvSpPr/>
      </dsp:nvSpPr>
      <dsp:spPr>
        <a:xfrm>
          <a:off x="1330115" y="2452790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Supports collaborative teamwork.</a:t>
          </a:r>
        </a:p>
      </dsp:txBody>
      <dsp:txXfrm>
        <a:off x="1330115" y="2452790"/>
        <a:ext cx="2546008" cy="1080124"/>
      </dsp:txXfrm>
    </dsp:sp>
    <dsp:sp modelId="{4052DE17-D9E1-47FD-8E6A-AC277C1135D1}">
      <dsp:nvSpPr>
        <dsp:cNvPr id="0" name=""/>
        <dsp:cNvSpPr/>
      </dsp:nvSpPr>
      <dsp:spPr>
        <a:xfrm>
          <a:off x="4319746" y="2452790"/>
          <a:ext cx="1080124" cy="108012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BA3931-EAB3-4970-BB90-830E1BE36E65}">
      <dsp:nvSpPr>
        <dsp:cNvPr id="0" name=""/>
        <dsp:cNvSpPr/>
      </dsp:nvSpPr>
      <dsp:spPr>
        <a:xfrm>
          <a:off x="4546573" y="2679617"/>
          <a:ext cx="626472" cy="6264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6B72E-6216-4D94-AD89-A81F19A2A958}">
      <dsp:nvSpPr>
        <dsp:cNvPr id="0" name=""/>
        <dsp:cNvSpPr/>
      </dsp:nvSpPr>
      <dsp:spPr>
        <a:xfrm>
          <a:off x="5631327" y="2452790"/>
          <a:ext cx="2546008" cy="1080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Enables accurate assessment and care planning.</a:t>
          </a:r>
        </a:p>
      </dsp:txBody>
      <dsp:txXfrm>
        <a:off x="5631327" y="2452790"/>
        <a:ext cx="2546008" cy="10801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1F3B5-3752-4F06-9914-ED72F851F566}">
      <dsp:nvSpPr>
        <dsp:cNvPr id="0" name=""/>
        <dsp:cNvSpPr/>
      </dsp:nvSpPr>
      <dsp:spPr>
        <a:xfrm>
          <a:off x="884935" y="2964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943D0-99D2-42FF-AB6F-DED2A6E5CDBB}">
      <dsp:nvSpPr>
        <dsp:cNvPr id="0" name=""/>
        <dsp:cNvSpPr/>
      </dsp:nvSpPr>
      <dsp:spPr>
        <a:xfrm>
          <a:off x="1352935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F508C-CC83-4DFC-AEB4-B41D73F9A931}">
      <dsp:nvSpPr>
        <dsp:cNvPr id="0" name=""/>
        <dsp:cNvSpPr/>
      </dsp:nvSpPr>
      <dsp:spPr>
        <a:xfrm>
          <a:off x="182935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Example: During shift handover, staff communicate patient medication schedules, changes in behaviour and care actions.</a:t>
          </a:r>
        </a:p>
      </dsp:txBody>
      <dsp:txXfrm>
        <a:off x="182935" y="3176402"/>
        <a:ext cx="3600000" cy="720000"/>
      </dsp:txXfrm>
    </dsp:sp>
    <dsp:sp modelId="{4D6FEC0D-DF52-4FB2-84B7-19D79A27E4CC}">
      <dsp:nvSpPr>
        <dsp:cNvPr id="0" name=""/>
        <dsp:cNvSpPr/>
      </dsp:nvSpPr>
      <dsp:spPr>
        <a:xfrm>
          <a:off x="5114935" y="2964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8B51D3-3809-41B5-98C6-5856F2C2B739}">
      <dsp:nvSpPr>
        <dsp:cNvPr id="0" name=""/>
        <dsp:cNvSpPr/>
      </dsp:nvSpPr>
      <dsp:spPr>
        <a:xfrm>
          <a:off x="5582935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6E435-3104-4521-8880-9DDACDF8D051}">
      <dsp:nvSpPr>
        <dsp:cNvPr id="0" name=""/>
        <dsp:cNvSpPr/>
      </dsp:nvSpPr>
      <dsp:spPr>
        <a:xfrm>
          <a:off x="4412935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This ensures continuity of care and prevents treatment errors (NHS England, 2022).</a:t>
          </a:r>
        </a:p>
      </dsp:txBody>
      <dsp:txXfrm>
        <a:off x="4412935" y="3176402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E1A045-5FAE-48F2-9A0E-9D381249243D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96B149-615E-4304-ABD7-55A94BAFD297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973F3-5CDA-470B-83B3-E9F2021A7DD9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Strong communication improves confidence with patients and families.</a:t>
          </a:r>
        </a:p>
      </dsp:txBody>
      <dsp:txXfrm>
        <a:off x="1493203" y="552"/>
        <a:ext cx="6736396" cy="1292816"/>
      </dsp:txXfrm>
    </dsp:sp>
    <dsp:sp modelId="{13F099EE-ECEF-45E0-B1D7-836EB9333CE2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0DEAE1-0AE5-49D9-90A6-C08F89419F43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17A79B-EE77-447D-8FDC-F262084B9885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Supports multidisciplinary teamwork.</a:t>
          </a:r>
        </a:p>
      </dsp:txBody>
      <dsp:txXfrm>
        <a:off x="1493203" y="1616573"/>
        <a:ext cx="6736396" cy="1292816"/>
      </dsp:txXfrm>
    </dsp:sp>
    <dsp:sp modelId="{561C2CEC-7B43-430B-8497-D3353324B44B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536E2-DE37-4D74-BE1F-EE28A2B2C4D8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91353C-FB6F-4EF2-B963-2C27B57A6B67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Enhances employability in health and social care (Skills for Care, 2023).</a:t>
          </a:r>
        </a:p>
      </dsp:txBody>
      <dsp:txXfrm>
        <a:off x="1493203" y="3232593"/>
        <a:ext cx="6736396" cy="12928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B52A2-62B7-CF47-BAF8-1ECB380712C1}">
      <dsp:nvSpPr>
        <dsp:cNvPr id="0" name=""/>
        <dsp:cNvSpPr/>
      </dsp:nvSpPr>
      <dsp:spPr>
        <a:xfrm>
          <a:off x="1000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ED42D-3E64-684A-9548-DACAD5E11A4C}">
      <dsp:nvSpPr>
        <dsp:cNvPr id="0" name=""/>
        <dsp:cNvSpPr/>
      </dsp:nvSpPr>
      <dsp:spPr>
        <a:xfrm>
          <a:off x="391184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Communication is essential for patient safety, teamwork and service delivery.</a:t>
          </a:r>
        </a:p>
      </dsp:txBody>
      <dsp:txXfrm>
        <a:off x="456496" y="980400"/>
        <a:ext cx="3381034" cy="2099279"/>
      </dsp:txXfrm>
    </dsp:sp>
    <dsp:sp modelId="{B68BCA30-ED0F-C748-83A0-68CB7936FCC2}">
      <dsp:nvSpPr>
        <dsp:cNvPr id="0" name=""/>
        <dsp:cNvSpPr/>
      </dsp:nvSpPr>
      <dsp:spPr>
        <a:xfrm>
          <a:off x="4293027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5DEAD-A3A7-8246-8AC0-80BA22ABB4F3}">
      <dsp:nvSpPr>
        <dsp:cNvPr id="0" name=""/>
        <dsp:cNvSpPr/>
      </dsp:nvSpPr>
      <dsp:spPr>
        <a:xfrm>
          <a:off x="4683211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Developing communication skills through training and reflection is key for professional success.</a:t>
          </a:r>
        </a:p>
      </dsp:txBody>
      <dsp:txXfrm>
        <a:off x="4748523" y="980400"/>
        <a:ext cx="3381034" cy="20992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FC454B-A080-4D23-B177-6D5356C6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427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77107" y="220196"/>
            <a:ext cx="7066893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8521" y="3334786"/>
            <a:ext cx="145668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732372" y="1469901"/>
            <a:ext cx="2987899" cy="2240924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58B1CC-0048-3A43-99F5-635C422A9C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8950" y="1939159"/>
            <a:ext cx="5733470" cy="2751086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Key Employability Skill in Health and Social Care: Communication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4FD24C-4F4A-CB41-9927-4F2E642550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8950" y="4782320"/>
            <a:ext cx="5733470" cy="1329443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700"/>
              <a:t>Student Name: Viviana Alexia </a:t>
            </a:r>
            <a:r>
              <a:rPr lang="en-US" sz="2700" err="1"/>
              <a:t>Petre</a:t>
            </a:r>
            <a:endParaRPr lang="en-US" sz="2700"/>
          </a:p>
          <a:p>
            <a:pPr algn="r">
              <a:lnSpc>
                <a:spcPct val="90000"/>
              </a:lnSpc>
            </a:pPr>
            <a:r>
              <a:rPr lang="en-US" sz="2700"/>
              <a:t>Module: Professional Development within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792997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472A3C1-8346-F274-717B-194ADAE8253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766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What is Communication?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EF5A66-1EFC-6A2A-A91A-6B4E46A5A9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119022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Why Communication is Important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BA7158-6FD8-CA1C-449D-E7641C5A74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09329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Application in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0FC24A-71D5-7587-B62B-F06EA08528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40135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Personal Development and Employability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992256-90A4-BBDD-1CD9-90AEFDF8ED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D24181-B346-457B-25DF-8E8ED9C3B9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815555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350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661" y="2217343"/>
            <a:ext cx="7410669" cy="3959619"/>
          </a:xfrm>
        </p:spPr>
        <p:txBody>
          <a:bodyPr>
            <a:normAutofit/>
          </a:bodyPr>
          <a:lstStyle/>
          <a:p>
            <a:r>
              <a:rPr lang="en-GB" sz="2100"/>
              <a:t>NHS England (2022) Improving communication in healthcare settings.</a:t>
            </a:r>
          </a:p>
          <a:p>
            <a:r>
              <a:rPr lang="en-GB" sz="2100"/>
              <a:t>Skills for Care (2023) Core skills for the adult social care workforce.</a:t>
            </a:r>
          </a:p>
          <a:p>
            <a:r>
              <a:rPr lang="en-GB" sz="2100"/>
              <a:t>World Health Organization (2021) Patient safety and communication.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244</Words>
  <Application>Microsoft Macintosh PowerPoint</Application>
  <PresentationFormat>On-screen Show (4:3)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Key Employability Skill in Health and Social Care: Communication</vt:lpstr>
      <vt:lpstr>What is Communication?</vt:lpstr>
      <vt:lpstr>Why Communication is Important</vt:lpstr>
      <vt:lpstr>Application in Practice</vt:lpstr>
      <vt:lpstr>Personal Development and Employability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Employability Skill in Health and Social Care: Communication</dc:title>
  <dc:subject/>
  <dc:creator/>
  <cp:keywords/>
  <dc:description>generated using python-pptx</dc:description>
  <cp:lastModifiedBy>Paula Marcu</cp:lastModifiedBy>
  <cp:revision>2</cp:revision>
  <dcterms:created xsi:type="dcterms:W3CDTF">2013-01-27T09:14:16Z</dcterms:created>
  <dcterms:modified xsi:type="dcterms:W3CDTF">2026-02-12T06:08:55Z</dcterms:modified>
  <cp:category/>
</cp:coreProperties>
</file>