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23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4" r:id="rId11"/>
    <p:sldId id="265" r:id="rId12"/>
    <p:sldId id="267" r:id="rId13"/>
    <p:sldId id="268" r:id="rId14"/>
    <p:sldId id="269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A04658-9BC4-2C42-9F9A-2AA905D3AD51}" v="65" dt="2024-04-05T13:08:08.3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143"/>
    <p:restoredTop sz="96098"/>
  </p:normalViewPr>
  <p:slideViewPr>
    <p:cSldViewPr snapToGrid="0">
      <p:cViewPr>
        <p:scale>
          <a:sx n="69" d="100"/>
          <a:sy n="69" d="100"/>
        </p:scale>
        <p:origin x="592" y="1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roletina Valcheva Petkova (2233645)" userId="53a95e3f-8326-43d3-a998-fb560038b443" providerId="ADAL" clId="{89A04658-9BC4-2C42-9F9A-2AA905D3AD51}"/>
    <pc:docChg chg="undo custSel addSld delSld modSld">
      <pc:chgData name="Proletina Valcheva Petkova (2233645)" userId="53a95e3f-8326-43d3-a998-fb560038b443" providerId="ADAL" clId="{89A04658-9BC4-2C42-9F9A-2AA905D3AD51}" dt="2024-04-05T13:11:30.332" v="814" actId="255"/>
      <pc:docMkLst>
        <pc:docMk/>
      </pc:docMkLst>
      <pc:sldChg chg="addSp delSp modSp mod setBg">
        <pc:chgData name="Proletina Valcheva Petkova (2233645)" userId="53a95e3f-8326-43d3-a998-fb560038b443" providerId="ADAL" clId="{89A04658-9BC4-2C42-9F9A-2AA905D3AD51}" dt="2024-04-05T11:58:52.332" v="590" actId="27636"/>
        <pc:sldMkLst>
          <pc:docMk/>
          <pc:sldMk cId="1408695579" sldId="257"/>
        </pc:sldMkLst>
        <pc:spChg chg="mod">
          <ac:chgData name="Proletina Valcheva Petkova (2233645)" userId="53a95e3f-8326-43d3-a998-fb560038b443" providerId="ADAL" clId="{89A04658-9BC4-2C42-9F9A-2AA905D3AD51}" dt="2024-04-05T11:55:16.580" v="403" actId="26606"/>
          <ac:spMkLst>
            <pc:docMk/>
            <pc:sldMk cId="1408695579" sldId="257"/>
            <ac:spMk id="2" creationId="{55C0C914-FBA9-E0C6-3007-49664505AD4A}"/>
          </ac:spMkLst>
        </pc:spChg>
        <pc:spChg chg="del mod">
          <ac:chgData name="Proletina Valcheva Petkova (2233645)" userId="53a95e3f-8326-43d3-a998-fb560038b443" providerId="ADAL" clId="{89A04658-9BC4-2C42-9F9A-2AA905D3AD51}" dt="2024-04-04T15:55:32.065" v="80" actId="26606"/>
          <ac:spMkLst>
            <pc:docMk/>
            <pc:sldMk cId="1408695579" sldId="257"/>
            <ac:spMk id="3" creationId="{9701E7D6-6B8D-50BB-7CD7-883FE8FECC91}"/>
          </ac:spMkLst>
        </pc:spChg>
        <pc:spChg chg="add del">
          <ac:chgData name="Proletina Valcheva Petkova (2233645)" userId="53a95e3f-8326-43d3-a998-fb560038b443" providerId="ADAL" clId="{89A04658-9BC4-2C42-9F9A-2AA905D3AD51}" dt="2024-04-04T15:58:38.383" v="249" actId="26606"/>
          <ac:spMkLst>
            <pc:docMk/>
            <pc:sldMk cId="1408695579" sldId="257"/>
            <ac:spMk id="9" creationId="{308119F7-B84E-4EBF-919F-A9B0F6D92473}"/>
          </ac:spMkLst>
        </pc:spChg>
        <pc:spChg chg="add del">
          <ac:chgData name="Proletina Valcheva Petkova (2233645)" userId="53a95e3f-8326-43d3-a998-fb560038b443" providerId="ADAL" clId="{89A04658-9BC4-2C42-9F9A-2AA905D3AD51}" dt="2024-04-04T15:58:38.383" v="249" actId="26606"/>
          <ac:spMkLst>
            <pc:docMk/>
            <pc:sldMk cId="1408695579" sldId="257"/>
            <ac:spMk id="11" creationId="{DAA17479-17CB-402A-8689-750C6F38584C}"/>
          </ac:spMkLst>
        </pc:spChg>
        <pc:spChg chg="add del">
          <ac:chgData name="Proletina Valcheva Petkova (2233645)" userId="53a95e3f-8326-43d3-a998-fb560038b443" providerId="ADAL" clId="{89A04658-9BC4-2C42-9F9A-2AA905D3AD51}" dt="2024-04-04T15:58:38.383" v="249" actId="26606"/>
          <ac:spMkLst>
            <pc:docMk/>
            <pc:sldMk cId="1408695579" sldId="257"/>
            <ac:spMk id="13" creationId="{F534AA72-89BF-4BB0-B339-DEB9FC7F1BF2}"/>
          </ac:spMkLst>
        </pc:spChg>
        <pc:spChg chg="add del">
          <ac:chgData name="Proletina Valcheva Petkova (2233645)" userId="53a95e3f-8326-43d3-a998-fb560038b443" providerId="ADAL" clId="{89A04658-9BC4-2C42-9F9A-2AA905D3AD51}" dt="2024-04-05T11:55:16.580" v="403" actId="26606"/>
          <ac:spMkLst>
            <pc:docMk/>
            <pc:sldMk cId="1408695579" sldId="257"/>
            <ac:spMk id="20" creationId="{DAA17479-17CB-402A-8689-750C6F38584C}"/>
          </ac:spMkLst>
        </pc:spChg>
        <pc:spChg chg="add del">
          <ac:chgData name="Proletina Valcheva Petkova (2233645)" userId="53a95e3f-8326-43d3-a998-fb560038b443" providerId="ADAL" clId="{89A04658-9BC4-2C42-9F9A-2AA905D3AD51}" dt="2024-04-05T11:55:16.580" v="403" actId="26606"/>
          <ac:spMkLst>
            <pc:docMk/>
            <pc:sldMk cId="1408695579" sldId="257"/>
            <ac:spMk id="21" creationId="{308119F7-B84E-4EBF-919F-A9B0F6D92473}"/>
          </ac:spMkLst>
        </pc:spChg>
        <pc:spChg chg="add del">
          <ac:chgData name="Proletina Valcheva Petkova (2233645)" userId="53a95e3f-8326-43d3-a998-fb560038b443" providerId="ADAL" clId="{89A04658-9BC4-2C42-9F9A-2AA905D3AD51}" dt="2024-04-05T11:55:16.580" v="403" actId="26606"/>
          <ac:spMkLst>
            <pc:docMk/>
            <pc:sldMk cId="1408695579" sldId="257"/>
            <ac:spMk id="22" creationId="{F534AA72-89BF-4BB0-B339-DEB9FC7F1BF2}"/>
          </ac:spMkLst>
        </pc:spChg>
        <pc:spChg chg="add mod">
          <ac:chgData name="Proletina Valcheva Petkova (2233645)" userId="53a95e3f-8326-43d3-a998-fb560038b443" providerId="ADAL" clId="{89A04658-9BC4-2C42-9F9A-2AA905D3AD51}" dt="2024-04-05T11:58:52.332" v="590" actId="27636"/>
          <ac:spMkLst>
            <pc:docMk/>
            <pc:sldMk cId="1408695579" sldId="257"/>
            <ac:spMk id="24" creationId="{6B1A4FD3-0FDD-1132-D6BF-888F47F159EB}"/>
          </ac:spMkLst>
        </pc:spChg>
        <pc:spChg chg="add">
          <ac:chgData name="Proletina Valcheva Petkova (2233645)" userId="53a95e3f-8326-43d3-a998-fb560038b443" providerId="ADAL" clId="{89A04658-9BC4-2C42-9F9A-2AA905D3AD51}" dt="2024-04-05T11:55:16.580" v="403" actId="26606"/>
          <ac:spMkLst>
            <pc:docMk/>
            <pc:sldMk cId="1408695579" sldId="257"/>
            <ac:spMk id="27" creationId="{438E27F7-3F29-47F0-B30F-585059182204}"/>
          </ac:spMkLst>
        </pc:spChg>
        <pc:spChg chg="add">
          <ac:chgData name="Proletina Valcheva Petkova (2233645)" userId="53a95e3f-8326-43d3-a998-fb560038b443" providerId="ADAL" clId="{89A04658-9BC4-2C42-9F9A-2AA905D3AD51}" dt="2024-04-05T11:55:16.580" v="403" actId="26606"/>
          <ac:spMkLst>
            <pc:docMk/>
            <pc:sldMk cId="1408695579" sldId="257"/>
            <ac:spMk id="29" creationId="{6B16CD8D-2899-43D9-995B-DD1278D6B5CD}"/>
          </ac:spMkLst>
        </pc:spChg>
        <pc:spChg chg="add">
          <ac:chgData name="Proletina Valcheva Petkova (2233645)" userId="53a95e3f-8326-43d3-a998-fb560038b443" providerId="ADAL" clId="{89A04658-9BC4-2C42-9F9A-2AA905D3AD51}" dt="2024-04-05T11:55:16.580" v="403" actId="26606"/>
          <ac:spMkLst>
            <pc:docMk/>
            <pc:sldMk cId="1408695579" sldId="257"/>
            <ac:spMk id="31" creationId="{7F38A32B-CAD5-4D19-8E90-F63EB6902E33}"/>
          </ac:spMkLst>
        </pc:spChg>
        <pc:grpChg chg="add del mod">
          <ac:chgData name="Proletina Valcheva Petkova (2233645)" userId="53a95e3f-8326-43d3-a998-fb560038b443" providerId="ADAL" clId="{89A04658-9BC4-2C42-9F9A-2AA905D3AD51}" dt="2024-04-04T15:55:19.328" v="78"/>
          <ac:grpSpMkLst>
            <pc:docMk/>
            <pc:sldMk cId="1408695579" sldId="257"/>
            <ac:grpSpMk id="6" creationId="{AC41B43A-410B-8A26-EC43-467239A2AB41}"/>
          </ac:grpSpMkLst>
        </pc:grpChg>
        <pc:grpChg chg="mod">
          <ac:chgData name="Proletina Valcheva Petkova (2233645)" userId="53a95e3f-8326-43d3-a998-fb560038b443" providerId="ADAL" clId="{89A04658-9BC4-2C42-9F9A-2AA905D3AD51}" dt="2024-04-04T15:55:18.631" v="76"/>
          <ac:grpSpMkLst>
            <pc:docMk/>
            <pc:sldMk cId="1408695579" sldId="257"/>
            <ac:grpSpMk id="8" creationId="{17EB614F-E443-819B-D9CB-ECE13E69DA01}"/>
          </ac:grpSpMkLst>
        </pc:grpChg>
        <pc:grpChg chg="mod">
          <ac:chgData name="Proletina Valcheva Petkova (2233645)" userId="53a95e3f-8326-43d3-a998-fb560038b443" providerId="ADAL" clId="{89A04658-9BC4-2C42-9F9A-2AA905D3AD51}" dt="2024-04-04T15:55:54.949" v="85"/>
          <ac:grpSpMkLst>
            <pc:docMk/>
            <pc:sldMk cId="1408695579" sldId="257"/>
            <ac:grpSpMk id="15" creationId="{BF983CFF-069D-1052-309C-27E290B68CBA}"/>
          </ac:grpSpMkLst>
        </pc:grpChg>
        <pc:grpChg chg="mod">
          <ac:chgData name="Proletina Valcheva Petkova (2233645)" userId="53a95e3f-8326-43d3-a998-fb560038b443" providerId="ADAL" clId="{89A04658-9BC4-2C42-9F9A-2AA905D3AD51}" dt="2024-04-04T15:56:57.318" v="92"/>
          <ac:grpSpMkLst>
            <pc:docMk/>
            <pc:sldMk cId="1408695579" sldId="257"/>
            <ac:grpSpMk id="18" creationId="{DA331C99-27D7-09AD-5E67-E6F8EEC9D608}"/>
          </ac:grpSpMkLst>
        </pc:grpChg>
        <pc:graphicFrameChg chg="add del mod ord modGraphic">
          <ac:chgData name="Proletina Valcheva Petkova (2233645)" userId="53a95e3f-8326-43d3-a998-fb560038b443" providerId="ADAL" clId="{89A04658-9BC4-2C42-9F9A-2AA905D3AD51}" dt="2024-04-05T11:56:14.659" v="408" actId="21"/>
          <ac:graphicFrameMkLst>
            <pc:docMk/>
            <pc:sldMk cId="1408695579" sldId="257"/>
            <ac:graphicFrameMk id="10" creationId="{965D049A-19C1-A6CC-4314-DADB94988024}"/>
          </ac:graphicFrameMkLst>
        </pc:graphicFrameChg>
        <pc:inkChg chg="add del mod">
          <ac:chgData name="Proletina Valcheva Petkova (2233645)" userId="53a95e3f-8326-43d3-a998-fb560038b443" providerId="ADAL" clId="{89A04658-9BC4-2C42-9F9A-2AA905D3AD51}" dt="2024-04-04T15:55:19.910" v="79" actId="9405"/>
          <ac:inkMkLst>
            <pc:docMk/>
            <pc:sldMk cId="1408695579" sldId="257"/>
            <ac:inkMk id="4" creationId="{76D58FA8-98EE-2C1F-2B0F-9A228A410A4F}"/>
          </ac:inkMkLst>
        </pc:inkChg>
        <pc:inkChg chg="add del mod">
          <ac:chgData name="Proletina Valcheva Petkova (2233645)" userId="53a95e3f-8326-43d3-a998-fb560038b443" providerId="ADAL" clId="{89A04658-9BC4-2C42-9F9A-2AA905D3AD51}" dt="2024-04-04T15:55:19.328" v="78"/>
          <ac:inkMkLst>
            <pc:docMk/>
            <pc:sldMk cId="1408695579" sldId="257"/>
            <ac:inkMk id="5" creationId="{163ADDDD-A7AD-DAC0-03CE-47A94C66884D}"/>
          </ac:inkMkLst>
        </pc:inkChg>
        <pc:inkChg chg="add del mod">
          <ac:chgData name="Proletina Valcheva Petkova (2233645)" userId="53a95e3f-8326-43d3-a998-fb560038b443" providerId="ADAL" clId="{89A04658-9BC4-2C42-9F9A-2AA905D3AD51}" dt="2024-04-04T15:55:18.631" v="76"/>
          <ac:inkMkLst>
            <pc:docMk/>
            <pc:sldMk cId="1408695579" sldId="257"/>
            <ac:inkMk id="7" creationId="{E962F303-6265-D259-E175-8537D4FD7D87}"/>
          </ac:inkMkLst>
        </pc:inkChg>
        <pc:inkChg chg="add mod">
          <ac:chgData name="Proletina Valcheva Petkova (2233645)" userId="53a95e3f-8326-43d3-a998-fb560038b443" providerId="ADAL" clId="{89A04658-9BC4-2C42-9F9A-2AA905D3AD51}" dt="2024-04-04T15:55:54.949" v="85"/>
          <ac:inkMkLst>
            <pc:docMk/>
            <pc:sldMk cId="1408695579" sldId="257"/>
            <ac:inkMk id="12" creationId="{817EF5EB-B552-AC24-1039-4F4710B4ECBA}"/>
          </ac:inkMkLst>
        </pc:inkChg>
        <pc:inkChg chg="add del mod">
          <ac:chgData name="Proletina Valcheva Petkova (2233645)" userId="53a95e3f-8326-43d3-a998-fb560038b443" providerId="ADAL" clId="{89A04658-9BC4-2C42-9F9A-2AA905D3AD51}" dt="2024-04-04T15:55:54.949" v="85"/>
          <ac:inkMkLst>
            <pc:docMk/>
            <pc:sldMk cId="1408695579" sldId="257"/>
            <ac:inkMk id="14" creationId="{F2B719F4-68D2-8B1E-1DAE-2A7C1A6CEA54}"/>
          </ac:inkMkLst>
        </pc:inkChg>
        <pc:inkChg chg="add del mod">
          <ac:chgData name="Proletina Valcheva Petkova (2233645)" userId="53a95e3f-8326-43d3-a998-fb560038b443" providerId="ADAL" clId="{89A04658-9BC4-2C42-9F9A-2AA905D3AD51}" dt="2024-04-04T15:56:57.814" v="93" actId="9405"/>
          <ac:inkMkLst>
            <pc:docMk/>
            <pc:sldMk cId="1408695579" sldId="257"/>
            <ac:inkMk id="16" creationId="{3DBBC89C-42A4-7335-DCFE-60EE3CEC8939}"/>
          </ac:inkMkLst>
        </pc:inkChg>
        <pc:inkChg chg="add del mod">
          <ac:chgData name="Proletina Valcheva Petkova (2233645)" userId="53a95e3f-8326-43d3-a998-fb560038b443" providerId="ADAL" clId="{89A04658-9BC4-2C42-9F9A-2AA905D3AD51}" dt="2024-04-04T15:56:57.318" v="92"/>
          <ac:inkMkLst>
            <pc:docMk/>
            <pc:sldMk cId="1408695579" sldId="257"/>
            <ac:inkMk id="17" creationId="{16E512F5-AECE-46AD-4B68-03924981604B}"/>
          </ac:inkMkLst>
        </pc:inkChg>
        <pc:inkChg chg="add del">
          <ac:chgData name="Proletina Valcheva Petkova (2233645)" userId="53a95e3f-8326-43d3-a998-fb560038b443" providerId="ADAL" clId="{89A04658-9BC4-2C42-9F9A-2AA905D3AD51}" dt="2024-04-04T15:56:56.760" v="90" actId="9405"/>
          <ac:inkMkLst>
            <pc:docMk/>
            <pc:sldMk cId="1408695579" sldId="257"/>
            <ac:inkMk id="19" creationId="{343A7E90-ADFD-6C8A-2DC7-93A6ED0DD9C1}"/>
          </ac:inkMkLst>
        </pc:inkChg>
      </pc:sldChg>
      <pc:sldChg chg="addSp delSp modSp mod">
        <pc:chgData name="Proletina Valcheva Petkova (2233645)" userId="53a95e3f-8326-43d3-a998-fb560038b443" providerId="ADAL" clId="{89A04658-9BC4-2C42-9F9A-2AA905D3AD51}" dt="2024-04-04T16:11:55.787" v="363" actId="1076"/>
        <pc:sldMkLst>
          <pc:docMk/>
          <pc:sldMk cId="1735149029" sldId="258"/>
        </pc:sldMkLst>
        <pc:spChg chg="mod">
          <ac:chgData name="Proletina Valcheva Petkova (2233645)" userId="53a95e3f-8326-43d3-a998-fb560038b443" providerId="ADAL" clId="{89A04658-9BC4-2C42-9F9A-2AA905D3AD51}" dt="2024-04-04T15:59:46.933" v="262" actId="26606"/>
          <ac:spMkLst>
            <pc:docMk/>
            <pc:sldMk cId="1735149029" sldId="258"/>
            <ac:spMk id="2" creationId="{AB67D1B0-99E8-7647-41C9-A049CB8A16DD}"/>
          </ac:spMkLst>
        </pc:spChg>
        <pc:spChg chg="add del mod">
          <ac:chgData name="Proletina Valcheva Petkova (2233645)" userId="53a95e3f-8326-43d3-a998-fb560038b443" providerId="ADAL" clId="{89A04658-9BC4-2C42-9F9A-2AA905D3AD51}" dt="2024-04-04T16:11:55.787" v="363" actId="1076"/>
          <ac:spMkLst>
            <pc:docMk/>
            <pc:sldMk cId="1735149029" sldId="258"/>
            <ac:spMk id="3" creationId="{60255713-239E-984C-C4C0-67DDCA483CAC}"/>
          </ac:spMkLst>
        </pc:spChg>
        <pc:spChg chg="add del">
          <ac:chgData name="Proletina Valcheva Petkova (2233645)" userId="53a95e3f-8326-43d3-a998-fb560038b443" providerId="ADAL" clId="{89A04658-9BC4-2C42-9F9A-2AA905D3AD51}" dt="2024-04-04T15:59:46.933" v="262" actId="26606"/>
          <ac:spMkLst>
            <pc:docMk/>
            <pc:sldMk cId="1735149029" sldId="258"/>
            <ac:spMk id="9" creationId="{05D1035C-3BF0-4FE0-B3A3-1062F86009CA}"/>
          </ac:spMkLst>
        </pc:spChg>
        <pc:spChg chg="add del">
          <ac:chgData name="Proletina Valcheva Petkova (2233645)" userId="53a95e3f-8326-43d3-a998-fb560038b443" providerId="ADAL" clId="{89A04658-9BC4-2C42-9F9A-2AA905D3AD51}" dt="2024-04-04T15:59:40.370" v="256" actId="26606"/>
          <ac:spMkLst>
            <pc:docMk/>
            <pc:sldMk cId="1735149029" sldId="258"/>
            <ac:spMk id="14" creationId="{44A00C45-023C-431E-B774-053A3C686B18}"/>
          </ac:spMkLst>
        </pc:spChg>
        <pc:spChg chg="add del">
          <ac:chgData name="Proletina Valcheva Petkova (2233645)" userId="53a95e3f-8326-43d3-a998-fb560038b443" providerId="ADAL" clId="{89A04658-9BC4-2C42-9F9A-2AA905D3AD51}" dt="2024-04-04T15:59:40.370" v="256" actId="26606"/>
          <ac:spMkLst>
            <pc:docMk/>
            <pc:sldMk cId="1735149029" sldId="258"/>
            <ac:spMk id="15" creationId="{60255713-239E-984C-C4C0-67DDCA483CAC}"/>
          </ac:spMkLst>
        </pc:spChg>
        <pc:spChg chg="add del">
          <ac:chgData name="Proletina Valcheva Petkova (2233645)" userId="53a95e3f-8326-43d3-a998-fb560038b443" providerId="ADAL" clId="{89A04658-9BC4-2C42-9F9A-2AA905D3AD51}" dt="2024-04-04T15:59:40.370" v="256" actId="26606"/>
          <ac:spMkLst>
            <pc:docMk/>
            <pc:sldMk cId="1735149029" sldId="258"/>
            <ac:spMk id="16" creationId="{6A8151FD-E26B-480E-A623-CFBFE3713A60}"/>
          </ac:spMkLst>
        </pc:spChg>
        <pc:spChg chg="add del">
          <ac:chgData name="Proletina Valcheva Petkova (2233645)" userId="53a95e3f-8326-43d3-a998-fb560038b443" providerId="ADAL" clId="{89A04658-9BC4-2C42-9F9A-2AA905D3AD51}" dt="2024-04-04T15:59:40.370" v="256" actId="26606"/>
          <ac:spMkLst>
            <pc:docMk/>
            <pc:sldMk cId="1735149029" sldId="258"/>
            <ac:spMk id="18" creationId="{6BE63264-F1B8-4AB7-AD1C-4180A9D2B11B}"/>
          </ac:spMkLst>
        </pc:spChg>
        <pc:spChg chg="add del">
          <ac:chgData name="Proletina Valcheva Petkova (2233645)" userId="53a95e3f-8326-43d3-a998-fb560038b443" providerId="ADAL" clId="{89A04658-9BC4-2C42-9F9A-2AA905D3AD51}" dt="2024-04-04T15:59:41.152" v="258" actId="26606"/>
          <ac:spMkLst>
            <pc:docMk/>
            <pc:sldMk cId="1735149029" sldId="258"/>
            <ac:spMk id="20" creationId="{438E27F7-3F29-47F0-B30F-585059182204}"/>
          </ac:spMkLst>
        </pc:spChg>
        <pc:spChg chg="add del">
          <ac:chgData name="Proletina Valcheva Petkova (2233645)" userId="53a95e3f-8326-43d3-a998-fb560038b443" providerId="ADAL" clId="{89A04658-9BC4-2C42-9F9A-2AA905D3AD51}" dt="2024-04-04T15:59:41.152" v="258" actId="26606"/>
          <ac:spMkLst>
            <pc:docMk/>
            <pc:sldMk cId="1735149029" sldId="258"/>
            <ac:spMk id="21" creationId="{6B16CD8D-2899-43D9-995B-DD1278D6B5CD}"/>
          </ac:spMkLst>
        </pc:spChg>
        <pc:spChg chg="add del">
          <ac:chgData name="Proletina Valcheva Petkova (2233645)" userId="53a95e3f-8326-43d3-a998-fb560038b443" providerId="ADAL" clId="{89A04658-9BC4-2C42-9F9A-2AA905D3AD51}" dt="2024-04-04T15:59:41.152" v="258" actId="26606"/>
          <ac:spMkLst>
            <pc:docMk/>
            <pc:sldMk cId="1735149029" sldId="258"/>
            <ac:spMk id="22" creationId="{7F38A32B-CAD5-4D19-8E90-F63EB6902E33}"/>
          </ac:spMkLst>
        </pc:spChg>
        <pc:spChg chg="add del">
          <ac:chgData name="Proletina Valcheva Petkova (2233645)" userId="53a95e3f-8326-43d3-a998-fb560038b443" providerId="ADAL" clId="{89A04658-9BC4-2C42-9F9A-2AA905D3AD51}" dt="2024-04-04T15:59:41.152" v="258" actId="26606"/>
          <ac:spMkLst>
            <pc:docMk/>
            <pc:sldMk cId="1735149029" sldId="258"/>
            <ac:spMk id="23" creationId="{60255713-239E-984C-C4C0-67DDCA483CAC}"/>
          </ac:spMkLst>
        </pc:spChg>
        <pc:spChg chg="add del">
          <ac:chgData name="Proletina Valcheva Petkova (2233645)" userId="53a95e3f-8326-43d3-a998-fb560038b443" providerId="ADAL" clId="{89A04658-9BC4-2C42-9F9A-2AA905D3AD51}" dt="2024-04-04T15:59:43.302" v="260" actId="26606"/>
          <ac:spMkLst>
            <pc:docMk/>
            <pc:sldMk cId="1735149029" sldId="258"/>
            <ac:spMk id="25" creationId="{1D1CCC3C-EB52-47ED-B6AA-5F70D9215594}"/>
          </ac:spMkLst>
        </pc:spChg>
        <pc:spChg chg="add del">
          <ac:chgData name="Proletina Valcheva Petkova (2233645)" userId="53a95e3f-8326-43d3-a998-fb560038b443" providerId="ADAL" clId="{89A04658-9BC4-2C42-9F9A-2AA905D3AD51}" dt="2024-04-04T15:59:43.302" v="260" actId="26606"/>
          <ac:spMkLst>
            <pc:docMk/>
            <pc:sldMk cId="1735149029" sldId="258"/>
            <ac:spMk id="26" creationId="{384C50CF-FE9D-459C-890F-56C327795D02}"/>
          </ac:spMkLst>
        </pc:spChg>
        <pc:spChg chg="add del">
          <ac:chgData name="Proletina Valcheva Petkova (2233645)" userId="53a95e3f-8326-43d3-a998-fb560038b443" providerId="ADAL" clId="{89A04658-9BC4-2C42-9F9A-2AA905D3AD51}" dt="2024-04-04T15:59:43.302" v="260" actId="26606"/>
          <ac:spMkLst>
            <pc:docMk/>
            <pc:sldMk cId="1735149029" sldId="258"/>
            <ac:spMk id="27" creationId="{79C4E6F9-8A11-4E94-8423-966E9DF0D85A}"/>
          </ac:spMkLst>
        </pc:spChg>
        <pc:spChg chg="add del">
          <ac:chgData name="Proletina Valcheva Petkova (2233645)" userId="53a95e3f-8326-43d3-a998-fb560038b443" providerId="ADAL" clId="{89A04658-9BC4-2C42-9F9A-2AA905D3AD51}" dt="2024-04-04T15:59:43.302" v="260" actId="26606"/>
          <ac:spMkLst>
            <pc:docMk/>
            <pc:sldMk cId="1735149029" sldId="258"/>
            <ac:spMk id="28" creationId="{60255713-239E-984C-C4C0-67DDCA483CAC}"/>
          </ac:spMkLst>
        </pc:spChg>
        <pc:spChg chg="add del">
          <ac:chgData name="Proletina Valcheva Petkova (2233645)" userId="53a95e3f-8326-43d3-a998-fb560038b443" providerId="ADAL" clId="{89A04658-9BC4-2C42-9F9A-2AA905D3AD51}" dt="2024-04-04T15:59:46.933" v="262" actId="26606"/>
          <ac:spMkLst>
            <pc:docMk/>
            <pc:sldMk cId="1735149029" sldId="258"/>
            <ac:spMk id="30" creationId="{5BB3780B-63EB-450D-A804-D6AA12F98E0B}"/>
          </ac:spMkLst>
        </pc:spChg>
        <pc:spChg chg="add del">
          <ac:chgData name="Proletina Valcheva Petkova (2233645)" userId="53a95e3f-8326-43d3-a998-fb560038b443" providerId="ADAL" clId="{89A04658-9BC4-2C42-9F9A-2AA905D3AD51}" dt="2024-04-04T15:59:46.933" v="262" actId="26606"/>
          <ac:spMkLst>
            <pc:docMk/>
            <pc:sldMk cId="1735149029" sldId="258"/>
            <ac:spMk id="31" creationId="{FE0847A5-A329-48CD-B3A7-3892FF6DA78F}"/>
          </ac:spMkLst>
        </pc:spChg>
        <pc:spChg chg="add del">
          <ac:chgData name="Proletina Valcheva Petkova (2233645)" userId="53a95e3f-8326-43d3-a998-fb560038b443" providerId="ADAL" clId="{89A04658-9BC4-2C42-9F9A-2AA905D3AD51}" dt="2024-04-04T15:59:46.933" v="262" actId="26606"/>
          <ac:spMkLst>
            <pc:docMk/>
            <pc:sldMk cId="1735149029" sldId="258"/>
            <ac:spMk id="32" creationId="{60255713-239E-984C-C4C0-67DDCA483CAC}"/>
          </ac:spMkLst>
        </pc:spChg>
        <pc:graphicFrameChg chg="add del">
          <ac:chgData name="Proletina Valcheva Petkova (2233645)" userId="53a95e3f-8326-43d3-a998-fb560038b443" providerId="ADAL" clId="{89A04658-9BC4-2C42-9F9A-2AA905D3AD51}" dt="2024-04-04T15:59:36.868" v="252" actId="26606"/>
          <ac:graphicFrameMkLst>
            <pc:docMk/>
            <pc:sldMk cId="1735149029" sldId="258"/>
            <ac:graphicFrameMk id="11" creationId="{4841EE4D-EAAA-C3E8-AEFB-17307AF8A923}"/>
          </ac:graphicFrameMkLst>
        </pc:graphicFrameChg>
        <pc:graphicFrameChg chg="add del">
          <ac:chgData name="Proletina Valcheva Petkova (2233645)" userId="53a95e3f-8326-43d3-a998-fb560038b443" providerId="ADAL" clId="{89A04658-9BC4-2C42-9F9A-2AA905D3AD51}" dt="2024-04-04T15:59:38.042" v="254" actId="26606"/>
          <ac:graphicFrameMkLst>
            <pc:docMk/>
            <pc:sldMk cId="1735149029" sldId="258"/>
            <ac:graphicFrameMk id="13" creationId="{9ECAB365-F2BF-1273-CEF4-D4BB839CACA3}"/>
          </ac:graphicFrameMkLst>
        </pc:graphicFrameChg>
        <pc:picChg chg="mod">
          <ac:chgData name="Proletina Valcheva Petkova (2233645)" userId="53a95e3f-8326-43d3-a998-fb560038b443" providerId="ADAL" clId="{89A04658-9BC4-2C42-9F9A-2AA905D3AD51}" dt="2024-04-04T15:59:46.933" v="262" actId="26606"/>
          <ac:picMkLst>
            <pc:docMk/>
            <pc:sldMk cId="1735149029" sldId="258"/>
            <ac:picMk id="5" creationId="{8ADC8E4C-D6F2-D566-485E-C1C4CB4FE307}"/>
          </ac:picMkLst>
        </pc:picChg>
      </pc:sldChg>
      <pc:sldChg chg="modSp mod">
        <pc:chgData name="Proletina Valcheva Petkova (2233645)" userId="53a95e3f-8326-43d3-a998-fb560038b443" providerId="ADAL" clId="{89A04658-9BC4-2C42-9F9A-2AA905D3AD51}" dt="2024-04-05T12:54:22.064" v="611" actId="20577"/>
        <pc:sldMkLst>
          <pc:docMk/>
          <pc:sldMk cId="3217807361" sldId="264"/>
        </pc:sldMkLst>
        <pc:spChg chg="mod">
          <ac:chgData name="Proletina Valcheva Petkova (2233645)" userId="53a95e3f-8326-43d3-a998-fb560038b443" providerId="ADAL" clId="{89A04658-9BC4-2C42-9F9A-2AA905D3AD51}" dt="2024-04-05T12:54:22.064" v="611" actId="20577"/>
          <ac:spMkLst>
            <pc:docMk/>
            <pc:sldMk cId="3217807361" sldId="264"/>
            <ac:spMk id="10" creationId="{5D56A41C-4F8B-0639-2867-FAECEB6D245D}"/>
          </ac:spMkLst>
        </pc:spChg>
      </pc:sldChg>
      <pc:sldChg chg="modSp mod">
        <pc:chgData name="Proletina Valcheva Petkova (2233645)" userId="53a95e3f-8326-43d3-a998-fb560038b443" providerId="ADAL" clId="{89A04658-9BC4-2C42-9F9A-2AA905D3AD51}" dt="2024-04-03T08:47:31.036" v="6" actId="1076"/>
        <pc:sldMkLst>
          <pc:docMk/>
          <pc:sldMk cId="1370250390" sldId="265"/>
        </pc:sldMkLst>
        <pc:spChg chg="mod">
          <ac:chgData name="Proletina Valcheva Petkova (2233645)" userId="53a95e3f-8326-43d3-a998-fb560038b443" providerId="ADAL" clId="{89A04658-9BC4-2C42-9F9A-2AA905D3AD51}" dt="2024-04-03T08:47:31.036" v="6" actId="1076"/>
          <ac:spMkLst>
            <pc:docMk/>
            <pc:sldMk cId="1370250390" sldId="265"/>
            <ac:spMk id="2" creationId="{2823F9A0-6986-5F7A-6CE5-A0F972B1605E}"/>
          </ac:spMkLst>
        </pc:spChg>
      </pc:sldChg>
      <pc:sldChg chg="addSp delSp modSp mod">
        <pc:chgData name="Proletina Valcheva Petkova (2233645)" userId="53a95e3f-8326-43d3-a998-fb560038b443" providerId="ADAL" clId="{89A04658-9BC4-2C42-9F9A-2AA905D3AD51}" dt="2024-04-05T13:08:08.331" v="777" actId="1076"/>
        <pc:sldMkLst>
          <pc:docMk/>
          <pc:sldMk cId="2044575159" sldId="268"/>
        </pc:sldMkLst>
        <pc:spChg chg="add del mod">
          <ac:chgData name="Proletina Valcheva Petkova (2233645)" userId="53a95e3f-8326-43d3-a998-fb560038b443" providerId="ADAL" clId="{89A04658-9BC4-2C42-9F9A-2AA905D3AD51}" dt="2024-04-05T12:55:49.137" v="627" actId="21"/>
          <ac:spMkLst>
            <pc:docMk/>
            <pc:sldMk cId="2044575159" sldId="268"/>
            <ac:spMk id="3" creationId="{81FD258C-E1AD-96E4-3CB0-E80817239219}"/>
          </ac:spMkLst>
        </pc:spChg>
        <pc:spChg chg="add del mod">
          <ac:chgData name="Proletina Valcheva Petkova (2233645)" userId="53a95e3f-8326-43d3-a998-fb560038b443" providerId="ADAL" clId="{89A04658-9BC4-2C42-9F9A-2AA905D3AD51}" dt="2024-04-05T13:08:08.331" v="777" actId="1076"/>
          <ac:spMkLst>
            <pc:docMk/>
            <pc:sldMk cId="2044575159" sldId="268"/>
            <ac:spMk id="4" creationId="{15779F09-BD63-33F9-0501-5EACFCDF3025}"/>
          </ac:spMkLst>
        </pc:spChg>
        <pc:spChg chg="add mod">
          <ac:chgData name="Proletina Valcheva Petkova (2233645)" userId="53a95e3f-8326-43d3-a998-fb560038b443" providerId="ADAL" clId="{89A04658-9BC4-2C42-9F9A-2AA905D3AD51}" dt="2024-04-05T12:55:11.990" v="617" actId="21"/>
          <ac:spMkLst>
            <pc:docMk/>
            <pc:sldMk cId="2044575159" sldId="268"/>
            <ac:spMk id="5" creationId="{2E573527-D862-B60B-6AE3-A7116797AEAA}"/>
          </ac:spMkLst>
        </pc:spChg>
        <pc:spChg chg="add mod">
          <ac:chgData name="Proletina Valcheva Petkova (2233645)" userId="53a95e3f-8326-43d3-a998-fb560038b443" providerId="ADAL" clId="{89A04658-9BC4-2C42-9F9A-2AA905D3AD51}" dt="2024-04-05T12:55:43.227" v="626" actId="1076"/>
          <ac:spMkLst>
            <pc:docMk/>
            <pc:sldMk cId="2044575159" sldId="268"/>
            <ac:spMk id="6" creationId="{72CE383B-A56B-0A1E-DDA0-022DF68D21B8}"/>
          </ac:spMkLst>
        </pc:spChg>
        <pc:spChg chg="add del mod">
          <ac:chgData name="Proletina Valcheva Petkova (2233645)" userId="53a95e3f-8326-43d3-a998-fb560038b443" providerId="ADAL" clId="{89A04658-9BC4-2C42-9F9A-2AA905D3AD51}" dt="2024-04-05T12:55:55.321" v="628" actId="21"/>
          <ac:spMkLst>
            <pc:docMk/>
            <pc:sldMk cId="2044575159" sldId="268"/>
            <ac:spMk id="7" creationId="{3189ACFE-0ED3-A441-8ED9-698F2F13DE6D}"/>
          </ac:spMkLst>
        </pc:spChg>
        <pc:spChg chg="add del mod">
          <ac:chgData name="Proletina Valcheva Petkova (2233645)" userId="53a95e3f-8326-43d3-a998-fb560038b443" providerId="ADAL" clId="{89A04658-9BC4-2C42-9F9A-2AA905D3AD51}" dt="2024-04-05T12:56:05.072" v="631" actId="21"/>
          <ac:spMkLst>
            <pc:docMk/>
            <pc:sldMk cId="2044575159" sldId="268"/>
            <ac:spMk id="8" creationId="{04DAA451-8C50-E16C-DB27-613FB37ACA96}"/>
          </ac:spMkLst>
        </pc:spChg>
        <pc:spChg chg="add del mod">
          <ac:chgData name="Proletina Valcheva Petkova (2233645)" userId="53a95e3f-8326-43d3-a998-fb560038b443" providerId="ADAL" clId="{89A04658-9BC4-2C42-9F9A-2AA905D3AD51}" dt="2024-04-05T12:56:13.187" v="634" actId="21"/>
          <ac:spMkLst>
            <pc:docMk/>
            <pc:sldMk cId="2044575159" sldId="268"/>
            <ac:spMk id="9" creationId="{4F699616-6305-13F0-24A6-3595D39210B7}"/>
          </ac:spMkLst>
        </pc:spChg>
      </pc:sldChg>
      <pc:sldChg chg="addSp delSp modSp mod">
        <pc:chgData name="Proletina Valcheva Petkova (2233645)" userId="53a95e3f-8326-43d3-a998-fb560038b443" providerId="ADAL" clId="{89A04658-9BC4-2C42-9F9A-2AA905D3AD51}" dt="2024-04-05T13:11:30.332" v="814" actId="255"/>
        <pc:sldMkLst>
          <pc:docMk/>
          <pc:sldMk cId="1954343447" sldId="269"/>
        </pc:sldMkLst>
        <pc:spChg chg="add del mod">
          <ac:chgData name="Proletina Valcheva Petkova (2233645)" userId="53a95e3f-8326-43d3-a998-fb560038b443" providerId="ADAL" clId="{89A04658-9BC4-2C42-9F9A-2AA905D3AD51}" dt="2024-04-03T08:50:45.204" v="44"/>
          <ac:spMkLst>
            <pc:docMk/>
            <pc:sldMk cId="1954343447" sldId="269"/>
            <ac:spMk id="2" creationId="{1E16BB24-8C8B-2F29-6762-845F5B638E13}"/>
          </ac:spMkLst>
        </pc:spChg>
        <pc:spChg chg="add mod">
          <ac:chgData name="Proletina Valcheva Petkova (2233645)" userId="53a95e3f-8326-43d3-a998-fb560038b443" providerId="ADAL" clId="{89A04658-9BC4-2C42-9F9A-2AA905D3AD51}" dt="2024-04-03T08:49:36.376" v="23"/>
          <ac:spMkLst>
            <pc:docMk/>
            <pc:sldMk cId="1954343447" sldId="269"/>
            <ac:spMk id="3" creationId="{7B0557AB-B10C-7C55-FE5C-35B06A1D66CF}"/>
          </ac:spMkLst>
        </pc:spChg>
        <pc:spChg chg="add mod">
          <ac:chgData name="Proletina Valcheva Petkova (2233645)" userId="53a95e3f-8326-43d3-a998-fb560038b443" providerId="ADAL" clId="{89A04658-9BC4-2C42-9F9A-2AA905D3AD51}" dt="2024-04-03T08:49:46.331" v="26" actId="688"/>
          <ac:spMkLst>
            <pc:docMk/>
            <pc:sldMk cId="1954343447" sldId="269"/>
            <ac:spMk id="4" creationId="{6D787D44-4C7D-6980-A6E0-804F6925C0D7}"/>
          </ac:spMkLst>
        </pc:spChg>
        <pc:spChg chg="mod">
          <ac:chgData name="Proletina Valcheva Petkova (2233645)" userId="53a95e3f-8326-43d3-a998-fb560038b443" providerId="ADAL" clId="{89A04658-9BC4-2C42-9F9A-2AA905D3AD51}" dt="2024-04-05T13:11:30.332" v="814" actId="255"/>
          <ac:spMkLst>
            <pc:docMk/>
            <pc:sldMk cId="1954343447" sldId="269"/>
            <ac:spMk id="5" creationId="{C6A0F08B-5732-D4C7-0361-A47121420301}"/>
          </ac:spMkLst>
        </pc:spChg>
      </pc:sldChg>
      <pc:sldChg chg="new del mod modShow">
        <pc:chgData name="Proletina Valcheva Petkova (2233645)" userId="53a95e3f-8326-43d3-a998-fb560038b443" providerId="ADAL" clId="{89A04658-9BC4-2C42-9F9A-2AA905D3AD51}" dt="2024-04-04T16:04:54.688" v="296" actId="2696"/>
        <pc:sldMkLst>
          <pc:docMk/>
          <pc:sldMk cId="1380118464" sldId="270"/>
        </pc:sldMkLst>
      </pc:sldChg>
      <pc:sldChg chg="delSp modSp new mod">
        <pc:chgData name="Proletina Valcheva Petkova (2233645)" userId="53a95e3f-8326-43d3-a998-fb560038b443" providerId="ADAL" clId="{89A04658-9BC4-2C42-9F9A-2AA905D3AD51}" dt="2024-04-05T13:11:00.703" v="811" actId="2710"/>
        <pc:sldMkLst>
          <pc:docMk/>
          <pc:sldMk cId="2111938055" sldId="271"/>
        </pc:sldMkLst>
        <pc:spChg chg="del">
          <ac:chgData name="Proletina Valcheva Petkova (2233645)" userId="53a95e3f-8326-43d3-a998-fb560038b443" providerId="ADAL" clId="{89A04658-9BC4-2C42-9F9A-2AA905D3AD51}" dt="2024-04-04T16:04:25.223" v="290" actId="21"/>
          <ac:spMkLst>
            <pc:docMk/>
            <pc:sldMk cId="2111938055" sldId="271"/>
            <ac:spMk id="2" creationId="{E0192F3C-9C48-0D39-2851-BBB0A59E3AC9}"/>
          </ac:spMkLst>
        </pc:spChg>
        <pc:spChg chg="mod">
          <ac:chgData name="Proletina Valcheva Petkova (2233645)" userId="53a95e3f-8326-43d3-a998-fb560038b443" providerId="ADAL" clId="{89A04658-9BC4-2C42-9F9A-2AA905D3AD51}" dt="2024-04-05T13:11:00.703" v="811" actId="2710"/>
          <ac:spMkLst>
            <pc:docMk/>
            <pc:sldMk cId="2111938055" sldId="271"/>
            <ac:spMk id="3" creationId="{843BE282-C4E2-C58F-6190-3986E2E7766E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4-04T15:55:49.2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10684,'14'7'0,"-3"-1"0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6FB77B-ED7D-C446-8EE4-3B363CCDD9BE}" type="datetimeFigureOut">
              <a:rPr lang="en-US" smtClean="0"/>
              <a:t>4/3/24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36CFCF-434E-3C45-99D2-45CB3B56E7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2624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36CFCF-434E-3C45-99D2-45CB3B56E7E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879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36CFCF-434E-3C45-99D2-45CB3B56E7E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6389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cap="all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Thursday, March 28, 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9904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Thursday, March 28, 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484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Thursday, March 28, 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529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Thursday, March 28, 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6668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Thursday, March 28, 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230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Thursday, March 28, 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510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Thursday, March 28, 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95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Thursday, March 28, 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008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Thursday, March 28, 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627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Thursday, March 28, 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071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Thursday, March 28, 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318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Thursday, March 28, 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40778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2" r:id="rId1"/>
    <p:sldLayoutId id="2147483813" r:id="rId2"/>
    <p:sldLayoutId id="2147483814" r:id="rId3"/>
    <p:sldLayoutId id="2147483815" r:id="rId4"/>
    <p:sldLayoutId id="2147483816" r:id="rId5"/>
    <p:sldLayoutId id="2147483822" r:id="rId6"/>
    <p:sldLayoutId id="2147483817" r:id="rId7"/>
    <p:sldLayoutId id="2147483818" r:id="rId8"/>
    <p:sldLayoutId id="2147483819" r:id="rId9"/>
    <p:sldLayoutId id="2147483821" r:id="rId10"/>
    <p:sldLayoutId id="2147483820" r:id="rId11"/>
  </p:sldLayoutIdLst>
  <p:hf sldNum="0" hdr="0" ftr="0" dt="0"/>
  <p:txStyles>
    <p:titleStyle>
      <a:lvl1pPr algn="l" defTabSz="914400" rtl="0" eaLnBrk="1" latinLnBrk="0" hangingPunct="1">
        <a:lnSpc>
          <a:spcPct val="88000"/>
        </a:lnSpc>
        <a:spcBef>
          <a:spcPct val="0"/>
        </a:spcBef>
        <a:buNone/>
        <a:defRPr sz="4400" kern="1200" cap="none" spc="4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it/google-loghi-3d-1618520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-heinecke-/4406341989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Salesforce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ravelshopgirl.com/how-a-great-airbnb-experience-can-change-your-life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ngimg.com/download/33911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83671-logo-text-tesco-area-retail-free-transparent-image-hd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authorterricelestinebrunson.blogspot.com/2019/07/gods-grace-is-free.html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Microsoft_logo.sv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rexchangenetwork.com/learning/interviews/how-ibm-builds-a-culture-of-continuous-learnin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Rectangle 109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2" name="Rectangle 111">
            <a:extLst>
              <a:ext uri="{FF2B5EF4-FFF2-40B4-BE49-F238E27FC236}">
                <a16:creationId xmlns:a16="http://schemas.microsoft.com/office/drawing/2014/main" id="{05D1035C-3BF0-4FE0-B3A3-1062F8600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204AD1-01BD-28A1-ED87-E21197CDC3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3286" y="361463"/>
            <a:ext cx="4991961" cy="1477328"/>
          </a:xfrm>
        </p:spPr>
        <p:txBody>
          <a:bodyPr vert="horz" wrap="square" lIns="0" tIns="0" rIns="0" bIns="0" rtlCol="0" anchor="ctr" anchorCtr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600" cap="none" dirty="0">
                <a:latin typeface="Arial" panose="020B0604020202020204" pitchFamily="34" charset="0"/>
                <a:cs typeface="Arial" panose="020B0604020202020204" pitchFamily="34" charset="0"/>
              </a:rPr>
              <a:t>MANAGING PEOPLE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12C0BD-B75C-F4F2-D359-433BF259D6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2" y="1828800"/>
            <a:ext cx="7173688" cy="3929073"/>
          </a:xfrm>
        </p:spPr>
        <p:txBody>
          <a:bodyPr vert="horz" lIns="0" tIns="0" rIns="0" bIns="0" rtlCol="0">
            <a:normAutofit/>
          </a:bodyPr>
          <a:lstStyle/>
          <a:p>
            <a:r>
              <a:rPr lang="en-US" sz="30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Impact of Technology on Learning and Development</a:t>
            </a:r>
          </a:p>
          <a:p>
            <a:endParaRPr lang="en-US" sz="3000" b="0" i="1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000" b="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Presentation by Proletina Petkova</a:t>
            </a:r>
          </a:p>
          <a:p>
            <a:r>
              <a:rPr lang="en-US" sz="3000" i="1" dirty="0">
                <a:latin typeface="Arial" panose="020B0604020202020204" pitchFamily="34" charset="0"/>
                <a:cs typeface="Arial" panose="020B0604020202020204" pitchFamily="34" charset="0"/>
              </a:rPr>
              <a:t>Student ID: 2233645</a:t>
            </a:r>
            <a:endParaRPr lang="en-US" sz="3000" b="0" i="1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The Hand Extrablack" panose="03070A02030502020204" pitchFamily="66" charset="0"/>
              <a:buChar char="•"/>
            </a:pPr>
            <a:endParaRPr lang="en-US" sz="2000" i="1" dirty="0"/>
          </a:p>
        </p:txBody>
      </p:sp>
      <p:pic>
        <p:nvPicPr>
          <p:cNvPr id="4" name="Picture 3" descr="Person holding a puzzle piece">
            <a:extLst>
              <a:ext uri="{FF2B5EF4-FFF2-40B4-BE49-F238E27FC236}">
                <a16:creationId xmlns:a16="http://schemas.microsoft.com/office/drawing/2014/main" id="{B64F3F41-A2A7-205E-5934-A1565F75FF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202" r="21854" b="-1"/>
          <a:stretch/>
        </p:blipFill>
        <p:spPr>
          <a:xfrm>
            <a:off x="6529065" y="10"/>
            <a:ext cx="5662937" cy="6857990"/>
          </a:xfrm>
          <a:custGeom>
            <a:avLst/>
            <a:gdLst/>
            <a:ahLst/>
            <a:cxnLst/>
            <a:rect l="l" t="t" r="r" b="b"/>
            <a:pathLst>
              <a:path w="5662937" h="6858000">
                <a:moveTo>
                  <a:pt x="598332" y="0"/>
                </a:moveTo>
                <a:lnTo>
                  <a:pt x="5662937" y="0"/>
                </a:lnTo>
                <a:lnTo>
                  <a:pt x="5662937" y="6858000"/>
                </a:lnTo>
                <a:lnTo>
                  <a:pt x="0" y="6858000"/>
                </a:lnTo>
                <a:lnTo>
                  <a:pt x="78957" y="6777438"/>
                </a:lnTo>
                <a:cubicBezTo>
                  <a:pt x="291624" y="6544265"/>
                  <a:pt x="490445" y="6275955"/>
                  <a:pt x="672224" y="5969316"/>
                </a:cubicBezTo>
                <a:cubicBezTo>
                  <a:pt x="914596" y="5515036"/>
                  <a:pt x="1066079" y="5030470"/>
                  <a:pt x="1217562" y="4515619"/>
                </a:cubicBezTo>
                <a:cubicBezTo>
                  <a:pt x="1338748" y="3970483"/>
                  <a:pt x="1399341" y="3516203"/>
                  <a:pt x="1399341" y="3061922"/>
                </a:cubicBezTo>
                <a:cubicBezTo>
                  <a:pt x="1399341" y="1948936"/>
                  <a:pt x="1190579" y="1021447"/>
                  <a:pt x="773055" y="27945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32052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38E27F7-3F29-47F0-B30F-585059182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B16CD8D-2899-43D9-995B-DD1278D6B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Freeform: Shape 30">
            <a:extLst>
              <a:ext uri="{FF2B5EF4-FFF2-40B4-BE49-F238E27FC236}">
                <a16:creationId xmlns:a16="http://schemas.microsoft.com/office/drawing/2014/main" id="{7F38A32B-CAD5-4D19-8E90-F63EB6902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342615" y="342615"/>
            <a:ext cx="6858000" cy="6172768"/>
          </a:xfrm>
          <a:custGeom>
            <a:avLst/>
            <a:gdLst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4440498 w 6858000"/>
              <a:gd name="connsiteY4" fmla="*/ 5734742 h 5780582"/>
              <a:gd name="connsiteX5" fmla="*/ 582209 w 6858000"/>
              <a:gd name="connsiteY5" fmla="*/ 4121983 h 5780582"/>
              <a:gd name="connsiteX6" fmla="*/ 73548 w 6858000"/>
              <a:gd name="connsiteY6" fmla="*/ 3184291 h 5780582"/>
              <a:gd name="connsiteX7" fmla="*/ 0 w 6858000"/>
              <a:gd name="connsiteY7" fmla="*/ 2994994 h 5780582"/>
              <a:gd name="connsiteX8" fmla="*/ 0 w 6858000"/>
              <a:gd name="connsiteY8" fmla="*/ 0 h 5780582"/>
              <a:gd name="connsiteX0" fmla="*/ 6858000 w 6858000"/>
              <a:gd name="connsiteY0" fmla="*/ 0 h 5878098"/>
              <a:gd name="connsiteX1" fmla="*/ 6858000 w 6858000"/>
              <a:gd name="connsiteY1" fmla="*/ 5780582 h 5878098"/>
              <a:gd name="connsiteX2" fmla="*/ 6766523 w 6858000"/>
              <a:gd name="connsiteY2" fmla="*/ 5777266 h 5878098"/>
              <a:gd name="connsiteX3" fmla="*/ 5437222 w 6858000"/>
              <a:gd name="connsiteY3" fmla="*/ 5734742 h 5878098"/>
              <a:gd name="connsiteX4" fmla="*/ 4440498 w 6858000"/>
              <a:gd name="connsiteY4" fmla="*/ 5734742 h 5878098"/>
              <a:gd name="connsiteX5" fmla="*/ 582209 w 6858000"/>
              <a:gd name="connsiteY5" fmla="*/ 4121983 h 5878098"/>
              <a:gd name="connsiteX6" fmla="*/ 73548 w 6858000"/>
              <a:gd name="connsiteY6" fmla="*/ 3184291 h 5878098"/>
              <a:gd name="connsiteX7" fmla="*/ 0 w 6858000"/>
              <a:gd name="connsiteY7" fmla="*/ 2994994 h 5878098"/>
              <a:gd name="connsiteX8" fmla="*/ 0 w 6858000"/>
              <a:gd name="connsiteY8" fmla="*/ 0 h 5878098"/>
              <a:gd name="connsiteX9" fmla="*/ 6858000 w 6858000"/>
              <a:gd name="connsiteY9" fmla="*/ 0 h 5878098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73548 w 6858000"/>
              <a:gd name="connsiteY6" fmla="*/ 3184291 h 5780582"/>
              <a:gd name="connsiteX7" fmla="*/ 0 w 6858000"/>
              <a:gd name="connsiteY7" fmla="*/ 2994994 h 5780582"/>
              <a:gd name="connsiteX8" fmla="*/ 0 w 6858000"/>
              <a:gd name="connsiteY8" fmla="*/ 0 h 5780582"/>
              <a:gd name="connsiteX9" fmla="*/ 6858000 w 6858000"/>
              <a:gd name="connsiteY9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73548 w 6858000"/>
              <a:gd name="connsiteY6" fmla="*/ 3184291 h 5780582"/>
              <a:gd name="connsiteX7" fmla="*/ 0 w 6858000"/>
              <a:gd name="connsiteY7" fmla="*/ 2994994 h 5780582"/>
              <a:gd name="connsiteX8" fmla="*/ 0 w 6858000"/>
              <a:gd name="connsiteY8" fmla="*/ 0 h 5780582"/>
              <a:gd name="connsiteX9" fmla="*/ 6858000 w 6858000"/>
              <a:gd name="connsiteY9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73548 w 6858000"/>
              <a:gd name="connsiteY6" fmla="*/ 3184291 h 5780582"/>
              <a:gd name="connsiteX7" fmla="*/ 0 w 6858000"/>
              <a:gd name="connsiteY7" fmla="*/ 2994994 h 5780582"/>
              <a:gd name="connsiteX8" fmla="*/ 0 w 6858000"/>
              <a:gd name="connsiteY8" fmla="*/ 0 h 5780582"/>
              <a:gd name="connsiteX9" fmla="*/ 6858000 w 6858000"/>
              <a:gd name="connsiteY9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0 w 6858000"/>
              <a:gd name="connsiteY6" fmla="*/ 2994994 h 5780582"/>
              <a:gd name="connsiteX7" fmla="*/ 0 w 6858000"/>
              <a:gd name="connsiteY7" fmla="*/ 0 h 5780582"/>
              <a:gd name="connsiteX8" fmla="*/ 6858000 w 6858000"/>
              <a:gd name="connsiteY8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0 w 6858000"/>
              <a:gd name="connsiteY6" fmla="*/ 2994994 h 5780582"/>
              <a:gd name="connsiteX7" fmla="*/ 0 w 6858000"/>
              <a:gd name="connsiteY7" fmla="*/ 0 h 5780582"/>
              <a:gd name="connsiteX8" fmla="*/ 6858000 w 6858000"/>
              <a:gd name="connsiteY8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959581 w 6858000"/>
              <a:gd name="connsiteY5" fmla="*/ 4373609 h 5780582"/>
              <a:gd name="connsiteX6" fmla="*/ 0 w 6858000"/>
              <a:gd name="connsiteY6" fmla="*/ 2994994 h 5780582"/>
              <a:gd name="connsiteX7" fmla="*/ 0 w 6858000"/>
              <a:gd name="connsiteY7" fmla="*/ 0 h 5780582"/>
              <a:gd name="connsiteX8" fmla="*/ 6858000 w 6858000"/>
              <a:gd name="connsiteY8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3010841 w 6858000"/>
              <a:gd name="connsiteY3" fmla="*/ 5469518 h 5780582"/>
              <a:gd name="connsiteX4" fmla="*/ 959581 w 6858000"/>
              <a:gd name="connsiteY4" fmla="*/ 4373609 h 5780582"/>
              <a:gd name="connsiteX5" fmla="*/ 0 w 6858000"/>
              <a:gd name="connsiteY5" fmla="*/ 2994994 h 5780582"/>
              <a:gd name="connsiteX6" fmla="*/ 0 w 6858000"/>
              <a:gd name="connsiteY6" fmla="*/ 0 h 5780582"/>
              <a:gd name="connsiteX7" fmla="*/ 6858000 w 6858000"/>
              <a:gd name="connsiteY7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3010841 w 6858000"/>
              <a:gd name="connsiteY2" fmla="*/ 5469518 h 5780582"/>
              <a:gd name="connsiteX3" fmla="*/ 959581 w 6858000"/>
              <a:gd name="connsiteY3" fmla="*/ 4373609 h 5780582"/>
              <a:gd name="connsiteX4" fmla="*/ 0 w 6858000"/>
              <a:gd name="connsiteY4" fmla="*/ 2994994 h 5780582"/>
              <a:gd name="connsiteX5" fmla="*/ 0 w 6858000"/>
              <a:gd name="connsiteY5" fmla="*/ 0 h 5780582"/>
              <a:gd name="connsiteX6" fmla="*/ 6858000 w 6858000"/>
              <a:gd name="connsiteY6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3010841 w 6858000"/>
              <a:gd name="connsiteY2" fmla="*/ 5469518 h 5780582"/>
              <a:gd name="connsiteX3" fmla="*/ 959581 w 6858000"/>
              <a:gd name="connsiteY3" fmla="*/ 4373609 h 5780582"/>
              <a:gd name="connsiteX4" fmla="*/ 0 w 6858000"/>
              <a:gd name="connsiteY4" fmla="*/ 2994994 h 5780582"/>
              <a:gd name="connsiteX5" fmla="*/ 0 w 6858000"/>
              <a:gd name="connsiteY5" fmla="*/ 0 h 5780582"/>
              <a:gd name="connsiteX6" fmla="*/ 6858000 w 6858000"/>
              <a:gd name="connsiteY6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3010841 w 6858000"/>
              <a:gd name="connsiteY2" fmla="*/ 5469518 h 5780582"/>
              <a:gd name="connsiteX3" fmla="*/ 959581 w 6858000"/>
              <a:gd name="connsiteY3" fmla="*/ 4373609 h 5780582"/>
              <a:gd name="connsiteX4" fmla="*/ 0 w 6858000"/>
              <a:gd name="connsiteY4" fmla="*/ 2994994 h 5780582"/>
              <a:gd name="connsiteX5" fmla="*/ 0 w 6858000"/>
              <a:gd name="connsiteY5" fmla="*/ 0 h 5780582"/>
              <a:gd name="connsiteX6" fmla="*/ 6858000 w 6858000"/>
              <a:gd name="connsiteY6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3264841 w 6858000"/>
              <a:gd name="connsiteY2" fmla="*/ 5442316 h 5780582"/>
              <a:gd name="connsiteX3" fmla="*/ 959581 w 6858000"/>
              <a:gd name="connsiteY3" fmla="*/ 4373609 h 5780582"/>
              <a:gd name="connsiteX4" fmla="*/ 0 w 6858000"/>
              <a:gd name="connsiteY4" fmla="*/ 2994994 h 5780582"/>
              <a:gd name="connsiteX5" fmla="*/ 0 w 6858000"/>
              <a:gd name="connsiteY5" fmla="*/ 0 h 5780582"/>
              <a:gd name="connsiteX6" fmla="*/ 6858000 w 6858000"/>
              <a:gd name="connsiteY6" fmla="*/ 0 h 5780582"/>
              <a:gd name="connsiteX0" fmla="*/ 6858000 w 6858000"/>
              <a:gd name="connsiteY0" fmla="*/ 0 h 5784516"/>
              <a:gd name="connsiteX1" fmla="*/ 6858000 w 6858000"/>
              <a:gd name="connsiteY1" fmla="*/ 5780582 h 5784516"/>
              <a:gd name="connsiteX2" fmla="*/ 3264841 w 6858000"/>
              <a:gd name="connsiteY2" fmla="*/ 5442316 h 5784516"/>
              <a:gd name="connsiteX3" fmla="*/ 959581 w 6858000"/>
              <a:gd name="connsiteY3" fmla="*/ 4373609 h 5784516"/>
              <a:gd name="connsiteX4" fmla="*/ 0 w 6858000"/>
              <a:gd name="connsiteY4" fmla="*/ 2994994 h 5784516"/>
              <a:gd name="connsiteX5" fmla="*/ 0 w 6858000"/>
              <a:gd name="connsiteY5" fmla="*/ 0 h 5784516"/>
              <a:gd name="connsiteX6" fmla="*/ 6858000 w 6858000"/>
              <a:gd name="connsiteY6" fmla="*/ 0 h 5784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84516">
                <a:moveTo>
                  <a:pt x="6858000" y="0"/>
                </a:moveTo>
                <a:lnTo>
                  <a:pt x="6858000" y="5780582"/>
                </a:lnTo>
                <a:cubicBezTo>
                  <a:pt x="4704756" y="5812908"/>
                  <a:pt x="4198884" y="5641214"/>
                  <a:pt x="3264841" y="5442316"/>
                </a:cubicBezTo>
                <a:cubicBezTo>
                  <a:pt x="2330798" y="5243418"/>
                  <a:pt x="1503721" y="4781496"/>
                  <a:pt x="959581" y="4373609"/>
                </a:cubicBezTo>
                <a:cubicBezTo>
                  <a:pt x="415441" y="3965722"/>
                  <a:pt x="198635" y="3573180"/>
                  <a:pt x="0" y="2994994"/>
                </a:cubicBezTo>
                <a:lnTo>
                  <a:pt x="0" y="0"/>
                </a:lnTo>
                <a:lnTo>
                  <a:pt x="6858000" y="0"/>
                </a:ln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C0C914-FBA9-E0C6-3007-49664505A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1"/>
            <a:ext cx="5003800" cy="1477328"/>
          </a:xfrm>
        </p:spPr>
        <p:txBody>
          <a:bodyPr>
            <a:normAutofit/>
          </a:bodyPr>
          <a:lstStyle/>
          <a:p>
            <a:r>
              <a:rPr lang="en-US" sz="3200">
                <a:effectLst>
                  <a:glow rad="372525">
                    <a:schemeClr val="accent1">
                      <a:alpha val="40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Table of Contents 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817EF5EB-B552-AC24-1039-4F4710B4ECBA}"/>
                  </a:ext>
                </a:extLst>
              </p14:cNvPr>
              <p14:cNvContentPartPr/>
              <p14:nvPr/>
            </p14:nvContentPartPr>
            <p14:xfrm>
              <a:off x="6548169" y="2034874"/>
              <a:ext cx="9720" cy="504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817EF5EB-B552-AC24-1039-4F4710B4ECB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539529" y="2025874"/>
                <a:ext cx="27360" cy="22680"/>
              </a:xfrm>
              <a:prstGeom prst="rect">
                <a:avLst/>
              </a:prstGeom>
            </p:spPr>
          </p:pic>
        </mc:Fallback>
      </mc:AlternateContent>
      <p:sp>
        <p:nvSpPr>
          <p:cNvPr id="24" name="Content Placeholder 23">
            <a:extLst>
              <a:ext uri="{FF2B5EF4-FFF2-40B4-BE49-F238E27FC236}">
                <a16:creationId xmlns:a16="http://schemas.microsoft.com/office/drawing/2014/main" id="{6B1A4FD3-0FDD-1132-D6BF-888F47F1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936" y="1567544"/>
            <a:ext cx="11513974" cy="5290456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US" sz="38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3800" dirty="0">
                <a:latin typeface="Arial" panose="020B0604020202020204" pitchFamily="34" charset="0"/>
                <a:cs typeface="Arial" panose="020B0604020202020204" pitchFamily="34" charset="0"/>
              </a:rPr>
              <a:t>Benefits of using technology in training and development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3800" dirty="0">
                <a:latin typeface="Arial" panose="020B0604020202020204" pitchFamily="34" charset="0"/>
                <a:cs typeface="Arial" panose="020B0604020202020204" pitchFamily="34" charset="0"/>
              </a:rPr>
              <a:t>Benefits of technology-based training programs for employees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3800" dirty="0">
                <a:latin typeface="Arial" panose="020B0604020202020204" pitchFamily="34" charset="0"/>
                <a:cs typeface="Arial" panose="020B0604020202020204" pitchFamily="34" charset="0"/>
              </a:rPr>
              <a:t>Benefits of technology-based training programs for employers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38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3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6955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D1035C-3BF0-4FE0-B3A3-1062F8600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67D1B0-99E8-7647-41C9-A049CB8A1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977" y="220464"/>
            <a:ext cx="6537327" cy="1477328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Importance of technology in training and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55713-239E-984C-C4C0-67DDCA483C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734735"/>
            <a:ext cx="8049986" cy="492379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Improves accessibility and flexibility</a:t>
            </a:r>
          </a:p>
          <a:p>
            <a:pPr marL="0" indent="0">
              <a:buNone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Provides opportunities for interactive learning</a:t>
            </a:r>
          </a:p>
          <a:p>
            <a:pPr marL="0" indent="0">
              <a:buNone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Enables the development of personalized learning paths</a:t>
            </a:r>
          </a:p>
          <a:p>
            <a:pPr marL="0" indent="0">
              <a:buNone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Improves engagement and retention</a:t>
            </a:r>
          </a:p>
          <a:p>
            <a:pPr marL="0" indent="0">
              <a:buNone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Affordable</a:t>
            </a:r>
          </a:p>
          <a:p>
            <a:pPr marL="0" indent="0">
              <a:buNone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There is no location restriction, as it is available anywhere there is an Internet connection</a:t>
            </a:r>
          </a:p>
          <a:p>
            <a:pPr marL="0" indent="0">
              <a:buNone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Source: (Bocij,2014).</a:t>
            </a:r>
          </a:p>
          <a:p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8ADC8E4C-D6F2-D566-485E-C1C4CB4FE3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737" r="2479"/>
          <a:stretch/>
        </p:blipFill>
        <p:spPr>
          <a:xfrm>
            <a:off x="6852684" y="0"/>
            <a:ext cx="5662937" cy="6857990"/>
          </a:xfrm>
          <a:custGeom>
            <a:avLst/>
            <a:gdLst/>
            <a:ahLst/>
            <a:cxnLst/>
            <a:rect l="l" t="t" r="r" b="b"/>
            <a:pathLst>
              <a:path w="5662937" h="6858000">
                <a:moveTo>
                  <a:pt x="598332" y="0"/>
                </a:moveTo>
                <a:lnTo>
                  <a:pt x="5662937" y="0"/>
                </a:lnTo>
                <a:lnTo>
                  <a:pt x="5662937" y="6858000"/>
                </a:lnTo>
                <a:lnTo>
                  <a:pt x="0" y="6858000"/>
                </a:lnTo>
                <a:lnTo>
                  <a:pt x="78957" y="6777438"/>
                </a:lnTo>
                <a:cubicBezTo>
                  <a:pt x="291624" y="6544265"/>
                  <a:pt x="490445" y="6275955"/>
                  <a:pt x="672224" y="5969316"/>
                </a:cubicBezTo>
                <a:cubicBezTo>
                  <a:pt x="914596" y="5515036"/>
                  <a:pt x="1066079" y="5030470"/>
                  <a:pt x="1217562" y="4515619"/>
                </a:cubicBezTo>
                <a:cubicBezTo>
                  <a:pt x="1338748" y="3970483"/>
                  <a:pt x="1399341" y="3516203"/>
                  <a:pt x="1399341" y="3061922"/>
                </a:cubicBezTo>
                <a:cubicBezTo>
                  <a:pt x="1399341" y="1948936"/>
                  <a:pt x="1190579" y="1021447"/>
                  <a:pt x="773055" y="27945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351490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4A00C45-023C-431E-B774-053A3C686B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A8151FD-E26B-480E-A623-CFBFE3713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6BE63264-F1B8-4AB7-AD1C-4180A9D2B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342615" y="342615"/>
            <a:ext cx="6858000" cy="6172768"/>
          </a:xfrm>
          <a:custGeom>
            <a:avLst/>
            <a:gdLst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4440498 w 6858000"/>
              <a:gd name="connsiteY4" fmla="*/ 5734742 h 5780582"/>
              <a:gd name="connsiteX5" fmla="*/ 582209 w 6858000"/>
              <a:gd name="connsiteY5" fmla="*/ 4121983 h 5780582"/>
              <a:gd name="connsiteX6" fmla="*/ 73548 w 6858000"/>
              <a:gd name="connsiteY6" fmla="*/ 3184291 h 5780582"/>
              <a:gd name="connsiteX7" fmla="*/ 0 w 6858000"/>
              <a:gd name="connsiteY7" fmla="*/ 2994994 h 5780582"/>
              <a:gd name="connsiteX8" fmla="*/ 0 w 6858000"/>
              <a:gd name="connsiteY8" fmla="*/ 0 h 5780582"/>
              <a:gd name="connsiteX0" fmla="*/ 6858000 w 6858000"/>
              <a:gd name="connsiteY0" fmla="*/ 0 h 5878098"/>
              <a:gd name="connsiteX1" fmla="*/ 6858000 w 6858000"/>
              <a:gd name="connsiteY1" fmla="*/ 5780582 h 5878098"/>
              <a:gd name="connsiteX2" fmla="*/ 6766523 w 6858000"/>
              <a:gd name="connsiteY2" fmla="*/ 5777266 h 5878098"/>
              <a:gd name="connsiteX3" fmla="*/ 5437222 w 6858000"/>
              <a:gd name="connsiteY3" fmla="*/ 5734742 h 5878098"/>
              <a:gd name="connsiteX4" fmla="*/ 4440498 w 6858000"/>
              <a:gd name="connsiteY4" fmla="*/ 5734742 h 5878098"/>
              <a:gd name="connsiteX5" fmla="*/ 582209 w 6858000"/>
              <a:gd name="connsiteY5" fmla="*/ 4121983 h 5878098"/>
              <a:gd name="connsiteX6" fmla="*/ 73548 w 6858000"/>
              <a:gd name="connsiteY6" fmla="*/ 3184291 h 5878098"/>
              <a:gd name="connsiteX7" fmla="*/ 0 w 6858000"/>
              <a:gd name="connsiteY7" fmla="*/ 2994994 h 5878098"/>
              <a:gd name="connsiteX8" fmla="*/ 0 w 6858000"/>
              <a:gd name="connsiteY8" fmla="*/ 0 h 5878098"/>
              <a:gd name="connsiteX9" fmla="*/ 6858000 w 6858000"/>
              <a:gd name="connsiteY9" fmla="*/ 0 h 5878098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73548 w 6858000"/>
              <a:gd name="connsiteY6" fmla="*/ 3184291 h 5780582"/>
              <a:gd name="connsiteX7" fmla="*/ 0 w 6858000"/>
              <a:gd name="connsiteY7" fmla="*/ 2994994 h 5780582"/>
              <a:gd name="connsiteX8" fmla="*/ 0 w 6858000"/>
              <a:gd name="connsiteY8" fmla="*/ 0 h 5780582"/>
              <a:gd name="connsiteX9" fmla="*/ 6858000 w 6858000"/>
              <a:gd name="connsiteY9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73548 w 6858000"/>
              <a:gd name="connsiteY6" fmla="*/ 3184291 h 5780582"/>
              <a:gd name="connsiteX7" fmla="*/ 0 w 6858000"/>
              <a:gd name="connsiteY7" fmla="*/ 2994994 h 5780582"/>
              <a:gd name="connsiteX8" fmla="*/ 0 w 6858000"/>
              <a:gd name="connsiteY8" fmla="*/ 0 h 5780582"/>
              <a:gd name="connsiteX9" fmla="*/ 6858000 w 6858000"/>
              <a:gd name="connsiteY9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73548 w 6858000"/>
              <a:gd name="connsiteY6" fmla="*/ 3184291 h 5780582"/>
              <a:gd name="connsiteX7" fmla="*/ 0 w 6858000"/>
              <a:gd name="connsiteY7" fmla="*/ 2994994 h 5780582"/>
              <a:gd name="connsiteX8" fmla="*/ 0 w 6858000"/>
              <a:gd name="connsiteY8" fmla="*/ 0 h 5780582"/>
              <a:gd name="connsiteX9" fmla="*/ 6858000 w 6858000"/>
              <a:gd name="connsiteY9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0 w 6858000"/>
              <a:gd name="connsiteY6" fmla="*/ 2994994 h 5780582"/>
              <a:gd name="connsiteX7" fmla="*/ 0 w 6858000"/>
              <a:gd name="connsiteY7" fmla="*/ 0 h 5780582"/>
              <a:gd name="connsiteX8" fmla="*/ 6858000 w 6858000"/>
              <a:gd name="connsiteY8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0 w 6858000"/>
              <a:gd name="connsiteY6" fmla="*/ 2994994 h 5780582"/>
              <a:gd name="connsiteX7" fmla="*/ 0 w 6858000"/>
              <a:gd name="connsiteY7" fmla="*/ 0 h 5780582"/>
              <a:gd name="connsiteX8" fmla="*/ 6858000 w 6858000"/>
              <a:gd name="connsiteY8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959581 w 6858000"/>
              <a:gd name="connsiteY5" fmla="*/ 4373609 h 5780582"/>
              <a:gd name="connsiteX6" fmla="*/ 0 w 6858000"/>
              <a:gd name="connsiteY6" fmla="*/ 2994994 h 5780582"/>
              <a:gd name="connsiteX7" fmla="*/ 0 w 6858000"/>
              <a:gd name="connsiteY7" fmla="*/ 0 h 5780582"/>
              <a:gd name="connsiteX8" fmla="*/ 6858000 w 6858000"/>
              <a:gd name="connsiteY8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3010841 w 6858000"/>
              <a:gd name="connsiteY3" fmla="*/ 5469518 h 5780582"/>
              <a:gd name="connsiteX4" fmla="*/ 959581 w 6858000"/>
              <a:gd name="connsiteY4" fmla="*/ 4373609 h 5780582"/>
              <a:gd name="connsiteX5" fmla="*/ 0 w 6858000"/>
              <a:gd name="connsiteY5" fmla="*/ 2994994 h 5780582"/>
              <a:gd name="connsiteX6" fmla="*/ 0 w 6858000"/>
              <a:gd name="connsiteY6" fmla="*/ 0 h 5780582"/>
              <a:gd name="connsiteX7" fmla="*/ 6858000 w 6858000"/>
              <a:gd name="connsiteY7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3010841 w 6858000"/>
              <a:gd name="connsiteY2" fmla="*/ 5469518 h 5780582"/>
              <a:gd name="connsiteX3" fmla="*/ 959581 w 6858000"/>
              <a:gd name="connsiteY3" fmla="*/ 4373609 h 5780582"/>
              <a:gd name="connsiteX4" fmla="*/ 0 w 6858000"/>
              <a:gd name="connsiteY4" fmla="*/ 2994994 h 5780582"/>
              <a:gd name="connsiteX5" fmla="*/ 0 w 6858000"/>
              <a:gd name="connsiteY5" fmla="*/ 0 h 5780582"/>
              <a:gd name="connsiteX6" fmla="*/ 6858000 w 6858000"/>
              <a:gd name="connsiteY6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3010841 w 6858000"/>
              <a:gd name="connsiteY2" fmla="*/ 5469518 h 5780582"/>
              <a:gd name="connsiteX3" fmla="*/ 959581 w 6858000"/>
              <a:gd name="connsiteY3" fmla="*/ 4373609 h 5780582"/>
              <a:gd name="connsiteX4" fmla="*/ 0 w 6858000"/>
              <a:gd name="connsiteY4" fmla="*/ 2994994 h 5780582"/>
              <a:gd name="connsiteX5" fmla="*/ 0 w 6858000"/>
              <a:gd name="connsiteY5" fmla="*/ 0 h 5780582"/>
              <a:gd name="connsiteX6" fmla="*/ 6858000 w 6858000"/>
              <a:gd name="connsiteY6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3010841 w 6858000"/>
              <a:gd name="connsiteY2" fmla="*/ 5469518 h 5780582"/>
              <a:gd name="connsiteX3" fmla="*/ 959581 w 6858000"/>
              <a:gd name="connsiteY3" fmla="*/ 4373609 h 5780582"/>
              <a:gd name="connsiteX4" fmla="*/ 0 w 6858000"/>
              <a:gd name="connsiteY4" fmla="*/ 2994994 h 5780582"/>
              <a:gd name="connsiteX5" fmla="*/ 0 w 6858000"/>
              <a:gd name="connsiteY5" fmla="*/ 0 h 5780582"/>
              <a:gd name="connsiteX6" fmla="*/ 6858000 w 6858000"/>
              <a:gd name="connsiteY6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3264841 w 6858000"/>
              <a:gd name="connsiteY2" fmla="*/ 5442316 h 5780582"/>
              <a:gd name="connsiteX3" fmla="*/ 959581 w 6858000"/>
              <a:gd name="connsiteY3" fmla="*/ 4373609 h 5780582"/>
              <a:gd name="connsiteX4" fmla="*/ 0 w 6858000"/>
              <a:gd name="connsiteY4" fmla="*/ 2994994 h 5780582"/>
              <a:gd name="connsiteX5" fmla="*/ 0 w 6858000"/>
              <a:gd name="connsiteY5" fmla="*/ 0 h 5780582"/>
              <a:gd name="connsiteX6" fmla="*/ 6858000 w 6858000"/>
              <a:gd name="connsiteY6" fmla="*/ 0 h 5780582"/>
              <a:gd name="connsiteX0" fmla="*/ 6858000 w 6858000"/>
              <a:gd name="connsiteY0" fmla="*/ 0 h 5784516"/>
              <a:gd name="connsiteX1" fmla="*/ 6858000 w 6858000"/>
              <a:gd name="connsiteY1" fmla="*/ 5780582 h 5784516"/>
              <a:gd name="connsiteX2" fmla="*/ 3264841 w 6858000"/>
              <a:gd name="connsiteY2" fmla="*/ 5442316 h 5784516"/>
              <a:gd name="connsiteX3" fmla="*/ 959581 w 6858000"/>
              <a:gd name="connsiteY3" fmla="*/ 4373609 h 5784516"/>
              <a:gd name="connsiteX4" fmla="*/ 0 w 6858000"/>
              <a:gd name="connsiteY4" fmla="*/ 2994994 h 5784516"/>
              <a:gd name="connsiteX5" fmla="*/ 0 w 6858000"/>
              <a:gd name="connsiteY5" fmla="*/ 0 h 5784516"/>
              <a:gd name="connsiteX6" fmla="*/ 6858000 w 6858000"/>
              <a:gd name="connsiteY6" fmla="*/ 0 h 5784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84516">
                <a:moveTo>
                  <a:pt x="6858000" y="0"/>
                </a:moveTo>
                <a:lnTo>
                  <a:pt x="6858000" y="5780582"/>
                </a:lnTo>
                <a:cubicBezTo>
                  <a:pt x="4704756" y="5812908"/>
                  <a:pt x="4198884" y="5641214"/>
                  <a:pt x="3264841" y="5442316"/>
                </a:cubicBezTo>
                <a:cubicBezTo>
                  <a:pt x="2330798" y="5243418"/>
                  <a:pt x="1503721" y="4781496"/>
                  <a:pt x="959581" y="4373609"/>
                </a:cubicBezTo>
                <a:cubicBezTo>
                  <a:pt x="415441" y="3965722"/>
                  <a:pt x="198635" y="3573180"/>
                  <a:pt x="0" y="2994994"/>
                </a:cubicBezTo>
                <a:lnTo>
                  <a:pt x="0" y="0"/>
                </a:lnTo>
                <a:lnTo>
                  <a:pt x="6858000" y="0"/>
                </a:ln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059A2E-1914-6051-40D9-4964DB69A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556" y="313127"/>
            <a:ext cx="11462657" cy="1477328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Benefits of technology-based training programs for employees </a:t>
            </a:r>
          </a:p>
        </p:txBody>
      </p:sp>
      <p:pic>
        <p:nvPicPr>
          <p:cNvPr id="5" name="Content Placeholder 4" descr="A close-up of a logo&#10;&#10;Description automatically generated">
            <a:extLst>
              <a:ext uri="{FF2B5EF4-FFF2-40B4-BE49-F238E27FC236}">
                <a16:creationId xmlns:a16="http://schemas.microsoft.com/office/drawing/2014/main" id="{AED0FAE1-79B7-50AB-B78C-17A56AAA9C0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787" r="4372" b="-3"/>
          <a:stretch/>
        </p:blipFill>
        <p:spPr>
          <a:xfrm>
            <a:off x="656644" y="2626187"/>
            <a:ext cx="5078861" cy="3180022"/>
          </a:xfrm>
          <a:custGeom>
            <a:avLst/>
            <a:gdLst/>
            <a:ahLst/>
            <a:cxnLst/>
            <a:rect l="l" t="t" r="r" b="b"/>
            <a:pathLst>
              <a:path w="5078861" h="3180022">
                <a:moveTo>
                  <a:pt x="3276428" y="2"/>
                </a:moveTo>
                <a:cubicBezTo>
                  <a:pt x="3304302" y="21"/>
                  <a:pt x="3329599" y="233"/>
                  <a:pt x="3351926" y="662"/>
                </a:cubicBezTo>
                <a:cubicBezTo>
                  <a:pt x="3709493" y="17196"/>
                  <a:pt x="4341946" y="169233"/>
                  <a:pt x="4641167" y="448987"/>
                </a:cubicBezTo>
                <a:cubicBezTo>
                  <a:pt x="4946649" y="631788"/>
                  <a:pt x="5056849" y="1024552"/>
                  <a:pt x="5077430" y="1613913"/>
                </a:cubicBezTo>
                <a:cubicBezTo>
                  <a:pt x="5091263" y="2010042"/>
                  <a:pt x="5005018" y="2303257"/>
                  <a:pt x="4809735" y="2513219"/>
                </a:cubicBezTo>
                <a:cubicBezTo>
                  <a:pt x="4627124" y="2809799"/>
                  <a:pt x="4047725" y="3071868"/>
                  <a:pt x="3654311" y="3133974"/>
                </a:cubicBezTo>
                <a:cubicBezTo>
                  <a:pt x="3260559" y="3186418"/>
                  <a:pt x="2883382" y="3160895"/>
                  <a:pt x="2594283" y="3170991"/>
                </a:cubicBezTo>
                <a:cubicBezTo>
                  <a:pt x="2199182" y="3184788"/>
                  <a:pt x="1533580" y="3188685"/>
                  <a:pt x="1300277" y="3138791"/>
                </a:cubicBezTo>
                <a:cubicBezTo>
                  <a:pt x="1096221" y="3097550"/>
                  <a:pt x="527513" y="2836879"/>
                  <a:pt x="328033" y="2650376"/>
                </a:cubicBezTo>
                <a:cubicBezTo>
                  <a:pt x="128553" y="2463873"/>
                  <a:pt x="18354" y="2071110"/>
                  <a:pt x="1147" y="1578365"/>
                </a:cubicBezTo>
                <a:cubicBezTo>
                  <a:pt x="-16060" y="1085620"/>
                  <a:pt x="163176" y="692423"/>
                  <a:pt x="348823" y="482798"/>
                </a:cubicBezTo>
                <a:cubicBezTo>
                  <a:pt x="640811" y="279132"/>
                  <a:pt x="1347172" y="60997"/>
                  <a:pt x="1607361" y="51911"/>
                </a:cubicBezTo>
                <a:cubicBezTo>
                  <a:pt x="1860322" y="43077"/>
                  <a:pt x="2858319" y="-276"/>
                  <a:pt x="3276428" y="2"/>
                </a:cubicBezTo>
                <a:close/>
              </a:path>
            </a:pathLst>
          </a:cu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5055217-9DE0-AA94-3DA4-4A17FAB76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337" y="1529568"/>
            <a:ext cx="6172770" cy="52414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b="0" i="0" u="none" strike="noStrike" dirty="0">
                <a:solidFill>
                  <a:srgbClr val="ECECE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Utilizes online courses and certifications through platforms like Coursera and Udacity (Coursera, 2024).</a:t>
            </a:r>
          </a:p>
          <a:p>
            <a:pPr marL="0" indent="0">
              <a:buNone/>
            </a:pPr>
            <a:r>
              <a:rPr lang="en-GB" sz="3000" b="0" i="0" u="none" strike="noStrike" dirty="0">
                <a:solidFill>
                  <a:srgbClr val="ECECE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Training materials can be accessed by employees at their own pace, promoting a culture of continuous learning(Coursera,2024).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46334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4A00C45-023C-431E-B774-053A3C686B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A8151FD-E26B-480E-A623-CFBFE3713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6BE63264-F1B8-4AB7-AD1C-4180A9D2B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342615" y="342615"/>
            <a:ext cx="6858000" cy="6172768"/>
          </a:xfrm>
          <a:custGeom>
            <a:avLst/>
            <a:gdLst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4440498 w 6858000"/>
              <a:gd name="connsiteY4" fmla="*/ 5734742 h 5780582"/>
              <a:gd name="connsiteX5" fmla="*/ 582209 w 6858000"/>
              <a:gd name="connsiteY5" fmla="*/ 4121983 h 5780582"/>
              <a:gd name="connsiteX6" fmla="*/ 73548 w 6858000"/>
              <a:gd name="connsiteY6" fmla="*/ 3184291 h 5780582"/>
              <a:gd name="connsiteX7" fmla="*/ 0 w 6858000"/>
              <a:gd name="connsiteY7" fmla="*/ 2994994 h 5780582"/>
              <a:gd name="connsiteX8" fmla="*/ 0 w 6858000"/>
              <a:gd name="connsiteY8" fmla="*/ 0 h 5780582"/>
              <a:gd name="connsiteX0" fmla="*/ 6858000 w 6858000"/>
              <a:gd name="connsiteY0" fmla="*/ 0 h 5878098"/>
              <a:gd name="connsiteX1" fmla="*/ 6858000 w 6858000"/>
              <a:gd name="connsiteY1" fmla="*/ 5780582 h 5878098"/>
              <a:gd name="connsiteX2" fmla="*/ 6766523 w 6858000"/>
              <a:gd name="connsiteY2" fmla="*/ 5777266 h 5878098"/>
              <a:gd name="connsiteX3" fmla="*/ 5437222 w 6858000"/>
              <a:gd name="connsiteY3" fmla="*/ 5734742 h 5878098"/>
              <a:gd name="connsiteX4" fmla="*/ 4440498 w 6858000"/>
              <a:gd name="connsiteY4" fmla="*/ 5734742 h 5878098"/>
              <a:gd name="connsiteX5" fmla="*/ 582209 w 6858000"/>
              <a:gd name="connsiteY5" fmla="*/ 4121983 h 5878098"/>
              <a:gd name="connsiteX6" fmla="*/ 73548 w 6858000"/>
              <a:gd name="connsiteY6" fmla="*/ 3184291 h 5878098"/>
              <a:gd name="connsiteX7" fmla="*/ 0 w 6858000"/>
              <a:gd name="connsiteY7" fmla="*/ 2994994 h 5878098"/>
              <a:gd name="connsiteX8" fmla="*/ 0 w 6858000"/>
              <a:gd name="connsiteY8" fmla="*/ 0 h 5878098"/>
              <a:gd name="connsiteX9" fmla="*/ 6858000 w 6858000"/>
              <a:gd name="connsiteY9" fmla="*/ 0 h 5878098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73548 w 6858000"/>
              <a:gd name="connsiteY6" fmla="*/ 3184291 h 5780582"/>
              <a:gd name="connsiteX7" fmla="*/ 0 w 6858000"/>
              <a:gd name="connsiteY7" fmla="*/ 2994994 h 5780582"/>
              <a:gd name="connsiteX8" fmla="*/ 0 w 6858000"/>
              <a:gd name="connsiteY8" fmla="*/ 0 h 5780582"/>
              <a:gd name="connsiteX9" fmla="*/ 6858000 w 6858000"/>
              <a:gd name="connsiteY9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73548 w 6858000"/>
              <a:gd name="connsiteY6" fmla="*/ 3184291 h 5780582"/>
              <a:gd name="connsiteX7" fmla="*/ 0 w 6858000"/>
              <a:gd name="connsiteY7" fmla="*/ 2994994 h 5780582"/>
              <a:gd name="connsiteX8" fmla="*/ 0 w 6858000"/>
              <a:gd name="connsiteY8" fmla="*/ 0 h 5780582"/>
              <a:gd name="connsiteX9" fmla="*/ 6858000 w 6858000"/>
              <a:gd name="connsiteY9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73548 w 6858000"/>
              <a:gd name="connsiteY6" fmla="*/ 3184291 h 5780582"/>
              <a:gd name="connsiteX7" fmla="*/ 0 w 6858000"/>
              <a:gd name="connsiteY7" fmla="*/ 2994994 h 5780582"/>
              <a:gd name="connsiteX8" fmla="*/ 0 w 6858000"/>
              <a:gd name="connsiteY8" fmla="*/ 0 h 5780582"/>
              <a:gd name="connsiteX9" fmla="*/ 6858000 w 6858000"/>
              <a:gd name="connsiteY9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0 w 6858000"/>
              <a:gd name="connsiteY6" fmla="*/ 2994994 h 5780582"/>
              <a:gd name="connsiteX7" fmla="*/ 0 w 6858000"/>
              <a:gd name="connsiteY7" fmla="*/ 0 h 5780582"/>
              <a:gd name="connsiteX8" fmla="*/ 6858000 w 6858000"/>
              <a:gd name="connsiteY8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0 w 6858000"/>
              <a:gd name="connsiteY6" fmla="*/ 2994994 h 5780582"/>
              <a:gd name="connsiteX7" fmla="*/ 0 w 6858000"/>
              <a:gd name="connsiteY7" fmla="*/ 0 h 5780582"/>
              <a:gd name="connsiteX8" fmla="*/ 6858000 w 6858000"/>
              <a:gd name="connsiteY8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959581 w 6858000"/>
              <a:gd name="connsiteY5" fmla="*/ 4373609 h 5780582"/>
              <a:gd name="connsiteX6" fmla="*/ 0 w 6858000"/>
              <a:gd name="connsiteY6" fmla="*/ 2994994 h 5780582"/>
              <a:gd name="connsiteX7" fmla="*/ 0 w 6858000"/>
              <a:gd name="connsiteY7" fmla="*/ 0 h 5780582"/>
              <a:gd name="connsiteX8" fmla="*/ 6858000 w 6858000"/>
              <a:gd name="connsiteY8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3010841 w 6858000"/>
              <a:gd name="connsiteY3" fmla="*/ 5469518 h 5780582"/>
              <a:gd name="connsiteX4" fmla="*/ 959581 w 6858000"/>
              <a:gd name="connsiteY4" fmla="*/ 4373609 h 5780582"/>
              <a:gd name="connsiteX5" fmla="*/ 0 w 6858000"/>
              <a:gd name="connsiteY5" fmla="*/ 2994994 h 5780582"/>
              <a:gd name="connsiteX6" fmla="*/ 0 w 6858000"/>
              <a:gd name="connsiteY6" fmla="*/ 0 h 5780582"/>
              <a:gd name="connsiteX7" fmla="*/ 6858000 w 6858000"/>
              <a:gd name="connsiteY7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3010841 w 6858000"/>
              <a:gd name="connsiteY2" fmla="*/ 5469518 h 5780582"/>
              <a:gd name="connsiteX3" fmla="*/ 959581 w 6858000"/>
              <a:gd name="connsiteY3" fmla="*/ 4373609 h 5780582"/>
              <a:gd name="connsiteX4" fmla="*/ 0 w 6858000"/>
              <a:gd name="connsiteY4" fmla="*/ 2994994 h 5780582"/>
              <a:gd name="connsiteX5" fmla="*/ 0 w 6858000"/>
              <a:gd name="connsiteY5" fmla="*/ 0 h 5780582"/>
              <a:gd name="connsiteX6" fmla="*/ 6858000 w 6858000"/>
              <a:gd name="connsiteY6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3010841 w 6858000"/>
              <a:gd name="connsiteY2" fmla="*/ 5469518 h 5780582"/>
              <a:gd name="connsiteX3" fmla="*/ 959581 w 6858000"/>
              <a:gd name="connsiteY3" fmla="*/ 4373609 h 5780582"/>
              <a:gd name="connsiteX4" fmla="*/ 0 w 6858000"/>
              <a:gd name="connsiteY4" fmla="*/ 2994994 h 5780582"/>
              <a:gd name="connsiteX5" fmla="*/ 0 w 6858000"/>
              <a:gd name="connsiteY5" fmla="*/ 0 h 5780582"/>
              <a:gd name="connsiteX6" fmla="*/ 6858000 w 6858000"/>
              <a:gd name="connsiteY6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3010841 w 6858000"/>
              <a:gd name="connsiteY2" fmla="*/ 5469518 h 5780582"/>
              <a:gd name="connsiteX3" fmla="*/ 959581 w 6858000"/>
              <a:gd name="connsiteY3" fmla="*/ 4373609 h 5780582"/>
              <a:gd name="connsiteX4" fmla="*/ 0 w 6858000"/>
              <a:gd name="connsiteY4" fmla="*/ 2994994 h 5780582"/>
              <a:gd name="connsiteX5" fmla="*/ 0 w 6858000"/>
              <a:gd name="connsiteY5" fmla="*/ 0 h 5780582"/>
              <a:gd name="connsiteX6" fmla="*/ 6858000 w 6858000"/>
              <a:gd name="connsiteY6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3264841 w 6858000"/>
              <a:gd name="connsiteY2" fmla="*/ 5442316 h 5780582"/>
              <a:gd name="connsiteX3" fmla="*/ 959581 w 6858000"/>
              <a:gd name="connsiteY3" fmla="*/ 4373609 h 5780582"/>
              <a:gd name="connsiteX4" fmla="*/ 0 w 6858000"/>
              <a:gd name="connsiteY4" fmla="*/ 2994994 h 5780582"/>
              <a:gd name="connsiteX5" fmla="*/ 0 w 6858000"/>
              <a:gd name="connsiteY5" fmla="*/ 0 h 5780582"/>
              <a:gd name="connsiteX6" fmla="*/ 6858000 w 6858000"/>
              <a:gd name="connsiteY6" fmla="*/ 0 h 5780582"/>
              <a:gd name="connsiteX0" fmla="*/ 6858000 w 6858000"/>
              <a:gd name="connsiteY0" fmla="*/ 0 h 5784516"/>
              <a:gd name="connsiteX1" fmla="*/ 6858000 w 6858000"/>
              <a:gd name="connsiteY1" fmla="*/ 5780582 h 5784516"/>
              <a:gd name="connsiteX2" fmla="*/ 3264841 w 6858000"/>
              <a:gd name="connsiteY2" fmla="*/ 5442316 h 5784516"/>
              <a:gd name="connsiteX3" fmla="*/ 959581 w 6858000"/>
              <a:gd name="connsiteY3" fmla="*/ 4373609 h 5784516"/>
              <a:gd name="connsiteX4" fmla="*/ 0 w 6858000"/>
              <a:gd name="connsiteY4" fmla="*/ 2994994 h 5784516"/>
              <a:gd name="connsiteX5" fmla="*/ 0 w 6858000"/>
              <a:gd name="connsiteY5" fmla="*/ 0 h 5784516"/>
              <a:gd name="connsiteX6" fmla="*/ 6858000 w 6858000"/>
              <a:gd name="connsiteY6" fmla="*/ 0 h 5784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84516">
                <a:moveTo>
                  <a:pt x="6858000" y="0"/>
                </a:moveTo>
                <a:lnTo>
                  <a:pt x="6858000" y="5780582"/>
                </a:lnTo>
                <a:cubicBezTo>
                  <a:pt x="4704756" y="5812908"/>
                  <a:pt x="4198884" y="5641214"/>
                  <a:pt x="3264841" y="5442316"/>
                </a:cubicBezTo>
                <a:cubicBezTo>
                  <a:pt x="2330798" y="5243418"/>
                  <a:pt x="1503721" y="4781496"/>
                  <a:pt x="959581" y="4373609"/>
                </a:cubicBezTo>
                <a:cubicBezTo>
                  <a:pt x="415441" y="3965722"/>
                  <a:pt x="198635" y="3573180"/>
                  <a:pt x="0" y="2994994"/>
                </a:cubicBezTo>
                <a:lnTo>
                  <a:pt x="0" y="0"/>
                </a:lnTo>
                <a:lnTo>
                  <a:pt x="6858000" y="0"/>
                </a:ln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pic>
        <p:nvPicPr>
          <p:cNvPr id="5" name="Content Placeholder 4" descr="A close-up of a sign&#10;&#10;Description automatically generated">
            <a:extLst>
              <a:ext uri="{FF2B5EF4-FFF2-40B4-BE49-F238E27FC236}">
                <a16:creationId xmlns:a16="http://schemas.microsoft.com/office/drawing/2014/main" id="{880B5065-B07E-C5E5-CA59-1809256745C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6547"/>
          <a:stretch/>
        </p:blipFill>
        <p:spPr>
          <a:xfrm>
            <a:off x="656644" y="2626187"/>
            <a:ext cx="5078861" cy="3180022"/>
          </a:xfrm>
          <a:custGeom>
            <a:avLst/>
            <a:gdLst/>
            <a:ahLst/>
            <a:cxnLst/>
            <a:rect l="l" t="t" r="r" b="b"/>
            <a:pathLst>
              <a:path w="5078861" h="3180022">
                <a:moveTo>
                  <a:pt x="3276428" y="2"/>
                </a:moveTo>
                <a:cubicBezTo>
                  <a:pt x="3304302" y="21"/>
                  <a:pt x="3329599" y="233"/>
                  <a:pt x="3351926" y="662"/>
                </a:cubicBezTo>
                <a:cubicBezTo>
                  <a:pt x="3709493" y="17196"/>
                  <a:pt x="4341946" y="169233"/>
                  <a:pt x="4641167" y="448987"/>
                </a:cubicBezTo>
                <a:cubicBezTo>
                  <a:pt x="4946649" y="631788"/>
                  <a:pt x="5056849" y="1024552"/>
                  <a:pt x="5077430" y="1613913"/>
                </a:cubicBezTo>
                <a:cubicBezTo>
                  <a:pt x="5091263" y="2010042"/>
                  <a:pt x="5005018" y="2303257"/>
                  <a:pt x="4809735" y="2513219"/>
                </a:cubicBezTo>
                <a:cubicBezTo>
                  <a:pt x="4627124" y="2809799"/>
                  <a:pt x="4047725" y="3071868"/>
                  <a:pt x="3654311" y="3133974"/>
                </a:cubicBezTo>
                <a:cubicBezTo>
                  <a:pt x="3260559" y="3186418"/>
                  <a:pt x="2883382" y="3160895"/>
                  <a:pt x="2594283" y="3170991"/>
                </a:cubicBezTo>
                <a:cubicBezTo>
                  <a:pt x="2199182" y="3184788"/>
                  <a:pt x="1533580" y="3188685"/>
                  <a:pt x="1300277" y="3138791"/>
                </a:cubicBezTo>
                <a:cubicBezTo>
                  <a:pt x="1096221" y="3097550"/>
                  <a:pt x="527513" y="2836879"/>
                  <a:pt x="328033" y="2650376"/>
                </a:cubicBezTo>
                <a:cubicBezTo>
                  <a:pt x="128553" y="2463873"/>
                  <a:pt x="18354" y="2071110"/>
                  <a:pt x="1147" y="1578365"/>
                </a:cubicBezTo>
                <a:cubicBezTo>
                  <a:pt x="-16060" y="1085620"/>
                  <a:pt x="163176" y="692423"/>
                  <a:pt x="348823" y="482798"/>
                </a:cubicBezTo>
                <a:cubicBezTo>
                  <a:pt x="640811" y="279132"/>
                  <a:pt x="1347172" y="60997"/>
                  <a:pt x="1607361" y="51911"/>
                </a:cubicBezTo>
                <a:cubicBezTo>
                  <a:pt x="1860322" y="43077"/>
                  <a:pt x="2858319" y="-276"/>
                  <a:pt x="3276428" y="2"/>
                </a:cubicBezTo>
                <a:close/>
              </a:path>
            </a:pathLst>
          </a:cu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71B8FA1-42CF-4B87-EBA4-C3FB4E4E60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0000" y="633599"/>
            <a:ext cx="4991962" cy="5135375"/>
          </a:xfrm>
        </p:spPr>
        <p:txBody>
          <a:bodyPr>
            <a:normAutofit fontScale="92500"/>
          </a:bodyPr>
          <a:lstStyle/>
          <a:p>
            <a:pPr marL="0" indent="0" algn="l">
              <a:lnSpc>
                <a:spcPct val="150000"/>
              </a:lnSpc>
              <a:buNone/>
            </a:pPr>
            <a:r>
              <a:rPr lang="en-GB" sz="3000" b="0" i="0" u="none" strike="noStrike" dirty="0">
                <a:solidFill>
                  <a:srgbClr val="ECECE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Implements virtual reality (VR) simulations for technical skill training.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3000" b="0" i="0" u="none" strike="noStrike" dirty="0">
                <a:solidFill>
                  <a:srgbClr val="ECECE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Enhances practical learning through hands-on experiences without the need for physical equipment(IBM,2024).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87682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38E27F7-3F29-47F0-B30F-585059182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B16CD8D-2899-43D9-995B-DD1278D6B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7F38A32B-CAD5-4D19-8E90-F63EB6902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342615" y="342615"/>
            <a:ext cx="6858000" cy="6172768"/>
          </a:xfrm>
          <a:custGeom>
            <a:avLst/>
            <a:gdLst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4440498 w 6858000"/>
              <a:gd name="connsiteY4" fmla="*/ 5734742 h 5780582"/>
              <a:gd name="connsiteX5" fmla="*/ 582209 w 6858000"/>
              <a:gd name="connsiteY5" fmla="*/ 4121983 h 5780582"/>
              <a:gd name="connsiteX6" fmla="*/ 73548 w 6858000"/>
              <a:gd name="connsiteY6" fmla="*/ 3184291 h 5780582"/>
              <a:gd name="connsiteX7" fmla="*/ 0 w 6858000"/>
              <a:gd name="connsiteY7" fmla="*/ 2994994 h 5780582"/>
              <a:gd name="connsiteX8" fmla="*/ 0 w 6858000"/>
              <a:gd name="connsiteY8" fmla="*/ 0 h 5780582"/>
              <a:gd name="connsiteX0" fmla="*/ 6858000 w 6858000"/>
              <a:gd name="connsiteY0" fmla="*/ 0 h 5878098"/>
              <a:gd name="connsiteX1" fmla="*/ 6858000 w 6858000"/>
              <a:gd name="connsiteY1" fmla="*/ 5780582 h 5878098"/>
              <a:gd name="connsiteX2" fmla="*/ 6766523 w 6858000"/>
              <a:gd name="connsiteY2" fmla="*/ 5777266 h 5878098"/>
              <a:gd name="connsiteX3" fmla="*/ 5437222 w 6858000"/>
              <a:gd name="connsiteY3" fmla="*/ 5734742 h 5878098"/>
              <a:gd name="connsiteX4" fmla="*/ 4440498 w 6858000"/>
              <a:gd name="connsiteY4" fmla="*/ 5734742 h 5878098"/>
              <a:gd name="connsiteX5" fmla="*/ 582209 w 6858000"/>
              <a:gd name="connsiteY5" fmla="*/ 4121983 h 5878098"/>
              <a:gd name="connsiteX6" fmla="*/ 73548 w 6858000"/>
              <a:gd name="connsiteY6" fmla="*/ 3184291 h 5878098"/>
              <a:gd name="connsiteX7" fmla="*/ 0 w 6858000"/>
              <a:gd name="connsiteY7" fmla="*/ 2994994 h 5878098"/>
              <a:gd name="connsiteX8" fmla="*/ 0 w 6858000"/>
              <a:gd name="connsiteY8" fmla="*/ 0 h 5878098"/>
              <a:gd name="connsiteX9" fmla="*/ 6858000 w 6858000"/>
              <a:gd name="connsiteY9" fmla="*/ 0 h 5878098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73548 w 6858000"/>
              <a:gd name="connsiteY6" fmla="*/ 3184291 h 5780582"/>
              <a:gd name="connsiteX7" fmla="*/ 0 w 6858000"/>
              <a:gd name="connsiteY7" fmla="*/ 2994994 h 5780582"/>
              <a:gd name="connsiteX8" fmla="*/ 0 w 6858000"/>
              <a:gd name="connsiteY8" fmla="*/ 0 h 5780582"/>
              <a:gd name="connsiteX9" fmla="*/ 6858000 w 6858000"/>
              <a:gd name="connsiteY9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73548 w 6858000"/>
              <a:gd name="connsiteY6" fmla="*/ 3184291 h 5780582"/>
              <a:gd name="connsiteX7" fmla="*/ 0 w 6858000"/>
              <a:gd name="connsiteY7" fmla="*/ 2994994 h 5780582"/>
              <a:gd name="connsiteX8" fmla="*/ 0 w 6858000"/>
              <a:gd name="connsiteY8" fmla="*/ 0 h 5780582"/>
              <a:gd name="connsiteX9" fmla="*/ 6858000 w 6858000"/>
              <a:gd name="connsiteY9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73548 w 6858000"/>
              <a:gd name="connsiteY6" fmla="*/ 3184291 h 5780582"/>
              <a:gd name="connsiteX7" fmla="*/ 0 w 6858000"/>
              <a:gd name="connsiteY7" fmla="*/ 2994994 h 5780582"/>
              <a:gd name="connsiteX8" fmla="*/ 0 w 6858000"/>
              <a:gd name="connsiteY8" fmla="*/ 0 h 5780582"/>
              <a:gd name="connsiteX9" fmla="*/ 6858000 w 6858000"/>
              <a:gd name="connsiteY9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0 w 6858000"/>
              <a:gd name="connsiteY6" fmla="*/ 2994994 h 5780582"/>
              <a:gd name="connsiteX7" fmla="*/ 0 w 6858000"/>
              <a:gd name="connsiteY7" fmla="*/ 0 h 5780582"/>
              <a:gd name="connsiteX8" fmla="*/ 6858000 w 6858000"/>
              <a:gd name="connsiteY8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0 w 6858000"/>
              <a:gd name="connsiteY6" fmla="*/ 2994994 h 5780582"/>
              <a:gd name="connsiteX7" fmla="*/ 0 w 6858000"/>
              <a:gd name="connsiteY7" fmla="*/ 0 h 5780582"/>
              <a:gd name="connsiteX8" fmla="*/ 6858000 w 6858000"/>
              <a:gd name="connsiteY8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959581 w 6858000"/>
              <a:gd name="connsiteY5" fmla="*/ 4373609 h 5780582"/>
              <a:gd name="connsiteX6" fmla="*/ 0 w 6858000"/>
              <a:gd name="connsiteY6" fmla="*/ 2994994 h 5780582"/>
              <a:gd name="connsiteX7" fmla="*/ 0 w 6858000"/>
              <a:gd name="connsiteY7" fmla="*/ 0 h 5780582"/>
              <a:gd name="connsiteX8" fmla="*/ 6858000 w 6858000"/>
              <a:gd name="connsiteY8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3010841 w 6858000"/>
              <a:gd name="connsiteY3" fmla="*/ 5469518 h 5780582"/>
              <a:gd name="connsiteX4" fmla="*/ 959581 w 6858000"/>
              <a:gd name="connsiteY4" fmla="*/ 4373609 h 5780582"/>
              <a:gd name="connsiteX5" fmla="*/ 0 w 6858000"/>
              <a:gd name="connsiteY5" fmla="*/ 2994994 h 5780582"/>
              <a:gd name="connsiteX6" fmla="*/ 0 w 6858000"/>
              <a:gd name="connsiteY6" fmla="*/ 0 h 5780582"/>
              <a:gd name="connsiteX7" fmla="*/ 6858000 w 6858000"/>
              <a:gd name="connsiteY7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3010841 w 6858000"/>
              <a:gd name="connsiteY2" fmla="*/ 5469518 h 5780582"/>
              <a:gd name="connsiteX3" fmla="*/ 959581 w 6858000"/>
              <a:gd name="connsiteY3" fmla="*/ 4373609 h 5780582"/>
              <a:gd name="connsiteX4" fmla="*/ 0 w 6858000"/>
              <a:gd name="connsiteY4" fmla="*/ 2994994 h 5780582"/>
              <a:gd name="connsiteX5" fmla="*/ 0 w 6858000"/>
              <a:gd name="connsiteY5" fmla="*/ 0 h 5780582"/>
              <a:gd name="connsiteX6" fmla="*/ 6858000 w 6858000"/>
              <a:gd name="connsiteY6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3010841 w 6858000"/>
              <a:gd name="connsiteY2" fmla="*/ 5469518 h 5780582"/>
              <a:gd name="connsiteX3" fmla="*/ 959581 w 6858000"/>
              <a:gd name="connsiteY3" fmla="*/ 4373609 h 5780582"/>
              <a:gd name="connsiteX4" fmla="*/ 0 w 6858000"/>
              <a:gd name="connsiteY4" fmla="*/ 2994994 h 5780582"/>
              <a:gd name="connsiteX5" fmla="*/ 0 w 6858000"/>
              <a:gd name="connsiteY5" fmla="*/ 0 h 5780582"/>
              <a:gd name="connsiteX6" fmla="*/ 6858000 w 6858000"/>
              <a:gd name="connsiteY6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3010841 w 6858000"/>
              <a:gd name="connsiteY2" fmla="*/ 5469518 h 5780582"/>
              <a:gd name="connsiteX3" fmla="*/ 959581 w 6858000"/>
              <a:gd name="connsiteY3" fmla="*/ 4373609 h 5780582"/>
              <a:gd name="connsiteX4" fmla="*/ 0 w 6858000"/>
              <a:gd name="connsiteY4" fmla="*/ 2994994 h 5780582"/>
              <a:gd name="connsiteX5" fmla="*/ 0 w 6858000"/>
              <a:gd name="connsiteY5" fmla="*/ 0 h 5780582"/>
              <a:gd name="connsiteX6" fmla="*/ 6858000 w 6858000"/>
              <a:gd name="connsiteY6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3264841 w 6858000"/>
              <a:gd name="connsiteY2" fmla="*/ 5442316 h 5780582"/>
              <a:gd name="connsiteX3" fmla="*/ 959581 w 6858000"/>
              <a:gd name="connsiteY3" fmla="*/ 4373609 h 5780582"/>
              <a:gd name="connsiteX4" fmla="*/ 0 w 6858000"/>
              <a:gd name="connsiteY4" fmla="*/ 2994994 h 5780582"/>
              <a:gd name="connsiteX5" fmla="*/ 0 w 6858000"/>
              <a:gd name="connsiteY5" fmla="*/ 0 h 5780582"/>
              <a:gd name="connsiteX6" fmla="*/ 6858000 w 6858000"/>
              <a:gd name="connsiteY6" fmla="*/ 0 h 5780582"/>
              <a:gd name="connsiteX0" fmla="*/ 6858000 w 6858000"/>
              <a:gd name="connsiteY0" fmla="*/ 0 h 5784516"/>
              <a:gd name="connsiteX1" fmla="*/ 6858000 w 6858000"/>
              <a:gd name="connsiteY1" fmla="*/ 5780582 h 5784516"/>
              <a:gd name="connsiteX2" fmla="*/ 3264841 w 6858000"/>
              <a:gd name="connsiteY2" fmla="*/ 5442316 h 5784516"/>
              <a:gd name="connsiteX3" fmla="*/ 959581 w 6858000"/>
              <a:gd name="connsiteY3" fmla="*/ 4373609 h 5784516"/>
              <a:gd name="connsiteX4" fmla="*/ 0 w 6858000"/>
              <a:gd name="connsiteY4" fmla="*/ 2994994 h 5784516"/>
              <a:gd name="connsiteX5" fmla="*/ 0 w 6858000"/>
              <a:gd name="connsiteY5" fmla="*/ 0 h 5784516"/>
              <a:gd name="connsiteX6" fmla="*/ 6858000 w 6858000"/>
              <a:gd name="connsiteY6" fmla="*/ 0 h 5784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84516">
                <a:moveTo>
                  <a:pt x="6858000" y="0"/>
                </a:moveTo>
                <a:lnTo>
                  <a:pt x="6858000" y="5780582"/>
                </a:lnTo>
                <a:cubicBezTo>
                  <a:pt x="4704756" y="5812908"/>
                  <a:pt x="4198884" y="5641214"/>
                  <a:pt x="3264841" y="5442316"/>
                </a:cubicBezTo>
                <a:cubicBezTo>
                  <a:pt x="2330798" y="5243418"/>
                  <a:pt x="1503721" y="4781496"/>
                  <a:pt x="959581" y="4373609"/>
                </a:cubicBezTo>
                <a:cubicBezTo>
                  <a:pt x="415441" y="3965722"/>
                  <a:pt x="198635" y="3573180"/>
                  <a:pt x="0" y="2994994"/>
                </a:cubicBezTo>
                <a:lnTo>
                  <a:pt x="0" y="0"/>
                </a:lnTo>
                <a:lnTo>
                  <a:pt x="6858000" y="0"/>
                </a:ln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pic>
        <p:nvPicPr>
          <p:cNvPr id="5" name="Content Placeholder 4" descr="A blue cloud with white text&#10;&#10;Description automatically generated">
            <a:extLst>
              <a:ext uri="{FF2B5EF4-FFF2-40B4-BE49-F238E27FC236}">
                <a16:creationId xmlns:a16="http://schemas.microsoft.com/office/drawing/2014/main" id="{A9676AF0-1C42-267E-C44A-DF5A620F4F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6989" y="2636839"/>
            <a:ext cx="5001660" cy="3501162"/>
          </a:xfrm>
          <a:custGeom>
            <a:avLst/>
            <a:gdLst/>
            <a:ahLst/>
            <a:cxnLst/>
            <a:rect l="l" t="t" r="r" b="b"/>
            <a:pathLst>
              <a:path w="5015639" h="3501162">
                <a:moveTo>
                  <a:pt x="0" y="0"/>
                </a:moveTo>
                <a:lnTo>
                  <a:pt x="5015639" y="0"/>
                </a:lnTo>
                <a:lnTo>
                  <a:pt x="5015639" y="3501162"/>
                </a:lnTo>
                <a:lnTo>
                  <a:pt x="0" y="3501162"/>
                </a:lnTo>
                <a:close/>
              </a:path>
            </a:pathLst>
          </a:cu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1B8F42D-8827-21CA-1E6C-E2379E1FE7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0000" y="633600"/>
            <a:ext cx="4991962" cy="513537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Provides mobile learning apps for on-the-go training.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Increases employee productivity by allowing them to learn at any time and from anywhere (Salesforce,2022).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34186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A3E2477-CB24-4FE6-B9C0-F9800FF83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965638C-2268-4A1B-96C3-95E79EF44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2654209-60DE-7BEB-2596-620AFD908F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33856"/>
            <a:ext cx="6400668" cy="6298715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Develops training modules that incorporate gamification elements.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Engages and motivates participants by providing interactive challenges and rewards (Smartico,2024).</a:t>
            </a:r>
          </a:p>
          <a:p>
            <a:endParaRPr lang="en-US" dirty="0"/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97D0825D-5142-4F4A-A141-3CCD5E99C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pic>
        <p:nvPicPr>
          <p:cNvPr id="5" name="Content Placeholder 4" descr="A red and white logo&#10;&#10;Description automatically generated">
            <a:extLst>
              <a:ext uri="{FF2B5EF4-FFF2-40B4-BE49-F238E27FC236}">
                <a16:creationId xmlns:a16="http://schemas.microsoft.com/office/drawing/2014/main" id="{A4EC45C0-E621-913A-7EE5-AA794579B5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76162" y="2466124"/>
            <a:ext cx="4284000" cy="1917090"/>
          </a:xfrm>
          <a:custGeom>
            <a:avLst/>
            <a:gdLst/>
            <a:ahLst/>
            <a:cxnLst/>
            <a:rect l="l" t="t" r="r" b="b"/>
            <a:pathLst>
              <a:path w="4284000" h="5409338">
                <a:moveTo>
                  <a:pt x="0" y="0"/>
                </a:moveTo>
                <a:lnTo>
                  <a:pt x="4284000" y="0"/>
                </a:lnTo>
                <a:lnTo>
                  <a:pt x="42840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341667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B2314-C80C-E3BA-62FC-959306C6F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371" y="199526"/>
            <a:ext cx="10728322" cy="1477328"/>
          </a:xfrm>
        </p:spPr>
        <p:txBody>
          <a:bodyPr>
            <a:normAutofit/>
          </a:bodyPr>
          <a:lstStyle/>
          <a:p>
            <a:pPr algn="ctr"/>
            <a:r>
              <a:rPr lang="en-GB" sz="3200" i="0" u="none" strike="noStrike" dirty="0">
                <a:solidFill>
                  <a:srgbClr val="ECECE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Benefits of Technology-Based Training Programs for Employers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 descr="A logo of a fast food restaurant&#10;&#10;Description automatically generated">
            <a:extLst>
              <a:ext uri="{FF2B5EF4-FFF2-40B4-BE49-F238E27FC236}">
                <a16:creationId xmlns:a16="http://schemas.microsoft.com/office/drawing/2014/main" id="{1F1B7D46-C872-35BF-9599-19DABD61D2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7794" y="1953759"/>
            <a:ext cx="3227387" cy="3227387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248CC1D-BC3E-F4E4-1BE0-708642CEEB1D}"/>
              </a:ext>
            </a:extLst>
          </p:cNvPr>
          <p:cNvSpPr txBox="1"/>
          <p:nvPr/>
        </p:nvSpPr>
        <p:spPr>
          <a:xfrm>
            <a:off x="2514600" y="1676854"/>
            <a:ext cx="9677400" cy="453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5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McDonald's is able to reduce the need for extensive in-person training sessions by implementing digital training platforms, saving time and resources.</a:t>
            </a:r>
          </a:p>
          <a:p>
            <a:pPr lvl="1">
              <a:lnSpc>
                <a:spcPct val="150000"/>
              </a:lnSpc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McDonald's gains insight into employee performance and proficiency levels through data analytics integrated into its training platforms, enabling them to make more informed personnel decisions (Mc Donalds,2022).</a:t>
            </a:r>
          </a:p>
        </p:txBody>
      </p:sp>
    </p:spTree>
    <p:extLst>
      <p:ext uri="{BB962C8B-B14F-4D97-AF65-F5344CB8AC3E}">
        <p14:creationId xmlns:p14="http://schemas.microsoft.com/office/powerpoint/2010/main" val="19199095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68DC7FA-55C9-47D5-B8A0-022B4C9AA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905CBC2-EECC-4468-90C4-C0176E9B0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97D0825D-5142-4F4A-A141-3CCD5E99C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 flipH="1">
            <a:off x="-533334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pic>
        <p:nvPicPr>
          <p:cNvPr id="5" name="Content Placeholder 4" descr="A red and blue text on a black background&#10;&#10;Description automatically generated">
            <a:extLst>
              <a:ext uri="{FF2B5EF4-FFF2-40B4-BE49-F238E27FC236}">
                <a16:creationId xmlns:a16="http://schemas.microsoft.com/office/drawing/2014/main" id="{627DD15A-20CF-B11D-28EA-5640D01D18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0000" y="2862394"/>
            <a:ext cx="4284000" cy="1124549"/>
          </a:xfrm>
          <a:custGeom>
            <a:avLst/>
            <a:gdLst/>
            <a:ahLst/>
            <a:cxnLst/>
            <a:rect l="l" t="t" r="r" b="b"/>
            <a:pathLst>
              <a:path w="4284000" h="5409338">
                <a:moveTo>
                  <a:pt x="0" y="0"/>
                </a:moveTo>
                <a:lnTo>
                  <a:pt x="4284000" y="0"/>
                </a:lnTo>
                <a:lnTo>
                  <a:pt x="4284000" y="5409338"/>
                </a:lnTo>
                <a:lnTo>
                  <a:pt x="0" y="5409338"/>
                </a:lnTo>
                <a:close/>
              </a:path>
            </a:pathLst>
          </a:cu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7213FD7-37ED-077A-3792-0BF4D53467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1332" y="393539"/>
            <a:ext cx="6400668" cy="608828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Tesco invests in technology-based training to help staff acquire new skills. In addition, employees are empowered to deliver excellent customer service, drive sales, and this helps Tesco to keep its position as a leading retailer in the UK market (Tesco PLC,2024).</a:t>
            </a:r>
          </a:p>
        </p:txBody>
      </p:sp>
    </p:spTree>
    <p:extLst>
      <p:ext uri="{BB962C8B-B14F-4D97-AF65-F5344CB8AC3E}">
        <p14:creationId xmlns:p14="http://schemas.microsoft.com/office/powerpoint/2010/main" val="20865951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4A00C45-023C-431E-B774-053A3C686B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A8151FD-E26B-480E-A623-CFBFE3713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6BE63264-F1B8-4AB7-AD1C-4180A9D2B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342615" y="342615"/>
            <a:ext cx="6858000" cy="6172768"/>
          </a:xfrm>
          <a:custGeom>
            <a:avLst/>
            <a:gdLst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4440498 w 6858000"/>
              <a:gd name="connsiteY4" fmla="*/ 5734742 h 5780582"/>
              <a:gd name="connsiteX5" fmla="*/ 582209 w 6858000"/>
              <a:gd name="connsiteY5" fmla="*/ 4121983 h 5780582"/>
              <a:gd name="connsiteX6" fmla="*/ 73548 w 6858000"/>
              <a:gd name="connsiteY6" fmla="*/ 3184291 h 5780582"/>
              <a:gd name="connsiteX7" fmla="*/ 0 w 6858000"/>
              <a:gd name="connsiteY7" fmla="*/ 2994994 h 5780582"/>
              <a:gd name="connsiteX8" fmla="*/ 0 w 6858000"/>
              <a:gd name="connsiteY8" fmla="*/ 0 h 5780582"/>
              <a:gd name="connsiteX0" fmla="*/ 6858000 w 6858000"/>
              <a:gd name="connsiteY0" fmla="*/ 0 h 5878098"/>
              <a:gd name="connsiteX1" fmla="*/ 6858000 w 6858000"/>
              <a:gd name="connsiteY1" fmla="*/ 5780582 h 5878098"/>
              <a:gd name="connsiteX2" fmla="*/ 6766523 w 6858000"/>
              <a:gd name="connsiteY2" fmla="*/ 5777266 h 5878098"/>
              <a:gd name="connsiteX3" fmla="*/ 5437222 w 6858000"/>
              <a:gd name="connsiteY3" fmla="*/ 5734742 h 5878098"/>
              <a:gd name="connsiteX4" fmla="*/ 4440498 w 6858000"/>
              <a:gd name="connsiteY4" fmla="*/ 5734742 h 5878098"/>
              <a:gd name="connsiteX5" fmla="*/ 582209 w 6858000"/>
              <a:gd name="connsiteY5" fmla="*/ 4121983 h 5878098"/>
              <a:gd name="connsiteX6" fmla="*/ 73548 w 6858000"/>
              <a:gd name="connsiteY6" fmla="*/ 3184291 h 5878098"/>
              <a:gd name="connsiteX7" fmla="*/ 0 w 6858000"/>
              <a:gd name="connsiteY7" fmla="*/ 2994994 h 5878098"/>
              <a:gd name="connsiteX8" fmla="*/ 0 w 6858000"/>
              <a:gd name="connsiteY8" fmla="*/ 0 h 5878098"/>
              <a:gd name="connsiteX9" fmla="*/ 6858000 w 6858000"/>
              <a:gd name="connsiteY9" fmla="*/ 0 h 5878098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73548 w 6858000"/>
              <a:gd name="connsiteY6" fmla="*/ 3184291 h 5780582"/>
              <a:gd name="connsiteX7" fmla="*/ 0 w 6858000"/>
              <a:gd name="connsiteY7" fmla="*/ 2994994 h 5780582"/>
              <a:gd name="connsiteX8" fmla="*/ 0 w 6858000"/>
              <a:gd name="connsiteY8" fmla="*/ 0 h 5780582"/>
              <a:gd name="connsiteX9" fmla="*/ 6858000 w 6858000"/>
              <a:gd name="connsiteY9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73548 w 6858000"/>
              <a:gd name="connsiteY6" fmla="*/ 3184291 h 5780582"/>
              <a:gd name="connsiteX7" fmla="*/ 0 w 6858000"/>
              <a:gd name="connsiteY7" fmla="*/ 2994994 h 5780582"/>
              <a:gd name="connsiteX8" fmla="*/ 0 w 6858000"/>
              <a:gd name="connsiteY8" fmla="*/ 0 h 5780582"/>
              <a:gd name="connsiteX9" fmla="*/ 6858000 w 6858000"/>
              <a:gd name="connsiteY9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73548 w 6858000"/>
              <a:gd name="connsiteY6" fmla="*/ 3184291 h 5780582"/>
              <a:gd name="connsiteX7" fmla="*/ 0 w 6858000"/>
              <a:gd name="connsiteY7" fmla="*/ 2994994 h 5780582"/>
              <a:gd name="connsiteX8" fmla="*/ 0 w 6858000"/>
              <a:gd name="connsiteY8" fmla="*/ 0 h 5780582"/>
              <a:gd name="connsiteX9" fmla="*/ 6858000 w 6858000"/>
              <a:gd name="connsiteY9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0 w 6858000"/>
              <a:gd name="connsiteY6" fmla="*/ 2994994 h 5780582"/>
              <a:gd name="connsiteX7" fmla="*/ 0 w 6858000"/>
              <a:gd name="connsiteY7" fmla="*/ 0 h 5780582"/>
              <a:gd name="connsiteX8" fmla="*/ 6858000 w 6858000"/>
              <a:gd name="connsiteY8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582209 w 6858000"/>
              <a:gd name="connsiteY5" fmla="*/ 4121983 h 5780582"/>
              <a:gd name="connsiteX6" fmla="*/ 0 w 6858000"/>
              <a:gd name="connsiteY6" fmla="*/ 2994994 h 5780582"/>
              <a:gd name="connsiteX7" fmla="*/ 0 w 6858000"/>
              <a:gd name="connsiteY7" fmla="*/ 0 h 5780582"/>
              <a:gd name="connsiteX8" fmla="*/ 6858000 w 6858000"/>
              <a:gd name="connsiteY8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5437222 w 6858000"/>
              <a:gd name="connsiteY3" fmla="*/ 5734742 h 5780582"/>
              <a:gd name="connsiteX4" fmla="*/ 3010841 w 6858000"/>
              <a:gd name="connsiteY4" fmla="*/ 5469518 h 5780582"/>
              <a:gd name="connsiteX5" fmla="*/ 959581 w 6858000"/>
              <a:gd name="connsiteY5" fmla="*/ 4373609 h 5780582"/>
              <a:gd name="connsiteX6" fmla="*/ 0 w 6858000"/>
              <a:gd name="connsiteY6" fmla="*/ 2994994 h 5780582"/>
              <a:gd name="connsiteX7" fmla="*/ 0 w 6858000"/>
              <a:gd name="connsiteY7" fmla="*/ 0 h 5780582"/>
              <a:gd name="connsiteX8" fmla="*/ 6858000 w 6858000"/>
              <a:gd name="connsiteY8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6766523 w 6858000"/>
              <a:gd name="connsiteY2" fmla="*/ 5777266 h 5780582"/>
              <a:gd name="connsiteX3" fmla="*/ 3010841 w 6858000"/>
              <a:gd name="connsiteY3" fmla="*/ 5469518 h 5780582"/>
              <a:gd name="connsiteX4" fmla="*/ 959581 w 6858000"/>
              <a:gd name="connsiteY4" fmla="*/ 4373609 h 5780582"/>
              <a:gd name="connsiteX5" fmla="*/ 0 w 6858000"/>
              <a:gd name="connsiteY5" fmla="*/ 2994994 h 5780582"/>
              <a:gd name="connsiteX6" fmla="*/ 0 w 6858000"/>
              <a:gd name="connsiteY6" fmla="*/ 0 h 5780582"/>
              <a:gd name="connsiteX7" fmla="*/ 6858000 w 6858000"/>
              <a:gd name="connsiteY7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3010841 w 6858000"/>
              <a:gd name="connsiteY2" fmla="*/ 5469518 h 5780582"/>
              <a:gd name="connsiteX3" fmla="*/ 959581 w 6858000"/>
              <a:gd name="connsiteY3" fmla="*/ 4373609 h 5780582"/>
              <a:gd name="connsiteX4" fmla="*/ 0 w 6858000"/>
              <a:gd name="connsiteY4" fmla="*/ 2994994 h 5780582"/>
              <a:gd name="connsiteX5" fmla="*/ 0 w 6858000"/>
              <a:gd name="connsiteY5" fmla="*/ 0 h 5780582"/>
              <a:gd name="connsiteX6" fmla="*/ 6858000 w 6858000"/>
              <a:gd name="connsiteY6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3010841 w 6858000"/>
              <a:gd name="connsiteY2" fmla="*/ 5469518 h 5780582"/>
              <a:gd name="connsiteX3" fmla="*/ 959581 w 6858000"/>
              <a:gd name="connsiteY3" fmla="*/ 4373609 h 5780582"/>
              <a:gd name="connsiteX4" fmla="*/ 0 w 6858000"/>
              <a:gd name="connsiteY4" fmla="*/ 2994994 h 5780582"/>
              <a:gd name="connsiteX5" fmla="*/ 0 w 6858000"/>
              <a:gd name="connsiteY5" fmla="*/ 0 h 5780582"/>
              <a:gd name="connsiteX6" fmla="*/ 6858000 w 6858000"/>
              <a:gd name="connsiteY6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3010841 w 6858000"/>
              <a:gd name="connsiteY2" fmla="*/ 5469518 h 5780582"/>
              <a:gd name="connsiteX3" fmla="*/ 959581 w 6858000"/>
              <a:gd name="connsiteY3" fmla="*/ 4373609 h 5780582"/>
              <a:gd name="connsiteX4" fmla="*/ 0 w 6858000"/>
              <a:gd name="connsiteY4" fmla="*/ 2994994 h 5780582"/>
              <a:gd name="connsiteX5" fmla="*/ 0 w 6858000"/>
              <a:gd name="connsiteY5" fmla="*/ 0 h 5780582"/>
              <a:gd name="connsiteX6" fmla="*/ 6858000 w 6858000"/>
              <a:gd name="connsiteY6" fmla="*/ 0 h 5780582"/>
              <a:gd name="connsiteX0" fmla="*/ 6858000 w 6858000"/>
              <a:gd name="connsiteY0" fmla="*/ 0 h 5780582"/>
              <a:gd name="connsiteX1" fmla="*/ 6858000 w 6858000"/>
              <a:gd name="connsiteY1" fmla="*/ 5780582 h 5780582"/>
              <a:gd name="connsiteX2" fmla="*/ 3264841 w 6858000"/>
              <a:gd name="connsiteY2" fmla="*/ 5442316 h 5780582"/>
              <a:gd name="connsiteX3" fmla="*/ 959581 w 6858000"/>
              <a:gd name="connsiteY3" fmla="*/ 4373609 h 5780582"/>
              <a:gd name="connsiteX4" fmla="*/ 0 w 6858000"/>
              <a:gd name="connsiteY4" fmla="*/ 2994994 h 5780582"/>
              <a:gd name="connsiteX5" fmla="*/ 0 w 6858000"/>
              <a:gd name="connsiteY5" fmla="*/ 0 h 5780582"/>
              <a:gd name="connsiteX6" fmla="*/ 6858000 w 6858000"/>
              <a:gd name="connsiteY6" fmla="*/ 0 h 5780582"/>
              <a:gd name="connsiteX0" fmla="*/ 6858000 w 6858000"/>
              <a:gd name="connsiteY0" fmla="*/ 0 h 5784516"/>
              <a:gd name="connsiteX1" fmla="*/ 6858000 w 6858000"/>
              <a:gd name="connsiteY1" fmla="*/ 5780582 h 5784516"/>
              <a:gd name="connsiteX2" fmla="*/ 3264841 w 6858000"/>
              <a:gd name="connsiteY2" fmla="*/ 5442316 h 5784516"/>
              <a:gd name="connsiteX3" fmla="*/ 959581 w 6858000"/>
              <a:gd name="connsiteY3" fmla="*/ 4373609 h 5784516"/>
              <a:gd name="connsiteX4" fmla="*/ 0 w 6858000"/>
              <a:gd name="connsiteY4" fmla="*/ 2994994 h 5784516"/>
              <a:gd name="connsiteX5" fmla="*/ 0 w 6858000"/>
              <a:gd name="connsiteY5" fmla="*/ 0 h 5784516"/>
              <a:gd name="connsiteX6" fmla="*/ 6858000 w 6858000"/>
              <a:gd name="connsiteY6" fmla="*/ 0 h 5784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84516">
                <a:moveTo>
                  <a:pt x="6858000" y="0"/>
                </a:moveTo>
                <a:lnTo>
                  <a:pt x="6858000" y="5780582"/>
                </a:lnTo>
                <a:cubicBezTo>
                  <a:pt x="4704756" y="5812908"/>
                  <a:pt x="4198884" y="5641214"/>
                  <a:pt x="3264841" y="5442316"/>
                </a:cubicBezTo>
                <a:cubicBezTo>
                  <a:pt x="2330798" y="5243418"/>
                  <a:pt x="1503721" y="4781496"/>
                  <a:pt x="959581" y="4373609"/>
                </a:cubicBezTo>
                <a:cubicBezTo>
                  <a:pt x="415441" y="3965722"/>
                  <a:pt x="198635" y="3573180"/>
                  <a:pt x="0" y="2994994"/>
                </a:cubicBezTo>
                <a:lnTo>
                  <a:pt x="0" y="0"/>
                </a:lnTo>
                <a:lnTo>
                  <a:pt x="6858000" y="0"/>
                </a:ln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pic>
        <p:nvPicPr>
          <p:cNvPr id="5" name="Content Placeholder 4" descr="A black and orange logo&#10;&#10;Description automatically generated">
            <a:extLst>
              <a:ext uri="{FF2B5EF4-FFF2-40B4-BE49-F238E27FC236}">
                <a16:creationId xmlns:a16="http://schemas.microsoft.com/office/drawing/2014/main" id="{424BBAB9-D72A-7C55-835F-BD9544ECBFC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652" r="-1" b="21734"/>
          <a:stretch/>
        </p:blipFill>
        <p:spPr>
          <a:xfrm>
            <a:off x="114301" y="2626187"/>
            <a:ext cx="4457700" cy="3180022"/>
          </a:xfrm>
          <a:custGeom>
            <a:avLst/>
            <a:gdLst/>
            <a:ahLst/>
            <a:cxnLst/>
            <a:rect l="l" t="t" r="r" b="b"/>
            <a:pathLst>
              <a:path w="5078861" h="3180022">
                <a:moveTo>
                  <a:pt x="3276428" y="2"/>
                </a:moveTo>
                <a:cubicBezTo>
                  <a:pt x="3304302" y="21"/>
                  <a:pt x="3329599" y="233"/>
                  <a:pt x="3351926" y="662"/>
                </a:cubicBezTo>
                <a:cubicBezTo>
                  <a:pt x="3709493" y="17196"/>
                  <a:pt x="4341946" y="169233"/>
                  <a:pt x="4641167" y="448987"/>
                </a:cubicBezTo>
                <a:cubicBezTo>
                  <a:pt x="4946649" y="631788"/>
                  <a:pt x="5056849" y="1024552"/>
                  <a:pt x="5077430" y="1613913"/>
                </a:cubicBezTo>
                <a:cubicBezTo>
                  <a:pt x="5091263" y="2010042"/>
                  <a:pt x="5005018" y="2303257"/>
                  <a:pt x="4809735" y="2513219"/>
                </a:cubicBezTo>
                <a:cubicBezTo>
                  <a:pt x="4627124" y="2809799"/>
                  <a:pt x="4047725" y="3071868"/>
                  <a:pt x="3654311" y="3133974"/>
                </a:cubicBezTo>
                <a:cubicBezTo>
                  <a:pt x="3260559" y="3186418"/>
                  <a:pt x="2883382" y="3160895"/>
                  <a:pt x="2594283" y="3170991"/>
                </a:cubicBezTo>
                <a:cubicBezTo>
                  <a:pt x="2199182" y="3184788"/>
                  <a:pt x="1533580" y="3188685"/>
                  <a:pt x="1300277" y="3138791"/>
                </a:cubicBezTo>
                <a:cubicBezTo>
                  <a:pt x="1096221" y="3097550"/>
                  <a:pt x="527513" y="2836879"/>
                  <a:pt x="328033" y="2650376"/>
                </a:cubicBezTo>
                <a:cubicBezTo>
                  <a:pt x="128553" y="2463873"/>
                  <a:pt x="18354" y="2071110"/>
                  <a:pt x="1147" y="1578365"/>
                </a:cubicBezTo>
                <a:cubicBezTo>
                  <a:pt x="-16060" y="1085620"/>
                  <a:pt x="163176" y="692423"/>
                  <a:pt x="348823" y="482798"/>
                </a:cubicBezTo>
                <a:cubicBezTo>
                  <a:pt x="640811" y="279132"/>
                  <a:pt x="1347172" y="60997"/>
                  <a:pt x="1607361" y="51911"/>
                </a:cubicBezTo>
                <a:cubicBezTo>
                  <a:pt x="1860322" y="43077"/>
                  <a:pt x="2858319" y="-276"/>
                  <a:pt x="3276428" y="2"/>
                </a:cubicBezTo>
                <a:close/>
              </a:path>
            </a:pathLst>
          </a:cu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D56A41C-4F8B-0639-2867-FAECEB6D24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0604" y="1341592"/>
            <a:ext cx="7505697" cy="531635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Analyzes employee skill gaps using AI-driven learning platforms.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Optimizes the performance of the workforce by enabling targeted training interventions(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Kapsali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78073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5243F2-87BD-4C47-8358-ACFE608D3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5B33439-EC96-4835-9DF2-CFA3336E0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3F9A0-6986-5F7A-6CE5-A0F972B16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8770" y="1680828"/>
            <a:ext cx="5910620" cy="5989283"/>
          </a:xfrm>
        </p:spPr>
        <p:txBody>
          <a:bodyPr vert="horz" wrap="square" lIns="0" tIns="0" rIns="0" bIns="0" rtlCol="0" anchor="b" anchorCtr="0">
            <a:no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Analyses data to determine the effectiveness and return on investment of training.</a:t>
            </a:r>
            <a:b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Makes it possible to make informed decisions regarding future training investments (Microsoft 365 Team, 2023).</a:t>
            </a:r>
            <a:b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000" spc="-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18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9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3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4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5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5" name="Content Placeholder 4" descr="A group of squares with different colors&#10;&#10;Description automatically generated">
            <a:extLst>
              <a:ext uri="{FF2B5EF4-FFF2-40B4-BE49-F238E27FC236}">
                <a16:creationId xmlns:a16="http://schemas.microsoft.com/office/drawing/2014/main" id="{09AE2A9F-D66F-13FF-09C2-66C6EBB905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44525" y="917269"/>
            <a:ext cx="5014800" cy="5014800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702503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6AD7F-B93E-A21B-250B-5820D649E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033" y="196770"/>
            <a:ext cx="10823291" cy="892255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3A48C-A5C5-F804-F5B2-6E224D2B1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1639"/>
            <a:ext cx="12222865" cy="68290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To conclude, technology has the potential to transform learning and development in a way that cannot be overstated. The use of technology-based training provides a range of benefits to both employees and employers, including enhancing accessibility and personalization, enhancing efficiency and engagement, and increasing productivity.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As we have seen through examples from companies such as Google, IBM, and Tesco, technology is revolutionizing the training process, enabling organizations to adapt to evolving needs and remain competitive.</a:t>
            </a:r>
          </a:p>
        </p:txBody>
      </p:sp>
    </p:spTree>
    <p:extLst>
      <p:ext uri="{BB962C8B-B14F-4D97-AF65-F5344CB8AC3E}">
        <p14:creationId xmlns:p14="http://schemas.microsoft.com/office/powerpoint/2010/main" val="3306114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0094D-77C0-7A92-4E48-065EFA64C8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253" y="0"/>
            <a:ext cx="10728322" cy="711889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5779F09-BD63-33F9-0501-5EACFCDF302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8479" y="934764"/>
            <a:ext cx="10728322" cy="6555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Kapsali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M., 2020.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Performer Training and Technology Preparing Our </a:t>
            </a:r>
            <a:r>
              <a:rPr kumimoji="0" lang="en-US" altLang="en-US" sz="2400" b="0" i="1" u="none" strike="noStrike" cap="none" normalizeH="0" baseline="0" dirty="0" err="1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Selvses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1</a:t>
            </a:r>
            <a:r>
              <a:rPr kumimoji="0" lang="en-US" altLang="en-US" sz="2400" b="0" i="1" u="none" strike="noStrike" cap="none" normalizeH="0" baseline="3000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ed </a:t>
            </a:r>
            <a:r>
              <a:rPr kumimoji="0" lang="en-US" altLang="en-US" sz="2400" b="0" i="1" u="none" strike="noStrike" cap="none" normalizeH="0" baseline="0" dirty="0" err="1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s.l.:Routledge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Bocij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P., 2014.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Business information systems: technology, development and management for the e-business..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5th ed.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s.l.:Pearson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Education.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accent5">
                  <a:lumMod val="60000"/>
                  <a:lumOff val="4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COURSERA, 2024.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Build Essential Google Skills.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2400" b="0" i="0" u="sng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</a:t>
            </a:r>
            <a:r>
              <a:rPr kumimoji="0" lang="en-US" altLang="en-US" sz="2400" b="0" i="0" u="sng" strike="noStrike" cap="none" normalizeH="0" baseline="0" dirty="0" err="1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www.coursera.org</a:t>
            </a:r>
            <a:r>
              <a:rPr kumimoji="0" lang="en-US" altLang="en-US" sz="2400" b="0" i="0" u="sng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/</a:t>
            </a:r>
            <a:r>
              <a:rPr kumimoji="0" lang="en-US" altLang="en-US" sz="2400" b="0" i="0" u="sng" strike="noStrike" cap="none" normalizeH="0" baseline="0" dirty="0" err="1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courses?query</a:t>
            </a:r>
            <a:r>
              <a:rPr kumimoji="0" lang="en-US" altLang="en-US" sz="2400" b="0" i="0" u="sng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=google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[Accessed 2024 03 14]. </a:t>
            </a:r>
          </a:p>
          <a:p>
            <a:pPr mar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72CE383B-A56B-0A1E-DDA0-022DF68D21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479" y="15958701"/>
            <a:ext cx="11077865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</a:pPr>
            <a:endParaRPr lang="en-US" altLang="en-US" sz="2400">
              <a:solidFill>
                <a:schemeClr val="tx1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</a:pPr>
            <a:r>
              <a:rPr lang="en-US" altLang="en-US" sz="2400">
                <a:solidFill>
                  <a:schemeClr val="tx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Bocij, P., 2014. </a:t>
            </a:r>
            <a:r>
              <a:rPr lang="en-US" altLang="en-US" sz="2400" i="1">
                <a:solidFill>
                  <a:schemeClr val="tx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Business information systems: technology, development and management for the e-business.. </a:t>
            </a:r>
            <a:r>
              <a:rPr lang="en-US" altLang="en-US" sz="2400">
                <a:solidFill>
                  <a:schemeClr val="tx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5th ed. s.l.:Pearson Education.</a:t>
            </a:r>
            <a:endParaRPr lang="en-US" altLang="en-US" sz="24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 typeface="The Hand Extrablack" panose="03070A02030502020204" pitchFamily="66" charset="0"/>
              <a:buNone/>
            </a:pPr>
            <a:r>
              <a:rPr lang="en-US" altLang="en-US" sz="2400">
                <a:solidFill>
                  <a:schemeClr val="tx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COURSERA, 2024. </a:t>
            </a:r>
            <a:r>
              <a:rPr lang="en-US" altLang="en-US" sz="2400" i="1">
                <a:solidFill>
                  <a:schemeClr val="tx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Build Essential Google Skills. </a:t>
            </a:r>
            <a:r>
              <a:rPr lang="en-US" altLang="en-US" sz="2400">
                <a:solidFill>
                  <a:schemeClr val="tx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US" altLang="en-US" sz="2400">
                <a:solidFill>
                  <a:schemeClr val="tx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US" altLang="en-US" sz="2400">
                <a:solidFill>
                  <a:schemeClr val="tx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altLang="en-US" sz="2400" u="sng">
                <a:solidFill>
                  <a:schemeClr val="tx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https://www.coursera.org/courses?query=google</a:t>
            </a:r>
            <a:br>
              <a:rPr lang="en-US" altLang="en-US" sz="2400">
                <a:solidFill>
                  <a:schemeClr val="tx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US" altLang="en-US" sz="2400">
                <a:solidFill>
                  <a:schemeClr val="tx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[Accessed 2024 03 14]. </a:t>
            </a:r>
            <a:endParaRPr lang="en-US" altLang="en-US" sz="24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</a:pPr>
            <a:endParaRPr lang="en-US" alt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</a:pPr>
            <a:endParaRPr lang="en-US" altLang="en-US" sz="18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45751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A0F08B-5732-D4C7-0361-A471214203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30" y="149290"/>
            <a:ext cx="12061370" cy="6708710"/>
          </a:xfrm>
        </p:spPr>
        <p:txBody>
          <a:bodyPr>
            <a:normAutofit fontScale="325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kumimoji="0" lang="en-US" altLang="en-US" sz="62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IBM, 2022. How IBM Builds a Culture of Continuous Learning? [Online] </a:t>
            </a:r>
            <a:br>
              <a:rPr kumimoji="0" lang="en-US" altLang="en-US" sz="62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kumimoji="0" lang="en-US" altLang="en-US" sz="62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62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</a:t>
            </a:r>
            <a:r>
              <a:rPr kumimoji="0" lang="en-US" altLang="en-US" sz="6200" b="0" i="0" u="sng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tps://www.hrexchangenetwork.com/learning/interviews/how-ibm-builds-a-culture-of-continuous-learning</a:t>
            </a:r>
            <a:endParaRPr lang="en-US" altLang="en-US" sz="6200" u="sng" dirty="0">
              <a:solidFill>
                <a:schemeClr val="accent5">
                  <a:lumMod val="60000"/>
                  <a:lumOff val="40000"/>
                </a:schemeClr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kumimoji="0" lang="en-US" altLang="en-US" sz="62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Accessed 14 03 2024]</a:t>
            </a:r>
            <a:endParaRPr lang="en-US" sz="6200" dirty="0">
              <a:solidFill>
                <a:schemeClr val="accent5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US" sz="6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 </a:t>
            </a:r>
            <a:r>
              <a:rPr lang="en-US" sz="6200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Donalds</a:t>
            </a:r>
            <a:r>
              <a:rPr lang="en-US" sz="6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2022. Talent &amp; Benefits. [Online] </a:t>
            </a:r>
            <a:br>
              <a:rPr lang="en-US" sz="6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6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https://</a:t>
            </a:r>
            <a:r>
              <a:rPr lang="en-US" sz="6200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corporate.mcdonalds.com</a:t>
            </a:r>
            <a:r>
              <a:rPr lang="en-US" sz="6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6200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corpmcd</a:t>
            </a:r>
            <a:r>
              <a:rPr lang="en-US" sz="6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/our-purpose-and-impact/jobs-inclusion-and-empowerment/talent-and-</a:t>
            </a:r>
            <a:r>
              <a:rPr lang="en-US" sz="6200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benefits.html</a:t>
            </a:r>
            <a:br>
              <a:rPr lang="en-US" sz="6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6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 14 03 2024].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altLang="en-US" sz="6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Microsoft 365 Team, 2023. </a:t>
            </a:r>
            <a:r>
              <a:rPr lang="en-US" altLang="en-US" sz="6200" i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Driving Innovation through Organizational Learning Strategies. </a:t>
            </a:r>
            <a:r>
              <a:rPr lang="en-US" altLang="en-US" sz="6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[Online] </a:t>
            </a:r>
            <a:br>
              <a:rPr lang="en-US" altLang="en-US" sz="6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US" altLang="en-US" sz="6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altLang="en-US" sz="6200" u="sng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</a:t>
            </a:r>
            <a:r>
              <a:rPr lang="en-US" altLang="en-US" sz="6200" u="sng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www.microsoft.com</a:t>
            </a:r>
            <a:r>
              <a:rPr lang="en-US" altLang="en-US" sz="6200" u="sng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/</a:t>
            </a:r>
            <a:r>
              <a:rPr lang="en-US" altLang="en-US" sz="6200" u="sng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</a:t>
            </a:r>
            <a:r>
              <a:rPr lang="en-US" altLang="en-US" sz="6200" u="sng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-us/microsoft-365/business-insights-ideas/resources/organizational-learning-strategies</a:t>
            </a:r>
            <a:br>
              <a:rPr lang="en-US" altLang="en-US" sz="6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US" altLang="en-US" sz="6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[Accessed 28 03 2024].</a:t>
            </a:r>
            <a:endParaRPr lang="en-US" altLang="en-US" sz="6200" dirty="0">
              <a:solidFill>
                <a:schemeClr val="accent5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endParaRPr lang="en-US" sz="4200" dirty="0">
              <a:solidFill>
                <a:schemeClr val="accent5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43434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BE282-C4E2-C58F-6190-3986E2E776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290" y="195943"/>
            <a:ext cx="11532637" cy="646611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Salesforce, 2022. New Salesforce Digital Skills Research Unpacks How the Global Workforce Learns. [Online] </a:t>
            </a:r>
            <a:br>
              <a:rPr lang="en-US" sz="2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https://</a:t>
            </a:r>
            <a:r>
              <a:rPr lang="en-US" sz="2200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www.salesforce.com</a:t>
            </a:r>
            <a:r>
              <a:rPr lang="en-US" sz="2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/news/stories/digital-skills-learner-profiles/</a:t>
            </a:r>
            <a:br>
              <a:rPr lang="en-US" sz="2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 14 03 2024].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200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Smartico</a:t>
            </a:r>
            <a:r>
              <a:rPr lang="en-US" sz="2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2024. How Airbnb Uses Gamification to Boost Sales. [Online] </a:t>
            </a:r>
            <a:br>
              <a:rPr lang="en-US" sz="2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https://</a:t>
            </a:r>
            <a:r>
              <a:rPr lang="en-US" sz="2200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smartico.ai</a:t>
            </a:r>
            <a:r>
              <a:rPr lang="en-US" sz="2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/how-</a:t>
            </a:r>
            <a:r>
              <a:rPr lang="en-US" sz="2200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airbnb</a:t>
            </a:r>
            <a:r>
              <a:rPr lang="en-US" sz="2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-uses-gamification-to-boost-sales/</a:t>
            </a:r>
            <a:br>
              <a:rPr lang="en-US" sz="2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 14 03 2024].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Tesco PLC, 2024. TESCO Careers. [Online] </a:t>
            </a:r>
            <a:br>
              <a:rPr lang="en-US" sz="2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https://</a:t>
            </a:r>
            <a:r>
              <a:rPr lang="en-US" sz="2200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www.tesco-programmes.com</a:t>
            </a:r>
            <a:r>
              <a:rPr lang="en-US" sz="2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/internships/technology-product/</a:t>
            </a:r>
            <a:br>
              <a:rPr lang="en-US" sz="2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 15 03 2024].</a:t>
            </a:r>
            <a:r>
              <a:rPr lang="en-US" altLang="en-US" sz="2200" dirty="0">
                <a:solidFill>
                  <a:schemeClr val="accent5">
                    <a:lumMod val="60000"/>
                    <a:lumOff val="40000"/>
                  </a:schemeClr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1938055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Blob V2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B495C2"/>
      </a:accent1>
      <a:accent2>
        <a:srgbClr val="767E37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Blob">
      <a:majorFont>
        <a:latin typeface="The Hand Extrablack"/>
        <a:ea typeface=""/>
        <a:cs typeface=""/>
      </a:majorFont>
      <a:minorFont>
        <a:latin typeface="Sagona Book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18742</TotalTime>
  <Words>869</Words>
  <Application>Microsoft Macintosh PowerPoint</Application>
  <PresentationFormat>Widescreen</PresentationFormat>
  <Paragraphs>57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Arial</vt:lpstr>
      <vt:lpstr>Calibri</vt:lpstr>
      <vt:lpstr>Sagona Book</vt:lpstr>
      <vt:lpstr>The Hand Extrablack</vt:lpstr>
      <vt:lpstr>BlobVTI</vt:lpstr>
      <vt:lpstr>MANAGING PEOPLE</vt:lpstr>
      <vt:lpstr>Table of Contents </vt:lpstr>
      <vt:lpstr>Importance of technology in training and development </vt:lpstr>
      <vt:lpstr>Benefits of technology-based training programs for employees </vt:lpstr>
      <vt:lpstr>PowerPoint Presentation</vt:lpstr>
      <vt:lpstr>PowerPoint Presentation</vt:lpstr>
      <vt:lpstr>PowerPoint Presentation</vt:lpstr>
      <vt:lpstr>Benefits of Technology-Based Training Programs for Employers</vt:lpstr>
      <vt:lpstr>PowerPoint Presentation</vt:lpstr>
      <vt:lpstr>PowerPoint Presentation</vt:lpstr>
      <vt:lpstr>Analyses data to determine the effectiveness and return on investment of training.  Makes it possible to make informed decisions regarding future training investments (Microsoft 365 Team, 2023).  </vt:lpstr>
      <vt:lpstr>Conclusion</vt:lpstr>
      <vt:lpstr>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PEOPLE</dc:title>
  <dc:creator>Proletina Valcheva Petkova (2233645)</dc:creator>
  <cp:lastModifiedBy>Proletina Valcheva Petkova (2233645)</cp:lastModifiedBy>
  <cp:revision>9</cp:revision>
  <dcterms:created xsi:type="dcterms:W3CDTF">2024-03-13T15:37:38Z</dcterms:created>
  <dcterms:modified xsi:type="dcterms:W3CDTF">2024-04-05T13:11:37Z</dcterms:modified>
</cp:coreProperties>
</file>