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6"/>
  </p:notesMasterIdLst>
  <p:sldIdLst>
    <p:sldId id="280" r:id="rId2"/>
    <p:sldId id="281" r:id="rId3"/>
    <p:sldId id="283" r:id="rId4"/>
    <p:sldId id="284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9B3786-F0A4-48A3-953D-0E67B80BCAC0}" v="26" dt="2018-11-01T16:38:11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7" autoAdjust="0"/>
    <p:restoredTop sz="81071" autoAdjust="0"/>
  </p:normalViewPr>
  <p:slideViewPr>
    <p:cSldViewPr snapToGrid="0">
      <p:cViewPr varScale="1">
        <p:scale>
          <a:sx n="93" d="100"/>
          <a:sy n="93" d="100"/>
        </p:scale>
        <p:origin x="216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84A45511-6AA5-4B57-9CEC-EE6F76A5C586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591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3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15609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4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305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775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85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765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266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030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5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558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258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041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927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61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6459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72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490665" y="255389"/>
            <a:ext cx="6000750" cy="912019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070C0"/>
                </a:solidFill>
                <a:latin typeface="+mn-lt"/>
              </a:rPr>
              <a:t>Exercise 1 - Dots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59640" y="1853208"/>
            <a:ext cx="3024165" cy="3151584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i="1" dirty="0">
                <a:cs typeface="Arial" charset="0"/>
              </a:rPr>
              <a:t>	Join all the dots using </a:t>
            </a:r>
            <a:r>
              <a:rPr lang="en-GB" altLang="en-US" b="1" i="1" dirty="0">
                <a:cs typeface="Arial" charset="0"/>
              </a:rPr>
              <a:t>four</a:t>
            </a:r>
            <a:r>
              <a:rPr lang="en-GB" altLang="en-US" i="1" dirty="0">
                <a:cs typeface="Arial" charset="0"/>
              </a:rPr>
              <a:t> lines without taking your pen off the paper</a:t>
            </a:r>
          </a:p>
          <a:p>
            <a:pPr>
              <a:buFontTx/>
              <a:buNone/>
            </a:pPr>
            <a:endParaRPr lang="en-GB" altLang="en-US" i="1" dirty="0">
              <a:cs typeface="Arial" charset="0"/>
            </a:endParaRPr>
          </a:p>
          <a:p>
            <a:pPr>
              <a:buFontTx/>
              <a:buNone/>
            </a:pPr>
            <a:r>
              <a:rPr lang="en-GB" altLang="en-US" i="1" dirty="0">
                <a:cs typeface="Arial" charset="0"/>
              </a:rPr>
              <a:t>	Individual - 3 mins</a:t>
            </a:r>
          </a:p>
          <a:p>
            <a:pPr>
              <a:buFontTx/>
              <a:buNone/>
            </a:pPr>
            <a:endParaRPr lang="en-GB" altLang="en-US" i="1" dirty="0">
              <a:cs typeface="Arial" charset="0"/>
            </a:endParaRPr>
          </a:p>
        </p:txBody>
      </p:sp>
      <p:graphicFrame>
        <p:nvGraphicFramePr>
          <p:cNvPr id="169988" name="Group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31435726"/>
              </p:ext>
            </p:extLst>
          </p:nvPr>
        </p:nvGraphicFramePr>
        <p:xfrm>
          <a:off x="4247553" y="1490474"/>
          <a:ext cx="3618312" cy="3671889"/>
        </p:xfrm>
        <a:graphic>
          <a:graphicData uri="http://schemas.openxmlformats.org/drawingml/2006/table">
            <a:tbl>
              <a:tblPr/>
              <a:tblGrid>
                <a:gridCol w="12061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61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6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36833755-BCB5-49F1-BF93-F12689AE9A36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  <p:sp>
        <p:nvSpPr>
          <p:cNvPr id="26638" name="Line 26"/>
          <p:cNvSpPr>
            <a:spLocks noChangeShapeType="1"/>
          </p:cNvSpPr>
          <p:nvPr/>
        </p:nvSpPr>
        <p:spPr bwMode="auto">
          <a:xfrm>
            <a:off x="4463653" y="2349104"/>
            <a:ext cx="31861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39" name="Line 32"/>
          <p:cNvSpPr>
            <a:spLocks noChangeShapeType="1"/>
          </p:cNvSpPr>
          <p:nvPr/>
        </p:nvSpPr>
        <p:spPr bwMode="auto">
          <a:xfrm flipH="1">
            <a:off x="4463653" y="2349103"/>
            <a:ext cx="3186113" cy="3024188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0" name="Line 34"/>
          <p:cNvSpPr>
            <a:spLocks noChangeShapeType="1"/>
          </p:cNvSpPr>
          <p:nvPr/>
        </p:nvSpPr>
        <p:spPr bwMode="auto">
          <a:xfrm flipV="1">
            <a:off x="4463656" y="2294338"/>
            <a:ext cx="54769" cy="3078956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1" name="Line 36"/>
          <p:cNvSpPr>
            <a:spLocks noChangeShapeType="1"/>
          </p:cNvSpPr>
          <p:nvPr/>
        </p:nvSpPr>
        <p:spPr bwMode="auto">
          <a:xfrm>
            <a:off x="4518422" y="2294335"/>
            <a:ext cx="2700338" cy="2970609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2660017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73" name="Rectangle 2"/>
          <p:cNvSpPr>
            <a:spLocks noGrp="1" noChangeArrowheads="1"/>
          </p:cNvSpPr>
          <p:nvPr>
            <p:ph type="title"/>
          </p:nvPr>
        </p:nvSpPr>
        <p:spPr>
          <a:xfrm>
            <a:off x="1419225" y="409453"/>
            <a:ext cx="6000750" cy="912019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070C0"/>
                </a:solidFill>
                <a:latin typeface="+mn-lt"/>
              </a:rPr>
              <a:t>Exercise 1 - Dots</a:t>
            </a:r>
          </a:p>
        </p:txBody>
      </p:sp>
      <p:sp>
        <p:nvSpPr>
          <p:cNvPr id="27650" name="Rectangle 34"/>
          <p:cNvSpPr>
            <a:spLocks noGrp="1" noChangeArrowheads="1"/>
          </p:cNvSpPr>
          <p:nvPr>
            <p:ph type="body" sz="half" idx="1"/>
          </p:nvPr>
        </p:nvSpPr>
        <p:spPr>
          <a:xfrm>
            <a:off x="847129" y="2057403"/>
            <a:ext cx="3027760" cy="334208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cs typeface="Arial" charset="0"/>
              </a:rPr>
              <a:t>	Spatial and</a:t>
            </a:r>
          </a:p>
          <a:p>
            <a:pPr>
              <a:buFontTx/>
              <a:buNone/>
            </a:pPr>
            <a:r>
              <a:rPr lang="en-GB" altLang="en-US" dirty="0">
                <a:cs typeface="Arial" charset="0"/>
              </a:rPr>
              <a:t>	creative thinking to solve the</a:t>
            </a:r>
          </a:p>
          <a:p>
            <a:pPr>
              <a:buFontTx/>
              <a:buNone/>
            </a:pPr>
            <a:r>
              <a:rPr lang="en-GB" altLang="en-US" dirty="0">
                <a:cs typeface="Arial" charset="0"/>
              </a:rPr>
              <a:t>	problem by going</a:t>
            </a:r>
          </a:p>
          <a:p>
            <a:pPr>
              <a:buFontTx/>
              <a:buNone/>
            </a:pPr>
            <a:r>
              <a:rPr lang="en-GB" altLang="en-US" dirty="0">
                <a:cs typeface="Arial" charset="0"/>
              </a:rPr>
              <a:t>	outside the dots </a:t>
            </a:r>
          </a:p>
          <a:p>
            <a:pPr>
              <a:buFontTx/>
              <a:buNone/>
            </a:pPr>
            <a:r>
              <a:rPr lang="en-GB" altLang="en-US" dirty="0">
                <a:cs typeface="Arial" charset="0"/>
              </a:rPr>
              <a:t>	to arrive at the</a:t>
            </a:r>
          </a:p>
          <a:p>
            <a:pPr>
              <a:buFontTx/>
              <a:buNone/>
            </a:pPr>
            <a:r>
              <a:rPr lang="en-GB" altLang="en-US" dirty="0">
                <a:cs typeface="Arial" charset="0"/>
              </a:rPr>
              <a:t>	solution</a:t>
            </a:r>
          </a:p>
        </p:txBody>
      </p:sp>
      <p:graphicFrame>
        <p:nvGraphicFramePr>
          <p:cNvPr id="171084" name="Group 7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72936807"/>
              </p:ext>
            </p:extLst>
          </p:nvPr>
        </p:nvGraphicFramePr>
        <p:xfrm>
          <a:off x="4630341" y="2057403"/>
          <a:ext cx="3027760" cy="3342086"/>
        </p:xfrm>
        <a:graphic>
          <a:graphicData uri="http://schemas.openxmlformats.org/drawingml/2006/table">
            <a:tbl>
              <a:tblPr/>
              <a:tblGrid>
                <a:gridCol w="7572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7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31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00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462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2751BE0F-0CA4-44D7-B7B8-E814279CB5D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30741" name="Line 67"/>
          <p:cNvSpPr>
            <a:spLocks noChangeShapeType="1"/>
          </p:cNvSpPr>
          <p:nvPr/>
        </p:nvSpPr>
        <p:spPr bwMode="auto">
          <a:xfrm>
            <a:off x="4755356" y="2327672"/>
            <a:ext cx="2301479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2" name="Line 68"/>
          <p:cNvSpPr>
            <a:spLocks noChangeShapeType="1"/>
          </p:cNvSpPr>
          <p:nvPr/>
        </p:nvSpPr>
        <p:spPr bwMode="auto">
          <a:xfrm flipH="1">
            <a:off x="4733928" y="2327675"/>
            <a:ext cx="2322910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3" name="Line 70"/>
          <p:cNvSpPr>
            <a:spLocks noChangeShapeType="1"/>
          </p:cNvSpPr>
          <p:nvPr/>
        </p:nvSpPr>
        <p:spPr bwMode="auto">
          <a:xfrm flipH="1">
            <a:off x="4760121" y="2307434"/>
            <a:ext cx="27385" cy="2580085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4" name="Line 71"/>
          <p:cNvSpPr>
            <a:spLocks noChangeShapeType="1"/>
          </p:cNvSpPr>
          <p:nvPr/>
        </p:nvSpPr>
        <p:spPr bwMode="auto">
          <a:xfrm>
            <a:off x="4787506" y="2327675"/>
            <a:ext cx="2269331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42953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58518"/>
            <a:ext cx="83693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226231" y="1958518"/>
            <a:ext cx="24156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minutes </a:t>
            </a:r>
          </a:p>
        </p:txBody>
      </p:sp>
    </p:spTree>
    <p:extLst>
      <p:ext uri="{BB962C8B-B14F-4D97-AF65-F5344CB8AC3E}">
        <p14:creationId xmlns:p14="http://schemas.microsoft.com/office/powerpoint/2010/main" val="303050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1" y="2078834"/>
            <a:ext cx="84455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 Solution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5963840" y="3375424"/>
            <a:ext cx="24791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Mins</a:t>
            </a:r>
          </a:p>
        </p:txBody>
      </p:sp>
      <p:cxnSp>
        <p:nvCxnSpPr>
          <p:cNvPr id="4" name="Straight Connector 3"/>
          <p:cNvCxnSpPr>
            <a:cxnSpLocks/>
          </p:cNvCxnSpPr>
          <p:nvPr/>
        </p:nvCxnSpPr>
        <p:spPr>
          <a:xfrm flipH="1">
            <a:off x="3958814" y="4163210"/>
            <a:ext cx="268941" cy="32272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99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BMSK4004  Introduction to Problem Solving lesson 1_mine actual</Template>
  <TotalTime>295</TotalTime>
  <Words>78</Words>
  <Application>Microsoft Office PowerPoint</Application>
  <PresentationFormat>On-screen Show (4:3)</PresentationFormat>
  <Paragraphs>50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Myriad Pro</vt:lpstr>
      <vt:lpstr>Verdana</vt:lpstr>
      <vt:lpstr>Wingdings</vt:lpstr>
      <vt:lpstr>20140311PresentationUWTSDTemplate</vt:lpstr>
      <vt:lpstr>Exercise 1 - Dots</vt:lpstr>
      <vt:lpstr>Exercise 1 - Dots</vt:lpstr>
      <vt:lpstr>Mental Agility</vt:lpstr>
      <vt:lpstr>Mental Agility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Ernest Ovia</dc:creator>
  <cp:lastModifiedBy>Ernest Ovia</cp:lastModifiedBy>
  <cp:revision>41</cp:revision>
  <dcterms:created xsi:type="dcterms:W3CDTF">2017-12-11T18:00:04Z</dcterms:created>
  <dcterms:modified xsi:type="dcterms:W3CDTF">2020-05-11T17:43:18Z</dcterms:modified>
</cp:coreProperties>
</file>