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47" d="100"/>
          <a:sy n="47" d="100"/>
        </p:scale>
        <p:origin x="10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 Problem solving and Decision making.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Sekou Kone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2439873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Thomas ADEYEMI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endParaRPr lang="en-GB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following Presentation analyses the situation, incorporating  problem: nature and Scope 5W2H, a PESTEL analyst and fishbone diagram and recommendations for repositioning.  </a:t>
            </a:r>
          </a:p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Over the past year, in-store sales, Green Haven Florists have slipped by about 30% presenting significant challenges for long –term sustainability. </a:t>
            </a:r>
          </a:p>
          <a:p>
            <a:endParaRPr lang="en-GB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 Liam and Priya Patel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: 30% decline of the sell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Customer Base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Specialization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Business principles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WHO: Liam, Priya, their team, loyal customers, suppliers, and some fierce competitors.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What: A 30% FALL IN Shop sales and profits.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Where: In Norwich local retail scene.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When: The last twelve months.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Why: Rising costs, tougher competition, and shifting buying habits.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How: Data shows regular are drifting online and spending less time on the high street.</a:t>
            </a:r>
          </a:p>
          <a:p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How much: That 30% hit plus steadily rising material and </a:t>
            </a:r>
            <a:r>
              <a:rPr lang="en-GB" sz="1800" dirty="0" err="1">
                <a:solidFill>
                  <a:schemeClr val="tx1"/>
                </a:solidFill>
                <a:ea typeface="+mn-lt"/>
                <a:cs typeface="+mn-lt"/>
              </a:rPr>
              <a:t>labor</a:t>
            </a:r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 bills.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Import rules and post-Brexit.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Inflation is driving fuel and transport costs higher, and customers are watching their wallets.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r>
              <a:rPr lang="en-GB" b="1" dirty="0"/>
              <a:t> More about local, sustainable, and personal touches than ever.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Online stores, delivery apps, and smart digital ads are everywhere.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Employment and fair-trade laws continue to tighten.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</a:t>
            </a:r>
          </a:p>
          <a:p>
            <a:r>
              <a:rPr lang="en-GB" b="1" dirty="0"/>
              <a:t>Shoppers expect low-waste, planet-kind practices.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diagram of a company&#10;&#10;AI-generated content may be incorrect.">
            <a:extLst>
              <a:ext uri="{FF2B5EF4-FFF2-40B4-BE49-F238E27FC236}">
                <a16:creationId xmlns:a16="http://schemas.microsoft.com/office/drawing/2014/main" id="{2E79C1B6-9FCF-762E-4CA6-97E7B589AC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6256" y="1173792"/>
            <a:ext cx="8812844" cy="473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Green Haven Florists face a rough patch, but there is still plenty of room to grow. By leaning into smart digital tools, staying true to eco-friendly roots and tightening bonds with the local community, the company can rebuild customer loyalty and regain market strength. In a retail world, adaptation and innovation are the key for long term success in nowadays.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/>
                <a:ea typeface="Roboto"/>
                <a:cs typeface="Roboto"/>
              </a:rPr>
              <a:t>Hemant Vilas Belsare (2025). “PESTLE ANALYSIS.” International journal of Advanced Research. (Feb). 608-612. [DOI:10.21474/IJARO11].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Market Report: Florist, Business Gateway, April 2025.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Ways to make Your Floral Business More Sustainable, Team Flower, 2023  </a:t>
            </a:r>
            <a:r>
              <a:rPr lang="en-GB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education.teamflower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6" ma:contentTypeDescription="Create a new document." ma:contentTypeScope="" ma:versionID="7d2b0ec8193f0206718ebe9d00aa83d9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aee943493e978436618be2e50b3faefa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1894C1-141B-42B0-9F3A-09A4E966DA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414707-1FBD-4A90-8167-EF38978698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47C2B7-4ED1-4DDE-9ACD-D9EA995363DB}">
  <ds:schemaRefs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04d956d8-1ffd-4dba-87ce-03f615e16f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1522</TotalTime>
  <Words>486</Words>
  <Application>Microsoft Office PowerPoint</Application>
  <PresentationFormat>Widescreen</PresentationFormat>
  <Paragraphs>62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: Problem solving and Decision making. MODULE CODE : LCLM4004 STUDENT NAME : Sekou Kone STUDENT ID : 2439873 LECTURER : Thomas ADEYEMI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Sekou Kone (2439873)</cp:lastModifiedBy>
  <cp:revision>94</cp:revision>
  <dcterms:created xsi:type="dcterms:W3CDTF">2024-10-08T15:58:04Z</dcterms:created>
  <dcterms:modified xsi:type="dcterms:W3CDTF">2025-11-09T12:55:46Z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