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57" r:id="rId3"/>
    <p:sldId id="259" r:id="rId4"/>
    <p:sldId id="260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60" y="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2D952B-9591-4791-AE48-A15E216265D0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F79BB194-DBCA-43B2-A947-ED79C9A6167A}">
      <dgm:prSet phldrT="[Text]" custT="1"/>
      <dgm:spPr/>
      <dgm:t>
        <a:bodyPr/>
        <a:lstStyle/>
        <a:p>
          <a:r>
            <a:rPr lang="en-GB" sz="1400" b="1" dirty="0">
              <a:latin typeface="+mj-lt"/>
            </a:rPr>
            <a:t>1992</a:t>
          </a:r>
          <a:endParaRPr lang="en-GB" sz="1100" b="1" dirty="0">
            <a:latin typeface="+mj-lt"/>
          </a:endParaRPr>
        </a:p>
      </dgm:t>
    </dgm:pt>
    <dgm:pt modelId="{F47A1355-FB78-4F58-81A8-1F9FFE3FF5D9}" type="parTrans" cxnId="{5775A8F1-73AB-48CA-90C0-639AB85A4957}">
      <dgm:prSet/>
      <dgm:spPr/>
      <dgm:t>
        <a:bodyPr/>
        <a:lstStyle/>
        <a:p>
          <a:endParaRPr lang="en-GB"/>
        </a:p>
      </dgm:t>
    </dgm:pt>
    <dgm:pt modelId="{1CCD02D9-D738-4B3D-9FED-6E4143593DDF}" type="sibTrans" cxnId="{5775A8F1-73AB-48CA-90C0-639AB85A4957}">
      <dgm:prSet/>
      <dgm:spPr/>
      <dgm:t>
        <a:bodyPr/>
        <a:lstStyle/>
        <a:p>
          <a:endParaRPr lang="en-GB"/>
        </a:p>
      </dgm:t>
    </dgm:pt>
    <dgm:pt modelId="{6F75494F-DDAC-4F97-A48F-BEBE027FEA4A}">
      <dgm:prSet phldrT="[Text]" custT="1"/>
      <dgm:spPr/>
      <dgm:t>
        <a:bodyPr/>
        <a:lstStyle/>
        <a:p>
          <a:r>
            <a:rPr lang="en-GB" sz="1400" b="1" dirty="0">
              <a:latin typeface="+mj-lt"/>
            </a:rPr>
            <a:t>2000</a:t>
          </a:r>
        </a:p>
      </dgm:t>
    </dgm:pt>
    <dgm:pt modelId="{C66FA348-145B-476F-B7AC-A1847BFA4B30}" type="parTrans" cxnId="{E3A143F0-3186-4575-A241-C4C767C02237}">
      <dgm:prSet/>
      <dgm:spPr/>
      <dgm:t>
        <a:bodyPr/>
        <a:lstStyle/>
        <a:p>
          <a:endParaRPr lang="en-GB"/>
        </a:p>
      </dgm:t>
    </dgm:pt>
    <dgm:pt modelId="{3DD2EDAB-F38D-4FFE-BA8A-DF95A4A43D42}" type="sibTrans" cxnId="{E3A143F0-3186-4575-A241-C4C767C02237}">
      <dgm:prSet/>
      <dgm:spPr/>
      <dgm:t>
        <a:bodyPr/>
        <a:lstStyle/>
        <a:p>
          <a:endParaRPr lang="en-GB"/>
        </a:p>
      </dgm:t>
    </dgm:pt>
    <dgm:pt modelId="{F8BC9511-9E48-41CA-AEBF-40EB2A27D024}">
      <dgm:prSet phldrT="[Text]" custT="1"/>
      <dgm:spPr/>
      <dgm:t>
        <a:bodyPr/>
        <a:lstStyle/>
        <a:p>
          <a:r>
            <a:rPr lang="en-GB" sz="1400" b="1" dirty="0">
              <a:latin typeface="+mj-lt"/>
            </a:rPr>
            <a:t>2003</a:t>
          </a:r>
        </a:p>
      </dgm:t>
    </dgm:pt>
    <dgm:pt modelId="{1169306D-31FE-4ABE-B2D0-8519D78ECF84}" type="parTrans" cxnId="{6E7F6930-76DF-4F1E-A838-A9917BC229FC}">
      <dgm:prSet/>
      <dgm:spPr/>
      <dgm:t>
        <a:bodyPr/>
        <a:lstStyle/>
        <a:p>
          <a:endParaRPr lang="en-GB"/>
        </a:p>
      </dgm:t>
    </dgm:pt>
    <dgm:pt modelId="{B15C3557-3D6E-4A0D-B59F-EB37439AA549}" type="sibTrans" cxnId="{6E7F6930-76DF-4F1E-A838-A9917BC229FC}">
      <dgm:prSet/>
      <dgm:spPr/>
      <dgm:t>
        <a:bodyPr/>
        <a:lstStyle/>
        <a:p>
          <a:endParaRPr lang="en-GB"/>
        </a:p>
      </dgm:t>
    </dgm:pt>
    <dgm:pt modelId="{BAA167CA-75A0-4EAB-9F4F-F9AD4DF02966}">
      <dgm:prSet phldrT="[Text]"/>
      <dgm:spPr/>
      <dgm:t>
        <a:bodyPr/>
        <a:lstStyle/>
        <a:p>
          <a:endParaRPr lang="en-GB" dirty="0"/>
        </a:p>
      </dgm:t>
    </dgm:pt>
    <dgm:pt modelId="{40A23EDB-8D4A-410E-8DC6-70B70DD5485B}" type="parTrans" cxnId="{5481C445-888B-4EC5-820F-ABF04954FB86}">
      <dgm:prSet/>
      <dgm:spPr/>
      <dgm:t>
        <a:bodyPr/>
        <a:lstStyle/>
        <a:p>
          <a:endParaRPr lang="en-GB"/>
        </a:p>
      </dgm:t>
    </dgm:pt>
    <dgm:pt modelId="{A2257774-B55E-4D4B-9D1B-A9AD55C40417}" type="sibTrans" cxnId="{5481C445-888B-4EC5-820F-ABF04954FB86}">
      <dgm:prSet/>
      <dgm:spPr/>
      <dgm:t>
        <a:bodyPr/>
        <a:lstStyle/>
        <a:p>
          <a:endParaRPr lang="en-GB"/>
        </a:p>
      </dgm:t>
    </dgm:pt>
    <dgm:pt modelId="{27D3931B-83FD-4508-BE3E-85A47702741C}">
      <dgm:prSet phldrT="[Text]"/>
      <dgm:spPr/>
      <dgm:t>
        <a:bodyPr/>
        <a:lstStyle/>
        <a:p>
          <a:endParaRPr lang="en-GB" dirty="0"/>
        </a:p>
      </dgm:t>
    </dgm:pt>
    <dgm:pt modelId="{3A291E9A-8821-453D-BEDB-F5D4D1CA6757}" type="parTrans" cxnId="{4ECCF9BA-2398-498E-A7B4-CAFC567ACA69}">
      <dgm:prSet/>
      <dgm:spPr/>
      <dgm:t>
        <a:bodyPr/>
        <a:lstStyle/>
        <a:p>
          <a:endParaRPr lang="en-GB"/>
        </a:p>
      </dgm:t>
    </dgm:pt>
    <dgm:pt modelId="{DCD9AC1A-BDC4-4F6A-9309-792E37E28DF9}" type="sibTrans" cxnId="{4ECCF9BA-2398-498E-A7B4-CAFC567ACA69}">
      <dgm:prSet/>
      <dgm:spPr/>
      <dgm:t>
        <a:bodyPr/>
        <a:lstStyle/>
        <a:p>
          <a:endParaRPr lang="en-GB"/>
        </a:p>
      </dgm:t>
    </dgm:pt>
    <dgm:pt modelId="{4F3C43C3-25E3-45F0-880E-D5FCE82E43CE}">
      <dgm:prSet phldrT="[Text]"/>
      <dgm:spPr/>
      <dgm:t>
        <a:bodyPr/>
        <a:lstStyle/>
        <a:p>
          <a:endParaRPr lang="en-GB" dirty="0"/>
        </a:p>
      </dgm:t>
    </dgm:pt>
    <dgm:pt modelId="{A44F5547-9F3E-4EB1-9F4D-5ED9E2CF0C77}" type="parTrans" cxnId="{F0FD2D22-4B77-4874-9E9E-BBAB2A1F39EB}">
      <dgm:prSet/>
      <dgm:spPr/>
      <dgm:t>
        <a:bodyPr/>
        <a:lstStyle/>
        <a:p>
          <a:endParaRPr lang="en-GB"/>
        </a:p>
      </dgm:t>
    </dgm:pt>
    <dgm:pt modelId="{3A1819E3-C383-4F5F-A753-53626E5F8121}" type="sibTrans" cxnId="{F0FD2D22-4B77-4874-9E9E-BBAB2A1F39EB}">
      <dgm:prSet/>
      <dgm:spPr/>
      <dgm:t>
        <a:bodyPr/>
        <a:lstStyle/>
        <a:p>
          <a:endParaRPr lang="en-GB"/>
        </a:p>
      </dgm:t>
    </dgm:pt>
    <dgm:pt modelId="{BB8842A1-15AA-44EA-8B03-860EBE801137}">
      <dgm:prSet phldrT="[Text]"/>
      <dgm:spPr/>
      <dgm:t>
        <a:bodyPr/>
        <a:lstStyle/>
        <a:p>
          <a:endParaRPr lang="en-GB" dirty="0"/>
        </a:p>
      </dgm:t>
    </dgm:pt>
    <dgm:pt modelId="{04FAF86B-5F0F-4353-A080-91440633D45B}" type="parTrans" cxnId="{837FB0CD-65CD-43A0-8B99-2DC7B7277596}">
      <dgm:prSet/>
      <dgm:spPr/>
      <dgm:t>
        <a:bodyPr/>
        <a:lstStyle/>
        <a:p>
          <a:endParaRPr lang="en-GB"/>
        </a:p>
      </dgm:t>
    </dgm:pt>
    <dgm:pt modelId="{D66FF96F-01E9-4941-949F-C92F62283A66}" type="sibTrans" cxnId="{837FB0CD-65CD-43A0-8B99-2DC7B7277596}">
      <dgm:prSet/>
      <dgm:spPr/>
      <dgm:t>
        <a:bodyPr/>
        <a:lstStyle/>
        <a:p>
          <a:endParaRPr lang="en-GB"/>
        </a:p>
      </dgm:t>
    </dgm:pt>
    <dgm:pt modelId="{53DB5AA0-4B29-493D-955F-AC6E893ADB9B}">
      <dgm:prSet phldrT="[Text]"/>
      <dgm:spPr/>
      <dgm:t>
        <a:bodyPr/>
        <a:lstStyle/>
        <a:p>
          <a:endParaRPr lang="en-GB" dirty="0"/>
        </a:p>
      </dgm:t>
    </dgm:pt>
    <dgm:pt modelId="{6567BBC7-527D-49EA-9CCD-938DF1F826A7}" type="parTrans" cxnId="{32321ACF-0507-4B64-B86F-5F05F12017B6}">
      <dgm:prSet/>
      <dgm:spPr/>
      <dgm:t>
        <a:bodyPr/>
        <a:lstStyle/>
        <a:p>
          <a:endParaRPr lang="en-GB"/>
        </a:p>
      </dgm:t>
    </dgm:pt>
    <dgm:pt modelId="{F9EAAC80-F81C-4DE8-B422-E5C1D72CE217}" type="sibTrans" cxnId="{32321ACF-0507-4B64-B86F-5F05F12017B6}">
      <dgm:prSet/>
      <dgm:spPr/>
      <dgm:t>
        <a:bodyPr/>
        <a:lstStyle/>
        <a:p>
          <a:endParaRPr lang="en-GB"/>
        </a:p>
      </dgm:t>
    </dgm:pt>
    <dgm:pt modelId="{10B984AA-70E3-434B-85E2-D46907502302}">
      <dgm:prSet phldrT="[Text]"/>
      <dgm:spPr/>
      <dgm:t>
        <a:bodyPr/>
        <a:lstStyle/>
        <a:p>
          <a:endParaRPr lang="en-GB" dirty="0"/>
        </a:p>
      </dgm:t>
    </dgm:pt>
    <dgm:pt modelId="{4569B507-DA3B-48AE-87E2-52DF351D2202}" type="parTrans" cxnId="{48A2A59D-D2D6-4B03-B41B-0E613C6EEF7A}">
      <dgm:prSet/>
      <dgm:spPr/>
      <dgm:t>
        <a:bodyPr/>
        <a:lstStyle/>
        <a:p>
          <a:endParaRPr lang="en-GB"/>
        </a:p>
      </dgm:t>
    </dgm:pt>
    <dgm:pt modelId="{26714F64-D479-486C-BE37-880F32C7D907}" type="sibTrans" cxnId="{48A2A59D-D2D6-4B03-B41B-0E613C6EEF7A}">
      <dgm:prSet/>
      <dgm:spPr/>
      <dgm:t>
        <a:bodyPr/>
        <a:lstStyle/>
        <a:p>
          <a:endParaRPr lang="en-GB"/>
        </a:p>
      </dgm:t>
    </dgm:pt>
    <dgm:pt modelId="{BC2B89C0-69D5-4A3A-A937-47836E67F462}">
      <dgm:prSet phldrT="[Text]"/>
      <dgm:spPr/>
      <dgm:t>
        <a:bodyPr/>
        <a:lstStyle/>
        <a:p>
          <a:endParaRPr lang="en-GB" dirty="0"/>
        </a:p>
      </dgm:t>
    </dgm:pt>
    <dgm:pt modelId="{07EA9851-6630-4F41-9C5D-49C7EDBABA3A}" type="parTrans" cxnId="{F56178AB-29C6-4317-9CF3-FFF9FDE1C031}">
      <dgm:prSet/>
      <dgm:spPr/>
      <dgm:t>
        <a:bodyPr/>
        <a:lstStyle/>
        <a:p>
          <a:endParaRPr lang="en-GB"/>
        </a:p>
      </dgm:t>
    </dgm:pt>
    <dgm:pt modelId="{8503BE6B-ADF0-414B-AEDC-D7248663D54A}" type="sibTrans" cxnId="{F56178AB-29C6-4317-9CF3-FFF9FDE1C031}">
      <dgm:prSet/>
      <dgm:spPr/>
      <dgm:t>
        <a:bodyPr/>
        <a:lstStyle/>
        <a:p>
          <a:endParaRPr lang="en-GB"/>
        </a:p>
      </dgm:t>
    </dgm:pt>
    <dgm:pt modelId="{918C6523-32A1-421F-B7B1-F43FEE0EDEDE}">
      <dgm:prSet phldrT="[Text]"/>
      <dgm:spPr/>
      <dgm:t>
        <a:bodyPr/>
        <a:lstStyle/>
        <a:p>
          <a:endParaRPr lang="en-GB" dirty="0"/>
        </a:p>
      </dgm:t>
    </dgm:pt>
    <dgm:pt modelId="{25C38582-1CEC-438D-9EB1-9E81B6852970}" type="parTrans" cxnId="{277DA90C-1E98-44B0-B61B-15EF2066C202}">
      <dgm:prSet/>
      <dgm:spPr/>
      <dgm:t>
        <a:bodyPr/>
        <a:lstStyle/>
        <a:p>
          <a:endParaRPr lang="en-GB"/>
        </a:p>
      </dgm:t>
    </dgm:pt>
    <dgm:pt modelId="{A0FA48D4-2AC3-4EC3-974D-4D974CD44867}" type="sibTrans" cxnId="{277DA90C-1E98-44B0-B61B-15EF2066C202}">
      <dgm:prSet/>
      <dgm:spPr/>
      <dgm:t>
        <a:bodyPr/>
        <a:lstStyle/>
        <a:p>
          <a:endParaRPr lang="en-GB"/>
        </a:p>
      </dgm:t>
    </dgm:pt>
    <dgm:pt modelId="{BCCC4281-6A0B-49A5-A6AE-DABC8E380CBE}">
      <dgm:prSet phldrT="[Text]"/>
      <dgm:spPr/>
      <dgm:t>
        <a:bodyPr/>
        <a:lstStyle/>
        <a:p>
          <a:endParaRPr lang="en-GB" dirty="0"/>
        </a:p>
      </dgm:t>
    </dgm:pt>
    <dgm:pt modelId="{A44C109D-0C0A-45F5-B847-EB83A91C1A9A}" type="parTrans" cxnId="{F4F6777A-AF72-4F93-A6E6-1F3EFC86D075}">
      <dgm:prSet/>
      <dgm:spPr/>
      <dgm:t>
        <a:bodyPr/>
        <a:lstStyle/>
        <a:p>
          <a:endParaRPr lang="en-GB"/>
        </a:p>
      </dgm:t>
    </dgm:pt>
    <dgm:pt modelId="{B4B08178-7133-4B71-81F5-083D6E0CCFF5}" type="sibTrans" cxnId="{F4F6777A-AF72-4F93-A6E6-1F3EFC86D075}">
      <dgm:prSet/>
      <dgm:spPr/>
      <dgm:t>
        <a:bodyPr/>
        <a:lstStyle/>
        <a:p>
          <a:endParaRPr lang="en-GB"/>
        </a:p>
      </dgm:t>
    </dgm:pt>
    <dgm:pt modelId="{23E558FE-344F-40A4-A4B1-9A71FEFF8BE1}">
      <dgm:prSet phldrT="[Text]" custT="1"/>
      <dgm:spPr/>
      <dgm:t>
        <a:bodyPr/>
        <a:lstStyle/>
        <a:p>
          <a:r>
            <a:rPr lang="en-GB" sz="1400" b="1" dirty="0">
              <a:latin typeface="+mj-lt"/>
            </a:rPr>
            <a:t>2009</a:t>
          </a:r>
        </a:p>
      </dgm:t>
    </dgm:pt>
    <dgm:pt modelId="{038219EE-5B7E-4C9C-B067-E93B71B79A6B}" type="parTrans" cxnId="{43626E5E-3A83-4764-A8AE-7BE246581713}">
      <dgm:prSet/>
      <dgm:spPr/>
      <dgm:t>
        <a:bodyPr/>
        <a:lstStyle/>
        <a:p>
          <a:endParaRPr lang="en-GB"/>
        </a:p>
      </dgm:t>
    </dgm:pt>
    <dgm:pt modelId="{361C8174-7B5E-4BB3-823E-10D6E7CF0B15}" type="sibTrans" cxnId="{43626E5E-3A83-4764-A8AE-7BE246581713}">
      <dgm:prSet/>
      <dgm:spPr/>
      <dgm:t>
        <a:bodyPr/>
        <a:lstStyle/>
        <a:p>
          <a:endParaRPr lang="en-GB"/>
        </a:p>
      </dgm:t>
    </dgm:pt>
    <dgm:pt modelId="{F80C5FD3-FBF2-4172-8B28-EB94CF975785}">
      <dgm:prSet phldrT="[Text]"/>
      <dgm:spPr/>
      <dgm:t>
        <a:bodyPr/>
        <a:lstStyle/>
        <a:p>
          <a:endParaRPr lang="en-GB" dirty="0"/>
        </a:p>
      </dgm:t>
    </dgm:pt>
    <dgm:pt modelId="{C4F82013-456F-4D75-8BA5-D71D8ADC0115}" type="parTrans" cxnId="{408E27E4-1384-47B6-BAF3-BD6DC364BEA1}">
      <dgm:prSet/>
      <dgm:spPr/>
      <dgm:t>
        <a:bodyPr/>
        <a:lstStyle/>
        <a:p>
          <a:endParaRPr lang="en-GB"/>
        </a:p>
      </dgm:t>
    </dgm:pt>
    <dgm:pt modelId="{1AC185F6-5F32-404B-82EF-EEDCE55A670E}" type="sibTrans" cxnId="{408E27E4-1384-47B6-BAF3-BD6DC364BEA1}">
      <dgm:prSet/>
      <dgm:spPr/>
      <dgm:t>
        <a:bodyPr/>
        <a:lstStyle/>
        <a:p>
          <a:endParaRPr lang="en-GB"/>
        </a:p>
      </dgm:t>
    </dgm:pt>
    <dgm:pt modelId="{BDC99085-CB0A-405D-B7D0-C81983903270}">
      <dgm:prSet phldrT="[Text]"/>
      <dgm:spPr/>
      <dgm:t>
        <a:bodyPr/>
        <a:lstStyle/>
        <a:p>
          <a:endParaRPr lang="en-GB" dirty="0"/>
        </a:p>
      </dgm:t>
    </dgm:pt>
    <dgm:pt modelId="{B0514495-F4B4-4DB9-9964-A00D520108BF}" type="parTrans" cxnId="{A692F115-530F-4F34-A95C-111D26034FDD}">
      <dgm:prSet/>
      <dgm:spPr/>
      <dgm:t>
        <a:bodyPr/>
        <a:lstStyle/>
        <a:p>
          <a:endParaRPr lang="en-GB"/>
        </a:p>
      </dgm:t>
    </dgm:pt>
    <dgm:pt modelId="{7B2CC46D-2AF7-421B-B06D-3EB36B3F6D20}" type="sibTrans" cxnId="{A692F115-530F-4F34-A95C-111D26034FDD}">
      <dgm:prSet/>
      <dgm:spPr/>
      <dgm:t>
        <a:bodyPr/>
        <a:lstStyle/>
        <a:p>
          <a:endParaRPr lang="en-GB"/>
        </a:p>
      </dgm:t>
    </dgm:pt>
    <dgm:pt modelId="{DA921CEE-7EDF-443A-AA45-621C84E9FC25}">
      <dgm:prSet phldrT="[Text]"/>
      <dgm:spPr/>
      <dgm:t>
        <a:bodyPr/>
        <a:lstStyle/>
        <a:p>
          <a:endParaRPr lang="en-GB" dirty="0"/>
        </a:p>
      </dgm:t>
    </dgm:pt>
    <dgm:pt modelId="{560CFE2F-9019-41E1-89CA-464750489B7A}" type="parTrans" cxnId="{E21E4D29-FC9D-4E56-B0DA-1F12781A52FB}">
      <dgm:prSet/>
      <dgm:spPr/>
      <dgm:t>
        <a:bodyPr/>
        <a:lstStyle/>
        <a:p>
          <a:endParaRPr lang="en-GB"/>
        </a:p>
      </dgm:t>
    </dgm:pt>
    <dgm:pt modelId="{EC26FA9F-0710-4903-AB1C-0F3D606A688C}" type="sibTrans" cxnId="{E21E4D29-FC9D-4E56-B0DA-1F12781A52FB}">
      <dgm:prSet/>
      <dgm:spPr/>
      <dgm:t>
        <a:bodyPr/>
        <a:lstStyle/>
        <a:p>
          <a:endParaRPr lang="en-GB"/>
        </a:p>
      </dgm:t>
    </dgm:pt>
    <dgm:pt modelId="{2C6B364E-5858-4C43-9429-FCF723E0A702}">
      <dgm:prSet phldrT="[Text]"/>
      <dgm:spPr/>
      <dgm:t>
        <a:bodyPr/>
        <a:lstStyle/>
        <a:p>
          <a:endParaRPr lang="en-GB" dirty="0"/>
        </a:p>
      </dgm:t>
    </dgm:pt>
    <dgm:pt modelId="{AD8FB475-6B09-4089-995D-B11B533301B4}" type="parTrans" cxnId="{C64AA26A-E4BF-4341-8047-F203D00D3F9D}">
      <dgm:prSet/>
      <dgm:spPr/>
      <dgm:t>
        <a:bodyPr/>
        <a:lstStyle/>
        <a:p>
          <a:endParaRPr lang="en-GB"/>
        </a:p>
      </dgm:t>
    </dgm:pt>
    <dgm:pt modelId="{3B8B2BB1-47E0-41A9-86B5-98D73F6BEA66}" type="sibTrans" cxnId="{C64AA26A-E4BF-4341-8047-F203D00D3F9D}">
      <dgm:prSet/>
      <dgm:spPr/>
      <dgm:t>
        <a:bodyPr/>
        <a:lstStyle/>
        <a:p>
          <a:endParaRPr lang="en-GB"/>
        </a:p>
      </dgm:t>
    </dgm:pt>
    <dgm:pt modelId="{E4E9547E-AB2F-4C4E-A2EF-FD20AAEAE301}">
      <dgm:prSet phldrT="[Text]"/>
      <dgm:spPr/>
      <dgm:t>
        <a:bodyPr/>
        <a:lstStyle/>
        <a:p>
          <a:endParaRPr lang="en-GB" dirty="0"/>
        </a:p>
      </dgm:t>
    </dgm:pt>
    <dgm:pt modelId="{4A67CC9B-B3BB-48AE-AB39-8F60F75172CA}" type="parTrans" cxnId="{25087E5F-23EA-4264-BD2A-5DF85779394E}">
      <dgm:prSet/>
      <dgm:spPr/>
      <dgm:t>
        <a:bodyPr/>
        <a:lstStyle/>
        <a:p>
          <a:endParaRPr lang="en-GB"/>
        </a:p>
      </dgm:t>
    </dgm:pt>
    <dgm:pt modelId="{B34F342A-AA9E-44EC-87DC-A9EBE2CD09B1}" type="sibTrans" cxnId="{25087E5F-23EA-4264-BD2A-5DF85779394E}">
      <dgm:prSet/>
      <dgm:spPr/>
      <dgm:t>
        <a:bodyPr/>
        <a:lstStyle/>
        <a:p>
          <a:endParaRPr lang="en-GB"/>
        </a:p>
      </dgm:t>
    </dgm:pt>
    <dgm:pt modelId="{C6E5686D-9278-4B4C-A862-D1A7E90F913C}">
      <dgm:prSet phldrT="[Text]" custT="1"/>
      <dgm:spPr/>
      <dgm:t>
        <a:bodyPr/>
        <a:lstStyle/>
        <a:p>
          <a:r>
            <a:rPr lang="en-GB" sz="1400" b="1" dirty="0">
              <a:latin typeface="+mj-lt"/>
            </a:rPr>
            <a:t>2013</a:t>
          </a:r>
        </a:p>
      </dgm:t>
    </dgm:pt>
    <dgm:pt modelId="{9E1711B7-98EE-4F7C-A5CC-73EFDCC360E7}" type="parTrans" cxnId="{65642623-A3E9-4C22-BFC0-72C4E2BBC890}">
      <dgm:prSet/>
      <dgm:spPr/>
      <dgm:t>
        <a:bodyPr/>
        <a:lstStyle/>
        <a:p>
          <a:endParaRPr lang="en-GB"/>
        </a:p>
      </dgm:t>
    </dgm:pt>
    <dgm:pt modelId="{82E6C241-8E86-4F7A-8B19-39FCF78E257A}" type="sibTrans" cxnId="{65642623-A3E9-4C22-BFC0-72C4E2BBC890}">
      <dgm:prSet/>
      <dgm:spPr/>
      <dgm:t>
        <a:bodyPr/>
        <a:lstStyle/>
        <a:p>
          <a:endParaRPr lang="en-GB"/>
        </a:p>
      </dgm:t>
    </dgm:pt>
    <dgm:pt modelId="{E91923BA-396A-4E97-957D-1F7F8E10160E}">
      <dgm:prSet phldrT="[Text]"/>
      <dgm:spPr/>
      <dgm:t>
        <a:bodyPr/>
        <a:lstStyle/>
        <a:p>
          <a:endParaRPr lang="en-GB" dirty="0"/>
        </a:p>
      </dgm:t>
    </dgm:pt>
    <dgm:pt modelId="{50FB65B7-7CBB-4B94-A5F3-19D5E58B78CD}" type="parTrans" cxnId="{82BE763F-3981-466B-9A53-552C1317D5A9}">
      <dgm:prSet/>
      <dgm:spPr/>
      <dgm:t>
        <a:bodyPr/>
        <a:lstStyle/>
        <a:p>
          <a:endParaRPr lang="en-GB"/>
        </a:p>
      </dgm:t>
    </dgm:pt>
    <dgm:pt modelId="{DA00B2DE-1D6E-413F-BC46-EC98DCAD8F4B}" type="sibTrans" cxnId="{82BE763F-3981-466B-9A53-552C1317D5A9}">
      <dgm:prSet/>
      <dgm:spPr/>
      <dgm:t>
        <a:bodyPr/>
        <a:lstStyle/>
        <a:p>
          <a:endParaRPr lang="en-GB"/>
        </a:p>
      </dgm:t>
    </dgm:pt>
    <dgm:pt modelId="{70C9C65D-A3D8-4F2A-AED0-C6FD7FBD3ADE}">
      <dgm:prSet phldrT="[Text]"/>
      <dgm:spPr/>
      <dgm:t>
        <a:bodyPr/>
        <a:lstStyle/>
        <a:p>
          <a:endParaRPr lang="en-GB" dirty="0"/>
        </a:p>
      </dgm:t>
    </dgm:pt>
    <dgm:pt modelId="{0D2A394A-6A2A-483F-A528-FE0BD6F926CA}" type="parTrans" cxnId="{8682E29E-156D-48C0-8225-CBC629D7CD8D}">
      <dgm:prSet/>
      <dgm:spPr/>
      <dgm:t>
        <a:bodyPr/>
        <a:lstStyle/>
        <a:p>
          <a:endParaRPr lang="en-GB"/>
        </a:p>
      </dgm:t>
    </dgm:pt>
    <dgm:pt modelId="{15844693-7BAA-4A4C-B771-A7E8ED23E6D1}" type="sibTrans" cxnId="{8682E29E-156D-48C0-8225-CBC629D7CD8D}">
      <dgm:prSet/>
      <dgm:spPr/>
      <dgm:t>
        <a:bodyPr/>
        <a:lstStyle/>
        <a:p>
          <a:endParaRPr lang="en-GB"/>
        </a:p>
      </dgm:t>
    </dgm:pt>
    <dgm:pt modelId="{7819C1B6-289D-4310-9B35-DB979B9D7583}">
      <dgm:prSet phldrT="[Text]"/>
      <dgm:spPr/>
      <dgm:t>
        <a:bodyPr/>
        <a:lstStyle/>
        <a:p>
          <a:endParaRPr lang="en-GB" dirty="0"/>
        </a:p>
      </dgm:t>
    </dgm:pt>
    <dgm:pt modelId="{196DCC3B-89C3-4561-9E88-61C347DE0D9D}" type="parTrans" cxnId="{E62C0002-A3C4-44B7-A1AB-C467E33F3209}">
      <dgm:prSet/>
      <dgm:spPr/>
      <dgm:t>
        <a:bodyPr/>
        <a:lstStyle/>
        <a:p>
          <a:endParaRPr lang="en-GB"/>
        </a:p>
      </dgm:t>
    </dgm:pt>
    <dgm:pt modelId="{C70170C2-2024-405F-B39A-15D2B4494D10}" type="sibTrans" cxnId="{E62C0002-A3C4-44B7-A1AB-C467E33F3209}">
      <dgm:prSet/>
      <dgm:spPr/>
      <dgm:t>
        <a:bodyPr/>
        <a:lstStyle/>
        <a:p>
          <a:endParaRPr lang="en-GB"/>
        </a:p>
      </dgm:t>
    </dgm:pt>
    <dgm:pt modelId="{D5EB2230-09DB-48A4-BB70-065ADBEF3B85}" type="pres">
      <dgm:prSet presAssocID="{EE2D952B-9591-4791-AE48-A15E216265D0}" presName="Name0" presStyleCnt="0">
        <dgm:presLayoutVars>
          <dgm:dir/>
          <dgm:resizeHandles val="exact"/>
        </dgm:presLayoutVars>
      </dgm:prSet>
      <dgm:spPr/>
    </dgm:pt>
    <dgm:pt modelId="{E28B36A8-1660-4FAE-9668-E66F9D9276FD}" type="pres">
      <dgm:prSet presAssocID="{EE2D952B-9591-4791-AE48-A15E216265D0}" presName="arrow" presStyleLbl="bgShp" presStyleIdx="0" presStyleCnt="1"/>
      <dgm:spPr/>
    </dgm:pt>
    <dgm:pt modelId="{63F348F1-AA35-458C-B307-07E66F88DF20}" type="pres">
      <dgm:prSet presAssocID="{EE2D952B-9591-4791-AE48-A15E216265D0}" presName="points" presStyleCnt="0"/>
      <dgm:spPr/>
    </dgm:pt>
    <dgm:pt modelId="{4433B06D-3F0E-4C37-B7E0-738793B4B5C6}" type="pres">
      <dgm:prSet presAssocID="{F79BB194-DBCA-43B2-A947-ED79C9A6167A}" presName="compositeA" presStyleCnt="0"/>
      <dgm:spPr/>
    </dgm:pt>
    <dgm:pt modelId="{EFE4EB03-E745-45E6-B3D2-FF1B8503A748}" type="pres">
      <dgm:prSet presAssocID="{F79BB194-DBCA-43B2-A947-ED79C9A6167A}" presName="textA" presStyleLbl="revTx" presStyleIdx="0" presStyleCnt="22">
        <dgm:presLayoutVars>
          <dgm:bulletEnabled val="1"/>
        </dgm:presLayoutVars>
      </dgm:prSet>
      <dgm:spPr/>
    </dgm:pt>
    <dgm:pt modelId="{261BB918-263F-475F-BBD0-81249BE44838}" type="pres">
      <dgm:prSet presAssocID="{F79BB194-DBCA-43B2-A947-ED79C9A6167A}" presName="circleA" presStyleLbl="node1" presStyleIdx="0" presStyleCnt="22" custScaleX="38524" custScaleY="48076"/>
      <dgm:spPr/>
    </dgm:pt>
    <dgm:pt modelId="{5C49A505-D8E1-4C06-B5CA-44A934AB9100}" type="pres">
      <dgm:prSet presAssocID="{F79BB194-DBCA-43B2-A947-ED79C9A6167A}" presName="spaceA" presStyleCnt="0"/>
      <dgm:spPr/>
    </dgm:pt>
    <dgm:pt modelId="{2337C8B3-12A9-4BF7-B003-5577E3838A0D}" type="pres">
      <dgm:prSet presAssocID="{1CCD02D9-D738-4B3D-9FED-6E4143593DDF}" presName="space" presStyleCnt="0"/>
      <dgm:spPr/>
    </dgm:pt>
    <dgm:pt modelId="{C32C3F72-D839-4805-9F7B-86DD657CC090}" type="pres">
      <dgm:prSet presAssocID="{27D3931B-83FD-4508-BE3E-85A47702741C}" presName="compositeB" presStyleCnt="0"/>
      <dgm:spPr/>
    </dgm:pt>
    <dgm:pt modelId="{121472B0-A9AC-492F-B034-0BE963C9303A}" type="pres">
      <dgm:prSet presAssocID="{27D3931B-83FD-4508-BE3E-85A47702741C}" presName="textB" presStyleLbl="revTx" presStyleIdx="1" presStyleCnt="22">
        <dgm:presLayoutVars>
          <dgm:bulletEnabled val="1"/>
        </dgm:presLayoutVars>
      </dgm:prSet>
      <dgm:spPr/>
    </dgm:pt>
    <dgm:pt modelId="{CA0481BB-53D7-43DF-97EF-61D3DCF24170}" type="pres">
      <dgm:prSet presAssocID="{27D3931B-83FD-4508-BE3E-85A47702741C}" presName="circleB" presStyleLbl="node1" presStyleIdx="1" presStyleCnt="22" custScaleX="38524" custScaleY="48076"/>
      <dgm:spPr/>
    </dgm:pt>
    <dgm:pt modelId="{8C30746C-6292-4021-B80C-F0A653354AE9}" type="pres">
      <dgm:prSet presAssocID="{27D3931B-83FD-4508-BE3E-85A47702741C}" presName="spaceB" presStyleCnt="0"/>
      <dgm:spPr/>
    </dgm:pt>
    <dgm:pt modelId="{B0B1D7F6-4FC9-4E1C-9B96-947A873FC3B3}" type="pres">
      <dgm:prSet presAssocID="{DCD9AC1A-BDC4-4F6A-9309-792E37E28DF9}" presName="space" presStyleCnt="0"/>
      <dgm:spPr/>
    </dgm:pt>
    <dgm:pt modelId="{7133F887-53D1-466B-B25A-85B11B904B4B}" type="pres">
      <dgm:prSet presAssocID="{4F3C43C3-25E3-45F0-880E-D5FCE82E43CE}" presName="compositeA" presStyleCnt="0"/>
      <dgm:spPr/>
    </dgm:pt>
    <dgm:pt modelId="{04F091EA-C2EE-40CF-945C-90E556CC1D1F}" type="pres">
      <dgm:prSet presAssocID="{4F3C43C3-25E3-45F0-880E-D5FCE82E43CE}" presName="textA" presStyleLbl="revTx" presStyleIdx="2" presStyleCnt="22">
        <dgm:presLayoutVars>
          <dgm:bulletEnabled val="1"/>
        </dgm:presLayoutVars>
      </dgm:prSet>
      <dgm:spPr/>
    </dgm:pt>
    <dgm:pt modelId="{EDD38A7C-4D17-47C9-8474-5335ECB89B45}" type="pres">
      <dgm:prSet presAssocID="{4F3C43C3-25E3-45F0-880E-D5FCE82E43CE}" presName="circleA" presStyleLbl="node1" presStyleIdx="2" presStyleCnt="22" custScaleX="38524" custScaleY="48076"/>
      <dgm:spPr/>
    </dgm:pt>
    <dgm:pt modelId="{E3B5B4CD-B527-45E8-9DC7-A17E1EC4C63A}" type="pres">
      <dgm:prSet presAssocID="{4F3C43C3-25E3-45F0-880E-D5FCE82E43CE}" presName="spaceA" presStyleCnt="0"/>
      <dgm:spPr/>
    </dgm:pt>
    <dgm:pt modelId="{F96AE2B1-4324-4163-8FFF-312E4FC748E0}" type="pres">
      <dgm:prSet presAssocID="{3A1819E3-C383-4F5F-A753-53626E5F8121}" presName="space" presStyleCnt="0"/>
      <dgm:spPr/>
    </dgm:pt>
    <dgm:pt modelId="{E1CAB906-D907-4FD1-AC86-853844F3EB52}" type="pres">
      <dgm:prSet presAssocID="{BB8842A1-15AA-44EA-8B03-860EBE801137}" presName="compositeB" presStyleCnt="0"/>
      <dgm:spPr/>
    </dgm:pt>
    <dgm:pt modelId="{801A6459-357A-47DD-9933-91232F207682}" type="pres">
      <dgm:prSet presAssocID="{BB8842A1-15AA-44EA-8B03-860EBE801137}" presName="textB" presStyleLbl="revTx" presStyleIdx="3" presStyleCnt="22">
        <dgm:presLayoutVars>
          <dgm:bulletEnabled val="1"/>
        </dgm:presLayoutVars>
      </dgm:prSet>
      <dgm:spPr/>
    </dgm:pt>
    <dgm:pt modelId="{9E065FE9-128E-4331-9853-68FD1961DFCA}" type="pres">
      <dgm:prSet presAssocID="{BB8842A1-15AA-44EA-8B03-860EBE801137}" presName="circleB" presStyleLbl="node1" presStyleIdx="3" presStyleCnt="22" custScaleX="38524" custScaleY="48076"/>
      <dgm:spPr/>
    </dgm:pt>
    <dgm:pt modelId="{36DEE109-1760-4847-AA28-37EE3E1484F2}" type="pres">
      <dgm:prSet presAssocID="{BB8842A1-15AA-44EA-8B03-860EBE801137}" presName="spaceB" presStyleCnt="0"/>
      <dgm:spPr/>
    </dgm:pt>
    <dgm:pt modelId="{95E419F5-A147-4637-A41D-90E12470D67A}" type="pres">
      <dgm:prSet presAssocID="{D66FF96F-01E9-4941-949F-C92F62283A66}" presName="space" presStyleCnt="0"/>
      <dgm:spPr/>
    </dgm:pt>
    <dgm:pt modelId="{AE2B2C7D-35BE-41FC-9406-325E997C2928}" type="pres">
      <dgm:prSet presAssocID="{53DB5AA0-4B29-493D-955F-AC6E893ADB9B}" presName="compositeA" presStyleCnt="0"/>
      <dgm:spPr/>
    </dgm:pt>
    <dgm:pt modelId="{002834C3-2FCE-4F68-A200-179737733B9A}" type="pres">
      <dgm:prSet presAssocID="{53DB5AA0-4B29-493D-955F-AC6E893ADB9B}" presName="textA" presStyleLbl="revTx" presStyleIdx="4" presStyleCnt="22">
        <dgm:presLayoutVars>
          <dgm:bulletEnabled val="1"/>
        </dgm:presLayoutVars>
      </dgm:prSet>
      <dgm:spPr/>
    </dgm:pt>
    <dgm:pt modelId="{F333D71F-E7ED-4EFE-AF39-C792FF4CBAB8}" type="pres">
      <dgm:prSet presAssocID="{53DB5AA0-4B29-493D-955F-AC6E893ADB9B}" presName="circleA" presStyleLbl="node1" presStyleIdx="4" presStyleCnt="22" custScaleX="38524" custScaleY="48076"/>
      <dgm:spPr/>
    </dgm:pt>
    <dgm:pt modelId="{4094B33A-C616-43BF-987B-6AC6880D8BD1}" type="pres">
      <dgm:prSet presAssocID="{53DB5AA0-4B29-493D-955F-AC6E893ADB9B}" presName="spaceA" presStyleCnt="0"/>
      <dgm:spPr/>
    </dgm:pt>
    <dgm:pt modelId="{54359F5D-F879-4446-AF0D-B3EA47B7C189}" type="pres">
      <dgm:prSet presAssocID="{F9EAAC80-F81C-4DE8-B422-E5C1D72CE217}" presName="space" presStyleCnt="0"/>
      <dgm:spPr/>
    </dgm:pt>
    <dgm:pt modelId="{2BA668A0-AEAD-4C28-8C2F-878699C4E288}" type="pres">
      <dgm:prSet presAssocID="{10B984AA-70E3-434B-85E2-D46907502302}" presName="compositeB" presStyleCnt="0"/>
      <dgm:spPr/>
    </dgm:pt>
    <dgm:pt modelId="{95F728C2-6CF7-44E6-AF32-18DC400AA2A8}" type="pres">
      <dgm:prSet presAssocID="{10B984AA-70E3-434B-85E2-D46907502302}" presName="textB" presStyleLbl="revTx" presStyleIdx="5" presStyleCnt="22">
        <dgm:presLayoutVars>
          <dgm:bulletEnabled val="1"/>
        </dgm:presLayoutVars>
      </dgm:prSet>
      <dgm:spPr/>
    </dgm:pt>
    <dgm:pt modelId="{113EB7FF-E221-4E37-9AA8-E80002D9CAB9}" type="pres">
      <dgm:prSet presAssocID="{10B984AA-70E3-434B-85E2-D46907502302}" presName="circleB" presStyleLbl="node1" presStyleIdx="5" presStyleCnt="22" custScaleX="38524" custScaleY="48076"/>
      <dgm:spPr/>
    </dgm:pt>
    <dgm:pt modelId="{0452A7F0-26C3-4DDB-AD1A-C6D012B99402}" type="pres">
      <dgm:prSet presAssocID="{10B984AA-70E3-434B-85E2-D46907502302}" presName="spaceB" presStyleCnt="0"/>
      <dgm:spPr/>
    </dgm:pt>
    <dgm:pt modelId="{DF16D600-8678-4F0A-9371-557548616213}" type="pres">
      <dgm:prSet presAssocID="{26714F64-D479-486C-BE37-880F32C7D907}" presName="space" presStyleCnt="0"/>
      <dgm:spPr/>
    </dgm:pt>
    <dgm:pt modelId="{5D9D7FA2-777B-4FA7-A358-F412FA655C11}" type="pres">
      <dgm:prSet presAssocID="{BC2B89C0-69D5-4A3A-A937-47836E67F462}" presName="compositeA" presStyleCnt="0"/>
      <dgm:spPr/>
    </dgm:pt>
    <dgm:pt modelId="{0B8786E5-6B49-4B6F-80D6-44BAC9587AE2}" type="pres">
      <dgm:prSet presAssocID="{BC2B89C0-69D5-4A3A-A937-47836E67F462}" presName="textA" presStyleLbl="revTx" presStyleIdx="6" presStyleCnt="22">
        <dgm:presLayoutVars>
          <dgm:bulletEnabled val="1"/>
        </dgm:presLayoutVars>
      </dgm:prSet>
      <dgm:spPr/>
    </dgm:pt>
    <dgm:pt modelId="{6ED9DE39-C29D-4C82-898E-DC48995C73EE}" type="pres">
      <dgm:prSet presAssocID="{BC2B89C0-69D5-4A3A-A937-47836E67F462}" presName="circleA" presStyleLbl="node1" presStyleIdx="6" presStyleCnt="22" custScaleX="38524" custScaleY="48076"/>
      <dgm:spPr/>
    </dgm:pt>
    <dgm:pt modelId="{0BAA177F-3F0D-44A4-A7FB-4CD2FAF5C455}" type="pres">
      <dgm:prSet presAssocID="{BC2B89C0-69D5-4A3A-A937-47836E67F462}" presName="spaceA" presStyleCnt="0"/>
      <dgm:spPr/>
    </dgm:pt>
    <dgm:pt modelId="{08EAF535-08B0-4839-A295-DDC1A43C35D1}" type="pres">
      <dgm:prSet presAssocID="{8503BE6B-ADF0-414B-AEDC-D7248663D54A}" presName="space" presStyleCnt="0"/>
      <dgm:spPr/>
    </dgm:pt>
    <dgm:pt modelId="{BC21A809-857D-4C4A-A9D1-F8278ECA9E71}" type="pres">
      <dgm:prSet presAssocID="{BAA167CA-75A0-4EAB-9F4F-F9AD4DF02966}" presName="compositeB" presStyleCnt="0"/>
      <dgm:spPr/>
    </dgm:pt>
    <dgm:pt modelId="{80847A33-527E-4C82-9D60-1758F44C72BA}" type="pres">
      <dgm:prSet presAssocID="{BAA167CA-75A0-4EAB-9F4F-F9AD4DF02966}" presName="textB" presStyleLbl="revTx" presStyleIdx="7" presStyleCnt="22">
        <dgm:presLayoutVars>
          <dgm:bulletEnabled val="1"/>
        </dgm:presLayoutVars>
      </dgm:prSet>
      <dgm:spPr/>
    </dgm:pt>
    <dgm:pt modelId="{21249E02-A247-4168-B4AA-6D2D59FE3A3A}" type="pres">
      <dgm:prSet presAssocID="{BAA167CA-75A0-4EAB-9F4F-F9AD4DF02966}" presName="circleB" presStyleLbl="node1" presStyleIdx="7" presStyleCnt="22" custScaleX="38524" custScaleY="48076"/>
      <dgm:spPr/>
    </dgm:pt>
    <dgm:pt modelId="{774877B0-5786-4BE2-A08F-62CB332C8CE3}" type="pres">
      <dgm:prSet presAssocID="{BAA167CA-75A0-4EAB-9F4F-F9AD4DF02966}" presName="spaceB" presStyleCnt="0"/>
      <dgm:spPr/>
    </dgm:pt>
    <dgm:pt modelId="{6C798221-2AEA-4EE0-BB13-4AD7B8528AF7}" type="pres">
      <dgm:prSet presAssocID="{A2257774-B55E-4D4B-9D1B-A9AD55C40417}" presName="space" presStyleCnt="0"/>
      <dgm:spPr/>
    </dgm:pt>
    <dgm:pt modelId="{29530523-DC6B-4ED5-A648-47E6014EDD29}" type="pres">
      <dgm:prSet presAssocID="{6F75494F-DDAC-4F97-A48F-BEBE027FEA4A}" presName="compositeA" presStyleCnt="0"/>
      <dgm:spPr/>
    </dgm:pt>
    <dgm:pt modelId="{6198CDF1-20F2-4E57-9FD5-F01699124B49}" type="pres">
      <dgm:prSet presAssocID="{6F75494F-DDAC-4F97-A48F-BEBE027FEA4A}" presName="textA" presStyleLbl="revTx" presStyleIdx="8" presStyleCnt="22">
        <dgm:presLayoutVars>
          <dgm:bulletEnabled val="1"/>
        </dgm:presLayoutVars>
      </dgm:prSet>
      <dgm:spPr/>
    </dgm:pt>
    <dgm:pt modelId="{70337E5A-D198-43DB-8B50-082440893E04}" type="pres">
      <dgm:prSet presAssocID="{6F75494F-DDAC-4F97-A48F-BEBE027FEA4A}" presName="circleA" presStyleLbl="node1" presStyleIdx="8" presStyleCnt="22" custScaleX="38524" custScaleY="48076"/>
      <dgm:spPr/>
    </dgm:pt>
    <dgm:pt modelId="{7F13D299-0DE4-4547-B956-2EE9A1C0BC86}" type="pres">
      <dgm:prSet presAssocID="{6F75494F-DDAC-4F97-A48F-BEBE027FEA4A}" presName="spaceA" presStyleCnt="0"/>
      <dgm:spPr/>
    </dgm:pt>
    <dgm:pt modelId="{C49B9276-1737-410C-99FE-4B7AD77798CB}" type="pres">
      <dgm:prSet presAssocID="{3DD2EDAB-F38D-4FFE-BA8A-DF95A4A43D42}" presName="space" presStyleCnt="0"/>
      <dgm:spPr/>
    </dgm:pt>
    <dgm:pt modelId="{493739D8-424A-43D7-94E5-0FB959BDDBD9}" type="pres">
      <dgm:prSet presAssocID="{BCCC4281-6A0B-49A5-A6AE-DABC8E380CBE}" presName="compositeB" presStyleCnt="0"/>
      <dgm:spPr/>
    </dgm:pt>
    <dgm:pt modelId="{B7A099BD-44F7-4600-89D3-EB31259DA9D5}" type="pres">
      <dgm:prSet presAssocID="{BCCC4281-6A0B-49A5-A6AE-DABC8E380CBE}" presName="textB" presStyleLbl="revTx" presStyleIdx="9" presStyleCnt="22">
        <dgm:presLayoutVars>
          <dgm:bulletEnabled val="1"/>
        </dgm:presLayoutVars>
      </dgm:prSet>
      <dgm:spPr/>
    </dgm:pt>
    <dgm:pt modelId="{A04FF87A-3A88-40CE-B43D-3C92E530D8B5}" type="pres">
      <dgm:prSet presAssocID="{BCCC4281-6A0B-49A5-A6AE-DABC8E380CBE}" presName="circleB" presStyleLbl="node1" presStyleIdx="9" presStyleCnt="22" custScaleX="38524" custScaleY="48076"/>
      <dgm:spPr/>
    </dgm:pt>
    <dgm:pt modelId="{1E55FCEA-2EAA-427B-A093-B117AD645CCE}" type="pres">
      <dgm:prSet presAssocID="{BCCC4281-6A0B-49A5-A6AE-DABC8E380CBE}" presName="spaceB" presStyleCnt="0"/>
      <dgm:spPr/>
    </dgm:pt>
    <dgm:pt modelId="{A3E22235-2000-4BF3-9076-997A55E4E37D}" type="pres">
      <dgm:prSet presAssocID="{B4B08178-7133-4B71-81F5-083D6E0CCFF5}" presName="space" presStyleCnt="0"/>
      <dgm:spPr/>
    </dgm:pt>
    <dgm:pt modelId="{6C411C3B-42B0-4D4A-B1EE-DBA59364543B}" type="pres">
      <dgm:prSet presAssocID="{918C6523-32A1-421F-B7B1-F43FEE0EDEDE}" presName="compositeA" presStyleCnt="0"/>
      <dgm:spPr/>
    </dgm:pt>
    <dgm:pt modelId="{AFD8556F-DF98-4F47-826E-23FE892213A6}" type="pres">
      <dgm:prSet presAssocID="{918C6523-32A1-421F-B7B1-F43FEE0EDEDE}" presName="textA" presStyleLbl="revTx" presStyleIdx="10" presStyleCnt="22">
        <dgm:presLayoutVars>
          <dgm:bulletEnabled val="1"/>
        </dgm:presLayoutVars>
      </dgm:prSet>
      <dgm:spPr/>
    </dgm:pt>
    <dgm:pt modelId="{80001203-16FA-4632-A34C-24CBD458730E}" type="pres">
      <dgm:prSet presAssocID="{918C6523-32A1-421F-B7B1-F43FEE0EDEDE}" presName="circleA" presStyleLbl="node1" presStyleIdx="10" presStyleCnt="22" custScaleX="38524" custScaleY="48076"/>
      <dgm:spPr/>
    </dgm:pt>
    <dgm:pt modelId="{057A92F9-B6F4-429A-8BE9-B70DE4FF8E19}" type="pres">
      <dgm:prSet presAssocID="{918C6523-32A1-421F-B7B1-F43FEE0EDEDE}" presName="spaceA" presStyleCnt="0"/>
      <dgm:spPr/>
    </dgm:pt>
    <dgm:pt modelId="{CC4AB584-CDDF-4BC1-BD12-C6331E9CC983}" type="pres">
      <dgm:prSet presAssocID="{A0FA48D4-2AC3-4EC3-974D-4D974CD44867}" presName="space" presStyleCnt="0"/>
      <dgm:spPr/>
    </dgm:pt>
    <dgm:pt modelId="{280D6727-C793-4964-A735-2DD93FD11EB7}" type="pres">
      <dgm:prSet presAssocID="{F8BC9511-9E48-41CA-AEBF-40EB2A27D024}" presName="compositeB" presStyleCnt="0"/>
      <dgm:spPr/>
    </dgm:pt>
    <dgm:pt modelId="{C9609417-5330-4D3B-BE15-C433EA231B9F}" type="pres">
      <dgm:prSet presAssocID="{F8BC9511-9E48-41CA-AEBF-40EB2A27D024}" presName="textB" presStyleLbl="revTx" presStyleIdx="11" presStyleCnt="22">
        <dgm:presLayoutVars>
          <dgm:bulletEnabled val="1"/>
        </dgm:presLayoutVars>
      </dgm:prSet>
      <dgm:spPr/>
    </dgm:pt>
    <dgm:pt modelId="{7F9D7C8A-0F77-417A-B4E6-D109C1F5C545}" type="pres">
      <dgm:prSet presAssocID="{F8BC9511-9E48-41CA-AEBF-40EB2A27D024}" presName="circleB" presStyleLbl="node1" presStyleIdx="11" presStyleCnt="22" custScaleX="38524" custScaleY="48076"/>
      <dgm:spPr/>
    </dgm:pt>
    <dgm:pt modelId="{F97958F2-A41D-4EFD-8AB3-70E1A6F0B545}" type="pres">
      <dgm:prSet presAssocID="{F8BC9511-9E48-41CA-AEBF-40EB2A27D024}" presName="spaceB" presStyleCnt="0"/>
      <dgm:spPr/>
    </dgm:pt>
    <dgm:pt modelId="{5385E55E-BD03-445D-B16C-43B7907573CE}" type="pres">
      <dgm:prSet presAssocID="{B15C3557-3D6E-4A0D-B59F-EB37439AA549}" presName="space" presStyleCnt="0"/>
      <dgm:spPr/>
    </dgm:pt>
    <dgm:pt modelId="{1B03529B-1711-4973-A94A-01FA5C360F1F}" type="pres">
      <dgm:prSet presAssocID="{F80C5FD3-FBF2-4172-8B28-EB94CF975785}" presName="compositeA" presStyleCnt="0"/>
      <dgm:spPr/>
    </dgm:pt>
    <dgm:pt modelId="{D2FD0297-7C8B-4AE2-8C3D-2259ED5B8232}" type="pres">
      <dgm:prSet presAssocID="{F80C5FD3-FBF2-4172-8B28-EB94CF975785}" presName="textA" presStyleLbl="revTx" presStyleIdx="12" presStyleCnt="22">
        <dgm:presLayoutVars>
          <dgm:bulletEnabled val="1"/>
        </dgm:presLayoutVars>
      </dgm:prSet>
      <dgm:spPr/>
    </dgm:pt>
    <dgm:pt modelId="{DF09F648-8070-4173-8ED5-66EB9AB5A127}" type="pres">
      <dgm:prSet presAssocID="{F80C5FD3-FBF2-4172-8B28-EB94CF975785}" presName="circleA" presStyleLbl="node1" presStyleIdx="12" presStyleCnt="22" custScaleX="38524" custScaleY="48076"/>
      <dgm:spPr/>
    </dgm:pt>
    <dgm:pt modelId="{3D43951A-5CEA-4B8E-B757-D7ABC19D0F5A}" type="pres">
      <dgm:prSet presAssocID="{F80C5FD3-FBF2-4172-8B28-EB94CF975785}" presName="spaceA" presStyleCnt="0"/>
      <dgm:spPr/>
    </dgm:pt>
    <dgm:pt modelId="{3C6C6084-ED39-4D7D-A47B-57CB5D507ED9}" type="pres">
      <dgm:prSet presAssocID="{1AC185F6-5F32-404B-82EF-EEDCE55A670E}" presName="space" presStyleCnt="0"/>
      <dgm:spPr/>
    </dgm:pt>
    <dgm:pt modelId="{E8F90E8A-6029-4757-B84E-6199D76A73E3}" type="pres">
      <dgm:prSet presAssocID="{BDC99085-CB0A-405D-B7D0-C81983903270}" presName="compositeB" presStyleCnt="0"/>
      <dgm:spPr/>
    </dgm:pt>
    <dgm:pt modelId="{4EAD4AA0-58C8-4871-B82D-CE53A9CB239C}" type="pres">
      <dgm:prSet presAssocID="{BDC99085-CB0A-405D-B7D0-C81983903270}" presName="textB" presStyleLbl="revTx" presStyleIdx="13" presStyleCnt="22">
        <dgm:presLayoutVars>
          <dgm:bulletEnabled val="1"/>
        </dgm:presLayoutVars>
      </dgm:prSet>
      <dgm:spPr/>
    </dgm:pt>
    <dgm:pt modelId="{3800F0B5-D2B7-4F63-8624-007355119B21}" type="pres">
      <dgm:prSet presAssocID="{BDC99085-CB0A-405D-B7D0-C81983903270}" presName="circleB" presStyleLbl="node1" presStyleIdx="13" presStyleCnt="22" custScaleX="38524" custScaleY="48076"/>
      <dgm:spPr/>
    </dgm:pt>
    <dgm:pt modelId="{DABBD3A6-F1F9-4EAD-AF2E-0D4EBE36AA06}" type="pres">
      <dgm:prSet presAssocID="{BDC99085-CB0A-405D-B7D0-C81983903270}" presName="spaceB" presStyleCnt="0"/>
      <dgm:spPr/>
    </dgm:pt>
    <dgm:pt modelId="{A27BB793-F930-4257-A8CF-50EC9C75D1FF}" type="pres">
      <dgm:prSet presAssocID="{7B2CC46D-2AF7-421B-B06D-3EB36B3F6D20}" presName="space" presStyleCnt="0"/>
      <dgm:spPr/>
    </dgm:pt>
    <dgm:pt modelId="{392F4089-C042-4A26-A8DC-BD6DBBE410A1}" type="pres">
      <dgm:prSet presAssocID="{DA921CEE-7EDF-443A-AA45-621C84E9FC25}" presName="compositeA" presStyleCnt="0"/>
      <dgm:spPr/>
    </dgm:pt>
    <dgm:pt modelId="{DDB5BE21-0B83-4209-BFD1-6344A79A63B0}" type="pres">
      <dgm:prSet presAssocID="{DA921CEE-7EDF-443A-AA45-621C84E9FC25}" presName="textA" presStyleLbl="revTx" presStyleIdx="14" presStyleCnt="22">
        <dgm:presLayoutVars>
          <dgm:bulletEnabled val="1"/>
        </dgm:presLayoutVars>
      </dgm:prSet>
      <dgm:spPr/>
    </dgm:pt>
    <dgm:pt modelId="{F679040A-F2CC-40A0-91D3-D4E78125BCE8}" type="pres">
      <dgm:prSet presAssocID="{DA921CEE-7EDF-443A-AA45-621C84E9FC25}" presName="circleA" presStyleLbl="node1" presStyleIdx="14" presStyleCnt="22" custScaleX="38524" custScaleY="48076"/>
      <dgm:spPr/>
    </dgm:pt>
    <dgm:pt modelId="{96895284-2F74-434A-88E3-54E380270346}" type="pres">
      <dgm:prSet presAssocID="{DA921CEE-7EDF-443A-AA45-621C84E9FC25}" presName="spaceA" presStyleCnt="0"/>
      <dgm:spPr/>
    </dgm:pt>
    <dgm:pt modelId="{C2E32214-2105-4D7A-9B93-1074960FA2FF}" type="pres">
      <dgm:prSet presAssocID="{EC26FA9F-0710-4903-AB1C-0F3D606A688C}" presName="space" presStyleCnt="0"/>
      <dgm:spPr/>
    </dgm:pt>
    <dgm:pt modelId="{D859C100-0D98-49CB-88D8-E2247213FD6D}" type="pres">
      <dgm:prSet presAssocID="{2C6B364E-5858-4C43-9429-FCF723E0A702}" presName="compositeB" presStyleCnt="0"/>
      <dgm:spPr/>
    </dgm:pt>
    <dgm:pt modelId="{7C97CD00-1B91-49F8-ABCD-EADFC0A796E7}" type="pres">
      <dgm:prSet presAssocID="{2C6B364E-5858-4C43-9429-FCF723E0A702}" presName="textB" presStyleLbl="revTx" presStyleIdx="15" presStyleCnt="22">
        <dgm:presLayoutVars>
          <dgm:bulletEnabled val="1"/>
        </dgm:presLayoutVars>
      </dgm:prSet>
      <dgm:spPr/>
    </dgm:pt>
    <dgm:pt modelId="{B89CEBC5-82E9-46E4-A72D-EE9C7C76B032}" type="pres">
      <dgm:prSet presAssocID="{2C6B364E-5858-4C43-9429-FCF723E0A702}" presName="circleB" presStyleLbl="node1" presStyleIdx="15" presStyleCnt="22" custScaleX="38524" custScaleY="48076"/>
      <dgm:spPr/>
    </dgm:pt>
    <dgm:pt modelId="{1064F755-A14B-43E8-AAD0-8857788494D4}" type="pres">
      <dgm:prSet presAssocID="{2C6B364E-5858-4C43-9429-FCF723E0A702}" presName="spaceB" presStyleCnt="0"/>
      <dgm:spPr/>
    </dgm:pt>
    <dgm:pt modelId="{1B0A1FE7-C699-43EA-987F-70C5FCD71CE0}" type="pres">
      <dgm:prSet presAssocID="{3B8B2BB1-47E0-41A9-86B5-98D73F6BEA66}" presName="space" presStyleCnt="0"/>
      <dgm:spPr/>
    </dgm:pt>
    <dgm:pt modelId="{C42DC895-D70D-479A-8BC3-85793ECBEAD8}" type="pres">
      <dgm:prSet presAssocID="{E4E9547E-AB2F-4C4E-A2EF-FD20AAEAE301}" presName="compositeA" presStyleCnt="0"/>
      <dgm:spPr/>
    </dgm:pt>
    <dgm:pt modelId="{EBA6426D-632C-48FD-A4DA-6F568C873298}" type="pres">
      <dgm:prSet presAssocID="{E4E9547E-AB2F-4C4E-A2EF-FD20AAEAE301}" presName="textA" presStyleLbl="revTx" presStyleIdx="16" presStyleCnt="22">
        <dgm:presLayoutVars>
          <dgm:bulletEnabled val="1"/>
        </dgm:presLayoutVars>
      </dgm:prSet>
      <dgm:spPr/>
    </dgm:pt>
    <dgm:pt modelId="{06DFB769-694F-4BCB-89D3-BFE0F73F04C7}" type="pres">
      <dgm:prSet presAssocID="{E4E9547E-AB2F-4C4E-A2EF-FD20AAEAE301}" presName="circleA" presStyleLbl="node1" presStyleIdx="16" presStyleCnt="22" custScaleX="38524" custScaleY="48076"/>
      <dgm:spPr/>
    </dgm:pt>
    <dgm:pt modelId="{AA7E6F1D-F40F-445D-B04F-2C6EF600A8D2}" type="pres">
      <dgm:prSet presAssocID="{E4E9547E-AB2F-4C4E-A2EF-FD20AAEAE301}" presName="spaceA" presStyleCnt="0"/>
      <dgm:spPr/>
    </dgm:pt>
    <dgm:pt modelId="{4B13DC75-09F2-41BF-A2B3-6D5D2BE4A5B7}" type="pres">
      <dgm:prSet presAssocID="{B34F342A-AA9E-44EC-87DC-A9EBE2CD09B1}" presName="space" presStyleCnt="0"/>
      <dgm:spPr/>
    </dgm:pt>
    <dgm:pt modelId="{E9A108D2-A27E-43FC-93A1-09ADB3A529FB}" type="pres">
      <dgm:prSet presAssocID="{23E558FE-344F-40A4-A4B1-9A71FEFF8BE1}" presName="compositeB" presStyleCnt="0"/>
      <dgm:spPr/>
    </dgm:pt>
    <dgm:pt modelId="{62925CC8-838E-481A-A2E1-E5ED653D5F04}" type="pres">
      <dgm:prSet presAssocID="{23E558FE-344F-40A4-A4B1-9A71FEFF8BE1}" presName="textB" presStyleLbl="revTx" presStyleIdx="17" presStyleCnt="22">
        <dgm:presLayoutVars>
          <dgm:bulletEnabled val="1"/>
        </dgm:presLayoutVars>
      </dgm:prSet>
      <dgm:spPr/>
    </dgm:pt>
    <dgm:pt modelId="{89D5B201-7FFA-4BBD-88C6-CE0DEEDCE08C}" type="pres">
      <dgm:prSet presAssocID="{23E558FE-344F-40A4-A4B1-9A71FEFF8BE1}" presName="circleB" presStyleLbl="node1" presStyleIdx="17" presStyleCnt="22" custScaleX="38524" custScaleY="48076"/>
      <dgm:spPr/>
    </dgm:pt>
    <dgm:pt modelId="{1662AE53-8862-48CB-987A-DA0C2C5B3852}" type="pres">
      <dgm:prSet presAssocID="{23E558FE-344F-40A4-A4B1-9A71FEFF8BE1}" presName="spaceB" presStyleCnt="0"/>
      <dgm:spPr/>
    </dgm:pt>
    <dgm:pt modelId="{5FB5B159-6B67-4C5C-9333-DD64299A2179}" type="pres">
      <dgm:prSet presAssocID="{361C8174-7B5E-4BB3-823E-10D6E7CF0B15}" presName="space" presStyleCnt="0"/>
      <dgm:spPr/>
    </dgm:pt>
    <dgm:pt modelId="{B4B1894F-C7D6-4041-B15B-C5A6AD004335}" type="pres">
      <dgm:prSet presAssocID="{E91923BA-396A-4E97-957D-1F7F8E10160E}" presName="compositeA" presStyleCnt="0"/>
      <dgm:spPr/>
    </dgm:pt>
    <dgm:pt modelId="{D7EDB663-9EBE-4102-B62B-B94B36D192FB}" type="pres">
      <dgm:prSet presAssocID="{E91923BA-396A-4E97-957D-1F7F8E10160E}" presName="textA" presStyleLbl="revTx" presStyleIdx="18" presStyleCnt="22">
        <dgm:presLayoutVars>
          <dgm:bulletEnabled val="1"/>
        </dgm:presLayoutVars>
      </dgm:prSet>
      <dgm:spPr/>
    </dgm:pt>
    <dgm:pt modelId="{BC8FC199-282A-4D0B-BD40-6302111473B9}" type="pres">
      <dgm:prSet presAssocID="{E91923BA-396A-4E97-957D-1F7F8E10160E}" presName="circleA" presStyleLbl="node1" presStyleIdx="18" presStyleCnt="22" custScaleX="38524" custScaleY="48076"/>
      <dgm:spPr/>
    </dgm:pt>
    <dgm:pt modelId="{034987A7-66F4-45B7-B391-4924DF0EBCDE}" type="pres">
      <dgm:prSet presAssocID="{E91923BA-396A-4E97-957D-1F7F8E10160E}" presName="spaceA" presStyleCnt="0"/>
      <dgm:spPr/>
    </dgm:pt>
    <dgm:pt modelId="{444C5D33-F586-49D9-8D3C-BAC1BCBA12D1}" type="pres">
      <dgm:prSet presAssocID="{DA00B2DE-1D6E-413F-BC46-EC98DCAD8F4B}" presName="space" presStyleCnt="0"/>
      <dgm:spPr/>
    </dgm:pt>
    <dgm:pt modelId="{8F8D588F-40EA-4BC8-A17F-840E987F3652}" type="pres">
      <dgm:prSet presAssocID="{70C9C65D-A3D8-4F2A-AED0-C6FD7FBD3ADE}" presName="compositeB" presStyleCnt="0"/>
      <dgm:spPr/>
    </dgm:pt>
    <dgm:pt modelId="{6EAF96AE-94AB-494A-8827-C22F93A5A90D}" type="pres">
      <dgm:prSet presAssocID="{70C9C65D-A3D8-4F2A-AED0-C6FD7FBD3ADE}" presName="textB" presStyleLbl="revTx" presStyleIdx="19" presStyleCnt="22">
        <dgm:presLayoutVars>
          <dgm:bulletEnabled val="1"/>
        </dgm:presLayoutVars>
      </dgm:prSet>
      <dgm:spPr/>
    </dgm:pt>
    <dgm:pt modelId="{F5EAC5BF-28AC-45C6-B763-9025A87109C6}" type="pres">
      <dgm:prSet presAssocID="{70C9C65D-A3D8-4F2A-AED0-C6FD7FBD3ADE}" presName="circleB" presStyleLbl="node1" presStyleIdx="19" presStyleCnt="22" custScaleX="38524" custScaleY="48076"/>
      <dgm:spPr/>
    </dgm:pt>
    <dgm:pt modelId="{28E539A5-7814-4ED2-B8D3-95DCB7F9DB9A}" type="pres">
      <dgm:prSet presAssocID="{70C9C65D-A3D8-4F2A-AED0-C6FD7FBD3ADE}" presName="spaceB" presStyleCnt="0"/>
      <dgm:spPr/>
    </dgm:pt>
    <dgm:pt modelId="{02FE66CF-B29A-4B1E-92A1-56B85737DFA4}" type="pres">
      <dgm:prSet presAssocID="{15844693-7BAA-4A4C-B771-A7E8ED23E6D1}" presName="space" presStyleCnt="0"/>
      <dgm:spPr/>
    </dgm:pt>
    <dgm:pt modelId="{BFD88FE0-2548-45A4-9345-085F845D04B5}" type="pres">
      <dgm:prSet presAssocID="{7819C1B6-289D-4310-9B35-DB979B9D7583}" presName="compositeA" presStyleCnt="0"/>
      <dgm:spPr/>
    </dgm:pt>
    <dgm:pt modelId="{E1A91B3B-D6FF-4C00-9939-3B98FAE7C7BD}" type="pres">
      <dgm:prSet presAssocID="{7819C1B6-289D-4310-9B35-DB979B9D7583}" presName="textA" presStyleLbl="revTx" presStyleIdx="20" presStyleCnt="22">
        <dgm:presLayoutVars>
          <dgm:bulletEnabled val="1"/>
        </dgm:presLayoutVars>
      </dgm:prSet>
      <dgm:spPr/>
    </dgm:pt>
    <dgm:pt modelId="{DA59A745-C415-4B52-802F-CEEBE51DAE52}" type="pres">
      <dgm:prSet presAssocID="{7819C1B6-289D-4310-9B35-DB979B9D7583}" presName="circleA" presStyleLbl="node1" presStyleIdx="20" presStyleCnt="22" custScaleX="38524" custScaleY="48076"/>
      <dgm:spPr/>
    </dgm:pt>
    <dgm:pt modelId="{E30400B7-1BEE-4738-8D7D-4593F18E6CD2}" type="pres">
      <dgm:prSet presAssocID="{7819C1B6-289D-4310-9B35-DB979B9D7583}" presName="spaceA" presStyleCnt="0"/>
      <dgm:spPr/>
    </dgm:pt>
    <dgm:pt modelId="{1CAF84BC-9D9A-433E-BD3C-E6F01C3A741B}" type="pres">
      <dgm:prSet presAssocID="{C70170C2-2024-405F-B39A-15D2B4494D10}" presName="space" presStyleCnt="0"/>
      <dgm:spPr/>
    </dgm:pt>
    <dgm:pt modelId="{4AC0A75E-1A17-4BAC-AA13-C0DA4A34A668}" type="pres">
      <dgm:prSet presAssocID="{C6E5686D-9278-4B4C-A862-D1A7E90F913C}" presName="compositeB" presStyleCnt="0"/>
      <dgm:spPr/>
    </dgm:pt>
    <dgm:pt modelId="{D6722CD6-8787-4FAE-8123-B9543FDDD38A}" type="pres">
      <dgm:prSet presAssocID="{C6E5686D-9278-4B4C-A862-D1A7E90F913C}" presName="textB" presStyleLbl="revTx" presStyleIdx="21" presStyleCnt="22">
        <dgm:presLayoutVars>
          <dgm:bulletEnabled val="1"/>
        </dgm:presLayoutVars>
      </dgm:prSet>
      <dgm:spPr/>
    </dgm:pt>
    <dgm:pt modelId="{5448ED9C-B0A5-4FCA-A815-EDA4BD162387}" type="pres">
      <dgm:prSet presAssocID="{C6E5686D-9278-4B4C-A862-D1A7E90F913C}" presName="circleB" presStyleLbl="node1" presStyleIdx="21" presStyleCnt="22" custScaleX="38524" custScaleY="48076"/>
      <dgm:spPr/>
    </dgm:pt>
    <dgm:pt modelId="{A5C1816A-5238-4BC0-A9C9-F7BCD234B328}" type="pres">
      <dgm:prSet presAssocID="{C6E5686D-9278-4B4C-A862-D1A7E90F913C}" presName="spaceB" presStyleCnt="0"/>
      <dgm:spPr/>
    </dgm:pt>
  </dgm:ptLst>
  <dgm:cxnLst>
    <dgm:cxn modelId="{E62C0002-A3C4-44B7-A1AB-C467E33F3209}" srcId="{EE2D952B-9591-4791-AE48-A15E216265D0}" destId="{7819C1B6-289D-4310-9B35-DB979B9D7583}" srcOrd="20" destOrd="0" parTransId="{196DCC3B-89C3-4561-9E88-61C347DE0D9D}" sibTransId="{C70170C2-2024-405F-B39A-15D2B4494D10}"/>
    <dgm:cxn modelId="{A8F48304-19DC-46F3-8146-23B72F2DA615}" type="presOf" srcId="{BB8842A1-15AA-44EA-8B03-860EBE801137}" destId="{801A6459-357A-47DD-9933-91232F207682}" srcOrd="0" destOrd="0" presId="urn:microsoft.com/office/officeart/2005/8/layout/hProcess11"/>
    <dgm:cxn modelId="{107BE806-8B67-4B6A-BC4B-0A9ADBA02EA8}" type="presOf" srcId="{C6E5686D-9278-4B4C-A862-D1A7E90F913C}" destId="{D6722CD6-8787-4FAE-8123-B9543FDDD38A}" srcOrd="0" destOrd="0" presId="urn:microsoft.com/office/officeart/2005/8/layout/hProcess11"/>
    <dgm:cxn modelId="{277DA90C-1E98-44B0-B61B-15EF2066C202}" srcId="{EE2D952B-9591-4791-AE48-A15E216265D0}" destId="{918C6523-32A1-421F-B7B1-F43FEE0EDEDE}" srcOrd="10" destOrd="0" parTransId="{25C38582-1CEC-438D-9EB1-9E81B6852970}" sibTransId="{A0FA48D4-2AC3-4EC3-974D-4D974CD44867}"/>
    <dgm:cxn modelId="{0EAD050E-D585-47DF-B06E-E3560E757728}" type="presOf" srcId="{918C6523-32A1-421F-B7B1-F43FEE0EDEDE}" destId="{AFD8556F-DF98-4F47-826E-23FE892213A6}" srcOrd="0" destOrd="0" presId="urn:microsoft.com/office/officeart/2005/8/layout/hProcess11"/>
    <dgm:cxn modelId="{A692F115-530F-4F34-A95C-111D26034FDD}" srcId="{EE2D952B-9591-4791-AE48-A15E216265D0}" destId="{BDC99085-CB0A-405D-B7D0-C81983903270}" srcOrd="13" destOrd="0" parTransId="{B0514495-F4B4-4DB9-9964-A00D520108BF}" sibTransId="{7B2CC46D-2AF7-421B-B06D-3EB36B3F6D20}"/>
    <dgm:cxn modelId="{F0FD2D22-4B77-4874-9E9E-BBAB2A1F39EB}" srcId="{EE2D952B-9591-4791-AE48-A15E216265D0}" destId="{4F3C43C3-25E3-45F0-880E-D5FCE82E43CE}" srcOrd="2" destOrd="0" parTransId="{A44F5547-9F3E-4EB1-9F4D-5ED9E2CF0C77}" sibTransId="{3A1819E3-C383-4F5F-A753-53626E5F8121}"/>
    <dgm:cxn modelId="{65642623-A3E9-4C22-BFC0-72C4E2BBC890}" srcId="{EE2D952B-9591-4791-AE48-A15E216265D0}" destId="{C6E5686D-9278-4B4C-A862-D1A7E90F913C}" srcOrd="21" destOrd="0" parTransId="{9E1711B7-98EE-4F7C-A5CC-73EFDCC360E7}" sibTransId="{82E6C241-8E86-4F7A-8B19-39FCF78E257A}"/>
    <dgm:cxn modelId="{E21E4D29-FC9D-4E56-B0DA-1F12781A52FB}" srcId="{EE2D952B-9591-4791-AE48-A15E216265D0}" destId="{DA921CEE-7EDF-443A-AA45-621C84E9FC25}" srcOrd="14" destOrd="0" parTransId="{560CFE2F-9019-41E1-89CA-464750489B7A}" sibTransId="{EC26FA9F-0710-4903-AB1C-0F3D606A688C}"/>
    <dgm:cxn modelId="{BD57CC2F-144E-41B0-AC73-37217ABEE8A4}" type="presOf" srcId="{4F3C43C3-25E3-45F0-880E-D5FCE82E43CE}" destId="{04F091EA-C2EE-40CF-945C-90E556CC1D1F}" srcOrd="0" destOrd="0" presId="urn:microsoft.com/office/officeart/2005/8/layout/hProcess11"/>
    <dgm:cxn modelId="{6E7F6930-76DF-4F1E-A838-A9917BC229FC}" srcId="{EE2D952B-9591-4791-AE48-A15E216265D0}" destId="{F8BC9511-9E48-41CA-AEBF-40EB2A27D024}" srcOrd="11" destOrd="0" parTransId="{1169306D-31FE-4ABE-B2D0-8519D78ECF84}" sibTransId="{B15C3557-3D6E-4A0D-B59F-EB37439AA549}"/>
    <dgm:cxn modelId="{0ED27332-365D-4AA9-9EEF-90001B6DE7B6}" type="presOf" srcId="{EE2D952B-9591-4791-AE48-A15E216265D0}" destId="{D5EB2230-09DB-48A4-BB70-065ADBEF3B85}" srcOrd="0" destOrd="0" presId="urn:microsoft.com/office/officeart/2005/8/layout/hProcess11"/>
    <dgm:cxn modelId="{82BE763F-3981-466B-9A53-552C1317D5A9}" srcId="{EE2D952B-9591-4791-AE48-A15E216265D0}" destId="{E91923BA-396A-4E97-957D-1F7F8E10160E}" srcOrd="18" destOrd="0" parTransId="{50FB65B7-7CBB-4B94-A5F3-19D5E58B78CD}" sibTransId="{DA00B2DE-1D6E-413F-BC46-EC98DCAD8F4B}"/>
    <dgm:cxn modelId="{43626E5E-3A83-4764-A8AE-7BE246581713}" srcId="{EE2D952B-9591-4791-AE48-A15E216265D0}" destId="{23E558FE-344F-40A4-A4B1-9A71FEFF8BE1}" srcOrd="17" destOrd="0" parTransId="{038219EE-5B7E-4C9C-B067-E93B71B79A6B}" sibTransId="{361C8174-7B5E-4BB3-823E-10D6E7CF0B15}"/>
    <dgm:cxn modelId="{3F47955E-F085-464A-BED8-256B362EFEC9}" type="presOf" srcId="{27D3931B-83FD-4508-BE3E-85A47702741C}" destId="{121472B0-A9AC-492F-B034-0BE963C9303A}" srcOrd="0" destOrd="0" presId="urn:microsoft.com/office/officeart/2005/8/layout/hProcess11"/>
    <dgm:cxn modelId="{25087E5F-23EA-4264-BD2A-5DF85779394E}" srcId="{EE2D952B-9591-4791-AE48-A15E216265D0}" destId="{E4E9547E-AB2F-4C4E-A2EF-FD20AAEAE301}" srcOrd="16" destOrd="0" parTransId="{4A67CC9B-B3BB-48AE-AB39-8F60F75172CA}" sibTransId="{B34F342A-AA9E-44EC-87DC-A9EBE2CD09B1}"/>
    <dgm:cxn modelId="{C8BB7A63-E964-46BC-A610-871580FC2BA6}" type="presOf" srcId="{BAA167CA-75A0-4EAB-9F4F-F9AD4DF02966}" destId="{80847A33-527E-4C82-9D60-1758F44C72BA}" srcOrd="0" destOrd="0" presId="urn:microsoft.com/office/officeart/2005/8/layout/hProcess11"/>
    <dgm:cxn modelId="{5481C445-888B-4EC5-820F-ABF04954FB86}" srcId="{EE2D952B-9591-4791-AE48-A15E216265D0}" destId="{BAA167CA-75A0-4EAB-9F4F-F9AD4DF02966}" srcOrd="7" destOrd="0" parTransId="{40A23EDB-8D4A-410E-8DC6-70B70DD5485B}" sibTransId="{A2257774-B55E-4D4B-9D1B-A9AD55C40417}"/>
    <dgm:cxn modelId="{C64AA26A-E4BF-4341-8047-F203D00D3F9D}" srcId="{EE2D952B-9591-4791-AE48-A15E216265D0}" destId="{2C6B364E-5858-4C43-9429-FCF723E0A702}" srcOrd="15" destOrd="0" parTransId="{AD8FB475-6B09-4089-995D-B11B533301B4}" sibTransId="{3B8B2BB1-47E0-41A9-86B5-98D73F6BEA66}"/>
    <dgm:cxn modelId="{771B0F6B-2342-4E94-86AC-383FD138A53A}" type="presOf" srcId="{2C6B364E-5858-4C43-9429-FCF723E0A702}" destId="{7C97CD00-1B91-49F8-ABCD-EADFC0A796E7}" srcOrd="0" destOrd="0" presId="urn:microsoft.com/office/officeart/2005/8/layout/hProcess11"/>
    <dgm:cxn modelId="{AB810D4D-8319-4F45-8B2F-AB7AD45A8D26}" type="presOf" srcId="{10B984AA-70E3-434B-85E2-D46907502302}" destId="{95F728C2-6CF7-44E6-AF32-18DC400AA2A8}" srcOrd="0" destOrd="0" presId="urn:microsoft.com/office/officeart/2005/8/layout/hProcess11"/>
    <dgm:cxn modelId="{C902144E-D474-4FC6-8EA2-05B04148C6D4}" type="presOf" srcId="{6F75494F-DDAC-4F97-A48F-BEBE027FEA4A}" destId="{6198CDF1-20F2-4E57-9FD5-F01699124B49}" srcOrd="0" destOrd="0" presId="urn:microsoft.com/office/officeart/2005/8/layout/hProcess11"/>
    <dgm:cxn modelId="{F4F6777A-AF72-4F93-A6E6-1F3EFC86D075}" srcId="{EE2D952B-9591-4791-AE48-A15E216265D0}" destId="{BCCC4281-6A0B-49A5-A6AE-DABC8E380CBE}" srcOrd="9" destOrd="0" parTransId="{A44C109D-0C0A-45F5-B847-EB83A91C1A9A}" sibTransId="{B4B08178-7133-4B71-81F5-083D6E0CCFF5}"/>
    <dgm:cxn modelId="{71F8FD82-83F3-48A6-AB1C-EE2D7D29E9B7}" type="presOf" srcId="{E4E9547E-AB2F-4C4E-A2EF-FD20AAEAE301}" destId="{EBA6426D-632C-48FD-A4DA-6F568C873298}" srcOrd="0" destOrd="0" presId="urn:microsoft.com/office/officeart/2005/8/layout/hProcess11"/>
    <dgm:cxn modelId="{716DDC88-303D-4BDF-BB13-75DA31649054}" type="presOf" srcId="{53DB5AA0-4B29-493D-955F-AC6E893ADB9B}" destId="{002834C3-2FCE-4F68-A200-179737733B9A}" srcOrd="0" destOrd="0" presId="urn:microsoft.com/office/officeart/2005/8/layout/hProcess11"/>
    <dgm:cxn modelId="{48A2A59D-D2D6-4B03-B41B-0E613C6EEF7A}" srcId="{EE2D952B-9591-4791-AE48-A15E216265D0}" destId="{10B984AA-70E3-434B-85E2-D46907502302}" srcOrd="5" destOrd="0" parTransId="{4569B507-DA3B-48AE-87E2-52DF351D2202}" sibTransId="{26714F64-D479-486C-BE37-880F32C7D907}"/>
    <dgm:cxn modelId="{8682E29E-156D-48C0-8225-CBC629D7CD8D}" srcId="{EE2D952B-9591-4791-AE48-A15E216265D0}" destId="{70C9C65D-A3D8-4F2A-AED0-C6FD7FBD3ADE}" srcOrd="19" destOrd="0" parTransId="{0D2A394A-6A2A-483F-A528-FE0BD6F926CA}" sibTransId="{15844693-7BAA-4A4C-B771-A7E8ED23E6D1}"/>
    <dgm:cxn modelId="{F56178AB-29C6-4317-9CF3-FFF9FDE1C031}" srcId="{EE2D952B-9591-4791-AE48-A15E216265D0}" destId="{BC2B89C0-69D5-4A3A-A937-47836E67F462}" srcOrd="6" destOrd="0" parTransId="{07EA9851-6630-4F41-9C5D-49C7EDBABA3A}" sibTransId="{8503BE6B-ADF0-414B-AEDC-D7248663D54A}"/>
    <dgm:cxn modelId="{E216EBAE-13FF-426E-AC0E-B9F2F07E7D69}" type="presOf" srcId="{F80C5FD3-FBF2-4172-8B28-EB94CF975785}" destId="{D2FD0297-7C8B-4AE2-8C3D-2259ED5B8232}" srcOrd="0" destOrd="0" presId="urn:microsoft.com/office/officeart/2005/8/layout/hProcess11"/>
    <dgm:cxn modelId="{27C6D2AF-8617-4DF7-85B0-766EB5BAD4F5}" type="presOf" srcId="{BCCC4281-6A0B-49A5-A6AE-DABC8E380CBE}" destId="{B7A099BD-44F7-4600-89D3-EB31259DA9D5}" srcOrd="0" destOrd="0" presId="urn:microsoft.com/office/officeart/2005/8/layout/hProcess11"/>
    <dgm:cxn modelId="{A819D2B3-630A-431B-A859-8701C43CE4FD}" type="presOf" srcId="{F8BC9511-9E48-41CA-AEBF-40EB2A27D024}" destId="{C9609417-5330-4D3B-BE15-C433EA231B9F}" srcOrd="0" destOrd="0" presId="urn:microsoft.com/office/officeart/2005/8/layout/hProcess11"/>
    <dgm:cxn modelId="{4ECCF9BA-2398-498E-A7B4-CAFC567ACA69}" srcId="{EE2D952B-9591-4791-AE48-A15E216265D0}" destId="{27D3931B-83FD-4508-BE3E-85A47702741C}" srcOrd="1" destOrd="0" parTransId="{3A291E9A-8821-453D-BEDB-F5D4D1CA6757}" sibTransId="{DCD9AC1A-BDC4-4F6A-9309-792E37E28DF9}"/>
    <dgm:cxn modelId="{8C66F7C7-B825-41F2-ACB0-EE00922F2BB4}" type="presOf" srcId="{DA921CEE-7EDF-443A-AA45-621C84E9FC25}" destId="{DDB5BE21-0B83-4209-BFD1-6344A79A63B0}" srcOrd="0" destOrd="0" presId="urn:microsoft.com/office/officeart/2005/8/layout/hProcess11"/>
    <dgm:cxn modelId="{9ACFBECB-0C3C-45F1-9BDB-B10073A0B0A3}" type="presOf" srcId="{7819C1B6-289D-4310-9B35-DB979B9D7583}" destId="{E1A91B3B-D6FF-4C00-9939-3B98FAE7C7BD}" srcOrd="0" destOrd="0" presId="urn:microsoft.com/office/officeart/2005/8/layout/hProcess11"/>
    <dgm:cxn modelId="{837FB0CD-65CD-43A0-8B99-2DC7B7277596}" srcId="{EE2D952B-9591-4791-AE48-A15E216265D0}" destId="{BB8842A1-15AA-44EA-8B03-860EBE801137}" srcOrd="3" destOrd="0" parTransId="{04FAF86B-5F0F-4353-A080-91440633D45B}" sibTransId="{D66FF96F-01E9-4941-949F-C92F62283A66}"/>
    <dgm:cxn modelId="{32321ACF-0507-4B64-B86F-5F05F12017B6}" srcId="{EE2D952B-9591-4791-AE48-A15E216265D0}" destId="{53DB5AA0-4B29-493D-955F-AC6E893ADB9B}" srcOrd="4" destOrd="0" parTransId="{6567BBC7-527D-49EA-9CCD-938DF1F826A7}" sibTransId="{F9EAAC80-F81C-4DE8-B422-E5C1D72CE217}"/>
    <dgm:cxn modelId="{848D03D5-D79A-40B7-8419-22CD32617890}" type="presOf" srcId="{E91923BA-396A-4E97-957D-1F7F8E10160E}" destId="{D7EDB663-9EBE-4102-B62B-B94B36D192FB}" srcOrd="0" destOrd="0" presId="urn:microsoft.com/office/officeart/2005/8/layout/hProcess11"/>
    <dgm:cxn modelId="{753154DA-CFE5-41C3-91E1-7F8AF3912C46}" type="presOf" srcId="{BC2B89C0-69D5-4A3A-A937-47836E67F462}" destId="{0B8786E5-6B49-4B6F-80D6-44BAC9587AE2}" srcOrd="0" destOrd="0" presId="urn:microsoft.com/office/officeart/2005/8/layout/hProcess11"/>
    <dgm:cxn modelId="{D6D0C1DA-03DB-4BC6-A977-7E3257627681}" type="presOf" srcId="{70C9C65D-A3D8-4F2A-AED0-C6FD7FBD3ADE}" destId="{6EAF96AE-94AB-494A-8827-C22F93A5A90D}" srcOrd="0" destOrd="0" presId="urn:microsoft.com/office/officeart/2005/8/layout/hProcess11"/>
    <dgm:cxn modelId="{F49DF7DC-B992-4716-ADD1-F032CAA065C9}" type="presOf" srcId="{23E558FE-344F-40A4-A4B1-9A71FEFF8BE1}" destId="{62925CC8-838E-481A-A2E1-E5ED653D5F04}" srcOrd="0" destOrd="0" presId="urn:microsoft.com/office/officeart/2005/8/layout/hProcess11"/>
    <dgm:cxn modelId="{9DEE0CDF-12DE-4D5F-864B-D657A408F806}" type="presOf" srcId="{BDC99085-CB0A-405D-B7D0-C81983903270}" destId="{4EAD4AA0-58C8-4871-B82D-CE53A9CB239C}" srcOrd="0" destOrd="0" presId="urn:microsoft.com/office/officeart/2005/8/layout/hProcess11"/>
    <dgm:cxn modelId="{408E27E4-1384-47B6-BAF3-BD6DC364BEA1}" srcId="{EE2D952B-9591-4791-AE48-A15E216265D0}" destId="{F80C5FD3-FBF2-4172-8B28-EB94CF975785}" srcOrd="12" destOrd="0" parTransId="{C4F82013-456F-4D75-8BA5-D71D8ADC0115}" sibTransId="{1AC185F6-5F32-404B-82EF-EEDCE55A670E}"/>
    <dgm:cxn modelId="{E3A143F0-3186-4575-A241-C4C767C02237}" srcId="{EE2D952B-9591-4791-AE48-A15E216265D0}" destId="{6F75494F-DDAC-4F97-A48F-BEBE027FEA4A}" srcOrd="8" destOrd="0" parTransId="{C66FA348-145B-476F-B7AC-A1847BFA4B30}" sibTransId="{3DD2EDAB-F38D-4FFE-BA8A-DF95A4A43D42}"/>
    <dgm:cxn modelId="{5775A8F1-73AB-48CA-90C0-639AB85A4957}" srcId="{EE2D952B-9591-4791-AE48-A15E216265D0}" destId="{F79BB194-DBCA-43B2-A947-ED79C9A6167A}" srcOrd="0" destOrd="0" parTransId="{F47A1355-FB78-4F58-81A8-1F9FFE3FF5D9}" sibTransId="{1CCD02D9-D738-4B3D-9FED-6E4143593DDF}"/>
    <dgm:cxn modelId="{10BC71F4-EA49-4537-A45B-DB6E5878C80A}" type="presOf" srcId="{F79BB194-DBCA-43B2-A947-ED79C9A6167A}" destId="{EFE4EB03-E745-45E6-B3D2-FF1B8503A748}" srcOrd="0" destOrd="0" presId="urn:microsoft.com/office/officeart/2005/8/layout/hProcess11"/>
    <dgm:cxn modelId="{B60C4BE4-EA3C-42C7-801B-057F3B0116D1}" type="presParOf" srcId="{D5EB2230-09DB-48A4-BB70-065ADBEF3B85}" destId="{E28B36A8-1660-4FAE-9668-E66F9D9276FD}" srcOrd="0" destOrd="0" presId="urn:microsoft.com/office/officeart/2005/8/layout/hProcess11"/>
    <dgm:cxn modelId="{15A10A9A-0D2A-448B-8286-2AAE9D524DA4}" type="presParOf" srcId="{D5EB2230-09DB-48A4-BB70-065ADBEF3B85}" destId="{63F348F1-AA35-458C-B307-07E66F88DF20}" srcOrd="1" destOrd="0" presId="urn:microsoft.com/office/officeart/2005/8/layout/hProcess11"/>
    <dgm:cxn modelId="{C32D2385-13B4-4258-871A-E7CD53C0C9D9}" type="presParOf" srcId="{63F348F1-AA35-458C-B307-07E66F88DF20}" destId="{4433B06D-3F0E-4C37-B7E0-738793B4B5C6}" srcOrd="0" destOrd="0" presId="urn:microsoft.com/office/officeart/2005/8/layout/hProcess11"/>
    <dgm:cxn modelId="{40D4EEF7-AF0E-4E88-93F5-744D47FDD4DC}" type="presParOf" srcId="{4433B06D-3F0E-4C37-B7E0-738793B4B5C6}" destId="{EFE4EB03-E745-45E6-B3D2-FF1B8503A748}" srcOrd="0" destOrd="0" presId="urn:microsoft.com/office/officeart/2005/8/layout/hProcess11"/>
    <dgm:cxn modelId="{413BAC51-7273-4400-B76B-F288727B6E5F}" type="presParOf" srcId="{4433B06D-3F0E-4C37-B7E0-738793B4B5C6}" destId="{261BB918-263F-475F-BBD0-81249BE44838}" srcOrd="1" destOrd="0" presId="urn:microsoft.com/office/officeart/2005/8/layout/hProcess11"/>
    <dgm:cxn modelId="{9E5EC5C2-8047-4E7F-BC42-E6E5B06141C0}" type="presParOf" srcId="{4433B06D-3F0E-4C37-B7E0-738793B4B5C6}" destId="{5C49A505-D8E1-4C06-B5CA-44A934AB9100}" srcOrd="2" destOrd="0" presId="urn:microsoft.com/office/officeart/2005/8/layout/hProcess11"/>
    <dgm:cxn modelId="{D7826A1A-4E9F-4E80-BE1F-2EFD2B7B8183}" type="presParOf" srcId="{63F348F1-AA35-458C-B307-07E66F88DF20}" destId="{2337C8B3-12A9-4BF7-B003-5577E3838A0D}" srcOrd="1" destOrd="0" presId="urn:microsoft.com/office/officeart/2005/8/layout/hProcess11"/>
    <dgm:cxn modelId="{F62B1A97-C08E-4E69-89B3-2DA3B46F88E8}" type="presParOf" srcId="{63F348F1-AA35-458C-B307-07E66F88DF20}" destId="{C32C3F72-D839-4805-9F7B-86DD657CC090}" srcOrd="2" destOrd="0" presId="urn:microsoft.com/office/officeart/2005/8/layout/hProcess11"/>
    <dgm:cxn modelId="{F7743ABD-C91A-47A9-9DC3-84E6CDD4E421}" type="presParOf" srcId="{C32C3F72-D839-4805-9F7B-86DD657CC090}" destId="{121472B0-A9AC-492F-B034-0BE963C9303A}" srcOrd="0" destOrd="0" presId="urn:microsoft.com/office/officeart/2005/8/layout/hProcess11"/>
    <dgm:cxn modelId="{DA727EDC-B2BF-48E5-AD5D-F3AED76D115E}" type="presParOf" srcId="{C32C3F72-D839-4805-9F7B-86DD657CC090}" destId="{CA0481BB-53D7-43DF-97EF-61D3DCF24170}" srcOrd="1" destOrd="0" presId="urn:microsoft.com/office/officeart/2005/8/layout/hProcess11"/>
    <dgm:cxn modelId="{A9BB3E48-E650-4F34-B55D-E23A431E992F}" type="presParOf" srcId="{C32C3F72-D839-4805-9F7B-86DD657CC090}" destId="{8C30746C-6292-4021-B80C-F0A653354AE9}" srcOrd="2" destOrd="0" presId="urn:microsoft.com/office/officeart/2005/8/layout/hProcess11"/>
    <dgm:cxn modelId="{331E989D-7B21-45D2-84E8-EEE19D5D5513}" type="presParOf" srcId="{63F348F1-AA35-458C-B307-07E66F88DF20}" destId="{B0B1D7F6-4FC9-4E1C-9B96-947A873FC3B3}" srcOrd="3" destOrd="0" presId="urn:microsoft.com/office/officeart/2005/8/layout/hProcess11"/>
    <dgm:cxn modelId="{20FA1517-96F6-42BA-8B59-277E259F989C}" type="presParOf" srcId="{63F348F1-AA35-458C-B307-07E66F88DF20}" destId="{7133F887-53D1-466B-B25A-85B11B904B4B}" srcOrd="4" destOrd="0" presId="urn:microsoft.com/office/officeart/2005/8/layout/hProcess11"/>
    <dgm:cxn modelId="{AE8968A4-777A-4103-AB5D-7FA2C90CF833}" type="presParOf" srcId="{7133F887-53D1-466B-B25A-85B11B904B4B}" destId="{04F091EA-C2EE-40CF-945C-90E556CC1D1F}" srcOrd="0" destOrd="0" presId="urn:microsoft.com/office/officeart/2005/8/layout/hProcess11"/>
    <dgm:cxn modelId="{CEE7B25A-6536-422E-A9E8-FE1EA8807A89}" type="presParOf" srcId="{7133F887-53D1-466B-B25A-85B11B904B4B}" destId="{EDD38A7C-4D17-47C9-8474-5335ECB89B45}" srcOrd="1" destOrd="0" presId="urn:microsoft.com/office/officeart/2005/8/layout/hProcess11"/>
    <dgm:cxn modelId="{98C4DF3A-7BE3-47D6-8FE1-38790A90857C}" type="presParOf" srcId="{7133F887-53D1-466B-B25A-85B11B904B4B}" destId="{E3B5B4CD-B527-45E8-9DC7-A17E1EC4C63A}" srcOrd="2" destOrd="0" presId="urn:microsoft.com/office/officeart/2005/8/layout/hProcess11"/>
    <dgm:cxn modelId="{F1107D87-332A-49CB-A793-166D81C4B7BF}" type="presParOf" srcId="{63F348F1-AA35-458C-B307-07E66F88DF20}" destId="{F96AE2B1-4324-4163-8FFF-312E4FC748E0}" srcOrd="5" destOrd="0" presId="urn:microsoft.com/office/officeart/2005/8/layout/hProcess11"/>
    <dgm:cxn modelId="{D750A4F5-3413-4C4E-A2E8-AB17514A0EE4}" type="presParOf" srcId="{63F348F1-AA35-458C-B307-07E66F88DF20}" destId="{E1CAB906-D907-4FD1-AC86-853844F3EB52}" srcOrd="6" destOrd="0" presId="urn:microsoft.com/office/officeart/2005/8/layout/hProcess11"/>
    <dgm:cxn modelId="{9731993C-3F22-4366-9522-0F0F40F85B9F}" type="presParOf" srcId="{E1CAB906-D907-4FD1-AC86-853844F3EB52}" destId="{801A6459-357A-47DD-9933-91232F207682}" srcOrd="0" destOrd="0" presId="urn:microsoft.com/office/officeart/2005/8/layout/hProcess11"/>
    <dgm:cxn modelId="{293807C8-CC16-48F1-AF2D-C8C3E37B2B46}" type="presParOf" srcId="{E1CAB906-D907-4FD1-AC86-853844F3EB52}" destId="{9E065FE9-128E-4331-9853-68FD1961DFCA}" srcOrd="1" destOrd="0" presId="urn:microsoft.com/office/officeart/2005/8/layout/hProcess11"/>
    <dgm:cxn modelId="{B25164D3-6D0B-4123-AFA1-C4BFB1AFC2C7}" type="presParOf" srcId="{E1CAB906-D907-4FD1-AC86-853844F3EB52}" destId="{36DEE109-1760-4847-AA28-37EE3E1484F2}" srcOrd="2" destOrd="0" presId="urn:microsoft.com/office/officeart/2005/8/layout/hProcess11"/>
    <dgm:cxn modelId="{DE49841B-5334-41D0-8EA7-56ECB8BE08A9}" type="presParOf" srcId="{63F348F1-AA35-458C-B307-07E66F88DF20}" destId="{95E419F5-A147-4637-A41D-90E12470D67A}" srcOrd="7" destOrd="0" presId="urn:microsoft.com/office/officeart/2005/8/layout/hProcess11"/>
    <dgm:cxn modelId="{65C427FE-3B1E-4501-B63A-39B591D2DED1}" type="presParOf" srcId="{63F348F1-AA35-458C-B307-07E66F88DF20}" destId="{AE2B2C7D-35BE-41FC-9406-325E997C2928}" srcOrd="8" destOrd="0" presId="urn:microsoft.com/office/officeart/2005/8/layout/hProcess11"/>
    <dgm:cxn modelId="{67D66945-9A8A-4B80-90F5-D55B630D7B10}" type="presParOf" srcId="{AE2B2C7D-35BE-41FC-9406-325E997C2928}" destId="{002834C3-2FCE-4F68-A200-179737733B9A}" srcOrd="0" destOrd="0" presId="urn:microsoft.com/office/officeart/2005/8/layout/hProcess11"/>
    <dgm:cxn modelId="{6F158D50-0183-4146-B0EE-C2BB373C68A7}" type="presParOf" srcId="{AE2B2C7D-35BE-41FC-9406-325E997C2928}" destId="{F333D71F-E7ED-4EFE-AF39-C792FF4CBAB8}" srcOrd="1" destOrd="0" presId="urn:microsoft.com/office/officeart/2005/8/layout/hProcess11"/>
    <dgm:cxn modelId="{23F9253B-80A3-4E0F-8B38-44D747BB4281}" type="presParOf" srcId="{AE2B2C7D-35BE-41FC-9406-325E997C2928}" destId="{4094B33A-C616-43BF-987B-6AC6880D8BD1}" srcOrd="2" destOrd="0" presId="urn:microsoft.com/office/officeart/2005/8/layout/hProcess11"/>
    <dgm:cxn modelId="{9AF616C9-E9F2-47D5-BA87-4C387852E886}" type="presParOf" srcId="{63F348F1-AA35-458C-B307-07E66F88DF20}" destId="{54359F5D-F879-4446-AF0D-B3EA47B7C189}" srcOrd="9" destOrd="0" presId="urn:microsoft.com/office/officeart/2005/8/layout/hProcess11"/>
    <dgm:cxn modelId="{E19DA879-81FF-4DEB-BBA1-EE735D4B23C0}" type="presParOf" srcId="{63F348F1-AA35-458C-B307-07E66F88DF20}" destId="{2BA668A0-AEAD-4C28-8C2F-878699C4E288}" srcOrd="10" destOrd="0" presId="urn:microsoft.com/office/officeart/2005/8/layout/hProcess11"/>
    <dgm:cxn modelId="{A5D4413A-676C-4368-ADF2-E7C2BBFA78FB}" type="presParOf" srcId="{2BA668A0-AEAD-4C28-8C2F-878699C4E288}" destId="{95F728C2-6CF7-44E6-AF32-18DC400AA2A8}" srcOrd="0" destOrd="0" presId="urn:microsoft.com/office/officeart/2005/8/layout/hProcess11"/>
    <dgm:cxn modelId="{20827D8B-D057-4C0E-BACA-CB736E582FA9}" type="presParOf" srcId="{2BA668A0-AEAD-4C28-8C2F-878699C4E288}" destId="{113EB7FF-E221-4E37-9AA8-E80002D9CAB9}" srcOrd="1" destOrd="0" presId="urn:microsoft.com/office/officeart/2005/8/layout/hProcess11"/>
    <dgm:cxn modelId="{A3FC0771-BDE8-4682-9F05-AC558418E97B}" type="presParOf" srcId="{2BA668A0-AEAD-4C28-8C2F-878699C4E288}" destId="{0452A7F0-26C3-4DDB-AD1A-C6D012B99402}" srcOrd="2" destOrd="0" presId="urn:microsoft.com/office/officeart/2005/8/layout/hProcess11"/>
    <dgm:cxn modelId="{55838111-C111-46D4-A9AE-343038B631EE}" type="presParOf" srcId="{63F348F1-AA35-458C-B307-07E66F88DF20}" destId="{DF16D600-8678-4F0A-9371-557548616213}" srcOrd="11" destOrd="0" presId="urn:microsoft.com/office/officeart/2005/8/layout/hProcess11"/>
    <dgm:cxn modelId="{567D2919-496D-469E-BF24-3A60BB8DC44F}" type="presParOf" srcId="{63F348F1-AA35-458C-B307-07E66F88DF20}" destId="{5D9D7FA2-777B-4FA7-A358-F412FA655C11}" srcOrd="12" destOrd="0" presId="urn:microsoft.com/office/officeart/2005/8/layout/hProcess11"/>
    <dgm:cxn modelId="{53068221-EFC0-4AAA-985D-A0A9D1D521E9}" type="presParOf" srcId="{5D9D7FA2-777B-4FA7-A358-F412FA655C11}" destId="{0B8786E5-6B49-4B6F-80D6-44BAC9587AE2}" srcOrd="0" destOrd="0" presId="urn:microsoft.com/office/officeart/2005/8/layout/hProcess11"/>
    <dgm:cxn modelId="{69C9A7A3-1ED7-4A08-91F4-779AF8F7488C}" type="presParOf" srcId="{5D9D7FA2-777B-4FA7-A358-F412FA655C11}" destId="{6ED9DE39-C29D-4C82-898E-DC48995C73EE}" srcOrd="1" destOrd="0" presId="urn:microsoft.com/office/officeart/2005/8/layout/hProcess11"/>
    <dgm:cxn modelId="{F001A195-18B5-4662-99B1-F2422D99F5CC}" type="presParOf" srcId="{5D9D7FA2-777B-4FA7-A358-F412FA655C11}" destId="{0BAA177F-3F0D-44A4-A7FB-4CD2FAF5C455}" srcOrd="2" destOrd="0" presId="urn:microsoft.com/office/officeart/2005/8/layout/hProcess11"/>
    <dgm:cxn modelId="{BF63046B-69CE-4A80-BCAD-32526F9DFB5A}" type="presParOf" srcId="{63F348F1-AA35-458C-B307-07E66F88DF20}" destId="{08EAF535-08B0-4839-A295-DDC1A43C35D1}" srcOrd="13" destOrd="0" presId="urn:microsoft.com/office/officeart/2005/8/layout/hProcess11"/>
    <dgm:cxn modelId="{59A248E4-58BF-4A2E-BD23-E3FC24AECD89}" type="presParOf" srcId="{63F348F1-AA35-458C-B307-07E66F88DF20}" destId="{BC21A809-857D-4C4A-A9D1-F8278ECA9E71}" srcOrd="14" destOrd="0" presId="urn:microsoft.com/office/officeart/2005/8/layout/hProcess11"/>
    <dgm:cxn modelId="{2C9B1DC3-3FFF-48E6-B7A5-95285FF9C5D4}" type="presParOf" srcId="{BC21A809-857D-4C4A-A9D1-F8278ECA9E71}" destId="{80847A33-527E-4C82-9D60-1758F44C72BA}" srcOrd="0" destOrd="0" presId="urn:microsoft.com/office/officeart/2005/8/layout/hProcess11"/>
    <dgm:cxn modelId="{81FAC972-341A-4B4E-971C-9CB82CAF17D6}" type="presParOf" srcId="{BC21A809-857D-4C4A-A9D1-F8278ECA9E71}" destId="{21249E02-A247-4168-B4AA-6D2D59FE3A3A}" srcOrd="1" destOrd="0" presId="urn:microsoft.com/office/officeart/2005/8/layout/hProcess11"/>
    <dgm:cxn modelId="{9D400FC6-50FD-4FF6-A8EE-F3FBA0D28F4D}" type="presParOf" srcId="{BC21A809-857D-4C4A-A9D1-F8278ECA9E71}" destId="{774877B0-5786-4BE2-A08F-62CB332C8CE3}" srcOrd="2" destOrd="0" presId="urn:microsoft.com/office/officeart/2005/8/layout/hProcess11"/>
    <dgm:cxn modelId="{A0F22DFC-B978-4497-907B-946D9A363083}" type="presParOf" srcId="{63F348F1-AA35-458C-B307-07E66F88DF20}" destId="{6C798221-2AEA-4EE0-BB13-4AD7B8528AF7}" srcOrd="15" destOrd="0" presId="urn:microsoft.com/office/officeart/2005/8/layout/hProcess11"/>
    <dgm:cxn modelId="{D005DC18-7032-47E6-A466-F37474E00592}" type="presParOf" srcId="{63F348F1-AA35-458C-B307-07E66F88DF20}" destId="{29530523-DC6B-4ED5-A648-47E6014EDD29}" srcOrd="16" destOrd="0" presId="urn:microsoft.com/office/officeart/2005/8/layout/hProcess11"/>
    <dgm:cxn modelId="{F372AB55-FDAC-43D8-A038-348DEF04665B}" type="presParOf" srcId="{29530523-DC6B-4ED5-A648-47E6014EDD29}" destId="{6198CDF1-20F2-4E57-9FD5-F01699124B49}" srcOrd="0" destOrd="0" presId="urn:microsoft.com/office/officeart/2005/8/layout/hProcess11"/>
    <dgm:cxn modelId="{D55C2F33-2B68-43ED-BA05-C9F8B95A1A4F}" type="presParOf" srcId="{29530523-DC6B-4ED5-A648-47E6014EDD29}" destId="{70337E5A-D198-43DB-8B50-082440893E04}" srcOrd="1" destOrd="0" presId="urn:microsoft.com/office/officeart/2005/8/layout/hProcess11"/>
    <dgm:cxn modelId="{349C08CB-F9F8-4F5C-B8AF-EE3C1AEFA10F}" type="presParOf" srcId="{29530523-DC6B-4ED5-A648-47E6014EDD29}" destId="{7F13D299-0DE4-4547-B956-2EE9A1C0BC86}" srcOrd="2" destOrd="0" presId="urn:microsoft.com/office/officeart/2005/8/layout/hProcess11"/>
    <dgm:cxn modelId="{4873BAAF-C9A3-4D7C-8FAF-B2795BE91BE0}" type="presParOf" srcId="{63F348F1-AA35-458C-B307-07E66F88DF20}" destId="{C49B9276-1737-410C-99FE-4B7AD77798CB}" srcOrd="17" destOrd="0" presId="urn:microsoft.com/office/officeart/2005/8/layout/hProcess11"/>
    <dgm:cxn modelId="{E9592BDB-483B-4A69-AD42-65624C315347}" type="presParOf" srcId="{63F348F1-AA35-458C-B307-07E66F88DF20}" destId="{493739D8-424A-43D7-94E5-0FB959BDDBD9}" srcOrd="18" destOrd="0" presId="urn:microsoft.com/office/officeart/2005/8/layout/hProcess11"/>
    <dgm:cxn modelId="{7EE21D34-5F6F-4CCB-86C8-1D356A42FFE6}" type="presParOf" srcId="{493739D8-424A-43D7-94E5-0FB959BDDBD9}" destId="{B7A099BD-44F7-4600-89D3-EB31259DA9D5}" srcOrd="0" destOrd="0" presId="urn:microsoft.com/office/officeart/2005/8/layout/hProcess11"/>
    <dgm:cxn modelId="{3F480E92-D7D3-4C22-9DE7-63C6B7041E58}" type="presParOf" srcId="{493739D8-424A-43D7-94E5-0FB959BDDBD9}" destId="{A04FF87A-3A88-40CE-B43D-3C92E530D8B5}" srcOrd="1" destOrd="0" presId="urn:microsoft.com/office/officeart/2005/8/layout/hProcess11"/>
    <dgm:cxn modelId="{6E2554EA-E6CA-4803-8F02-673D457FE01B}" type="presParOf" srcId="{493739D8-424A-43D7-94E5-0FB959BDDBD9}" destId="{1E55FCEA-2EAA-427B-A093-B117AD645CCE}" srcOrd="2" destOrd="0" presId="urn:microsoft.com/office/officeart/2005/8/layout/hProcess11"/>
    <dgm:cxn modelId="{3585AFC1-0228-4D53-BFE4-27658449C112}" type="presParOf" srcId="{63F348F1-AA35-458C-B307-07E66F88DF20}" destId="{A3E22235-2000-4BF3-9076-997A55E4E37D}" srcOrd="19" destOrd="0" presId="urn:microsoft.com/office/officeart/2005/8/layout/hProcess11"/>
    <dgm:cxn modelId="{1BD4252A-996F-4B43-9464-3C4201DB1DA6}" type="presParOf" srcId="{63F348F1-AA35-458C-B307-07E66F88DF20}" destId="{6C411C3B-42B0-4D4A-B1EE-DBA59364543B}" srcOrd="20" destOrd="0" presId="urn:microsoft.com/office/officeart/2005/8/layout/hProcess11"/>
    <dgm:cxn modelId="{4A0C0B1A-41B1-4525-AB09-FE7A0810F53C}" type="presParOf" srcId="{6C411C3B-42B0-4D4A-B1EE-DBA59364543B}" destId="{AFD8556F-DF98-4F47-826E-23FE892213A6}" srcOrd="0" destOrd="0" presId="urn:microsoft.com/office/officeart/2005/8/layout/hProcess11"/>
    <dgm:cxn modelId="{2A8F8DBC-B7A4-4B8A-87D2-AA12C93CCBB7}" type="presParOf" srcId="{6C411C3B-42B0-4D4A-B1EE-DBA59364543B}" destId="{80001203-16FA-4632-A34C-24CBD458730E}" srcOrd="1" destOrd="0" presId="urn:microsoft.com/office/officeart/2005/8/layout/hProcess11"/>
    <dgm:cxn modelId="{356E878E-B3D8-45B2-9F35-4B8089DC6941}" type="presParOf" srcId="{6C411C3B-42B0-4D4A-B1EE-DBA59364543B}" destId="{057A92F9-B6F4-429A-8BE9-B70DE4FF8E19}" srcOrd="2" destOrd="0" presId="urn:microsoft.com/office/officeart/2005/8/layout/hProcess11"/>
    <dgm:cxn modelId="{6A9C2B23-3036-42E9-8F03-EF9DBBF0B1A8}" type="presParOf" srcId="{63F348F1-AA35-458C-B307-07E66F88DF20}" destId="{CC4AB584-CDDF-4BC1-BD12-C6331E9CC983}" srcOrd="21" destOrd="0" presId="urn:microsoft.com/office/officeart/2005/8/layout/hProcess11"/>
    <dgm:cxn modelId="{89A8B67C-9D1C-4DE7-87DD-F59DC7B28267}" type="presParOf" srcId="{63F348F1-AA35-458C-B307-07E66F88DF20}" destId="{280D6727-C793-4964-A735-2DD93FD11EB7}" srcOrd="22" destOrd="0" presId="urn:microsoft.com/office/officeart/2005/8/layout/hProcess11"/>
    <dgm:cxn modelId="{D88D65E7-B9E6-4224-9B9A-5FD1F9E125DD}" type="presParOf" srcId="{280D6727-C793-4964-A735-2DD93FD11EB7}" destId="{C9609417-5330-4D3B-BE15-C433EA231B9F}" srcOrd="0" destOrd="0" presId="urn:microsoft.com/office/officeart/2005/8/layout/hProcess11"/>
    <dgm:cxn modelId="{DC715F96-11B3-430D-9889-94C02B1C69B2}" type="presParOf" srcId="{280D6727-C793-4964-A735-2DD93FD11EB7}" destId="{7F9D7C8A-0F77-417A-B4E6-D109C1F5C545}" srcOrd="1" destOrd="0" presId="urn:microsoft.com/office/officeart/2005/8/layout/hProcess11"/>
    <dgm:cxn modelId="{698EB372-E1CE-47E3-8B4A-159725EFB2A1}" type="presParOf" srcId="{280D6727-C793-4964-A735-2DD93FD11EB7}" destId="{F97958F2-A41D-4EFD-8AB3-70E1A6F0B545}" srcOrd="2" destOrd="0" presId="urn:microsoft.com/office/officeart/2005/8/layout/hProcess11"/>
    <dgm:cxn modelId="{4FA4D4E2-260E-4EA7-9341-D84DFA06E429}" type="presParOf" srcId="{63F348F1-AA35-458C-B307-07E66F88DF20}" destId="{5385E55E-BD03-445D-B16C-43B7907573CE}" srcOrd="23" destOrd="0" presId="urn:microsoft.com/office/officeart/2005/8/layout/hProcess11"/>
    <dgm:cxn modelId="{1FC903B8-03CD-4156-A7AA-F7A97EC6DDFC}" type="presParOf" srcId="{63F348F1-AA35-458C-B307-07E66F88DF20}" destId="{1B03529B-1711-4973-A94A-01FA5C360F1F}" srcOrd="24" destOrd="0" presId="urn:microsoft.com/office/officeart/2005/8/layout/hProcess11"/>
    <dgm:cxn modelId="{E4EBB71A-0B0B-45C1-AFB0-F0DF5EE3BBEB}" type="presParOf" srcId="{1B03529B-1711-4973-A94A-01FA5C360F1F}" destId="{D2FD0297-7C8B-4AE2-8C3D-2259ED5B8232}" srcOrd="0" destOrd="0" presId="urn:microsoft.com/office/officeart/2005/8/layout/hProcess11"/>
    <dgm:cxn modelId="{66122E43-A47B-4C4F-9431-76588E98AA77}" type="presParOf" srcId="{1B03529B-1711-4973-A94A-01FA5C360F1F}" destId="{DF09F648-8070-4173-8ED5-66EB9AB5A127}" srcOrd="1" destOrd="0" presId="urn:microsoft.com/office/officeart/2005/8/layout/hProcess11"/>
    <dgm:cxn modelId="{1E40DAD0-DC03-42A3-9D89-1155BDEA2279}" type="presParOf" srcId="{1B03529B-1711-4973-A94A-01FA5C360F1F}" destId="{3D43951A-5CEA-4B8E-B757-D7ABC19D0F5A}" srcOrd="2" destOrd="0" presId="urn:microsoft.com/office/officeart/2005/8/layout/hProcess11"/>
    <dgm:cxn modelId="{8BD9C9FF-31ED-46A6-ACF5-0EA58E2A99E2}" type="presParOf" srcId="{63F348F1-AA35-458C-B307-07E66F88DF20}" destId="{3C6C6084-ED39-4D7D-A47B-57CB5D507ED9}" srcOrd="25" destOrd="0" presId="urn:microsoft.com/office/officeart/2005/8/layout/hProcess11"/>
    <dgm:cxn modelId="{CD00CBA7-633A-457A-A756-4DD6EEF0F347}" type="presParOf" srcId="{63F348F1-AA35-458C-B307-07E66F88DF20}" destId="{E8F90E8A-6029-4757-B84E-6199D76A73E3}" srcOrd="26" destOrd="0" presId="urn:microsoft.com/office/officeart/2005/8/layout/hProcess11"/>
    <dgm:cxn modelId="{AC96BAF8-46B6-4AB6-9C00-2A698FC7C9ED}" type="presParOf" srcId="{E8F90E8A-6029-4757-B84E-6199D76A73E3}" destId="{4EAD4AA0-58C8-4871-B82D-CE53A9CB239C}" srcOrd="0" destOrd="0" presId="urn:microsoft.com/office/officeart/2005/8/layout/hProcess11"/>
    <dgm:cxn modelId="{3B88CE8E-9296-44F6-8BE0-148C764058F9}" type="presParOf" srcId="{E8F90E8A-6029-4757-B84E-6199D76A73E3}" destId="{3800F0B5-D2B7-4F63-8624-007355119B21}" srcOrd="1" destOrd="0" presId="urn:microsoft.com/office/officeart/2005/8/layout/hProcess11"/>
    <dgm:cxn modelId="{4923D154-07BA-4036-97AD-FBB6FF34C41F}" type="presParOf" srcId="{E8F90E8A-6029-4757-B84E-6199D76A73E3}" destId="{DABBD3A6-F1F9-4EAD-AF2E-0D4EBE36AA06}" srcOrd="2" destOrd="0" presId="urn:microsoft.com/office/officeart/2005/8/layout/hProcess11"/>
    <dgm:cxn modelId="{563DCA20-1D49-45B3-89A4-C505DB2B19A8}" type="presParOf" srcId="{63F348F1-AA35-458C-B307-07E66F88DF20}" destId="{A27BB793-F930-4257-A8CF-50EC9C75D1FF}" srcOrd="27" destOrd="0" presId="urn:microsoft.com/office/officeart/2005/8/layout/hProcess11"/>
    <dgm:cxn modelId="{FC79A8C9-CD4B-450B-8BB1-B99D6C82A203}" type="presParOf" srcId="{63F348F1-AA35-458C-B307-07E66F88DF20}" destId="{392F4089-C042-4A26-A8DC-BD6DBBE410A1}" srcOrd="28" destOrd="0" presId="urn:microsoft.com/office/officeart/2005/8/layout/hProcess11"/>
    <dgm:cxn modelId="{6533108D-BE43-4F31-A75E-4786F6B219FF}" type="presParOf" srcId="{392F4089-C042-4A26-A8DC-BD6DBBE410A1}" destId="{DDB5BE21-0B83-4209-BFD1-6344A79A63B0}" srcOrd="0" destOrd="0" presId="urn:microsoft.com/office/officeart/2005/8/layout/hProcess11"/>
    <dgm:cxn modelId="{0C0D05FC-ED53-44A0-ABCF-8C7C4A3F23A6}" type="presParOf" srcId="{392F4089-C042-4A26-A8DC-BD6DBBE410A1}" destId="{F679040A-F2CC-40A0-91D3-D4E78125BCE8}" srcOrd="1" destOrd="0" presId="urn:microsoft.com/office/officeart/2005/8/layout/hProcess11"/>
    <dgm:cxn modelId="{EC66F55A-7949-44B4-A6BB-2DAADDC1263C}" type="presParOf" srcId="{392F4089-C042-4A26-A8DC-BD6DBBE410A1}" destId="{96895284-2F74-434A-88E3-54E380270346}" srcOrd="2" destOrd="0" presId="urn:microsoft.com/office/officeart/2005/8/layout/hProcess11"/>
    <dgm:cxn modelId="{A7ABC342-79EC-4742-B0A5-3C9F58C26017}" type="presParOf" srcId="{63F348F1-AA35-458C-B307-07E66F88DF20}" destId="{C2E32214-2105-4D7A-9B93-1074960FA2FF}" srcOrd="29" destOrd="0" presId="urn:microsoft.com/office/officeart/2005/8/layout/hProcess11"/>
    <dgm:cxn modelId="{2780598E-586E-42CF-9D7D-5183EF9C91B6}" type="presParOf" srcId="{63F348F1-AA35-458C-B307-07E66F88DF20}" destId="{D859C100-0D98-49CB-88D8-E2247213FD6D}" srcOrd="30" destOrd="0" presId="urn:microsoft.com/office/officeart/2005/8/layout/hProcess11"/>
    <dgm:cxn modelId="{9B261A3D-84C0-4D59-B0FA-8107812DF466}" type="presParOf" srcId="{D859C100-0D98-49CB-88D8-E2247213FD6D}" destId="{7C97CD00-1B91-49F8-ABCD-EADFC0A796E7}" srcOrd="0" destOrd="0" presId="urn:microsoft.com/office/officeart/2005/8/layout/hProcess11"/>
    <dgm:cxn modelId="{F214E0E2-55A3-4134-BB09-C695450083B1}" type="presParOf" srcId="{D859C100-0D98-49CB-88D8-E2247213FD6D}" destId="{B89CEBC5-82E9-46E4-A72D-EE9C7C76B032}" srcOrd="1" destOrd="0" presId="urn:microsoft.com/office/officeart/2005/8/layout/hProcess11"/>
    <dgm:cxn modelId="{4D143EBE-A6AD-4FA8-BB9E-0AD702A604C0}" type="presParOf" srcId="{D859C100-0D98-49CB-88D8-E2247213FD6D}" destId="{1064F755-A14B-43E8-AAD0-8857788494D4}" srcOrd="2" destOrd="0" presId="urn:microsoft.com/office/officeart/2005/8/layout/hProcess11"/>
    <dgm:cxn modelId="{C1D3839E-F87E-4A6F-B474-10A5A843E5EA}" type="presParOf" srcId="{63F348F1-AA35-458C-B307-07E66F88DF20}" destId="{1B0A1FE7-C699-43EA-987F-70C5FCD71CE0}" srcOrd="31" destOrd="0" presId="urn:microsoft.com/office/officeart/2005/8/layout/hProcess11"/>
    <dgm:cxn modelId="{F8A16D6A-61C2-48E1-BAAB-0C043D0F0B06}" type="presParOf" srcId="{63F348F1-AA35-458C-B307-07E66F88DF20}" destId="{C42DC895-D70D-479A-8BC3-85793ECBEAD8}" srcOrd="32" destOrd="0" presId="urn:microsoft.com/office/officeart/2005/8/layout/hProcess11"/>
    <dgm:cxn modelId="{B346504C-884C-40E5-BB36-483272E13F11}" type="presParOf" srcId="{C42DC895-D70D-479A-8BC3-85793ECBEAD8}" destId="{EBA6426D-632C-48FD-A4DA-6F568C873298}" srcOrd="0" destOrd="0" presId="urn:microsoft.com/office/officeart/2005/8/layout/hProcess11"/>
    <dgm:cxn modelId="{B8FA4B69-175D-4312-B450-00D61248BD4F}" type="presParOf" srcId="{C42DC895-D70D-479A-8BC3-85793ECBEAD8}" destId="{06DFB769-694F-4BCB-89D3-BFE0F73F04C7}" srcOrd="1" destOrd="0" presId="urn:microsoft.com/office/officeart/2005/8/layout/hProcess11"/>
    <dgm:cxn modelId="{3076CE81-132D-47C9-8433-C517AFF05C64}" type="presParOf" srcId="{C42DC895-D70D-479A-8BC3-85793ECBEAD8}" destId="{AA7E6F1D-F40F-445D-B04F-2C6EF600A8D2}" srcOrd="2" destOrd="0" presId="urn:microsoft.com/office/officeart/2005/8/layout/hProcess11"/>
    <dgm:cxn modelId="{08E06BC9-A3CC-4B86-9C32-1A506AB54903}" type="presParOf" srcId="{63F348F1-AA35-458C-B307-07E66F88DF20}" destId="{4B13DC75-09F2-41BF-A2B3-6D5D2BE4A5B7}" srcOrd="33" destOrd="0" presId="urn:microsoft.com/office/officeart/2005/8/layout/hProcess11"/>
    <dgm:cxn modelId="{365F95A3-6D4B-4D0D-8475-FEAB3DA143CD}" type="presParOf" srcId="{63F348F1-AA35-458C-B307-07E66F88DF20}" destId="{E9A108D2-A27E-43FC-93A1-09ADB3A529FB}" srcOrd="34" destOrd="0" presId="urn:microsoft.com/office/officeart/2005/8/layout/hProcess11"/>
    <dgm:cxn modelId="{D3749D05-EAA2-47D2-9C73-67E8C1D70F4B}" type="presParOf" srcId="{E9A108D2-A27E-43FC-93A1-09ADB3A529FB}" destId="{62925CC8-838E-481A-A2E1-E5ED653D5F04}" srcOrd="0" destOrd="0" presId="urn:microsoft.com/office/officeart/2005/8/layout/hProcess11"/>
    <dgm:cxn modelId="{591FA5CE-42B4-4EB2-BEE0-880E3AB1DF86}" type="presParOf" srcId="{E9A108D2-A27E-43FC-93A1-09ADB3A529FB}" destId="{89D5B201-7FFA-4BBD-88C6-CE0DEEDCE08C}" srcOrd="1" destOrd="0" presId="urn:microsoft.com/office/officeart/2005/8/layout/hProcess11"/>
    <dgm:cxn modelId="{83B69F09-3914-4DFA-87C3-732312070773}" type="presParOf" srcId="{E9A108D2-A27E-43FC-93A1-09ADB3A529FB}" destId="{1662AE53-8862-48CB-987A-DA0C2C5B3852}" srcOrd="2" destOrd="0" presId="urn:microsoft.com/office/officeart/2005/8/layout/hProcess11"/>
    <dgm:cxn modelId="{107965A0-30A0-4AC7-8471-46FE56B77C8D}" type="presParOf" srcId="{63F348F1-AA35-458C-B307-07E66F88DF20}" destId="{5FB5B159-6B67-4C5C-9333-DD64299A2179}" srcOrd="35" destOrd="0" presId="urn:microsoft.com/office/officeart/2005/8/layout/hProcess11"/>
    <dgm:cxn modelId="{7E14D5FD-B4FA-4FC2-9DB4-8B112DD3C49A}" type="presParOf" srcId="{63F348F1-AA35-458C-B307-07E66F88DF20}" destId="{B4B1894F-C7D6-4041-B15B-C5A6AD004335}" srcOrd="36" destOrd="0" presId="urn:microsoft.com/office/officeart/2005/8/layout/hProcess11"/>
    <dgm:cxn modelId="{66FC984F-1011-42C1-9DA2-E4E009FE8D1F}" type="presParOf" srcId="{B4B1894F-C7D6-4041-B15B-C5A6AD004335}" destId="{D7EDB663-9EBE-4102-B62B-B94B36D192FB}" srcOrd="0" destOrd="0" presId="urn:microsoft.com/office/officeart/2005/8/layout/hProcess11"/>
    <dgm:cxn modelId="{AE0B6261-C25E-4440-9874-7ACD2590CE18}" type="presParOf" srcId="{B4B1894F-C7D6-4041-B15B-C5A6AD004335}" destId="{BC8FC199-282A-4D0B-BD40-6302111473B9}" srcOrd="1" destOrd="0" presId="urn:microsoft.com/office/officeart/2005/8/layout/hProcess11"/>
    <dgm:cxn modelId="{5B44F673-6794-44BF-ACE3-E30A3A7EC704}" type="presParOf" srcId="{B4B1894F-C7D6-4041-B15B-C5A6AD004335}" destId="{034987A7-66F4-45B7-B391-4924DF0EBCDE}" srcOrd="2" destOrd="0" presId="urn:microsoft.com/office/officeart/2005/8/layout/hProcess11"/>
    <dgm:cxn modelId="{C1E0CA4E-31C5-45C0-8898-4AC88372C763}" type="presParOf" srcId="{63F348F1-AA35-458C-B307-07E66F88DF20}" destId="{444C5D33-F586-49D9-8D3C-BAC1BCBA12D1}" srcOrd="37" destOrd="0" presId="urn:microsoft.com/office/officeart/2005/8/layout/hProcess11"/>
    <dgm:cxn modelId="{3982AFB5-845E-49FB-A853-94FEF20966D2}" type="presParOf" srcId="{63F348F1-AA35-458C-B307-07E66F88DF20}" destId="{8F8D588F-40EA-4BC8-A17F-840E987F3652}" srcOrd="38" destOrd="0" presId="urn:microsoft.com/office/officeart/2005/8/layout/hProcess11"/>
    <dgm:cxn modelId="{B655CFDC-6349-4FD4-BFAB-C1A6926C3259}" type="presParOf" srcId="{8F8D588F-40EA-4BC8-A17F-840E987F3652}" destId="{6EAF96AE-94AB-494A-8827-C22F93A5A90D}" srcOrd="0" destOrd="0" presId="urn:microsoft.com/office/officeart/2005/8/layout/hProcess11"/>
    <dgm:cxn modelId="{5E355F9A-4FCA-4B9B-8D85-383A250EC465}" type="presParOf" srcId="{8F8D588F-40EA-4BC8-A17F-840E987F3652}" destId="{F5EAC5BF-28AC-45C6-B763-9025A87109C6}" srcOrd="1" destOrd="0" presId="urn:microsoft.com/office/officeart/2005/8/layout/hProcess11"/>
    <dgm:cxn modelId="{87085D15-0106-4E1C-8E69-531306B82FAA}" type="presParOf" srcId="{8F8D588F-40EA-4BC8-A17F-840E987F3652}" destId="{28E539A5-7814-4ED2-B8D3-95DCB7F9DB9A}" srcOrd="2" destOrd="0" presId="urn:microsoft.com/office/officeart/2005/8/layout/hProcess11"/>
    <dgm:cxn modelId="{3F611E7D-199F-47BE-ACD3-C3ECB5DE28E2}" type="presParOf" srcId="{63F348F1-AA35-458C-B307-07E66F88DF20}" destId="{02FE66CF-B29A-4B1E-92A1-56B85737DFA4}" srcOrd="39" destOrd="0" presId="urn:microsoft.com/office/officeart/2005/8/layout/hProcess11"/>
    <dgm:cxn modelId="{A8F7BDF0-96D2-46F7-BB20-8E64F90367C0}" type="presParOf" srcId="{63F348F1-AA35-458C-B307-07E66F88DF20}" destId="{BFD88FE0-2548-45A4-9345-085F845D04B5}" srcOrd="40" destOrd="0" presId="urn:microsoft.com/office/officeart/2005/8/layout/hProcess11"/>
    <dgm:cxn modelId="{C4072E0C-7B0B-4B12-900F-96422618F643}" type="presParOf" srcId="{BFD88FE0-2548-45A4-9345-085F845D04B5}" destId="{E1A91B3B-D6FF-4C00-9939-3B98FAE7C7BD}" srcOrd="0" destOrd="0" presId="urn:microsoft.com/office/officeart/2005/8/layout/hProcess11"/>
    <dgm:cxn modelId="{5966EF98-27F3-4E61-8708-F26D095B711C}" type="presParOf" srcId="{BFD88FE0-2548-45A4-9345-085F845D04B5}" destId="{DA59A745-C415-4B52-802F-CEEBE51DAE52}" srcOrd="1" destOrd="0" presId="urn:microsoft.com/office/officeart/2005/8/layout/hProcess11"/>
    <dgm:cxn modelId="{2F1DEF86-942C-4D63-9588-08B819D285EA}" type="presParOf" srcId="{BFD88FE0-2548-45A4-9345-085F845D04B5}" destId="{E30400B7-1BEE-4738-8D7D-4593F18E6CD2}" srcOrd="2" destOrd="0" presId="urn:microsoft.com/office/officeart/2005/8/layout/hProcess11"/>
    <dgm:cxn modelId="{A00327C6-2F42-459B-B8A9-E2DB716D3421}" type="presParOf" srcId="{63F348F1-AA35-458C-B307-07E66F88DF20}" destId="{1CAF84BC-9D9A-433E-BD3C-E6F01C3A741B}" srcOrd="41" destOrd="0" presId="urn:microsoft.com/office/officeart/2005/8/layout/hProcess11"/>
    <dgm:cxn modelId="{5E7015E9-DF1F-4383-BA63-9CCF0E9A0F77}" type="presParOf" srcId="{63F348F1-AA35-458C-B307-07E66F88DF20}" destId="{4AC0A75E-1A17-4BAC-AA13-C0DA4A34A668}" srcOrd="42" destOrd="0" presId="urn:microsoft.com/office/officeart/2005/8/layout/hProcess11"/>
    <dgm:cxn modelId="{DDBBE422-31FB-4E53-952D-ECE859F7748D}" type="presParOf" srcId="{4AC0A75E-1A17-4BAC-AA13-C0DA4A34A668}" destId="{D6722CD6-8787-4FAE-8123-B9543FDDD38A}" srcOrd="0" destOrd="0" presId="urn:microsoft.com/office/officeart/2005/8/layout/hProcess11"/>
    <dgm:cxn modelId="{77E41AC5-0310-4378-8A59-D5FB97412934}" type="presParOf" srcId="{4AC0A75E-1A17-4BAC-AA13-C0DA4A34A668}" destId="{5448ED9C-B0A5-4FCA-A815-EDA4BD162387}" srcOrd="1" destOrd="0" presId="urn:microsoft.com/office/officeart/2005/8/layout/hProcess11"/>
    <dgm:cxn modelId="{35F1D628-5B53-48E6-A4BC-D3A760C8174D}" type="presParOf" srcId="{4AC0A75E-1A17-4BAC-AA13-C0DA4A34A668}" destId="{A5C1816A-5238-4BC0-A9C9-F7BCD234B328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8B36A8-1660-4FAE-9668-E66F9D9276FD}">
      <dsp:nvSpPr>
        <dsp:cNvPr id="0" name=""/>
        <dsp:cNvSpPr/>
      </dsp:nvSpPr>
      <dsp:spPr>
        <a:xfrm>
          <a:off x="0" y="1219199"/>
          <a:ext cx="7620000" cy="162560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E4EB03-E745-45E6-B3D2-FF1B8503A748}">
      <dsp:nvSpPr>
        <dsp:cNvPr id="0" name=""/>
        <dsp:cNvSpPr/>
      </dsp:nvSpPr>
      <dsp:spPr>
        <a:xfrm>
          <a:off x="483043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+mj-lt"/>
            </a:rPr>
            <a:t>1992</a:t>
          </a:r>
          <a:endParaRPr lang="en-GB" sz="1100" b="1" kern="1200" dirty="0">
            <a:latin typeface="+mj-lt"/>
          </a:endParaRPr>
        </a:p>
      </dsp:txBody>
      <dsp:txXfrm>
        <a:off x="483043" y="0"/>
        <a:ext cx="217329" cy="1625600"/>
      </dsp:txXfrm>
    </dsp:sp>
    <dsp:sp modelId="{261BB918-263F-475F-BBD0-81249BE44838}">
      <dsp:nvSpPr>
        <dsp:cNvPr id="0" name=""/>
        <dsp:cNvSpPr/>
      </dsp:nvSpPr>
      <dsp:spPr>
        <a:xfrm>
          <a:off x="443112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472B0-A9AC-492F-B034-0BE963C9303A}">
      <dsp:nvSpPr>
        <dsp:cNvPr id="0" name=""/>
        <dsp:cNvSpPr/>
      </dsp:nvSpPr>
      <dsp:spPr>
        <a:xfrm>
          <a:off x="755163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755163" y="2438399"/>
        <a:ext cx="217329" cy="1625600"/>
      </dsp:txXfrm>
    </dsp:sp>
    <dsp:sp modelId="{CA0481BB-53D7-43DF-97EF-61D3DCF24170}">
      <dsp:nvSpPr>
        <dsp:cNvPr id="0" name=""/>
        <dsp:cNvSpPr/>
      </dsp:nvSpPr>
      <dsp:spPr>
        <a:xfrm>
          <a:off x="715232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091EA-C2EE-40CF-945C-90E556CC1D1F}">
      <dsp:nvSpPr>
        <dsp:cNvPr id="0" name=""/>
        <dsp:cNvSpPr/>
      </dsp:nvSpPr>
      <dsp:spPr>
        <a:xfrm>
          <a:off x="1027283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1027283" y="0"/>
        <a:ext cx="217329" cy="1625600"/>
      </dsp:txXfrm>
    </dsp:sp>
    <dsp:sp modelId="{EDD38A7C-4D17-47C9-8474-5335ECB89B45}">
      <dsp:nvSpPr>
        <dsp:cNvPr id="0" name=""/>
        <dsp:cNvSpPr/>
      </dsp:nvSpPr>
      <dsp:spPr>
        <a:xfrm>
          <a:off x="987352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A6459-357A-47DD-9933-91232F207682}">
      <dsp:nvSpPr>
        <dsp:cNvPr id="0" name=""/>
        <dsp:cNvSpPr/>
      </dsp:nvSpPr>
      <dsp:spPr>
        <a:xfrm>
          <a:off x="1299402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1299402" y="2438399"/>
        <a:ext cx="217329" cy="1625600"/>
      </dsp:txXfrm>
    </dsp:sp>
    <dsp:sp modelId="{9E065FE9-128E-4331-9853-68FD1961DFCA}">
      <dsp:nvSpPr>
        <dsp:cNvPr id="0" name=""/>
        <dsp:cNvSpPr/>
      </dsp:nvSpPr>
      <dsp:spPr>
        <a:xfrm>
          <a:off x="1259471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834C3-2FCE-4F68-A200-179737733B9A}">
      <dsp:nvSpPr>
        <dsp:cNvPr id="0" name=""/>
        <dsp:cNvSpPr/>
      </dsp:nvSpPr>
      <dsp:spPr>
        <a:xfrm>
          <a:off x="1571522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1571522" y="0"/>
        <a:ext cx="217329" cy="1625600"/>
      </dsp:txXfrm>
    </dsp:sp>
    <dsp:sp modelId="{F333D71F-E7ED-4EFE-AF39-C792FF4CBAB8}">
      <dsp:nvSpPr>
        <dsp:cNvPr id="0" name=""/>
        <dsp:cNvSpPr/>
      </dsp:nvSpPr>
      <dsp:spPr>
        <a:xfrm>
          <a:off x="1531591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728C2-6CF7-44E6-AF32-18DC400AA2A8}">
      <dsp:nvSpPr>
        <dsp:cNvPr id="0" name=""/>
        <dsp:cNvSpPr/>
      </dsp:nvSpPr>
      <dsp:spPr>
        <a:xfrm>
          <a:off x="1843642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1843642" y="2438399"/>
        <a:ext cx="217329" cy="1625600"/>
      </dsp:txXfrm>
    </dsp:sp>
    <dsp:sp modelId="{113EB7FF-E221-4E37-9AA8-E80002D9CAB9}">
      <dsp:nvSpPr>
        <dsp:cNvPr id="0" name=""/>
        <dsp:cNvSpPr/>
      </dsp:nvSpPr>
      <dsp:spPr>
        <a:xfrm>
          <a:off x="1803711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786E5-6B49-4B6F-80D6-44BAC9587AE2}">
      <dsp:nvSpPr>
        <dsp:cNvPr id="0" name=""/>
        <dsp:cNvSpPr/>
      </dsp:nvSpPr>
      <dsp:spPr>
        <a:xfrm>
          <a:off x="2115762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2115762" y="0"/>
        <a:ext cx="217329" cy="1625600"/>
      </dsp:txXfrm>
    </dsp:sp>
    <dsp:sp modelId="{6ED9DE39-C29D-4C82-898E-DC48995C73EE}">
      <dsp:nvSpPr>
        <dsp:cNvPr id="0" name=""/>
        <dsp:cNvSpPr/>
      </dsp:nvSpPr>
      <dsp:spPr>
        <a:xfrm>
          <a:off x="2075831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847A33-527E-4C82-9D60-1758F44C72BA}">
      <dsp:nvSpPr>
        <dsp:cNvPr id="0" name=""/>
        <dsp:cNvSpPr/>
      </dsp:nvSpPr>
      <dsp:spPr>
        <a:xfrm>
          <a:off x="2387881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2387881" y="2438399"/>
        <a:ext cx="217329" cy="1625600"/>
      </dsp:txXfrm>
    </dsp:sp>
    <dsp:sp modelId="{21249E02-A247-4168-B4AA-6D2D59FE3A3A}">
      <dsp:nvSpPr>
        <dsp:cNvPr id="0" name=""/>
        <dsp:cNvSpPr/>
      </dsp:nvSpPr>
      <dsp:spPr>
        <a:xfrm>
          <a:off x="2347950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8CDF1-20F2-4E57-9FD5-F01699124B49}">
      <dsp:nvSpPr>
        <dsp:cNvPr id="0" name=""/>
        <dsp:cNvSpPr/>
      </dsp:nvSpPr>
      <dsp:spPr>
        <a:xfrm>
          <a:off x="2660001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+mj-lt"/>
            </a:rPr>
            <a:t>2000</a:t>
          </a:r>
        </a:p>
      </dsp:txBody>
      <dsp:txXfrm>
        <a:off x="2660001" y="0"/>
        <a:ext cx="217329" cy="1625600"/>
      </dsp:txXfrm>
    </dsp:sp>
    <dsp:sp modelId="{70337E5A-D198-43DB-8B50-082440893E04}">
      <dsp:nvSpPr>
        <dsp:cNvPr id="0" name=""/>
        <dsp:cNvSpPr/>
      </dsp:nvSpPr>
      <dsp:spPr>
        <a:xfrm>
          <a:off x="2620070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099BD-44F7-4600-89D3-EB31259DA9D5}">
      <dsp:nvSpPr>
        <dsp:cNvPr id="0" name=""/>
        <dsp:cNvSpPr/>
      </dsp:nvSpPr>
      <dsp:spPr>
        <a:xfrm>
          <a:off x="2932121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2932121" y="2438399"/>
        <a:ext cx="217329" cy="1625600"/>
      </dsp:txXfrm>
    </dsp:sp>
    <dsp:sp modelId="{A04FF87A-3A88-40CE-B43D-3C92E530D8B5}">
      <dsp:nvSpPr>
        <dsp:cNvPr id="0" name=""/>
        <dsp:cNvSpPr/>
      </dsp:nvSpPr>
      <dsp:spPr>
        <a:xfrm>
          <a:off x="2892190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8556F-DF98-4F47-826E-23FE892213A6}">
      <dsp:nvSpPr>
        <dsp:cNvPr id="0" name=""/>
        <dsp:cNvSpPr/>
      </dsp:nvSpPr>
      <dsp:spPr>
        <a:xfrm>
          <a:off x="3204241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3204241" y="0"/>
        <a:ext cx="217329" cy="1625600"/>
      </dsp:txXfrm>
    </dsp:sp>
    <dsp:sp modelId="{80001203-16FA-4632-A34C-24CBD458730E}">
      <dsp:nvSpPr>
        <dsp:cNvPr id="0" name=""/>
        <dsp:cNvSpPr/>
      </dsp:nvSpPr>
      <dsp:spPr>
        <a:xfrm>
          <a:off x="3164310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9417-5330-4D3B-BE15-C433EA231B9F}">
      <dsp:nvSpPr>
        <dsp:cNvPr id="0" name=""/>
        <dsp:cNvSpPr/>
      </dsp:nvSpPr>
      <dsp:spPr>
        <a:xfrm>
          <a:off x="3476360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+mj-lt"/>
            </a:rPr>
            <a:t>2003</a:t>
          </a:r>
        </a:p>
      </dsp:txBody>
      <dsp:txXfrm>
        <a:off x="3476360" y="2438399"/>
        <a:ext cx="217329" cy="1625600"/>
      </dsp:txXfrm>
    </dsp:sp>
    <dsp:sp modelId="{7F9D7C8A-0F77-417A-B4E6-D109C1F5C545}">
      <dsp:nvSpPr>
        <dsp:cNvPr id="0" name=""/>
        <dsp:cNvSpPr/>
      </dsp:nvSpPr>
      <dsp:spPr>
        <a:xfrm>
          <a:off x="3436429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D0297-7C8B-4AE2-8C3D-2259ED5B8232}">
      <dsp:nvSpPr>
        <dsp:cNvPr id="0" name=""/>
        <dsp:cNvSpPr/>
      </dsp:nvSpPr>
      <dsp:spPr>
        <a:xfrm>
          <a:off x="3748480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3748480" y="0"/>
        <a:ext cx="217329" cy="1625600"/>
      </dsp:txXfrm>
    </dsp:sp>
    <dsp:sp modelId="{DF09F648-8070-4173-8ED5-66EB9AB5A127}">
      <dsp:nvSpPr>
        <dsp:cNvPr id="0" name=""/>
        <dsp:cNvSpPr/>
      </dsp:nvSpPr>
      <dsp:spPr>
        <a:xfrm>
          <a:off x="3708549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D4AA0-58C8-4871-B82D-CE53A9CB239C}">
      <dsp:nvSpPr>
        <dsp:cNvPr id="0" name=""/>
        <dsp:cNvSpPr/>
      </dsp:nvSpPr>
      <dsp:spPr>
        <a:xfrm>
          <a:off x="4020600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4020600" y="2438399"/>
        <a:ext cx="217329" cy="1625600"/>
      </dsp:txXfrm>
    </dsp:sp>
    <dsp:sp modelId="{3800F0B5-D2B7-4F63-8624-007355119B21}">
      <dsp:nvSpPr>
        <dsp:cNvPr id="0" name=""/>
        <dsp:cNvSpPr/>
      </dsp:nvSpPr>
      <dsp:spPr>
        <a:xfrm>
          <a:off x="3980669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5BE21-0B83-4209-BFD1-6344A79A63B0}">
      <dsp:nvSpPr>
        <dsp:cNvPr id="0" name=""/>
        <dsp:cNvSpPr/>
      </dsp:nvSpPr>
      <dsp:spPr>
        <a:xfrm>
          <a:off x="4292719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4292719" y="0"/>
        <a:ext cx="217329" cy="1625600"/>
      </dsp:txXfrm>
    </dsp:sp>
    <dsp:sp modelId="{F679040A-F2CC-40A0-91D3-D4E78125BCE8}">
      <dsp:nvSpPr>
        <dsp:cNvPr id="0" name=""/>
        <dsp:cNvSpPr/>
      </dsp:nvSpPr>
      <dsp:spPr>
        <a:xfrm>
          <a:off x="4252788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7CD00-1B91-49F8-ABCD-EADFC0A796E7}">
      <dsp:nvSpPr>
        <dsp:cNvPr id="0" name=""/>
        <dsp:cNvSpPr/>
      </dsp:nvSpPr>
      <dsp:spPr>
        <a:xfrm>
          <a:off x="4564839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4564839" y="2438399"/>
        <a:ext cx="217329" cy="1625600"/>
      </dsp:txXfrm>
    </dsp:sp>
    <dsp:sp modelId="{B89CEBC5-82E9-46E4-A72D-EE9C7C76B032}">
      <dsp:nvSpPr>
        <dsp:cNvPr id="0" name=""/>
        <dsp:cNvSpPr/>
      </dsp:nvSpPr>
      <dsp:spPr>
        <a:xfrm>
          <a:off x="4524908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6426D-632C-48FD-A4DA-6F568C873298}">
      <dsp:nvSpPr>
        <dsp:cNvPr id="0" name=""/>
        <dsp:cNvSpPr/>
      </dsp:nvSpPr>
      <dsp:spPr>
        <a:xfrm>
          <a:off x="4836959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4836959" y="0"/>
        <a:ext cx="217329" cy="1625600"/>
      </dsp:txXfrm>
    </dsp:sp>
    <dsp:sp modelId="{06DFB769-694F-4BCB-89D3-BFE0F73F04C7}">
      <dsp:nvSpPr>
        <dsp:cNvPr id="0" name=""/>
        <dsp:cNvSpPr/>
      </dsp:nvSpPr>
      <dsp:spPr>
        <a:xfrm>
          <a:off x="4797028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25CC8-838E-481A-A2E1-E5ED653D5F04}">
      <dsp:nvSpPr>
        <dsp:cNvPr id="0" name=""/>
        <dsp:cNvSpPr/>
      </dsp:nvSpPr>
      <dsp:spPr>
        <a:xfrm>
          <a:off x="5109079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+mj-lt"/>
            </a:rPr>
            <a:t>2009</a:t>
          </a:r>
        </a:p>
      </dsp:txBody>
      <dsp:txXfrm>
        <a:off x="5109079" y="2438399"/>
        <a:ext cx="217329" cy="1625600"/>
      </dsp:txXfrm>
    </dsp:sp>
    <dsp:sp modelId="{89D5B201-7FFA-4BBD-88C6-CE0DEEDCE08C}">
      <dsp:nvSpPr>
        <dsp:cNvPr id="0" name=""/>
        <dsp:cNvSpPr/>
      </dsp:nvSpPr>
      <dsp:spPr>
        <a:xfrm>
          <a:off x="5069148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DB663-9EBE-4102-B62B-B94B36D192FB}">
      <dsp:nvSpPr>
        <dsp:cNvPr id="0" name=""/>
        <dsp:cNvSpPr/>
      </dsp:nvSpPr>
      <dsp:spPr>
        <a:xfrm>
          <a:off x="5381198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5381198" y="0"/>
        <a:ext cx="217329" cy="1625600"/>
      </dsp:txXfrm>
    </dsp:sp>
    <dsp:sp modelId="{BC8FC199-282A-4D0B-BD40-6302111473B9}">
      <dsp:nvSpPr>
        <dsp:cNvPr id="0" name=""/>
        <dsp:cNvSpPr/>
      </dsp:nvSpPr>
      <dsp:spPr>
        <a:xfrm>
          <a:off x="5341267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F96AE-94AB-494A-8827-C22F93A5A90D}">
      <dsp:nvSpPr>
        <dsp:cNvPr id="0" name=""/>
        <dsp:cNvSpPr/>
      </dsp:nvSpPr>
      <dsp:spPr>
        <a:xfrm>
          <a:off x="5653318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t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5653318" y="2438399"/>
        <a:ext cx="217329" cy="1625600"/>
      </dsp:txXfrm>
    </dsp:sp>
    <dsp:sp modelId="{F5EAC5BF-28AC-45C6-B763-9025A87109C6}">
      <dsp:nvSpPr>
        <dsp:cNvPr id="0" name=""/>
        <dsp:cNvSpPr/>
      </dsp:nvSpPr>
      <dsp:spPr>
        <a:xfrm>
          <a:off x="5613387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91B3B-D6FF-4C00-9939-3B98FAE7C7BD}">
      <dsp:nvSpPr>
        <dsp:cNvPr id="0" name=""/>
        <dsp:cNvSpPr/>
      </dsp:nvSpPr>
      <dsp:spPr>
        <a:xfrm>
          <a:off x="5925438" y="0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700" kern="1200" dirty="0"/>
        </a:p>
      </dsp:txBody>
      <dsp:txXfrm>
        <a:off x="5925438" y="0"/>
        <a:ext cx="217329" cy="1625600"/>
      </dsp:txXfrm>
    </dsp:sp>
    <dsp:sp modelId="{DA59A745-C415-4B52-802F-CEEBE51DAE52}">
      <dsp:nvSpPr>
        <dsp:cNvPr id="0" name=""/>
        <dsp:cNvSpPr/>
      </dsp:nvSpPr>
      <dsp:spPr>
        <a:xfrm>
          <a:off x="5885507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22CD6-8787-4FAE-8123-B9543FDDD38A}">
      <dsp:nvSpPr>
        <dsp:cNvPr id="0" name=""/>
        <dsp:cNvSpPr/>
      </dsp:nvSpPr>
      <dsp:spPr>
        <a:xfrm>
          <a:off x="6197558" y="2438399"/>
          <a:ext cx="217329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+mj-lt"/>
            </a:rPr>
            <a:t>2013</a:t>
          </a:r>
        </a:p>
      </dsp:txBody>
      <dsp:txXfrm>
        <a:off x="6197558" y="2438399"/>
        <a:ext cx="217329" cy="1625600"/>
      </dsp:txXfrm>
    </dsp:sp>
    <dsp:sp modelId="{5448ED9C-B0A5-4FCA-A815-EDA4BD162387}">
      <dsp:nvSpPr>
        <dsp:cNvPr id="0" name=""/>
        <dsp:cNvSpPr/>
      </dsp:nvSpPr>
      <dsp:spPr>
        <a:xfrm>
          <a:off x="6157627" y="1869210"/>
          <a:ext cx="114489" cy="1428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A065F70-D087-4F24-9047-707B9CBCF043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650BE5-1302-4D31-A6B0-1FDE2BA0F3BA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CNaqy1OtzN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0356" y="714356"/>
            <a:ext cx="8385048" cy="900106"/>
          </a:xfrm>
        </p:spPr>
        <p:txBody>
          <a:bodyPr/>
          <a:lstStyle/>
          <a:p>
            <a:r>
              <a:rPr lang="en-GB" dirty="0"/>
              <a:t>Common Agricultural Policy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214282" y="3857628"/>
            <a:ext cx="8643998" cy="2786082"/>
          </a:xfrm>
        </p:spPr>
        <p:txBody>
          <a:bodyPr>
            <a:normAutofit fontScale="92500"/>
          </a:bodyPr>
          <a:lstStyle/>
          <a:p>
            <a:pPr algn="l"/>
            <a:r>
              <a:rPr lang="en-GB" b="1" dirty="0">
                <a:latin typeface="+mj-lt"/>
              </a:rPr>
              <a:t>   Aim;</a:t>
            </a:r>
          </a:p>
          <a:p>
            <a:pPr algn="l">
              <a:buFont typeface="Arial" pitchFamily="34" charset="0"/>
              <a:buChar char="•"/>
            </a:pPr>
            <a:r>
              <a:rPr lang="en-GB" dirty="0">
                <a:latin typeface="+mj-lt"/>
              </a:rPr>
              <a:t> To introduce the CAP and the 2019 Agricultural Bill</a:t>
            </a:r>
          </a:p>
          <a:p>
            <a:pPr algn="l"/>
            <a:r>
              <a:rPr lang="en-GB" dirty="0">
                <a:latin typeface="+mj-lt"/>
              </a:rPr>
              <a:t>   </a:t>
            </a:r>
            <a:r>
              <a:rPr lang="en-GB" b="1" dirty="0">
                <a:latin typeface="+mj-lt"/>
              </a:rPr>
              <a:t>Objectives</a:t>
            </a:r>
          </a:p>
          <a:p>
            <a:pPr algn="l">
              <a:buFont typeface="Arial" pitchFamily="34" charset="0"/>
              <a:buChar char="•"/>
            </a:pPr>
            <a:r>
              <a:rPr lang="en-GB" dirty="0">
                <a:latin typeface="+mj-lt"/>
              </a:rPr>
              <a:t> Highlight the actions and the list objectives of the CAP.</a:t>
            </a:r>
          </a:p>
          <a:p>
            <a:pPr algn="l">
              <a:buFont typeface="Arial" pitchFamily="34" charset="0"/>
              <a:buChar char="•"/>
            </a:pPr>
            <a:r>
              <a:rPr lang="en-GB" dirty="0">
                <a:latin typeface="+mj-lt"/>
              </a:rPr>
              <a:t> Understand how the CAP has experienced reform overtime.</a:t>
            </a:r>
          </a:p>
          <a:p>
            <a:pPr algn="l">
              <a:buFont typeface="Arial" pitchFamily="34" charset="0"/>
              <a:buChar char="•"/>
            </a:pPr>
            <a:r>
              <a:rPr lang="en-GB" dirty="0">
                <a:latin typeface="+mj-lt"/>
              </a:rPr>
              <a:t> Show awareness of the implications of the 2019 Agricultural Bill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BD9B43-CB5C-4121-BC47-2E91EAFBFE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1700808"/>
            <a:ext cx="4680520" cy="209380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CAP?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400552" cy="438912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+mj-lt"/>
              </a:rPr>
              <a:t>The CAP is an agricultural policy for the European Union (EU).</a:t>
            </a:r>
          </a:p>
          <a:p>
            <a:r>
              <a:rPr lang="en-GB" dirty="0">
                <a:latin typeface="+mj-lt"/>
              </a:rPr>
              <a:t>It was introduced in 1962 and has been subject to various amendments since.</a:t>
            </a:r>
          </a:p>
          <a:p>
            <a:r>
              <a:rPr lang="en-GB" dirty="0">
                <a:latin typeface="+mj-lt"/>
              </a:rPr>
              <a:t>Criticised for its costs and environmental/humanitarian impacts.</a:t>
            </a:r>
          </a:p>
          <a:p>
            <a:r>
              <a:rPr lang="en-GB" dirty="0">
                <a:latin typeface="+mj-lt"/>
                <a:hlinkClick r:id="rId2"/>
              </a:rPr>
              <a:t>https://www.youtube.com/watch?v=CNaqy1OtzNk</a:t>
            </a:r>
            <a:r>
              <a:rPr lang="en-GB" dirty="0">
                <a:latin typeface="+mj-lt"/>
              </a:rPr>
              <a:t> </a:t>
            </a:r>
          </a:p>
        </p:txBody>
      </p:sp>
      <p:pic>
        <p:nvPicPr>
          <p:cNvPr id="5122" name="Picture 2" descr="Image result for common agricultural polic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357430"/>
            <a:ext cx="3912047" cy="29575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Image result for common agricultural polic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9" name="AutoShape 5" descr="http://www.consilium.europa.eu/media/33296/1803_cap_part1_thumbnail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/>
          <a:srcRect l="26940" t="39258" r="28587" b="8007"/>
          <a:stretch>
            <a:fillRect/>
          </a:stretch>
        </p:blipFill>
        <p:spPr bwMode="auto">
          <a:xfrm>
            <a:off x="428596" y="1071546"/>
            <a:ext cx="8286808" cy="552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Image result for common agricultural polic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9" name="AutoShape 5" descr="http://www.consilium.europa.eu/media/33296/1803_cap_part1_thumbnail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9458" name="Picture 2" descr="Image result for common agricultural polic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142984"/>
            <a:ext cx="7215238" cy="54114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 Reforms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935480"/>
            <a:ext cx="6500858" cy="4389120"/>
          </a:xfrm>
        </p:spPr>
        <p:txBody>
          <a:bodyPr>
            <a:normAutofit/>
          </a:bodyPr>
          <a:lstStyle/>
          <a:p>
            <a:r>
              <a:rPr lang="en-GB" dirty="0">
                <a:latin typeface="+mj-lt"/>
              </a:rPr>
              <a:t>The CAP has experienced 5 major reforms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latin typeface="+mj-lt"/>
              </a:rPr>
              <a:t> 1) The 1992 Reform: The Great Turning Point.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latin typeface="+mj-lt"/>
              </a:rPr>
              <a:t> 2) Agenda 2000: Building upon 1992 reform.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latin typeface="+mj-lt"/>
              </a:rPr>
              <a:t> 3) The June 2003 Reform: Towards a CAP based on decoupled aid.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latin typeface="+mj-lt"/>
              </a:rPr>
              <a:t> 4) The 2009 ‘Health Check’: Consolidating the 2003 reform framework.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latin typeface="+mj-lt"/>
              </a:rPr>
              <a:t> 5) The 2013 Reform: A more global and integrated approach.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 Reforms (Timeline)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785786" y="2143116"/>
          <a:ext cx="7620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EEFC6-C6DD-4FA2-A6FC-E3FE50EB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2019-20 Agriculture Bill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019DF-98F5-4780-ABA1-0643B04F5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38912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+mj-lt"/>
              </a:rPr>
              <a:t>Announced in the Queen’s Speech on 19</a:t>
            </a:r>
            <a:r>
              <a:rPr lang="en-GB" baseline="30000" dirty="0">
                <a:latin typeface="+mj-lt"/>
              </a:rPr>
              <a:t>th</a:t>
            </a:r>
            <a:r>
              <a:rPr lang="en-GB" dirty="0">
                <a:latin typeface="+mj-lt"/>
              </a:rPr>
              <a:t> December 2020.</a:t>
            </a:r>
          </a:p>
          <a:p>
            <a:r>
              <a:rPr lang="en-GB" dirty="0">
                <a:latin typeface="+mj-lt"/>
              </a:rPr>
              <a:t>It highly resembles the previous Agriculture Bill 2017-19, although it does feature new measures.</a:t>
            </a:r>
          </a:p>
          <a:p>
            <a:r>
              <a:rPr lang="en-GB" dirty="0">
                <a:latin typeface="+mj-lt"/>
              </a:rPr>
              <a:t>The main features include;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Provides power for developing new farm support in England.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Intervenes in agricultural markets when necessary.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Attempts to increase transparency and fairness in the supply chain.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Includes measures on marketing standards and carcass classification.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>
                <a:latin typeface="+mj-lt"/>
              </a:rPr>
              <a:t>Sets out provisions for the UK to meet targets according to the WTO.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ECA2C-581F-4BB1-9DEE-B84DE0748E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935480"/>
            <a:ext cx="2304256" cy="174347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D9B0577-19CB-46F2-BEF0-24396CAA09F0}"/>
              </a:ext>
            </a:extLst>
          </p:cNvPr>
          <p:cNvCxnSpPr>
            <a:cxnSpLocks/>
          </p:cNvCxnSpPr>
          <p:nvPr/>
        </p:nvCxnSpPr>
        <p:spPr>
          <a:xfrm>
            <a:off x="7236296" y="3726552"/>
            <a:ext cx="0" cy="85457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FA929516-8FA8-498A-AA9F-FF42710C1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9179" y="4604931"/>
            <a:ext cx="3338560" cy="174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04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ustom 11">
      <a:dk1>
        <a:sysClr val="windowText" lastClr="000000"/>
      </a:dk1>
      <a:lt1>
        <a:sysClr val="window" lastClr="FFFFFF"/>
      </a:lt1>
      <a:dk2>
        <a:srgbClr val="387025"/>
      </a:dk2>
      <a:lt2>
        <a:srgbClr val="E4F4DF"/>
      </a:lt2>
      <a:accent1>
        <a:srgbClr val="B0DFA0"/>
      </a:accent1>
      <a:accent2>
        <a:srgbClr val="B0DFA0"/>
      </a:accent2>
      <a:accent3>
        <a:srgbClr val="B0DFA0"/>
      </a:accent3>
      <a:accent4>
        <a:srgbClr val="10CF9B"/>
      </a:accent4>
      <a:accent5>
        <a:srgbClr val="B0DFA0"/>
      </a:accent5>
      <a:accent6>
        <a:srgbClr val="B0DFA0"/>
      </a:accent6>
      <a:hlink>
        <a:srgbClr val="5DF0F6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210</TotalTime>
  <Words>278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Constantia</vt:lpstr>
      <vt:lpstr>Wingdings</vt:lpstr>
      <vt:lpstr>Wingdings 2</vt:lpstr>
      <vt:lpstr>Flow</vt:lpstr>
      <vt:lpstr>Common Agricultural Policy </vt:lpstr>
      <vt:lpstr>What is the CAP?</vt:lpstr>
      <vt:lpstr>PowerPoint Presentation</vt:lpstr>
      <vt:lpstr>PowerPoint Presentation</vt:lpstr>
      <vt:lpstr>CAP Reforms</vt:lpstr>
      <vt:lpstr>CAP Reforms (Timeline)</vt:lpstr>
      <vt:lpstr>2019-20 Agriculture Bill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Common Agricultural Policy</dc:title>
  <dc:creator>Viv</dc:creator>
  <cp:lastModifiedBy>Joshua Morgan (1906265)</cp:lastModifiedBy>
  <cp:revision>17</cp:revision>
  <dcterms:created xsi:type="dcterms:W3CDTF">2020-02-01T11:23:39Z</dcterms:created>
  <dcterms:modified xsi:type="dcterms:W3CDTF">2020-02-03T14:29:43Z</dcterms:modified>
</cp:coreProperties>
</file>