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316" r:id="rId4"/>
    <p:sldId id="305" r:id="rId5"/>
    <p:sldId id="268" r:id="rId6"/>
    <p:sldId id="312" r:id="rId7"/>
    <p:sldId id="272" r:id="rId8"/>
    <p:sldId id="271" r:id="rId9"/>
    <p:sldId id="273" r:id="rId10"/>
    <p:sldId id="313" r:id="rId11"/>
    <p:sldId id="276" r:id="rId12"/>
    <p:sldId id="306" r:id="rId13"/>
    <p:sldId id="314" r:id="rId14"/>
    <p:sldId id="298" r:id="rId15"/>
    <p:sldId id="299" r:id="rId16"/>
    <p:sldId id="300" r:id="rId17"/>
    <p:sldId id="278" r:id="rId18"/>
    <p:sldId id="308" r:id="rId19"/>
    <p:sldId id="279" r:id="rId20"/>
    <p:sldId id="30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</p:showPr>
  <p:clrMru>
    <a:srgbClr val="CC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file:///C:\Users\Christel\Documents\confbathjune2011\Presentation%20The%20Mariage%20of%20Sky%20and%20Earth.pptx%23-1,1,1.%20Slide%201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Word_2007_Document1.docx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4" Type="http://schemas.openxmlformats.org/officeDocument/2006/relationships/package" Target="../embeddings/Word_2007_Document2.doc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SCF14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395536" y="404665"/>
            <a:ext cx="8424936" cy="1964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 smtClean="0">
                <a:solidFill>
                  <a:schemeClr val="tx1">
                    <a:lumMod val="65000"/>
                  </a:schemeClr>
                </a:solidFill>
              </a:rPr>
              <a:t>The Marriage between Earth and Sky.</a:t>
            </a:r>
          </a:p>
          <a:p>
            <a:pPr algn="ctr">
              <a:lnSpc>
                <a:spcPct val="150000"/>
              </a:lnSpc>
            </a:pPr>
            <a:r>
              <a:rPr lang="en-GB" sz="2800" dirty="0" smtClean="0">
                <a:solidFill>
                  <a:schemeClr val="tx1">
                    <a:lumMod val="65000"/>
                  </a:schemeClr>
                </a:solidFill>
              </a:rPr>
              <a:t>Astrology as a </a:t>
            </a:r>
            <a:r>
              <a:rPr lang="en-GB" sz="2800" dirty="0" err="1" smtClean="0">
                <a:solidFill>
                  <a:schemeClr val="tx1">
                    <a:lumMod val="65000"/>
                  </a:schemeClr>
                </a:solidFill>
              </a:rPr>
              <a:t>Poiesis</a:t>
            </a:r>
            <a:r>
              <a:rPr lang="en-GB" sz="2800" dirty="0" smtClean="0">
                <a:solidFill>
                  <a:schemeClr val="tx1">
                    <a:lumMod val="65000"/>
                  </a:schemeClr>
                </a:solidFill>
              </a:rPr>
              <a:t> of Life in Central East Madagascar.</a:t>
            </a:r>
            <a:endParaRPr lang="en-GB" sz="28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1560" y="5805264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Sky and Symbol.  An Interdisciplinary Academic Conference.  Bath 4-5 June 2011.</a:t>
            </a:r>
          </a:p>
          <a:p>
            <a:pPr algn="ctr"/>
            <a:r>
              <a:rPr lang="en-GB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Christel </a:t>
            </a:r>
            <a:r>
              <a:rPr lang="en-GB" dirty="0" err="1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Mattheeuws</a:t>
            </a:r>
            <a:endParaRPr lang="en-GB" dirty="0" smtClean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hlinkClick r:id="rId2" action="ppaction://hlinkpres?slideindex=1&amp;slidetitle=1. Slide 1"/>
          </p:cNvPr>
          <p:cNvSpPr txBox="1"/>
          <p:nvPr/>
        </p:nvSpPr>
        <p:spPr>
          <a:xfrm>
            <a:off x="3779912" y="3428999"/>
            <a:ext cx="10215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Antananarivo</a:t>
            </a:r>
            <a:endParaRPr lang="en-GB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4427984" y="292494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Bezanozano</a:t>
            </a:r>
            <a:endParaRPr lang="en-GB" dirty="0"/>
          </a:p>
        </p:txBody>
      </p:sp>
      <p:pic>
        <p:nvPicPr>
          <p:cNvPr id="2" name="Picture 1" descr="1Madagascar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0"/>
            <a:ext cx="460851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3635896" y="3645025"/>
            <a:ext cx="14428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2"/>
                </a:solidFill>
              </a:rPr>
              <a:t>Antananarivo</a:t>
            </a:r>
            <a:endParaRPr lang="en-GB" sz="1400" dirty="0">
              <a:solidFill>
                <a:schemeClr val="bg2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11960" y="2852936"/>
            <a:ext cx="16075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2"/>
                </a:solidFill>
              </a:rPr>
              <a:t>Bezanozano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411760" y="76470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bg2"/>
                </a:solidFill>
              </a:rPr>
              <a:t>Madagascar</a:t>
            </a:r>
            <a:endParaRPr lang="en-GB" sz="2800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Astrological Architecture of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Land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Content Placeholder 4" descr="18sarintanyempty - Copy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996952"/>
            <a:ext cx="2770638" cy="25008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ia_003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2915816" y="1844824"/>
            <a:ext cx="6084167" cy="3886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F14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48680"/>
            <a:ext cx="7920880" cy="56886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F14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Landscape creations generated astrologically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Content Placeholder 3" descr="dia_003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004" y="1668462"/>
            <a:ext cx="6793992" cy="4572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1907704" y="5301208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rgbClr val="FFC000"/>
                </a:solidFill>
              </a:rPr>
              <a:t>Blessing the fundaments of a new village and house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a_004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764704"/>
            <a:ext cx="7344816" cy="5328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4564131" y="-214314"/>
            <a:chExt cx="20319999" cy="15240000"/>
          </a:xfrm>
        </p:grpSpPr>
        <p:pic>
          <p:nvPicPr>
            <p:cNvPr id="13316" name="Picture 1" descr="dia_0034.jpg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64131" y="-214314"/>
              <a:ext cx="6500857" cy="4921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17" name="Picture 2" descr="dia_0037.jpg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564131" y="4706917"/>
              <a:ext cx="6500857" cy="49212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18" name="Picture 3" descr="dia_0040.jpg"/>
            <p:cNvPicPr>
              <a:picLocks noChangeAspect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564131" y="9628202"/>
              <a:ext cx="6500857" cy="53974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19" name="Picture 4" descr="dia_0041.jpg"/>
            <p:cNvPicPr>
              <a:picLocks noChangeAspect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072855" y="9469450"/>
              <a:ext cx="6826297" cy="55562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20" name="Picture 5" descr="dia_0042.jpg"/>
            <p:cNvPicPr>
              <a:picLocks noChangeAspect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1072855" y="4706917"/>
              <a:ext cx="6818360" cy="48895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21" name="Picture 6" descr="dia_0046.jpg"/>
            <p:cNvPicPr>
              <a:picLocks noChangeAspect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1072855" y="-214314"/>
              <a:ext cx="6826297" cy="4921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22" name="Picture 7" descr="dia_0048.jpg"/>
            <p:cNvPicPr>
              <a:picLocks noChangeAspect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7740401" y="9628202"/>
              <a:ext cx="7143729" cy="53974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23" name="Picture 8" descr="dia_0052.jpg"/>
            <p:cNvPicPr>
              <a:picLocks noChangeAspect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17899153" y="4706917"/>
              <a:ext cx="6984977" cy="49212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3324" name="Picture 9" descr="dia_0053.jpg"/>
            <p:cNvPicPr>
              <a:picLocks noChangeAspect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7740401" y="-214314"/>
              <a:ext cx="7143729" cy="4921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315" name="TextBox 11"/>
          <p:cNvSpPr txBox="1">
            <a:spLocks noChangeArrowheads="1"/>
          </p:cNvSpPr>
          <p:nvPr/>
        </p:nvSpPr>
        <p:spPr bwMode="auto">
          <a:xfrm>
            <a:off x="467544" y="1689973"/>
            <a:ext cx="867645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en-GB" sz="2800" dirty="0" smtClean="0">
                <a:solidFill>
                  <a:srgbClr val="FFC000"/>
                </a:solidFill>
                <a:latin typeface="Calibri" pitchFamily="34" charset="0"/>
              </a:rPr>
              <a:t>Manifestations of complex (re)generative life processes</a:t>
            </a:r>
            <a:endParaRPr lang="en-GB" sz="2800" dirty="0">
              <a:solidFill>
                <a:srgbClr val="FFC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oublecalendar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628800"/>
            <a:ext cx="9142281" cy="44481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Landscape as an entanglement of different life paths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Content Placeholder 4" descr="tsodrano trano fotsy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772816"/>
            <a:ext cx="4896544" cy="43204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5meshwork.bmp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508104" y="2420888"/>
            <a:ext cx="3466728" cy="29346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SCF14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548680"/>
            <a:ext cx="7848872" cy="5877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F14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404664"/>
            <a:ext cx="7920880" cy="5877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Place constitutes conditions of appearance and growth.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Content Placeholder 5" descr="22androweather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492896"/>
            <a:ext cx="2880320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Content Placeholder 6" descr="DSCF141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491880" y="1628800"/>
            <a:ext cx="5436096" cy="4608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7'tomb.bmp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CCFF99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0" y="2276872"/>
            <a:ext cx="9144000" cy="4581128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F141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776113"/>
            <a:ext cx="7772400" cy="52304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2androweather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908720"/>
            <a:ext cx="6264696" cy="52565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Content Placeholder 4" descr="androweather1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708920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SCF140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347864" y="1700808"/>
            <a:ext cx="5616624" cy="468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225571" y="2850958"/>
            <a:ext cx="621499" cy="584969"/>
          </a:xfrm>
          <a:custGeom>
            <a:avLst/>
            <a:gdLst>
              <a:gd name="connsiteX0" fmla="*/ 51520 w 621499"/>
              <a:gd name="connsiteY0" fmla="*/ 44642 h 584969"/>
              <a:gd name="connsiteX1" fmla="*/ 148502 w 621499"/>
              <a:gd name="connsiteY1" fmla="*/ 16933 h 584969"/>
              <a:gd name="connsiteX2" fmla="*/ 190065 w 621499"/>
              <a:gd name="connsiteY2" fmla="*/ 3078 h 584969"/>
              <a:gd name="connsiteX3" fmla="*/ 536429 w 621499"/>
              <a:gd name="connsiteY3" fmla="*/ 16933 h 584969"/>
              <a:gd name="connsiteX4" fmla="*/ 564138 w 621499"/>
              <a:gd name="connsiteY4" fmla="*/ 58497 h 584969"/>
              <a:gd name="connsiteX5" fmla="*/ 605702 w 621499"/>
              <a:gd name="connsiteY5" fmla="*/ 141624 h 584969"/>
              <a:gd name="connsiteX6" fmla="*/ 591847 w 621499"/>
              <a:gd name="connsiteY6" fmla="*/ 474133 h 584969"/>
              <a:gd name="connsiteX7" fmla="*/ 577993 w 621499"/>
              <a:gd name="connsiteY7" fmla="*/ 515697 h 584969"/>
              <a:gd name="connsiteX8" fmla="*/ 453302 w 621499"/>
              <a:gd name="connsiteY8" fmla="*/ 584969 h 584969"/>
              <a:gd name="connsiteX9" fmla="*/ 217774 w 621499"/>
              <a:gd name="connsiteY9" fmla="*/ 571115 h 584969"/>
              <a:gd name="connsiteX10" fmla="*/ 176211 w 621499"/>
              <a:gd name="connsiteY10" fmla="*/ 557260 h 584969"/>
              <a:gd name="connsiteX11" fmla="*/ 79229 w 621499"/>
              <a:gd name="connsiteY11" fmla="*/ 529551 h 584969"/>
              <a:gd name="connsiteX12" fmla="*/ 37665 w 621499"/>
              <a:gd name="connsiteY12" fmla="*/ 487987 h 584969"/>
              <a:gd name="connsiteX13" fmla="*/ 37665 w 621499"/>
              <a:gd name="connsiteY13" fmla="*/ 252460 h 584969"/>
              <a:gd name="connsiteX14" fmla="*/ 65374 w 621499"/>
              <a:gd name="connsiteY14" fmla="*/ 127769 h 584969"/>
              <a:gd name="connsiteX15" fmla="*/ 93084 w 621499"/>
              <a:gd name="connsiteY15" fmla="*/ 100060 h 584969"/>
              <a:gd name="connsiteX16" fmla="*/ 120793 w 621499"/>
              <a:gd name="connsiteY16" fmla="*/ 58497 h 584969"/>
              <a:gd name="connsiteX17" fmla="*/ 162356 w 621499"/>
              <a:gd name="connsiteY17" fmla="*/ 16933 h 584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21499" h="584969">
                <a:moveTo>
                  <a:pt x="51520" y="44642"/>
                </a:moveTo>
                <a:cubicBezTo>
                  <a:pt x="151182" y="11420"/>
                  <a:pt x="26718" y="51729"/>
                  <a:pt x="148502" y="16933"/>
                </a:cubicBezTo>
                <a:cubicBezTo>
                  <a:pt x="162544" y="12921"/>
                  <a:pt x="176211" y="7696"/>
                  <a:pt x="190065" y="3078"/>
                </a:cubicBezTo>
                <a:cubicBezTo>
                  <a:pt x="305520" y="7696"/>
                  <a:pt x="422130" y="0"/>
                  <a:pt x="536429" y="16933"/>
                </a:cubicBezTo>
                <a:cubicBezTo>
                  <a:pt x="552900" y="19373"/>
                  <a:pt x="556691" y="43604"/>
                  <a:pt x="564138" y="58497"/>
                </a:cubicBezTo>
                <a:cubicBezTo>
                  <a:pt x="621499" y="173218"/>
                  <a:pt x="526291" y="22506"/>
                  <a:pt x="605702" y="141624"/>
                </a:cubicBezTo>
                <a:cubicBezTo>
                  <a:pt x="601084" y="252460"/>
                  <a:pt x="600042" y="363504"/>
                  <a:pt x="591847" y="474133"/>
                </a:cubicBezTo>
                <a:cubicBezTo>
                  <a:pt x="590768" y="488697"/>
                  <a:pt x="588320" y="505370"/>
                  <a:pt x="577993" y="515697"/>
                </a:cubicBezTo>
                <a:cubicBezTo>
                  <a:pt x="530354" y="563336"/>
                  <a:pt x="505567" y="567548"/>
                  <a:pt x="453302" y="584969"/>
                </a:cubicBezTo>
                <a:cubicBezTo>
                  <a:pt x="374793" y="580351"/>
                  <a:pt x="296029" y="578940"/>
                  <a:pt x="217774" y="571115"/>
                </a:cubicBezTo>
                <a:cubicBezTo>
                  <a:pt x="203243" y="569662"/>
                  <a:pt x="190253" y="561272"/>
                  <a:pt x="176211" y="557260"/>
                </a:cubicBezTo>
                <a:cubicBezTo>
                  <a:pt x="54427" y="522464"/>
                  <a:pt x="178891" y="562773"/>
                  <a:pt x="79229" y="529551"/>
                </a:cubicBezTo>
                <a:cubicBezTo>
                  <a:pt x="65374" y="515696"/>
                  <a:pt x="48533" y="504290"/>
                  <a:pt x="37665" y="487987"/>
                </a:cubicBezTo>
                <a:cubicBezTo>
                  <a:pt x="0" y="431490"/>
                  <a:pt x="37477" y="254335"/>
                  <a:pt x="37665" y="252460"/>
                </a:cubicBezTo>
                <a:cubicBezTo>
                  <a:pt x="39119" y="237917"/>
                  <a:pt x="50332" y="152839"/>
                  <a:pt x="65374" y="127769"/>
                </a:cubicBezTo>
                <a:cubicBezTo>
                  <a:pt x="72095" y="116568"/>
                  <a:pt x="84924" y="110260"/>
                  <a:pt x="93084" y="100060"/>
                </a:cubicBezTo>
                <a:cubicBezTo>
                  <a:pt x="103486" y="87058"/>
                  <a:pt x="110391" y="71499"/>
                  <a:pt x="120793" y="58497"/>
                </a:cubicBezTo>
                <a:cubicBezTo>
                  <a:pt x="120798" y="58491"/>
                  <a:pt x="155426" y="23863"/>
                  <a:pt x="162356" y="1693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Content Placeholder 4" descr="androweather1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708920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SCF140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371867" y="1772816"/>
            <a:ext cx="5568617" cy="4608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Freeform 8"/>
          <p:cNvSpPr/>
          <p:nvPr/>
        </p:nvSpPr>
        <p:spPr>
          <a:xfrm>
            <a:off x="290945" y="2881745"/>
            <a:ext cx="571298" cy="553726"/>
          </a:xfrm>
          <a:custGeom>
            <a:avLst/>
            <a:gdLst>
              <a:gd name="connsiteX0" fmla="*/ 83128 w 571298"/>
              <a:gd name="connsiteY0" fmla="*/ 0 h 553726"/>
              <a:gd name="connsiteX1" fmla="*/ 124691 w 571298"/>
              <a:gd name="connsiteY1" fmla="*/ 13855 h 553726"/>
              <a:gd name="connsiteX2" fmla="*/ 526473 w 571298"/>
              <a:gd name="connsiteY2" fmla="*/ 41564 h 553726"/>
              <a:gd name="connsiteX3" fmla="*/ 540328 w 571298"/>
              <a:gd name="connsiteY3" fmla="*/ 193964 h 553726"/>
              <a:gd name="connsiteX4" fmla="*/ 540328 w 571298"/>
              <a:gd name="connsiteY4" fmla="*/ 484910 h 553726"/>
              <a:gd name="connsiteX5" fmla="*/ 484910 w 571298"/>
              <a:gd name="connsiteY5" fmla="*/ 498764 h 553726"/>
              <a:gd name="connsiteX6" fmla="*/ 401782 w 571298"/>
              <a:gd name="connsiteY6" fmla="*/ 526473 h 553726"/>
              <a:gd name="connsiteX7" fmla="*/ 138546 w 571298"/>
              <a:gd name="connsiteY7" fmla="*/ 540328 h 553726"/>
              <a:gd name="connsiteX8" fmla="*/ 27710 w 571298"/>
              <a:gd name="connsiteY8" fmla="*/ 415637 h 553726"/>
              <a:gd name="connsiteX9" fmla="*/ 13855 w 571298"/>
              <a:gd name="connsiteY9" fmla="*/ 360219 h 553726"/>
              <a:gd name="connsiteX10" fmla="*/ 0 w 571298"/>
              <a:gd name="connsiteY10" fmla="*/ 304800 h 553726"/>
              <a:gd name="connsiteX11" fmla="*/ 27710 w 571298"/>
              <a:gd name="connsiteY11" fmla="*/ 110837 h 553726"/>
              <a:gd name="connsiteX12" fmla="*/ 55419 w 571298"/>
              <a:gd name="connsiteY12" fmla="*/ 69273 h 553726"/>
              <a:gd name="connsiteX13" fmla="*/ 96982 w 571298"/>
              <a:gd name="connsiteY13" fmla="*/ 55419 h 553726"/>
              <a:gd name="connsiteX14" fmla="*/ 138546 w 571298"/>
              <a:gd name="connsiteY14" fmla="*/ 27710 h 553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1298" h="553726">
                <a:moveTo>
                  <a:pt x="83128" y="0"/>
                </a:moveTo>
                <a:cubicBezTo>
                  <a:pt x="96982" y="4618"/>
                  <a:pt x="110151" y="12492"/>
                  <a:pt x="124691" y="13855"/>
                </a:cubicBezTo>
                <a:cubicBezTo>
                  <a:pt x="258350" y="26386"/>
                  <a:pt x="526473" y="41564"/>
                  <a:pt x="526473" y="41564"/>
                </a:cubicBezTo>
                <a:cubicBezTo>
                  <a:pt x="531091" y="92364"/>
                  <a:pt x="536260" y="143117"/>
                  <a:pt x="540328" y="193964"/>
                </a:cubicBezTo>
                <a:cubicBezTo>
                  <a:pt x="540730" y="198985"/>
                  <a:pt x="571298" y="435358"/>
                  <a:pt x="540328" y="484910"/>
                </a:cubicBezTo>
                <a:cubicBezTo>
                  <a:pt x="530236" y="501057"/>
                  <a:pt x="503148" y="493293"/>
                  <a:pt x="484910" y="498764"/>
                </a:cubicBezTo>
                <a:cubicBezTo>
                  <a:pt x="456934" y="507157"/>
                  <a:pt x="430950" y="524938"/>
                  <a:pt x="401782" y="526473"/>
                </a:cubicBezTo>
                <a:lnTo>
                  <a:pt x="138546" y="540328"/>
                </a:lnTo>
                <a:cubicBezTo>
                  <a:pt x="17854" y="520212"/>
                  <a:pt x="62233" y="553726"/>
                  <a:pt x="27710" y="415637"/>
                </a:cubicBezTo>
                <a:lnTo>
                  <a:pt x="13855" y="360219"/>
                </a:lnTo>
                <a:lnTo>
                  <a:pt x="0" y="304800"/>
                </a:lnTo>
                <a:cubicBezTo>
                  <a:pt x="3541" y="265855"/>
                  <a:pt x="1055" y="164146"/>
                  <a:pt x="27710" y="110837"/>
                </a:cubicBezTo>
                <a:cubicBezTo>
                  <a:pt x="35157" y="95944"/>
                  <a:pt x="42417" y="79675"/>
                  <a:pt x="55419" y="69273"/>
                </a:cubicBezTo>
                <a:cubicBezTo>
                  <a:pt x="66823" y="60150"/>
                  <a:pt x="83128" y="60037"/>
                  <a:pt x="96982" y="55419"/>
                </a:cubicBezTo>
                <a:lnTo>
                  <a:pt x="138546" y="2771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2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2420888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7" name="Content Placeholder 6"/>
          <p:cNvGraphicFramePr>
            <a:graphicFrameLocks noChangeAspect="1"/>
          </p:cNvGraphicFramePr>
          <p:nvPr>
            <p:ph sz="half" idx="2"/>
          </p:nvPr>
        </p:nvGraphicFramePr>
        <p:xfrm>
          <a:off x="3491880" y="1628800"/>
          <a:ext cx="5328591" cy="4680520"/>
        </p:xfrm>
        <a:graphic>
          <a:graphicData uri="http://schemas.openxmlformats.org/presentationml/2006/ole">
            <p:oleObj spid="_x0000_s27651" name="Document" r:id="rId4" imgW="7761275" imgH="7392040" progId="Word.Document.12">
              <p:embed/>
            </p:oleObj>
          </a:graphicData>
        </a:graphic>
      </p:graphicFrame>
      <p:sp>
        <p:nvSpPr>
          <p:cNvPr id="9" name="Freeform 8"/>
          <p:cNvSpPr/>
          <p:nvPr/>
        </p:nvSpPr>
        <p:spPr>
          <a:xfrm>
            <a:off x="2491548" y="2604655"/>
            <a:ext cx="487179" cy="969818"/>
          </a:xfrm>
          <a:custGeom>
            <a:avLst/>
            <a:gdLst>
              <a:gd name="connsiteX0" fmla="*/ 29979 w 487179"/>
              <a:gd name="connsiteY0" fmla="*/ 27709 h 969818"/>
              <a:gd name="connsiteX1" fmla="*/ 99252 w 487179"/>
              <a:gd name="connsiteY1" fmla="*/ 13854 h 969818"/>
              <a:gd name="connsiteX2" fmla="*/ 140816 w 487179"/>
              <a:gd name="connsiteY2" fmla="*/ 0 h 969818"/>
              <a:gd name="connsiteX3" fmla="*/ 376343 w 487179"/>
              <a:gd name="connsiteY3" fmla="*/ 13854 h 969818"/>
              <a:gd name="connsiteX4" fmla="*/ 473325 w 487179"/>
              <a:gd name="connsiteY4" fmla="*/ 41563 h 969818"/>
              <a:gd name="connsiteX5" fmla="*/ 487179 w 487179"/>
              <a:gd name="connsiteY5" fmla="*/ 110836 h 969818"/>
              <a:gd name="connsiteX6" fmla="*/ 459470 w 487179"/>
              <a:gd name="connsiteY6" fmla="*/ 581890 h 969818"/>
              <a:gd name="connsiteX7" fmla="*/ 445616 w 487179"/>
              <a:gd name="connsiteY7" fmla="*/ 734290 h 969818"/>
              <a:gd name="connsiteX8" fmla="*/ 404052 w 487179"/>
              <a:gd name="connsiteY8" fmla="*/ 817418 h 969818"/>
              <a:gd name="connsiteX9" fmla="*/ 390197 w 487179"/>
              <a:gd name="connsiteY9" fmla="*/ 858981 h 969818"/>
              <a:gd name="connsiteX10" fmla="*/ 348634 w 487179"/>
              <a:gd name="connsiteY10" fmla="*/ 872836 h 969818"/>
              <a:gd name="connsiteX11" fmla="*/ 307070 w 487179"/>
              <a:gd name="connsiteY11" fmla="*/ 900545 h 969818"/>
              <a:gd name="connsiteX12" fmla="*/ 293216 w 487179"/>
              <a:gd name="connsiteY12" fmla="*/ 942109 h 969818"/>
              <a:gd name="connsiteX13" fmla="*/ 210088 w 487179"/>
              <a:gd name="connsiteY13" fmla="*/ 969818 h 969818"/>
              <a:gd name="connsiteX14" fmla="*/ 126961 w 487179"/>
              <a:gd name="connsiteY14" fmla="*/ 955963 h 969818"/>
              <a:gd name="connsiteX15" fmla="*/ 99252 w 487179"/>
              <a:gd name="connsiteY15" fmla="*/ 914400 h 969818"/>
              <a:gd name="connsiteX16" fmla="*/ 57688 w 487179"/>
              <a:gd name="connsiteY16" fmla="*/ 886690 h 969818"/>
              <a:gd name="connsiteX17" fmla="*/ 29979 w 487179"/>
              <a:gd name="connsiteY17" fmla="*/ 415636 h 969818"/>
              <a:gd name="connsiteX18" fmla="*/ 43834 w 487179"/>
              <a:gd name="connsiteY18" fmla="*/ 152400 h 969818"/>
              <a:gd name="connsiteX19" fmla="*/ 71543 w 487179"/>
              <a:gd name="connsiteY19" fmla="*/ 69272 h 969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87179" h="969818">
                <a:moveTo>
                  <a:pt x="29979" y="27709"/>
                </a:moveTo>
                <a:cubicBezTo>
                  <a:pt x="103031" y="76410"/>
                  <a:pt x="44673" y="57517"/>
                  <a:pt x="99252" y="13854"/>
                </a:cubicBezTo>
                <a:cubicBezTo>
                  <a:pt x="110656" y="4731"/>
                  <a:pt x="126961" y="4618"/>
                  <a:pt x="140816" y="0"/>
                </a:cubicBezTo>
                <a:cubicBezTo>
                  <a:pt x="219325" y="4618"/>
                  <a:pt x="298053" y="6398"/>
                  <a:pt x="376343" y="13854"/>
                </a:cubicBezTo>
                <a:cubicBezTo>
                  <a:pt x="400692" y="16173"/>
                  <a:pt x="448392" y="33252"/>
                  <a:pt x="473325" y="41563"/>
                </a:cubicBezTo>
                <a:cubicBezTo>
                  <a:pt x="477943" y="64654"/>
                  <a:pt x="487179" y="87288"/>
                  <a:pt x="487179" y="110836"/>
                </a:cubicBezTo>
                <a:cubicBezTo>
                  <a:pt x="487179" y="502305"/>
                  <a:pt x="483494" y="353666"/>
                  <a:pt x="459470" y="581890"/>
                </a:cubicBezTo>
                <a:cubicBezTo>
                  <a:pt x="454130" y="632619"/>
                  <a:pt x="452830" y="683793"/>
                  <a:pt x="445616" y="734290"/>
                </a:cubicBezTo>
                <a:cubicBezTo>
                  <a:pt x="438652" y="783041"/>
                  <a:pt x="426002" y="773519"/>
                  <a:pt x="404052" y="817418"/>
                </a:cubicBezTo>
                <a:cubicBezTo>
                  <a:pt x="397521" y="830480"/>
                  <a:pt x="400523" y="848655"/>
                  <a:pt x="390197" y="858981"/>
                </a:cubicBezTo>
                <a:cubicBezTo>
                  <a:pt x="379871" y="869307"/>
                  <a:pt x="361696" y="866305"/>
                  <a:pt x="348634" y="872836"/>
                </a:cubicBezTo>
                <a:cubicBezTo>
                  <a:pt x="333741" y="880283"/>
                  <a:pt x="320925" y="891309"/>
                  <a:pt x="307070" y="900545"/>
                </a:cubicBezTo>
                <a:cubicBezTo>
                  <a:pt x="302452" y="914400"/>
                  <a:pt x="305100" y="933621"/>
                  <a:pt x="293216" y="942109"/>
                </a:cubicBezTo>
                <a:cubicBezTo>
                  <a:pt x="269448" y="959086"/>
                  <a:pt x="210088" y="969818"/>
                  <a:pt x="210088" y="969818"/>
                </a:cubicBezTo>
                <a:cubicBezTo>
                  <a:pt x="182379" y="965200"/>
                  <a:pt x="152087" y="968526"/>
                  <a:pt x="126961" y="955963"/>
                </a:cubicBezTo>
                <a:cubicBezTo>
                  <a:pt x="112068" y="948516"/>
                  <a:pt x="111026" y="926174"/>
                  <a:pt x="99252" y="914400"/>
                </a:cubicBezTo>
                <a:cubicBezTo>
                  <a:pt x="87478" y="902626"/>
                  <a:pt x="71543" y="895927"/>
                  <a:pt x="57688" y="886690"/>
                </a:cubicBezTo>
                <a:cubicBezTo>
                  <a:pt x="0" y="713621"/>
                  <a:pt x="29979" y="816745"/>
                  <a:pt x="29979" y="415636"/>
                </a:cubicBezTo>
                <a:cubicBezTo>
                  <a:pt x="29979" y="327769"/>
                  <a:pt x="36537" y="239963"/>
                  <a:pt x="43834" y="152400"/>
                </a:cubicBezTo>
                <a:cubicBezTo>
                  <a:pt x="49338" y="86353"/>
                  <a:pt x="43708" y="97107"/>
                  <a:pt x="71543" y="69272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2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2492896"/>
            <a:ext cx="2518878" cy="22736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Content Placeholder 7"/>
          <p:cNvGraphicFramePr>
            <a:graphicFrameLocks noChangeAspect="1"/>
          </p:cNvGraphicFramePr>
          <p:nvPr>
            <p:ph sz="half" idx="2"/>
          </p:nvPr>
        </p:nvGraphicFramePr>
        <p:xfrm>
          <a:off x="3491880" y="1628800"/>
          <a:ext cx="5165470" cy="4536504"/>
        </p:xfrm>
        <a:graphic>
          <a:graphicData uri="http://schemas.openxmlformats.org/presentationml/2006/ole">
            <p:oleObj spid="_x0000_s70660" name="Document" r:id="rId4" imgW="8215917" imgH="6184785" progId="Word.Document.12">
              <p:embed/>
            </p:oleObj>
          </a:graphicData>
        </a:graphic>
      </p:graphicFrame>
      <p:sp>
        <p:nvSpPr>
          <p:cNvPr id="7" name="Freeform 6"/>
          <p:cNvSpPr/>
          <p:nvPr/>
        </p:nvSpPr>
        <p:spPr>
          <a:xfrm>
            <a:off x="1946469" y="2619891"/>
            <a:ext cx="406462" cy="435534"/>
          </a:xfrm>
          <a:custGeom>
            <a:avLst/>
            <a:gdLst>
              <a:gd name="connsiteX0" fmla="*/ 20876 w 406462"/>
              <a:gd name="connsiteY0" fmla="*/ 54036 h 435534"/>
              <a:gd name="connsiteX1" fmla="*/ 353386 w 406462"/>
              <a:gd name="connsiteY1" fmla="*/ 40182 h 435534"/>
              <a:gd name="connsiteX2" fmla="*/ 367240 w 406462"/>
              <a:gd name="connsiteY2" fmla="*/ 331127 h 435534"/>
              <a:gd name="connsiteX3" fmla="*/ 325676 w 406462"/>
              <a:gd name="connsiteY3" fmla="*/ 358836 h 435534"/>
              <a:gd name="connsiteX4" fmla="*/ 214840 w 406462"/>
              <a:gd name="connsiteY4" fmla="*/ 386545 h 435534"/>
              <a:gd name="connsiteX5" fmla="*/ 131713 w 406462"/>
              <a:gd name="connsiteY5" fmla="*/ 414254 h 435534"/>
              <a:gd name="connsiteX6" fmla="*/ 90149 w 406462"/>
              <a:gd name="connsiteY6" fmla="*/ 428109 h 435534"/>
              <a:gd name="connsiteX7" fmla="*/ 34731 w 406462"/>
              <a:gd name="connsiteY7" fmla="*/ 303418 h 435534"/>
              <a:gd name="connsiteX8" fmla="*/ 7022 w 406462"/>
              <a:gd name="connsiteY8" fmla="*/ 261854 h 435534"/>
              <a:gd name="connsiteX9" fmla="*/ 7022 w 406462"/>
              <a:gd name="connsiteY9" fmla="*/ 123309 h 435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6462" h="435534">
                <a:moveTo>
                  <a:pt x="20876" y="54036"/>
                </a:moveTo>
                <a:cubicBezTo>
                  <a:pt x="182987" y="0"/>
                  <a:pt x="74841" y="24707"/>
                  <a:pt x="353386" y="40182"/>
                </a:cubicBezTo>
                <a:cubicBezTo>
                  <a:pt x="393195" y="159609"/>
                  <a:pt x="406462" y="164437"/>
                  <a:pt x="367240" y="331127"/>
                </a:cubicBezTo>
                <a:cubicBezTo>
                  <a:pt x="363426" y="347336"/>
                  <a:pt x="340569" y="351389"/>
                  <a:pt x="325676" y="358836"/>
                </a:cubicBezTo>
                <a:cubicBezTo>
                  <a:pt x="292041" y="375654"/>
                  <a:pt x="249628" y="377058"/>
                  <a:pt x="214840" y="386545"/>
                </a:cubicBezTo>
                <a:cubicBezTo>
                  <a:pt x="186661" y="394230"/>
                  <a:pt x="159422" y="405018"/>
                  <a:pt x="131713" y="414254"/>
                </a:cubicBezTo>
                <a:lnTo>
                  <a:pt x="90149" y="428109"/>
                </a:lnTo>
                <a:cubicBezTo>
                  <a:pt x="5276" y="399817"/>
                  <a:pt x="70763" y="435534"/>
                  <a:pt x="34731" y="303418"/>
                </a:cubicBezTo>
                <a:cubicBezTo>
                  <a:pt x="30350" y="287354"/>
                  <a:pt x="9554" y="278312"/>
                  <a:pt x="7022" y="261854"/>
                </a:cubicBezTo>
                <a:cubicBezTo>
                  <a:pt x="0" y="216209"/>
                  <a:pt x="7022" y="169491"/>
                  <a:pt x="7022" y="12330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1055</TotalTime>
  <Words>116</Words>
  <Application>Microsoft Office PowerPoint</Application>
  <PresentationFormat>On-screen Show (4:3)</PresentationFormat>
  <Paragraphs>19</Paragraphs>
  <Slides>20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2" baseType="lpstr">
      <vt:lpstr>Apex</vt:lpstr>
      <vt:lpstr>Document</vt:lpstr>
      <vt:lpstr>Slide 1</vt:lpstr>
      <vt:lpstr>Slide 2</vt:lpstr>
      <vt:lpstr>Astrological Architecture of Zanadroandrena Land</vt:lpstr>
      <vt:lpstr>Slide 4</vt:lpstr>
      <vt:lpstr>Slide 5</vt:lpstr>
      <vt:lpstr>Landscape creations generated astrologically</vt:lpstr>
      <vt:lpstr>Slide 7</vt:lpstr>
      <vt:lpstr>Slide 8</vt:lpstr>
      <vt:lpstr>Slide 9</vt:lpstr>
      <vt:lpstr>Landscape as an entanglement of different life paths</vt:lpstr>
      <vt:lpstr>Slide 11</vt:lpstr>
      <vt:lpstr>Slide 12</vt:lpstr>
      <vt:lpstr>Place constitutes conditions of appearance and growth.</vt:lpstr>
      <vt:lpstr>Slide 14</vt:lpstr>
      <vt:lpstr>Slide 15</vt:lpstr>
      <vt:lpstr>Slide 16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Christel</dc:creator>
  <cp:lastModifiedBy>Frances</cp:lastModifiedBy>
  <cp:revision>89</cp:revision>
  <dcterms:created xsi:type="dcterms:W3CDTF">2011-05-07T13:34:43Z</dcterms:created>
  <dcterms:modified xsi:type="dcterms:W3CDTF">2011-06-09T19:15:35Z</dcterms:modified>
</cp:coreProperties>
</file>