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7" r:id="rId2"/>
    <p:sldId id="258" r:id="rId3"/>
    <p:sldId id="259" r:id="rId4"/>
    <p:sldId id="260" r:id="rId5"/>
    <p:sldId id="263" r:id="rId6"/>
    <p:sldId id="261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4" autoAdjust="0"/>
    <p:restoredTop sz="94679"/>
  </p:normalViewPr>
  <p:slideViewPr>
    <p:cSldViewPr snapToGrid="0">
      <p:cViewPr varScale="1">
        <p:scale>
          <a:sx n="104" d="100"/>
          <a:sy n="104" d="100"/>
        </p:scale>
        <p:origin x="8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571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7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30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44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678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441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506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982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819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1687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0270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075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9678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4015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201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2133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073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270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  <p:sldLayoutId id="214748386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245382"/>
            <a:ext cx="10515600" cy="3183618"/>
          </a:xfrm>
        </p:spPr>
        <p:txBody>
          <a:bodyPr>
            <a:normAutofit/>
          </a:bodyPr>
          <a:lstStyle/>
          <a:p>
            <a:pPr algn="ctr"/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0000"/>
                  </a:schemeClr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0000"/>
                  </a:schemeClr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ASSIGNMENT 2: Group Presentation</a:t>
            </a:r>
          </a:p>
          <a:p>
            <a:r>
              <a:rPr lang="en-GB" sz="2400" b="1" dirty="0">
                <a:latin typeface="+mj-lt"/>
              </a:rPr>
              <a:t>Student ID No: 2435212</a:t>
            </a:r>
          </a:p>
          <a:p>
            <a:pPr marL="0" indent="0">
              <a:buNone/>
            </a:pPr>
            <a:r>
              <a:rPr lang="en-GB" dirty="0"/>
              <a:t>                                   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Tutor’s Name:    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Konstantina Mari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02187"/>
          </a:xfrm>
        </p:spPr>
        <p:txBody>
          <a:bodyPr/>
          <a:lstStyle/>
          <a:p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Main Points of </a:t>
            </a:r>
            <a:r>
              <a:rPr lang="en-GB" b="1"/>
              <a:t>Case Study: </a:t>
            </a:r>
          </a:p>
          <a:p>
            <a:r>
              <a:rPr lang="en-GB" b="1"/>
              <a:t>Key </a:t>
            </a:r>
            <a:r>
              <a:rPr lang="en-GB" b="1" dirty="0"/>
              <a:t>Communication Barriers </a:t>
            </a:r>
          </a:p>
          <a:p>
            <a:r>
              <a:rPr lang="en-GB" b="1" dirty="0"/>
              <a:t>Theoretical Models </a:t>
            </a:r>
          </a:p>
          <a:p>
            <a:r>
              <a:rPr lang="en-GB" b="1" dirty="0"/>
              <a:t>Solutions &amp; Recommendations</a:t>
            </a:r>
          </a:p>
          <a:p>
            <a:r>
              <a:rPr lang="en-GB" b="1" dirty="0"/>
              <a:t>Conclusion</a:t>
            </a:r>
          </a:p>
          <a:p>
            <a:r>
              <a:rPr lang="en-GB" b="1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2400" b="1" dirty="0"/>
              <a:t>Effective communication is essential in any organisation, particularly within the food manufacturing industry where safety, accuracy, and clarity are critical. Flight Foods Ltd, a medium-sized company producing ready meals for airlines, has recently experienced a decline in market share due to repeated customer complaints about poor food quality, including under-cooked meals, incorrect packaging, and contamination (such as meat found in vegetarian dishes).</a:t>
            </a:r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BARRIER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Ineffective Non-Verbal Communication</a:t>
            </a:r>
          </a:p>
          <a:p>
            <a:r>
              <a:rPr lang="en-GB" dirty="0"/>
              <a:t>Signs are “plastered” all over—this is visual communication.</a:t>
            </a:r>
          </a:p>
          <a:p>
            <a:r>
              <a:rPr lang="en-GB" dirty="0"/>
              <a:t>But staff may not read English well or understand the symbols. </a:t>
            </a:r>
          </a:p>
          <a:p>
            <a:r>
              <a:rPr lang="en-GB" dirty="0"/>
              <a:t>Gary himself models </a:t>
            </a:r>
            <a:r>
              <a:rPr lang="en-GB" b="1" dirty="0"/>
              <a:t>poor hygiene </a:t>
            </a:r>
            <a:r>
              <a:rPr lang="en-GB" dirty="0"/>
              <a:t>(dirty uniform, uncut hair), sending wrong signals.</a:t>
            </a:r>
          </a:p>
          <a:p>
            <a:pPr marL="0" indent="0">
              <a:buNone/>
            </a:pPr>
            <a:r>
              <a:rPr lang="en-GB" b="1" dirty="0"/>
              <a:t>Theory</a:t>
            </a:r>
            <a:r>
              <a:rPr lang="en-GB" dirty="0"/>
              <a:t>:</a:t>
            </a:r>
          </a:p>
          <a:p>
            <a:r>
              <a:rPr lang="en-GB" dirty="0"/>
              <a:t>Berol → Channel (visual): Poorly designed signs = ineffective channels.</a:t>
            </a:r>
          </a:p>
          <a:p>
            <a:r>
              <a:rPr lang="en-GB" dirty="0"/>
              <a:t>Schramm: Non-verbal cues must match the message; Gary’s behaviour contradicts hygiene standards.</a:t>
            </a:r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ptos Display" panose="02110004020202020204"/>
              </a:rPr>
              <a:t>3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 BARRIER 2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B9BB6-5A37-76F8-4317-A33209140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577" y="1690688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Organizational/Structural Barriers </a:t>
            </a:r>
          </a:p>
          <a:p>
            <a:r>
              <a:rPr lang="en-GB" dirty="0"/>
              <a:t>Lack of proper induction training.</a:t>
            </a:r>
          </a:p>
          <a:p>
            <a:r>
              <a:rPr lang="en-GB" dirty="0"/>
              <a:t> No clear communication system. </a:t>
            </a:r>
          </a:p>
          <a:p>
            <a:r>
              <a:rPr lang="en-GB" dirty="0"/>
              <a:t>Poor supervision structure (Gary overwhelmed).</a:t>
            </a:r>
          </a:p>
          <a:p>
            <a:r>
              <a:rPr lang="en-GB" dirty="0"/>
              <a:t>No translated materials. </a:t>
            </a:r>
          </a:p>
          <a:p>
            <a:r>
              <a:rPr lang="en-GB" dirty="0"/>
              <a:t>No standard operating procedures (SOPs).</a:t>
            </a:r>
          </a:p>
          <a:p>
            <a:pPr marL="0" indent="0">
              <a:buNone/>
            </a:pPr>
            <a:r>
              <a:rPr lang="en-GB" b="1" dirty="0"/>
              <a:t>Theory</a:t>
            </a:r>
            <a:r>
              <a:rPr lang="en-GB" dirty="0"/>
              <a:t>:</a:t>
            </a:r>
          </a:p>
          <a:p>
            <a:r>
              <a:rPr lang="en-GB" dirty="0"/>
              <a:t> Shannon &amp; Weaver: System-level noise interrupts message flow.</a:t>
            </a:r>
          </a:p>
          <a:p>
            <a:r>
              <a:rPr lang="en-GB" dirty="0"/>
              <a:t>Schramm: Organizational context affects shared meaning.</a:t>
            </a:r>
          </a:p>
          <a:p>
            <a:r>
              <a:rPr lang="en-GB" dirty="0" err="1"/>
              <a:t>Berlo</a:t>
            </a:r>
            <a:r>
              <a:rPr lang="en-GB" dirty="0"/>
              <a:t>: If the communication environment is weak, the message cannot get through properly.</a:t>
            </a:r>
          </a:p>
        </p:txBody>
      </p:sp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6AFDF-A24E-F384-9DB0-BF740FEBD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Flight Foods is facing serious quality complaints not because             employees are unwilling, but because of</a:t>
            </a:r>
            <a:r>
              <a:rPr lang="en-GB" b="1" i="1"/>
              <a:t> deep communication</a:t>
            </a:r>
            <a:r>
              <a:rPr lang="en-GB"/>
              <a:t> </a:t>
            </a:r>
            <a:r>
              <a:rPr lang="en-GB" b="1" i="1"/>
              <a:t>failures.</a:t>
            </a:r>
            <a:endParaRPr lang="en-GB"/>
          </a:p>
          <a:p>
            <a:pPr marL="0" indent="0">
              <a:buNone/>
            </a:pPr>
            <a:r>
              <a:rPr lang="en-GB"/>
              <a:t>    Applying Shannon &amp; Weaver, Schramm, and Berlo shows that:</a:t>
            </a:r>
          </a:p>
          <a:p>
            <a:r>
              <a:rPr lang="en-GB"/>
              <a:t> Messages are not understood </a:t>
            </a:r>
          </a:p>
          <a:p>
            <a:r>
              <a:rPr lang="en-GB"/>
              <a:t>Feedback is ineffective</a:t>
            </a:r>
          </a:p>
          <a:p>
            <a:r>
              <a:rPr lang="en-GB"/>
              <a:t> Noise and cultural differences distort communication</a:t>
            </a:r>
          </a:p>
          <a:p>
            <a:r>
              <a:rPr lang="en-GB"/>
              <a:t> Organizational structures and leadership issues make problems worse </a:t>
            </a:r>
          </a:p>
          <a:p>
            <a:pPr marL="0" indent="0">
              <a:buNone/>
            </a:pPr>
            <a:r>
              <a:rPr lang="en-GB"/>
              <a:t>By improving training, simplifying messages, reducing noise, and creating multilingual support systems, Flight Foods can reduce errors and improve food quality—helping the company rebuild its market share.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err="1"/>
              <a:t>Berlo</a:t>
            </a:r>
            <a:r>
              <a:rPr lang="en-GB" b="1" dirty="0"/>
              <a:t>, D. (1960) The Process of Communication. New York: Holt, Rinehart and Winston.</a:t>
            </a:r>
          </a:p>
          <a:p>
            <a:endParaRPr lang="en-GB" b="1" dirty="0"/>
          </a:p>
          <a:p>
            <a:r>
              <a:rPr lang="en-GB" b="1" dirty="0"/>
              <a:t>Schramm, W. (1954) How Communication Works. Urbana: University of Illinois Press.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 Shannon, C. and Weaver, W. (1949) The Mathematical Theory of Communication. Urbana: University of Illinois Press.</a:t>
            </a:r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F10001029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029" id="{ED3996BA-162B-43C7-B0E2-A5CA4E649741}" vid="{187088E4-27D7-4455-856F-4A44258D82E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431</Words>
  <Application>Microsoft Macintosh PowerPoint</Application>
  <PresentationFormat>Widescreen</PresentationFormat>
  <Paragraphs>51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Century Gothic</vt:lpstr>
      <vt:lpstr>Wingdings 3</vt:lpstr>
      <vt:lpstr>TF10001029</vt:lpstr>
      <vt:lpstr>LCLM4003 Effective Teamwork and Communication  </vt:lpstr>
      <vt:lpstr>Overview</vt:lpstr>
      <vt:lpstr>1.Introduction</vt:lpstr>
      <vt:lpstr>2. BARRIER 1</vt:lpstr>
      <vt:lpstr>3. BARRIER 2</vt:lpstr>
      <vt:lpstr>6. CONCLUSION</vt:lpstr>
      <vt:lpstr>7.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LCLM4003 Effective Teamwork and Communication  </dc:title>
  <dc:creator>Lloyd Beharry</dc:creator>
  <cp:lastModifiedBy>Diana Ostash (2443005)</cp:lastModifiedBy>
  <cp:revision>17</cp:revision>
  <dcterms:created xsi:type="dcterms:W3CDTF">2025-03-30T08:53:31Z</dcterms:created>
  <dcterms:modified xsi:type="dcterms:W3CDTF">2025-12-08T10:23:29Z</dcterms:modified>
</cp:coreProperties>
</file>