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011" r:id="rId2"/>
    <p:sldId id="2012" r:id="rId3"/>
    <p:sldId id="2013" r:id="rId4"/>
    <p:sldId id="2025" r:id="rId5"/>
    <p:sldId id="2016" r:id="rId6"/>
    <p:sldId id="2021" r:id="rId7"/>
    <p:sldId id="2022" r:id="rId8"/>
    <p:sldId id="2023" r:id="rId9"/>
    <p:sldId id="2026" r:id="rId10"/>
    <p:sldId id="2028" r:id="rId11"/>
    <p:sldId id="202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F312"/>
    <a:srgbClr val="EE47F5"/>
    <a:srgbClr val="F93CC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3D6AE7-E83E-4FAD-B1FE-FEEDBEBAD4D3}" v="3" dt="2025-04-24T17:47:28.672"/>
    <p1510:client id="{E0462B4F-229B-CCF8-C896-CCDA99E35D57}" v="331" dt="2025-04-24T17:09:50.4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S::urn:spo:anon#4b91bdd13e9f9c8fceec5d36b545b1950d9f8b26e13515a9664725bb6f3b397a::" providerId="AD" clId="Web-{BBB3A427-8475-5B01-82FB-B8D6CCB93293}"/>
    <pc:docChg chg="modSld">
      <pc:chgData name="Guest User" userId="S::urn:spo:anon#4b91bdd13e9f9c8fceec5d36b545b1950d9f8b26e13515a9664725bb6f3b397a::" providerId="AD" clId="Web-{BBB3A427-8475-5B01-82FB-B8D6CCB93293}" dt="2025-04-04T09:30:08.861" v="257" actId="20577"/>
      <pc:docMkLst>
        <pc:docMk/>
      </pc:docMkLst>
      <pc:sldChg chg="modSp">
        <pc:chgData name="Guest User" userId="S::urn:spo:anon#4b91bdd13e9f9c8fceec5d36b545b1950d9f8b26e13515a9664725bb6f3b397a::" providerId="AD" clId="Web-{BBB3A427-8475-5B01-82FB-B8D6CCB93293}" dt="2025-04-04T09:20:34.530" v="142"/>
        <pc:sldMkLst>
          <pc:docMk/>
          <pc:sldMk cId="1681840240" sldId="2011"/>
        </pc:sldMkLst>
        <pc:graphicFrameChg chg="mod modGraphic">
          <ac:chgData name="Guest User" userId="S::urn:spo:anon#4b91bdd13e9f9c8fceec5d36b545b1950d9f8b26e13515a9664725bb6f3b397a::" providerId="AD" clId="Web-{BBB3A427-8475-5B01-82FB-B8D6CCB93293}" dt="2025-04-04T09:20:34.530" v="142"/>
          <ac:graphicFrameMkLst>
            <pc:docMk/>
            <pc:sldMk cId="1681840240" sldId="2011"/>
            <ac:graphicFrameMk id="4" creationId="{7B1EF127-3455-EA41-883E-00DAE57BBD4B}"/>
          </ac:graphicFrameMkLst>
        </pc:graphicFrameChg>
      </pc:sldChg>
      <pc:sldChg chg="modSp">
        <pc:chgData name="Guest User" userId="S::urn:spo:anon#4b91bdd13e9f9c8fceec5d36b545b1950d9f8b26e13515a9664725bb6f3b397a::" providerId="AD" clId="Web-{BBB3A427-8475-5B01-82FB-B8D6CCB93293}" dt="2025-04-04T09:18:11.119" v="102" actId="20577"/>
        <pc:sldMkLst>
          <pc:docMk/>
          <pc:sldMk cId="3983150988" sldId="2013"/>
        </pc:sldMkLst>
        <pc:spChg chg="mod">
          <ac:chgData name="Guest User" userId="S::urn:spo:anon#4b91bdd13e9f9c8fceec5d36b545b1950d9f8b26e13515a9664725bb6f3b397a::" providerId="AD" clId="Web-{BBB3A427-8475-5B01-82FB-B8D6CCB93293}" dt="2025-04-04T09:18:11.119" v="102" actId="20577"/>
          <ac:spMkLst>
            <pc:docMk/>
            <pc:sldMk cId="3983150988" sldId="2013"/>
            <ac:spMk id="4" creationId="{69F20CBD-BB6F-2D85-5BF5-5C79479EA035}"/>
          </ac:spMkLst>
        </pc:spChg>
      </pc:sldChg>
      <pc:sldChg chg="modSp">
        <pc:chgData name="Guest User" userId="S::urn:spo:anon#4b91bdd13e9f9c8fceec5d36b545b1950d9f8b26e13515a9664725bb6f3b397a::" providerId="AD" clId="Web-{BBB3A427-8475-5B01-82FB-B8D6CCB93293}" dt="2025-04-04T09:21:12.172" v="149" actId="20577"/>
        <pc:sldMkLst>
          <pc:docMk/>
          <pc:sldMk cId="4133082120" sldId="2015"/>
        </pc:sldMkLst>
      </pc:sldChg>
      <pc:sldChg chg="modSp">
        <pc:chgData name="Guest User" userId="S::urn:spo:anon#4b91bdd13e9f9c8fceec5d36b545b1950d9f8b26e13515a9664725bb6f3b397a::" providerId="AD" clId="Web-{BBB3A427-8475-5B01-82FB-B8D6CCB93293}" dt="2025-04-04T09:22:18.986" v="174" actId="20577"/>
        <pc:sldMkLst>
          <pc:docMk/>
          <pc:sldMk cId="1035066123" sldId="2017"/>
        </pc:sldMkLst>
      </pc:sldChg>
      <pc:sldChg chg="modSp">
        <pc:chgData name="Guest User" userId="S::urn:spo:anon#4b91bdd13e9f9c8fceec5d36b545b1950d9f8b26e13515a9664725bb6f3b397a::" providerId="AD" clId="Web-{BBB3A427-8475-5B01-82FB-B8D6CCB93293}" dt="2025-04-04T09:22:34.440" v="176" actId="20577"/>
        <pc:sldMkLst>
          <pc:docMk/>
          <pc:sldMk cId="2711081680" sldId="2018"/>
        </pc:sldMkLst>
      </pc:sldChg>
      <pc:sldChg chg="modSp">
        <pc:chgData name="Guest User" userId="S::urn:spo:anon#4b91bdd13e9f9c8fceec5d36b545b1950d9f8b26e13515a9664725bb6f3b397a::" providerId="AD" clId="Web-{BBB3A427-8475-5B01-82FB-B8D6CCB93293}" dt="2025-04-04T09:23:22.645" v="187" actId="20577"/>
        <pc:sldMkLst>
          <pc:docMk/>
          <pc:sldMk cId="2538731646" sldId="2021"/>
        </pc:sldMkLst>
        <pc:spChg chg="mod">
          <ac:chgData name="Guest User" userId="S::urn:spo:anon#4b91bdd13e9f9c8fceec5d36b545b1950d9f8b26e13515a9664725bb6f3b397a::" providerId="AD" clId="Web-{BBB3A427-8475-5B01-82FB-B8D6CCB93293}" dt="2025-04-04T09:23:22.645" v="187" actId="20577"/>
          <ac:spMkLst>
            <pc:docMk/>
            <pc:sldMk cId="2538731646" sldId="2021"/>
            <ac:spMk id="4" creationId="{A8BD8E85-44CF-29E8-2C22-5FBDA16FE33A}"/>
          </ac:spMkLst>
        </pc:spChg>
      </pc:sldChg>
      <pc:sldChg chg="modSp">
        <pc:chgData name="Guest User" userId="S::urn:spo:anon#4b91bdd13e9f9c8fceec5d36b545b1950d9f8b26e13515a9664725bb6f3b397a::" providerId="AD" clId="Web-{BBB3A427-8475-5B01-82FB-B8D6CCB93293}" dt="2025-04-04T09:25:43.102" v="239" actId="20577"/>
        <pc:sldMkLst>
          <pc:docMk/>
          <pc:sldMk cId="2248873828" sldId="2022"/>
        </pc:sldMkLst>
        <pc:spChg chg="mod">
          <ac:chgData name="Guest User" userId="S::urn:spo:anon#4b91bdd13e9f9c8fceec5d36b545b1950d9f8b26e13515a9664725bb6f3b397a::" providerId="AD" clId="Web-{BBB3A427-8475-5B01-82FB-B8D6CCB93293}" dt="2025-04-04T09:25:43.102" v="239" actId="20577"/>
          <ac:spMkLst>
            <pc:docMk/>
            <pc:sldMk cId="2248873828" sldId="2022"/>
            <ac:spMk id="6" creationId="{3D9EF187-78F3-E220-B2AC-5001F585817C}"/>
          </ac:spMkLst>
        </pc:spChg>
        <pc:spChg chg="mod">
          <ac:chgData name="Guest User" userId="S::urn:spo:anon#4b91bdd13e9f9c8fceec5d36b545b1950d9f8b26e13515a9664725bb6f3b397a::" providerId="AD" clId="Web-{BBB3A427-8475-5B01-82FB-B8D6CCB93293}" dt="2025-04-04T09:24:05.521" v="198" actId="20577"/>
          <ac:spMkLst>
            <pc:docMk/>
            <pc:sldMk cId="2248873828" sldId="2022"/>
            <ac:spMk id="7" creationId="{B8DCEB9F-B07D-6BD6-FC42-B4B596399C89}"/>
          </ac:spMkLst>
        </pc:spChg>
        <pc:spChg chg="mod">
          <ac:chgData name="Guest User" userId="S::urn:spo:anon#4b91bdd13e9f9c8fceec5d36b545b1950d9f8b26e13515a9664725bb6f3b397a::" providerId="AD" clId="Web-{BBB3A427-8475-5B01-82FB-B8D6CCB93293}" dt="2025-04-04T09:24:51.679" v="218" actId="20577"/>
          <ac:spMkLst>
            <pc:docMk/>
            <pc:sldMk cId="2248873828" sldId="2022"/>
            <ac:spMk id="8" creationId="{4AA4DD4C-5764-F423-2242-D7664A352C2B}"/>
          </ac:spMkLst>
        </pc:spChg>
        <pc:spChg chg="mod">
          <ac:chgData name="Guest User" userId="S::urn:spo:anon#4b91bdd13e9f9c8fceec5d36b545b1950d9f8b26e13515a9664725bb6f3b397a::" providerId="AD" clId="Web-{BBB3A427-8475-5B01-82FB-B8D6CCB93293}" dt="2025-04-04T09:23:56.677" v="195" actId="20577"/>
          <ac:spMkLst>
            <pc:docMk/>
            <pc:sldMk cId="2248873828" sldId="2022"/>
            <ac:spMk id="9" creationId="{9C02C2EE-866D-3F1F-27B5-E14F023F7DF8}"/>
          </ac:spMkLst>
        </pc:spChg>
      </pc:sldChg>
      <pc:sldChg chg="modSp">
        <pc:chgData name="Guest User" userId="S::urn:spo:anon#4b91bdd13e9f9c8fceec5d36b545b1950d9f8b26e13515a9664725bb6f3b397a::" providerId="AD" clId="Web-{BBB3A427-8475-5B01-82FB-B8D6CCB93293}" dt="2025-04-04T09:30:08.861" v="257" actId="20577"/>
        <pc:sldMkLst>
          <pc:docMk/>
          <pc:sldMk cId="3609662620" sldId="2023"/>
        </pc:sldMkLst>
        <pc:spChg chg="mod">
          <ac:chgData name="Guest User" userId="S::urn:spo:anon#4b91bdd13e9f9c8fceec5d36b545b1950d9f8b26e13515a9664725bb6f3b397a::" providerId="AD" clId="Web-{BBB3A427-8475-5B01-82FB-B8D6CCB93293}" dt="2025-04-04T09:25:48.165" v="245" actId="20577"/>
          <ac:spMkLst>
            <pc:docMk/>
            <pc:sldMk cId="3609662620" sldId="2023"/>
            <ac:spMk id="2" creationId="{43DE02ED-C3FA-16EC-0F7D-D7AEE8AE2CA7}"/>
          </ac:spMkLst>
        </pc:spChg>
      </pc:sldChg>
      <pc:sldChg chg="modSp">
        <pc:chgData name="Guest User" userId="S::urn:spo:anon#4b91bdd13e9f9c8fceec5d36b545b1950d9f8b26e13515a9664725bb6f3b397a::" providerId="AD" clId="Web-{BBB3A427-8475-5B01-82FB-B8D6CCB93293}" dt="2025-04-04T09:20:29.889" v="138" actId="20577"/>
        <pc:sldMkLst>
          <pc:docMk/>
          <pc:sldMk cId="1649798698" sldId="2025"/>
        </pc:sldMkLst>
        <pc:spChg chg="mod">
          <ac:chgData name="Guest User" userId="S::urn:spo:anon#4b91bdd13e9f9c8fceec5d36b545b1950d9f8b26e13515a9664725bb6f3b397a::" providerId="AD" clId="Web-{BBB3A427-8475-5B01-82FB-B8D6CCB93293}" dt="2025-04-04T09:20:29.889" v="138" actId="20577"/>
          <ac:spMkLst>
            <pc:docMk/>
            <pc:sldMk cId="1649798698" sldId="2025"/>
            <ac:spMk id="3" creationId="{543E296B-6AB6-9615-52F9-42367C58ECA5}"/>
          </ac:spMkLst>
        </pc:spChg>
      </pc:sldChg>
    </pc:docChg>
  </pc:docChgLst>
  <pc:docChgLst>
    <pc:chgData name="Erin Blamey (2000138)" userId="S::2000138@student.uwtsd.ac.uk::c5e12de8-2c4f-4795-a830-28630ee8af63" providerId="AD" clId="Web-{E23B36E6-2049-7DE5-2F36-13AE3331EB57}"/>
    <pc:docChg chg="modSld">
      <pc:chgData name="Erin Blamey (2000138)" userId="S::2000138@student.uwtsd.ac.uk::c5e12de8-2c4f-4795-a830-28630ee8af63" providerId="AD" clId="Web-{E23B36E6-2049-7DE5-2F36-13AE3331EB57}" dt="2025-02-11T09:31:08.707" v="24" actId="20577"/>
      <pc:docMkLst>
        <pc:docMk/>
      </pc:docMkLst>
      <pc:sldChg chg="modSp">
        <pc:chgData name="Erin Blamey (2000138)" userId="S::2000138@student.uwtsd.ac.uk::c5e12de8-2c4f-4795-a830-28630ee8af63" providerId="AD" clId="Web-{E23B36E6-2049-7DE5-2F36-13AE3331EB57}" dt="2025-02-11T09:31:08.707" v="24" actId="20577"/>
        <pc:sldMkLst>
          <pc:docMk/>
          <pc:sldMk cId="3983150988" sldId="2013"/>
        </pc:sldMkLst>
        <pc:spChg chg="mod">
          <ac:chgData name="Erin Blamey (2000138)" userId="S::2000138@student.uwtsd.ac.uk::c5e12de8-2c4f-4795-a830-28630ee8af63" providerId="AD" clId="Web-{E23B36E6-2049-7DE5-2F36-13AE3331EB57}" dt="2025-02-11T09:31:08.707" v="24" actId="20577"/>
          <ac:spMkLst>
            <pc:docMk/>
            <pc:sldMk cId="3983150988" sldId="2013"/>
            <ac:spMk id="2" creationId="{8FD6DD25-DB08-12E5-5EB0-C84E3917C4DE}"/>
          </ac:spMkLst>
        </pc:spChg>
        <pc:spChg chg="mod">
          <ac:chgData name="Erin Blamey (2000138)" userId="S::2000138@student.uwtsd.ac.uk::c5e12de8-2c4f-4795-a830-28630ee8af63" providerId="AD" clId="Web-{E23B36E6-2049-7DE5-2F36-13AE3331EB57}" dt="2025-02-11T09:31:03.395" v="20" actId="20577"/>
          <ac:spMkLst>
            <pc:docMk/>
            <pc:sldMk cId="3983150988" sldId="2013"/>
            <ac:spMk id="4" creationId="{69F20CBD-BB6F-2D85-5BF5-5C79479EA035}"/>
          </ac:spMkLst>
        </pc:spChg>
      </pc:sldChg>
    </pc:docChg>
  </pc:docChgLst>
  <pc:docChgLst>
    <pc:chgData name="Erin Blamey (2000138)" userId="S::2000138@student.uwtsd.ac.uk::c5e12de8-2c4f-4795-a830-28630ee8af63" providerId="AD" clId="Web-{AC5E2A60-B1BB-2029-F96F-D6010DC3FDDA}"/>
    <pc:docChg chg="addSld delSld modSld">
      <pc:chgData name="Erin Blamey (2000138)" userId="S::2000138@student.uwtsd.ac.uk::c5e12de8-2c4f-4795-a830-28630ee8af63" providerId="AD" clId="Web-{AC5E2A60-B1BB-2029-F96F-D6010DC3FDDA}" dt="2025-04-14T13:37:31.253" v="12"/>
      <pc:docMkLst>
        <pc:docMk/>
      </pc:docMkLst>
      <pc:sldChg chg="del">
        <pc:chgData name="Erin Blamey (2000138)" userId="S::2000138@student.uwtsd.ac.uk::c5e12de8-2c4f-4795-a830-28630ee8af63" providerId="AD" clId="Web-{AC5E2A60-B1BB-2029-F96F-D6010DC3FDDA}" dt="2025-04-14T13:36:36.860" v="1"/>
        <pc:sldMkLst>
          <pc:docMk/>
          <pc:sldMk cId="4133082120" sldId="2015"/>
        </pc:sldMkLst>
      </pc:sldChg>
      <pc:sldChg chg="delSp modSp">
        <pc:chgData name="Erin Blamey (2000138)" userId="S::2000138@student.uwtsd.ac.uk::c5e12de8-2c4f-4795-a830-28630ee8af63" providerId="AD" clId="Web-{AC5E2A60-B1BB-2029-F96F-D6010DC3FDDA}" dt="2025-04-14T13:36:57.939" v="5" actId="1076"/>
        <pc:sldMkLst>
          <pc:docMk/>
          <pc:sldMk cId="4233946852" sldId="2016"/>
        </pc:sldMkLst>
        <pc:spChg chg="mod">
          <ac:chgData name="Erin Blamey (2000138)" userId="S::2000138@student.uwtsd.ac.uk::c5e12de8-2c4f-4795-a830-28630ee8af63" providerId="AD" clId="Web-{AC5E2A60-B1BB-2029-F96F-D6010DC3FDDA}" dt="2025-04-14T13:36:57.939" v="5" actId="1076"/>
          <ac:spMkLst>
            <pc:docMk/>
            <pc:sldMk cId="4233946852" sldId="2016"/>
            <ac:spMk id="4" creationId="{F45DC7DB-9A1D-082C-890F-4EF00F6D494C}"/>
          </ac:spMkLst>
        </pc:spChg>
      </pc:sldChg>
      <pc:sldChg chg="del">
        <pc:chgData name="Erin Blamey (2000138)" userId="S::2000138@student.uwtsd.ac.uk::c5e12de8-2c4f-4795-a830-28630ee8af63" providerId="AD" clId="Web-{AC5E2A60-B1BB-2029-F96F-D6010DC3FDDA}" dt="2025-04-14T13:37:20.846" v="11"/>
        <pc:sldMkLst>
          <pc:docMk/>
          <pc:sldMk cId="1035066123" sldId="2017"/>
        </pc:sldMkLst>
      </pc:sldChg>
      <pc:sldChg chg="del">
        <pc:chgData name="Erin Blamey (2000138)" userId="S::2000138@student.uwtsd.ac.uk::c5e12de8-2c4f-4795-a830-28630ee8af63" providerId="AD" clId="Web-{AC5E2A60-B1BB-2029-F96F-D6010DC3FDDA}" dt="2025-04-14T13:37:19.408" v="10"/>
        <pc:sldMkLst>
          <pc:docMk/>
          <pc:sldMk cId="2711081680" sldId="2018"/>
        </pc:sldMkLst>
      </pc:sldChg>
      <pc:sldChg chg="del">
        <pc:chgData name="Erin Blamey (2000138)" userId="S::2000138@student.uwtsd.ac.uk::c5e12de8-2c4f-4795-a830-28630ee8af63" providerId="AD" clId="Web-{AC5E2A60-B1BB-2029-F96F-D6010DC3FDDA}" dt="2025-04-14T13:37:06.627" v="7"/>
        <pc:sldMkLst>
          <pc:docMk/>
          <pc:sldMk cId="1477881551" sldId="2019"/>
        </pc:sldMkLst>
      </pc:sldChg>
      <pc:sldChg chg="del">
        <pc:chgData name="Erin Blamey (2000138)" userId="S::2000138@student.uwtsd.ac.uk::c5e12de8-2c4f-4795-a830-28630ee8af63" providerId="AD" clId="Web-{AC5E2A60-B1BB-2029-F96F-D6010DC3FDDA}" dt="2025-04-14T13:37:05.252" v="6"/>
        <pc:sldMkLst>
          <pc:docMk/>
          <pc:sldMk cId="2722737244" sldId="2020"/>
        </pc:sldMkLst>
      </pc:sldChg>
      <pc:sldChg chg="add del">
        <pc:chgData name="Erin Blamey (2000138)" userId="S::2000138@student.uwtsd.ac.uk::c5e12de8-2c4f-4795-a830-28630ee8af63" providerId="AD" clId="Web-{AC5E2A60-B1BB-2029-F96F-D6010DC3FDDA}" dt="2025-04-14T13:37:17.205" v="9"/>
        <pc:sldMkLst>
          <pc:docMk/>
          <pc:sldMk cId="2538731646" sldId="2021"/>
        </pc:sldMkLst>
      </pc:sldChg>
      <pc:sldChg chg="del">
        <pc:chgData name="Erin Blamey (2000138)" userId="S::2000138@student.uwtsd.ac.uk::c5e12de8-2c4f-4795-a830-28630ee8af63" providerId="AD" clId="Web-{AC5E2A60-B1BB-2029-F96F-D6010DC3FDDA}" dt="2025-04-14T13:36:31.032" v="0"/>
        <pc:sldMkLst>
          <pc:docMk/>
          <pc:sldMk cId="1306495512" sldId="2024"/>
        </pc:sldMkLst>
      </pc:sldChg>
      <pc:sldChg chg="del">
        <pc:chgData name="Erin Blamey (2000138)" userId="S::2000138@student.uwtsd.ac.uk::c5e12de8-2c4f-4795-a830-28630ee8af63" providerId="AD" clId="Web-{AC5E2A60-B1BB-2029-F96F-D6010DC3FDDA}" dt="2025-04-14T13:37:31.253" v="12"/>
        <pc:sldMkLst>
          <pc:docMk/>
          <pc:sldMk cId="3734811019" sldId="2026"/>
        </pc:sldMkLst>
      </pc:sldChg>
    </pc:docChg>
  </pc:docChgLst>
  <pc:docChgLst>
    <pc:chgData name="Erin Blamey (2000138)" userId="S::2000138@student.uwtsd.ac.uk::c5e12de8-2c4f-4795-a830-28630ee8af63" providerId="AD" clId="Web-{9B3B9AA9-BEBE-FCE0-D91B-E164F9FAF674}"/>
    <pc:docChg chg="delSld">
      <pc:chgData name="Erin Blamey (2000138)" userId="S::2000138@student.uwtsd.ac.uk::c5e12de8-2c4f-4795-a830-28630ee8af63" providerId="AD" clId="Web-{9B3B9AA9-BEBE-FCE0-D91B-E164F9FAF674}" dt="2025-03-10T14:12:20.988" v="1"/>
      <pc:docMkLst>
        <pc:docMk/>
      </pc:docMkLst>
      <pc:sldChg chg="del">
        <pc:chgData name="Erin Blamey (2000138)" userId="S::2000138@student.uwtsd.ac.uk::c5e12de8-2c4f-4795-a830-28630ee8af63" providerId="AD" clId="Web-{9B3B9AA9-BEBE-FCE0-D91B-E164F9FAF674}" dt="2025-03-10T14:12:18.160" v="0"/>
        <pc:sldMkLst>
          <pc:docMk/>
          <pc:sldMk cId="1180618456" sldId="2024"/>
        </pc:sldMkLst>
      </pc:sldChg>
      <pc:sldChg chg="del">
        <pc:chgData name="Erin Blamey (2000138)" userId="S::2000138@student.uwtsd.ac.uk::c5e12de8-2c4f-4795-a830-28630ee8af63" providerId="AD" clId="Web-{9B3B9AA9-BEBE-FCE0-D91B-E164F9FAF674}" dt="2025-03-10T14:12:20.988" v="1"/>
        <pc:sldMkLst>
          <pc:docMk/>
          <pc:sldMk cId="3561522714" sldId="2025"/>
        </pc:sldMkLst>
      </pc:sldChg>
    </pc:docChg>
  </pc:docChgLst>
  <pc:docChgLst>
    <pc:chgData name="Erin Blamey (2000138)" userId="S::2000138@student.uwtsd.ac.uk::c5e12de8-2c4f-4795-a830-28630ee8af63" providerId="AD" clId="Web-{79646DFB-F7A1-F41B-DD90-2270F3CC3629}"/>
    <pc:docChg chg="addSld modSld">
      <pc:chgData name="Erin Blamey (2000138)" userId="S::2000138@student.uwtsd.ac.uk::c5e12de8-2c4f-4795-a830-28630ee8af63" providerId="AD" clId="Web-{79646DFB-F7A1-F41B-DD90-2270F3CC3629}" dt="2025-04-04T09:47:50.698" v="576" actId="20577"/>
      <pc:docMkLst>
        <pc:docMk/>
      </pc:docMkLst>
      <pc:sldChg chg="modSp">
        <pc:chgData name="Erin Blamey (2000138)" userId="S::2000138@student.uwtsd.ac.uk::c5e12de8-2c4f-4795-a830-28630ee8af63" providerId="AD" clId="Web-{79646DFB-F7A1-F41B-DD90-2270F3CC3629}" dt="2025-04-04T09:44:37.941" v="321"/>
        <pc:sldMkLst>
          <pc:docMk/>
          <pc:sldMk cId="1681840240" sldId="2011"/>
        </pc:sldMkLst>
        <pc:graphicFrameChg chg="mod modGraphic">
          <ac:chgData name="Erin Blamey (2000138)" userId="S::2000138@student.uwtsd.ac.uk::c5e12de8-2c4f-4795-a830-28630ee8af63" providerId="AD" clId="Web-{79646DFB-F7A1-F41B-DD90-2270F3CC3629}" dt="2025-04-04T09:44:37.941" v="321"/>
          <ac:graphicFrameMkLst>
            <pc:docMk/>
            <pc:sldMk cId="1681840240" sldId="2011"/>
            <ac:graphicFrameMk id="4" creationId="{7B1EF127-3455-EA41-883E-00DAE57BBD4B}"/>
          </ac:graphicFrameMkLst>
        </pc:graphicFrameChg>
      </pc:sldChg>
      <pc:sldChg chg="modSp">
        <pc:chgData name="Erin Blamey (2000138)" userId="S::2000138@student.uwtsd.ac.uk::c5e12de8-2c4f-4795-a830-28630ee8af63" providerId="AD" clId="Web-{79646DFB-F7A1-F41B-DD90-2270F3CC3629}" dt="2025-04-04T09:37:26.021" v="6" actId="20577"/>
        <pc:sldMkLst>
          <pc:docMk/>
          <pc:sldMk cId="4133082120" sldId="2015"/>
        </pc:sldMkLst>
      </pc:sldChg>
      <pc:sldChg chg="modSp">
        <pc:chgData name="Erin Blamey (2000138)" userId="S::2000138@student.uwtsd.ac.uk::c5e12de8-2c4f-4795-a830-28630ee8af63" providerId="AD" clId="Web-{79646DFB-F7A1-F41B-DD90-2270F3CC3629}" dt="2025-04-04T09:38:40.164" v="126" actId="20577"/>
        <pc:sldMkLst>
          <pc:docMk/>
          <pc:sldMk cId="4233946852" sldId="2016"/>
        </pc:sldMkLst>
        <pc:spChg chg="mod">
          <ac:chgData name="Erin Blamey (2000138)" userId="S::2000138@student.uwtsd.ac.uk::c5e12de8-2c4f-4795-a830-28630ee8af63" providerId="AD" clId="Web-{79646DFB-F7A1-F41B-DD90-2270F3CC3629}" dt="2025-04-04T09:38:40.164" v="126" actId="20577"/>
          <ac:spMkLst>
            <pc:docMk/>
            <pc:sldMk cId="4233946852" sldId="2016"/>
            <ac:spMk id="4" creationId="{F45DC7DB-9A1D-082C-890F-4EF00F6D494C}"/>
          </ac:spMkLst>
        </pc:spChg>
      </pc:sldChg>
      <pc:sldChg chg="modSp">
        <pc:chgData name="Erin Blamey (2000138)" userId="S::2000138@student.uwtsd.ac.uk::c5e12de8-2c4f-4795-a830-28630ee8af63" providerId="AD" clId="Web-{79646DFB-F7A1-F41B-DD90-2270F3CC3629}" dt="2025-04-04T09:39:08.181" v="132" actId="20577"/>
        <pc:sldMkLst>
          <pc:docMk/>
          <pc:sldMk cId="1035066123" sldId="2017"/>
        </pc:sldMkLst>
      </pc:sldChg>
      <pc:sldChg chg="modSp">
        <pc:chgData name="Erin Blamey (2000138)" userId="S::2000138@student.uwtsd.ac.uk::c5e12de8-2c4f-4795-a830-28630ee8af63" providerId="AD" clId="Web-{79646DFB-F7A1-F41B-DD90-2270F3CC3629}" dt="2025-04-04T09:41:48.842" v="212" actId="20577"/>
        <pc:sldMkLst>
          <pc:docMk/>
          <pc:sldMk cId="2711081680" sldId="2018"/>
        </pc:sldMkLst>
      </pc:sldChg>
      <pc:sldChg chg="modSp">
        <pc:chgData name="Erin Blamey (2000138)" userId="S::2000138@student.uwtsd.ac.uk::c5e12de8-2c4f-4795-a830-28630ee8af63" providerId="AD" clId="Web-{79646DFB-F7A1-F41B-DD90-2270F3CC3629}" dt="2025-04-04T09:42:29.672" v="223" actId="20577"/>
        <pc:sldMkLst>
          <pc:docMk/>
          <pc:sldMk cId="1477881551" sldId="2019"/>
        </pc:sldMkLst>
      </pc:sldChg>
      <pc:sldChg chg="modSp">
        <pc:chgData name="Erin Blamey (2000138)" userId="S::2000138@student.uwtsd.ac.uk::c5e12de8-2c4f-4795-a830-28630ee8af63" providerId="AD" clId="Web-{79646DFB-F7A1-F41B-DD90-2270F3CC3629}" dt="2025-04-04T09:43:06.704" v="237" actId="20577"/>
        <pc:sldMkLst>
          <pc:docMk/>
          <pc:sldMk cId="2722737244" sldId="2020"/>
        </pc:sldMkLst>
      </pc:sldChg>
      <pc:sldChg chg="modSp">
        <pc:chgData name="Erin Blamey (2000138)" userId="S::2000138@student.uwtsd.ac.uk::c5e12de8-2c4f-4795-a830-28630ee8af63" providerId="AD" clId="Web-{79646DFB-F7A1-F41B-DD90-2270F3CC3629}" dt="2025-04-04T09:37:08.536" v="5" actId="20577"/>
        <pc:sldMkLst>
          <pc:docMk/>
          <pc:sldMk cId="1306495512" sldId="2024"/>
        </pc:sldMkLst>
      </pc:sldChg>
      <pc:sldChg chg="modSp new">
        <pc:chgData name="Erin Blamey (2000138)" userId="S::2000138@student.uwtsd.ac.uk::c5e12de8-2c4f-4795-a830-28630ee8af63" providerId="AD" clId="Web-{79646DFB-F7A1-F41B-DD90-2270F3CC3629}" dt="2025-04-04T09:47:50.698" v="576" actId="20577"/>
        <pc:sldMkLst>
          <pc:docMk/>
          <pc:sldMk cId="3734811019" sldId="2026"/>
        </pc:sldMkLst>
      </pc:sldChg>
    </pc:docChg>
  </pc:docChgLst>
  <pc:docChgLst>
    <pc:chgData name="Erin Blamey (2000138)" userId="c5e12de8-2c4f-4795-a830-28630ee8af63" providerId="ADAL" clId="{DE3D6AE7-E83E-4FAD-B1FE-FEEDBEBAD4D3}"/>
    <pc:docChg chg="custSel addSld modSld">
      <pc:chgData name="Erin Blamey (2000138)" userId="c5e12de8-2c4f-4795-a830-28630ee8af63" providerId="ADAL" clId="{DE3D6AE7-E83E-4FAD-B1FE-FEEDBEBAD4D3}" dt="2025-04-24T17:47:35.748" v="3910" actId="1076"/>
      <pc:docMkLst>
        <pc:docMk/>
      </pc:docMkLst>
      <pc:sldChg chg="delSp mod">
        <pc:chgData name="Erin Blamey (2000138)" userId="c5e12de8-2c4f-4795-a830-28630ee8af63" providerId="ADAL" clId="{DE3D6AE7-E83E-4FAD-B1FE-FEEDBEBAD4D3}" dt="2025-04-14T13:39:57.400" v="1" actId="478"/>
        <pc:sldMkLst>
          <pc:docMk/>
          <pc:sldMk cId="215955724" sldId="2012"/>
        </pc:sldMkLst>
      </pc:sldChg>
      <pc:sldChg chg="modSp mod">
        <pc:chgData name="Erin Blamey (2000138)" userId="c5e12de8-2c4f-4795-a830-28630ee8af63" providerId="ADAL" clId="{DE3D6AE7-E83E-4FAD-B1FE-FEEDBEBAD4D3}" dt="2025-04-14T14:18:04.459" v="415" actId="20577"/>
        <pc:sldMkLst>
          <pc:docMk/>
          <pc:sldMk cId="4233946852" sldId="2016"/>
        </pc:sldMkLst>
        <pc:spChg chg="mod">
          <ac:chgData name="Erin Blamey (2000138)" userId="c5e12de8-2c4f-4795-a830-28630ee8af63" providerId="ADAL" clId="{DE3D6AE7-E83E-4FAD-B1FE-FEEDBEBAD4D3}" dt="2025-04-14T14:18:04.459" v="415" actId="20577"/>
          <ac:spMkLst>
            <pc:docMk/>
            <pc:sldMk cId="4233946852" sldId="2016"/>
            <ac:spMk id="4" creationId="{F45DC7DB-9A1D-082C-890F-4EF00F6D494C}"/>
          </ac:spMkLst>
        </pc:spChg>
      </pc:sldChg>
      <pc:sldChg chg="addSp modSp mod">
        <pc:chgData name="Erin Blamey (2000138)" userId="c5e12de8-2c4f-4795-a830-28630ee8af63" providerId="ADAL" clId="{DE3D6AE7-E83E-4FAD-B1FE-FEEDBEBAD4D3}" dt="2025-04-14T14:19:01.216" v="418" actId="1076"/>
        <pc:sldMkLst>
          <pc:docMk/>
          <pc:sldMk cId="2538731646" sldId="2021"/>
        </pc:sldMkLst>
        <pc:picChg chg="add mod">
          <ac:chgData name="Erin Blamey (2000138)" userId="c5e12de8-2c4f-4795-a830-28630ee8af63" providerId="ADAL" clId="{DE3D6AE7-E83E-4FAD-B1FE-FEEDBEBAD4D3}" dt="2025-04-14T14:19:01.216" v="418" actId="1076"/>
          <ac:picMkLst>
            <pc:docMk/>
            <pc:sldMk cId="2538731646" sldId="2021"/>
            <ac:picMk id="3" creationId="{1B26A4FA-6B08-C223-16FC-8D6084207E00}"/>
          </ac:picMkLst>
        </pc:picChg>
      </pc:sldChg>
      <pc:sldChg chg="addSp delSp modSp mod setBg">
        <pc:chgData name="Erin Blamey (2000138)" userId="c5e12de8-2c4f-4795-a830-28630ee8af63" providerId="ADAL" clId="{DE3D6AE7-E83E-4FAD-B1FE-FEEDBEBAD4D3}" dt="2025-04-14T14:27:55.309" v="520" actId="26606"/>
        <pc:sldMkLst>
          <pc:docMk/>
          <pc:sldMk cId="3609662620" sldId="2023"/>
        </pc:sldMkLst>
        <pc:spChg chg="mod">
          <ac:chgData name="Erin Blamey (2000138)" userId="c5e12de8-2c4f-4795-a830-28630ee8af63" providerId="ADAL" clId="{DE3D6AE7-E83E-4FAD-B1FE-FEEDBEBAD4D3}" dt="2025-04-14T14:27:55.309" v="520" actId="26606"/>
          <ac:spMkLst>
            <pc:docMk/>
            <pc:sldMk cId="3609662620" sldId="2023"/>
            <ac:spMk id="2" creationId="{43DE02ED-C3FA-16EC-0F7D-D7AEE8AE2CA7}"/>
          </ac:spMkLst>
        </pc:spChg>
        <pc:spChg chg="add">
          <ac:chgData name="Erin Blamey (2000138)" userId="c5e12de8-2c4f-4795-a830-28630ee8af63" providerId="ADAL" clId="{DE3D6AE7-E83E-4FAD-B1FE-FEEDBEBAD4D3}" dt="2025-04-14T14:27:55.309" v="520" actId="26606"/>
          <ac:spMkLst>
            <pc:docMk/>
            <pc:sldMk cId="3609662620" sldId="2023"/>
            <ac:spMk id="9" creationId="{BACC6370-2D7E-4714-9D71-7542949D7D5D}"/>
          </ac:spMkLst>
        </pc:spChg>
        <pc:spChg chg="add">
          <ac:chgData name="Erin Blamey (2000138)" userId="c5e12de8-2c4f-4795-a830-28630ee8af63" providerId="ADAL" clId="{DE3D6AE7-E83E-4FAD-B1FE-FEEDBEBAD4D3}" dt="2025-04-14T14:27:55.309" v="520" actId="26606"/>
          <ac:spMkLst>
            <pc:docMk/>
            <pc:sldMk cId="3609662620" sldId="2023"/>
            <ac:spMk id="11" creationId="{256B2C21-A230-48C0-8DF1-C46611373C44}"/>
          </ac:spMkLst>
        </pc:spChg>
        <pc:spChg chg="add">
          <ac:chgData name="Erin Blamey (2000138)" userId="c5e12de8-2c4f-4795-a830-28630ee8af63" providerId="ADAL" clId="{DE3D6AE7-E83E-4FAD-B1FE-FEEDBEBAD4D3}" dt="2025-04-14T14:27:55.309" v="520" actId="26606"/>
          <ac:spMkLst>
            <pc:docMk/>
            <pc:sldMk cId="3609662620" sldId="2023"/>
            <ac:spMk id="13" creationId="{3847E18C-932D-4C95-AABA-FEC7C9499AD7}"/>
          </ac:spMkLst>
        </pc:spChg>
        <pc:spChg chg="add">
          <ac:chgData name="Erin Blamey (2000138)" userId="c5e12de8-2c4f-4795-a830-28630ee8af63" providerId="ADAL" clId="{DE3D6AE7-E83E-4FAD-B1FE-FEEDBEBAD4D3}" dt="2025-04-14T14:27:55.309" v="520" actId="26606"/>
          <ac:spMkLst>
            <pc:docMk/>
            <pc:sldMk cId="3609662620" sldId="2023"/>
            <ac:spMk id="15" creationId="{3150CB11-0C61-439E-910F-5787759E72A0}"/>
          </ac:spMkLst>
        </pc:spChg>
        <pc:spChg chg="add">
          <ac:chgData name="Erin Blamey (2000138)" userId="c5e12de8-2c4f-4795-a830-28630ee8af63" providerId="ADAL" clId="{DE3D6AE7-E83E-4FAD-B1FE-FEEDBEBAD4D3}" dt="2025-04-14T14:27:55.309" v="520" actId="26606"/>
          <ac:spMkLst>
            <pc:docMk/>
            <pc:sldMk cId="3609662620" sldId="2023"/>
            <ac:spMk id="17" creationId="{43F8A58B-5155-44CE-A5FF-7647B47D0A7A}"/>
          </ac:spMkLst>
        </pc:spChg>
        <pc:spChg chg="add">
          <ac:chgData name="Erin Blamey (2000138)" userId="c5e12de8-2c4f-4795-a830-28630ee8af63" providerId="ADAL" clId="{DE3D6AE7-E83E-4FAD-B1FE-FEEDBEBAD4D3}" dt="2025-04-14T14:27:55.309" v="520" actId="26606"/>
          <ac:spMkLst>
            <pc:docMk/>
            <pc:sldMk cId="3609662620" sldId="2023"/>
            <ac:spMk id="19" creationId="{443F2ACA-E6D6-4028-82DD-F03C262D5DE6}"/>
          </ac:spMkLst>
        </pc:spChg>
        <pc:graphicFrameChg chg="add">
          <ac:chgData name="Erin Blamey (2000138)" userId="c5e12de8-2c4f-4795-a830-28630ee8af63" providerId="ADAL" clId="{DE3D6AE7-E83E-4FAD-B1FE-FEEDBEBAD4D3}" dt="2025-04-14T14:27:55.309" v="520" actId="26606"/>
          <ac:graphicFrameMkLst>
            <pc:docMk/>
            <pc:sldMk cId="3609662620" sldId="2023"/>
            <ac:graphicFrameMk id="5" creationId="{029A3B4A-FA35-42A1-742E-C509AECB4126}"/>
          </ac:graphicFrameMkLst>
        </pc:graphicFrameChg>
      </pc:sldChg>
      <pc:sldChg chg="addSp modSp new mod">
        <pc:chgData name="Erin Blamey (2000138)" userId="c5e12de8-2c4f-4795-a830-28630ee8af63" providerId="ADAL" clId="{DE3D6AE7-E83E-4FAD-B1FE-FEEDBEBAD4D3}" dt="2025-04-24T17:45:14.212" v="3894" actId="170"/>
        <pc:sldMkLst>
          <pc:docMk/>
          <pc:sldMk cId="1497400838" sldId="2026"/>
        </pc:sldMkLst>
        <pc:spChg chg="mod">
          <ac:chgData name="Erin Blamey (2000138)" userId="c5e12de8-2c4f-4795-a830-28630ee8af63" providerId="ADAL" clId="{DE3D6AE7-E83E-4FAD-B1FE-FEEDBEBAD4D3}" dt="2025-04-24T17:45:03.608" v="3891" actId="688"/>
          <ac:spMkLst>
            <pc:docMk/>
            <pc:sldMk cId="1497400838" sldId="2026"/>
            <ac:spMk id="2" creationId="{5DD25A26-6F02-D81D-3E41-25BF00CFE08F}"/>
          </ac:spMkLst>
        </pc:spChg>
        <pc:spChg chg="mod">
          <ac:chgData name="Erin Blamey (2000138)" userId="c5e12de8-2c4f-4795-a830-28630ee8af63" providerId="ADAL" clId="{DE3D6AE7-E83E-4FAD-B1FE-FEEDBEBAD4D3}" dt="2025-04-24T17:45:09.241" v="3893" actId="1076"/>
          <ac:spMkLst>
            <pc:docMk/>
            <pc:sldMk cId="1497400838" sldId="2026"/>
            <ac:spMk id="3" creationId="{B0B0CC26-F491-7ECF-0EC2-088F0601D3C2}"/>
          </ac:spMkLst>
        </pc:spChg>
        <pc:picChg chg="add mod ord">
          <ac:chgData name="Erin Blamey (2000138)" userId="c5e12de8-2c4f-4795-a830-28630ee8af63" providerId="ADAL" clId="{DE3D6AE7-E83E-4FAD-B1FE-FEEDBEBAD4D3}" dt="2025-04-24T17:45:14.212" v="3894" actId="170"/>
          <ac:picMkLst>
            <pc:docMk/>
            <pc:sldMk cId="1497400838" sldId="2026"/>
            <ac:picMk id="4" creationId="{02D4E4AD-7D38-30FE-E398-5BFD3A9BCFAC}"/>
          </ac:picMkLst>
        </pc:picChg>
      </pc:sldChg>
      <pc:sldChg chg="modSp mod">
        <pc:chgData name="Erin Blamey (2000138)" userId="c5e12de8-2c4f-4795-a830-28630ee8af63" providerId="ADAL" clId="{DE3D6AE7-E83E-4FAD-B1FE-FEEDBEBAD4D3}" dt="2025-04-24T17:47:35.748" v="3910" actId="1076"/>
        <pc:sldMkLst>
          <pc:docMk/>
          <pc:sldMk cId="1841761122" sldId="2027"/>
        </pc:sldMkLst>
        <pc:spChg chg="mod">
          <ac:chgData name="Erin Blamey (2000138)" userId="c5e12de8-2c4f-4795-a830-28630ee8af63" providerId="ADAL" clId="{DE3D6AE7-E83E-4FAD-B1FE-FEEDBEBAD4D3}" dt="2025-04-24T17:47:35.748" v="3910" actId="1076"/>
          <ac:spMkLst>
            <pc:docMk/>
            <pc:sldMk cId="1841761122" sldId="2027"/>
            <ac:spMk id="3" creationId="{729A1AB5-D202-13C8-7FA3-5510F65B95E6}"/>
          </ac:spMkLst>
        </pc:spChg>
      </pc:sldChg>
      <pc:sldChg chg="modSp add mod">
        <pc:chgData name="Erin Blamey (2000138)" userId="c5e12de8-2c4f-4795-a830-28630ee8af63" providerId="ADAL" clId="{DE3D6AE7-E83E-4FAD-B1FE-FEEDBEBAD4D3}" dt="2025-04-24T17:47:04.458" v="3907" actId="313"/>
        <pc:sldMkLst>
          <pc:docMk/>
          <pc:sldMk cId="3357000293" sldId="2028"/>
        </pc:sldMkLst>
        <pc:spChg chg="mod">
          <ac:chgData name="Erin Blamey (2000138)" userId="c5e12de8-2c4f-4795-a830-28630ee8af63" providerId="ADAL" clId="{DE3D6AE7-E83E-4FAD-B1FE-FEEDBEBAD4D3}" dt="2025-04-24T17:47:04.458" v="3907" actId="313"/>
          <ac:spMkLst>
            <pc:docMk/>
            <pc:sldMk cId="3357000293" sldId="2028"/>
            <ac:spMk id="3" creationId="{7DD80EDC-CFB4-A1B9-8592-8CE97C1CC0F2}"/>
          </ac:spMkLst>
        </pc:spChg>
      </pc:sldChg>
    </pc:docChg>
  </pc:docChgLst>
  <pc:docChgLst>
    <pc:chgData name="Erin Blamey (2000138)" userId="S::2000138@student.uwtsd.ac.uk::c5e12de8-2c4f-4795-a830-28630ee8af63" providerId="AD" clId="Web-{E0462B4F-229B-CCF8-C896-CCDA99E35D57}"/>
    <pc:docChg chg="addSld modSld">
      <pc:chgData name="Erin Blamey (2000138)" userId="S::2000138@student.uwtsd.ac.uk::c5e12de8-2c4f-4795-a830-28630ee8af63" providerId="AD" clId="Web-{E0462B4F-229B-CCF8-C896-CCDA99E35D57}" dt="2025-04-24T17:09:49.839" v="327" actId="20577"/>
      <pc:docMkLst>
        <pc:docMk/>
      </pc:docMkLst>
      <pc:sldChg chg="modSp">
        <pc:chgData name="Erin Blamey (2000138)" userId="S::2000138@student.uwtsd.ac.uk::c5e12de8-2c4f-4795-a830-28630ee8af63" providerId="AD" clId="Web-{E0462B4F-229B-CCF8-C896-CCDA99E35D57}" dt="2025-04-24T17:09:49.839" v="327" actId="20577"/>
        <pc:sldMkLst>
          <pc:docMk/>
          <pc:sldMk cId="1497400838" sldId="2026"/>
        </pc:sldMkLst>
        <pc:spChg chg="mod">
          <ac:chgData name="Erin Blamey (2000138)" userId="S::2000138@student.uwtsd.ac.uk::c5e12de8-2c4f-4795-a830-28630ee8af63" providerId="AD" clId="Web-{E0462B4F-229B-CCF8-C896-CCDA99E35D57}" dt="2025-04-24T17:09:49.839" v="327" actId="20577"/>
          <ac:spMkLst>
            <pc:docMk/>
            <pc:sldMk cId="1497400838" sldId="2026"/>
            <ac:spMk id="3" creationId="{B0B0CC26-F491-7ECF-0EC2-088F0601D3C2}"/>
          </ac:spMkLst>
        </pc:spChg>
        <pc:picChg chg="ord">
          <ac:chgData name="Erin Blamey (2000138)" userId="S::2000138@student.uwtsd.ac.uk::c5e12de8-2c4f-4795-a830-28630ee8af63" providerId="AD" clId="Web-{E0462B4F-229B-CCF8-C896-CCDA99E35D57}" dt="2025-04-24T17:07:36.805" v="231"/>
          <ac:picMkLst>
            <pc:docMk/>
            <pc:sldMk cId="1497400838" sldId="2026"/>
            <ac:picMk id="4" creationId="{02D4E4AD-7D38-30FE-E398-5BFD3A9BCFAC}"/>
          </ac:picMkLst>
        </pc:picChg>
      </pc:sldChg>
      <pc:sldChg chg="modSp new">
        <pc:chgData name="Erin Blamey (2000138)" userId="S::2000138@student.uwtsd.ac.uk::c5e12de8-2c4f-4795-a830-28630ee8af63" providerId="AD" clId="Web-{E0462B4F-229B-CCF8-C896-CCDA99E35D57}" dt="2025-04-24T17:06:41.929" v="198" actId="20577"/>
        <pc:sldMkLst>
          <pc:docMk/>
          <pc:sldMk cId="1841761122" sldId="2027"/>
        </pc:sldMkLst>
        <pc:spChg chg="mod">
          <ac:chgData name="Erin Blamey (2000138)" userId="S::2000138@student.uwtsd.ac.uk::c5e12de8-2c4f-4795-a830-28630ee8af63" providerId="AD" clId="Web-{E0462B4F-229B-CCF8-C896-CCDA99E35D57}" dt="2025-04-24T17:06:41.929" v="198" actId="20577"/>
          <ac:spMkLst>
            <pc:docMk/>
            <pc:sldMk cId="1841761122" sldId="2027"/>
            <ac:spMk id="2" creationId="{F8A160D8-0E43-21AC-8134-FD4B5C5C33C9}"/>
          </ac:spMkLst>
        </pc:spChg>
      </pc:sldChg>
    </pc:docChg>
  </pc:docChgLst>
  <pc:docChgLst>
    <pc:chgData name="Guest User" userId="S::urn:spo:anon#4b91bdd13e9f9c8fceec5d36b545b1950d9f8b26e13515a9664725bb6f3b397a::" providerId="AD" clId="Web-{A902D9A3-FCF9-2763-2C4C-62111B54C5E2}"/>
    <pc:docChg chg="modSld">
      <pc:chgData name="Guest User" userId="S::urn:spo:anon#4b91bdd13e9f9c8fceec5d36b545b1950d9f8b26e13515a9664725bb6f3b397a::" providerId="AD" clId="Web-{A902D9A3-FCF9-2763-2C4C-62111B54C5E2}" dt="2025-04-10T13:20:21.321" v="60" actId="1076"/>
      <pc:docMkLst>
        <pc:docMk/>
      </pc:docMkLst>
      <pc:sldChg chg="addSp modSp">
        <pc:chgData name="Guest User" userId="S::urn:spo:anon#4b91bdd13e9f9c8fceec5d36b545b1950d9f8b26e13515a9664725bb6f3b397a::" providerId="AD" clId="Web-{A902D9A3-FCF9-2763-2C4C-62111B54C5E2}" dt="2025-04-10T13:20:21.321" v="60" actId="1076"/>
        <pc:sldMkLst>
          <pc:docMk/>
          <pc:sldMk cId="4233946852" sldId="2016"/>
        </pc:sldMkLst>
        <pc:spChg chg="mod">
          <ac:chgData name="Guest User" userId="S::urn:spo:anon#4b91bdd13e9f9c8fceec5d36b545b1950d9f8b26e13515a9664725bb6f3b397a::" providerId="AD" clId="Web-{A902D9A3-FCF9-2763-2C4C-62111B54C5E2}" dt="2025-04-10T13:13:09.211" v="4" actId="20577"/>
          <ac:spMkLst>
            <pc:docMk/>
            <pc:sldMk cId="4233946852" sldId="2016"/>
            <ac:spMk id="2" creationId="{CDAE61EC-F3AA-F0B3-51E6-080CBAD71606}"/>
          </ac:spMkLst>
        </pc:spChg>
        <pc:spChg chg="mod">
          <ac:chgData name="Guest User" userId="S::urn:spo:anon#4b91bdd13e9f9c8fceec5d36b545b1950d9f8b26e13515a9664725bb6f3b397a::" providerId="AD" clId="Web-{A902D9A3-FCF9-2763-2C4C-62111B54C5E2}" dt="2025-04-10T13:19:50.991" v="48" actId="14100"/>
          <ac:spMkLst>
            <pc:docMk/>
            <pc:sldMk cId="4233946852" sldId="2016"/>
            <ac:spMk id="4" creationId="{F45DC7DB-9A1D-082C-890F-4EF00F6D494C}"/>
          </ac:spMkLst>
        </pc:spChg>
        <pc:spChg chg="mod">
          <ac:chgData name="Guest User" userId="S::urn:spo:anon#4b91bdd13e9f9c8fceec5d36b545b1950d9f8b26e13515a9664725bb6f3b397a::" providerId="AD" clId="Web-{A902D9A3-FCF9-2763-2C4C-62111B54C5E2}" dt="2025-04-10T13:18:36.332" v="12" actId="20577"/>
          <ac:spMkLst>
            <pc:docMk/>
            <pc:sldMk cId="4233946852" sldId="2016"/>
            <ac:spMk id="5" creationId="{89F002E2-76F3-3701-B96A-4D1000124E41}"/>
          </ac:spMkLst>
        </pc:spChg>
      </pc:sldChg>
      <pc:sldChg chg="modSp">
        <pc:chgData name="Guest User" userId="S::urn:spo:anon#4b91bdd13e9f9c8fceec5d36b545b1950d9f8b26e13515a9664725bb6f3b397a::" providerId="AD" clId="Web-{A902D9A3-FCF9-2763-2C4C-62111B54C5E2}" dt="2025-04-10T13:11:05.769" v="0" actId="20577"/>
        <pc:sldMkLst>
          <pc:docMk/>
          <pc:sldMk cId="3609662620" sldId="2023"/>
        </pc:sldMkLst>
        <pc:spChg chg="mod">
          <ac:chgData name="Guest User" userId="S::urn:spo:anon#4b91bdd13e9f9c8fceec5d36b545b1950d9f8b26e13515a9664725bb6f3b397a::" providerId="AD" clId="Web-{A902D9A3-FCF9-2763-2C4C-62111B54C5E2}" dt="2025-04-10T13:11:05.769" v="0" actId="20577"/>
          <ac:spMkLst>
            <pc:docMk/>
            <pc:sldMk cId="3609662620" sldId="2023"/>
            <ac:spMk id="2" creationId="{43DE02ED-C3FA-16EC-0F7D-D7AEE8AE2CA7}"/>
          </ac:spMkLst>
        </pc:spChg>
      </pc:sldChg>
      <pc:sldChg chg="modSp">
        <pc:chgData name="Guest User" userId="S::urn:spo:anon#4b91bdd13e9f9c8fceec5d36b545b1950d9f8b26e13515a9664725bb6f3b397a::" providerId="AD" clId="Web-{A902D9A3-FCF9-2763-2C4C-62111B54C5E2}" dt="2025-04-10T13:11:12.644" v="1" actId="20577"/>
        <pc:sldMkLst>
          <pc:docMk/>
          <pc:sldMk cId="3734811019" sldId="2026"/>
        </pc:sldMkLst>
      </pc:sldChg>
    </pc:docChg>
  </pc:docChgLst>
  <pc:docChgLst>
    <pc:chgData name="Erin Blamey (2000138)" userId="S::2000138@student.uwtsd.ac.uk::c5e12de8-2c4f-4795-a830-28630ee8af63" providerId="AD" clId="Web-{0EB69477-2577-0B17-5ED4-822B6BC626B3}"/>
    <pc:docChg chg="addSld delSld modSld">
      <pc:chgData name="Erin Blamey (2000138)" userId="S::2000138@student.uwtsd.ac.uk::c5e12de8-2c4f-4795-a830-28630ee8af63" providerId="AD" clId="Web-{0EB69477-2577-0B17-5ED4-822B6BC626B3}" dt="2025-03-31T13:52:50.627" v="130" actId="20577"/>
      <pc:docMkLst>
        <pc:docMk/>
      </pc:docMkLst>
      <pc:sldChg chg="addSp modSp">
        <pc:chgData name="Erin Blamey (2000138)" userId="S::2000138@student.uwtsd.ac.uk::c5e12de8-2c4f-4795-a830-28630ee8af63" providerId="AD" clId="Web-{0EB69477-2577-0B17-5ED4-822B6BC626B3}" dt="2025-03-31T13:46:38.988" v="20" actId="14100"/>
        <pc:sldMkLst>
          <pc:docMk/>
          <pc:sldMk cId="215955724" sldId="2012"/>
        </pc:sldMkLst>
      </pc:sldChg>
      <pc:sldChg chg="del">
        <pc:chgData name="Erin Blamey (2000138)" userId="S::2000138@student.uwtsd.ac.uk::c5e12de8-2c4f-4795-a830-28630ee8af63" providerId="AD" clId="Web-{0EB69477-2577-0B17-5ED4-822B6BC626B3}" dt="2025-03-31T13:49:58.714" v="21"/>
        <pc:sldMkLst>
          <pc:docMk/>
          <pc:sldMk cId="1594932460" sldId="2014"/>
        </pc:sldMkLst>
      </pc:sldChg>
      <pc:sldChg chg="modSp new">
        <pc:chgData name="Erin Blamey (2000138)" userId="S::2000138@student.uwtsd.ac.uk::c5e12de8-2c4f-4795-a830-28630ee8af63" providerId="AD" clId="Web-{0EB69477-2577-0B17-5ED4-822B6BC626B3}" dt="2025-03-31T13:52:50.627" v="130" actId="20577"/>
        <pc:sldMkLst>
          <pc:docMk/>
          <pc:sldMk cId="1306495512" sldId="2024"/>
        </pc:sldMkLst>
      </pc:sldChg>
    </pc:docChg>
  </pc:docChgLst>
  <pc:docChgLst>
    <pc:chgData name="Erin Blamey (2000138)" userId="S::2000138@student.uwtsd.ac.uk::c5e12de8-2c4f-4795-a830-28630ee8af63" providerId="AD" clId="Web-{56E0111A-75B7-4E19-41B7-06EEA1EC6138}"/>
    <pc:docChg chg="addSld modSld sldOrd">
      <pc:chgData name="Erin Blamey (2000138)" userId="S::2000138@student.uwtsd.ac.uk::c5e12de8-2c4f-4795-a830-28630ee8af63" providerId="AD" clId="Web-{56E0111A-75B7-4E19-41B7-06EEA1EC6138}" dt="2025-04-02T10:27:59.709" v="106" actId="1076"/>
      <pc:docMkLst>
        <pc:docMk/>
      </pc:docMkLst>
      <pc:sldChg chg="addSp">
        <pc:chgData name="Erin Blamey (2000138)" userId="S::2000138@student.uwtsd.ac.uk::c5e12de8-2c4f-4795-a830-28630ee8af63" providerId="AD" clId="Web-{56E0111A-75B7-4E19-41B7-06EEA1EC6138}" dt="2025-04-02T10:27:44.303" v="102"/>
        <pc:sldMkLst>
          <pc:docMk/>
          <pc:sldMk cId="4133082120" sldId="2015"/>
        </pc:sldMkLst>
      </pc:sldChg>
      <pc:sldChg chg="modSp">
        <pc:chgData name="Erin Blamey (2000138)" userId="S::2000138@student.uwtsd.ac.uk::c5e12de8-2c4f-4795-a830-28630ee8af63" providerId="AD" clId="Web-{56E0111A-75B7-4E19-41B7-06EEA1EC6138}" dt="2025-04-02T10:26:52.598" v="82" actId="20577"/>
        <pc:sldMkLst>
          <pc:docMk/>
          <pc:sldMk cId="4233946852" sldId="2016"/>
        </pc:sldMkLst>
        <pc:spChg chg="mod">
          <ac:chgData name="Erin Blamey (2000138)" userId="S::2000138@student.uwtsd.ac.uk::c5e12de8-2c4f-4795-a830-28630ee8af63" providerId="AD" clId="Web-{56E0111A-75B7-4E19-41B7-06EEA1EC6138}" dt="2025-04-02T10:26:52.598" v="82" actId="20577"/>
          <ac:spMkLst>
            <pc:docMk/>
            <pc:sldMk cId="4233946852" sldId="2016"/>
            <ac:spMk id="4" creationId="{F45DC7DB-9A1D-082C-890F-4EF00F6D494C}"/>
          </ac:spMkLst>
        </pc:spChg>
      </pc:sldChg>
      <pc:sldChg chg="modSp">
        <pc:chgData name="Erin Blamey (2000138)" userId="S::2000138@student.uwtsd.ac.uk::c5e12de8-2c4f-4795-a830-28630ee8af63" providerId="AD" clId="Web-{56E0111A-75B7-4E19-41B7-06EEA1EC6138}" dt="2025-04-02T10:27:15.677" v="95" actId="20577"/>
        <pc:sldMkLst>
          <pc:docMk/>
          <pc:sldMk cId="3609662620" sldId="2023"/>
        </pc:sldMkLst>
      </pc:sldChg>
      <pc:sldChg chg="modSp">
        <pc:chgData name="Erin Blamey (2000138)" userId="S::2000138@student.uwtsd.ac.uk::c5e12de8-2c4f-4795-a830-28630ee8af63" providerId="AD" clId="Web-{56E0111A-75B7-4E19-41B7-06EEA1EC6138}" dt="2025-04-02T10:24:09.798" v="2" actId="20577"/>
        <pc:sldMkLst>
          <pc:docMk/>
          <pc:sldMk cId="1306495512" sldId="2024"/>
        </pc:sldMkLst>
      </pc:sldChg>
      <pc:sldChg chg="addSp delSp modSp new ord">
        <pc:chgData name="Erin Blamey (2000138)" userId="S::2000138@student.uwtsd.ac.uk::c5e12de8-2c4f-4795-a830-28630ee8af63" providerId="AD" clId="Web-{56E0111A-75B7-4E19-41B7-06EEA1EC6138}" dt="2025-04-02T10:27:59.709" v="106" actId="1076"/>
        <pc:sldMkLst>
          <pc:docMk/>
          <pc:sldMk cId="1649798698" sldId="2025"/>
        </pc:sldMkLst>
        <pc:spChg chg="mod">
          <ac:chgData name="Erin Blamey (2000138)" userId="S::2000138@student.uwtsd.ac.uk::c5e12de8-2c4f-4795-a830-28630ee8af63" providerId="AD" clId="Web-{56E0111A-75B7-4E19-41B7-06EEA1EC6138}" dt="2025-04-02T10:27:25.427" v="99" actId="1076"/>
          <ac:spMkLst>
            <pc:docMk/>
            <pc:sldMk cId="1649798698" sldId="2025"/>
            <ac:spMk id="2" creationId="{0FD0E566-D809-1D98-FCDF-5B84C6864DB7}"/>
          </ac:spMkLst>
        </pc:spChg>
        <pc:spChg chg="mod">
          <ac:chgData name="Erin Blamey (2000138)" userId="S::2000138@student.uwtsd.ac.uk::c5e12de8-2c4f-4795-a830-28630ee8af63" providerId="AD" clId="Web-{56E0111A-75B7-4E19-41B7-06EEA1EC6138}" dt="2025-04-02T10:27:28.255" v="100" actId="1076"/>
          <ac:spMkLst>
            <pc:docMk/>
            <pc:sldMk cId="1649798698" sldId="2025"/>
            <ac:spMk id="3" creationId="{543E296B-6AB6-9615-52F9-42367C58ECA5}"/>
          </ac:spMkLst>
        </pc:spChg>
        <pc:picChg chg="add mod">
          <ac:chgData name="Erin Blamey (2000138)" userId="S::2000138@student.uwtsd.ac.uk::c5e12de8-2c4f-4795-a830-28630ee8af63" providerId="AD" clId="Web-{56E0111A-75B7-4E19-41B7-06EEA1EC6138}" dt="2025-04-02T10:27:59.709" v="106" actId="1076"/>
          <ac:picMkLst>
            <pc:docMk/>
            <pc:sldMk cId="1649798698" sldId="2025"/>
            <ac:picMk id="6" creationId="{74E4A2F7-BAD2-CBDB-1882-925BA187801E}"/>
          </ac:picMkLst>
        </pc:picChg>
        <pc:picChg chg="add mod">
          <ac:chgData name="Erin Blamey (2000138)" userId="S::2000138@student.uwtsd.ac.uk::c5e12de8-2c4f-4795-a830-28630ee8af63" providerId="AD" clId="Web-{56E0111A-75B7-4E19-41B7-06EEA1EC6138}" dt="2025-04-02T10:27:57.256" v="105" actId="1076"/>
          <ac:picMkLst>
            <pc:docMk/>
            <pc:sldMk cId="1649798698" sldId="2025"/>
            <ac:picMk id="8" creationId="{38280ABA-72CE-F01D-9F58-E4FCDC95C5CC}"/>
          </ac:picMkLst>
        </pc:picChg>
      </pc:sldChg>
    </pc:docChg>
  </pc:docChgLst>
  <pc:docChgLst>
    <pc:chgData name="Erin Blamey (2000138)" userId="c5e12de8-2c4f-4795-a830-28630ee8af63" providerId="ADAL" clId="{BEAC409F-3D0D-E349-AEA5-8BE80294A532}"/>
    <pc:docChg chg="undo custSel addSld delSld modSld">
      <pc:chgData name="Erin Blamey (2000138)" userId="c5e12de8-2c4f-4795-a830-28630ee8af63" providerId="ADAL" clId="{BEAC409F-3D0D-E349-AEA5-8BE80294A532}" dt="2024-10-22T09:51:22.447" v="9609" actId="5793"/>
      <pc:docMkLst>
        <pc:docMk/>
      </pc:docMkLst>
      <pc:sldChg chg="delSp modSp">
        <pc:chgData name="Erin Blamey (2000138)" userId="c5e12de8-2c4f-4795-a830-28630ee8af63" providerId="ADAL" clId="{BEAC409F-3D0D-E349-AEA5-8BE80294A532}" dt="2024-10-21T13:12:36.976" v="8852" actId="20577"/>
        <pc:sldMkLst>
          <pc:docMk/>
          <pc:sldMk cId="1681840240" sldId="2011"/>
        </pc:sldMkLst>
      </pc:sldChg>
      <pc:sldChg chg="addSp delSp modSp new mod setBg">
        <pc:chgData name="Erin Blamey (2000138)" userId="c5e12de8-2c4f-4795-a830-28630ee8af63" providerId="ADAL" clId="{BEAC409F-3D0D-E349-AEA5-8BE80294A532}" dt="2024-10-21T09:07:14.803" v="2328" actId="113"/>
        <pc:sldMkLst>
          <pc:docMk/>
          <pc:sldMk cId="215955724" sldId="2012"/>
        </pc:sldMkLst>
      </pc:sldChg>
      <pc:sldChg chg="addSp delSp modSp new del">
        <pc:chgData name="Erin Blamey (2000138)" userId="c5e12de8-2c4f-4795-a830-28630ee8af63" providerId="ADAL" clId="{BEAC409F-3D0D-E349-AEA5-8BE80294A532}" dt="2024-10-21T09:02:16.571" v="2246" actId="21"/>
        <pc:sldMkLst>
          <pc:docMk/>
          <pc:sldMk cId="3803221363" sldId="2012"/>
        </pc:sldMkLst>
      </pc:sldChg>
      <pc:sldChg chg="addSp delSp modSp new mod setBg">
        <pc:chgData name="Erin Blamey (2000138)" userId="c5e12de8-2c4f-4795-a830-28630ee8af63" providerId="ADAL" clId="{BEAC409F-3D0D-E349-AEA5-8BE80294A532}" dt="2024-10-21T09:33:04.875" v="3744" actId="27636"/>
        <pc:sldMkLst>
          <pc:docMk/>
          <pc:sldMk cId="3983150988" sldId="2013"/>
        </pc:sldMkLst>
      </pc:sldChg>
      <pc:sldChg chg="addSp delSp modSp new">
        <pc:chgData name="Erin Blamey (2000138)" userId="c5e12de8-2c4f-4795-a830-28630ee8af63" providerId="ADAL" clId="{BEAC409F-3D0D-E349-AEA5-8BE80294A532}" dt="2024-10-21T09:20:23.333" v="3157" actId="1076"/>
        <pc:sldMkLst>
          <pc:docMk/>
          <pc:sldMk cId="1594932460" sldId="2014"/>
        </pc:sldMkLst>
      </pc:sldChg>
      <pc:sldChg chg="addSp delSp modSp new">
        <pc:chgData name="Erin Blamey (2000138)" userId="c5e12de8-2c4f-4795-a830-28630ee8af63" providerId="ADAL" clId="{BEAC409F-3D0D-E349-AEA5-8BE80294A532}" dt="2024-10-21T11:12:05.159" v="8760" actId="1076"/>
        <pc:sldMkLst>
          <pc:docMk/>
          <pc:sldMk cId="4133082120" sldId="2015"/>
        </pc:sldMkLst>
      </pc:sldChg>
      <pc:sldChg chg="addSp delSp modSp new">
        <pc:chgData name="Erin Blamey (2000138)" userId="c5e12de8-2c4f-4795-a830-28630ee8af63" providerId="ADAL" clId="{BEAC409F-3D0D-E349-AEA5-8BE80294A532}" dt="2024-10-21T09:32:24.680" v="3741" actId="255"/>
        <pc:sldMkLst>
          <pc:docMk/>
          <pc:sldMk cId="4233946852" sldId="2016"/>
        </pc:sldMkLst>
      </pc:sldChg>
      <pc:sldChg chg="addSp delSp modSp new mod setBg">
        <pc:chgData name="Erin Blamey (2000138)" userId="c5e12de8-2c4f-4795-a830-28630ee8af63" providerId="ADAL" clId="{BEAC409F-3D0D-E349-AEA5-8BE80294A532}" dt="2024-10-21T10:05:12.729" v="6279" actId="20577"/>
        <pc:sldMkLst>
          <pc:docMk/>
          <pc:sldMk cId="1035066123" sldId="2017"/>
        </pc:sldMkLst>
      </pc:sldChg>
      <pc:sldChg chg="addSp delSp modSp new">
        <pc:chgData name="Erin Blamey (2000138)" userId="c5e12de8-2c4f-4795-a830-28630ee8af63" providerId="ADAL" clId="{BEAC409F-3D0D-E349-AEA5-8BE80294A532}" dt="2024-10-21T09:53:39.496" v="5404" actId="20577"/>
        <pc:sldMkLst>
          <pc:docMk/>
          <pc:sldMk cId="2711081680" sldId="2018"/>
        </pc:sldMkLst>
      </pc:sldChg>
      <pc:sldChg chg="addSp delSp modSp new">
        <pc:chgData name="Erin Blamey (2000138)" userId="c5e12de8-2c4f-4795-a830-28630ee8af63" providerId="ADAL" clId="{BEAC409F-3D0D-E349-AEA5-8BE80294A532}" dt="2024-10-21T10:02:29.433" v="6269" actId="113"/>
        <pc:sldMkLst>
          <pc:docMk/>
          <pc:sldMk cId="1477881551" sldId="2019"/>
        </pc:sldMkLst>
      </pc:sldChg>
      <pc:sldChg chg="addSp delSp modSp new">
        <pc:chgData name="Erin Blamey (2000138)" userId="c5e12de8-2c4f-4795-a830-28630ee8af63" providerId="ADAL" clId="{BEAC409F-3D0D-E349-AEA5-8BE80294A532}" dt="2024-10-21T10:18:19.178" v="6949" actId="20577"/>
        <pc:sldMkLst>
          <pc:docMk/>
          <pc:sldMk cId="2722737244" sldId="2020"/>
        </pc:sldMkLst>
      </pc:sldChg>
      <pc:sldChg chg="addSp delSp modSp new">
        <pc:chgData name="Erin Blamey (2000138)" userId="c5e12de8-2c4f-4795-a830-28630ee8af63" providerId="ADAL" clId="{BEAC409F-3D0D-E349-AEA5-8BE80294A532}" dt="2024-10-21T10:27:02.227" v="7358" actId="20577"/>
        <pc:sldMkLst>
          <pc:docMk/>
          <pc:sldMk cId="2538731646" sldId="2021"/>
        </pc:sldMkLst>
      </pc:sldChg>
      <pc:sldChg chg="addSp delSp modSp new">
        <pc:chgData name="Erin Blamey (2000138)" userId="c5e12de8-2c4f-4795-a830-28630ee8af63" providerId="ADAL" clId="{BEAC409F-3D0D-E349-AEA5-8BE80294A532}" dt="2024-10-21T11:05:57.790" v="8569" actId="208"/>
        <pc:sldMkLst>
          <pc:docMk/>
          <pc:sldMk cId="2248873828" sldId="2022"/>
        </pc:sldMkLst>
      </pc:sldChg>
      <pc:sldChg chg="modSp new">
        <pc:chgData name="Erin Blamey (2000138)" userId="c5e12de8-2c4f-4795-a830-28630ee8af63" providerId="ADAL" clId="{BEAC409F-3D0D-E349-AEA5-8BE80294A532}" dt="2024-10-21T11:09:56.944" v="8745" actId="1076"/>
        <pc:sldMkLst>
          <pc:docMk/>
          <pc:sldMk cId="3609662620" sldId="2023"/>
        </pc:sldMkLst>
      </pc:sldChg>
      <pc:sldChg chg="modSp new">
        <pc:chgData name="Erin Blamey (2000138)" userId="c5e12de8-2c4f-4795-a830-28630ee8af63" providerId="ADAL" clId="{BEAC409F-3D0D-E349-AEA5-8BE80294A532}" dt="2024-10-21T14:45:45.163" v="8909" actId="20577"/>
        <pc:sldMkLst>
          <pc:docMk/>
          <pc:sldMk cId="1180618456" sldId="2024"/>
        </pc:sldMkLst>
      </pc:sldChg>
      <pc:sldChg chg="addSp delSp modSp new">
        <pc:chgData name="Erin Blamey (2000138)" userId="c5e12de8-2c4f-4795-a830-28630ee8af63" providerId="ADAL" clId="{BEAC409F-3D0D-E349-AEA5-8BE80294A532}" dt="2024-10-22T09:51:22.447" v="9609" actId="5793"/>
        <pc:sldMkLst>
          <pc:docMk/>
          <pc:sldMk cId="3561522714" sldId="202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3DFF06-A33E-451E-A520-04F0559992B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8BF0DD1-AF47-433B-94D4-7AFD0225A81E}">
      <dgm:prSet/>
      <dgm:spPr/>
      <dgm:t>
        <a:bodyPr/>
        <a:lstStyle/>
        <a:p>
          <a:r>
            <a:rPr lang="en-GB" b="1"/>
            <a:t>In your books write down 3 new keywords in Welsh that you have learnt today.</a:t>
          </a:r>
          <a:endParaRPr lang="en-US"/>
        </a:p>
      </dgm:t>
    </dgm:pt>
    <dgm:pt modelId="{EC863F6A-E976-4485-A093-3D1562EB0A85}" type="parTrans" cxnId="{4223738F-A549-4EB2-8825-27AA4C057BC4}">
      <dgm:prSet/>
      <dgm:spPr/>
      <dgm:t>
        <a:bodyPr/>
        <a:lstStyle/>
        <a:p>
          <a:endParaRPr lang="en-US"/>
        </a:p>
      </dgm:t>
    </dgm:pt>
    <dgm:pt modelId="{FEEC6845-D606-4793-8262-C5B900A30D55}" type="sibTrans" cxnId="{4223738F-A549-4EB2-8825-27AA4C057BC4}">
      <dgm:prSet/>
      <dgm:spPr/>
      <dgm:t>
        <a:bodyPr/>
        <a:lstStyle/>
        <a:p>
          <a:endParaRPr lang="en-US"/>
        </a:p>
      </dgm:t>
    </dgm:pt>
    <dgm:pt modelId="{0EF04911-7639-4506-89CB-E83F5DAB4709}">
      <dgm:prSet/>
      <dgm:spPr/>
      <dgm:t>
        <a:bodyPr/>
        <a:lstStyle/>
        <a:p>
          <a:r>
            <a:rPr lang="en-GB" b="1"/>
            <a:t>Da iawn bawb!!!</a:t>
          </a:r>
          <a:endParaRPr lang="en-US"/>
        </a:p>
      </dgm:t>
    </dgm:pt>
    <dgm:pt modelId="{53ACEE8A-79A3-4AC2-AA3F-D8845F6412F4}" type="parTrans" cxnId="{E2F2FE31-BA89-4B81-9629-E84B55D298DA}">
      <dgm:prSet/>
      <dgm:spPr/>
      <dgm:t>
        <a:bodyPr/>
        <a:lstStyle/>
        <a:p>
          <a:endParaRPr lang="en-US"/>
        </a:p>
      </dgm:t>
    </dgm:pt>
    <dgm:pt modelId="{05E31A21-020D-4EE5-BF7E-17099F6BD7AE}" type="sibTrans" cxnId="{E2F2FE31-BA89-4B81-9629-E84B55D298DA}">
      <dgm:prSet/>
      <dgm:spPr/>
      <dgm:t>
        <a:bodyPr/>
        <a:lstStyle/>
        <a:p>
          <a:endParaRPr lang="en-US"/>
        </a:p>
      </dgm:t>
    </dgm:pt>
    <dgm:pt modelId="{5E66705F-EE23-4B60-93BF-FB4B6A201580}" type="pres">
      <dgm:prSet presAssocID="{A23DFF06-A33E-451E-A520-04F0559992BC}" presName="linear" presStyleCnt="0">
        <dgm:presLayoutVars>
          <dgm:animLvl val="lvl"/>
          <dgm:resizeHandles val="exact"/>
        </dgm:presLayoutVars>
      </dgm:prSet>
      <dgm:spPr/>
    </dgm:pt>
    <dgm:pt modelId="{807DD917-41DB-499D-B1D1-8A1754849F6F}" type="pres">
      <dgm:prSet presAssocID="{28BF0DD1-AF47-433B-94D4-7AFD0225A81E}" presName="parentText" presStyleLbl="node1" presStyleIdx="0" presStyleCnt="2">
        <dgm:presLayoutVars>
          <dgm:chMax val="0"/>
          <dgm:bulletEnabled val="1"/>
        </dgm:presLayoutVars>
      </dgm:prSet>
      <dgm:spPr/>
    </dgm:pt>
    <dgm:pt modelId="{C6711C71-DF4B-4283-B8B0-67091A3824CF}" type="pres">
      <dgm:prSet presAssocID="{FEEC6845-D606-4793-8262-C5B900A30D55}" presName="spacer" presStyleCnt="0"/>
      <dgm:spPr/>
    </dgm:pt>
    <dgm:pt modelId="{2391FA81-C5B9-45F7-9E8E-DCE4E87D97D5}" type="pres">
      <dgm:prSet presAssocID="{0EF04911-7639-4506-89CB-E83F5DAB4709}" presName="parentText" presStyleLbl="node1" presStyleIdx="1" presStyleCnt="2">
        <dgm:presLayoutVars>
          <dgm:chMax val="0"/>
          <dgm:bulletEnabled val="1"/>
        </dgm:presLayoutVars>
      </dgm:prSet>
      <dgm:spPr/>
    </dgm:pt>
  </dgm:ptLst>
  <dgm:cxnLst>
    <dgm:cxn modelId="{CFE61812-8AAB-4259-B446-9EC62570A666}" type="presOf" srcId="{A23DFF06-A33E-451E-A520-04F0559992BC}" destId="{5E66705F-EE23-4B60-93BF-FB4B6A201580}" srcOrd="0" destOrd="0" presId="urn:microsoft.com/office/officeart/2005/8/layout/vList2"/>
    <dgm:cxn modelId="{2DEE021C-B232-4BC3-A88D-62283F3A871B}" type="presOf" srcId="{0EF04911-7639-4506-89CB-E83F5DAB4709}" destId="{2391FA81-C5B9-45F7-9E8E-DCE4E87D97D5}" srcOrd="0" destOrd="0" presId="urn:microsoft.com/office/officeart/2005/8/layout/vList2"/>
    <dgm:cxn modelId="{E2F2FE31-BA89-4B81-9629-E84B55D298DA}" srcId="{A23DFF06-A33E-451E-A520-04F0559992BC}" destId="{0EF04911-7639-4506-89CB-E83F5DAB4709}" srcOrd="1" destOrd="0" parTransId="{53ACEE8A-79A3-4AC2-AA3F-D8845F6412F4}" sibTransId="{05E31A21-020D-4EE5-BF7E-17099F6BD7AE}"/>
    <dgm:cxn modelId="{80CB5C35-5210-4B2F-A246-C126CA72DFEB}" type="presOf" srcId="{28BF0DD1-AF47-433B-94D4-7AFD0225A81E}" destId="{807DD917-41DB-499D-B1D1-8A1754849F6F}" srcOrd="0" destOrd="0" presId="urn:microsoft.com/office/officeart/2005/8/layout/vList2"/>
    <dgm:cxn modelId="{4223738F-A549-4EB2-8825-27AA4C057BC4}" srcId="{A23DFF06-A33E-451E-A520-04F0559992BC}" destId="{28BF0DD1-AF47-433B-94D4-7AFD0225A81E}" srcOrd="0" destOrd="0" parTransId="{EC863F6A-E976-4485-A093-3D1562EB0A85}" sibTransId="{FEEC6845-D606-4793-8262-C5B900A30D55}"/>
    <dgm:cxn modelId="{4E1FCF58-7310-47DF-82FC-C467EA168E63}" type="presParOf" srcId="{5E66705F-EE23-4B60-93BF-FB4B6A201580}" destId="{807DD917-41DB-499D-B1D1-8A1754849F6F}" srcOrd="0" destOrd="0" presId="urn:microsoft.com/office/officeart/2005/8/layout/vList2"/>
    <dgm:cxn modelId="{21A671AF-1AE4-4190-ABD1-FED7B212A2D4}" type="presParOf" srcId="{5E66705F-EE23-4B60-93BF-FB4B6A201580}" destId="{C6711C71-DF4B-4283-B8B0-67091A3824CF}" srcOrd="1" destOrd="0" presId="urn:microsoft.com/office/officeart/2005/8/layout/vList2"/>
    <dgm:cxn modelId="{3E53F20D-3EF2-4D41-ABB7-9DC92585DF60}" type="presParOf" srcId="{5E66705F-EE23-4B60-93BF-FB4B6A201580}" destId="{2391FA81-C5B9-45F7-9E8E-DCE4E87D97D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DD917-41DB-499D-B1D1-8A1754849F6F}">
      <dsp:nvSpPr>
        <dsp:cNvPr id="0" name=""/>
        <dsp:cNvSpPr/>
      </dsp:nvSpPr>
      <dsp:spPr>
        <a:xfrm>
          <a:off x="0" y="356900"/>
          <a:ext cx="6666833" cy="23095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b="1" kern="1200"/>
            <a:t>In your books write down 3 new keywords in Welsh that you have learnt today.</a:t>
          </a:r>
          <a:endParaRPr lang="en-US" sz="4200" kern="1200"/>
        </a:p>
      </dsp:txBody>
      <dsp:txXfrm>
        <a:off x="112744" y="469644"/>
        <a:ext cx="6441345" cy="2084091"/>
      </dsp:txXfrm>
    </dsp:sp>
    <dsp:sp modelId="{2391FA81-C5B9-45F7-9E8E-DCE4E87D97D5}">
      <dsp:nvSpPr>
        <dsp:cNvPr id="0" name=""/>
        <dsp:cNvSpPr/>
      </dsp:nvSpPr>
      <dsp:spPr>
        <a:xfrm>
          <a:off x="0" y="2787440"/>
          <a:ext cx="6666833" cy="23095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b="1" kern="1200"/>
            <a:t>Da iawn bawb!!!</a:t>
          </a:r>
          <a:endParaRPr lang="en-US" sz="4200" kern="1200"/>
        </a:p>
      </dsp:txBody>
      <dsp:txXfrm>
        <a:off x="112744" y="2900184"/>
        <a:ext cx="6441345" cy="208409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9490B-4318-CADA-7772-FA565615112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418D48DB-04F7-2F6B-971B-523F364C5A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803370C0-FB4F-FD26-5089-5D81942EEE0F}"/>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5" name="Footer Placeholder 4">
            <a:extLst>
              <a:ext uri="{FF2B5EF4-FFF2-40B4-BE49-F238E27FC236}">
                <a16:creationId xmlns:a16="http://schemas.microsoft.com/office/drawing/2014/main" id="{2D35DE82-3FFF-280B-4BB6-AFB98C9D204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14CA210C-0D27-6BA0-1BBA-70353E2706A2}"/>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3720761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D0594-6FCB-732C-0DCB-8B85F7B85409}"/>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D0577AF5-B8DF-0133-B628-96FA734E796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1680C18C-D32F-D590-BF50-76A19C929E5B}"/>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5" name="Footer Placeholder 4">
            <a:extLst>
              <a:ext uri="{FF2B5EF4-FFF2-40B4-BE49-F238E27FC236}">
                <a16:creationId xmlns:a16="http://schemas.microsoft.com/office/drawing/2014/main" id="{3BF6E16B-94A8-A706-C043-D77397B18E5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29ED648-F971-36FB-F879-06A74806817C}"/>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96494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C62CD-5E6E-EBA2-04CD-05B6F9A9B2F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EA9CB2D3-80DE-1C72-FE65-18CC7366EF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24A88F7-D40D-084A-1315-B9BC3C098032}"/>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5" name="Footer Placeholder 4">
            <a:extLst>
              <a:ext uri="{FF2B5EF4-FFF2-40B4-BE49-F238E27FC236}">
                <a16:creationId xmlns:a16="http://schemas.microsoft.com/office/drawing/2014/main" id="{8A17AFA7-9872-8155-E4FC-E1F248F4DCC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D89C1624-F0D6-49FD-8C24-39A1DF4E3A6B}"/>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2842956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BD0CA-B22E-1902-B7B5-2903DAF883C4}"/>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1E051F94-0DFC-7996-2925-7D4075ADEF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B25CD135-F261-3714-11EC-135DD20BDF9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FC52B9DC-509A-E0AD-2C6A-D885E04C5B13}"/>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6" name="Footer Placeholder 5">
            <a:extLst>
              <a:ext uri="{FF2B5EF4-FFF2-40B4-BE49-F238E27FC236}">
                <a16:creationId xmlns:a16="http://schemas.microsoft.com/office/drawing/2014/main" id="{F69D860B-1D99-61F3-E84D-57960ADB77E6}"/>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F89C1C2A-7403-6FEB-E37A-8B0181F74DF3}"/>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2294101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36CE-1453-537E-AC4D-65B626F0F130}"/>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B4BE8D83-91B9-C3AA-9644-D6E2D701FE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78532AE-F476-7E04-0D76-4647ED4CA1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026B159B-8435-6A70-11DD-7D68F4E996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D5E7B4D-DC16-733B-FD3F-544993C4DE6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2932C2BB-100F-B40D-7B1E-44AF0B4B113B}"/>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8" name="Footer Placeholder 7">
            <a:extLst>
              <a:ext uri="{FF2B5EF4-FFF2-40B4-BE49-F238E27FC236}">
                <a16:creationId xmlns:a16="http://schemas.microsoft.com/office/drawing/2014/main" id="{DE554BC0-5F51-B845-B949-EFD5FD07CC5C}"/>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B8F8B398-1C46-D3A0-1BD8-4D80D85C1176}"/>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3405527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A313C-C1E5-269E-A1A4-3A356EE06D7C}"/>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3C66AD1D-39AA-93CB-9744-D4C3B3F696D1}"/>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4" name="Footer Placeholder 3">
            <a:extLst>
              <a:ext uri="{FF2B5EF4-FFF2-40B4-BE49-F238E27FC236}">
                <a16:creationId xmlns:a16="http://schemas.microsoft.com/office/drawing/2014/main" id="{11239C9B-DED1-1BFF-3EF3-522437D4066F}"/>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E111A932-F2A3-4063-1174-8A1823F20C82}"/>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3204536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992076-11D2-4616-5185-08E150292217}"/>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3" name="Footer Placeholder 2">
            <a:extLst>
              <a:ext uri="{FF2B5EF4-FFF2-40B4-BE49-F238E27FC236}">
                <a16:creationId xmlns:a16="http://schemas.microsoft.com/office/drawing/2014/main" id="{4C3A639D-3D5C-8601-E6E1-AFAB9DF398BF}"/>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75436AA7-C296-8650-488A-2A9142B9D99B}"/>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2725669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74956-962A-1861-3BA1-0449AE6ECE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13FCBBD0-6567-35A4-D0A9-EFDFB03C55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0A68F2BA-7EAB-50DE-02BF-B08D05AE5C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B2FBC6-546D-C90F-F2BC-4D4BE0D5034D}"/>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6" name="Footer Placeholder 5">
            <a:extLst>
              <a:ext uri="{FF2B5EF4-FFF2-40B4-BE49-F238E27FC236}">
                <a16:creationId xmlns:a16="http://schemas.microsoft.com/office/drawing/2014/main" id="{783F0C2D-BAEB-2322-1339-D3BD0772235D}"/>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3D5041EF-9CA6-0C26-5C2E-6AE3E1C50891}"/>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3473354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0193E-F1F1-58CC-20B5-7C6917D56AD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3E2C2D23-7699-30AB-B349-FE9B4B792F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072CC23D-B16C-9B6B-61C2-9FBBE8A32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CC35C7-A81F-CE76-AEF0-245E03AD93C4}"/>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6" name="Footer Placeholder 5">
            <a:extLst>
              <a:ext uri="{FF2B5EF4-FFF2-40B4-BE49-F238E27FC236}">
                <a16:creationId xmlns:a16="http://schemas.microsoft.com/office/drawing/2014/main" id="{A110B6B6-EF0F-DBC4-EBD1-67F3650C9769}"/>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7F646566-4121-9429-0079-C26FB56F37B4}"/>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3158593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F79B8-9C53-EFB9-211A-99EDEE37E6E1}"/>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E23BC590-41D2-B6E6-4B69-FEA24A29994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F2FB2E23-1C26-4CFA-F198-E6AE646A4C2B}"/>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5" name="Footer Placeholder 4">
            <a:extLst>
              <a:ext uri="{FF2B5EF4-FFF2-40B4-BE49-F238E27FC236}">
                <a16:creationId xmlns:a16="http://schemas.microsoft.com/office/drawing/2014/main" id="{3741BCBD-A64C-069E-C3E5-5E06262245AB}"/>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63E25221-E03F-00AC-5CA3-E2B48143586A}"/>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3559101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992108-E426-A3A1-AB45-2539803DEB6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B481C397-800B-C0D1-0099-61CE982179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AE77DF30-037B-AE6A-06E1-EB54148FA0FF}"/>
              </a:ext>
            </a:extLst>
          </p:cNvPr>
          <p:cNvSpPr>
            <a:spLocks noGrp="1"/>
          </p:cNvSpPr>
          <p:nvPr>
            <p:ph type="dt" sz="half" idx="10"/>
          </p:nvPr>
        </p:nvSpPr>
        <p:spPr/>
        <p:txBody>
          <a:bodyPr/>
          <a:lstStyle/>
          <a:p>
            <a:fld id="{8CB5A3C5-4832-A24C-BEBB-D1CF077AD0C6}" type="datetimeFigureOut">
              <a:rPr lang="cy-GB" smtClean="0"/>
              <a:t>24/04/2025</a:t>
            </a:fld>
            <a:endParaRPr lang="cy-GB"/>
          </a:p>
        </p:txBody>
      </p:sp>
      <p:sp>
        <p:nvSpPr>
          <p:cNvPr id="5" name="Footer Placeholder 4">
            <a:extLst>
              <a:ext uri="{FF2B5EF4-FFF2-40B4-BE49-F238E27FC236}">
                <a16:creationId xmlns:a16="http://schemas.microsoft.com/office/drawing/2014/main" id="{5AC6BCCE-703C-C2B0-D5A4-AB0D0302457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F3D85B5-2AED-8385-4C24-907E9C48DEE9}"/>
              </a:ext>
            </a:extLst>
          </p:cNvPr>
          <p:cNvSpPr>
            <a:spLocks noGrp="1"/>
          </p:cNvSpPr>
          <p:nvPr>
            <p:ph type="sldNum" sz="quarter" idx="12"/>
          </p:nvPr>
        </p:nvSpPr>
        <p:spPr/>
        <p:txBody>
          <a:bodyPr/>
          <a:lstStyle/>
          <a:p>
            <a:fld id="{A8100EDF-E532-F040-BBA2-561CB4D0C245}" type="slidenum">
              <a:rPr lang="cy-GB" smtClean="0"/>
              <a:t>‹#›</a:t>
            </a:fld>
            <a:endParaRPr lang="cy-GB"/>
          </a:p>
        </p:txBody>
      </p:sp>
    </p:spTree>
    <p:extLst>
      <p:ext uri="{BB962C8B-B14F-4D97-AF65-F5344CB8AC3E}">
        <p14:creationId xmlns:p14="http://schemas.microsoft.com/office/powerpoint/2010/main" val="508978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7E74E-C047-3DB7-3EA7-2BFCE90939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19766834-1B64-EEC4-6483-54DFE61F93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F061C86B-356A-6A46-6455-B19BD7CB5A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B5A3C5-4832-A24C-BEBB-D1CF077AD0C6}" type="datetimeFigureOut">
              <a:rPr lang="cy-GB" smtClean="0"/>
              <a:t>24/04/2025</a:t>
            </a:fld>
            <a:endParaRPr lang="cy-GB"/>
          </a:p>
        </p:txBody>
      </p:sp>
      <p:sp>
        <p:nvSpPr>
          <p:cNvPr id="5" name="Footer Placeholder 4">
            <a:extLst>
              <a:ext uri="{FF2B5EF4-FFF2-40B4-BE49-F238E27FC236}">
                <a16:creationId xmlns:a16="http://schemas.microsoft.com/office/drawing/2014/main" id="{6DDD81B8-B2AB-8C17-B016-4954595FBE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a:extLst>
              <a:ext uri="{FF2B5EF4-FFF2-40B4-BE49-F238E27FC236}">
                <a16:creationId xmlns:a16="http://schemas.microsoft.com/office/drawing/2014/main" id="{5E73AC74-51AB-BB16-BEAD-BD717586EE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100EDF-E532-F040-BBA2-561CB4D0C245}" type="slidenum">
              <a:rPr lang="cy-GB" smtClean="0"/>
              <a:t>‹#›</a:t>
            </a:fld>
            <a:endParaRPr lang="cy-GB"/>
          </a:p>
        </p:txBody>
      </p:sp>
    </p:spTree>
    <p:extLst>
      <p:ext uri="{BB962C8B-B14F-4D97-AF65-F5344CB8AC3E}">
        <p14:creationId xmlns:p14="http://schemas.microsoft.com/office/powerpoint/2010/main" val="4123626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hyperlink" Target="https://www.gov.wales/sites/default/files/publications/2018-12/cymraeg-2050-welsh-language-strategy.pdf" TargetMode="External"/><Relationship Id="rId1" Type="http://schemas.openxmlformats.org/officeDocument/2006/relationships/slideLayout" Target="../slideLayouts/slideLayout2.xml"/><Relationship Id="rId4" Type="http://schemas.openxmlformats.org/officeDocument/2006/relationships/hyperlink" Target="https://hwb.gov.wales/curriculum-for-wales/cross-curricular-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B1EF127-3455-EA41-883E-00DAE57BBD4B}"/>
              </a:ext>
            </a:extLst>
          </p:cNvPr>
          <p:cNvGraphicFramePr>
            <a:graphicFrameLocks noGrp="1"/>
          </p:cNvGraphicFramePr>
          <p:nvPr>
            <p:extLst>
              <p:ext uri="{D42A27DB-BD31-4B8C-83A1-F6EECF244321}">
                <p14:modId xmlns:p14="http://schemas.microsoft.com/office/powerpoint/2010/main" val="302401109"/>
              </p:ext>
            </p:extLst>
          </p:nvPr>
        </p:nvGraphicFramePr>
        <p:xfrm>
          <a:off x="-1" y="623089"/>
          <a:ext cx="12192001" cy="6234910"/>
        </p:xfrm>
        <a:graphic>
          <a:graphicData uri="http://schemas.openxmlformats.org/drawingml/2006/table">
            <a:tbl>
              <a:tblPr firstRow="1" bandRow="1">
                <a:tableStyleId>{5C22544A-7EE6-4342-B048-85BDC9FD1C3A}</a:tableStyleId>
              </a:tblPr>
              <a:tblGrid>
                <a:gridCol w="3486153">
                  <a:extLst>
                    <a:ext uri="{9D8B030D-6E8A-4147-A177-3AD203B41FA5}">
                      <a16:colId xmlns:a16="http://schemas.microsoft.com/office/drawing/2014/main" val="2738080912"/>
                    </a:ext>
                  </a:extLst>
                </a:gridCol>
                <a:gridCol w="3521427">
                  <a:extLst>
                    <a:ext uri="{9D8B030D-6E8A-4147-A177-3AD203B41FA5}">
                      <a16:colId xmlns:a16="http://schemas.microsoft.com/office/drawing/2014/main" val="3577913332"/>
                    </a:ext>
                  </a:extLst>
                </a:gridCol>
                <a:gridCol w="5184421">
                  <a:extLst>
                    <a:ext uri="{9D8B030D-6E8A-4147-A177-3AD203B41FA5}">
                      <a16:colId xmlns:a16="http://schemas.microsoft.com/office/drawing/2014/main" val="1680325966"/>
                    </a:ext>
                  </a:extLst>
                </a:gridCol>
              </a:tblGrid>
              <a:tr h="1091109">
                <a:tc>
                  <a:txBody>
                    <a:bodyPr/>
                    <a:lstStyle/>
                    <a:p>
                      <a:r>
                        <a:rPr lang="cy-GB" sz="1800" b="1">
                          <a:solidFill>
                            <a:schemeClr val="tx1"/>
                          </a:solidFill>
                          <a:latin typeface="Arial"/>
                          <a:cs typeface="Arial"/>
                        </a:rPr>
                        <a:t>Blwyddyn / Year</a:t>
                      </a:r>
                      <a:r>
                        <a:rPr lang="cy-GB" sz="1800" b="0">
                          <a:solidFill>
                            <a:schemeClr val="tx1"/>
                          </a:solidFill>
                          <a:latin typeface="Arial"/>
                          <a:cs typeface="Arial"/>
                        </a:rPr>
                        <a:t>:</a:t>
                      </a:r>
                    </a:p>
                    <a:p>
                      <a:r>
                        <a:rPr lang="en-GB" sz="1600" b="0">
                          <a:solidFill>
                            <a:schemeClr val="tx1"/>
                          </a:solidFill>
                          <a:latin typeface="Arial"/>
                          <a:cs typeface="Arial"/>
                        </a:rPr>
                        <a:t> Saith</a:t>
                      </a:r>
                      <a:endParaRPr lang="cy-GB" sz="1600" b="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600" b="1">
                          <a:solidFill>
                            <a:schemeClr val="tx1"/>
                          </a:solidFill>
                          <a:latin typeface="Arial"/>
                          <a:cs typeface="Arial"/>
                        </a:rPr>
                        <a:t>Maes Dysgu a Phrofiad / </a:t>
                      </a:r>
                      <a:r>
                        <a:rPr lang="cy-GB" sz="1600" b="1" err="1">
                          <a:solidFill>
                            <a:schemeClr val="tx1"/>
                          </a:solidFill>
                          <a:latin typeface="Arial"/>
                          <a:cs typeface="Arial"/>
                        </a:rPr>
                        <a:t>Area</a:t>
                      </a:r>
                      <a:r>
                        <a:rPr lang="cy-GB" sz="1600" b="1">
                          <a:solidFill>
                            <a:schemeClr val="tx1"/>
                          </a:solidFill>
                          <a:latin typeface="Arial"/>
                          <a:cs typeface="Arial"/>
                        </a:rPr>
                        <a:t> of </a:t>
                      </a:r>
                      <a:r>
                        <a:rPr lang="cy-GB" sz="1600" b="1" err="1">
                          <a:solidFill>
                            <a:schemeClr val="tx1"/>
                          </a:solidFill>
                          <a:latin typeface="Arial"/>
                          <a:cs typeface="Arial"/>
                        </a:rPr>
                        <a:t>Learning</a:t>
                      </a:r>
                      <a:r>
                        <a:rPr lang="cy-GB" sz="1600" b="1">
                          <a:solidFill>
                            <a:schemeClr val="tx1"/>
                          </a:solidFill>
                          <a:latin typeface="Arial"/>
                          <a:cs typeface="Arial"/>
                        </a:rPr>
                        <a:t> </a:t>
                      </a:r>
                      <a:r>
                        <a:rPr lang="cy-GB" sz="1600" b="1" err="1">
                          <a:solidFill>
                            <a:schemeClr val="tx1"/>
                          </a:solidFill>
                          <a:latin typeface="Arial"/>
                          <a:cs typeface="Arial"/>
                        </a:rPr>
                        <a:t>and</a:t>
                      </a:r>
                      <a:r>
                        <a:rPr lang="cy-GB" sz="1600" b="1">
                          <a:solidFill>
                            <a:schemeClr val="tx1"/>
                          </a:solidFill>
                          <a:latin typeface="Arial"/>
                          <a:cs typeface="Arial"/>
                        </a:rPr>
                        <a:t> </a:t>
                      </a:r>
                      <a:r>
                        <a:rPr lang="cy-GB" sz="1600" b="1" err="1">
                          <a:solidFill>
                            <a:schemeClr val="tx1"/>
                          </a:solidFill>
                          <a:latin typeface="Arial"/>
                          <a:cs typeface="Arial"/>
                        </a:rPr>
                        <a:t>Experience</a:t>
                      </a:r>
                      <a:r>
                        <a:rPr lang="cy-GB" sz="1600" b="0">
                          <a:solidFill>
                            <a:schemeClr val="tx1"/>
                          </a:solidFill>
                          <a:latin typeface="Arial"/>
                          <a:cs typeface="Arial"/>
                        </a:rPr>
                        <a:t>:</a:t>
                      </a:r>
                    </a:p>
                    <a:p>
                      <a:r>
                        <a:rPr lang="en-GB" sz="1400" b="0">
                          <a:solidFill>
                            <a:schemeClr val="tx1"/>
                          </a:solidFill>
                          <a:latin typeface="Arial"/>
                          <a:cs typeface="Arial"/>
                        </a:rPr>
                        <a:t>Humanities- </a:t>
                      </a:r>
                      <a:r>
                        <a:rPr lang="en-GB" sz="1400" b="0" err="1">
                          <a:solidFill>
                            <a:schemeClr val="tx1"/>
                          </a:solidFill>
                          <a:latin typeface="Arial"/>
                          <a:cs typeface="Arial"/>
                        </a:rPr>
                        <a:t>Dyniaetheau</a:t>
                      </a:r>
                      <a:r>
                        <a:rPr lang="en-GB" sz="1400" b="0">
                          <a:solidFill>
                            <a:schemeClr val="tx1"/>
                          </a:solidFill>
                          <a:latin typeface="Arial"/>
                          <a:cs typeface="Arial"/>
                        </a:rPr>
                        <a:t> </a:t>
                      </a:r>
                    </a:p>
                    <a:p>
                      <a:r>
                        <a:rPr lang="en-GB" sz="1400" b="0" err="1">
                          <a:solidFill>
                            <a:schemeClr val="tx1"/>
                          </a:solidFill>
                          <a:latin typeface="Arial"/>
                          <a:cs typeface="Arial"/>
                        </a:rPr>
                        <a:t>Crefydd</a:t>
                      </a:r>
                      <a:r>
                        <a:rPr lang="en-GB" sz="1400" b="0">
                          <a:solidFill>
                            <a:schemeClr val="tx1"/>
                          </a:solidFill>
                          <a:latin typeface="Arial"/>
                          <a:cs typeface="Arial"/>
                        </a:rPr>
                        <a:t>, </a:t>
                      </a:r>
                      <a:r>
                        <a:rPr lang="en-GB" sz="1400" b="0" err="1">
                          <a:solidFill>
                            <a:schemeClr val="tx1"/>
                          </a:solidFill>
                          <a:latin typeface="Arial"/>
                          <a:cs typeface="Arial"/>
                        </a:rPr>
                        <a:t>Gwerthoedd</a:t>
                      </a:r>
                      <a:r>
                        <a:rPr lang="en-GB" sz="1400" b="0">
                          <a:solidFill>
                            <a:schemeClr val="tx1"/>
                          </a:solidFill>
                          <a:latin typeface="Arial"/>
                          <a:cs typeface="Arial"/>
                        </a:rPr>
                        <a:t> a </a:t>
                      </a:r>
                      <a:r>
                        <a:rPr lang="en-GB" sz="1400" b="0" err="1">
                          <a:solidFill>
                            <a:schemeClr val="tx1"/>
                          </a:solidFill>
                          <a:latin typeface="Arial"/>
                          <a:cs typeface="Arial"/>
                        </a:rPr>
                        <a:t>Moeseg</a:t>
                      </a:r>
                      <a:r>
                        <a:rPr lang="en-GB" sz="1400" b="0">
                          <a:solidFill>
                            <a:schemeClr val="tx1"/>
                          </a:solidFill>
                          <a:latin typeface="Arial"/>
                          <a:cs typeface="Arial"/>
                        </a:rPr>
                        <a:t> </a:t>
                      </a:r>
                      <a:endParaRPr lang="cy-GB" sz="1400" b="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a:solidFill>
                            <a:schemeClr val="tx1"/>
                          </a:solidFill>
                          <a:latin typeface="Arial"/>
                          <a:cs typeface="Arial"/>
                        </a:rPr>
                        <a:t>Nod</a:t>
                      </a:r>
                      <a:r>
                        <a:rPr lang="cy-GB" sz="1600" b="1">
                          <a:solidFill>
                            <a:schemeClr val="tx1"/>
                          </a:solidFill>
                          <a:latin typeface="Arial"/>
                          <a:cs typeface="Arial"/>
                        </a:rPr>
                        <a:t> y wers / Aims of the lesson</a:t>
                      </a:r>
                      <a:r>
                        <a:rPr lang="cy-GB" sz="1600" b="0">
                          <a:solidFill>
                            <a:schemeClr val="tx1"/>
                          </a:solidFill>
                          <a:latin typeface="Arial"/>
                          <a:cs typeface="Arial"/>
                        </a:rPr>
                        <a:t>:</a:t>
                      </a:r>
                    </a:p>
                    <a:p>
                      <a:pPr marL="285750" indent="-285750">
                        <a:buFont typeface="Arial" panose="020B0604020202020204" pitchFamily="34" charset="0"/>
                        <a:buChar char="•"/>
                      </a:pPr>
                      <a:r>
                        <a:rPr lang="en-GB" sz="1400" b="0">
                          <a:solidFill>
                            <a:schemeClr val="tx1"/>
                          </a:solidFill>
                          <a:latin typeface="Arial"/>
                          <a:cs typeface="Arial"/>
                        </a:rPr>
                        <a:t>To identify the Churches of Wales </a:t>
                      </a:r>
                    </a:p>
                    <a:p>
                      <a:pPr marL="285750" indent="-285750">
                        <a:buFont typeface="Arial" panose="020B0604020202020204" pitchFamily="34" charset="0"/>
                        <a:buChar char="•"/>
                      </a:pPr>
                      <a:r>
                        <a:rPr lang="en-GB" sz="1400" b="0">
                          <a:solidFill>
                            <a:schemeClr val="tx1"/>
                          </a:solidFill>
                          <a:latin typeface="Arial"/>
                          <a:cs typeface="Arial"/>
                        </a:rPr>
                        <a:t>To use key words in Welsh</a:t>
                      </a:r>
                    </a:p>
                    <a:p>
                      <a:pPr marL="285750" indent="-285750">
                        <a:buFont typeface="Arial" panose="020B0604020202020204" pitchFamily="34" charset="0"/>
                        <a:buChar char="•"/>
                      </a:pPr>
                      <a:r>
                        <a:rPr lang="en-GB" sz="1400" b="0">
                          <a:solidFill>
                            <a:schemeClr val="tx1"/>
                          </a:solidFill>
                          <a:latin typeface="Arial"/>
                          <a:cs typeface="Arial"/>
                        </a:rPr>
                        <a:t>To describe the Churches of Wales in Welsh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34963061"/>
                  </a:ext>
                </a:extLst>
              </a:tr>
              <a:tr h="2649837">
                <a:tc>
                  <a:txBody>
                    <a:bodyPr/>
                    <a:lstStyle/>
                    <a:p>
                      <a:r>
                        <a:rPr lang="cy-GB" sz="1800" b="1">
                          <a:solidFill>
                            <a:schemeClr val="tx1"/>
                          </a:solidFill>
                          <a:latin typeface="Arial"/>
                          <a:cs typeface="Arial"/>
                        </a:rPr>
                        <a:t>Gwybodaeth flaenorol / </a:t>
                      </a:r>
                      <a:r>
                        <a:rPr lang="cy-GB" sz="1800" b="1" err="1">
                          <a:solidFill>
                            <a:schemeClr val="tx1"/>
                          </a:solidFill>
                          <a:latin typeface="Arial"/>
                          <a:cs typeface="Arial"/>
                        </a:rPr>
                        <a:t>Previous</a:t>
                      </a:r>
                      <a:r>
                        <a:rPr lang="cy-GB" sz="1800" b="1">
                          <a:solidFill>
                            <a:schemeClr val="tx1"/>
                          </a:solidFill>
                          <a:latin typeface="Arial"/>
                          <a:cs typeface="Arial"/>
                        </a:rPr>
                        <a:t> </a:t>
                      </a:r>
                      <a:r>
                        <a:rPr lang="cy-GB" sz="1800" b="1" err="1">
                          <a:solidFill>
                            <a:schemeClr val="tx1"/>
                          </a:solidFill>
                          <a:latin typeface="Arial"/>
                          <a:cs typeface="Arial"/>
                        </a:rPr>
                        <a:t>knowledge</a:t>
                      </a:r>
                      <a:r>
                        <a:rPr lang="cy-GB" sz="1800" b="0">
                          <a:solidFill>
                            <a:schemeClr val="tx1"/>
                          </a:solidFill>
                          <a:latin typeface="Arial"/>
                          <a:cs typeface="Arial"/>
                        </a:rPr>
                        <a:t>:</a:t>
                      </a:r>
                    </a:p>
                    <a:p>
                      <a:pPr marL="285750" indent="-285750">
                        <a:buFont typeface="Arial" panose="020B0604020202020204" pitchFamily="34" charset="0"/>
                        <a:buChar char="•"/>
                      </a:pPr>
                      <a:r>
                        <a:rPr lang="en-GB" sz="1400" b="0">
                          <a:solidFill>
                            <a:schemeClr val="tx1"/>
                          </a:solidFill>
                          <a:latin typeface="Arial"/>
                          <a:cs typeface="Arial"/>
                        </a:rPr>
                        <a:t>Colours/</a:t>
                      </a:r>
                      <a:r>
                        <a:rPr lang="en-GB" sz="1400" b="0" err="1">
                          <a:solidFill>
                            <a:schemeClr val="tx1"/>
                          </a:solidFill>
                          <a:latin typeface="Arial"/>
                          <a:cs typeface="Arial"/>
                        </a:rPr>
                        <a:t>lliwiau</a:t>
                      </a:r>
                      <a:endParaRPr lang="en-GB" sz="1400" b="0">
                        <a:solidFill>
                          <a:schemeClr val="tx1"/>
                        </a:solidFill>
                        <a:latin typeface="Arial"/>
                        <a:cs typeface="Arial"/>
                      </a:endParaRPr>
                    </a:p>
                    <a:p>
                      <a:pPr marL="285750" indent="-285750">
                        <a:buFont typeface="Arial" panose="020B0604020202020204" pitchFamily="34" charset="0"/>
                        <a:buChar char="•"/>
                      </a:pPr>
                      <a:r>
                        <a:rPr lang="en-GB" sz="1400" b="0">
                          <a:solidFill>
                            <a:schemeClr val="tx1"/>
                          </a:solidFill>
                          <a:latin typeface="Arial"/>
                          <a:cs typeface="Arial"/>
                        </a:rPr>
                        <a:t>Basic </a:t>
                      </a:r>
                      <a:r>
                        <a:rPr lang="en-GB" sz="1400" b="0" err="1">
                          <a:solidFill>
                            <a:schemeClr val="tx1"/>
                          </a:solidFill>
                          <a:latin typeface="Arial"/>
                          <a:cs typeface="Arial"/>
                        </a:rPr>
                        <a:t>addysg</a:t>
                      </a:r>
                      <a:r>
                        <a:rPr lang="en-GB" sz="1400" b="0">
                          <a:solidFill>
                            <a:schemeClr val="tx1"/>
                          </a:solidFill>
                          <a:latin typeface="Arial"/>
                          <a:cs typeface="Arial"/>
                        </a:rPr>
                        <a:t> </a:t>
                      </a:r>
                      <a:r>
                        <a:rPr lang="en-GB" sz="1400" b="0" err="1">
                          <a:solidFill>
                            <a:schemeClr val="tx1"/>
                          </a:solidFill>
                          <a:latin typeface="Arial"/>
                          <a:cs typeface="Arial"/>
                        </a:rPr>
                        <a:t>grefyddol</a:t>
                      </a:r>
                      <a:r>
                        <a:rPr lang="en-GB" sz="1400" b="0">
                          <a:solidFill>
                            <a:schemeClr val="tx1"/>
                          </a:solidFill>
                          <a:latin typeface="Arial"/>
                          <a:cs typeface="Arial"/>
                        </a:rPr>
                        <a:t> words from previous lesson I.e  </a:t>
                      </a:r>
                      <a:r>
                        <a:rPr lang="en-GB" sz="1400" b="0" err="1">
                          <a:solidFill>
                            <a:schemeClr val="tx1"/>
                          </a:solidFill>
                          <a:latin typeface="Arial"/>
                          <a:cs typeface="Arial"/>
                        </a:rPr>
                        <a:t>addoli</a:t>
                      </a:r>
                      <a:r>
                        <a:rPr lang="en-GB" sz="1400" b="0">
                          <a:solidFill>
                            <a:schemeClr val="tx1"/>
                          </a:solidFill>
                          <a:latin typeface="Arial"/>
                          <a:cs typeface="Arial"/>
                        </a:rPr>
                        <a:t>, </a:t>
                      </a:r>
                      <a:r>
                        <a:rPr lang="en-GB" sz="1400" b="0" err="1">
                          <a:solidFill>
                            <a:schemeClr val="tx1"/>
                          </a:solidFill>
                          <a:latin typeface="Arial"/>
                          <a:cs typeface="Arial"/>
                        </a:rPr>
                        <a:t>bedydd</a:t>
                      </a:r>
                      <a:r>
                        <a:rPr lang="en-GB" sz="1400" b="0">
                          <a:solidFill>
                            <a:schemeClr val="tx1"/>
                          </a:solidFill>
                          <a:latin typeface="Arial"/>
                          <a:cs typeface="Arial"/>
                        </a:rPr>
                        <a:t>, </a:t>
                      </a:r>
                      <a:r>
                        <a:rPr lang="en-GB" sz="1400" b="0" err="1">
                          <a:solidFill>
                            <a:schemeClr val="tx1"/>
                          </a:solidFill>
                          <a:latin typeface="Arial"/>
                          <a:cs typeface="Arial"/>
                        </a:rPr>
                        <a:t>llyfrau</a:t>
                      </a:r>
                      <a:r>
                        <a:rPr lang="en-GB" sz="1400" b="0">
                          <a:solidFill>
                            <a:schemeClr val="tx1"/>
                          </a:solidFill>
                          <a:latin typeface="Arial"/>
                          <a:cs typeface="Arial"/>
                        </a:rPr>
                        <a:t> </a:t>
                      </a:r>
                      <a:r>
                        <a:rPr lang="en-GB" sz="1400" b="0" err="1">
                          <a:solidFill>
                            <a:schemeClr val="tx1"/>
                          </a:solidFill>
                          <a:latin typeface="Arial"/>
                          <a:cs typeface="Arial"/>
                        </a:rPr>
                        <a:t>cysegedig</a:t>
                      </a:r>
                      <a:r>
                        <a:rPr lang="en-GB" sz="1400" b="0">
                          <a:solidFill>
                            <a:schemeClr val="tx1"/>
                          </a:solidFill>
                          <a:latin typeface="Arial"/>
                          <a:cs typeface="Arial"/>
                        </a:rPr>
                        <a:t>, y </a:t>
                      </a:r>
                      <a:r>
                        <a:rPr lang="en-GB" sz="1400" b="0" err="1">
                          <a:solidFill>
                            <a:schemeClr val="tx1"/>
                          </a:solidFill>
                          <a:latin typeface="Arial"/>
                          <a:cs typeface="Arial"/>
                        </a:rPr>
                        <a:t>Beibl</a:t>
                      </a:r>
                      <a:r>
                        <a:rPr lang="en-GB" sz="1400" b="0">
                          <a:solidFill>
                            <a:schemeClr val="tx1"/>
                          </a:solidFill>
                          <a:latin typeface="Arial"/>
                          <a:cs typeface="Arial"/>
                        </a:rPr>
                        <a:t> etc. </a:t>
                      </a:r>
                    </a:p>
                    <a:p>
                      <a:pPr marL="285750" indent="-285750">
                        <a:buFont typeface="Arial" panose="020B0604020202020204" pitchFamily="34" charset="0"/>
                        <a:buChar char="•"/>
                      </a:pPr>
                      <a:r>
                        <a:rPr lang="en-GB" sz="1400" b="0">
                          <a:solidFill>
                            <a:schemeClr val="tx1"/>
                          </a:solidFill>
                          <a:latin typeface="Arial"/>
                          <a:cs typeface="Arial"/>
                        </a:rPr>
                        <a:t>In their Cymraeg lessons this class has been learning about greetings and introductions.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400" b="1">
                          <a:solidFill>
                            <a:schemeClr val="tx1"/>
                          </a:solidFill>
                          <a:latin typeface="Arial"/>
                          <a:cs typeface="Arial"/>
                        </a:rPr>
                        <a:t>Geirfa allweddol / </a:t>
                      </a:r>
                      <a:r>
                        <a:rPr lang="cy-GB" sz="1400" b="1" err="1">
                          <a:solidFill>
                            <a:schemeClr val="tx1"/>
                          </a:solidFill>
                          <a:latin typeface="Arial"/>
                          <a:cs typeface="Arial"/>
                        </a:rPr>
                        <a:t>Key</a:t>
                      </a:r>
                      <a:r>
                        <a:rPr lang="cy-GB" sz="1400" b="1">
                          <a:solidFill>
                            <a:schemeClr val="tx1"/>
                          </a:solidFill>
                          <a:latin typeface="Arial"/>
                          <a:cs typeface="Arial"/>
                        </a:rPr>
                        <a:t> </a:t>
                      </a:r>
                      <a:r>
                        <a:rPr lang="cy-GB" sz="1400" b="1" err="1">
                          <a:solidFill>
                            <a:schemeClr val="tx1"/>
                          </a:solidFill>
                          <a:latin typeface="Arial"/>
                          <a:cs typeface="Arial"/>
                        </a:rPr>
                        <a:t>vocabulary</a:t>
                      </a:r>
                      <a:r>
                        <a:rPr lang="cy-GB" sz="1400" b="1">
                          <a:solidFill>
                            <a:schemeClr val="tx1"/>
                          </a:solidFill>
                          <a:latin typeface="Arial"/>
                          <a:cs typeface="Arial"/>
                        </a:rPr>
                        <a:t>:</a:t>
                      </a:r>
                    </a:p>
                    <a:p>
                      <a:endParaRPr lang="cy-GB" sz="1400" b="0">
                        <a:solidFill>
                          <a:schemeClr val="tx1"/>
                        </a:solidFill>
                        <a:latin typeface="Arial"/>
                        <a:cs typeface="Arial"/>
                      </a:endParaRPr>
                    </a:p>
                    <a:p>
                      <a:pPr marL="285750" indent="-285750">
                        <a:buFontTx/>
                        <a:buChar char="-"/>
                      </a:pPr>
                      <a:r>
                        <a:rPr lang="en-GB" sz="1400" b="0" err="1">
                          <a:solidFill>
                            <a:schemeClr val="tx1"/>
                          </a:solidFill>
                          <a:latin typeface="Arial"/>
                          <a:cs typeface="Arial"/>
                        </a:rPr>
                        <a:t>Addoli</a:t>
                      </a:r>
                      <a:r>
                        <a:rPr lang="en-GB" sz="1400" b="0">
                          <a:solidFill>
                            <a:schemeClr val="tx1"/>
                          </a:solidFill>
                          <a:latin typeface="Arial"/>
                          <a:cs typeface="Arial"/>
                        </a:rPr>
                        <a:t>- Worship </a:t>
                      </a:r>
                    </a:p>
                    <a:p>
                      <a:pPr marL="285750" indent="-285750">
                        <a:buFontTx/>
                        <a:buChar char="-"/>
                      </a:pPr>
                      <a:r>
                        <a:rPr lang="en-GB" sz="1400" b="0" err="1">
                          <a:solidFill>
                            <a:schemeClr val="tx1"/>
                          </a:solidFill>
                          <a:latin typeface="Arial"/>
                          <a:cs typeface="Arial"/>
                        </a:rPr>
                        <a:t>Bedydd</a:t>
                      </a:r>
                      <a:r>
                        <a:rPr lang="en-GB" sz="1400" b="0">
                          <a:solidFill>
                            <a:schemeClr val="tx1"/>
                          </a:solidFill>
                          <a:latin typeface="Arial"/>
                          <a:cs typeface="Arial"/>
                        </a:rPr>
                        <a:t>- Baptism</a:t>
                      </a:r>
                    </a:p>
                    <a:p>
                      <a:pPr marL="285750" indent="-285750">
                        <a:buFontTx/>
                        <a:buChar char="-"/>
                      </a:pPr>
                      <a:r>
                        <a:rPr lang="en-GB" sz="1400" b="0" err="1">
                          <a:solidFill>
                            <a:schemeClr val="tx1"/>
                          </a:solidFill>
                          <a:latin typeface="Arial"/>
                          <a:cs typeface="Arial"/>
                        </a:rPr>
                        <a:t>Llyfrau</a:t>
                      </a:r>
                      <a:r>
                        <a:rPr lang="en-GB" sz="1400" b="0">
                          <a:solidFill>
                            <a:schemeClr val="tx1"/>
                          </a:solidFill>
                          <a:latin typeface="Arial"/>
                          <a:cs typeface="Arial"/>
                        </a:rPr>
                        <a:t> Sanctaidd - Holy Books</a:t>
                      </a:r>
                    </a:p>
                    <a:p>
                      <a:pPr marL="285750" indent="-285750">
                        <a:buFontTx/>
                        <a:buChar char="-"/>
                      </a:pPr>
                      <a:r>
                        <a:rPr lang="en-GB" sz="1400" b="0">
                          <a:solidFill>
                            <a:schemeClr val="tx1"/>
                          </a:solidFill>
                          <a:latin typeface="Arial"/>
                          <a:cs typeface="Arial"/>
                        </a:rPr>
                        <a:t>Y </a:t>
                      </a:r>
                      <a:r>
                        <a:rPr lang="en-GB" sz="1400" b="0" err="1">
                          <a:solidFill>
                            <a:schemeClr val="tx1"/>
                          </a:solidFill>
                          <a:latin typeface="Arial"/>
                          <a:cs typeface="Arial"/>
                        </a:rPr>
                        <a:t>Beibl</a:t>
                      </a:r>
                      <a:r>
                        <a:rPr lang="en-GB" sz="1400" b="0">
                          <a:solidFill>
                            <a:schemeClr val="tx1"/>
                          </a:solidFill>
                          <a:latin typeface="Arial"/>
                          <a:cs typeface="Arial"/>
                        </a:rPr>
                        <a:t>- The Bible </a:t>
                      </a:r>
                    </a:p>
                    <a:p>
                      <a:pPr marL="285750" indent="-285750">
                        <a:buFontTx/>
                        <a:buChar char="-"/>
                      </a:pPr>
                      <a:r>
                        <a:rPr lang="en-GB" sz="1400" b="0" err="1">
                          <a:solidFill>
                            <a:schemeClr val="tx1"/>
                          </a:solidFill>
                          <a:latin typeface="Arial"/>
                          <a:cs typeface="Arial"/>
                        </a:rPr>
                        <a:t>Eglwys</a:t>
                      </a:r>
                      <a:r>
                        <a:rPr lang="en-GB" sz="1400" b="0">
                          <a:solidFill>
                            <a:schemeClr val="tx1"/>
                          </a:solidFill>
                          <a:latin typeface="Arial"/>
                          <a:cs typeface="Arial"/>
                        </a:rPr>
                        <a:t>- The Church</a:t>
                      </a:r>
                    </a:p>
                    <a:p>
                      <a:pPr marL="285750" indent="-285750">
                        <a:buFontTx/>
                        <a:buChar char="-"/>
                      </a:pPr>
                      <a:r>
                        <a:rPr lang="en-GB" sz="1400" b="0" err="1">
                          <a:solidFill>
                            <a:schemeClr val="tx1"/>
                          </a:solidFill>
                          <a:latin typeface="Arial"/>
                          <a:cs typeface="Arial"/>
                        </a:rPr>
                        <a:t>Offeiriad</a:t>
                      </a:r>
                      <a:r>
                        <a:rPr lang="en-GB" sz="1400" b="0">
                          <a:solidFill>
                            <a:schemeClr val="tx1"/>
                          </a:solidFill>
                          <a:latin typeface="Arial"/>
                          <a:cs typeface="Arial"/>
                        </a:rPr>
                        <a:t>- Priest </a:t>
                      </a:r>
                      <a:endParaRPr lang="cy-GB" sz="1400" b="0">
                        <a:solidFill>
                          <a:schemeClr val="tx1"/>
                        </a:solidFill>
                        <a:latin typeface="Arial"/>
                        <a:cs typeface="Arial"/>
                      </a:endParaRPr>
                    </a:p>
                    <a:p>
                      <a:pPr lvl="0">
                        <a:buNone/>
                      </a:pPr>
                      <a:endParaRPr lang="cy-GB" sz="1400" b="1">
                        <a:solidFill>
                          <a:schemeClr val="tx1"/>
                        </a:solidFill>
                        <a:latin typeface="Arial"/>
                        <a:cs typeface="Arial"/>
                      </a:endParaRPr>
                    </a:p>
                    <a:p>
                      <a:r>
                        <a:rPr lang="cy-GB" sz="1400" b="1">
                          <a:solidFill>
                            <a:schemeClr val="tx1"/>
                          </a:solidFill>
                          <a:latin typeface="Arial"/>
                          <a:cs typeface="Arial"/>
                        </a:rPr>
                        <a:t>Ffocws iaith / </a:t>
                      </a:r>
                      <a:r>
                        <a:rPr lang="cy-GB" sz="1400" b="1" err="1">
                          <a:solidFill>
                            <a:schemeClr val="tx1"/>
                          </a:solidFill>
                          <a:latin typeface="Arial"/>
                          <a:cs typeface="Arial"/>
                        </a:rPr>
                        <a:t>Language</a:t>
                      </a:r>
                      <a:r>
                        <a:rPr lang="cy-GB" sz="1400" b="1">
                          <a:solidFill>
                            <a:schemeClr val="tx1"/>
                          </a:solidFill>
                          <a:latin typeface="Arial"/>
                          <a:cs typeface="Arial"/>
                        </a:rPr>
                        <a:t> </a:t>
                      </a:r>
                      <a:r>
                        <a:rPr lang="cy-GB" sz="1400" b="1" err="1">
                          <a:solidFill>
                            <a:schemeClr val="tx1"/>
                          </a:solidFill>
                          <a:latin typeface="Arial"/>
                          <a:cs typeface="Arial"/>
                        </a:rPr>
                        <a:t>focus</a:t>
                      </a:r>
                      <a:r>
                        <a:rPr lang="cy-GB" sz="1400" b="0">
                          <a:solidFill>
                            <a:schemeClr val="tx1"/>
                          </a:solidFill>
                          <a:latin typeface="Arial"/>
                          <a:cs typeface="Arial"/>
                        </a:rPr>
                        <a:t>:</a:t>
                      </a:r>
                    </a:p>
                    <a:p>
                      <a:r>
                        <a:rPr lang="en-GB" sz="1400" b="0">
                          <a:solidFill>
                            <a:srgbClr val="FF0000"/>
                          </a:solidFill>
                          <a:latin typeface="Arial"/>
                          <a:cs typeface="Arial"/>
                        </a:rPr>
                        <a:t>A)</a:t>
                      </a:r>
                      <a:r>
                        <a:rPr lang="en-GB" sz="1400" b="0">
                          <a:solidFill>
                            <a:schemeClr val="tx1"/>
                          </a:solidFill>
                          <a:latin typeface="Arial"/>
                          <a:cs typeface="Arial"/>
                        </a:rPr>
                        <a:t> To answer the </a:t>
                      </a:r>
                      <a:r>
                        <a:rPr lang="en-GB" sz="1400" b="0" err="1">
                          <a:solidFill>
                            <a:schemeClr val="tx1"/>
                          </a:solidFill>
                          <a:latin typeface="Arial"/>
                          <a:cs typeface="Arial"/>
                        </a:rPr>
                        <a:t>corfestr</a:t>
                      </a:r>
                      <a:r>
                        <a:rPr lang="en-GB" sz="1400" b="0">
                          <a:solidFill>
                            <a:schemeClr val="tx1"/>
                          </a:solidFill>
                          <a:latin typeface="Arial"/>
                          <a:cs typeface="Arial"/>
                        </a:rPr>
                        <a:t> </a:t>
                      </a:r>
                      <a:r>
                        <a:rPr lang="en-GB" sz="1400" b="0" err="1">
                          <a:solidFill>
                            <a:schemeClr val="tx1"/>
                          </a:solidFill>
                          <a:latin typeface="Arial"/>
                          <a:cs typeface="Arial"/>
                        </a:rPr>
                        <a:t>yn</a:t>
                      </a:r>
                      <a:r>
                        <a:rPr lang="en-GB" sz="1400" b="0">
                          <a:solidFill>
                            <a:schemeClr val="tx1"/>
                          </a:solidFill>
                          <a:latin typeface="Arial"/>
                          <a:cs typeface="Arial"/>
                        </a:rPr>
                        <a:t> </a:t>
                      </a:r>
                      <a:r>
                        <a:rPr lang="en-GB" sz="1400" b="0" err="1">
                          <a:solidFill>
                            <a:schemeClr val="tx1"/>
                          </a:solidFill>
                          <a:latin typeface="Arial"/>
                          <a:cs typeface="Arial"/>
                        </a:rPr>
                        <a:t>Gymraeg</a:t>
                      </a:r>
                      <a:r>
                        <a:rPr lang="en-GB" sz="1400" b="0">
                          <a:solidFill>
                            <a:schemeClr val="tx1"/>
                          </a:solidFill>
                          <a:latin typeface="Arial"/>
                          <a:cs typeface="Arial"/>
                        </a:rPr>
                        <a:t>       and utilise the skills they have been learning in their Welsh lessons. </a:t>
                      </a:r>
                    </a:p>
                    <a:p>
                      <a:r>
                        <a:rPr lang="en-GB" sz="1400" b="0">
                          <a:solidFill>
                            <a:srgbClr val="00B0F0"/>
                          </a:solidFill>
                          <a:latin typeface="Arial"/>
                          <a:cs typeface="Arial"/>
                        </a:rPr>
                        <a:t>B) </a:t>
                      </a:r>
                      <a:r>
                        <a:rPr lang="en-GB" sz="1400" b="0">
                          <a:solidFill>
                            <a:schemeClr val="tx1"/>
                          </a:solidFill>
                          <a:latin typeface="Arial"/>
                          <a:cs typeface="Arial"/>
                        </a:rPr>
                        <a:t>To identify key words linked to the lesson in Welsh. </a:t>
                      </a:r>
                    </a:p>
                    <a:p>
                      <a:r>
                        <a:rPr lang="en-GB" sz="1400" b="0">
                          <a:solidFill>
                            <a:srgbClr val="0BF312"/>
                          </a:solidFill>
                          <a:latin typeface="Arial"/>
                          <a:cs typeface="Arial"/>
                        </a:rPr>
                        <a:t>C)</a:t>
                      </a:r>
                      <a:r>
                        <a:rPr lang="en-GB" sz="1400" b="0">
                          <a:solidFill>
                            <a:schemeClr val="tx1"/>
                          </a:solidFill>
                          <a:latin typeface="Arial"/>
                          <a:cs typeface="Arial"/>
                        </a:rPr>
                        <a:t> To come up with Welsh sentences to describe the Churches of Wales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800" b="1">
                          <a:solidFill>
                            <a:schemeClr val="tx1"/>
                          </a:solidFill>
                          <a:latin typeface="Arial"/>
                          <a:cs typeface="Arial"/>
                        </a:rPr>
                        <a:t>Gweithgareddau addysgu a dysgu / Teaching and Learning Activities</a:t>
                      </a:r>
                      <a:r>
                        <a:rPr lang="cy-GB" sz="1800" b="0">
                          <a:solidFill>
                            <a:schemeClr val="tx1"/>
                          </a:solidFill>
                          <a:latin typeface="Arial"/>
                          <a:cs typeface="Arial"/>
                        </a:rPr>
                        <a:t>:</a:t>
                      </a:r>
                      <a:endParaRPr lang="en-GB" sz="1600" b="0">
                        <a:solidFill>
                          <a:schemeClr val="tx1"/>
                        </a:solidFill>
                        <a:latin typeface="Arial"/>
                        <a:cs typeface="Arial"/>
                      </a:endParaRPr>
                    </a:p>
                    <a:p>
                      <a:pPr marL="342900" indent="-342900">
                        <a:buAutoNum type="arabicPeriod"/>
                      </a:pPr>
                      <a:r>
                        <a:rPr lang="en-GB" sz="1400" b="1">
                          <a:solidFill>
                            <a:schemeClr val="tx1"/>
                          </a:solidFill>
                          <a:latin typeface="Arial"/>
                          <a:cs typeface="Arial"/>
                        </a:rPr>
                        <a:t>Amser </a:t>
                      </a:r>
                      <a:r>
                        <a:rPr lang="en-GB" sz="1400" b="1" err="1">
                          <a:solidFill>
                            <a:schemeClr val="tx1"/>
                          </a:solidFill>
                          <a:latin typeface="Arial"/>
                          <a:cs typeface="Arial"/>
                        </a:rPr>
                        <a:t>corfestru</a:t>
                      </a:r>
                      <a:r>
                        <a:rPr lang="en-GB" sz="1400" b="1">
                          <a:solidFill>
                            <a:schemeClr val="tx1"/>
                          </a:solidFill>
                          <a:latin typeface="Arial"/>
                          <a:cs typeface="Arial"/>
                        </a:rPr>
                        <a:t>- </a:t>
                      </a:r>
                      <a:r>
                        <a:rPr lang="en-GB" sz="1400" b="0">
                          <a:solidFill>
                            <a:schemeClr val="tx1"/>
                          </a:solidFill>
                          <a:latin typeface="Arial"/>
                          <a:cs typeface="Arial"/>
                        </a:rPr>
                        <a:t>Answer the register with a Welsh word that isn’t </a:t>
                      </a:r>
                      <a:r>
                        <a:rPr lang="en-GB" sz="1400" b="0" err="1">
                          <a:solidFill>
                            <a:schemeClr val="tx1"/>
                          </a:solidFill>
                          <a:latin typeface="Arial"/>
                          <a:cs typeface="Arial"/>
                        </a:rPr>
                        <a:t>yma</a:t>
                      </a:r>
                      <a:r>
                        <a:rPr lang="en-GB" sz="1400" b="0">
                          <a:solidFill>
                            <a:schemeClr val="tx1"/>
                          </a:solidFill>
                          <a:latin typeface="Arial"/>
                          <a:cs typeface="Arial"/>
                        </a:rPr>
                        <a:t>. The same word can’t be said twice. </a:t>
                      </a:r>
                      <a:r>
                        <a:rPr lang="en-GB" sz="1400" b="0">
                          <a:solidFill>
                            <a:srgbClr val="FF0000"/>
                          </a:solidFill>
                          <a:latin typeface="Arial"/>
                          <a:cs typeface="Arial"/>
                        </a:rPr>
                        <a:t>(Language Focus A) </a:t>
                      </a:r>
                      <a:endParaRPr lang="en-GB" sz="1400" b="1">
                        <a:solidFill>
                          <a:schemeClr val="tx1"/>
                        </a:solidFill>
                        <a:latin typeface="Arial"/>
                        <a:cs typeface="Arial"/>
                      </a:endParaRPr>
                    </a:p>
                    <a:p>
                      <a:pPr marL="342900" indent="-342900">
                        <a:buAutoNum type="arabicPeriod"/>
                      </a:pPr>
                      <a:r>
                        <a:rPr lang="en-GB" sz="1400" b="1" err="1">
                          <a:solidFill>
                            <a:schemeClr val="tx1"/>
                          </a:solidFill>
                          <a:latin typeface="Arial"/>
                          <a:cs typeface="Arial"/>
                        </a:rPr>
                        <a:t>Tasg</a:t>
                      </a:r>
                      <a:r>
                        <a:rPr lang="en-GB" sz="1400" b="1">
                          <a:solidFill>
                            <a:schemeClr val="tx1"/>
                          </a:solidFill>
                          <a:latin typeface="Arial"/>
                          <a:cs typeface="Arial"/>
                        </a:rPr>
                        <a:t> </a:t>
                      </a:r>
                      <a:r>
                        <a:rPr lang="en-GB" sz="1400" b="1" err="1">
                          <a:solidFill>
                            <a:schemeClr val="tx1"/>
                          </a:solidFill>
                          <a:latin typeface="Arial"/>
                          <a:cs typeface="Arial"/>
                        </a:rPr>
                        <a:t>Heriol</a:t>
                      </a:r>
                      <a:r>
                        <a:rPr lang="en-GB" sz="1400" b="1">
                          <a:solidFill>
                            <a:schemeClr val="tx1"/>
                          </a:solidFill>
                          <a:latin typeface="Arial"/>
                          <a:cs typeface="Arial"/>
                        </a:rPr>
                        <a:t> - </a:t>
                      </a:r>
                      <a:r>
                        <a:rPr lang="en-GB" sz="1400" b="0">
                          <a:solidFill>
                            <a:schemeClr val="tx1"/>
                          </a:solidFill>
                          <a:latin typeface="Arial"/>
                          <a:cs typeface="Arial"/>
                        </a:rPr>
                        <a:t>Match the images to the Welsh keywords.  </a:t>
                      </a:r>
                      <a:r>
                        <a:rPr lang="en-GB" sz="1400" b="1">
                          <a:solidFill>
                            <a:schemeClr val="tx1"/>
                          </a:solidFill>
                          <a:latin typeface="Arial"/>
                          <a:cs typeface="Arial"/>
                        </a:rPr>
                        <a:t>Scaffolding-</a:t>
                      </a:r>
                      <a:r>
                        <a:rPr lang="en-GB" sz="1400" b="0">
                          <a:solidFill>
                            <a:schemeClr val="tx1"/>
                          </a:solidFill>
                          <a:latin typeface="Arial"/>
                          <a:cs typeface="Arial"/>
                        </a:rPr>
                        <a:t> If the pupils struggle with this activity, then Welsh keywords will be in their books from last lesson and I will remind them of this. </a:t>
                      </a:r>
                      <a:r>
                        <a:rPr lang="en-GB" sz="1400" b="0">
                          <a:solidFill>
                            <a:srgbClr val="00B0F0"/>
                          </a:solidFill>
                          <a:latin typeface="Arial"/>
                          <a:cs typeface="Arial"/>
                        </a:rPr>
                        <a:t>(Language focus B) </a:t>
                      </a:r>
                      <a:endParaRPr lang="en-GB" sz="1400" b="0">
                        <a:solidFill>
                          <a:schemeClr val="tx1"/>
                        </a:solidFill>
                        <a:latin typeface="Arial"/>
                        <a:cs typeface="Arial"/>
                      </a:endParaRPr>
                    </a:p>
                    <a:p>
                      <a:pPr marL="342900" indent="-342900">
                        <a:buAutoNum type="arabicPeriod"/>
                      </a:pPr>
                      <a:r>
                        <a:rPr lang="en-GB" sz="1400" b="1" err="1">
                          <a:solidFill>
                            <a:schemeClr val="tx1"/>
                          </a:solidFill>
                          <a:latin typeface="Arial"/>
                          <a:cs typeface="Arial"/>
                        </a:rPr>
                        <a:t>Tasg</a:t>
                      </a:r>
                      <a:r>
                        <a:rPr lang="en-GB" sz="1400" b="1">
                          <a:solidFill>
                            <a:schemeClr val="tx1"/>
                          </a:solidFill>
                          <a:latin typeface="Arial"/>
                          <a:cs typeface="Arial"/>
                        </a:rPr>
                        <a:t> </a:t>
                      </a:r>
                      <a:r>
                        <a:rPr lang="en-GB" sz="1400" b="1" err="1">
                          <a:solidFill>
                            <a:schemeClr val="tx1"/>
                          </a:solidFill>
                          <a:latin typeface="Arial"/>
                          <a:cs typeface="Arial"/>
                        </a:rPr>
                        <a:t>Grwp</a:t>
                      </a:r>
                      <a:r>
                        <a:rPr lang="en-GB" sz="1400" b="1">
                          <a:solidFill>
                            <a:schemeClr val="tx1"/>
                          </a:solidFill>
                          <a:latin typeface="Arial"/>
                          <a:cs typeface="Arial"/>
                        </a:rPr>
                        <a:t>- I</a:t>
                      </a:r>
                      <a:r>
                        <a:rPr lang="en-GB" sz="1400" b="0">
                          <a:solidFill>
                            <a:schemeClr val="tx1"/>
                          </a:solidFill>
                          <a:latin typeface="Arial"/>
                          <a:cs typeface="Arial"/>
                        </a:rPr>
                        <a:t>n groups of 3 or 4, read the information sheet on a Church of Wales.  Using the Welsh language mat, I want each child to construct a sentence to describe your Church (It can’t be the same as someone else in your group). I will give 10 minutes for this task. Thye will then say their sentences aloud.  </a:t>
                      </a:r>
                      <a:r>
                        <a:rPr lang="en-GB" sz="1400" b="1">
                          <a:solidFill>
                            <a:schemeClr val="tx1"/>
                          </a:solidFill>
                          <a:latin typeface="Arial"/>
                          <a:cs typeface="Arial"/>
                        </a:rPr>
                        <a:t>Scaffolding-</a:t>
                      </a:r>
                      <a:r>
                        <a:rPr lang="en-GB" sz="1400" b="0">
                          <a:solidFill>
                            <a:schemeClr val="tx1"/>
                          </a:solidFill>
                          <a:latin typeface="Arial"/>
                          <a:cs typeface="Arial"/>
                        </a:rPr>
                        <a:t> I will do the activity myself beforehand and display this as an example along with their language mats.  </a:t>
                      </a:r>
                      <a:r>
                        <a:rPr lang="en-GB" sz="1400" b="0">
                          <a:solidFill>
                            <a:srgbClr val="0BF312"/>
                          </a:solidFill>
                          <a:latin typeface="Arial"/>
                          <a:cs typeface="Arial"/>
                        </a:rPr>
                        <a:t>(Language focus C) </a:t>
                      </a:r>
                      <a:endParaRPr lang="en-GB" sz="1400" b="0">
                        <a:solidFill>
                          <a:schemeClr val="tx1"/>
                        </a:solidFill>
                        <a:latin typeface="Arial"/>
                        <a:cs typeface="Arial"/>
                      </a:endParaRPr>
                    </a:p>
                    <a:p>
                      <a:pPr marL="342900" indent="-342900">
                        <a:buAutoNum type="arabicPeriod"/>
                      </a:pPr>
                      <a:r>
                        <a:rPr lang="en-GB" sz="1400" b="1" err="1">
                          <a:solidFill>
                            <a:schemeClr val="tx1"/>
                          </a:solidFill>
                          <a:latin typeface="Arial"/>
                          <a:cs typeface="Arial"/>
                        </a:rPr>
                        <a:t>Tasg</a:t>
                      </a:r>
                      <a:r>
                        <a:rPr lang="en-GB" sz="1400" b="1">
                          <a:solidFill>
                            <a:schemeClr val="tx1"/>
                          </a:solidFill>
                          <a:latin typeface="Arial"/>
                          <a:cs typeface="Arial"/>
                        </a:rPr>
                        <a:t> </a:t>
                      </a:r>
                      <a:r>
                        <a:rPr lang="en-GB" sz="1400" b="1" err="1">
                          <a:solidFill>
                            <a:schemeClr val="tx1"/>
                          </a:solidFill>
                          <a:latin typeface="Arial"/>
                          <a:cs typeface="Arial"/>
                        </a:rPr>
                        <a:t>Adolygu</a:t>
                      </a:r>
                      <a:r>
                        <a:rPr lang="en-GB" sz="1400" b="1">
                          <a:solidFill>
                            <a:schemeClr val="tx1"/>
                          </a:solidFill>
                          <a:latin typeface="Arial"/>
                          <a:cs typeface="Arial"/>
                        </a:rPr>
                        <a:t>- </a:t>
                      </a:r>
                      <a:r>
                        <a:rPr lang="en-GB" sz="1400" b="0">
                          <a:solidFill>
                            <a:schemeClr val="tx1"/>
                          </a:solidFill>
                          <a:latin typeface="Arial"/>
                          <a:cs typeface="Arial"/>
                        </a:rPr>
                        <a:t> In your books, write down 3 new Welsh words that you have learnt today, you can use your language mats to help.</a:t>
                      </a:r>
                      <a:r>
                        <a:rPr lang="en-GB" sz="1400" b="0">
                          <a:solidFill>
                            <a:srgbClr val="00B0F0"/>
                          </a:solidFill>
                          <a:latin typeface="Arial"/>
                          <a:cs typeface="Arial"/>
                        </a:rPr>
                        <a:t> (Language focus B)</a:t>
                      </a:r>
                      <a:endParaRPr lang="en-GB" sz="1400" b="1">
                        <a:solidFill>
                          <a:srgbClr val="00B0F0"/>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4300836"/>
                  </a:ext>
                </a:extLst>
              </a:tr>
              <a:tr h="2493964">
                <a:tc>
                  <a:txBody>
                    <a:bodyPr/>
                    <a:lstStyle/>
                    <a:p>
                      <a:r>
                        <a:rPr lang="cy-GB" sz="1800" b="1">
                          <a:solidFill>
                            <a:schemeClr val="tx1"/>
                          </a:solidFill>
                          <a:latin typeface="Arial"/>
                          <a:cs typeface="Arial"/>
                        </a:rPr>
                        <a:t>Adnoddau / </a:t>
                      </a:r>
                      <a:r>
                        <a:rPr lang="cy-GB" sz="1800" b="1" err="1">
                          <a:solidFill>
                            <a:schemeClr val="tx1"/>
                          </a:solidFill>
                          <a:latin typeface="Arial"/>
                          <a:cs typeface="Arial"/>
                        </a:rPr>
                        <a:t>Resources</a:t>
                      </a:r>
                      <a:r>
                        <a:rPr lang="cy-GB" sz="1800" b="0">
                          <a:solidFill>
                            <a:schemeClr val="tx1"/>
                          </a:solidFill>
                          <a:latin typeface="Arial"/>
                          <a:cs typeface="Arial"/>
                        </a:rPr>
                        <a:t>:</a:t>
                      </a:r>
                    </a:p>
                    <a:p>
                      <a:pPr marL="285750" indent="-285750">
                        <a:buFont typeface="Arial" panose="020B0604020202020204" pitchFamily="34" charset="0"/>
                        <a:buChar char="•"/>
                      </a:pPr>
                      <a:r>
                        <a:rPr lang="en-GB" sz="1400" b="0">
                          <a:solidFill>
                            <a:schemeClr val="tx1"/>
                          </a:solidFill>
                          <a:latin typeface="Arial"/>
                          <a:cs typeface="Arial"/>
                        </a:rPr>
                        <a:t>PowerPoint </a:t>
                      </a:r>
                    </a:p>
                    <a:p>
                      <a:pPr marL="285750" indent="-285750">
                        <a:buFont typeface="Arial" panose="020B0604020202020204" pitchFamily="34" charset="0"/>
                        <a:buChar char="•"/>
                      </a:pPr>
                      <a:r>
                        <a:rPr lang="en-GB" sz="1400" b="0">
                          <a:solidFill>
                            <a:schemeClr val="tx1"/>
                          </a:solidFill>
                          <a:latin typeface="Arial"/>
                          <a:cs typeface="Arial"/>
                        </a:rPr>
                        <a:t>Keyword activity sheet </a:t>
                      </a:r>
                    </a:p>
                    <a:p>
                      <a:pPr marL="285750" indent="-285750">
                        <a:buFont typeface="Arial" panose="020B0604020202020204" pitchFamily="34" charset="0"/>
                        <a:buChar char="•"/>
                      </a:pPr>
                      <a:r>
                        <a:rPr lang="en-GB" sz="1400" b="0">
                          <a:solidFill>
                            <a:schemeClr val="tx1"/>
                          </a:solidFill>
                          <a:latin typeface="Arial"/>
                          <a:cs typeface="Arial"/>
                        </a:rPr>
                        <a:t>Activity books </a:t>
                      </a:r>
                    </a:p>
                    <a:p>
                      <a:pPr marL="285750" indent="-285750">
                        <a:buFont typeface="Arial" panose="020B0604020202020204" pitchFamily="34" charset="0"/>
                        <a:buChar char="•"/>
                      </a:pPr>
                      <a:r>
                        <a:rPr lang="en-GB" sz="1400" b="0">
                          <a:solidFill>
                            <a:schemeClr val="tx1"/>
                          </a:solidFill>
                          <a:latin typeface="Arial"/>
                          <a:cs typeface="Arial"/>
                        </a:rPr>
                        <a:t>Churches of Wales information sheet </a:t>
                      </a:r>
                    </a:p>
                    <a:p>
                      <a:pPr marL="285750" indent="-285750">
                        <a:buFont typeface="Arial" panose="020B0604020202020204" pitchFamily="34" charset="0"/>
                        <a:buChar char="•"/>
                      </a:pPr>
                      <a:r>
                        <a:rPr lang="en-GB" sz="1400" b="0">
                          <a:solidFill>
                            <a:schemeClr val="tx1"/>
                          </a:solidFill>
                          <a:latin typeface="Arial"/>
                          <a:cs typeface="Arial"/>
                        </a:rPr>
                        <a:t>Completed activity example </a:t>
                      </a:r>
                    </a:p>
                    <a:p>
                      <a:pPr marL="285750" indent="-285750">
                        <a:buFont typeface="Arial" panose="020B0604020202020204" pitchFamily="34" charset="0"/>
                        <a:buChar char="•"/>
                      </a:pPr>
                      <a:r>
                        <a:rPr lang="en-GB" sz="1400" b="0">
                          <a:solidFill>
                            <a:schemeClr val="tx1"/>
                          </a:solidFill>
                          <a:latin typeface="Arial"/>
                          <a:cs typeface="Arial"/>
                        </a:rPr>
                        <a:t>Welsh language mat</a:t>
                      </a:r>
                    </a:p>
                    <a:p>
                      <a:pPr marL="285750" indent="-285750">
                        <a:buFont typeface="Arial" panose="020B0604020202020204" pitchFamily="34" charset="0"/>
                        <a:buChar char="•"/>
                      </a:pPr>
                      <a:r>
                        <a:rPr lang="en-GB" sz="1400" b="0">
                          <a:solidFill>
                            <a:schemeClr val="tx1"/>
                          </a:solidFill>
                          <a:latin typeface="Arial"/>
                          <a:cs typeface="Arial"/>
                        </a:rPr>
                        <a:t>Pen </a:t>
                      </a:r>
                    </a:p>
                    <a:p>
                      <a:pPr marL="285750" indent="-285750">
                        <a:buFont typeface="Arial" panose="020B0604020202020204" pitchFamily="34" charset="0"/>
                        <a:buChar char="•"/>
                      </a:pPr>
                      <a:r>
                        <a:rPr lang="en-GB" sz="1400" b="0">
                          <a:solidFill>
                            <a:schemeClr val="tx1"/>
                          </a:solidFill>
                          <a:latin typeface="Arial"/>
                          <a:cs typeface="Arial"/>
                        </a:rPr>
                        <a:t>Scissors </a:t>
                      </a:r>
                    </a:p>
                    <a:p>
                      <a:pPr marL="285750" indent="-285750">
                        <a:buFont typeface="Arial" panose="020B0604020202020204" pitchFamily="34" charset="0"/>
                        <a:buChar char="•"/>
                      </a:pPr>
                      <a:r>
                        <a:rPr lang="en-GB" sz="1400" b="0">
                          <a:solidFill>
                            <a:schemeClr val="tx1"/>
                          </a:solidFill>
                          <a:latin typeface="Arial"/>
                          <a:cs typeface="Arial"/>
                        </a:rPr>
                        <a:t>Glue </a:t>
                      </a:r>
                      <a:endParaRPr lang="cy-GB" sz="1400" b="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97145260"/>
                  </a:ext>
                </a:extLst>
              </a:tr>
            </a:tbl>
          </a:graphicData>
        </a:graphic>
      </p:graphicFrame>
      <p:sp>
        <p:nvSpPr>
          <p:cNvPr id="7" name="TextBox 6">
            <a:extLst>
              <a:ext uri="{FF2B5EF4-FFF2-40B4-BE49-F238E27FC236}">
                <a16:creationId xmlns:a16="http://schemas.microsoft.com/office/drawing/2014/main" id="{9C0F3077-8ED8-3306-3B34-5A2CBE7A2FEA}"/>
              </a:ext>
            </a:extLst>
          </p:cNvPr>
          <p:cNvSpPr txBox="1"/>
          <p:nvPr/>
        </p:nvSpPr>
        <p:spPr>
          <a:xfrm>
            <a:off x="3073957" y="161424"/>
            <a:ext cx="6761409" cy="461665"/>
          </a:xfrm>
          <a:prstGeom prst="rect">
            <a:avLst/>
          </a:prstGeom>
          <a:noFill/>
        </p:spPr>
        <p:txBody>
          <a:bodyPr wrap="square" rtlCol="0">
            <a:spAutoFit/>
          </a:bodyPr>
          <a:lstStyle/>
          <a:p>
            <a:pPr algn="ctr"/>
            <a:r>
              <a:rPr lang="cy-GB" sz="2400" b="1">
                <a:latin typeface="Arial" panose="020B0604020202020204" pitchFamily="34" charset="0"/>
                <a:cs typeface="Arial" panose="020B0604020202020204" pitchFamily="34" charset="0"/>
              </a:rPr>
              <a:t>Cynllun Gwers</a:t>
            </a:r>
          </a:p>
        </p:txBody>
      </p:sp>
      <p:pic>
        <p:nvPicPr>
          <p:cNvPr id="3" name="Picture 8">
            <a:extLst>
              <a:ext uri="{FF2B5EF4-FFF2-40B4-BE49-F238E27FC236}">
                <a16:creationId xmlns:a16="http://schemas.microsoft.com/office/drawing/2014/main" id="{88F2B3D1-2B14-A2AE-E466-8C0E1CCC1E50}"/>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7175" y="6402597"/>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1840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E4493B-C602-BD15-3965-2D6D4B9402B2}"/>
              </a:ext>
            </a:extLst>
          </p:cNvPr>
          <p:cNvPicPr>
            <a:picLocks noChangeAspect="1"/>
          </p:cNvPicPr>
          <p:nvPr/>
        </p:nvPicPr>
        <p:blipFill>
          <a:blip r:embed="rId2"/>
          <a:srcRect t="9091" r="23872"/>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64ACD-E4C2-D229-56F1-354E86623FDB}"/>
              </a:ext>
            </a:extLst>
          </p:cNvPr>
          <p:cNvSpPr>
            <a:spLocks noGrp="1"/>
          </p:cNvSpPr>
          <p:nvPr>
            <p:ph type="title"/>
          </p:nvPr>
        </p:nvSpPr>
        <p:spPr>
          <a:xfrm>
            <a:off x="477981" y="1122363"/>
            <a:ext cx="4023360" cy="3204134"/>
          </a:xfrm>
        </p:spPr>
        <p:style>
          <a:lnRef idx="2">
            <a:schemeClr val="dk1"/>
          </a:lnRef>
          <a:fillRef idx="1">
            <a:schemeClr val="lt1"/>
          </a:fillRef>
          <a:effectRef idx="0">
            <a:schemeClr val="dk1"/>
          </a:effectRef>
          <a:fontRef idx="minor">
            <a:schemeClr val="dk1"/>
          </a:fontRef>
        </p:style>
        <p:txBody>
          <a:bodyPr vert="horz" lIns="91440" tIns="45720" rIns="91440" bIns="45720" rtlCol="0" anchor="b">
            <a:normAutofit/>
          </a:bodyPr>
          <a:lstStyle/>
          <a:p>
            <a:r>
              <a:rPr lang="en-US" sz="5400" b="1">
                <a:solidFill>
                  <a:schemeClr val="tx1"/>
                </a:solidFill>
                <a:latin typeface="+mj-lt"/>
                <a:ea typeface="+mj-ea"/>
                <a:cs typeface="+mj-cs"/>
              </a:rPr>
              <a:t>Churches of Wales </a:t>
            </a:r>
            <a:br>
              <a:rPr lang="en-US" sz="5400" b="1">
                <a:solidFill>
                  <a:schemeClr val="tx1"/>
                </a:solidFill>
                <a:latin typeface="+mj-lt"/>
                <a:ea typeface="+mj-ea"/>
                <a:cs typeface="+mj-cs"/>
              </a:rPr>
            </a:br>
            <a:r>
              <a:rPr lang="en-US" sz="5400" b="1" err="1">
                <a:solidFill>
                  <a:schemeClr val="tx1"/>
                </a:solidFill>
                <a:latin typeface="+mj-lt"/>
                <a:ea typeface="+mj-ea"/>
                <a:cs typeface="+mj-cs"/>
              </a:rPr>
              <a:t>Egwlysi</a:t>
            </a:r>
            <a:r>
              <a:rPr lang="en-US" sz="5400" b="1">
                <a:solidFill>
                  <a:schemeClr val="tx1"/>
                </a:solidFill>
                <a:latin typeface="+mj-lt"/>
                <a:ea typeface="+mj-ea"/>
                <a:cs typeface="+mj-cs"/>
              </a:rPr>
              <a:t> Cymru </a:t>
            </a:r>
          </a:p>
        </p:txBody>
      </p:sp>
      <p:sp>
        <p:nvSpPr>
          <p:cNvPr id="23" name="Rectangle 2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955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20" name="Rectangle 19">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Rectangle 2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FD6DD25-DB08-12E5-5EB0-C84E3917C4DE}"/>
              </a:ext>
            </a:extLst>
          </p:cNvPr>
          <p:cNvSpPr>
            <a:spLocks noGrp="1"/>
          </p:cNvSpPr>
          <p:nvPr>
            <p:ph type="title"/>
          </p:nvPr>
        </p:nvSpPr>
        <p:spPr>
          <a:xfrm>
            <a:off x="755484" y="739835"/>
            <a:ext cx="3702580" cy="1616203"/>
          </a:xfrm>
        </p:spPr>
        <p:txBody>
          <a:bodyPr vert="horz" lIns="91440" tIns="45720" rIns="91440" bIns="45720" rtlCol="0" anchor="b">
            <a:normAutofit/>
          </a:bodyPr>
          <a:lstStyle/>
          <a:p>
            <a:r>
              <a:rPr lang="en-US" sz="3200" b="1" kern="1200">
                <a:solidFill>
                  <a:srgbClr val="FFFFFF"/>
                </a:solidFill>
                <a:latin typeface="+mj-lt"/>
                <a:ea typeface="+mj-ea"/>
                <a:cs typeface="+mj-cs"/>
              </a:rPr>
              <a:t>Nod Y </a:t>
            </a:r>
            <a:r>
              <a:rPr lang="en-US" sz="3200" b="1" err="1">
                <a:solidFill>
                  <a:srgbClr val="FFFFFF"/>
                </a:solidFill>
              </a:rPr>
              <a:t>Wers</a:t>
            </a:r>
            <a:endParaRPr lang="en-US" sz="3200" b="1" kern="1200" err="1">
              <a:solidFill>
                <a:srgbClr val="FFFFFF"/>
              </a:solidFill>
              <a:latin typeface="+mj-lt"/>
              <a:ea typeface="Calibri Light"/>
              <a:cs typeface="Calibri Light"/>
            </a:endParaRPr>
          </a:p>
        </p:txBody>
      </p:sp>
      <p:sp>
        <p:nvSpPr>
          <p:cNvPr id="4" name="TextBox 3">
            <a:extLst>
              <a:ext uri="{FF2B5EF4-FFF2-40B4-BE49-F238E27FC236}">
                <a16:creationId xmlns:a16="http://schemas.microsoft.com/office/drawing/2014/main" id="{69F20CBD-BB6F-2D85-5BF5-5C79479EA035}"/>
              </a:ext>
            </a:extLst>
          </p:cNvPr>
          <p:cNvSpPr txBox="1"/>
          <p:nvPr/>
        </p:nvSpPr>
        <p:spPr>
          <a:xfrm>
            <a:off x="755484" y="2459116"/>
            <a:ext cx="3702579" cy="3524823"/>
          </a:xfrm>
          <a:prstGeom prst="rect">
            <a:avLst/>
          </a:prstGeom>
        </p:spPr>
        <p:txBody>
          <a:bodyPr vert="horz" lIns="91440" tIns="45720" rIns="91440" bIns="45720" rtlCol="0" anchor="t">
            <a:normAutofit/>
          </a:bodyPr>
          <a:lstStyle/>
          <a:p>
            <a:pPr marL="342900" indent="-228600">
              <a:lnSpc>
                <a:spcPct val="90000"/>
              </a:lnSpc>
              <a:spcAft>
                <a:spcPts val="600"/>
              </a:spcAft>
              <a:buFont typeface="Arial" panose="020B0604020202020204" pitchFamily="34" charset="0"/>
              <a:buChar char="•"/>
            </a:pPr>
            <a:endParaRPr lang="en-US" sz="2800">
              <a:solidFill>
                <a:srgbClr val="FFFFFF"/>
              </a:solidFill>
            </a:endParaRPr>
          </a:p>
          <a:p>
            <a:pPr marL="342900" indent="-228600">
              <a:lnSpc>
                <a:spcPct val="90000"/>
              </a:lnSpc>
              <a:spcAft>
                <a:spcPts val="600"/>
              </a:spcAft>
              <a:buFont typeface="Arial" panose="020B0604020202020204" pitchFamily="34" charset="0"/>
              <a:buChar char="•"/>
            </a:pPr>
            <a:r>
              <a:rPr lang="en-US" sz="2800">
                <a:solidFill>
                  <a:srgbClr val="FFFFFF"/>
                </a:solidFill>
              </a:rPr>
              <a:t>To further develop our Welsh language skills through studying the Churches of Wales</a:t>
            </a:r>
            <a:endParaRPr lang="en-US" sz="2800">
              <a:solidFill>
                <a:srgbClr val="FFFFFF"/>
              </a:solidFill>
              <a:ea typeface="Calibri"/>
              <a:cs typeface="Calibri"/>
            </a:endParaRPr>
          </a:p>
          <a:p>
            <a:pPr marL="342900" indent="-228600">
              <a:lnSpc>
                <a:spcPct val="90000"/>
              </a:lnSpc>
              <a:spcAft>
                <a:spcPts val="600"/>
              </a:spcAft>
              <a:buFont typeface="Arial" panose="020B0604020202020204" pitchFamily="34" charset="0"/>
              <a:buChar char="•"/>
            </a:pPr>
            <a:endParaRPr lang="en-US" sz="2000">
              <a:solidFill>
                <a:srgbClr val="FFFFFF"/>
              </a:solidFill>
            </a:endParaRPr>
          </a:p>
        </p:txBody>
      </p:sp>
      <p:pic>
        <p:nvPicPr>
          <p:cNvPr id="5" name="Picture 4">
            <a:extLst>
              <a:ext uri="{FF2B5EF4-FFF2-40B4-BE49-F238E27FC236}">
                <a16:creationId xmlns:a16="http://schemas.microsoft.com/office/drawing/2014/main" id="{09A3E8F5-B225-C16E-2F67-BD54242B87A9}"/>
              </a:ext>
            </a:extLst>
          </p:cNvPr>
          <p:cNvPicPr>
            <a:picLocks noChangeAspect="1"/>
          </p:cNvPicPr>
          <p:nvPr/>
        </p:nvPicPr>
        <p:blipFill>
          <a:blip r:embed="rId2"/>
          <a:srcRect l="16083" t="12243" r="15226" b="40473"/>
          <a:stretch/>
        </p:blipFill>
        <p:spPr>
          <a:xfrm>
            <a:off x="6005304" y="2035064"/>
            <a:ext cx="5407002" cy="2787870"/>
          </a:xfrm>
          <a:prstGeom prst="rect">
            <a:avLst/>
          </a:prstGeom>
        </p:spPr>
      </p:pic>
    </p:spTree>
    <p:extLst>
      <p:ext uri="{BB962C8B-B14F-4D97-AF65-F5344CB8AC3E}">
        <p14:creationId xmlns:p14="http://schemas.microsoft.com/office/powerpoint/2010/main" val="3983150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0E566-D809-1D98-FCDF-5B84C6864DB7}"/>
              </a:ext>
            </a:extLst>
          </p:cNvPr>
          <p:cNvSpPr>
            <a:spLocks noGrp="1"/>
          </p:cNvSpPr>
          <p:nvPr>
            <p:ph type="title"/>
          </p:nvPr>
        </p:nvSpPr>
        <p:spPr>
          <a:xfrm>
            <a:off x="3049859" y="253613"/>
            <a:ext cx="10515600" cy="1325563"/>
          </a:xfrm>
        </p:spPr>
        <p:txBody>
          <a:bodyPr/>
          <a:lstStyle/>
          <a:p>
            <a:r>
              <a:rPr lang="en-GB">
                <a:ea typeface="Calibri Light"/>
                <a:cs typeface="Calibri Light"/>
              </a:rPr>
              <a:t>Keywords </a:t>
            </a:r>
            <a:endParaRPr lang="en-GB"/>
          </a:p>
        </p:txBody>
      </p:sp>
      <p:sp>
        <p:nvSpPr>
          <p:cNvPr id="3" name="Content Placeholder 2">
            <a:extLst>
              <a:ext uri="{FF2B5EF4-FFF2-40B4-BE49-F238E27FC236}">
                <a16:creationId xmlns:a16="http://schemas.microsoft.com/office/drawing/2014/main" id="{543E296B-6AB6-9615-52F9-42367C58ECA5}"/>
              </a:ext>
            </a:extLst>
          </p:cNvPr>
          <p:cNvSpPr>
            <a:spLocks noGrp="1"/>
          </p:cNvSpPr>
          <p:nvPr>
            <p:ph idx="1"/>
          </p:nvPr>
        </p:nvSpPr>
        <p:spPr>
          <a:xfrm>
            <a:off x="3867614" y="1714112"/>
            <a:ext cx="4809893" cy="4351338"/>
          </a:xfrm>
          <a:solidFill>
            <a:srgbClr val="ED7D31"/>
          </a:solidFill>
        </p:spPr>
        <p:txBody>
          <a:bodyPr vert="horz" lIns="91440" tIns="45720" rIns="91440" bIns="45720" rtlCol="0" anchor="t">
            <a:normAutofit/>
          </a:bodyPr>
          <a:lstStyle/>
          <a:p>
            <a:r>
              <a:rPr lang="en-GB" err="1">
                <a:ea typeface="Calibri"/>
                <a:cs typeface="Calibri"/>
              </a:rPr>
              <a:t>Addoli</a:t>
            </a:r>
            <a:r>
              <a:rPr lang="en-GB">
                <a:ea typeface="Calibri"/>
                <a:cs typeface="Calibri"/>
              </a:rPr>
              <a:t>- Worship</a:t>
            </a:r>
            <a:endParaRPr lang="en-US"/>
          </a:p>
          <a:p>
            <a:r>
              <a:rPr lang="en-GB">
                <a:ea typeface="Calibri"/>
                <a:cs typeface="Calibri"/>
              </a:rPr>
              <a:t>Y </a:t>
            </a:r>
            <a:r>
              <a:rPr lang="en-GB" err="1">
                <a:ea typeface="Calibri"/>
                <a:cs typeface="Calibri"/>
              </a:rPr>
              <a:t>Beibl</a:t>
            </a:r>
            <a:r>
              <a:rPr lang="en-GB">
                <a:ea typeface="Calibri"/>
                <a:cs typeface="Calibri"/>
              </a:rPr>
              <a:t>- The Bible</a:t>
            </a:r>
          </a:p>
          <a:p>
            <a:r>
              <a:rPr lang="en-GB" err="1">
                <a:ea typeface="Calibri"/>
                <a:cs typeface="Calibri"/>
              </a:rPr>
              <a:t>Eglwys</a:t>
            </a:r>
            <a:r>
              <a:rPr lang="en-GB">
                <a:ea typeface="Calibri"/>
                <a:cs typeface="Calibri"/>
              </a:rPr>
              <a:t>- Church</a:t>
            </a:r>
          </a:p>
          <a:p>
            <a:r>
              <a:rPr lang="en-GB" err="1">
                <a:ea typeface="Calibri"/>
                <a:cs typeface="Calibri"/>
              </a:rPr>
              <a:t>LLyfrau</a:t>
            </a:r>
            <a:r>
              <a:rPr lang="en-GB">
                <a:ea typeface="Calibri"/>
                <a:cs typeface="Calibri"/>
              </a:rPr>
              <a:t> </a:t>
            </a:r>
            <a:r>
              <a:rPr lang="en-GB" err="1">
                <a:ea typeface="Calibri"/>
                <a:cs typeface="Calibri"/>
              </a:rPr>
              <a:t>Sanctaidd</a:t>
            </a:r>
            <a:r>
              <a:rPr lang="en-GB">
                <a:ea typeface="Calibri"/>
                <a:cs typeface="Calibri"/>
              </a:rPr>
              <a:t> - Holy books</a:t>
            </a:r>
          </a:p>
          <a:p>
            <a:r>
              <a:rPr lang="en-GB" err="1">
                <a:ea typeface="Calibri"/>
                <a:cs typeface="Calibri"/>
              </a:rPr>
              <a:t>Offeiriad</a:t>
            </a:r>
            <a:r>
              <a:rPr lang="en-GB">
                <a:ea typeface="Calibri"/>
                <a:cs typeface="Calibri"/>
              </a:rPr>
              <a:t>- Priest</a:t>
            </a:r>
          </a:p>
          <a:p>
            <a:r>
              <a:rPr lang="en-GB" err="1">
                <a:ea typeface="Calibri"/>
                <a:cs typeface="Calibri"/>
              </a:rPr>
              <a:t>Gweddi</a:t>
            </a:r>
            <a:r>
              <a:rPr lang="en-GB">
                <a:ea typeface="Calibri"/>
                <a:cs typeface="Calibri"/>
              </a:rPr>
              <a:t> - Prayer</a:t>
            </a:r>
          </a:p>
          <a:p>
            <a:r>
              <a:rPr lang="en-GB" err="1">
                <a:ea typeface="Calibri"/>
                <a:cs typeface="Calibri"/>
              </a:rPr>
              <a:t>Bedydd</a:t>
            </a:r>
            <a:r>
              <a:rPr lang="en-GB">
                <a:ea typeface="Calibri"/>
                <a:cs typeface="Calibri"/>
              </a:rPr>
              <a:t> - Baptism</a:t>
            </a:r>
          </a:p>
          <a:p>
            <a:endParaRPr lang="en-GB">
              <a:ea typeface="Calibri"/>
              <a:cs typeface="Calibri"/>
            </a:endParaRPr>
          </a:p>
          <a:p>
            <a:endParaRPr lang="en-GB">
              <a:ea typeface="Calibri"/>
              <a:cs typeface="Calibri"/>
            </a:endParaRPr>
          </a:p>
        </p:txBody>
      </p:sp>
      <p:pic>
        <p:nvPicPr>
          <p:cNvPr id="6" name="Picture 5" descr="A person praying in a church&#10;&#10;AI-generated content may be incorrect.">
            <a:extLst>
              <a:ext uri="{FF2B5EF4-FFF2-40B4-BE49-F238E27FC236}">
                <a16:creationId xmlns:a16="http://schemas.microsoft.com/office/drawing/2014/main" id="{74E4A2F7-BAD2-CBDB-1882-925BA187801E}"/>
              </a:ext>
            </a:extLst>
          </p:cNvPr>
          <p:cNvPicPr>
            <a:picLocks noChangeAspect="1"/>
          </p:cNvPicPr>
          <p:nvPr/>
        </p:nvPicPr>
        <p:blipFill>
          <a:blip r:embed="rId2"/>
          <a:srcRect t="27101" b="11999"/>
          <a:stretch/>
        </p:blipFill>
        <p:spPr>
          <a:xfrm>
            <a:off x="8849531" y="2043061"/>
            <a:ext cx="3237342" cy="2535935"/>
          </a:xfrm>
          <a:prstGeom prst="rect">
            <a:avLst/>
          </a:prstGeom>
        </p:spPr>
      </p:pic>
      <p:pic>
        <p:nvPicPr>
          <p:cNvPr id="8" name="Picture 7" descr="A black book with a silver cross on it&#10;&#10;AI-generated content may be incorrect.">
            <a:extLst>
              <a:ext uri="{FF2B5EF4-FFF2-40B4-BE49-F238E27FC236}">
                <a16:creationId xmlns:a16="http://schemas.microsoft.com/office/drawing/2014/main" id="{38280ABA-72CE-F01D-9F58-E4FCDC95C5CC}"/>
              </a:ext>
            </a:extLst>
          </p:cNvPr>
          <p:cNvPicPr>
            <a:picLocks noChangeAspect="1"/>
          </p:cNvPicPr>
          <p:nvPr/>
        </p:nvPicPr>
        <p:blipFill>
          <a:blip r:embed="rId3"/>
          <a:srcRect l="5562" t="12560" r="5562" b="14099"/>
          <a:stretch/>
        </p:blipFill>
        <p:spPr>
          <a:xfrm>
            <a:off x="669526" y="2069623"/>
            <a:ext cx="3009800" cy="2483714"/>
          </a:xfrm>
          <a:prstGeom prst="rect">
            <a:avLst/>
          </a:prstGeom>
        </p:spPr>
      </p:pic>
    </p:spTree>
    <p:extLst>
      <p:ext uri="{BB962C8B-B14F-4D97-AF65-F5344CB8AC3E}">
        <p14:creationId xmlns:p14="http://schemas.microsoft.com/office/powerpoint/2010/main" val="1649798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E61EC-F3AA-F0B3-51E6-080CBAD71606}"/>
              </a:ext>
            </a:extLst>
          </p:cNvPr>
          <p:cNvSpPr>
            <a:spLocks noGrp="1"/>
          </p:cNvSpPr>
          <p:nvPr>
            <p:ph type="title"/>
          </p:nvPr>
        </p:nvSpPr>
        <p:spPr/>
        <p:txBody>
          <a:bodyPr>
            <a:normAutofit/>
          </a:bodyPr>
          <a:lstStyle/>
          <a:p>
            <a:r>
              <a:rPr lang="en-GB" b="1" dirty="0" err="1"/>
              <a:t>Tasg</a:t>
            </a:r>
            <a:endParaRPr lang="en-GB" b="1" dirty="0" err="1">
              <a:ea typeface="Calibri Light"/>
              <a:cs typeface="Calibri Light"/>
            </a:endParaRPr>
          </a:p>
        </p:txBody>
      </p:sp>
      <p:sp>
        <p:nvSpPr>
          <p:cNvPr id="4" name="TextBox 3">
            <a:extLst>
              <a:ext uri="{FF2B5EF4-FFF2-40B4-BE49-F238E27FC236}">
                <a16:creationId xmlns:a16="http://schemas.microsoft.com/office/drawing/2014/main" id="{F45DC7DB-9A1D-082C-890F-4EF00F6D494C}"/>
              </a:ext>
            </a:extLst>
          </p:cNvPr>
          <p:cNvSpPr txBox="1"/>
          <p:nvPr/>
        </p:nvSpPr>
        <p:spPr>
          <a:xfrm>
            <a:off x="1041847" y="2034375"/>
            <a:ext cx="9630666" cy="2785378"/>
          </a:xfrm>
          <a:prstGeom prst="rect">
            <a:avLst/>
          </a:prstGeom>
          <a:noFill/>
        </p:spPr>
        <p:txBody>
          <a:bodyPr wrap="square" lIns="91440" tIns="45720" rIns="91440" bIns="45720" rtlCol="0" anchor="t">
            <a:spAutoFit/>
          </a:bodyPr>
          <a:lstStyle/>
          <a:p>
            <a:pPr marL="342900" indent="-342900" algn="l">
              <a:buAutoNum type="arabicPeriod"/>
            </a:pPr>
            <a:r>
              <a:rPr lang="en-GB" sz="2500" dirty="0"/>
              <a:t>Read the information sheet on </a:t>
            </a:r>
            <a:r>
              <a:rPr lang="en-GB" sz="2500" dirty="0" err="1"/>
              <a:t>eglwysi</a:t>
            </a:r>
            <a:r>
              <a:rPr lang="en-GB" sz="2500" dirty="0"/>
              <a:t> Cymru in your groups </a:t>
            </a:r>
          </a:p>
          <a:p>
            <a:pPr marL="342900" indent="-342900" algn="l">
              <a:buAutoNum type="arabicPeriod"/>
            </a:pPr>
            <a:r>
              <a:rPr lang="en-GB" sz="2500" dirty="0"/>
              <a:t>Think about the way the church is described</a:t>
            </a:r>
            <a:endParaRPr lang="en-GB" sz="2500" dirty="0">
              <a:ea typeface="Calibri"/>
              <a:cs typeface="Calibri"/>
            </a:endParaRPr>
          </a:p>
          <a:p>
            <a:pPr marL="342900" indent="-342900">
              <a:buAutoNum type="arabicPeriod"/>
            </a:pPr>
            <a:r>
              <a:rPr lang="en-GB" sz="2500" dirty="0"/>
              <a:t>Use your Welsh language mat.</a:t>
            </a:r>
          </a:p>
          <a:p>
            <a:pPr marL="342900" indent="-342900">
              <a:buAutoNum type="arabicPeriod"/>
            </a:pPr>
            <a:r>
              <a:rPr lang="en-GB" sz="2500" dirty="0">
                <a:ea typeface="Calibri"/>
                <a:cs typeface="Calibri"/>
              </a:rPr>
              <a:t>Each of you will construct a sentence to describe the Church you have been given. </a:t>
            </a:r>
          </a:p>
          <a:p>
            <a:pPr marL="342900" indent="-342900">
              <a:buAutoNum type="arabicPeriod"/>
            </a:pPr>
            <a:r>
              <a:rPr lang="en-GB" sz="2500" dirty="0">
                <a:ea typeface="Calibri"/>
                <a:cs typeface="Calibri"/>
              </a:rPr>
              <a:t>All your sentences need to be different within your groups. </a:t>
            </a:r>
          </a:p>
          <a:p>
            <a:pPr marL="342900" indent="-342900" algn="l">
              <a:buAutoNum type="arabicPeriod"/>
            </a:pPr>
            <a:r>
              <a:rPr lang="en-GB" sz="2500" dirty="0"/>
              <a:t>Be ready to read your sentence aloud to the class.</a:t>
            </a:r>
            <a:endParaRPr lang="en-US" sz="2500" dirty="0"/>
          </a:p>
        </p:txBody>
      </p:sp>
      <p:sp>
        <p:nvSpPr>
          <p:cNvPr id="5" name="TextBox 4">
            <a:extLst>
              <a:ext uri="{FF2B5EF4-FFF2-40B4-BE49-F238E27FC236}">
                <a16:creationId xmlns:a16="http://schemas.microsoft.com/office/drawing/2014/main" id="{89F002E2-76F3-3701-B96A-4D1000124E41}"/>
              </a:ext>
            </a:extLst>
          </p:cNvPr>
          <p:cNvSpPr txBox="1"/>
          <p:nvPr/>
        </p:nvSpPr>
        <p:spPr>
          <a:xfrm>
            <a:off x="7183422" y="365125"/>
            <a:ext cx="4170378" cy="584775"/>
          </a:xfrm>
          <a:prstGeom prst="rect">
            <a:avLst/>
          </a:prstGeom>
          <a:noFill/>
        </p:spPr>
        <p:txBody>
          <a:bodyPr wrap="square" lIns="91440" tIns="45720" rIns="91440" bIns="45720" rtlCol="0" anchor="t">
            <a:spAutoFit/>
          </a:bodyPr>
          <a:lstStyle/>
          <a:p>
            <a:r>
              <a:rPr lang="en-GB" sz="32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Saith </a:t>
            </a:r>
            <a:r>
              <a:rPr lang="en-GB" sz="3200" b="1" dirty="0" err="1">
                <a:ln w="13462">
                  <a:solidFill>
                    <a:schemeClr val="bg1"/>
                  </a:solidFill>
                  <a:prstDash val="solid"/>
                </a:ln>
                <a:solidFill>
                  <a:schemeClr val="tx1">
                    <a:lumMod val="85000"/>
                    <a:lumOff val="15000"/>
                  </a:schemeClr>
                </a:solidFill>
                <a:effectLst>
                  <a:outerShdw dist="38100" dir="2700000" algn="bl" rotWithShape="0">
                    <a:schemeClr val="accent5"/>
                  </a:outerShdw>
                </a:effectLst>
              </a:rPr>
              <a:t>Minud</a:t>
            </a:r>
            <a:r>
              <a:rPr lang="en-GB" sz="32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t>
            </a:r>
            <a:endParaRPr lang="en-US" sz="3200" dirty="0">
              <a:solidFill>
                <a:schemeClr val="tx1">
                  <a:lumMod val="85000"/>
                  <a:lumOff val="15000"/>
                </a:schemeClr>
              </a:solidFill>
            </a:endParaRPr>
          </a:p>
        </p:txBody>
      </p:sp>
    </p:spTree>
    <p:extLst>
      <p:ext uri="{BB962C8B-B14F-4D97-AF65-F5344CB8AC3E}">
        <p14:creationId xmlns:p14="http://schemas.microsoft.com/office/powerpoint/2010/main" val="4233946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27344-32C7-DB3B-8670-C8BFD6752B72}"/>
              </a:ext>
            </a:extLst>
          </p:cNvPr>
          <p:cNvSpPr>
            <a:spLocks noGrp="1"/>
          </p:cNvSpPr>
          <p:nvPr>
            <p:ph type="title"/>
          </p:nvPr>
        </p:nvSpPr>
        <p:spPr/>
        <p:txBody>
          <a:bodyPr/>
          <a:lstStyle/>
          <a:p>
            <a:r>
              <a:rPr lang="en-GB" dirty="0"/>
              <a:t>Example- </a:t>
            </a:r>
            <a:r>
              <a:rPr lang="en-GB" dirty="0" err="1"/>
              <a:t>Llandaf</a:t>
            </a:r>
            <a:r>
              <a:rPr lang="en-GB" dirty="0"/>
              <a:t> Cathedral  </a:t>
            </a:r>
            <a:endParaRPr lang="en-US" dirty="0"/>
          </a:p>
        </p:txBody>
      </p:sp>
      <p:sp>
        <p:nvSpPr>
          <p:cNvPr id="4" name="TextBox 3">
            <a:extLst>
              <a:ext uri="{FF2B5EF4-FFF2-40B4-BE49-F238E27FC236}">
                <a16:creationId xmlns:a16="http://schemas.microsoft.com/office/drawing/2014/main" id="{A8BD8E85-44CF-29E8-2C22-5FBDA16FE33A}"/>
              </a:ext>
            </a:extLst>
          </p:cNvPr>
          <p:cNvSpPr txBox="1"/>
          <p:nvPr/>
        </p:nvSpPr>
        <p:spPr>
          <a:xfrm>
            <a:off x="838200" y="2305615"/>
            <a:ext cx="10515600" cy="2246769"/>
          </a:xfrm>
          <a:prstGeom prst="rect">
            <a:avLst/>
          </a:prstGeom>
          <a:noFill/>
        </p:spPr>
        <p:txBody>
          <a:bodyPr wrap="square" lIns="91440" tIns="45720" rIns="91440" bIns="45720" rtlCol="0" anchor="t">
            <a:spAutoFit/>
          </a:bodyPr>
          <a:lstStyle/>
          <a:p>
            <a:pPr marL="342900" indent="-342900" algn="l">
              <a:buAutoNum type="arabicPeriod"/>
            </a:pPr>
            <a:r>
              <a:rPr lang="en-GB" sz="2800" dirty="0"/>
              <a:t>Mae </a:t>
            </a:r>
            <a:r>
              <a:rPr lang="en-GB" sz="2800" dirty="0" err="1"/>
              <a:t>Egwlys</a:t>
            </a:r>
            <a:r>
              <a:rPr lang="en-GB" sz="2800" dirty="0"/>
              <a:t> </a:t>
            </a:r>
            <a:r>
              <a:rPr lang="en-GB" sz="2800" dirty="0" err="1"/>
              <a:t>Gadeiriol</a:t>
            </a:r>
            <a:r>
              <a:rPr lang="en-GB" sz="2800" dirty="0"/>
              <a:t> </a:t>
            </a:r>
            <a:r>
              <a:rPr lang="en-GB" sz="2800" dirty="0" err="1"/>
              <a:t>Llandaf</a:t>
            </a:r>
            <a:r>
              <a:rPr lang="en-GB" sz="2800" dirty="0"/>
              <a:t> </a:t>
            </a:r>
            <a:r>
              <a:rPr lang="en-GB" sz="2800" dirty="0" err="1"/>
              <a:t>yn</a:t>
            </a:r>
            <a:r>
              <a:rPr lang="en-GB" sz="2800" dirty="0"/>
              <a:t> </a:t>
            </a:r>
            <a:r>
              <a:rPr lang="en-GB" sz="2800" dirty="0" err="1"/>
              <a:t>fawr</a:t>
            </a:r>
            <a:r>
              <a:rPr lang="en-GB" sz="2800" dirty="0"/>
              <a:t> </a:t>
            </a:r>
            <a:r>
              <a:rPr lang="en-GB" sz="2800" dirty="0" err="1"/>
              <a:t>iawn</a:t>
            </a:r>
            <a:r>
              <a:rPr lang="en-GB" sz="2800" dirty="0"/>
              <a:t>!/ </a:t>
            </a:r>
            <a:r>
              <a:rPr lang="en-GB" sz="2800" dirty="0" err="1">
                <a:solidFill>
                  <a:srgbClr val="0070C0"/>
                </a:solidFill>
              </a:rPr>
              <a:t>Llandaf</a:t>
            </a:r>
            <a:r>
              <a:rPr lang="en-GB" sz="2800" dirty="0">
                <a:solidFill>
                  <a:srgbClr val="0070C0"/>
                </a:solidFill>
              </a:rPr>
              <a:t> Cathedral is very big!</a:t>
            </a:r>
          </a:p>
          <a:p>
            <a:pPr marL="342900" indent="-342900" algn="l">
              <a:buAutoNum type="arabicPeriod"/>
            </a:pPr>
            <a:r>
              <a:rPr lang="en-GB" sz="2800" dirty="0"/>
              <a:t>Mae </a:t>
            </a:r>
            <a:r>
              <a:rPr lang="en-GB" sz="2800" dirty="0" err="1"/>
              <a:t>Eglwys</a:t>
            </a:r>
            <a:r>
              <a:rPr lang="en-GB" sz="2800" dirty="0"/>
              <a:t> </a:t>
            </a:r>
            <a:r>
              <a:rPr lang="en-GB" sz="2800" dirty="0" err="1"/>
              <a:t>Gadeiriol</a:t>
            </a:r>
            <a:r>
              <a:rPr lang="en-GB" sz="2800" dirty="0"/>
              <a:t> </a:t>
            </a:r>
            <a:r>
              <a:rPr lang="en-GB" sz="2800" dirty="0" err="1"/>
              <a:t>Llandaf</a:t>
            </a:r>
            <a:r>
              <a:rPr lang="en-GB" sz="2800" dirty="0"/>
              <a:t> </a:t>
            </a:r>
            <a:r>
              <a:rPr lang="en-GB" sz="2800" dirty="0" err="1"/>
              <a:t>yng</a:t>
            </a:r>
            <a:r>
              <a:rPr lang="en-GB" sz="2800" dirty="0"/>
              <a:t> </a:t>
            </a:r>
            <a:r>
              <a:rPr lang="en-GB" sz="2800" dirty="0" err="1"/>
              <a:t>Nghaerdydd</a:t>
            </a:r>
            <a:r>
              <a:rPr lang="en-GB" sz="2800" dirty="0"/>
              <a:t>/ </a:t>
            </a:r>
            <a:r>
              <a:rPr lang="en-GB" sz="2800" dirty="0" err="1">
                <a:solidFill>
                  <a:srgbClr val="0070C0"/>
                </a:solidFill>
              </a:rPr>
              <a:t>Llandaf</a:t>
            </a:r>
            <a:r>
              <a:rPr lang="en-GB" sz="2800" dirty="0">
                <a:solidFill>
                  <a:srgbClr val="0070C0"/>
                </a:solidFill>
              </a:rPr>
              <a:t> Cathedral in in Cardiff. </a:t>
            </a:r>
            <a:endParaRPr lang="en-GB" sz="2800" dirty="0"/>
          </a:p>
          <a:p>
            <a:pPr marL="342900" indent="-342900" algn="l">
              <a:buAutoNum type="arabicPeriod"/>
            </a:pPr>
            <a:r>
              <a:rPr lang="en-GB" sz="2800" dirty="0" err="1"/>
              <a:t>Mae’n</a:t>
            </a:r>
            <a:r>
              <a:rPr lang="en-GB" sz="2800" dirty="0"/>
              <a:t>  </a:t>
            </a:r>
            <a:r>
              <a:rPr lang="en-GB" sz="2800" dirty="0" err="1"/>
              <a:t>brydferth</a:t>
            </a:r>
            <a:r>
              <a:rPr lang="en-GB" sz="2800" dirty="0"/>
              <a:t> </a:t>
            </a:r>
            <a:r>
              <a:rPr lang="en-GB" sz="2800" dirty="0" err="1"/>
              <a:t>iawn</a:t>
            </a:r>
            <a:r>
              <a:rPr lang="en-GB" sz="2800" dirty="0"/>
              <a:t>!/ </a:t>
            </a:r>
            <a:r>
              <a:rPr lang="en-GB" sz="2800" dirty="0">
                <a:solidFill>
                  <a:srgbClr val="0070C0"/>
                </a:solidFill>
              </a:rPr>
              <a:t> It is very beautiful! </a:t>
            </a:r>
            <a:endParaRPr lang="en-GB" sz="2800" dirty="0"/>
          </a:p>
        </p:txBody>
      </p:sp>
      <p:pic>
        <p:nvPicPr>
          <p:cNvPr id="3" name="Picture 2">
            <a:extLst>
              <a:ext uri="{FF2B5EF4-FFF2-40B4-BE49-F238E27FC236}">
                <a16:creationId xmlns:a16="http://schemas.microsoft.com/office/drawing/2014/main" id="{1B26A4FA-6B08-C223-16FC-8D6084207E00}"/>
              </a:ext>
            </a:extLst>
          </p:cNvPr>
          <p:cNvPicPr>
            <a:picLocks noChangeAspect="1"/>
          </p:cNvPicPr>
          <p:nvPr/>
        </p:nvPicPr>
        <p:blipFill>
          <a:blip r:embed="rId2"/>
          <a:stretch>
            <a:fillRect/>
          </a:stretch>
        </p:blipFill>
        <p:spPr>
          <a:xfrm>
            <a:off x="9371975" y="4552384"/>
            <a:ext cx="2635146" cy="1976360"/>
          </a:xfrm>
          <a:prstGeom prst="rect">
            <a:avLst/>
          </a:prstGeom>
        </p:spPr>
      </p:pic>
    </p:spTree>
    <p:extLst>
      <p:ext uri="{BB962C8B-B14F-4D97-AF65-F5344CB8AC3E}">
        <p14:creationId xmlns:p14="http://schemas.microsoft.com/office/powerpoint/2010/main" val="2538731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D2379D-1CFC-A944-C710-FB13E869E849}"/>
              </a:ext>
            </a:extLst>
          </p:cNvPr>
          <p:cNvSpPr txBox="1"/>
          <p:nvPr/>
        </p:nvSpPr>
        <p:spPr>
          <a:xfrm>
            <a:off x="4743991" y="1201116"/>
            <a:ext cx="2359399" cy="2308324"/>
          </a:xfrm>
          <a:prstGeom prst="rect">
            <a:avLst/>
          </a:prstGeom>
          <a:noFill/>
          <a:ln w="76200">
            <a:solidFill>
              <a:srgbClr val="7030A0"/>
            </a:solidFill>
          </a:ln>
        </p:spPr>
        <p:txBody>
          <a:bodyPr wrap="square" rtlCol="0">
            <a:spAutoFit/>
          </a:bodyPr>
          <a:lstStyle/>
          <a:p>
            <a:pPr algn="l"/>
            <a:r>
              <a:rPr lang="en-GB" sz="2100" b="1"/>
              <a:t>Main Sentence Structure </a:t>
            </a:r>
          </a:p>
          <a:p>
            <a:pPr algn="l"/>
            <a:r>
              <a:rPr lang="en-GB" sz="2100"/>
              <a:t>Mae… </a:t>
            </a:r>
            <a:r>
              <a:rPr lang="en-GB" sz="2100" err="1"/>
              <a:t>yn</a:t>
            </a:r>
            <a:r>
              <a:rPr lang="en-GB" sz="2100"/>
              <a:t>…</a:t>
            </a:r>
          </a:p>
          <a:p>
            <a:pPr algn="l"/>
            <a:r>
              <a:rPr lang="en-GB" sz="2100">
                <a:solidFill>
                  <a:srgbClr val="7030A0"/>
                </a:solidFill>
              </a:rPr>
              <a:t>It is… </a:t>
            </a:r>
          </a:p>
          <a:p>
            <a:pPr algn="l"/>
            <a:r>
              <a:rPr lang="en-GB" sz="2100" err="1"/>
              <a:t>Roedd</a:t>
            </a:r>
            <a:r>
              <a:rPr lang="en-GB" sz="2100"/>
              <a:t> hi’n </a:t>
            </a:r>
          </a:p>
          <a:p>
            <a:pPr algn="l"/>
            <a:r>
              <a:rPr lang="en-GB" sz="2100">
                <a:solidFill>
                  <a:srgbClr val="7030A0"/>
                </a:solidFill>
              </a:rPr>
              <a:t>It was… </a:t>
            </a:r>
          </a:p>
          <a:p>
            <a:pPr algn="l"/>
            <a:endParaRPr lang="en-GB"/>
          </a:p>
        </p:txBody>
      </p:sp>
      <p:sp>
        <p:nvSpPr>
          <p:cNvPr id="5" name="TextBox 4">
            <a:extLst>
              <a:ext uri="{FF2B5EF4-FFF2-40B4-BE49-F238E27FC236}">
                <a16:creationId xmlns:a16="http://schemas.microsoft.com/office/drawing/2014/main" id="{E4B6B940-9765-4E35-94DB-7361270EFDB1}"/>
              </a:ext>
            </a:extLst>
          </p:cNvPr>
          <p:cNvSpPr txBox="1"/>
          <p:nvPr/>
        </p:nvSpPr>
        <p:spPr>
          <a:xfrm rot="10800000" flipV="1">
            <a:off x="5278249" y="377729"/>
            <a:ext cx="1635502" cy="569387"/>
          </a:xfrm>
          <a:prstGeom prst="rect">
            <a:avLst/>
          </a:prstGeom>
          <a:noFill/>
        </p:spPr>
        <p:txBody>
          <a:bodyPr wrap="square" rtlCol="0">
            <a:spAutoFit/>
          </a:bodyPr>
          <a:lstStyle/>
          <a:p>
            <a:pPr algn="l"/>
            <a:r>
              <a:rPr lang="en-GB" sz="3100" b="1">
                <a:solidFill>
                  <a:srgbClr val="FF0000"/>
                </a:solidFill>
              </a:rPr>
              <a:t>Cymraeg</a:t>
            </a:r>
            <a:r>
              <a:rPr lang="en-GB"/>
              <a:t> </a:t>
            </a:r>
            <a:endParaRPr lang="en-US"/>
          </a:p>
        </p:txBody>
      </p:sp>
      <p:sp>
        <p:nvSpPr>
          <p:cNvPr id="6" name="TextBox 5">
            <a:extLst>
              <a:ext uri="{FF2B5EF4-FFF2-40B4-BE49-F238E27FC236}">
                <a16:creationId xmlns:a16="http://schemas.microsoft.com/office/drawing/2014/main" id="{3D9EF187-78F3-E220-B2AC-5001F585817C}"/>
              </a:ext>
            </a:extLst>
          </p:cNvPr>
          <p:cNvSpPr txBox="1"/>
          <p:nvPr/>
        </p:nvSpPr>
        <p:spPr>
          <a:xfrm>
            <a:off x="430937" y="1201116"/>
            <a:ext cx="3947333" cy="3647152"/>
          </a:xfrm>
          <a:prstGeom prst="rect">
            <a:avLst/>
          </a:prstGeom>
          <a:noFill/>
          <a:ln w="76200">
            <a:solidFill>
              <a:srgbClr val="0BF312"/>
            </a:solidFill>
          </a:ln>
        </p:spPr>
        <p:txBody>
          <a:bodyPr wrap="square" lIns="91440" tIns="45720" rIns="91440" bIns="45720" rtlCol="0" anchor="t">
            <a:spAutoFit/>
          </a:bodyPr>
          <a:lstStyle/>
          <a:p>
            <a:pPr algn="l"/>
            <a:r>
              <a:rPr lang="en-GB" sz="2100" b="1" err="1"/>
              <a:t>Digrifiau</a:t>
            </a:r>
            <a:r>
              <a:rPr lang="en-GB" sz="2100" b="1"/>
              <a:t>/ Describe </a:t>
            </a:r>
          </a:p>
          <a:p>
            <a:pPr algn="l"/>
            <a:r>
              <a:rPr lang="en-GB" sz="2100" err="1"/>
              <a:t>Beauitful</a:t>
            </a:r>
            <a:r>
              <a:rPr lang="en-GB" sz="2100"/>
              <a:t>- </a:t>
            </a:r>
            <a:r>
              <a:rPr lang="en-GB" sz="2100" err="1">
                <a:solidFill>
                  <a:srgbClr val="000000"/>
                </a:solidFill>
              </a:rPr>
              <a:t>b</a:t>
            </a:r>
            <a:r>
              <a:rPr lang="en-GB" sz="2100" err="1">
                <a:solidFill>
                  <a:srgbClr val="0BF312"/>
                </a:solidFill>
              </a:rPr>
              <a:t>rydferth</a:t>
            </a:r>
            <a:r>
              <a:rPr lang="en-GB" sz="2100">
                <a:solidFill>
                  <a:srgbClr val="0BF312"/>
                </a:solidFill>
              </a:rPr>
              <a:t> </a:t>
            </a:r>
            <a:r>
              <a:rPr lang="en-GB" sz="2100"/>
              <a:t> </a:t>
            </a:r>
          </a:p>
          <a:p>
            <a:r>
              <a:rPr lang="en-GB" sz="2100"/>
              <a:t>Very Big/</a:t>
            </a:r>
            <a:r>
              <a:rPr lang="en-GB" sz="2100">
                <a:solidFill>
                  <a:srgbClr val="000000"/>
                </a:solidFill>
              </a:rPr>
              <a:t> </a:t>
            </a:r>
            <a:r>
              <a:rPr lang="en-GB" sz="2100">
                <a:solidFill>
                  <a:srgbClr val="0BF312"/>
                </a:solidFill>
              </a:rPr>
              <a:t>Hen </a:t>
            </a:r>
            <a:r>
              <a:rPr lang="en-GB" sz="2100" err="1">
                <a:solidFill>
                  <a:srgbClr val="0BF312"/>
                </a:solidFill>
              </a:rPr>
              <a:t>Iawn</a:t>
            </a:r>
            <a:r>
              <a:rPr lang="en-GB" sz="2100">
                <a:solidFill>
                  <a:srgbClr val="0BF312"/>
                </a:solidFill>
              </a:rPr>
              <a:t> </a:t>
            </a:r>
          </a:p>
          <a:p>
            <a:pPr algn="l"/>
            <a:r>
              <a:rPr lang="en-GB" sz="2100"/>
              <a:t>Heritage site/ </a:t>
            </a:r>
            <a:r>
              <a:rPr lang="en-GB" sz="2100" err="1">
                <a:solidFill>
                  <a:srgbClr val="0BF312"/>
                </a:solidFill>
              </a:rPr>
              <a:t>Safle</a:t>
            </a:r>
            <a:r>
              <a:rPr lang="en-GB" sz="2100">
                <a:solidFill>
                  <a:srgbClr val="0BF312"/>
                </a:solidFill>
              </a:rPr>
              <a:t> </a:t>
            </a:r>
            <a:r>
              <a:rPr lang="en-GB" sz="2100" err="1">
                <a:solidFill>
                  <a:srgbClr val="0BF312"/>
                </a:solidFill>
              </a:rPr>
              <a:t>Treftadaeth</a:t>
            </a:r>
            <a:r>
              <a:rPr lang="en-GB" sz="2100">
                <a:solidFill>
                  <a:srgbClr val="0BF312"/>
                </a:solidFill>
              </a:rPr>
              <a:t> </a:t>
            </a:r>
          </a:p>
          <a:p>
            <a:pPr algn="l"/>
            <a:r>
              <a:rPr lang="en-GB" sz="2100"/>
              <a:t>Busy/ </a:t>
            </a:r>
            <a:r>
              <a:rPr lang="en-GB" sz="2100" err="1">
                <a:solidFill>
                  <a:srgbClr val="000000"/>
                </a:solidFill>
              </a:rPr>
              <a:t>b</a:t>
            </a:r>
            <a:r>
              <a:rPr lang="en-GB" sz="2100" err="1">
                <a:solidFill>
                  <a:srgbClr val="0BF312"/>
                </a:solidFill>
              </a:rPr>
              <a:t>rysur</a:t>
            </a:r>
            <a:r>
              <a:rPr lang="en-GB" sz="2100">
                <a:solidFill>
                  <a:srgbClr val="0BF312"/>
                </a:solidFill>
              </a:rPr>
              <a:t> </a:t>
            </a:r>
          </a:p>
          <a:p>
            <a:r>
              <a:rPr lang="en-GB" sz="2100">
                <a:solidFill>
                  <a:schemeClr val="bg1">
                    <a:lumMod val="10000"/>
                  </a:schemeClr>
                </a:solidFill>
              </a:rPr>
              <a:t>Pretty/ </a:t>
            </a:r>
            <a:r>
              <a:rPr lang="en-GB" sz="2100" err="1">
                <a:solidFill>
                  <a:srgbClr val="0BF312"/>
                </a:solidFill>
              </a:rPr>
              <a:t>bert</a:t>
            </a:r>
            <a:endParaRPr lang="en-GB" sz="2100" err="1">
              <a:solidFill>
                <a:srgbClr val="0BF312"/>
              </a:solidFill>
              <a:ea typeface="Calibri"/>
              <a:cs typeface="Calibri"/>
            </a:endParaRPr>
          </a:p>
          <a:p>
            <a:pPr algn="l"/>
            <a:r>
              <a:rPr lang="en-GB" sz="2100">
                <a:solidFill>
                  <a:schemeClr val="bg1">
                    <a:lumMod val="10000"/>
                  </a:schemeClr>
                </a:solidFill>
              </a:rPr>
              <a:t>Interesting/ </a:t>
            </a:r>
            <a:r>
              <a:rPr lang="en-GB" sz="2100" err="1">
                <a:solidFill>
                  <a:schemeClr val="bg1">
                    <a:lumMod val="10000"/>
                  </a:schemeClr>
                </a:solidFill>
              </a:rPr>
              <a:t>d</a:t>
            </a:r>
            <a:r>
              <a:rPr lang="en-GB" sz="2100" err="1">
                <a:solidFill>
                  <a:srgbClr val="0BF312"/>
                </a:solidFill>
              </a:rPr>
              <a:t>diddorol</a:t>
            </a:r>
            <a:r>
              <a:rPr lang="en-GB" sz="2100">
                <a:solidFill>
                  <a:srgbClr val="0BF312"/>
                </a:solidFill>
              </a:rPr>
              <a:t> </a:t>
            </a:r>
            <a:endParaRPr lang="en-GB" sz="2100">
              <a:solidFill>
                <a:schemeClr val="bg1">
                  <a:lumMod val="10000"/>
                </a:schemeClr>
              </a:solidFill>
            </a:endParaRPr>
          </a:p>
          <a:p>
            <a:pPr algn="l"/>
            <a:r>
              <a:rPr lang="en-GB" sz="2100">
                <a:solidFill>
                  <a:schemeClr val="bg1">
                    <a:lumMod val="10000"/>
                  </a:schemeClr>
                </a:solidFill>
              </a:rPr>
              <a:t>Very small/ </a:t>
            </a:r>
            <a:r>
              <a:rPr lang="en-GB" sz="2100" err="1">
                <a:solidFill>
                  <a:schemeClr val="bg1">
                    <a:lumMod val="10000"/>
                  </a:schemeClr>
                </a:solidFill>
              </a:rPr>
              <a:t>f</a:t>
            </a:r>
            <a:r>
              <a:rPr lang="en-GB" sz="2100" err="1">
                <a:solidFill>
                  <a:srgbClr val="0BF312"/>
                </a:solidFill>
              </a:rPr>
              <a:t>ach</a:t>
            </a:r>
            <a:r>
              <a:rPr lang="en-GB" sz="2100">
                <a:solidFill>
                  <a:srgbClr val="0BF312"/>
                </a:solidFill>
              </a:rPr>
              <a:t> </a:t>
            </a:r>
            <a:r>
              <a:rPr lang="en-GB" sz="2100" err="1">
                <a:solidFill>
                  <a:srgbClr val="0BF312"/>
                </a:solidFill>
              </a:rPr>
              <a:t>Iawn</a:t>
            </a:r>
            <a:endParaRPr lang="en-GB" sz="2100">
              <a:solidFill>
                <a:schemeClr val="bg1">
                  <a:lumMod val="10000"/>
                </a:schemeClr>
              </a:solidFill>
            </a:endParaRPr>
          </a:p>
          <a:p>
            <a:pPr algn="l"/>
            <a:r>
              <a:rPr lang="en-GB" sz="2100">
                <a:solidFill>
                  <a:schemeClr val="bg1">
                    <a:lumMod val="10000"/>
                  </a:schemeClr>
                </a:solidFill>
              </a:rPr>
              <a:t>Amazing/ </a:t>
            </a:r>
            <a:r>
              <a:rPr lang="en-GB" sz="2100" err="1">
                <a:solidFill>
                  <a:schemeClr val="bg1">
                    <a:lumMod val="10000"/>
                  </a:schemeClr>
                </a:solidFill>
              </a:rPr>
              <a:t>a</a:t>
            </a:r>
            <a:r>
              <a:rPr lang="en-GB" sz="2100" err="1">
                <a:solidFill>
                  <a:srgbClr val="0BF312"/>
                </a:solidFill>
              </a:rPr>
              <a:t>nhygoel</a:t>
            </a:r>
            <a:endParaRPr lang="en-GB" sz="2100" err="1">
              <a:solidFill>
                <a:schemeClr val="bg1">
                  <a:lumMod val="10000"/>
                </a:schemeClr>
              </a:solidFill>
            </a:endParaRPr>
          </a:p>
          <a:p>
            <a:pPr algn="l"/>
            <a:r>
              <a:rPr lang="en-GB" sz="2100">
                <a:solidFill>
                  <a:schemeClr val="bg1">
                    <a:lumMod val="10000"/>
                  </a:schemeClr>
                </a:solidFill>
              </a:rPr>
              <a:t>Excellent/ </a:t>
            </a:r>
            <a:r>
              <a:rPr lang="en-GB" sz="2100" err="1">
                <a:solidFill>
                  <a:schemeClr val="bg1">
                    <a:lumMod val="10000"/>
                  </a:schemeClr>
                </a:solidFill>
              </a:rPr>
              <a:t>r</a:t>
            </a:r>
            <a:r>
              <a:rPr lang="en-GB" sz="2100" err="1">
                <a:solidFill>
                  <a:srgbClr val="0BF312"/>
                </a:solidFill>
              </a:rPr>
              <a:t>hagorol</a:t>
            </a:r>
            <a:r>
              <a:rPr lang="en-GB" sz="2100">
                <a:solidFill>
                  <a:srgbClr val="0BF312"/>
                </a:solidFill>
              </a:rPr>
              <a:t> </a:t>
            </a:r>
            <a:endParaRPr lang="en-GB" sz="2100">
              <a:solidFill>
                <a:schemeClr val="bg1">
                  <a:lumMod val="10000"/>
                </a:schemeClr>
              </a:solidFill>
            </a:endParaRPr>
          </a:p>
          <a:p>
            <a:pPr algn="l"/>
            <a:r>
              <a:rPr lang="en-GB" sz="2100">
                <a:solidFill>
                  <a:schemeClr val="bg1">
                    <a:lumMod val="10000"/>
                  </a:schemeClr>
                </a:solidFill>
              </a:rPr>
              <a:t>Ancient/ </a:t>
            </a:r>
            <a:r>
              <a:rPr lang="en-GB" sz="2100" err="1">
                <a:solidFill>
                  <a:schemeClr val="bg1">
                    <a:lumMod val="10000"/>
                  </a:schemeClr>
                </a:solidFill>
              </a:rPr>
              <a:t>h</a:t>
            </a:r>
            <a:r>
              <a:rPr lang="en-GB" sz="2100" err="1">
                <a:solidFill>
                  <a:srgbClr val="0BF312"/>
                </a:solidFill>
              </a:rPr>
              <a:t>ynafol</a:t>
            </a:r>
            <a:endParaRPr lang="en-US" sz="2100" err="1">
              <a:solidFill>
                <a:schemeClr val="bg1">
                  <a:lumMod val="10000"/>
                </a:schemeClr>
              </a:solidFill>
            </a:endParaRPr>
          </a:p>
        </p:txBody>
      </p:sp>
      <p:sp>
        <p:nvSpPr>
          <p:cNvPr id="7" name="TextBox 6">
            <a:extLst>
              <a:ext uri="{FF2B5EF4-FFF2-40B4-BE49-F238E27FC236}">
                <a16:creationId xmlns:a16="http://schemas.microsoft.com/office/drawing/2014/main" id="{B8DCEB9F-B07D-6BD6-FC42-B4B596399C89}"/>
              </a:ext>
            </a:extLst>
          </p:cNvPr>
          <p:cNvSpPr txBox="1"/>
          <p:nvPr/>
        </p:nvSpPr>
        <p:spPr>
          <a:xfrm>
            <a:off x="7813730" y="1175283"/>
            <a:ext cx="3616271" cy="2308324"/>
          </a:xfrm>
          <a:prstGeom prst="rect">
            <a:avLst/>
          </a:prstGeom>
          <a:noFill/>
          <a:ln w="76200">
            <a:solidFill>
              <a:srgbClr val="0070C0"/>
            </a:solidFill>
          </a:ln>
        </p:spPr>
        <p:txBody>
          <a:bodyPr wrap="square" lIns="91440" tIns="45720" rIns="91440" bIns="45720" rtlCol="0" anchor="t">
            <a:spAutoFit/>
          </a:bodyPr>
          <a:lstStyle/>
          <a:p>
            <a:pPr algn="l"/>
            <a:r>
              <a:rPr lang="en-GB" sz="2100" b="1"/>
              <a:t>Places/ </a:t>
            </a:r>
            <a:r>
              <a:rPr lang="en-GB" sz="2100" b="1" err="1"/>
              <a:t>Lleodd</a:t>
            </a:r>
            <a:endParaRPr lang="en-GB" sz="2100" b="1"/>
          </a:p>
          <a:p>
            <a:pPr algn="l"/>
            <a:r>
              <a:rPr lang="en-GB" sz="2100"/>
              <a:t>Pembroke/ </a:t>
            </a:r>
            <a:r>
              <a:rPr lang="en-GB" sz="2100" err="1">
                <a:solidFill>
                  <a:srgbClr val="0070C0"/>
                </a:solidFill>
              </a:rPr>
              <a:t>Penfro</a:t>
            </a:r>
            <a:r>
              <a:rPr lang="en-GB" sz="2100"/>
              <a:t> </a:t>
            </a:r>
          </a:p>
          <a:p>
            <a:pPr algn="l"/>
            <a:r>
              <a:rPr lang="en-GB" sz="2100"/>
              <a:t>St Davids/ </a:t>
            </a:r>
            <a:r>
              <a:rPr lang="en-GB" sz="2100">
                <a:solidFill>
                  <a:srgbClr val="0070C0"/>
                </a:solidFill>
              </a:rPr>
              <a:t>Dewi Sant </a:t>
            </a:r>
          </a:p>
          <a:p>
            <a:pPr algn="l"/>
            <a:r>
              <a:rPr lang="en-GB" sz="2100"/>
              <a:t>St Fagans/ </a:t>
            </a:r>
            <a:r>
              <a:rPr lang="en-GB" sz="2100">
                <a:solidFill>
                  <a:srgbClr val="0070C0"/>
                </a:solidFill>
              </a:rPr>
              <a:t>Sain </a:t>
            </a:r>
            <a:r>
              <a:rPr lang="en-GB" sz="2100" err="1">
                <a:solidFill>
                  <a:srgbClr val="0070C0"/>
                </a:solidFill>
              </a:rPr>
              <a:t>Ffagans</a:t>
            </a:r>
          </a:p>
          <a:p>
            <a:pPr algn="l"/>
            <a:r>
              <a:rPr lang="en-GB" sz="2100"/>
              <a:t>Cardiff/ </a:t>
            </a:r>
            <a:r>
              <a:rPr lang="en-GB" sz="2100" err="1">
                <a:solidFill>
                  <a:srgbClr val="0070C0"/>
                </a:solidFill>
              </a:rPr>
              <a:t>Caerdydd</a:t>
            </a:r>
            <a:r>
              <a:rPr lang="en-GB" sz="2100"/>
              <a:t> </a:t>
            </a:r>
          </a:p>
          <a:p>
            <a:pPr algn="l"/>
            <a:r>
              <a:rPr lang="en-GB" sz="2100"/>
              <a:t>Chepstow/</a:t>
            </a:r>
            <a:r>
              <a:rPr lang="en-GB" sz="2100">
                <a:solidFill>
                  <a:srgbClr val="0070C0"/>
                </a:solidFill>
              </a:rPr>
              <a:t> Cas Gwent</a:t>
            </a:r>
          </a:p>
          <a:p>
            <a:pPr algn="l"/>
            <a:endParaRPr lang="en-GB"/>
          </a:p>
        </p:txBody>
      </p:sp>
      <p:sp>
        <p:nvSpPr>
          <p:cNvPr id="8" name="TextBox 7">
            <a:extLst>
              <a:ext uri="{FF2B5EF4-FFF2-40B4-BE49-F238E27FC236}">
                <a16:creationId xmlns:a16="http://schemas.microsoft.com/office/drawing/2014/main" id="{4AA4DD4C-5764-F423-2242-D7664A352C2B}"/>
              </a:ext>
            </a:extLst>
          </p:cNvPr>
          <p:cNvSpPr txBox="1"/>
          <p:nvPr/>
        </p:nvSpPr>
        <p:spPr>
          <a:xfrm>
            <a:off x="4830094" y="3763439"/>
            <a:ext cx="6599907" cy="2354491"/>
          </a:xfrm>
          <a:prstGeom prst="rect">
            <a:avLst/>
          </a:prstGeom>
          <a:noFill/>
          <a:ln w="76200">
            <a:solidFill>
              <a:srgbClr val="FF0000"/>
            </a:solidFill>
          </a:ln>
        </p:spPr>
        <p:txBody>
          <a:bodyPr wrap="square" lIns="91440" tIns="45720" rIns="91440" bIns="45720" rtlCol="0" anchor="t">
            <a:spAutoFit/>
          </a:bodyPr>
          <a:lstStyle/>
          <a:p>
            <a:pPr algn="l"/>
            <a:r>
              <a:rPr lang="en-GB" sz="2100" b="1"/>
              <a:t>Patterns</a:t>
            </a:r>
            <a:r>
              <a:rPr lang="en-GB"/>
              <a:t> </a:t>
            </a:r>
          </a:p>
          <a:p>
            <a:pPr algn="l"/>
            <a:r>
              <a:rPr lang="en-GB" sz="2100"/>
              <a:t>Mae </a:t>
            </a:r>
            <a:r>
              <a:rPr lang="en-GB" sz="2100" err="1"/>
              <a:t>Eglwys</a:t>
            </a:r>
            <a:r>
              <a:rPr lang="en-GB" sz="2100"/>
              <a:t> </a:t>
            </a:r>
            <a:r>
              <a:rPr lang="en-GB" sz="2100" err="1"/>
              <a:t>Llandaf</a:t>
            </a:r>
            <a:r>
              <a:rPr lang="en-GB" sz="2100"/>
              <a:t> </a:t>
            </a:r>
            <a:r>
              <a:rPr lang="en-GB" sz="2100" err="1"/>
              <a:t>yn</a:t>
            </a:r>
            <a:r>
              <a:rPr lang="en-GB" sz="2100"/>
              <a:t> </a:t>
            </a:r>
            <a:r>
              <a:rPr lang="en-GB" sz="2100" err="1"/>
              <a:t>fawr</a:t>
            </a:r>
            <a:r>
              <a:rPr lang="en-GB" sz="2100"/>
              <a:t> </a:t>
            </a:r>
            <a:r>
              <a:rPr lang="en-GB" sz="2100" err="1"/>
              <a:t>Iawn</a:t>
            </a:r>
            <a:r>
              <a:rPr lang="en-GB" sz="2100"/>
              <a:t>/ </a:t>
            </a:r>
            <a:r>
              <a:rPr lang="en-GB" sz="2100" err="1">
                <a:solidFill>
                  <a:srgbClr val="FF0000"/>
                </a:solidFill>
              </a:rPr>
              <a:t>Llandaf</a:t>
            </a:r>
            <a:r>
              <a:rPr lang="en-GB" sz="2100">
                <a:solidFill>
                  <a:srgbClr val="FF0000"/>
                </a:solidFill>
              </a:rPr>
              <a:t> church is very big </a:t>
            </a:r>
          </a:p>
          <a:p>
            <a:r>
              <a:rPr lang="en-GB" sz="2100"/>
              <a:t>Mae </a:t>
            </a:r>
            <a:r>
              <a:rPr lang="en-GB" sz="2100" err="1"/>
              <a:t>Eglwys</a:t>
            </a:r>
            <a:r>
              <a:rPr lang="en-GB" sz="2100"/>
              <a:t> </a:t>
            </a:r>
            <a:r>
              <a:rPr lang="en-GB" sz="2100" err="1"/>
              <a:t>Llandaf</a:t>
            </a:r>
            <a:r>
              <a:rPr lang="en-GB" sz="2100"/>
              <a:t> </a:t>
            </a:r>
            <a:r>
              <a:rPr lang="en-GB" sz="2100" err="1"/>
              <a:t>yng</a:t>
            </a:r>
            <a:r>
              <a:rPr lang="en-GB" sz="2100"/>
              <a:t> </a:t>
            </a:r>
            <a:r>
              <a:rPr lang="en-GB" sz="2100" err="1"/>
              <a:t>Nghaerdydd</a:t>
            </a:r>
            <a:r>
              <a:rPr lang="en-GB" sz="2100"/>
              <a:t>/ </a:t>
            </a:r>
            <a:r>
              <a:rPr lang="en-GB" sz="2100" err="1">
                <a:solidFill>
                  <a:srgbClr val="FF0000"/>
                </a:solidFill>
              </a:rPr>
              <a:t>Llandaf</a:t>
            </a:r>
            <a:r>
              <a:rPr lang="en-GB" sz="2100">
                <a:solidFill>
                  <a:srgbClr val="FF0000"/>
                </a:solidFill>
              </a:rPr>
              <a:t> church is in Cardiff. </a:t>
            </a:r>
          </a:p>
          <a:p>
            <a:pPr algn="l"/>
            <a:r>
              <a:rPr lang="en-GB" sz="2100"/>
              <a:t>Mae </a:t>
            </a:r>
            <a:r>
              <a:rPr lang="en-GB" sz="2100" err="1"/>
              <a:t>Eglwys</a:t>
            </a:r>
            <a:r>
              <a:rPr lang="en-GB" sz="2100"/>
              <a:t> </a:t>
            </a:r>
            <a:r>
              <a:rPr lang="en-GB" sz="2100" err="1"/>
              <a:t>Llandaf</a:t>
            </a:r>
            <a:r>
              <a:rPr lang="en-GB" sz="2100"/>
              <a:t> </a:t>
            </a:r>
            <a:r>
              <a:rPr lang="en-GB" sz="2100" err="1"/>
              <a:t>yn</a:t>
            </a:r>
            <a:r>
              <a:rPr lang="en-GB" sz="2100"/>
              <a:t> </a:t>
            </a:r>
            <a:r>
              <a:rPr lang="en-GB" sz="2100" err="1"/>
              <a:t>brydferth</a:t>
            </a:r>
            <a:r>
              <a:rPr lang="en-GB" sz="2100"/>
              <a:t> </a:t>
            </a:r>
            <a:r>
              <a:rPr lang="en-GB" sz="2100" err="1"/>
              <a:t>iawn</a:t>
            </a:r>
            <a:r>
              <a:rPr lang="en-GB" sz="2100"/>
              <a:t>/ </a:t>
            </a:r>
            <a:r>
              <a:rPr lang="en-GB" sz="2100" err="1">
                <a:solidFill>
                  <a:srgbClr val="FF0000"/>
                </a:solidFill>
              </a:rPr>
              <a:t>Llandaf</a:t>
            </a:r>
            <a:r>
              <a:rPr lang="en-GB" sz="2100">
                <a:solidFill>
                  <a:srgbClr val="FF0000"/>
                </a:solidFill>
              </a:rPr>
              <a:t> Church is very big </a:t>
            </a:r>
            <a:endParaRPr lang="en-US" sz="2100">
              <a:solidFill>
                <a:srgbClr val="FF0000"/>
              </a:solidFill>
            </a:endParaRPr>
          </a:p>
        </p:txBody>
      </p:sp>
      <p:sp>
        <p:nvSpPr>
          <p:cNvPr id="9" name="TextBox 8">
            <a:extLst>
              <a:ext uri="{FF2B5EF4-FFF2-40B4-BE49-F238E27FC236}">
                <a16:creationId xmlns:a16="http://schemas.microsoft.com/office/drawing/2014/main" id="{9C02C2EE-866D-3F1F-27B5-E14F023F7DF8}"/>
              </a:ext>
            </a:extLst>
          </p:cNvPr>
          <p:cNvSpPr txBox="1"/>
          <p:nvPr/>
        </p:nvSpPr>
        <p:spPr>
          <a:xfrm>
            <a:off x="430936" y="5101525"/>
            <a:ext cx="3947333" cy="1523494"/>
          </a:xfrm>
          <a:prstGeom prst="rect">
            <a:avLst/>
          </a:prstGeom>
          <a:noFill/>
          <a:ln w="76200">
            <a:solidFill>
              <a:srgbClr val="EE47F5"/>
            </a:solidFill>
          </a:ln>
        </p:spPr>
        <p:txBody>
          <a:bodyPr wrap="square" lIns="91440" tIns="45720" rIns="91440" bIns="45720" rtlCol="0" anchor="t">
            <a:spAutoFit/>
          </a:bodyPr>
          <a:lstStyle/>
          <a:p>
            <a:pPr algn="l"/>
            <a:r>
              <a:rPr lang="en-GB" sz="2100" b="1"/>
              <a:t>Key words</a:t>
            </a:r>
            <a:r>
              <a:rPr lang="en-GB"/>
              <a:t> </a:t>
            </a:r>
          </a:p>
          <a:p>
            <a:pPr algn="l"/>
            <a:r>
              <a:rPr lang="en-GB" err="1"/>
              <a:t>Eglwys</a:t>
            </a:r>
            <a:r>
              <a:rPr lang="en-GB"/>
              <a:t>/ </a:t>
            </a:r>
            <a:r>
              <a:rPr lang="en-GB">
                <a:solidFill>
                  <a:srgbClr val="F93CCD"/>
                </a:solidFill>
              </a:rPr>
              <a:t>Church</a:t>
            </a:r>
            <a:r>
              <a:rPr lang="en-GB"/>
              <a:t> </a:t>
            </a:r>
          </a:p>
          <a:p>
            <a:pPr algn="l"/>
            <a:r>
              <a:rPr lang="en-GB"/>
              <a:t>Capel/ </a:t>
            </a:r>
            <a:r>
              <a:rPr lang="en-GB">
                <a:solidFill>
                  <a:srgbClr val="F93CCD"/>
                </a:solidFill>
              </a:rPr>
              <a:t>Chapel</a:t>
            </a:r>
            <a:r>
              <a:rPr lang="en-GB"/>
              <a:t> </a:t>
            </a:r>
          </a:p>
          <a:p>
            <a:pPr algn="l"/>
            <a:r>
              <a:rPr lang="en-GB" err="1"/>
              <a:t>Eglwys</a:t>
            </a:r>
            <a:r>
              <a:rPr lang="en-GB"/>
              <a:t> </a:t>
            </a:r>
            <a:r>
              <a:rPr lang="en-GB" err="1"/>
              <a:t>Gadeiriol</a:t>
            </a:r>
            <a:r>
              <a:rPr lang="en-GB"/>
              <a:t>/ </a:t>
            </a:r>
            <a:r>
              <a:rPr lang="en-GB">
                <a:solidFill>
                  <a:srgbClr val="F93CCD"/>
                </a:solidFill>
              </a:rPr>
              <a:t>Cathedral</a:t>
            </a:r>
            <a:r>
              <a:rPr lang="en-GB"/>
              <a:t> </a:t>
            </a:r>
          </a:p>
          <a:p>
            <a:pPr algn="l"/>
            <a:r>
              <a:rPr lang="en-GB" err="1"/>
              <a:t>Abaty</a:t>
            </a:r>
            <a:r>
              <a:rPr lang="en-GB"/>
              <a:t>/ </a:t>
            </a:r>
            <a:r>
              <a:rPr lang="en-GB">
                <a:solidFill>
                  <a:srgbClr val="F93CCD"/>
                </a:solidFill>
              </a:rPr>
              <a:t>Abbey</a:t>
            </a:r>
            <a:r>
              <a:rPr lang="en-GB"/>
              <a:t> </a:t>
            </a:r>
          </a:p>
        </p:txBody>
      </p:sp>
    </p:spTree>
    <p:extLst>
      <p:ext uri="{BB962C8B-B14F-4D97-AF65-F5344CB8AC3E}">
        <p14:creationId xmlns:p14="http://schemas.microsoft.com/office/powerpoint/2010/main" val="2248873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E02ED-C3FA-16EC-0F7D-D7AEE8AE2CA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latin typeface="+mn-lt"/>
              </a:rPr>
              <a:t>Tasg </a:t>
            </a:r>
            <a:r>
              <a:rPr lang="en-GB" sz="4000">
                <a:solidFill>
                  <a:srgbClr val="FFFFFF"/>
                </a:solidFill>
                <a:latin typeface="+mn-lt"/>
                <a:cs typeface="Arial"/>
              </a:rPr>
              <a:t>Adolyg</a:t>
            </a:r>
            <a:endParaRPr lang="en-GB" sz="4000">
              <a:solidFill>
                <a:srgbClr val="FFFFFF"/>
              </a:solidFill>
              <a:latin typeface="+mn-lt"/>
              <a:ea typeface="Calibri"/>
              <a:cs typeface="Arial"/>
            </a:endParaRPr>
          </a:p>
        </p:txBody>
      </p:sp>
      <p:graphicFrame>
        <p:nvGraphicFramePr>
          <p:cNvPr id="5" name="Content Placeholder 2">
            <a:extLst>
              <a:ext uri="{FF2B5EF4-FFF2-40B4-BE49-F238E27FC236}">
                <a16:creationId xmlns:a16="http://schemas.microsoft.com/office/drawing/2014/main" id="{029A3B4A-FA35-42A1-742E-C509AECB4126}"/>
              </a:ext>
            </a:extLst>
          </p:cNvPr>
          <p:cNvGraphicFramePr>
            <a:graphicFrameLocks noGrp="1"/>
          </p:cNvGraphicFramePr>
          <p:nvPr>
            <p:ph idx="1"/>
            <p:extLst>
              <p:ext uri="{D42A27DB-BD31-4B8C-83A1-F6EECF244321}">
                <p14:modId xmlns:p14="http://schemas.microsoft.com/office/powerpoint/2010/main" val="425164205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9662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25A26-6F02-D81D-3E41-25BF00CFE08F}"/>
              </a:ext>
            </a:extLst>
          </p:cNvPr>
          <p:cNvSpPr>
            <a:spLocks noGrp="1"/>
          </p:cNvSpPr>
          <p:nvPr>
            <p:ph type="title"/>
          </p:nvPr>
        </p:nvSpPr>
        <p:spPr>
          <a:xfrm rot="10800000" flipV="1">
            <a:off x="299803" y="94989"/>
            <a:ext cx="4182256" cy="77398"/>
          </a:xfrm>
        </p:spPr>
        <p:txBody>
          <a:bodyPr>
            <a:normAutofit fontScale="90000"/>
          </a:bodyPr>
          <a:lstStyle/>
          <a:p>
            <a:r>
              <a:rPr lang="en-GB" sz="3600" b="1" dirty="0">
                <a:latin typeface="+mn-lt"/>
              </a:rPr>
              <a:t>Lesson Evaluation</a:t>
            </a:r>
          </a:p>
        </p:txBody>
      </p:sp>
      <p:sp>
        <p:nvSpPr>
          <p:cNvPr id="3" name="Content Placeholder 2">
            <a:extLst>
              <a:ext uri="{FF2B5EF4-FFF2-40B4-BE49-F238E27FC236}">
                <a16:creationId xmlns:a16="http://schemas.microsoft.com/office/drawing/2014/main" id="{B0B0CC26-F491-7ECF-0EC2-088F0601D3C2}"/>
              </a:ext>
            </a:extLst>
          </p:cNvPr>
          <p:cNvSpPr>
            <a:spLocks noGrp="1"/>
          </p:cNvSpPr>
          <p:nvPr>
            <p:ph idx="1"/>
          </p:nvPr>
        </p:nvSpPr>
        <p:spPr>
          <a:xfrm>
            <a:off x="84944" y="394792"/>
            <a:ext cx="12022111" cy="6503232"/>
          </a:xfrm>
          <a:solidFill>
            <a:schemeClr val="bg1"/>
          </a:solidFill>
        </p:spPr>
        <p:txBody>
          <a:bodyPr vert="horz" lIns="91440" tIns="45720" rIns="91440" bIns="45720" rtlCol="0" anchor="t">
            <a:normAutofit/>
          </a:bodyPr>
          <a:lstStyle/>
          <a:p>
            <a:pPr marL="0" indent="0">
              <a:buNone/>
            </a:pPr>
            <a:r>
              <a:rPr lang="en-GB" sz="2000" b="1" u="sng" dirty="0"/>
              <a:t>Context and Introduction</a:t>
            </a:r>
          </a:p>
          <a:p>
            <a:pPr marL="0" indent="0">
              <a:buNone/>
            </a:pPr>
            <a:r>
              <a:rPr lang="en-GB" sz="2000" dirty="0"/>
              <a:t>This lesson was delivered in an English-medium secondary school as part of a Religion, Values and Ethics lesson with Year 7.  The focus of the lesson was to explore the Churches of Wales incorporating the medium of Welsh to describe them. This lesson aligns with the Welsh Government's Cymraeg 2050 strategy, aiming to reach one million Welsh speakers by 2050. Education is central to this vision, emphasising the importance of integrating Welsh language learning across all schools, including English-medium institutions. ​The Welsh in Education Workforce Plan further supports this goal by aiming to increase the number of Welsh-speaking teachers and enhance the Welsh language skills of existing staff. ​</a:t>
            </a:r>
            <a:r>
              <a:rPr lang="en-GB" sz="2000" dirty="0">
                <a:ea typeface="Calibri"/>
                <a:cs typeface="Calibri"/>
              </a:rPr>
              <a:t> </a:t>
            </a:r>
            <a:r>
              <a:rPr lang="en-GB" sz="2000" dirty="0"/>
              <a:t>Research by Conti and Smith (2019) highlights the effectiveness of integrating language use in meaningful contexts, supporting the strategies employed in this lesson. I integrated this approach by focusing the micro-lesson on the topic we have been studying in class- Churches of Wales. In addition to this I spoke to Welsh department and asked about the learner's prior knowledge, to ensure the lesson is accessible to them. </a:t>
            </a:r>
          </a:p>
          <a:p>
            <a:pPr marL="0" indent="0">
              <a:buNone/>
            </a:pPr>
            <a:r>
              <a:rPr lang="en-GB" sz="2000" b="1" u="sng" dirty="0"/>
              <a:t>What Went Well</a:t>
            </a:r>
          </a:p>
          <a:p>
            <a:pPr marL="0" indent="0">
              <a:buNone/>
            </a:pPr>
            <a:r>
              <a:rPr lang="en-GB" sz="2000" dirty="0"/>
              <a:t>Most of the students were able to engage in the lesson and complete the tasks given. There was active participation and pupils were willing to volunteer their answers which suggests confidence in their Welsh skills. During the lesson, learners engaged  with written information in English about the Churches. They then used language mats to support the construction of their own descriptive sentences in Welsh. This supported the development and progression of Curriculum for </a:t>
            </a:r>
            <a:r>
              <a:rPr lang="en-GB" sz="2000" dirty="0" err="1"/>
              <a:t>Wales’</a:t>
            </a:r>
            <a:r>
              <a:rPr lang="en-GB" sz="2000" dirty="0"/>
              <a:t> Cross-curricular skills (Welsh Government, 2020) particularly literacy and communication in both Welsh and English. Through reading for understanding and transferring the key information into a different language. This challenged the learners and allowed to succeed in understanding, adapting and applying vocabulary to Welsh oracy skills.</a:t>
            </a:r>
          </a:p>
        </p:txBody>
      </p:sp>
      <p:pic>
        <p:nvPicPr>
          <p:cNvPr id="4" name="Picture 3">
            <a:extLst>
              <a:ext uri="{FF2B5EF4-FFF2-40B4-BE49-F238E27FC236}">
                <a16:creationId xmlns:a16="http://schemas.microsoft.com/office/drawing/2014/main" id="{02D4E4AD-7D38-30FE-E398-5BFD3A9BCFAC}"/>
              </a:ext>
            </a:extLst>
          </p:cNvPr>
          <p:cNvPicPr>
            <a:picLocks noChangeAspect="1"/>
          </p:cNvPicPr>
          <p:nvPr/>
        </p:nvPicPr>
        <p:blipFill>
          <a:blip r:embed="rId2"/>
          <a:stretch>
            <a:fillRect/>
          </a:stretch>
        </p:blipFill>
        <p:spPr>
          <a:xfrm>
            <a:off x="11092721" y="94989"/>
            <a:ext cx="929390" cy="599606"/>
          </a:xfrm>
          <a:prstGeom prst="rect">
            <a:avLst/>
          </a:prstGeom>
        </p:spPr>
      </p:pic>
    </p:spTree>
    <p:extLst>
      <p:ext uri="{BB962C8B-B14F-4D97-AF65-F5344CB8AC3E}">
        <p14:creationId xmlns:p14="http://schemas.microsoft.com/office/powerpoint/2010/main" val="1497400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F146A-A23F-4111-58BC-7ADD1E793D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59CA52-5E79-E019-8044-FD64DC1CF7E4}"/>
              </a:ext>
            </a:extLst>
          </p:cNvPr>
          <p:cNvSpPr>
            <a:spLocks noGrp="1"/>
          </p:cNvSpPr>
          <p:nvPr>
            <p:ph type="title"/>
          </p:nvPr>
        </p:nvSpPr>
        <p:spPr>
          <a:xfrm>
            <a:off x="299803" y="172387"/>
            <a:ext cx="3553918" cy="444344"/>
          </a:xfrm>
        </p:spPr>
        <p:txBody>
          <a:bodyPr>
            <a:normAutofit fontScale="90000"/>
          </a:bodyPr>
          <a:lstStyle/>
          <a:p>
            <a:r>
              <a:rPr lang="en-GB" sz="3600" b="1" dirty="0">
                <a:latin typeface="+mn-lt"/>
              </a:rPr>
              <a:t>Lesson Evaluation</a:t>
            </a:r>
          </a:p>
        </p:txBody>
      </p:sp>
      <p:pic>
        <p:nvPicPr>
          <p:cNvPr id="4" name="Picture 3">
            <a:extLst>
              <a:ext uri="{FF2B5EF4-FFF2-40B4-BE49-F238E27FC236}">
                <a16:creationId xmlns:a16="http://schemas.microsoft.com/office/drawing/2014/main" id="{7E1408E6-175D-7C7E-3DB9-9A9D4E6EABCC}"/>
              </a:ext>
            </a:extLst>
          </p:cNvPr>
          <p:cNvPicPr>
            <a:picLocks noChangeAspect="1"/>
          </p:cNvPicPr>
          <p:nvPr/>
        </p:nvPicPr>
        <p:blipFill>
          <a:blip r:embed="rId2"/>
          <a:stretch>
            <a:fillRect/>
          </a:stretch>
        </p:blipFill>
        <p:spPr>
          <a:xfrm>
            <a:off x="10298243" y="94989"/>
            <a:ext cx="1723868" cy="1112172"/>
          </a:xfrm>
          <a:prstGeom prst="rect">
            <a:avLst/>
          </a:prstGeom>
        </p:spPr>
      </p:pic>
      <p:sp>
        <p:nvSpPr>
          <p:cNvPr id="3" name="Content Placeholder 2">
            <a:extLst>
              <a:ext uri="{FF2B5EF4-FFF2-40B4-BE49-F238E27FC236}">
                <a16:creationId xmlns:a16="http://schemas.microsoft.com/office/drawing/2014/main" id="{7DD80EDC-CFB4-A1B9-8592-8CE97C1CC0F2}"/>
              </a:ext>
            </a:extLst>
          </p:cNvPr>
          <p:cNvSpPr>
            <a:spLocks noGrp="1"/>
          </p:cNvSpPr>
          <p:nvPr>
            <p:ph idx="1"/>
          </p:nvPr>
        </p:nvSpPr>
        <p:spPr>
          <a:xfrm>
            <a:off x="42890" y="1207161"/>
            <a:ext cx="11849307" cy="4869669"/>
          </a:xfrm>
          <a:solidFill>
            <a:schemeClr val="bg1"/>
          </a:solidFill>
        </p:spPr>
        <p:txBody>
          <a:bodyPr vert="horz" lIns="91440" tIns="45720" rIns="91440" bIns="45720" rtlCol="0" anchor="t">
            <a:normAutofit/>
          </a:bodyPr>
          <a:lstStyle/>
          <a:p>
            <a:pPr marL="0" indent="0">
              <a:buNone/>
            </a:pPr>
            <a:r>
              <a:rPr lang="en-GB" sz="2000" b="1" dirty="0">
                <a:ea typeface="Calibri"/>
                <a:cs typeface="Calibri"/>
              </a:rPr>
              <a:t>Weaknesses from the micro-lesson to address in my teaching practice going forward:</a:t>
            </a:r>
          </a:p>
          <a:p>
            <a:pPr marL="0" indent="0">
              <a:buNone/>
            </a:pPr>
            <a:r>
              <a:rPr lang="en-GB" sz="2000" dirty="0"/>
              <a:t>​Moving forward, I plan to expand the range of vocabulary used and explore more cross-curricular opportunities to celebrate Welsh identity and culture, contributing to the broader aim of fostering bilingualism in Wales. By completing this activity with my class, I learnt that Welsh needs to be used more regularly and consistently to make a better and meaningful effect on learner’s language development in my classroom. Whilst the Welsh language development was well supported through the use of language mats and verbal support, it was largely confined to a single task. To ensure a more meaningful and consistent development of the learner’s skills and my skills as a classroom practitioner, in my future planning I aim to integrate Welsh more seamlessly throughout all of my lessons. I aim to cement Welsh language development as a key part of my pedagogy and classroom environment. Due to this being  a mixed ability class,  some learners required more support in understanding the content before attempting to use the Welsh language. My use of modelling and displaying examples certainly helped these students. However, I still feel that some needed more support. According to Conti and Smith (2019) modelling and scaffolding is a key part of teaching a language. So next time, I would provide more scaffolding and perhaps construct an example as a class, using an approach that requires active participation from the learners could help the struggling learners to apply their knowledge from the reading to the descriptive task.</a:t>
            </a:r>
          </a:p>
        </p:txBody>
      </p:sp>
    </p:spTree>
    <p:extLst>
      <p:ext uri="{BB962C8B-B14F-4D97-AF65-F5344CB8AC3E}">
        <p14:creationId xmlns:p14="http://schemas.microsoft.com/office/powerpoint/2010/main" val="3357000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160D8-0E43-21AC-8134-FD4B5C5C33C9}"/>
              </a:ext>
            </a:extLst>
          </p:cNvPr>
          <p:cNvSpPr>
            <a:spLocks noGrp="1"/>
          </p:cNvSpPr>
          <p:nvPr>
            <p:ph type="title"/>
          </p:nvPr>
        </p:nvSpPr>
        <p:spPr/>
        <p:txBody>
          <a:bodyPr/>
          <a:lstStyle/>
          <a:p>
            <a:r>
              <a:rPr lang="en-GB" dirty="0">
                <a:ea typeface="Calibri Light"/>
                <a:cs typeface="Calibri Light"/>
              </a:rPr>
              <a:t>Reference List</a:t>
            </a:r>
            <a:endParaRPr lang="en-GB" dirty="0"/>
          </a:p>
        </p:txBody>
      </p:sp>
      <p:sp>
        <p:nvSpPr>
          <p:cNvPr id="3" name="Content Placeholder 2">
            <a:extLst>
              <a:ext uri="{FF2B5EF4-FFF2-40B4-BE49-F238E27FC236}">
                <a16:creationId xmlns:a16="http://schemas.microsoft.com/office/drawing/2014/main" id="{729A1AB5-D202-13C8-7FA3-5510F65B95E6}"/>
              </a:ext>
            </a:extLst>
          </p:cNvPr>
          <p:cNvSpPr>
            <a:spLocks noGrp="1"/>
          </p:cNvSpPr>
          <p:nvPr>
            <p:ph idx="1"/>
          </p:nvPr>
        </p:nvSpPr>
        <p:spPr>
          <a:xfrm>
            <a:off x="419100" y="1477329"/>
            <a:ext cx="11353800" cy="4834546"/>
          </a:xfrm>
        </p:spPr>
        <p:txBody>
          <a:bodyPr/>
          <a:lstStyle/>
          <a:p>
            <a:r>
              <a:rPr lang="en-GB" dirty="0"/>
              <a:t>Conti, G. and Smith, S. (2023) The Language Teacher Toolkit. 2nd </a:t>
            </a:r>
            <a:r>
              <a:rPr lang="en-GB" dirty="0" err="1"/>
              <a:t>edn</a:t>
            </a:r>
            <a:r>
              <a:rPr lang="en-GB" dirty="0"/>
              <a:t>. Independently published.</a:t>
            </a:r>
          </a:p>
          <a:p>
            <a:r>
              <a:rPr lang="en-GB" dirty="0"/>
              <a:t>Welsh Government (2017) Cymraeg 2050: A million Welsh speakers. Available at: </a:t>
            </a:r>
            <a:r>
              <a:rPr lang="en-GB" dirty="0">
                <a:hlinkClick r:id="rId2"/>
              </a:rPr>
              <a:t>https://www.gov.wales/sites/default/files/publications/2018-12/cymraeg-2050-welsh-language-strategy.pdf</a:t>
            </a:r>
            <a:r>
              <a:rPr lang="en-GB" dirty="0"/>
              <a:t>  (Accessed: 24 April 2025).</a:t>
            </a:r>
          </a:p>
          <a:p>
            <a:r>
              <a:rPr lang="en-GB" dirty="0"/>
              <a:t>Welsh Government (2020) Curriculum for Wales guidance. Available at: </a:t>
            </a:r>
            <a:r>
              <a:rPr lang="en-GB" dirty="0">
                <a:hlinkClick r:id="rId3"/>
              </a:rPr>
              <a:t>https://hwb.gov.wales/curriculum-for-wales</a:t>
            </a:r>
            <a:r>
              <a:rPr lang="en-GB" dirty="0"/>
              <a:t>  (Accessed: 24 April 2025). </a:t>
            </a:r>
          </a:p>
          <a:p>
            <a:r>
              <a:rPr lang="en-GB" dirty="0"/>
              <a:t>Welsh Government (2020) Curriculum for Wales guidance: Cross-curricular skills. Available at: </a:t>
            </a:r>
            <a:r>
              <a:rPr lang="en-GB" dirty="0">
                <a:hlinkClick r:id="rId4"/>
              </a:rPr>
              <a:t>https://hwb.gov.wales/curriculum-for-wales/cross-curricular-skills/</a:t>
            </a:r>
            <a:r>
              <a:rPr lang="en-GB" dirty="0"/>
              <a:t>  (Accessed: 24 April 2025).</a:t>
            </a:r>
          </a:p>
        </p:txBody>
      </p:sp>
    </p:spTree>
    <p:extLst>
      <p:ext uri="{BB962C8B-B14F-4D97-AF65-F5344CB8AC3E}">
        <p14:creationId xmlns:p14="http://schemas.microsoft.com/office/powerpoint/2010/main" val="18417611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TotalTime>
  <Words>1453</Words>
  <Application>Microsoft Office PowerPoint</Application>
  <PresentationFormat>Widescreen</PresentationFormat>
  <Paragraphs>114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Churches of Wales  Egwlysi Cymru </vt:lpstr>
      <vt:lpstr>Nod Y Wers</vt:lpstr>
      <vt:lpstr>Keywords </vt:lpstr>
      <vt:lpstr>Tasg</vt:lpstr>
      <vt:lpstr>Example- Llandaf Cathedral  </vt:lpstr>
      <vt:lpstr>PowerPoint Presentation</vt:lpstr>
      <vt:lpstr>Tasg Adolyg</vt:lpstr>
      <vt:lpstr>Lesson Evaluation</vt:lpstr>
      <vt:lpstr>Lesson Evaluation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 Griffiths</dc:creator>
  <cp:lastModifiedBy>erin blamey</cp:lastModifiedBy>
  <cp:revision>30</cp:revision>
  <dcterms:created xsi:type="dcterms:W3CDTF">2024-10-07T08:52:05Z</dcterms:created>
  <dcterms:modified xsi:type="dcterms:W3CDTF">2025-04-24T17:47:37Z</dcterms:modified>
</cp:coreProperties>
</file>