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41"/>
  </p:notesMasterIdLst>
  <p:sldIdLst>
    <p:sldId id="719" r:id="rId6"/>
    <p:sldId id="768" r:id="rId7"/>
    <p:sldId id="864" r:id="rId8"/>
    <p:sldId id="866" r:id="rId9"/>
    <p:sldId id="867" r:id="rId10"/>
    <p:sldId id="868" r:id="rId11"/>
    <p:sldId id="869" r:id="rId12"/>
    <p:sldId id="857" r:id="rId13"/>
    <p:sldId id="858" r:id="rId14"/>
    <p:sldId id="859" r:id="rId15"/>
    <p:sldId id="860" r:id="rId16"/>
    <p:sldId id="862" r:id="rId17"/>
    <p:sldId id="894" r:id="rId18"/>
    <p:sldId id="895" r:id="rId19"/>
    <p:sldId id="896" r:id="rId20"/>
    <p:sldId id="897" r:id="rId21"/>
    <p:sldId id="898" r:id="rId22"/>
    <p:sldId id="870" r:id="rId23"/>
    <p:sldId id="873" r:id="rId24"/>
    <p:sldId id="872" r:id="rId25"/>
    <p:sldId id="874" r:id="rId26"/>
    <p:sldId id="875" r:id="rId27"/>
    <p:sldId id="876" r:id="rId28"/>
    <p:sldId id="877" r:id="rId29"/>
    <p:sldId id="883" r:id="rId30"/>
    <p:sldId id="884" r:id="rId31"/>
    <p:sldId id="885" r:id="rId32"/>
    <p:sldId id="886" r:id="rId33"/>
    <p:sldId id="887" r:id="rId34"/>
    <p:sldId id="888" r:id="rId35"/>
    <p:sldId id="889" r:id="rId36"/>
    <p:sldId id="891" r:id="rId37"/>
    <p:sldId id="890" r:id="rId38"/>
    <p:sldId id="830" r:id="rId39"/>
    <p:sldId id="732" r:id="rId40"/>
  </p:sldIdLst>
  <p:sldSz cx="12192000" cy="6858000"/>
  <p:notesSz cx="6858000" cy="9144000"/>
  <p:custDataLst>
    <p:tags r:id="rId4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FFFF00"/>
    <a:srgbClr val="92D050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C087FC-E5BB-4998-9945-A4D828E59DF7}" v="402" dt="2024-10-15T12:23:47.5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88" d="100"/>
          <a:sy n="88" d="100"/>
        </p:scale>
        <p:origin x="108" y="5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ags" Target="tags/tag1.xml"/><Relationship Id="rId47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ableStyles" Target="tableStyles.xml"/><Relationship Id="rId20" Type="http://schemas.openxmlformats.org/officeDocument/2006/relationships/slide" Target="slides/slide15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C8C087FC-E5BB-4998-9945-A4D828E59DF7}"/>
    <pc:docChg chg="undo custSel addSld delSld modSld sldOrd">
      <pc:chgData name="Jenifer Prince Devaraj" userId="c3fb109c-09d1-42a6-93f4-69472d709861" providerId="ADAL" clId="{C8C087FC-E5BB-4998-9945-A4D828E59DF7}" dt="2024-10-15T12:34:28.738" v="1492" actId="20577"/>
      <pc:docMkLst>
        <pc:docMk/>
      </pc:docMkLst>
      <pc:sldChg chg="modSp mod">
        <pc:chgData name="Jenifer Prince Devaraj" userId="c3fb109c-09d1-42a6-93f4-69472d709861" providerId="ADAL" clId="{C8C087FC-E5BB-4998-9945-A4D828E59DF7}" dt="2024-10-10T23:20:09.013" v="116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C8C087FC-E5BB-4998-9945-A4D828E59DF7}" dt="2024-10-10T23:20:09.013" v="1164" actId="20577"/>
          <ac:spMkLst>
            <pc:docMk/>
            <pc:sldMk cId="3119007398" sldId="719"/>
            <ac:spMk id="2" creationId="{16E5152E-3EBF-4999-0C54-CFE8AE6C2CB8}"/>
          </ac:spMkLst>
        </pc:spChg>
      </pc:sldChg>
      <pc:sldChg chg="del">
        <pc:chgData name="Jenifer Prince Devaraj" userId="c3fb109c-09d1-42a6-93f4-69472d709861" providerId="ADAL" clId="{C8C087FC-E5BB-4998-9945-A4D828E59DF7}" dt="2024-10-09T20:58:03.358" v="2" actId="47"/>
        <pc:sldMkLst>
          <pc:docMk/>
          <pc:sldMk cId="4007669854" sldId="832"/>
        </pc:sldMkLst>
      </pc:sldChg>
      <pc:sldChg chg="del">
        <pc:chgData name="Jenifer Prince Devaraj" userId="c3fb109c-09d1-42a6-93f4-69472d709861" providerId="ADAL" clId="{C8C087FC-E5BB-4998-9945-A4D828E59DF7}" dt="2024-10-09T20:58:03.726" v="3" actId="47"/>
        <pc:sldMkLst>
          <pc:docMk/>
          <pc:sldMk cId="3674627940" sldId="844"/>
        </pc:sldMkLst>
      </pc:sldChg>
      <pc:sldChg chg="del">
        <pc:chgData name="Jenifer Prince Devaraj" userId="c3fb109c-09d1-42a6-93f4-69472d709861" providerId="ADAL" clId="{C8C087FC-E5BB-4998-9945-A4D828E59DF7}" dt="2024-10-09T20:58:04.020" v="4" actId="47"/>
        <pc:sldMkLst>
          <pc:docMk/>
          <pc:sldMk cId="3619860616" sldId="845"/>
        </pc:sldMkLst>
      </pc:sldChg>
      <pc:sldChg chg="del">
        <pc:chgData name="Jenifer Prince Devaraj" userId="c3fb109c-09d1-42a6-93f4-69472d709861" providerId="ADAL" clId="{C8C087FC-E5BB-4998-9945-A4D828E59DF7}" dt="2024-10-09T20:58:04.067" v="5" actId="47"/>
        <pc:sldMkLst>
          <pc:docMk/>
          <pc:sldMk cId="1468897230" sldId="846"/>
        </pc:sldMkLst>
      </pc:sldChg>
      <pc:sldChg chg="del">
        <pc:chgData name="Jenifer Prince Devaraj" userId="c3fb109c-09d1-42a6-93f4-69472d709861" providerId="ADAL" clId="{C8C087FC-E5BB-4998-9945-A4D828E59DF7}" dt="2024-10-09T20:58:04.309" v="6" actId="47"/>
        <pc:sldMkLst>
          <pc:docMk/>
          <pc:sldMk cId="1386759406" sldId="847"/>
        </pc:sldMkLst>
      </pc:sldChg>
      <pc:sldChg chg="del">
        <pc:chgData name="Jenifer Prince Devaraj" userId="c3fb109c-09d1-42a6-93f4-69472d709861" providerId="ADAL" clId="{C8C087FC-E5BB-4998-9945-A4D828E59DF7}" dt="2024-10-09T20:58:04.800" v="7" actId="47"/>
        <pc:sldMkLst>
          <pc:docMk/>
          <pc:sldMk cId="3371644296" sldId="848"/>
        </pc:sldMkLst>
      </pc:sldChg>
      <pc:sldChg chg="del">
        <pc:chgData name="Jenifer Prince Devaraj" userId="c3fb109c-09d1-42a6-93f4-69472d709861" providerId="ADAL" clId="{C8C087FC-E5BB-4998-9945-A4D828E59DF7}" dt="2024-10-09T20:58:05.808" v="9" actId="47"/>
        <pc:sldMkLst>
          <pc:docMk/>
          <pc:sldMk cId="1479620150" sldId="849"/>
        </pc:sldMkLst>
      </pc:sldChg>
      <pc:sldChg chg="del">
        <pc:chgData name="Jenifer Prince Devaraj" userId="c3fb109c-09d1-42a6-93f4-69472d709861" providerId="ADAL" clId="{C8C087FC-E5BB-4998-9945-A4D828E59DF7}" dt="2024-10-09T20:58:06.137" v="10" actId="47"/>
        <pc:sldMkLst>
          <pc:docMk/>
          <pc:sldMk cId="90939367" sldId="850"/>
        </pc:sldMkLst>
      </pc:sldChg>
      <pc:sldChg chg="del">
        <pc:chgData name="Jenifer Prince Devaraj" userId="c3fb109c-09d1-42a6-93f4-69472d709861" providerId="ADAL" clId="{C8C087FC-E5BB-4998-9945-A4D828E59DF7}" dt="2024-10-09T20:58:06.838" v="11" actId="47"/>
        <pc:sldMkLst>
          <pc:docMk/>
          <pc:sldMk cId="1798392013" sldId="851"/>
        </pc:sldMkLst>
      </pc:sldChg>
      <pc:sldChg chg="del">
        <pc:chgData name="Jenifer Prince Devaraj" userId="c3fb109c-09d1-42a6-93f4-69472d709861" providerId="ADAL" clId="{C8C087FC-E5BB-4998-9945-A4D828E59DF7}" dt="2024-10-09T20:58:07.331" v="12" actId="47"/>
        <pc:sldMkLst>
          <pc:docMk/>
          <pc:sldMk cId="2838064353" sldId="852"/>
        </pc:sldMkLst>
      </pc:sldChg>
      <pc:sldChg chg="del">
        <pc:chgData name="Jenifer Prince Devaraj" userId="c3fb109c-09d1-42a6-93f4-69472d709861" providerId="ADAL" clId="{C8C087FC-E5BB-4998-9945-A4D828E59DF7}" dt="2024-10-09T20:58:08.016" v="13" actId="47"/>
        <pc:sldMkLst>
          <pc:docMk/>
          <pc:sldMk cId="3528032932" sldId="853"/>
        </pc:sldMkLst>
      </pc:sldChg>
      <pc:sldChg chg="del">
        <pc:chgData name="Jenifer Prince Devaraj" userId="c3fb109c-09d1-42a6-93f4-69472d709861" providerId="ADAL" clId="{C8C087FC-E5BB-4998-9945-A4D828E59DF7}" dt="2024-10-09T20:58:08.621" v="14" actId="47"/>
        <pc:sldMkLst>
          <pc:docMk/>
          <pc:sldMk cId="4207881996" sldId="854"/>
        </pc:sldMkLst>
      </pc:sldChg>
      <pc:sldChg chg="del">
        <pc:chgData name="Jenifer Prince Devaraj" userId="c3fb109c-09d1-42a6-93f4-69472d709861" providerId="ADAL" clId="{C8C087FC-E5BB-4998-9945-A4D828E59DF7}" dt="2024-10-09T20:58:09.399" v="15" actId="47"/>
        <pc:sldMkLst>
          <pc:docMk/>
          <pc:sldMk cId="1512300375" sldId="855"/>
        </pc:sldMkLst>
      </pc:sldChg>
      <pc:sldChg chg="del">
        <pc:chgData name="Jenifer Prince Devaraj" userId="c3fb109c-09d1-42a6-93f4-69472d709861" providerId="ADAL" clId="{C8C087FC-E5BB-4998-9945-A4D828E59DF7}" dt="2024-10-09T20:58:10.035" v="16" actId="47"/>
        <pc:sldMkLst>
          <pc:docMk/>
          <pc:sldMk cId="627644882" sldId="856"/>
        </pc:sldMkLst>
      </pc:sldChg>
      <pc:sldChg chg="modSp del mod">
        <pc:chgData name="Jenifer Prince Devaraj" userId="c3fb109c-09d1-42a6-93f4-69472d709861" providerId="ADAL" clId="{C8C087FC-E5BB-4998-9945-A4D828E59DF7}" dt="2024-10-15T11:47:51.071" v="1322" actId="47"/>
        <pc:sldMkLst>
          <pc:docMk/>
          <pc:sldMk cId="4189639475" sldId="861"/>
        </pc:sldMkLst>
        <pc:spChg chg="mod">
          <ac:chgData name="Jenifer Prince Devaraj" userId="c3fb109c-09d1-42a6-93f4-69472d709861" providerId="ADAL" clId="{C8C087FC-E5BB-4998-9945-A4D828E59DF7}" dt="2024-10-15T11:47:41.205" v="1319" actId="21"/>
          <ac:spMkLst>
            <pc:docMk/>
            <pc:sldMk cId="4189639475" sldId="861"/>
            <ac:spMk id="6" creationId="{65D155C2-7C33-289A-CCAD-9194F4F1D39C}"/>
          </ac:spMkLst>
        </pc:spChg>
        <pc:picChg chg="mod">
          <ac:chgData name="Jenifer Prince Devaraj" userId="c3fb109c-09d1-42a6-93f4-69472d709861" providerId="ADAL" clId="{C8C087FC-E5BB-4998-9945-A4D828E59DF7}" dt="2024-10-15T11:01:30.267" v="1318" actId="1076"/>
          <ac:picMkLst>
            <pc:docMk/>
            <pc:sldMk cId="4189639475" sldId="861"/>
            <ac:picMk id="10" creationId="{9535DEFB-51C4-F97B-436B-6EA2B03EE8C7}"/>
          </ac:picMkLst>
        </pc:picChg>
      </pc:sldChg>
      <pc:sldChg chg="modSp mod">
        <pc:chgData name="Jenifer Prince Devaraj" userId="c3fb109c-09d1-42a6-93f4-69472d709861" providerId="ADAL" clId="{C8C087FC-E5BB-4998-9945-A4D828E59DF7}" dt="2024-10-15T11:48:23.447" v="1331" actId="1076"/>
        <pc:sldMkLst>
          <pc:docMk/>
          <pc:sldMk cId="2008632348" sldId="862"/>
        </pc:sldMkLst>
        <pc:spChg chg="mod">
          <ac:chgData name="Jenifer Prince Devaraj" userId="c3fb109c-09d1-42a6-93f4-69472d709861" providerId="ADAL" clId="{C8C087FC-E5BB-4998-9945-A4D828E59DF7}" dt="2024-10-15T11:48:20.066" v="1330" actId="1076"/>
          <ac:spMkLst>
            <pc:docMk/>
            <pc:sldMk cId="2008632348" sldId="862"/>
            <ac:spMk id="6" creationId="{65D155C2-7C33-289A-CCAD-9194F4F1D39C}"/>
          </ac:spMkLst>
        </pc:spChg>
        <pc:spChg chg="mod">
          <ac:chgData name="Jenifer Prince Devaraj" userId="c3fb109c-09d1-42a6-93f4-69472d709861" providerId="ADAL" clId="{C8C087FC-E5BB-4998-9945-A4D828E59DF7}" dt="2024-10-15T11:48:23.447" v="1331" actId="1076"/>
          <ac:spMkLst>
            <pc:docMk/>
            <pc:sldMk cId="2008632348" sldId="862"/>
            <ac:spMk id="13" creationId="{3312A586-4590-93BF-A17C-9DDCFE6FA802}"/>
          </ac:spMkLst>
        </pc:spChg>
      </pc:sldChg>
      <pc:sldChg chg="del">
        <pc:chgData name="Jenifer Prince Devaraj" userId="c3fb109c-09d1-42a6-93f4-69472d709861" providerId="ADAL" clId="{C8C087FC-E5BB-4998-9945-A4D828E59DF7}" dt="2024-10-09T20:58:05.202" v="8" actId="47"/>
        <pc:sldMkLst>
          <pc:docMk/>
          <pc:sldMk cId="526341101" sldId="863"/>
        </pc:sldMkLst>
      </pc:sldChg>
      <pc:sldChg chg="addSp modSp add mod">
        <pc:chgData name="Jenifer Prince Devaraj" userId="c3fb109c-09d1-42a6-93f4-69472d709861" providerId="ADAL" clId="{C8C087FC-E5BB-4998-9945-A4D828E59DF7}" dt="2024-10-10T23:20:53.999" v="1169" actId="1076"/>
        <pc:sldMkLst>
          <pc:docMk/>
          <pc:sldMk cId="407815642" sldId="864"/>
        </pc:sldMkLst>
        <pc:spChg chg="mod">
          <ac:chgData name="Jenifer Prince Devaraj" userId="c3fb109c-09d1-42a6-93f4-69472d709861" providerId="ADAL" clId="{C8C087FC-E5BB-4998-9945-A4D828E59DF7}" dt="2024-10-10T23:20:42.714" v="1165" actId="1076"/>
          <ac:spMkLst>
            <pc:docMk/>
            <pc:sldMk cId="407815642" sldId="864"/>
            <ac:spMk id="6" creationId="{65D155C2-7C33-289A-CCAD-9194F4F1D39C}"/>
          </ac:spMkLst>
        </pc:spChg>
        <pc:spChg chg="mod">
          <ac:chgData name="Jenifer Prince Devaraj" userId="c3fb109c-09d1-42a6-93f4-69472d709861" providerId="ADAL" clId="{C8C087FC-E5BB-4998-9945-A4D828E59DF7}" dt="2024-10-10T23:17:35.951" v="1155" actId="20577"/>
          <ac:spMkLst>
            <pc:docMk/>
            <pc:sldMk cId="407815642" sldId="864"/>
            <ac:spMk id="13" creationId="{3312A586-4590-93BF-A17C-9DDCFE6FA802}"/>
          </ac:spMkLst>
        </pc:spChg>
        <pc:picChg chg="add mod">
          <ac:chgData name="Jenifer Prince Devaraj" userId="c3fb109c-09d1-42a6-93f4-69472d709861" providerId="ADAL" clId="{C8C087FC-E5BB-4998-9945-A4D828E59DF7}" dt="2024-10-10T23:20:53.999" v="1169" actId="1076"/>
          <ac:picMkLst>
            <pc:docMk/>
            <pc:sldMk cId="407815642" sldId="864"/>
            <ac:picMk id="4" creationId="{B8C80119-393D-255E-BAE2-D82FD13E4300}"/>
          </ac:picMkLst>
        </pc:picChg>
        <pc:picChg chg="mod">
          <ac:chgData name="Jenifer Prince Devaraj" userId="c3fb109c-09d1-42a6-93f4-69472d709861" providerId="ADAL" clId="{C8C087FC-E5BB-4998-9945-A4D828E59DF7}" dt="2024-10-10T23:20:46.734" v="1166" actId="1076"/>
          <ac:picMkLst>
            <pc:docMk/>
            <pc:sldMk cId="407815642" sldId="864"/>
            <ac:picMk id="7" creationId="{4A8B47E3-5375-A98B-9A90-1D4FE4BB39A8}"/>
          </ac:picMkLst>
        </pc:picChg>
      </pc:sldChg>
      <pc:sldChg chg="del">
        <pc:chgData name="Jenifer Prince Devaraj" userId="c3fb109c-09d1-42a6-93f4-69472d709861" providerId="ADAL" clId="{C8C087FC-E5BB-4998-9945-A4D828E59DF7}" dt="2024-10-10T23:17:09.651" v="1152" actId="2696"/>
        <pc:sldMkLst>
          <pc:docMk/>
          <pc:sldMk cId="3823996469" sldId="864"/>
        </pc:sldMkLst>
      </pc:sldChg>
      <pc:sldChg chg="del">
        <pc:chgData name="Jenifer Prince Devaraj" userId="c3fb109c-09d1-42a6-93f4-69472d709861" providerId="ADAL" clId="{C8C087FC-E5BB-4998-9945-A4D828E59DF7}" dt="2024-10-10T23:17:09.651" v="1152" actId="2696"/>
        <pc:sldMkLst>
          <pc:docMk/>
          <pc:sldMk cId="340148381" sldId="865"/>
        </pc:sldMkLst>
      </pc:sldChg>
      <pc:sldChg chg="modSp add del mod">
        <pc:chgData name="Jenifer Prince Devaraj" userId="c3fb109c-09d1-42a6-93f4-69472d709861" providerId="ADAL" clId="{C8C087FC-E5BB-4998-9945-A4D828E59DF7}" dt="2024-10-10T23:20:57.900" v="1170" actId="47"/>
        <pc:sldMkLst>
          <pc:docMk/>
          <pc:sldMk cId="3669931151" sldId="865"/>
        </pc:sldMkLst>
        <pc:spChg chg="mod">
          <ac:chgData name="Jenifer Prince Devaraj" userId="c3fb109c-09d1-42a6-93f4-69472d709861" providerId="ADAL" clId="{C8C087FC-E5BB-4998-9945-A4D828E59DF7}" dt="2024-10-10T23:17:44.042" v="1156"/>
          <ac:spMkLst>
            <pc:docMk/>
            <pc:sldMk cId="3669931151" sldId="865"/>
            <ac:spMk id="13" creationId="{3312A586-4590-93BF-A17C-9DDCFE6FA802}"/>
          </ac:spMkLst>
        </pc:spChg>
      </pc:sldChg>
      <pc:sldChg chg="modSp add mod">
        <pc:chgData name="Jenifer Prince Devaraj" userId="c3fb109c-09d1-42a6-93f4-69472d709861" providerId="ADAL" clId="{C8C087FC-E5BB-4998-9945-A4D828E59DF7}" dt="2024-10-10T23:17:47.971" v="1157"/>
        <pc:sldMkLst>
          <pc:docMk/>
          <pc:sldMk cId="3007110750" sldId="866"/>
        </pc:sldMkLst>
        <pc:spChg chg="mod">
          <ac:chgData name="Jenifer Prince Devaraj" userId="c3fb109c-09d1-42a6-93f4-69472d709861" providerId="ADAL" clId="{C8C087FC-E5BB-4998-9945-A4D828E59DF7}" dt="2024-10-10T23:17:47.971" v="1157"/>
          <ac:spMkLst>
            <pc:docMk/>
            <pc:sldMk cId="3007110750" sldId="866"/>
            <ac:spMk id="13" creationId="{3312A586-4590-93BF-A17C-9DDCFE6FA802}"/>
          </ac:spMkLst>
        </pc:spChg>
      </pc:sldChg>
      <pc:sldChg chg="del">
        <pc:chgData name="Jenifer Prince Devaraj" userId="c3fb109c-09d1-42a6-93f4-69472d709861" providerId="ADAL" clId="{C8C087FC-E5BB-4998-9945-A4D828E59DF7}" dt="2024-10-10T23:17:09.651" v="1152" actId="2696"/>
        <pc:sldMkLst>
          <pc:docMk/>
          <pc:sldMk cId="3485092754" sldId="866"/>
        </pc:sldMkLst>
      </pc:sldChg>
      <pc:sldChg chg="modSp add mod">
        <pc:chgData name="Jenifer Prince Devaraj" userId="c3fb109c-09d1-42a6-93f4-69472d709861" providerId="ADAL" clId="{C8C087FC-E5BB-4998-9945-A4D828E59DF7}" dt="2024-10-10T23:17:51.665" v="1158"/>
        <pc:sldMkLst>
          <pc:docMk/>
          <pc:sldMk cId="539876986" sldId="867"/>
        </pc:sldMkLst>
        <pc:spChg chg="mod">
          <ac:chgData name="Jenifer Prince Devaraj" userId="c3fb109c-09d1-42a6-93f4-69472d709861" providerId="ADAL" clId="{C8C087FC-E5BB-4998-9945-A4D828E59DF7}" dt="2024-10-10T23:17:51.665" v="1158"/>
          <ac:spMkLst>
            <pc:docMk/>
            <pc:sldMk cId="539876986" sldId="867"/>
            <ac:spMk id="13" creationId="{3312A586-4590-93BF-A17C-9DDCFE6FA802}"/>
          </ac:spMkLst>
        </pc:spChg>
      </pc:sldChg>
      <pc:sldChg chg="del">
        <pc:chgData name="Jenifer Prince Devaraj" userId="c3fb109c-09d1-42a6-93f4-69472d709861" providerId="ADAL" clId="{C8C087FC-E5BB-4998-9945-A4D828E59DF7}" dt="2024-10-10T23:17:09.651" v="1152" actId="2696"/>
        <pc:sldMkLst>
          <pc:docMk/>
          <pc:sldMk cId="1013055444" sldId="867"/>
        </pc:sldMkLst>
      </pc:sldChg>
      <pc:sldChg chg="modSp add mod">
        <pc:chgData name="Jenifer Prince Devaraj" userId="c3fb109c-09d1-42a6-93f4-69472d709861" providerId="ADAL" clId="{C8C087FC-E5BB-4998-9945-A4D828E59DF7}" dt="2024-10-10T23:17:55.791" v="1159"/>
        <pc:sldMkLst>
          <pc:docMk/>
          <pc:sldMk cId="1461010305" sldId="868"/>
        </pc:sldMkLst>
        <pc:spChg chg="mod">
          <ac:chgData name="Jenifer Prince Devaraj" userId="c3fb109c-09d1-42a6-93f4-69472d709861" providerId="ADAL" clId="{C8C087FC-E5BB-4998-9945-A4D828E59DF7}" dt="2024-10-10T23:17:55.791" v="1159"/>
          <ac:spMkLst>
            <pc:docMk/>
            <pc:sldMk cId="1461010305" sldId="868"/>
            <ac:spMk id="13" creationId="{3312A586-4590-93BF-A17C-9DDCFE6FA802}"/>
          </ac:spMkLst>
        </pc:spChg>
      </pc:sldChg>
      <pc:sldChg chg="del">
        <pc:chgData name="Jenifer Prince Devaraj" userId="c3fb109c-09d1-42a6-93f4-69472d709861" providerId="ADAL" clId="{C8C087FC-E5BB-4998-9945-A4D828E59DF7}" dt="2024-10-10T23:17:09.651" v="1152" actId="2696"/>
        <pc:sldMkLst>
          <pc:docMk/>
          <pc:sldMk cId="2525029679" sldId="868"/>
        </pc:sldMkLst>
      </pc:sldChg>
      <pc:sldChg chg="modSp add mod">
        <pc:chgData name="Jenifer Prince Devaraj" userId="c3fb109c-09d1-42a6-93f4-69472d709861" providerId="ADAL" clId="{C8C087FC-E5BB-4998-9945-A4D828E59DF7}" dt="2024-10-10T23:18:10.618" v="1160"/>
        <pc:sldMkLst>
          <pc:docMk/>
          <pc:sldMk cId="1723961513" sldId="869"/>
        </pc:sldMkLst>
        <pc:spChg chg="mod">
          <ac:chgData name="Jenifer Prince Devaraj" userId="c3fb109c-09d1-42a6-93f4-69472d709861" providerId="ADAL" clId="{C8C087FC-E5BB-4998-9945-A4D828E59DF7}" dt="2024-10-10T23:18:10.618" v="1160"/>
          <ac:spMkLst>
            <pc:docMk/>
            <pc:sldMk cId="1723961513" sldId="869"/>
            <ac:spMk id="13" creationId="{3312A586-4590-93BF-A17C-9DDCFE6FA802}"/>
          </ac:spMkLst>
        </pc:spChg>
      </pc:sldChg>
      <pc:sldChg chg="modSp del mod">
        <pc:chgData name="Jenifer Prince Devaraj" userId="c3fb109c-09d1-42a6-93f4-69472d709861" providerId="ADAL" clId="{C8C087FC-E5BB-4998-9945-A4D828E59DF7}" dt="2024-10-10T23:17:09.651" v="1152" actId="2696"/>
        <pc:sldMkLst>
          <pc:docMk/>
          <pc:sldMk cId="4206453555" sldId="869"/>
        </pc:sldMkLst>
        <pc:spChg chg="mod">
          <ac:chgData name="Jenifer Prince Devaraj" userId="c3fb109c-09d1-42a6-93f4-69472d709861" providerId="ADAL" clId="{C8C087FC-E5BB-4998-9945-A4D828E59DF7}" dt="2024-10-10T20:22:46.007" v="1141" actId="1076"/>
          <ac:spMkLst>
            <pc:docMk/>
            <pc:sldMk cId="4206453555" sldId="869"/>
            <ac:spMk id="11" creationId="{A3476AA9-8D99-62E3-78C2-1E11D5154B45}"/>
          </ac:spMkLst>
        </pc:spChg>
      </pc:sldChg>
      <pc:sldChg chg="del">
        <pc:chgData name="Jenifer Prince Devaraj" userId="c3fb109c-09d1-42a6-93f4-69472d709861" providerId="ADAL" clId="{C8C087FC-E5BB-4998-9945-A4D828E59DF7}" dt="2024-10-11T00:21:30.725" v="1183" actId="47"/>
        <pc:sldMkLst>
          <pc:docMk/>
          <pc:sldMk cId="2992444035" sldId="871"/>
        </pc:sldMkLst>
      </pc:sldChg>
      <pc:sldChg chg="modSp mod">
        <pc:chgData name="Jenifer Prince Devaraj" userId="c3fb109c-09d1-42a6-93f4-69472d709861" providerId="ADAL" clId="{C8C087FC-E5BB-4998-9945-A4D828E59DF7}" dt="2024-10-15T12:34:28.738" v="1492" actId="20577"/>
        <pc:sldMkLst>
          <pc:docMk/>
          <pc:sldMk cId="2180700843" sldId="873"/>
        </pc:sldMkLst>
        <pc:spChg chg="mod">
          <ac:chgData name="Jenifer Prince Devaraj" userId="c3fb109c-09d1-42a6-93f4-69472d709861" providerId="ADAL" clId="{C8C087FC-E5BB-4998-9945-A4D828E59DF7}" dt="2024-10-15T12:34:28.738" v="1492" actId="20577"/>
          <ac:spMkLst>
            <pc:docMk/>
            <pc:sldMk cId="2180700843" sldId="873"/>
            <ac:spMk id="13" creationId="{3312A586-4590-93BF-A17C-9DDCFE6FA802}"/>
          </ac:spMkLst>
        </pc:spChg>
        <pc:picChg chg="mod">
          <ac:chgData name="Jenifer Prince Devaraj" userId="c3fb109c-09d1-42a6-93f4-69472d709861" providerId="ADAL" clId="{C8C087FC-E5BB-4998-9945-A4D828E59DF7}" dt="2024-10-11T00:21:42.263" v="1185" actId="1076"/>
          <ac:picMkLst>
            <pc:docMk/>
            <pc:sldMk cId="2180700843" sldId="873"/>
            <ac:picMk id="6" creationId="{1869D271-DA22-90F7-AF9F-3686A4FF86F3}"/>
          </ac:picMkLst>
        </pc:picChg>
      </pc:sldChg>
      <pc:sldChg chg="modSp">
        <pc:chgData name="Jenifer Prince Devaraj" userId="c3fb109c-09d1-42a6-93f4-69472d709861" providerId="ADAL" clId="{C8C087FC-E5BB-4998-9945-A4D828E59DF7}" dt="2024-10-10T19:05:28.545" v="1139" actId="20577"/>
        <pc:sldMkLst>
          <pc:docMk/>
          <pc:sldMk cId="1494243525" sldId="874"/>
        </pc:sldMkLst>
        <pc:spChg chg="mod">
          <ac:chgData name="Jenifer Prince Devaraj" userId="c3fb109c-09d1-42a6-93f4-69472d709861" providerId="ADAL" clId="{C8C087FC-E5BB-4998-9945-A4D828E59DF7}" dt="2024-10-10T19:05:28.545" v="1139" actId="20577"/>
          <ac:spMkLst>
            <pc:docMk/>
            <pc:sldMk cId="1494243525" sldId="874"/>
            <ac:spMk id="13" creationId="{3312A586-4590-93BF-A17C-9DDCFE6FA802}"/>
          </ac:spMkLst>
        </pc:spChg>
      </pc:sldChg>
      <pc:sldChg chg="modSp mod">
        <pc:chgData name="Jenifer Prince Devaraj" userId="c3fb109c-09d1-42a6-93f4-69472d709861" providerId="ADAL" clId="{C8C087FC-E5BB-4998-9945-A4D828E59DF7}" dt="2024-10-15T11:50:28.541" v="1332" actId="113"/>
        <pc:sldMkLst>
          <pc:docMk/>
          <pc:sldMk cId="3619286198" sldId="876"/>
        </pc:sldMkLst>
        <pc:spChg chg="mod">
          <ac:chgData name="Jenifer Prince Devaraj" userId="c3fb109c-09d1-42a6-93f4-69472d709861" providerId="ADAL" clId="{C8C087FC-E5BB-4998-9945-A4D828E59DF7}" dt="2024-10-15T11:50:28.541" v="1332" actId="113"/>
          <ac:spMkLst>
            <pc:docMk/>
            <pc:sldMk cId="3619286198" sldId="876"/>
            <ac:spMk id="13" creationId="{3312A586-4590-93BF-A17C-9DDCFE6FA802}"/>
          </ac:spMkLst>
        </pc:spChg>
      </pc:sldChg>
      <pc:sldChg chg="addSp modSp mod">
        <pc:chgData name="Jenifer Prince Devaraj" userId="c3fb109c-09d1-42a6-93f4-69472d709861" providerId="ADAL" clId="{C8C087FC-E5BB-4998-9945-A4D828E59DF7}" dt="2024-10-15T11:58:04.262" v="1357" actId="1076"/>
        <pc:sldMkLst>
          <pc:docMk/>
          <pc:sldMk cId="1041491374" sldId="877"/>
        </pc:sldMkLst>
        <pc:spChg chg="add mod">
          <ac:chgData name="Jenifer Prince Devaraj" userId="c3fb109c-09d1-42a6-93f4-69472d709861" providerId="ADAL" clId="{C8C087FC-E5BB-4998-9945-A4D828E59DF7}" dt="2024-10-15T11:57:46.751" v="1351" actId="14100"/>
          <ac:spMkLst>
            <pc:docMk/>
            <pc:sldMk cId="1041491374" sldId="877"/>
            <ac:spMk id="4" creationId="{EC3291EE-F7FE-24DE-A8C5-CAC18F3D5F56}"/>
          </ac:spMkLst>
        </pc:spChg>
        <pc:spChg chg="add mod">
          <ac:chgData name="Jenifer Prince Devaraj" userId="c3fb109c-09d1-42a6-93f4-69472d709861" providerId="ADAL" clId="{C8C087FC-E5BB-4998-9945-A4D828E59DF7}" dt="2024-10-15T11:58:04.262" v="1357" actId="1076"/>
          <ac:spMkLst>
            <pc:docMk/>
            <pc:sldMk cId="1041491374" sldId="877"/>
            <ac:spMk id="7" creationId="{C66F81AA-2BB2-ED82-7BB3-718FD32FF250}"/>
          </ac:spMkLst>
        </pc:spChg>
      </pc:sldChg>
      <pc:sldChg chg="del">
        <pc:chgData name="Jenifer Prince Devaraj" userId="c3fb109c-09d1-42a6-93f4-69472d709861" providerId="ADAL" clId="{C8C087FC-E5BB-4998-9945-A4D828E59DF7}" dt="2024-10-10T16:56:11.110" v="1134" actId="47"/>
        <pc:sldMkLst>
          <pc:docMk/>
          <pc:sldMk cId="3817796749" sldId="882"/>
        </pc:sldMkLst>
      </pc:sldChg>
      <pc:sldChg chg="addSp modSp mod">
        <pc:chgData name="Jenifer Prince Devaraj" userId="c3fb109c-09d1-42a6-93f4-69472d709861" providerId="ADAL" clId="{C8C087FC-E5BB-4998-9945-A4D828E59DF7}" dt="2024-10-15T12:15:51.596" v="1471" actId="14100"/>
        <pc:sldMkLst>
          <pc:docMk/>
          <pc:sldMk cId="3216298659" sldId="883"/>
        </pc:sldMkLst>
        <pc:spChg chg="add mod">
          <ac:chgData name="Jenifer Prince Devaraj" userId="c3fb109c-09d1-42a6-93f4-69472d709861" providerId="ADAL" clId="{C8C087FC-E5BB-4998-9945-A4D828E59DF7}" dt="2024-10-15T12:15:51.596" v="1471" actId="14100"/>
          <ac:spMkLst>
            <pc:docMk/>
            <pc:sldMk cId="3216298659" sldId="883"/>
            <ac:spMk id="4" creationId="{E65CEA31-FDF6-ECAF-4DCF-0E434512EDDE}"/>
          </ac:spMkLst>
        </pc:spChg>
      </pc:sldChg>
      <pc:sldChg chg="addSp modSp mod">
        <pc:chgData name="Jenifer Prince Devaraj" userId="c3fb109c-09d1-42a6-93f4-69472d709861" providerId="ADAL" clId="{C8C087FC-E5BB-4998-9945-A4D828E59DF7}" dt="2024-10-15T11:52:12.527" v="1344" actId="207"/>
        <pc:sldMkLst>
          <pc:docMk/>
          <pc:sldMk cId="469006307" sldId="884"/>
        </pc:sldMkLst>
        <pc:spChg chg="add mod">
          <ac:chgData name="Jenifer Prince Devaraj" userId="c3fb109c-09d1-42a6-93f4-69472d709861" providerId="ADAL" clId="{C8C087FC-E5BB-4998-9945-A4D828E59DF7}" dt="2024-10-15T11:52:12.527" v="1344" actId="207"/>
          <ac:spMkLst>
            <pc:docMk/>
            <pc:sldMk cId="469006307" sldId="884"/>
            <ac:spMk id="4" creationId="{4C5C2F16-D144-40BC-02D2-2621A6EB5DC6}"/>
          </ac:spMkLst>
        </pc:spChg>
      </pc:sldChg>
      <pc:sldChg chg="addSp modSp mod">
        <pc:chgData name="Jenifer Prince Devaraj" userId="c3fb109c-09d1-42a6-93f4-69472d709861" providerId="ADAL" clId="{C8C087FC-E5BB-4998-9945-A4D828E59DF7}" dt="2024-10-15T12:13:54.941" v="1461" actId="1076"/>
        <pc:sldMkLst>
          <pc:docMk/>
          <pc:sldMk cId="1669833571" sldId="887"/>
        </pc:sldMkLst>
        <pc:spChg chg="add mod">
          <ac:chgData name="Jenifer Prince Devaraj" userId="c3fb109c-09d1-42a6-93f4-69472d709861" providerId="ADAL" clId="{C8C087FC-E5BB-4998-9945-A4D828E59DF7}" dt="2024-10-11T00:48:30.231" v="1306" actId="20577"/>
          <ac:spMkLst>
            <pc:docMk/>
            <pc:sldMk cId="1669833571" sldId="887"/>
            <ac:spMk id="4" creationId="{8D31FCD0-6EC1-A43A-FA67-82146DD01992}"/>
          </ac:spMkLst>
        </pc:spChg>
        <pc:spChg chg="mod">
          <ac:chgData name="Jenifer Prince Devaraj" userId="c3fb109c-09d1-42a6-93f4-69472d709861" providerId="ADAL" clId="{C8C087FC-E5BB-4998-9945-A4D828E59DF7}" dt="2024-10-11T00:44:18.045" v="1189" actId="1076"/>
          <ac:spMkLst>
            <pc:docMk/>
            <pc:sldMk cId="1669833571" sldId="887"/>
            <ac:spMk id="8" creationId="{CB901726-B3BD-C3B7-D921-9E3B3A762D11}"/>
          </ac:spMkLst>
        </pc:spChg>
        <pc:spChg chg="mod">
          <ac:chgData name="Jenifer Prince Devaraj" userId="c3fb109c-09d1-42a6-93f4-69472d709861" providerId="ADAL" clId="{C8C087FC-E5BB-4998-9945-A4D828E59DF7}" dt="2024-10-11T00:28:45.588" v="1187" actId="1076"/>
          <ac:spMkLst>
            <pc:docMk/>
            <pc:sldMk cId="1669833571" sldId="887"/>
            <ac:spMk id="14" creationId="{8B1B8446-62B3-17B2-34C1-2A5FC8DA24AF}"/>
          </ac:spMkLst>
        </pc:spChg>
        <pc:picChg chg="mod">
          <ac:chgData name="Jenifer Prince Devaraj" userId="c3fb109c-09d1-42a6-93f4-69472d709861" providerId="ADAL" clId="{C8C087FC-E5BB-4998-9945-A4D828E59DF7}" dt="2024-10-11T00:47:56.155" v="1302" actId="1076"/>
          <ac:picMkLst>
            <pc:docMk/>
            <pc:sldMk cId="1669833571" sldId="887"/>
            <ac:picMk id="6" creationId="{0C1CE698-0C73-8D42-B7BB-4C6F3D7D7C8D}"/>
          </ac:picMkLst>
        </pc:picChg>
        <pc:picChg chg="add mod">
          <ac:chgData name="Jenifer Prince Devaraj" userId="c3fb109c-09d1-42a6-93f4-69472d709861" providerId="ADAL" clId="{C8C087FC-E5BB-4998-9945-A4D828E59DF7}" dt="2024-10-15T12:13:54.941" v="1461" actId="1076"/>
          <ac:picMkLst>
            <pc:docMk/>
            <pc:sldMk cId="1669833571" sldId="887"/>
            <ac:picMk id="19" creationId="{E01EEBE6-F20B-C26A-B9B8-E56B5E20F124}"/>
          </ac:picMkLst>
        </pc:picChg>
        <pc:cxnChg chg="add">
          <ac:chgData name="Jenifer Prince Devaraj" userId="c3fb109c-09d1-42a6-93f4-69472d709861" providerId="ADAL" clId="{C8C087FC-E5BB-4998-9945-A4D828E59DF7}" dt="2024-10-15T11:54:17.924" v="1349" actId="11529"/>
          <ac:cxnSpMkLst>
            <pc:docMk/>
            <pc:sldMk cId="1669833571" sldId="887"/>
            <ac:cxnSpMk id="17" creationId="{E7AF9A5F-07D0-094E-AF3D-C63B71997F90}"/>
          </ac:cxnSpMkLst>
        </pc:cxnChg>
      </pc:sldChg>
      <pc:sldChg chg="addSp delSp modSp mod">
        <pc:chgData name="Jenifer Prince Devaraj" userId="c3fb109c-09d1-42a6-93f4-69472d709861" providerId="ADAL" clId="{C8C087FC-E5BB-4998-9945-A4D828E59DF7}" dt="2024-10-15T12:13:58.659" v="1462"/>
        <pc:sldMkLst>
          <pc:docMk/>
          <pc:sldMk cId="2480477287" sldId="888"/>
        </pc:sldMkLst>
        <pc:spChg chg="add mod">
          <ac:chgData name="Jenifer Prince Devaraj" userId="c3fb109c-09d1-42a6-93f4-69472d709861" providerId="ADAL" clId="{C8C087FC-E5BB-4998-9945-A4D828E59DF7}" dt="2024-10-15T11:59:37.246" v="1375" actId="1076"/>
          <ac:spMkLst>
            <pc:docMk/>
            <pc:sldMk cId="2480477287" sldId="888"/>
            <ac:spMk id="4" creationId="{EE99886C-266D-F2D8-214F-5A47BACA688E}"/>
          </ac:spMkLst>
        </pc:spChg>
        <pc:spChg chg="del">
          <ac:chgData name="Jenifer Prince Devaraj" userId="c3fb109c-09d1-42a6-93f4-69472d709861" providerId="ADAL" clId="{C8C087FC-E5BB-4998-9945-A4D828E59DF7}" dt="2024-10-10T16:40:06.721" v="886" actId="478"/>
          <ac:spMkLst>
            <pc:docMk/>
            <pc:sldMk cId="2480477287" sldId="888"/>
            <ac:spMk id="9" creationId="{CF7F8909-E4AB-4CF1-D77F-A43544667A7F}"/>
          </ac:spMkLst>
        </pc:spChg>
        <pc:spChg chg="add mod">
          <ac:chgData name="Jenifer Prince Devaraj" userId="c3fb109c-09d1-42a6-93f4-69472d709861" providerId="ADAL" clId="{C8C087FC-E5BB-4998-9945-A4D828E59DF7}" dt="2024-10-10T16:13:45.817" v="133" actId="1076"/>
          <ac:spMkLst>
            <pc:docMk/>
            <pc:sldMk cId="2480477287" sldId="888"/>
            <ac:spMk id="10" creationId="{CC9A16DB-94B2-7E23-89CB-F0917B537B53}"/>
          </ac:spMkLst>
        </pc:spChg>
        <pc:spChg chg="del">
          <ac:chgData name="Jenifer Prince Devaraj" userId="c3fb109c-09d1-42a6-93f4-69472d709861" providerId="ADAL" clId="{C8C087FC-E5BB-4998-9945-A4D828E59DF7}" dt="2024-10-10T16:40:06.721" v="886" actId="478"/>
          <ac:spMkLst>
            <pc:docMk/>
            <pc:sldMk cId="2480477287" sldId="888"/>
            <ac:spMk id="11" creationId="{76F95B2F-7A21-69A4-1BFA-C821294D6BBD}"/>
          </ac:spMkLst>
        </pc:spChg>
        <pc:spChg chg="del">
          <ac:chgData name="Jenifer Prince Devaraj" userId="c3fb109c-09d1-42a6-93f4-69472d709861" providerId="ADAL" clId="{C8C087FC-E5BB-4998-9945-A4D828E59DF7}" dt="2024-10-10T16:40:06.721" v="886" actId="478"/>
          <ac:spMkLst>
            <pc:docMk/>
            <pc:sldMk cId="2480477287" sldId="888"/>
            <ac:spMk id="12" creationId="{DAB63933-6A5A-ABC8-1A40-0D8D7E2EF8E2}"/>
          </ac:spMkLst>
        </pc:spChg>
        <pc:spChg chg="del">
          <ac:chgData name="Jenifer Prince Devaraj" userId="c3fb109c-09d1-42a6-93f4-69472d709861" providerId="ADAL" clId="{C8C087FC-E5BB-4998-9945-A4D828E59DF7}" dt="2024-10-10T16:40:06.721" v="886" actId="478"/>
          <ac:spMkLst>
            <pc:docMk/>
            <pc:sldMk cId="2480477287" sldId="888"/>
            <ac:spMk id="13" creationId="{3463859C-AB18-41E5-63F6-864ED613DCAE}"/>
          </ac:spMkLst>
        </pc:spChg>
        <pc:spChg chg="del">
          <ac:chgData name="Jenifer Prince Devaraj" userId="c3fb109c-09d1-42a6-93f4-69472d709861" providerId="ADAL" clId="{C8C087FC-E5BB-4998-9945-A4D828E59DF7}" dt="2024-10-10T16:40:06.721" v="886" actId="478"/>
          <ac:spMkLst>
            <pc:docMk/>
            <pc:sldMk cId="2480477287" sldId="888"/>
            <ac:spMk id="14" creationId="{8B1B8446-62B3-17B2-34C1-2A5FC8DA24AF}"/>
          </ac:spMkLst>
        </pc:spChg>
        <pc:spChg chg="del">
          <ac:chgData name="Jenifer Prince Devaraj" userId="c3fb109c-09d1-42a6-93f4-69472d709861" providerId="ADAL" clId="{C8C087FC-E5BB-4998-9945-A4D828E59DF7}" dt="2024-10-10T16:40:06.721" v="886" actId="478"/>
          <ac:spMkLst>
            <pc:docMk/>
            <pc:sldMk cId="2480477287" sldId="888"/>
            <ac:spMk id="15" creationId="{4DF68720-262B-00DC-1A79-9123395273CD}"/>
          </ac:spMkLst>
        </pc:spChg>
        <pc:spChg chg="del">
          <ac:chgData name="Jenifer Prince Devaraj" userId="c3fb109c-09d1-42a6-93f4-69472d709861" providerId="ADAL" clId="{C8C087FC-E5BB-4998-9945-A4D828E59DF7}" dt="2024-10-10T16:40:06.721" v="886" actId="478"/>
          <ac:spMkLst>
            <pc:docMk/>
            <pc:sldMk cId="2480477287" sldId="888"/>
            <ac:spMk id="16" creationId="{1643C717-8E26-FA0C-C2A3-E164B9EA1816}"/>
          </ac:spMkLst>
        </pc:spChg>
        <pc:spChg chg="del mod">
          <ac:chgData name="Jenifer Prince Devaraj" userId="c3fb109c-09d1-42a6-93f4-69472d709861" providerId="ADAL" clId="{C8C087FC-E5BB-4998-9945-A4D828E59DF7}" dt="2024-10-10T16:12:12.049" v="101" actId="21"/>
          <ac:spMkLst>
            <pc:docMk/>
            <pc:sldMk cId="2480477287" sldId="888"/>
            <ac:spMk id="17" creationId="{CB901726-B3BD-C3B7-D921-9E3B3A762D11}"/>
          </ac:spMkLst>
        </pc:spChg>
        <pc:spChg chg="del mod">
          <ac:chgData name="Jenifer Prince Devaraj" userId="c3fb109c-09d1-42a6-93f4-69472d709861" providerId="ADAL" clId="{C8C087FC-E5BB-4998-9945-A4D828E59DF7}" dt="2024-10-10T16:40:01.601" v="884" actId="478"/>
          <ac:spMkLst>
            <pc:docMk/>
            <pc:sldMk cId="2480477287" sldId="888"/>
            <ac:spMk id="18" creationId="{E4BF7BED-CFDE-8DC8-90C7-463ABF4E783F}"/>
          </ac:spMkLst>
        </pc:spChg>
        <pc:spChg chg="del mod">
          <ac:chgData name="Jenifer Prince Devaraj" userId="c3fb109c-09d1-42a6-93f4-69472d709861" providerId="ADAL" clId="{C8C087FC-E5BB-4998-9945-A4D828E59DF7}" dt="2024-10-10T16:40:06.721" v="886" actId="478"/>
          <ac:spMkLst>
            <pc:docMk/>
            <pc:sldMk cId="2480477287" sldId="888"/>
            <ac:spMk id="19" creationId="{EFBADE6D-2C88-91A4-F792-95977630035B}"/>
          </ac:spMkLst>
        </pc:spChg>
        <pc:spChg chg="del">
          <ac:chgData name="Jenifer Prince Devaraj" userId="c3fb109c-09d1-42a6-93f4-69472d709861" providerId="ADAL" clId="{C8C087FC-E5BB-4998-9945-A4D828E59DF7}" dt="2024-10-10T16:13:33.182" v="130" actId="21"/>
          <ac:spMkLst>
            <pc:docMk/>
            <pc:sldMk cId="2480477287" sldId="888"/>
            <ac:spMk id="22" creationId="{C18493FC-04C6-7C1C-D22E-E11C2122C85D}"/>
          </ac:spMkLst>
        </pc:spChg>
        <pc:spChg chg="del mod">
          <ac:chgData name="Jenifer Prince Devaraj" userId="c3fb109c-09d1-42a6-93f4-69472d709861" providerId="ADAL" clId="{C8C087FC-E5BB-4998-9945-A4D828E59DF7}" dt="2024-10-10T16:40:03.677" v="885" actId="478"/>
          <ac:spMkLst>
            <pc:docMk/>
            <pc:sldMk cId="2480477287" sldId="888"/>
            <ac:spMk id="23" creationId="{B88CA35F-5FF2-88A3-82A7-38E007F02BBB}"/>
          </ac:spMkLst>
        </pc:spChg>
        <pc:spChg chg="add mod">
          <ac:chgData name="Jenifer Prince Devaraj" userId="c3fb109c-09d1-42a6-93f4-69472d709861" providerId="ADAL" clId="{C8C087FC-E5BB-4998-9945-A4D828E59DF7}" dt="2024-10-10T16:13:57.597" v="137" actId="14100"/>
          <ac:spMkLst>
            <pc:docMk/>
            <pc:sldMk cId="2480477287" sldId="888"/>
            <ac:spMk id="25" creationId="{CB901726-B3BD-C3B7-D921-9E3B3A762D11}"/>
          </ac:spMkLst>
        </pc:spChg>
        <pc:spChg chg="add mod">
          <ac:chgData name="Jenifer Prince Devaraj" userId="c3fb109c-09d1-42a6-93f4-69472d709861" providerId="ADAL" clId="{C8C087FC-E5BB-4998-9945-A4D828E59DF7}" dt="2024-10-10T16:12:33.088" v="108"/>
          <ac:spMkLst>
            <pc:docMk/>
            <pc:sldMk cId="2480477287" sldId="888"/>
            <ac:spMk id="26" creationId="{91DA985B-83C6-3D66-6607-5A18C0682147}"/>
          </ac:spMkLst>
        </pc:spChg>
        <pc:spChg chg="add mod">
          <ac:chgData name="Jenifer Prince Devaraj" userId="c3fb109c-09d1-42a6-93f4-69472d709861" providerId="ADAL" clId="{C8C087FC-E5BB-4998-9945-A4D828E59DF7}" dt="2024-10-10T16:12:56.959" v="122" actId="1076"/>
          <ac:spMkLst>
            <pc:docMk/>
            <pc:sldMk cId="2480477287" sldId="888"/>
            <ac:spMk id="27" creationId="{3F410C73-AEC7-B70F-2872-DFE764D206E2}"/>
          </ac:spMkLst>
        </pc:spChg>
        <pc:spChg chg="add mod">
          <ac:chgData name="Jenifer Prince Devaraj" userId="c3fb109c-09d1-42a6-93f4-69472d709861" providerId="ADAL" clId="{C8C087FC-E5BB-4998-9945-A4D828E59DF7}" dt="2024-10-10T16:27:42.038" v="447" actId="1076"/>
          <ac:spMkLst>
            <pc:docMk/>
            <pc:sldMk cId="2480477287" sldId="888"/>
            <ac:spMk id="30" creationId="{C18493FC-04C6-7C1C-D22E-E11C2122C85D}"/>
          </ac:spMkLst>
        </pc:spChg>
        <pc:spChg chg="add mod">
          <ac:chgData name="Jenifer Prince Devaraj" userId="c3fb109c-09d1-42a6-93f4-69472d709861" providerId="ADAL" clId="{C8C087FC-E5BB-4998-9945-A4D828E59DF7}" dt="2024-10-10T16:14:20.098" v="150" actId="20577"/>
          <ac:spMkLst>
            <pc:docMk/>
            <pc:sldMk cId="2480477287" sldId="888"/>
            <ac:spMk id="31" creationId="{805750C6-A3BC-DC80-4C75-6EF2B6AD2823}"/>
          </ac:spMkLst>
        </pc:spChg>
        <pc:spChg chg="add mod">
          <ac:chgData name="Jenifer Prince Devaraj" userId="c3fb109c-09d1-42a6-93f4-69472d709861" providerId="ADAL" clId="{C8C087FC-E5BB-4998-9945-A4D828E59DF7}" dt="2024-10-10T16:22:55.949" v="322" actId="20577"/>
          <ac:spMkLst>
            <pc:docMk/>
            <pc:sldMk cId="2480477287" sldId="888"/>
            <ac:spMk id="34" creationId="{E5D0F81D-E7B9-95EF-516F-FDD2EE941C0D}"/>
          </ac:spMkLst>
        </pc:spChg>
        <pc:picChg chg="add mod modCrop">
          <ac:chgData name="Jenifer Prince Devaraj" userId="c3fb109c-09d1-42a6-93f4-69472d709861" providerId="ADAL" clId="{C8C087FC-E5BB-4998-9945-A4D828E59DF7}" dt="2024-10-10T16:09:45.454" v="31" actId="1076"/>
          <ac:picMkLst>
            <pc:docMk/>
            <pc:sldMk cId="2480477287" sldId="888"/>
            <ac:picMk id="4" creationId="{B96B7F63-F233-28F6-30BF-557FE5512CFA}"/>
          </ac:picMkLst>
        </pc:picChg>
        <pc:picChg chg="del mod modCrop">
          <ac:chgData name="Jenifer Prince Devaraj" userId="c3fb109c-09d1-42a6-93f4-69472d709861" providerId="ADAL" clId="{C8C087FC-E5BB-4998-9945-A4D828E59DF7}" dt="2024-10-10T16:10:28.597" v="34" actId="478"/>
          <ac:picMkLst>
            <pc:docMk/>
            <pc:sldMk cId="2480477287" sldId="888"/>
            <ac:picMk id="7" creationId="{E70DEC01-1D62-9971-B223-670AFA78B4B8}"/>
          </ac:picMkLst>
        </pc:picChg>
        <pc:picChg chg="add mod">
          <ac:chgData name="Jenifer Prince Devaraj" userId="c3fb109c-09d1-42a6-93f4-69472d709861" providerId="ADAL" clId="{C8C087FC-E5BB-4998-9945-A4D828E59DF7}" dt="2024-10-10T16:40:29.180" v="888" actId="1076"/>
          <ac:picMkLst>
            <pc:docMk/>
            <pc:sldMk cId="2480477287" sldId="888"/>
            <ac:picMk id="8" creationId="{6DBE94E5-BDFD-23FC-9811-EBECC4FC13DD}"/>
          </ac:picMkLst>
        </pc:picChg>
        <pc:picChg chg="add mod">
          <ac:chgData name="Jenifer Prince Devaraj" userId="c3fb109c-09d1-42a6-93f4-69472d709861" providerId="ADAL" clId="{C8C087FC-E5BB-4998-9945-A4D828E59DF7}" dt="2024-10-15T12:13:58.659" v="1462"/>
          <ac:picMkLst>
            <pc:docMk/>
            <pc:sldMk cId="2480477287" sldId="888"/>
            <ac:picMk id="11" creationId="{CB216E82-E32F-A11C-1290-CA5319BFCEB5}"/>
          </ac:picMkLst>
        </pc:picChg>
        <pc:picChg chg="mod">
          <ac:chgData name="Jenifer Prince Devaraj" userId="c3fb109c-09d1-42a6-93f4-69472d709861" providerId="ADAL" clId="{C8C087FC-E5BB-4998-9945-A4D828E59DF7}" dt="2024-10-10T16:14:29.951" v="151" actId="1076"/>
          <ac:picMkLst>
            <pc:docMk/>
            <pc:sldMk cId="2480477287" sldId="888"/>
            <ac:picMk id="21" creationId="{93C7E50C-94E2-13C8-834D-D47E259FA28D}"/>
          </ac:picMkLst>
        </pc:picChg>
        <pc:picChg chg="add mod">
          <ac:chgData name="Jenifer Prince Devaraj" userId="c3fb109c-09d1-42a6-93f4-69472d709861" providerId="ADAL" clId="{C8C087FC-E5BB-4998-9945-A4D828E59DF7}" dt="2024-10-10T16:13:52.683" v="135" actId="1076"/>
          <ac:picMkLst>
            <pc:docMk/>
            <pc:sldMk cId="2480477287" sldId="888"/>
            <ac:picMk id="24" creationId="{11E1A164-D0F4-EBD6-3108-11B600747702}"/>
          </ac:picMkLst>
        </pc:picChg>
        <pc:picChg chg="add mod">
          <ac:chgData name="Jenifer Prince Devaraj" userId="c3fb109c-09d1-42a6-93f4-69472d709861" providerId="ADAL" clId="{C8C087FC-E5BB-4998-9945-A4D828E59DF7}" dt="2024-10-10T16:13:31.261" v="129" actId="1076"/>
          <ac:picMkLst>
            <pc:docMk/>
            <pc:sldMk cId="2480477287" sldId="888"/>
            <ac:picMk id="29" creationId="{CA8E70DC-6CC2-14D7-6B3A-3DE9CC70A032}"/>
          </ac:picMkLst>
        </pc:picChg>
        <pc:picChg chg="add mod modCrop">
          <ac:chgData name="Jenifer Prince Devaraj" userId="c3fb109c-09d1-42a6-93f4-69472d709861" providerId="ADAL" clId="{C8C087FC-E5BB-4998-9945-A4D828E59DF7}" dt="2024-10-10T16:15:55.817" v="207" actId="1076"/>
          <ac:picMkLst>
            <pc:docMk/>
            <pc:sldMk cId="2480477287" sldId="888"/>
            <ac:picMk id="35" creationId="{BBCD429B-CE4E-E6A4-0278-25268C23F6DA}"/>
          </ac:picMkLst>
        </pc:picChg>
        <pc:picChg chg="add del mod">
          <ac:chgData name="Jenifer Prince Devaraj" userId="c3fb109c-09d1-42a6-93f4-69472d709861" providerId="ADAL" clId="{C8C087FC-E5BB-4998-9945-A4D828E59DF7}" dt="2024-10-10T16:17:53.669" v="236" actId="478"/>
          <ac:picMkLst>
            <pc:docMk/>
            <pc:sldMk cId="2480477287" sldId="888"/>
            <ac:picMk id="37" creationId="{1D2578A6-4A67-A818-B1F9-7FCF5540F4DC}"/>
          </ac:picMkLst>
        </pc:picChg>
        <pc:picChg chg="add mod">
          <ac:chgData name="Jenifer Prince Devaraj" userId="c3fb109c-09d1-42a6-93f4-69472d709861" providerId="ADAL" clId="{C8C087FC-E5BB-4998-9945-A4D828E59DF7}" dt="2024-10-15T12:00:20.544" v="1381" actId="1076"/>
          <ac:picMkLst>
            <pc:docMk/>
            <pc:sldMk cId="2480477287" sldId="888"/>
            <ac:picMk id="39" creationId="{7EC776D6-AE6C-0080-2FB9-447B2EBFDE4B}"/>
          </ac:picMkLst>
        </pc:picChg>
        <pc:picChg chg="add mod">
          <ac:chgData name="Jenifer Prince Devaraj" userId="c3fb109c-09d1-42a6-93f4-69472d709861" providerId="ADAL" clId="{C8C087FC-E5BB-4998-9945-A4D828E59DF7}" dt="2024-10-10T16:22:58.773" v="323" actId="1076"/>
          <ac:picMkLst>
            <pc:docMk/>
            <pc:sldMk cId="2480477287" sldId="888"/>
            <ac:picMk id="41" creationId="{23407229-7988-551B-80C0-DD6C4149296C}"/>
          </ac:picMkLst>
        </pc:picChg>
        <pc:picChg chg="add mod">
          <ac:chgData name="Jenifer Prince Devaraj" userId="c3fb109c-09d1-42a6-93f4-69472d709861" providerId="ADAL" clId="{C8C087FC-E5BB-4998-9945-A4D828E59DF7}" dt="2024-10-15T12:04:43.745" v="1389" actId="1036"/>
          <ac:picMkLst>
            <pc:docMk/>
            <pc:sldMk cId="2480477287" sldId="888"/>
            <ac:picMk id="43" creationId="{D1A3FA87-8F08-2238-81E0-60DB1709F716}"/>
          </ac:picMkLst>
        </pc:picChg>
        <pc:cxnChg chg="add del mod">
          <ac:chgData name="Jenifer Prince Devaraj" userId="c3fb109c-09d1-42a6-93f4-69472d709861" providerId="ADAL" clId="{C8C087FC-E5BB-4998-9945-A4D828E59DF7}" dt="2024-10-10T16:22:46.002" v="321" actId="478"/>
          <ac:cxnSpMkLst>
            <pc:docMk/>
            <pc:sldMk cId="2480477287" sldId="888"/>
            <ac:cxnSpMk id="33" creationId="{38F86042-65BA-C79E-F65E-293792AA5AEE}"/>
          </ac:cxnSpMkLst>
        </pc:cxnChg>
        <pc:cxnChg chg="add mod">
          <ac:chgData name="Jenifer Prince Devaraj" userId="c3fb109c-09d1-42a6-93f4-69472d709861" providerId="ADAL" clId="{C8C087FC-E5BB-4998-9945-A4D828E59DF7}" dt="2024-10-15T12:00:16.704" v="1380" actId="1076"/>
          <ac:cxnSpMkLst>
            <pc:docMk/>
            <pc:sldMk cId="2480477287" sldId="888"/>
            <ac:cxnSpMk id="45" creationId="{FE529E52-C802-F702-E256-D72505F0244A}"/>
          </ac:cxnSpMkLst>
        </pc:cxnChg>
        <pc:cxnChg chg="add mod">
          <ac:chgData name="Jenifer Prince Devaraj" userId="c3fb109c-09d1-42a6-93f4-69472d709861" providerId="ADAL" clId="{C8C087FC-E5BB-4998-9945-A4D828E59DF7}" dt="2024-10-15T12:00:30.950" v="1384" actId="14100"/>
          <ac:cxnSpMkLst>
            <pc:docMk/>
            <pc:sldMk cId="2480477287" sldId="888"/>
            <ac:cxnSpMk id="46" creationId="{939B5968-1B6D-CAC8-5CC4-1A5B70A4183F}"/>
          </ac:cxnSpMkLst>
        </pc:cxnChg>
      </pc:sldChg>
      <pc:sldChg chg="addSp delSp modSp add mod">
        <pc:chgData name="Jenifer Prince Devaraj" userId="c3fb109c-09d1-42a6-93f4-69472d709861" providerId="ADAL" clId="{C8C087FC-E5BB-4998-9945-A4D828E59DF7}" dt="2024-10-15T12:14:05.574" v="1464" actId="1076"/>
        <pc:sldMkLst>
          <pc:docMk/>
          <pc:sldMk cId="1417817139" sldId="889"/>
        </pc:sldMkLst>
        <pc:spChg chg="add mod">
          <ac:chgData name="Jenifer Prince Devaraj" userId="c3fb109c-09d1-42a6-93f4-69472d709861" providerId="ADAL" clId="{C8C087FC-E5BB-4998-9945-A4D828E59DF7}" dt="2024-10-15T12:06:28.411" v="1404" actId="1076"/>
          <ac:spMkLst>
            <pc:docMk/>
            <pc:sldMk cId="1417817139" sldId="889"/>
            <ac:spMk id="8" creationId="{4736D813-F925-E855-CBDB-2B886F2B85B4}"/>
          </ac:spMkLst>
        </pc:spChg>
        <pc:spChg chg="del">
          <ac:chgData name="Jenifer Prince Devaraj" userId="c3fb109c-09d1-42a6-93f4-69472d709861" providerId="ADAL" clId="{C8C087FC-E5BB-4998-9945-A4D828E59DF7}" dt="2024-10-10T16:39:57.704" v="883" actId="478"/>
          <ac:spMkLst>
            <pc:docMk/>
            <pc:sldMk cId="1417817139" sldId="889"/>
            <ac:spMk id="9" creationId="{CF7F8909-E4AB-4CF1-D77F-A43544667A7F}"/>
          </ac:spMkLst>
        </pc:spChg>
        <pc:spChg chg="mod">
          <ac:chgData name="Jenifer Prince Devaraj" userId="c3fb109c-09d1-42a6-93f4-69472d709861" providerId="ADAL" clId="{C8C087FC-E5BB-4998-9945-A4D828E59DF7}" dt="2024-10-10T16:36:47.564" v="807" actId="20577"/>
          <ac:spMkLst>
            <pc:docMk/>
            <pc:sldMk cId="1417817139" sldId="889"/>
            <ac:spMk id="10" creationId="{CC9A16DB-94B2-7E23-89CB-F0917B537B53}"/>
          </ac:spMkLst>
        </pc:spChg>
        <pc:spChg chg="del">
          <ac:chgData name="Jenifer Prince Devaraj" userId="c3fb109c-09d1-42a6-93f4-69472d709861" providerId="ADAL" clId="{C8C087FC-E5BB-4998-9945-A4D828E59DF7}" dt="2024-10-10T16:39:57.704" v="883" actId="478"/>
          <ac:spMkLst>
            <pc:docMk/>
            <pc:sldMk cId="1417817139" sldId="889"/>
            <ac:spMk id="11" creationId="{76F95B2F-7A21-69A4-1BFA-C821294D6BBD}"/>
          </ac:spMkLst>
        </pc:spChg>
        <pc:spChg chg="del">
          <ac:chgData name="Jenifer Prince Devaraj" userId="c3fb109c-09d1-42a6-93f4-69472d709861" providerId="ADAL" clId="{C8C087FC-E5BB-4998-9945-A4D828E59DF7}" dt="2024-10-10T16:39:53.461" v="882" actId="478"/>
          <ac:spMkLst>
            <pc:docMk/>
            <pc:sldMk cId="1417817139" sldId="889"/>
            <ac:spMk id="12" creationId="{DAB63933-6A5A-ABC8-1A40-0D8D7E2EF8E2}"/>
          </ac:spMkLst>
        </pc:spChg>
        <pc:spChg chg="del">
          <ac:chgData name="Jenifer Prince Devaraj" userId="c3fb109c-09d1-42a6-93f4-69472d709861" providerId="ADAL" clId="{C8C087FC-E5BB-4998-9945-A4D828E59DF7}" dt="2024-10-10T16:39:57.704" v="883" actId="478"/>
          <ac:spMkLst>
            <pc:docMk/>
            <pc:sldMk cId="1417817139" sldId="889"/>
            <ac:spMk id="13" creationId="{3463859C-AB18-41E5-63F6-864ED613DCAE}"/>
          </ac:spMkLst>
        </pc:spChg>
        <pc:spChg chg="del">
          <ac:chgData name="Jenifer Prince Devaraj" userId="c3fb109c-09d1-42a6-93f4-69472d709861" providerId="ADAL" clId="{C8C087FC-E5BB-4998-9945-A4D828E59DF7}" dt="2024-10-10T16:39:57.704" v="883" actId="478"/>
          <ac:spMkLst>
            <pc:docMk/>
            <pc:sldMk cId="1417817139" sldId="889"/>
            <ac:spMk id="14" creationId="{8B1B8446-62B3-17B2-34C1-2A5FC8DA24AF}"/>
          </ac:spMkLst>
        </pc:spChg>
        <pc:spChg chg="del">
          <ac:chgData name="Jenifer Prince Devaraj" userId="c3fb109c-09d1-42a6-93f4-69472d709861" providerId="ADAL" clId="{C8C087FC-E5BB-4998-9945-A4D828E59DF7}" dt="2024-10-10T16:39:57.704" v="883" actId="478"/>
          <ac:spMkLst>
            <pc:docMk/>
            <pc:sldMk cId="1417817139" sldId="889"/>
            <ac:spMk id="15" creationId="{4DF68720-262B-00DC-1A79-9123395273CD}"/>
          </ac:spMkLst>
        </pc:spChg>
        <pc:spChg chg="del">
          <ac:chgData name="Jenifer Prince Devaraj" userId="c3fb109c-09d1-42a6-93f4-69472d709861" providerId="ADAL" clId="{C8C087FC-E5BB-4998-9945-A4D828E59DF7}" dt="2024-10-10T16:39:57.704" v="883" actId="478"/>
          <ac:spMkLst>
            <pc:docMk/>
            <pc:sldMk cId="1417817139" sldId="889"/>
            <ac:spMk id="16" creationId="{1643C717-8E26-FA0C-C2A3-E164B9EA1816}"/>
          </ac:spMkLst>
        </pc:spChg>
        <pc:spChg chg="del">
          <ac:chgData name="Jenifer Prince Devaraj" userId="c3fb109c-09d1-42a6-93f4-69472d709861" providerId="ADAL" clId="{C8C087FC-E5BB-4998-9945-A4D828E59DF7}" dt="2024-10-10T16:39:47.947" v="880" actId="478"/>
          <ac:spMkLst>
            <pc:docMk/>
            <pc:sldMk cId="1417817139" sldId="889"/>
            <ac:spMk id="18" creationId="{E4BF7BED-CFDE-8DC8-90C7-463ABF4E783F}"/>
          </ac:spMkLst>
        </pc:spChg>
        <pc:spChg chg="del">
          <ac:chgData name="Jenifer Prince Devaraj" userId="c3fb109c-09d1-42a6-93f4-69472d709861" providerId="ADAL" clId="{C8C087FC-E5BB-4998-9945-A4D828E59DF7}" dt="2024-10-10T16:39:57.704" v="883" actId="478"/>
          <ac:spMkLst>
            <pc:docMk/>
            <pc:sldMk cId="1417817139" sldId="889"/>
            <ac:spMk id="19" creationId="{EFBADE6D-2C88-91A4-F792-95977630035B}"/>
          </ac:spMkLst>
        </pc:spChg>
        <pc:spChg chg="add del">
          <ac:chgData name="Jenifer Prince Devaraj" userId="c3fb109c-09d1-42a6-93f4-69472d709861" providerId="ADAL" clId="{C8C087FC-E5BB-4998-9945-A4D828E59DF7}" dt="2024-10-15T12:08:23.371" v="1417" actId="478"/>
          <ac:spMkLst>
            <pc:docMk/>
            <pc:sldMk cId="1417817139" sldId="889"/>
            <ac:spMk id="21" creationId="{F46DDB60-A736-16AB-FBB8-DAEFDA82D9E1}"/>
          </ac:spMkLst>
        </pc:spChg>
        <pc:spChg chg="del">
          <ac:chgData name="Jenifer Prince Devaraj" userId="c3fb109c-09d1-42a6-93f4-69472d709861" providerId="ADAL" clId="{C8C087FC-E5BB-4998-9945-A4D828E59DF7}" dt="2024-10-10T16:39:51.195" v="881" actId="478"/>
          <ac:spMkLst>
            <pc:docMk/>
            <pc:sldMk cId="1417817139" sldId="889"/>
            <ac:spMk id="23" creationId="{B88CA35F-5FF2-88A3-82A7-38E007F02BBB}"/>
          </ac:spMkLst>
        </pc:spChg>
        <pc:spChg chg="del">
          <ac:chgData name="Jenifer Prince Devaraj" userId="c3fb109c-09d1-42a6-93f4-69472d709861" providerId="ADAL" clId="{C8C087FC-E5BB-4998-9945-A4D828E59DF7}" dt="2024-10-10T16:24:48.290" v="389" actId="478"/>
          <ac:spMkLst>
            <pc:docMk/>
            <pc:sldMk cId="1417817139" sldId="889"/>
            <ac:spMk id="25" creationId="{CB901726-B3BD-C3B7-D921-9E3B3A762D11}"/>
          </ac:spMkLst>
        </pc:spChg>
        <pc:spChg chg="del">
          <ac:chgData name="Jenifer Prince Devaraj" userId="c3fb109c-09d1-42a6-93f4-69472d709861" providerId="ADAL" clId="{C8C087FC-E5BB-4998-9945-A4D828E59DF7}" dt="2024-10-10T16:24:44.461" v="387" actId="478"/>
          <ac:spMkLst>
            <pc:docMk/>
            <pc:sldMk cId="1417817139" sldId="889"/>
            <ac:spMk id="27" creationId="{3F410C73-AEC7-B70F-2872-DFE764D206E2}"/>
          </ac:spMkLst>
        </pc:spChg>
        <pc:spChg chg="add mod">
          <ac:chgData name="Jenifer Prince Devaraj" userId="c3fb109c-09d1-42a6-93f4-69472d709861" providerId="ADAL" clId="{C8C087FC-E5BB-4998-9945-A4D828E59DF7}" dt="2024-10-15T12:10:22.928" v="1457" actId="2711"/>
          <ac:spMkLst>
            <pc:docMk/>
            <pc:sldMk cId="1417817139" sldId="889"/>
            <ac:spMk id="30" creationId="{BE511A9B-BF38-1BBE-4A41-321D75744B96}"/>
          </ac:spMkLst>
        </pc:spChg>
        <pc:spChg chg="del">
          <ac:chgData name="Jenifer Prince Devaraj" userId="c3fb109c-09d1-42a6-93f4-69472d709861" providerId="ADAL" clId="{C8C087FC-E5BB-4998-9945-A4D828E59DF7}" dt="2024-10-10T16:24:46.448" v="388" actId="478"/>
          <ac:spMkLst>
            <pc:docMk/>
            <pc:sldMk cId="1417817139" sldId="889"/>
            <ac:spMk id="30" creationId="{C18493FC-04C6-7C1C-D22E-E11C2122C85D}"/>
          </ac:spMkLst>
        </pc:spChg>
        <pc:spChg chg="del">
          <ac:chgData name="Jenifer Prince Devaraj" userId="c3fb109c-09d1-42a6-93f4-69472d709861" providerId="ADAL" clId="{C8C087FC-E5BB-4998-9945-A4D828E59DF7}" dt="2024-10-10T16:24:38.724" v="385" actId="478"/>
          <ac:spMkLst>
            <pc:docMk/>
            <pc:sldMk cId="1417817139" sldId="889"/>
            <ac:spMk id="31" creationId="{805750C6-A3BC-DC80-4C75-6EF2B6AD2823}"/>
          </ac:spMkLst>
        </pc:spChg>
        <pc:spChg chg="mod">
          <ac:chgData name="Jenifer Prince Devaraj" userId="c3fb109c-09d1-42a6-93f4-69472d709861" providerId="ADAL" clId="{C8C087FC-E5BB-4998-9945-A4D828E59DF7}" dt="2024-10-10T16:38:18.046" v="869" actId="20577"/>
          <ac:spMkLst>
            <pc:docMk/>
            <pc:sldMk cId="1417817139" sldId="889"/>
            <ac:spMk id="34" creationId="{E5D0F81D-E7B9-95EF-516F-FDD2EE941C0D}"/>
          </ac:spMkLst>
        </pc:spChg>
        <pc:grpChg chg="mod">
          <ac:chgData name="Jenifer Prince Devaraj" userId="c3fb109c-09d1-42a6-93f4-69472d709861" providerId="ADAL" clId="{C8C087FC-E5BB-4998-9945-A4D828E59DF7}" dt="2024-10-15T12:08:57.306" v="1423"/>
          <ac:grpSpMkLst>
            <pc:docMk/>
            <pc:sldMk cId="1417817139" sldId="889"/>
            <ac:grpSpMk id="27" creationId="{2144EBA4-9DC5-1429-F224-E342F609B57C}"/>
          </ac:grpSpMkLst>
        </pc:grpChg>
        <pc:picChg chg="add mod">
          <ac:chgData name="Jenifer Prince Devaraj" userId="c3fb109c-09d1-42a6-93f4-69472d709861" providerId="ADAL" clId="{C8C087FC-E5BB-4998-9945-A4D828E59DF7}" dt="2024-10-10T16:36:14.526" v="795" actId="1035"/>
          <ac:picMkLst>
            <pc:docMk/>
            <pc:sldMk cId="1417817139" sldId="889"/>
            <ac:picMk id="6" creationId="{C177182E-8AB7-E572-C36C-2AC6D0D66812}"/>
          </ac:picMkLst>
        </pc:picChg>
        <pc:picChg chg="add mod">
          <ac:chgData name="Jenifer Prince Devaraj" userId="c3fb109c-09d1-42a6-93f4-69472d709861" providerId="ADAL" clId="{C8C087FC-E5BB-4998-9945-A4D828E59DF7}" dt="2024-10-10T16:27:18.217" v="445"/>
          <ac:picMkLst>
            <pc:docMk/>
            <pc:sldMk cId="1417817139" sldId="889"/>
            <ac:picMk id="7" creationId="{7EC776D6-AE6C-0080-2FB9-447B2EBFDE4B}"/>
          </ac:picMkLst>
        </pc:picChg>
        <pc:picChg chg="del">
          <ac:chgData name="Jenifer Prince Devaraj" userId="c3fb109c-09d1-42a6-93f4-69472d709861" providerId="ADAL" clId="{C8C087FC-E5BB-4998-9945-A4D828E59DF7}" dt="2024-10-10T16:24:54.978" v="392" actId="478"/>
          <ac:picMkLst>
            <pc:docMk/>
            <pc:sldMk cId="1417817139" sldId="889"/>
            <ac:picMk id="8" creationId="{6DBE94E5-BDFD-23FC-9811-EBECC4FC13DD}"/>
          </ac:picMkLst>
        </pc:picChg>
        <pc:picChg chg="add mod">
          <ac:chgData name="Jenifer Prince Devaraj" userId="c3fb109c-09d1-42a6-93f4-69472d709861" providerId="ADAL" clId="{C8C087FC-E5BB-4998-9945-A4D828E59DF7}" dt="2024-10-10T16:36:12.813" v="794" actId="1035"/>
          <ac:picMkLst>
            <pc:docMk/>
            <pc:sldMk cId="1417817139" sldId="889"/>
            <ac:picMk id="20" creationId="{126E5D57-0B91-52E2-183F-D110F088C491}"/>
          </ac:picMkLst>
        </pc:picChg>
        <pc:picChg chg="del">
          <ac:chgData name="Jenifer Prince Devaraj" userId="c3fb109c-09d1-42a6-93f4-69472d709861" providerId="ADAL" clId="{C8C087FC-E5BB-4998-9945-A4D828E59DF7}" dt="2024-10-10T16:24:40.251" v="386" actId="478"/>
          <ac:picMkLst>
            <pc:docMk/>
            <pc:sldMk cId="1417817139" sldId="889"/>
            <ac:picMk id="21" creationId="{93C7E50C-94E2-13C8-834D-D47E259FA28D}"/>
          </ac:picMkLst>
        </pc:picChg>
        <pc:picChg chg="del">
          <ac:chgData name="Jenifer Prince Devaraj" userId="c3fb109c-09d1-42a6-93f4-69472d709861" providerId="ADAL" clId="{C8C087FC-E5BB-4998-9945-A4D828E59DF7}" dt="2024-10-10T16:24:49.438" v="390" actId="478"/>
          <ac:picMkLst>
            <pc:docMk/>
            <pc:sldMk cId="1417817139" sldId="889"/>
            <ac:picMk id="24" creationId="{11E1A164-D0F4-EBD6-3108-11B600747702}"/>
          </ac:picMkLst>
        </pc:picChg>
        <pc:picChg chg="add mod">
          <ac:chgData name="Jenifer Prince Devaraj" userId="c3fb109c-09d1-42a6-93f4-69472d709861" providerId="ADAL" clId="{C8C087FC-E5BB-4998-9945-A4D828E59DF7}" dt="2024-10-15T12:10:25.280" v="1458" actId="1076"/>
          <ac:picMkLst>
            <pc:docMk/>
            <pc:sldMk cId="1417817139" sldId="889"/>
            <ac:picMk id="29" creationId="{AD914BB9-27AD-7132-2228-6B258E31113D}"/>
          </ac:picMkLst>
        </pc:picChg>
        <pc:picChg chg="del">
          <ac:chgData name="Jenifer Prince Devaraj" userId="c3fb109c-09d1-42a6-93f4-69472d709861" providerId="ADAL" clId="{C8C087FC-E5BB-4998-9945-A4D828E59DF7}" dt="2024-10-10T16:24:51.019" v="391" actId="478"/>
          <ac:picMkLst>
            <pc:docMk/>
            <pc:sldMk cId="1417817139" sldId="889"/>
            <ac:picMk id="29" creationId="{CA8E70DC-6CC2-14D7-6B3A-3DE9CC70A032}"/>
          </ac:picMkLst>
        </pc:picChg>
        <pc:picChg chg="add mod">
          <ac:chgData name="Jenifer Prince Devaraj" userId="c3fb109c-09d1-42a6-93f4-69472d709861" providerId="ADAL" clId="{C8C087FC-E5BB-4998-9945-A4D828E59DF7}" dt="2024-10-15T12:14:05.574" v="1464" actId="1076"/>
          <ac:picMkLst>
            <pc:docMk/>
            <pc:sldMk cId="1417817139" sldId="889"/>
            <ac:picMk id="31" creationId="{AA7F5385-F4DD-C748-EA63-794034A41951}"/>
          </ac:picMkLst>
        </pc:picChg>
        <pc:picChg chg="del">
          <ac:chgData name="Jenifer Prince Devaraj" userId="c3fb109c-09d1-42a6-93f4-69472d709861" providerId="ADAL" clId="{C8C087FC-E5BB-4998-9945-A4D828E59DF7}" dt="2024-10-10T16:32:16.119" v="593" actId="478"/>
          <ac:picMkLst>
            <pc:docMk/>
            <pc:sldMk cId="1417817139" sldId="889"/>
            <ac:picMk id="35" creationId="{BBCD429B-CE4E-E6A4-0278-25268C23F6DA}"/>
          </ac:picMkLst>
        </pc:picChg>
        <pc:picChg chg="add mod">
          <ac:chgData name="Jenifer Prince Devaraj" userId="c3fb109c-09d1-42a6-93f4-69472d709861" providerId="ADAL" clId="{C8C087FC-E5BB-4998-9945-A4D828E59DF7}" dt="2024-10-10T16:38:13.942" v="868" actId="1076"/>
          <ac:picMkLst>
            <pc:docMk/>
            <pc:sldMk cId="1417817139" sldId="889"/>
            <ac:picMk id="36" creationId="{A5A011E6-D11C-6975-BD9A-C86293EF17F1}"/>
          </ac:picMkLst>
        </pc:picChg>
        <pc:picChg chg="add mod">
          <ac:chgData name="Jenifer Prince Devaraj" userId="c3fb109c-09d1-42a6-93f4-69472d709861" providerId="ADAL" clId="{C8C087FC-E5BB-4998-9945-A4D828E59DF7}" dt="2024-10-10T16:38:10.461" v="867" actId="1076"/>
          <ac:picMkLst>
            <pc:docMk/>
            <pc:sldMk cId="1417817139" sldId="889"/>
            <ac:picMk id="38" creationId="{239469F1-B755-9B19-247E-0222B342DA88}"/>
          </ac:picMkLst>
        </pc:picChg>
        <pc:picChg chg="del mod">
          <ac:chgData name="Jenifer Prince Devaraj" userId="c3fb109c-09d1-42a6-93f4-69472d709861" providerId="ADAL" clId="{C8C087FC-E5BB-4998-9945-A4D828E59DF7}" dt="2024-10-10T16:26:11.111" v="444" actId="21"/>
          <ac:picMkLst>
            <pc:docMk/>
            <pc:sldMk cId="1417817139" sldId="889"/>
            <ac:picMk id="39" creationId="{7EC776D6-AE6C-0080-2FB9-447B2EBFDE4B}"/>
          </ac:picMkLst>
        </pc:picChg>
        <pc:picChg chg="del">
          <ac:chgData name="Jenifer Prince Devaraj" userId="c3fb109c-09d1-42a6-93f4-69472d709861" providerId="ADAL" clId="{C8C087FC-E5BB-4998-9945-A4D828E59DF7}" dt="2024-10-10T16:34:00.646" v="660" actId="478"/>
          <ac:picMkLst>
            <pc:docMk/>
            <pc:sldMk cId="1417817139" sldId="889"/>
            <ac:picMk id="41" creationId="{23407229-7988-551B-80C0-DD6C4149296C}"/>
          </ac:picMkLst>
        </pc:picChg>
        <pc:picChg chg="del">
          <ac:chgData name="Jenifer Prince Devaraj" userId="c3fb109c-09d1-42a6-93f4-69472d709861" providerId="ADAL" clId="{C8C087FC-E5BB-4998-9945-A4D828E59DF7}" dt="2024-10-10T16:32:22.415" v="596" actId="478"/>
          <ac:picMkLst>
            <pc:docMk/>
            <pc:sldMk cId="1417817139" sldId="889"/>
            <ac:picMk id="43" creationId="{D1A3FA87-8F08-2238-81E0-60DB1709F716}"/>
          </ac:picMkLst>
        </pc:picChg>
        <pc:picChg chg="add del">
          <ac:chgData name="Jenifer Prince Devaraj" userId="c3fb109c-09d1-42a6-93f4-69472d709861" providerId="ADAL" clId="{C8C087FC-E5BB-4998-9945-A4D828E59DF7}" dt="2024-10-10T16:38:57.641" v="871" actId="22"/>
          <ac:picMkLst>
            <pc:docMk/>
            <pc:sldMk cId="1417817139" sldId="889"/>
            <ac:picMk id="47" creationId="{0CAC6549-DF3C-B58B-2CC2-C3E32A85B992}"/>
          </ac:picMkLst>
        </pc:picChg>
        <pc:picChg chg="add del mod">
          <ac:chgData name="Jenifer Prince Devaraj" userId="c3fb109c-09d1-42a6-93f4-69472d709861" providerId="ADAL" clId="{C8C087FC-E5BB-4998-9945-A4D828E59DF7}" dt="2024-10-10T16:39:33.537" v="876" actId="478"/>
          <ac:picMkLst>
            <pc:docMk/>
            <pc:sldMk cId="1417817139" sldId="889"/>
            <ac:picMk id="49" creationId="{A1A0F50A-40C7-9CF8-7285-C51D870EBA3E}"/>
          </ac:picMkLst>
        </pc:picChg>
        <pc:picChg chg="add mod">
          <ac:chgData name="Jenifer Prince Devaraj" userId="c3fb109c-09d1-42a6-93f4-69472d709861" providerId="ADAL" clId="{C8C087FC-E5BB-4998-9945-A4D828E59DF7}" dt="2024-10-10T16:39:39.753" v="879" actId="1076"/>
          <ac:picMkLst>
            <pc:docMk/>
            <pc:sldMk cId="1417817139" sldId="889"/>
            <ac:picMk id="51" creationId="{50357DA8-6367-51E9-9654-4ACBB7BB3213}"/>
          </ac:picMkLst>
        </pc:picChg>
        <pc:inkChg chg="add del">
          <ac:chgData name="Jenifer Prince Devaraj" userId="c3fb109c-09d1-42a6-93f4-69472d709861" providerId="ADAL" clId="{C8C087FC-E5BB-4998-9945-A4D828E59DF7}" dt="2024-10-15T12:08:50.296" v="1419" actId="9405"/>
          <ac:inkMkLst>
            <pc:docMk/>
            <pc:sldMk cId="1417817139" sldId="889"/>
            <ac:inkMk id="23" creationId="{4EE0DF09-A768-DA8A-BFDD-26D9299D7C79}"/>
          </ac:inkMkLst>
        </pc:inkChg>
        <pc:inkChg chg="add mod">
          <ac:chgData name="Jenifer Prince Devaraj" userId="c3fb109c-09d1-42a6-93f4-69472d709861" providerId="ADAL" clId="{C8C087FC-E5BB-4998-9945-A4D828E59DF7}" dt="2024-10-15T12:08:57.306" v="1423"/>
          <ac:inkMkLst>
            <pc:docMk/>
            <pc:sldMk cId="1417817139" sldId="889"/>
            <ac:inkMk id="24" creationId="{FDFAED8D-BFEC-8B25-345F-2FDA4CEF84DF}"/>
          </ac:inkMkLst>
        </pc:inkChg>
        <pc:inkChg chg="add mod">
          <ac:chgData name="Jenifer Prince Devaraj" userId="c3fb109c-09d1-42a6-93f4-69472d709861" providerId="ADAL" clId="{C8C087FC-E5BB-4998-9945-A4D828E59DF7}" dt="2024-10-15T12:08:57.306" v="1423"/>
          <ac:inkMkLst>
            <pc:docMk/>
            <pc:sldMk cId="1417817139" sldId="889"/>
            <ac:inkMk id="25" creationId="{55D407D2-8E40-00CC-4AF9-B9C26944C03C}"/>
          </ac:inkMkLst>
        </pc:inkChg>
        <pc:inkChg chg="add mod">
          <ac:chgData name="Jenifer Prince Devaraj" userId="c3fb109c-09d1-42a6-93f4-69472d709861" providerId="ADAL" clId="{C8C087FC-E5BB-4998-9945-A4D828E59DF7}" dt="2024-10-15T12:08:57.306" v="1423"/>
          <ac:inkMkLst>
            <pc:docMk/>
            <pc:sldMk cId="1417817139" sldId="889"/>
            <ac:inkMk id="26" creationId="{416F8744-ADDB-4463-2753-326658FA6475}"/>
          </ac:inkMkLst>
        </pc:inkChg>
        <pc:cxnChg chg="add mod">
          <ac:chgData name="Jenifer Prince Devaraj" userId="c3fb109c-09d1-42a6-93f4-69472d709861" providerId="ADAL" clId="{C8C087FC-E5BB-4998-9945-A4D828E59DF7}" dt="2024-10-15T12:05:22.466" v="1392" actId="14100"/>
          <ac:cxnSpMkLst>
            <pc:docMk/>
            <pc:sldMk cId="1417817139" sldId="889"/>
            <ac:cxnSpMk id="4" creationId="{BDED2D16-BC8C-3001-103A-7CD9D0DF92EA}"/>
          </ac:cxnSpMkLst>
        </pc:cxnChg>
        <pc:cxnChg chg="add del mod">
          <ac:chgData name="Jenifer Prince Devaraj" userId="c3fb109c-09d1-42a6-93f4-69472d709861" providerId="ADAL" clId="{C8C087FC-E5BB-4998-9945-A4D828E59DF7}" dt="2024-10-15T12:07:51.304" v="1415" actId="478"/>
          <ac:cxnSpMkLst>
            <pc:docMk/>
            <pc:sldMk cId="1417817139" sldId="889"/>
            <ac:cxnSpMk id="11" creationId="{552FE4A6-9693-D78F-4F65-807E7D0428AE}"/>
          </ac:cxnSpMkLst>
        </pc:cxnChg>
        <pc:cxnChg chg="add mod">
          <ac:chgData name="Jenifer Prince Devaraj" userId="c3fb109c-09d1-42a6-93f4-69472d709861" providerId="ADAL" clId="{C8C087FC-E5BB-4998-9945-A4D828E59DF7}" dt="2024-10-10T16:35:34.717" v="692" actId="14100"/>
          <ac:cxnSpMkLst>
            <pc:docMk/>
            <pc:sldMk cId="1417817139" sldId="889"/>
            <ac:cxnSpMk id="22" creationId="{939B5968-1B6D-CAC8-5CC4-1A5B70A4183F}"/>
          </ac:cxnSpMkLst>
        </pc:cxnChg>
        <pc:cxnChg chg="add mod">
          <ac:chgData name="Jenifer Prince Devaraj" userId="c3fb109c-09d1-42a6-93f4-69472d709861" providerId="ADAL" clId="{C8C087FC-E5BB-4998-9945-A4D828E59DF7}" dt="2024-10-10T16:35:38.632" v="693" actId="14100"/>
          <ac:cxnSpMkLst>
            <pc:docMk/>
            <pc:sldMk cId="1417817139" sldId="889"/>
            <ac:cxnSpMk id="28" creationId="{FE529E52-C802-F702-E256-D72505F0244A}"/>
          </ac:cxnSpMkLst>
        </pc:cxnChg>
        <pc:cxnChg chg="del mod">
          <ac:chgData name="Jenifer Prince Devaraj" userId="c3fb109c-09d1-42a6-93f4-69472d709861" providerId="ADAL" clId="{C8C087FC-E5BB-4998-9945-A4D828E59DF7}" dt="2024-10-10T16:29:30.433" v="457" actId="21"/>
          <ac:cxnSpMkLst>
            <pc:docMk/>
            <pc:sldMk cId="1417817139" sldId="889"/>
            <ac:cxnSpMk id="45" creationId="{FE529E52-C802-F702-E256-D72505F0244A}"/>
          </ac:cxnSpMkLst>
        </pc:cxnChg>
        <pc:cxnChg chg="del mod">
          <ac:chgData name="Jenifer Prince Devaraj" userId="c3fb109c-09d1-42a6-93f4-69472d709861" providerId="ADAL" clId="{C8C087FC-E5BB-4998-9945-A4D828E59DF7}" dt="2024-10-10T16:29:11.298" v="452" actId="21"/>
          <ac:cxnSpMkLst>
            <pc:docMk/>
            <pc:sldMk cId="1417817139" sldId="889"/>
            <ac:cxnSpMk id="46" creationId="{939B5968-1B6D-CAC8-5CC4-1A5B70A4183F}"/>
          </ac:cxnSpMkLst>
        </pc:cxnChg>
      </pc:sldChg>
      <pc:sldChg chg="add del">
        <pc:chgData name="Jenifer Prince Devaraj" userId="c3fb109c-09d1-42a6-93f4-69472d709861" providerId="ADAL" clId="{C8C087FC-E5BB-4998-9945-A4D828E59DF7}" dt="2024-10-10T16:09:47.634" v="33" actId="2890"/>
        <pc:sldMkLst>
          <pc:docMk/>
          <pc:sldMk cId="3462493591" sldId="889"/>
        </pc:sldMkLst>
      </pc:sldChg>
      <pc:sldChg chg="addSp delSp modSp add mod ord">
        <pc:chgData name="Jenifer Prince Devaraj" userId="c3fb109c-09d1-42a6-93f4-69472d709861" providerId="ADAL" clId="{C8C087FC-E5BB-4998-9945-A4D828E59DF7}" dt="2024-10-15T12:15:23.298" v="1467"/>
        <pc:sldMkLst>
          <pc:docMk/>
          <pc:sldMk cId="3394818514" sldId="890"/>
        </pc:sldMkLst>
        <pc:spChg chg="add mod">
          <ac:chgData name="Jenifer Prince Devaraj" userId="c3fb109c-09d1-42a6-93f4-69472d709861" providerId="ADAL" clId="{C8C087FC-E5BB-4998-9945-A4D828E59DF7}" dt="2024-10-10T16:48:07.876" v="1062" actId="313"/>
          <ac:spMkLst>
            <pc:docMk/>
            <pc:sldMk cId="3394818514" sldId="890"/>
            <ac:spMk id="8" creationId="{7208D789-5B68-E11D-4737-FD250A5F4FA9}"/>
          </ac:spMkLst>
        </pc:spChg>
        <pc:spChg chg="add mod">
          <ac:chgData name="Jenifer Prince Devaraj" userId="c3fb109c-09d1-42a6-93f4-69472d709861" providerId="ADAL" clId="{C8C087FC-E5BB-4998-9945-A4D828E59DF7}" dt="2024-10-10T16:55:25.280" v="1133" actId="1076"/>
          <ac:spMkLst>
            <pc:docMk/>
            <pc:sldMk cId="3394818514" sldId="890"/>
            <ac:spMk id="21" creationId="{F3F23F60-8C46-F82A-189E-2431AB0B7324}"/>
          </ac:spMkLst>
        </pc:spChg>
        <pc:picChg chg="add mod">
          <ac:chgData name="Jenifer Prince Devaraj" userId="c3fb109c-09d1-42a6-93f4-69472d709861" providerId="ADAL" clId="{C8C087FC-E5BB-4998-9945-A4D828E59DF7}" dt="2024-10-15T12:14:12.470" v="1466"/>
          <ac:picMkLst>
            <pc:docMk/>
            <pc:sldMk cId="3394818514" sldId="890"/>
            <ac:picMk id="4" creationId="{49B9CBE3-9DEF-CD83-C24E-716A2FAE60FE}"/>
          </ac:picMkLst>
        </pc:picChg>
        <pc:picChg chg="add del mod">
          <ac:chgData name="Jenifer Prince Devaraj" userId="c3fb109c-09d1-42a6-93f4-69472d709861" providerId="ADAL" clId="{C8C087FC-E5BB-4998-9945-A4D828E59DF7}" dt="2024-10-10T16:46:42.855" v="1041" actId="478"/>
          <ac:picMkLst>
            <pc:docMk/>
            <pc:sldMk cId="3394818514" sldId="890"/>
            <ac:picMk id="6" creationId="{9FC7422C-2BE4-3C64-C57E-AEA5452682E4}"/>
          </ac:picMkLst>
        </pc:picChg>
        <pc:picChg chg="del">
          <ac:chgData name="Jenifer Prince Devaraj" userId="c3fb109c-09d1-42a6-93f4-69472d709861" providerId="ADAL" clId="{C8C087FC-E5BB-4998-9945-A4D828E59DF7}" dt="2024-10-10T16:40:51.486" v="892" actId="478"/>
          <ac:picMkLst>
            <pc:docMk/>
            <pc:sldMk cId="3394818514" sldId="890"/>
            <ac:picMk id="7" creationId="{26F3993E-43EF-7717-A1C2-3AF3BC91DD9D}"/>
          </ac:picMkLst>
        </pc:picChg>
        <pc:picChg chg="add del mod">
          <ac:chgData name="Jenifer Prince Devaraj" userId="c3fb109c-09d1-42a6-93f4-69472d709861" providerId="ADAL" clId="{C8C087FC-E5BB-4998-9945-A4D828E59DF7}" dt="2024-10-10T16:47:58.940" v="1058" actId="478"/>
          <ac:picMkLst>
            <pc:docMk/>
            <pc:sldMk cId="3394818514" sldId="890"/>
            <ac:picMk id="10" creationId="{D05D36B9-3A1F-87A5-E659-EC29D6A070B0}"/>
          </ac:picMkLst>
        </pc:picChg>
        <pc:picChg chg="add del mod">
          <ac:chgData name="Jenifer Prince Devaraj" userId="c3fb109c-09d1-42a6-93f4-69472d709861" providerId="ADAL" clId="{C8C087FC-E5BB-4998-9945-A4D828E59DF7}" dt="2024-10-10T16:53:36.932" v="1063" actId="478"/>
          <ac:picMkLst>
            <pc:docMk/>
            <pc:sldMk cId="3394818514" sldId="890"/>
            <ac:picMk id="12" creationId="{8626F427-CF39-6F06-BB8A-DA42E7CF6DDD}"/>
          </ac:picMkLst>
        </pc:picChg>
        <pc:picChg chg="add del mod">
          <ac:chgData name="Jenifer Prince Devaraj" userId="c3fb109c-09d1-42a6-93f4-69472d709861" providerId="ADAL" clId="{C8C087FC-E5BB-4998-9945-A4D828E59DF7}" dt="2024-10-10T16:53:40.348" v="1064" actId="478"/>
          <ac:picMkLst>
            <pc:docMk/>
            <pc:sldMk cId="3394818514" sldId="890"/>
            <ac:picMk id="14" creationId="{4A9118EB-0B91-BF15-76FD-87747C367C12}"/>
          </ac:picMkLst>
        </pc:picChg>
        <pc:picChg chg="add mod">
          <ac:chgData name="Jenifer Prince Devaraj" userId="c3fb109c-09d1-42a6-93f4-69472d709861" providerId="ADAL" clId="{C8C087FC-E5BB-4998-9945-A4D828E59DF7}" dt="2024-10-10T16:46:43.320" v="1042"/>
          <ac:picMkLst>
            <pc:docMk/>
            <pc:sldMk cId="3394818514" sldId="890"/>
            <ac:picMk id="15" creationId="{742B50AF-1403-771B-32D2-1ED378C3BAD0}"/>
          </ac:picMkLst>
        </pc:picChg>
        <pc:picChg chg="add mod">
          <ac:chgData name="Jenifer Prince Devaraj" userId="c3fb109c-09d1-42a6-93f4-69472d709861" providerId="ADAL" clId="{C8C087FC-E5BB-4998-9945-A4D828E59DF7}" dt="2024-10-10T16:47:00.476" v="1045" actId="1076"/>
          <ac:picMkLst>
            <pc:docMk/>
            <pc:sldMk cId="3394818514" sldId="890"/>
            <ac:picMk id="17" creationId="{C0B11AE2-231F-35DC-AF6A-A05D3348A2F1}"/>
          </ac:picMkLst>
        </pc:picChg>
        <pc:picChg chg="add mod">
          <ac:chgData name="Jenifer Prince Devaraj" userId="c3fb109c-09d1-42a6-93f4-69472d709861" providerId="ADAL" clId="{C8C087FC-E5BB-4998-9945-A4D828E59DF7}" dt="2024-10-15T12:15:23.298" v="1467"/>
          <ac:picMkLst>
            <pc:docMk/>
            <pc:sldMk cId="3394818514" sldId="890"/>
            <ac:picMk id="19" creationId="{CB8720D2-09F4-6031-261A-8F9C54FB62E6}"/>
          </ac:picMkLst>
        </pc:picChg>
        <pc:picChg chg="add del">
          <ac:chgData name="Jenifer Prince Devaraj" userId="c3fb109c-09d1-42a6-93f4-69472d709861" providerId="ADAL" clId="{C8C087FC-E5BB-4998-9945-A4D828E59DF7}" dt="2024-10-10T16:53:50.391" v="1068" actId="22"/>
          <ac:picMkLst>
            <pc:docMk/>
            <pc:sldMk cId="3394818514" sldId="890"/>
            <ac:picMk id="23" creationId="{1161A4CE-5F00-6C68-F0F7-B35CAB0A811F}"/>
          </ac:picMkLst>
        </pc:picChg>
        <pc:picChg chg="add mod">
          <ac:chgData name="Jenifer Prince Devaraj" userId="c3fb109c-09d1-42a6-93f4-69472d709861" providerId="ADAL" clId="{C8C087FC-E5BB-4998-9945-A4D828E59DF7}" dt="2024-10-10T16:54:09.064" v="1073" actId="1076"/>
          <ac:picMkLst>
            <pc:docMk/>
            <pc:sldMk cId="3394818514" sldId="890"/>
            <ac:picMk id="25" creationId="{E1ECAF97-C86C-6FB3-4E4C-911A3FCE1BF6}"/>
          </ac:picMkLst>
        </pc:picChg>
        <pc:picChg chg="add mod">
          <ac:chgData name="Jenifer Prince Devaraj" userId="c3fb109c-09d1-42a6-93f4-69472d709861" providerId="ADAL" clId="{C8C087FC-E5BB-4998-9945-A4D828E59DF7}" dt="2024-10-10T16:54:24.592" v="1076" actId="1076"/>
          <ac:picMkLst>
            <pc:docMk/>
            <pc:sldMk cId="3394818514" sldId="890"/>
            <ac:picMk id="27" creationId="{084E6FEA-0AA1-6410-375C-D5CB7A612945}"/>
          </ac:picMkLst>
        </pc:picChg>
      </pc:sldChg>
      <pc:sldChg chg="addSp delSp modSp add mod">
        <pc:chgData name="Jenifer Prince Devaraj" userId="c3fb109c-09d1-42a6-93f4-69472d709861" providerId="ADAL" clId="{C8C087FC-E5BB-4998-9945-A4D828E59DF7}" dt="2024-10-15T12:14:07.875" v="1465"/>
        <pc:sldMkLst>
          <pc:docMk/>
          <pc:sldMk cId="14581685" sldId="891"/>
        </pc:sldMkLst>
        <pc:picChg chg="add mod">
          <ac:chgData name="Jenifer Prince Devaraj" userId="c3fb109c-09d1-42a6-93f4-69472d709861" providerId="ADAL" clId="{C8C087FC-E5BB-4998-9945-A4D828E59DF7}" dt="2024-10-15T12:14:07.875" v="1465"/>
          <ac:picMkLst>
            <pc:docMk/>
            <pc:sldMk cId="14581685" sldId="891"/>
            <ac:picMk id="4" creationId="{74E6CAB3-6EE0-6FD5-4ECE-5CF6FF7AC84C}"/>
          </ac:picMkLst>
        </pc:picChg>
        <pc:picChg chg="add del">
          <ac:chgData name="Jenifer Prince Devaraj" userId="c3fb109c-09d1-42a6-93f4-69472d709861" providerId="ADAL" clId="{C8C087FC-E5BB-4998-9945-A4D828E59DF7}" dt="2024-10-10T16:46:37.074" v="1040" actId="21"/>
          <ac:picMkLst>
            <pc:docMk/>
            <pc:sldMk cId="14581685" sldId="891"/>
            <ac:picMk id="7" creationId="{742B50AF-1403-771B-32D2-1ED378C3BAD0}"/>
          </ac:picMkLst>
        </pc:picChg>
        <pc:picChg chg="mod">
          <ac:chgData name="Jenifer Prince Devaraj" userId="c3fb109c-09d1-42a6-93f4-69472d709861" providerId="ADAL" clId="{C8C087FC-E5BB-4998-9945-A4D828E59DF7}" dt="2024-10-10T16:46:21.393" v="1036"/>
          <ac:picMkLst>
            <pc:docMk/>
            <pc:sldMk cId="14581685" sldId="891"/>
            <ac:picMk id="10" creationId="{D05D36B9-3A1F-87A5-E659-EC29D6A070B0}"/>
          </ac:picMkLst>
        </pc:picChg>
      </pc:sldChg>
      <pc:sldChg chg="addSp delSp add del mod">
        <pc:chgData name="Jenifer Prince Devaraj" userId="c3fb109c-09d1-42a6-93f4-69472d709861" providerId="ADAL" clId="{C8C087FC-E5BB-4998-9945-A4D828E59DF7}" dt="2024-10-10T22:28:44.450" v="1150" actId="47"/>
        <pc:sldMkLst>
          <pc:docMk/>
          <pc:sldMk cId="2679863212" sldId="892"/>
        </pc:sldMkLst>
        <pc:spChg chg="del">
          <ac:chgData name="Jenifer Prince Devaraj" userId="c3fb109c-09d1-42a6-93f4-69472d709861" providerId="ADAL" clId="{C8C087FC-E5BB-4998-9945-A4D828E59DF7}" dt="2024-10-10T21:26:33.838" v="1143" actId="478"/>
          <ac:spMkLst>
            <pc:docMk/>
            <pc:sldMk cId="2679863212" sldId="892"/>
            <ac:spMk id="7" creationId="{B247BDBD-0B9F-BE85-20A3-8D20E13BBC12}"/>
          </ac:spMkLst>
        </pc:spChg>
        <pc:picChg chg="add del">
          <ac:chgData name="Jenifer Prince Devaraj" userId="c3fb109c-09d1-42a6-93f4-69472d709861" providerId="ADAL" clId="{C8C087FC-E5BB-4998-9945-A4D828E59DF7}" dt="2024-10-10T22:28:39.134" v="1148" actId="478"/>
          <ac:picMkLst>
            <pc:docMk/>
            <pc:sldMk cId="2679863212" sldId="892"/>
            <ac:picMk id="6" creationId="{96DD1729-1C7C-4713-005F-D14BA533A081}"/>
          </ac:picMkLst>
        </pc:picChg>
      </pc:sldChg>
      <pc:sldChg chg="addSp delSp add del mod">
        <pc:chgData name="Jenifer Prince Devaraj" userId="c3fb109c-09d1-42a6-93f4-69472d709861" providerId="ADAL" clId="{C8C087FC-E5BB-4998-9945-A4D828E59DF7}" dt="2024-10-10T23:19:35.435" v="1162" actId="47"/>
        <pc:sldMkLst>
          <pc:docMk/>
          <pc:sldMk cId="426514961" sldId="893"/>
        </pc:sldMkLst>
        <pc:picChg chg="del">
          <ac:chgData name="Jenifer Prince Devaraj" userId="c3fb109c-09d1-42a6-93f4-69472d709861" providerId="ADAL" clId="{C8C087FC-E5BB-4998-9945-A4D828E59DF7}" dt="2024-10-10T21:35:32.629" v="1146" actId="478"/>
          <ac:picMkLst>
            <pc:docMk/>
            <pc:sldMk cId="426514961" sldId="893"/>
            <ac:picMk id="6" creationId="{96DD1729-1C7C-4713-005F-D14BA533A081}"/>
          </ac:picMkLst>
        </pc:picChg>
        <pc:picChg chg="add del">
          <ac:chgData name="Jenifer Prince Devaraj" userId="c3fb109c-09d1-42a6-93f4-69472d709861" providerId="ADAL" clId="{C8C087FC-E5BB-4998-9945-A4D828E59DF7}" dt="2024-10-10T22:28:42.366" v="1149" actId="478"/>
          <ac:picMkLst>
            <pc:docMk/>
            <pc:sldMk cId="426514961" sldId="893"/>
            <ac:picMk id="7" creationId="{50205918-689C-5DDA-AB06-81FF7CCD573A}"/>
          </ac:picMkLst>
        </pc:picChg>
        <pc:picChg chg="add">
          <ac:chgData name="Jenifer Prince Devaraj" userId="c3fb109c-09d1-42a6-93f4-69472d709861" providerId="ADAL" clId="{C8C087FC-E5BB-4998-9945-A4D828E59DF7}" dt="2024-10-10T22:28:48.943" v="1151" actId="22"/>
          <ac:picMkLst>
            <pc:docMk/>
            <pc:sldMk cId="426514961" sldId="893"/>
            <ac:picMk id="9" creationId="{D6FDA9A3-26E3-47EA-5194-172FF3314DF6}"/>
          </ac:picMkLst>
        </pc:picChg>
      </pc:sldChg>
      <pc:sldChg chg="add">
        <pc:chgData name="Jenifer Prince Devaraj" userId="c3fb109c-09d1-42a6-93f4-69472d709861" providerId="ADAL" clId="{C8C087FC-E5BB-4998-9945-A4D828E59DF7}" dt="2024-10-10T23:18:49.358" v="1161"/>
        <pc:sldMkLst>
          <pc:docMk/>
          <pc:sldMk cId="3823996469" sldId="894"/>
        </pc:sldMkLst>
      </pc:sldChg>
      <pc:sldChg chg="add">
        <pc:chgData name="Jenifer Prince Devaraj" userId="c3fb109c-09d1-42a6-93f4-69472d709861" providerId="ADAL" clId="{C8C087FC-E5BB-4998-9945-A4D828E59DF7}" dt="2024-10-10T23:18:49.358" v="1161"/>
        <pc:sldMkLst>
          <pc:docMk/>
          <pc:sldMk cId="340148381" sldId="895"/>
        </pc:sldMkLst>
      </pc:sldChg>
      <pc:sldChg chg="addSp delSp modSp add mod">
        <pc:chgData name="Jenifer Prince Devaraj" userId="c3fb109c-09d1-42a6-93f4-69472d709861" providerId="ADAL" clId="{C8C087FC-E5BB-4998-9945-A4D828E59DF7}" dt="2024-10-15T12:22:53.312" v="1480" actId="1076"/>
        <pc:sldMkLst>
          <pc:docMk/>
          <pc:sldMk cId="3485092754" sldId="896"/>
        </pc:sldMkLst>
        <pc:picChg chg="add mod">
          <ac:chgData name="Jenifer Prince Devaraj" userId="c3fb109c-09d1-42a6-93f4-69472d709861" providerId="ADAL" clId="{C8C087FC-E5BB-4998-9945-A4D828E59DF7}" dt="2024-10-15T12:22:37.016" v="1475" actId="1076"/>
          <ac:picMkLst>
            <pc:docMk/>
            <pc:sldMk cId="3485092754" sldId="896"/>
            <ac:picMk id="8" creationId="{30EAFF24-4FDA-892E-694A-377DC88ACDF1}"/>
          </ac:picMkLst>
        </pc:picChg>
        <pc:picChg chg="del">
          <ac:chgData name="Jenifer Prince Devaraj" userId="c3fb109c-09d1-42a6-93f4-69472d709861" providerId="ADAL" clId="{C8C087FC-E5BB-4998-9945-A4D828E59DF7}" dt="2024-10-15T12:22:31.082" v="1472" actId="478"/>
          <ac:picMkLst>
            <pc:docMk/>
            <pc:sldMk cId="3485092754" sldId="896"/>
            <ac:picMk id="10" creationId="{6AC15A66-543E-D00E-9595-0F9E17634362}"/>
          </ac:picMkLst>
        </pc:picChg>
        <pc:picChg chg="add mod">
          <ac:chgData name="Jenifer Prince Devaraj" userId="c3fb109c-09d1-42a6-93f4-69472d709861" providerId="ADAL" clId="{C8C087FC-E5BB-4998-9945-A4D828E59DF7}" dt="2024-10-15T12:22:53.312" v="1480" actId="1076"/>
          <ac:picMkLst>
            <pc:docMk/>
            <pc:sldMk cId="3485092754" sldId="896"/>
            <ac:picMk id="11" creationId="{4E304F8A-6C70-BD96-C647-31539E0D884E}"/>
          </ac:picMkLst>
        </pc:picChg>
        <pc:picChg chg="del">
          <ac:chgData name="Jenifer Prince Devaraj" userId="c3fb109c-09d1-42a6-93f4-69472d709861" providerId="ADAL" clId="{C8C087FC-E5BB-4998-9945-A4D828E59DF7}" dt="2024-10-15T12:22:38.481" v="1476" actId="478"/>
          <ac:picMkLst>
            <pc:docMk/>
            <pc:sldMk cId="3485092754" sldId="896"/>
            <ac:picMk id="15" creationId="{3DBEA9DF-7A33-69E5-A769-E1D3B78A0837}"/>
          </ac:picMkLst>
        </pc:picChg>
      </pc:sldChg>
      <pc:sldChg chg="addSp delSp modSp add mod">
        <pc:chgData name="Jenifer Prince Devaraj" userId="c3fb109c-09d1-42a6-93f4-69472d709861" providerId="ADAL" clId="{C8C087FC-E5BB-4998-9945-A4D828E59DF7}" dt="2024-10-15T12:23:53.462" v="1491" actId="1076"/>
        <pc:sldMkLst>
          <pc:docMk/>
          <pc:sldMk cId="1013055444" sldId="897"/>
        </pc:sldMkLst>
        <pc:picChg chg="add del mod">
          <ac:chgData name="Jenifer Prince Devaraj" userId="c3fb109c-09d1-42a6-93f4-69472d709861" providerId="ADAL" clId="{C8C087FC-E5BB-4998-9945-A4D828E59DF7}" dt="2024-10-15T12:23:16.965" v="1481" actId="478"/>
          <ac:picMkLst>
            <pc:docMk/>
            <pc:sldMk cId="1013055444" sldId="897"/>
            <ac:picMk id="4" creationId="{5C8A9C6F-B467-5948-1B41-1D853C454F00}"/>
          </ac:picMkLst>
        </pc:picChg>
        <pc:picChg chg="del">
          <ac:chgData name="Jenifer Prince Devaraj" userId="c3fb109c-09d1-42a6-93f4-69472d709861" providerId="ADAL" clId="{C8C087FC-E5BB-4998-9945-A4D828E59DF7}" dt="2024-10-15T12:23:22.524" v="1484" actId="478"/>
          <ac:picMkLst>
            <pc:docMk/>
            <pc:sldMk cId="1013055444" sldId="897"/>
            <ac:picMk id="6" creationId="{E737FCCD-CF41-7054-076A-E5AC04FAF73E}"/>
          </ac:picMkLst>
        </pc:picChg>
        <pc:picChg chg="add del mod">
          <ac:chgData name="Jenifer Prince Devaraj" userId="c3fb109c-09d1-42a6-93f4-69472d709861" providerId="ADAL" clId="{C8C087FC-E5BB-4998-9945-A4D828E59DF7}" dt="2024-10-15T12:23:18.523" v="1482" actId="478"/>
          <ac:picMkLst>
            <pc:docMk/>
            <pc:sldMk cId="1013055444" sldId="897"/>
            <ac:picMk id="7" creationId="{9E9B186D-066F-D8FC-2428-EC54854F3943}"/>
          </ac:picMkLst>
        </pc:picChg>
        <pc:picChg chg="add mod">
          <ac:chgData name="Jenifer Prince Devaraj" userId="c3fb109c-09d1-42a6-93f4-69472d709861" providerId="ADAL" clId="{C8C087FC-E5BB-4998-9945-A4D828E59DF7}" dt="2024-10-15T12:23:28.685" v="1486" actId="1367"/>
          <ac:picMkLst>
            <pc:docMk/>
            <pc:sldMk cId="1013055444" sldId="897"/>
            <ac:picMk id="9" creationId="{788D70D8-658C-7244-718F-628B037D690A}"/>
          </ac:picMkLst>
        </pc:picChg>
        <pc:picChg chg="add mod">
          <ac:chgData name="Jenifer Prince Devaraj" userId="c3fb109c-09d1-42a6-93f4-69472d709861" providerId="ADAL" clId="{C8C087FC-E5BB-4998-9945-A4D828E59DF7}" dt="2024-10-15T12:23:53.462" v="1491" actId="1076"/>
          <ac:picMkLst>
            <pc:docMk/>
            <pc:sldMk cId="1013055444" sldId="897"/>
            <ac:picMk id="10" creationId="{85AD7AAE-65C1-52DF-C0C5-BCB31B0671DB}"/>
          </ac:picMkLst>
        </pc:picChg>
        <pc:picChg chg="del">
          <ac:chgData name="Jenifer Prince Devaraj" userId="c3fb109c-09d1-42a6-93f4-69472d709861" providerId="ADAL" clId="{C8C087FC-E5BB-4998-9945-A4D828E59DF7}" dt="2024-10-15T12:23:33.268" v="1487" actId="478"/>
          <ac:picMkLst>
            <pc:docMk/>
            <pc:sldMk cId="1013055444" sldId="897"/>
            <ac:picMk id="17" creationId="{90C60986-DE9B-F33C-7BAA-7B3ABAF04037}"/>
          </ac:picMkLst>
        </pc:picChg>
      </pc:sldChg>
      <pc:sldChg chg="add">
        <pc:chgData name="Jenifer Prince Devaraj" userId="c3fb109c-09d1-42a6-93f4-69472d709861" providerId="ADAL" clId="{C8C087FC-E5BB-4998-9945-A4D828E59DF7}" dt="2024-10-10T23:18:49.358" v="1161"/>
        <pc:sldMkLst>
          <pc:docMk/>
          <pc:sldMk cId="2525029679" sldId="898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5T12:08:53.89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0 238 24575,'2'14'0,"-1"1"0,2-1 0,0 0 0,1 0 0,0 0 0,11 22 0,-4-6 0,15 33 0,35 58 0,-29-58 0,-29-56 0,1 0 0,0-1 0,0 0 0,0 1 0,1-2 0,0 1 0,0 0 0,0-1 0,10 8 0,1 0 0,-1 1 0,24 30 0,4 2 0,-18-20 0,-9-10 0,0-1 0,29 22 0,-32-27 0,0 1 0,-1 0 0,20 25 0,-18-20 0,28 26 0,-24-27 0,-13-10 0,0 0 0,0-1 0,0 0 0,1 0 0,-1-1 0,1 1 0,0-1 0,0 0 0,0-1 0,0 1 0,12 1 0,25 5 0,-4-1 0,1-2 0,57 2 0,-54-8 0,60 8 0,-47-2 0,111-5 0,-86-2 0,244 1 0,-315 0 0,1-1 0,-1 0 0,0-1 0,0 0 0,-1-1 0,1 0 0,11-5 0,8-6 0,26-16 0,10-7 0,-36 22 0,26-19 0,23-13 0,-60 37 0,0-1 0,-1 0 0,31-27 0,12-7 0,-43 33 0,0 0 0,-1-1 0,23-23 0,22-26 0,-37 40 0,27-33 0,-33 31 0,51-69 0,-62 82 0,0-1 0,-1 0 0,-1 0 0,0-1 0,0 0 0,4-21 0,-6 13 0,2 0 0,1 0 0,0 1 0,15-30 0,-17 39 7,0 0 0,0 0-1,-1 0 1,0 0-1,0 0 1,0-19 0,-3-70-259,-1 48-908,1 36-5666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5T12:08:55.85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0 231 24575,'5'-5'0,"10"-4"0,4-4 0,2-6 0,6-3 0,-1-1 0,-1-4 0,3 1 0,-4 1 0,-3 5 0,-2 4 0,-6 2 0,-1 3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5T12:08:56.78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24575,'5'1'0,"-1"-1"0,0 2 0,1-1 0,-1 0 0,0 1 0,0 0 0,0 0 0,5 3 0,4 2 0,0 0 0,-1 1 0,0 0 0,-1 1 0,0 0 0,11 12 0,-11-10 0,1 0 0,0-1 0,1-1 0,14 9 0,-3-7-49,-18-9-82,-1 1-1,1-1 0,-1 1 1,0 0-1,0 0 1,0 0-1,0 1 0,0 0 1,4 5-1,-2 2-6694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90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3.png"/><Relationship Id="rId4" Type="http://schemas.openxmlformats.org/officeDocument/2006/relationships/image" Target="../media/image32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Relationship Id="rId6" Type="http://schemas.microsoft.com/office/2007/relationships/hdphoto" Target="../media/hdphoto2.wdp"/><Relationship Id="rId11" Type="http://schemas.openxmlformats.org/officeDocument/2006/relationships/image" Target="../media/image31.png"/><Relationship Id="rId5" Type="http://schemas.openxmlformats.org/officeDocument/2006/relationships/image" Target="../media/image26.png"/><Relationship Id="rId10" Type="http://schemas.openxmlformats.org/officeDocument/2006/relationships/image" Target="../media/image30.png"/><Relationship Id="rId4" Type="http://schemas.microsoft.com/office/2007/relationships/hdphoto" Target="../media/hdphoto1.wdp"/><Relationship Id="rId9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420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8.png"/><Relationship Id="rId5" Type="http://schemas.microsoft.com/office/2007/relationships/hdphoto" Target="../media/hdphoto3.wdp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0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8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40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.xml"/><Relationship Id="rId5" Type="http://schemas.microsoft.com/office/2007/relationships/hdphoto" Target="../media/hdphoto4.wdp"/><Relationship Id="rId4" Type="http://schemas.openxmlformats.org/officeDocument/2006/relationships/image" Target="../media/image70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3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microsoft.com/office/2007/relationships/hdphoto" Target="../media/hdphoto5.wdp"/><Relationship Id="rId7" Type="http://schemas.openxmlformats.org/officeDocument/2006/relationships/image" Target="../media/image600.png"/><Relationship Id="rId12" Type="http://schemas.openxmlformats.org/officeDocument/2006/relationships/image" Target="../media/image73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9.png"/><Relationship Id="rId11" Type="http://schemas.openxmlformats.org/officeDocument/2006/relationships/image" Target="../media/image83.png"/><Relationship Id="rId5" Type="http://schemas.openxmlformats.org/officeDocument/2006/relationships/image" Target="../media/image77.png"/><Relationship Id="rId10" Type="http://schemas.openxmlformats.org/officeDocument/2006/relationships/image" Target="../media/image82.png"/><Relationship Id="rId4" Type="http://schemas.openxmlformats.org/officeDocument/2006/relationships/image" Target="../media/image76.png"/><Relationship Id="rId9" Type="http://schemas.openxmlformats.org/officeDocument/2006/relationships/image" Target="../media/image81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13" Type="http://schemas.openxmlformats.org/officeDocument/2006/relationships/customXml" Target="../ink/ink2.xml"/><Relationship Id="rId18" Type="http://schemas.microsoft.com/office/2007/relationships/hdphoto" Target="../media/hdphoto6.wdp"/><Relationship Id="rId3" Type="http://schemas.openxmlformats.org/officeDocument/2006/relationships/image" Target="../media/image670.png"/><Relationship Id="rId7" Type="http://schemas.microsoft.com/office/2007/relationships/hdphoto" Target="../media/hdphoto5.wdp"/><Relationship Id="rId12" Type="http://schemas.openxmlformats.org/officeDocument/2006/relationships/image" Target="../media/image89.png"/><Relationship Id="rId17" Type="http://schemas.openxmlformats.org/officeDocument/2006/relationships/image" Target="../media/image92.png"/><Relationship Id="rId2" Type="http://schemas.openxmlformats.org/officeDocument/2006/relationships/image" Target="../media/image650.png"/><Relationship Id="rId16" Type="http://schemas.openxmlformats.org/officeDocument/2006/relationships/image" Target="../media/image9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4.png"/><Relationship Id="rId11" Type="http://schemas.openxmlformats.org/officeDocument/2006/relationships/customXml" Target="../ink/ink1.xml"/><Relationship Id="rId5" Type="http://schemas.openxmlformats.org/officeDocument/2006/relationships/image" Target="../media/image85.png"/><Relationship Id="rId15" Type="http://schemas.openxmlformats.org/officeDocument/2006/relationships/customXml" Target="../ink/ink3.xml"/><Relationship Id="rId10" Type="http://schemas.openxmlformats.org/officeDocument/2006/relationships/image" Target="../media/image88.png"/><Relationship Id="rId19" Type="http://schemas.openxmlformats.org/officeDocument/2006/relationships/image" Target="../media/image73.png"/><Relationship Id="rId4" Type="http://schemas.openxmlformats.org/officeDocument/2006/relationships/image" Target="../media/image84.png"/><Relationship Id="rId9" Type="http://schemas.openxmlformats.org/officeDocument/2006/relationships/image" Target="../media/image87.png"/><Relationship Id="rId14" Type="http://schemas.openxmlformats.org/officeDocument/2006/relationships/image" Target="../media/image9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7" Type="http://schemas.openxmlformats.org/officeDocument/2006/relationships/image" Target="../media/image73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6.png"/><Relationship Id="rId5" Type="http://schemas.openxmlformats.org/officeDocument/2006/relationships/image" Target="../media/image95.png"/><Relationship Id="rId4" Type="http://schemas.microsoft.com/office/2007/relationships/hdphoto" Target="../media/hdphoto7.wdp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3.png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Lecture 		: 5</a:t>
            </a:r>
          </a:p>
          <a:p>
            <a:r>
              <a:rPr lang="en-GB" sz="2400" b="1" dirty="0">
                <a:latin typeface="Arial"/>
                <a:cs typeface="Arial"/>
              </a:rPr>
              <a:t>Topic			: Fourier Series &amp; Fourier Transform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3851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 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Basics of Fourier Series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Basics of Fourier Transform</a:t>
            </a: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083467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Fourier Series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D155C2-7C33-289A-CCAD-9194F4F1D39C}"/>
              </a:ext>
            </a:extLst>
          </p:cNvPr>
          <p:cNvSpPr txBox="1"/>
          <p:nvPr/>
        </p:nvSpPr>
        <p:spPr>
          <a:xfrm>
            <a:off x="153761" y="1596843"/>
            <a:ext cx="9997168" cy="1565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tabLst>
                <a:tab pos="4484688" algn="l"/>
              </a:tabLst>
            </a:pPr>
            <a:r>
              <a:rPr lang="en-GB" sz="2200" b="1" dirty="0">
                <a:latin typeface="Book Antiqua" panose="02040602050305030304" pitchFamily="18" charset="0"/>
              </a:rPr>
              <a:t>Example :</a:t>
            </a:r>
          </a:p>
          <a:p>
            <a:pPr>
              <a:lnSpc>
                <a:spcPct val="150000"/>
              </a:lnSpc>
              <a:tabLst>
                <a:tab pos="4484688" algn="l"/>
              </a:tabLst>
            </a:pPr>
            <a:r>
              <a:rPr lang="en-GB" sz="2200" dirty="0">
                <a:latin typeface="Book Antiqua" panose="02040602050305030304" pitchFamily="18" charset="0"/>
              </a:rPr>
              <a:t>Find the Fourier series for the given square wave.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484688" algn="l"/>
              </a:tabLst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8B47E3-5375-A98B-9A90-1D4FE4BB39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2991" y="2799669"/>
            <a:ext cx="3846058" cy="230478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8C80119-393D-255E-BAE2-D82FD13E43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3828" y="5278184"/>
            <a:ext cx="6587807" cy="1082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156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083467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Fourier Series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E6861A2-9078-DE34-AEAE-7F5FC4E4AEB9}"/>
                  </a:ext>
                </a:extLst>
              </p:cNvPr>
              <p:cNvSpPr txBox="1"/>
              <p:nvPr/>
            </p:nvSpPr>
            <p:spPr>
              <a:xfrm>
                <a:off x="462642" y="1945239"/>
                <a:ext cx="9927771" cy="28026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400" dirty="0"/>
                  <a:t>The general Fourier series for a periodic function 𝑓(𝑡) is:</a:t>
                </a:r>
              </a:p>
              <a:p>
                <a:pPr>
                  <a:lnSpc>
                    <a:spcPct val="150000"/>
                  </a:lnSpc>
                </a:pPr>
                <a:endParaRPr lang="en-GB" sz="2400" dirty="0"/>
              </a:p>
              <a:p>
                <a:pPr>
                  <a:lnSpc>
                    <a:spcPct val="150000"/>
                  </a:lnSpc>
                </a:pPr>
                <a:endParaRPr lang="en-GB" sz="2400" dirty="0"/>
              </a:p>
              <a:p>
                <a:pPr>
                  <a:lnSpc>
                    <a:spcPct val="150000"/>
                  </a:lnSpc>
                </a:pPr>
                <a:r>
                  <a:rPr lang="en-GB" sz="2400" dirty="0"/>
                  <a:t>Since the square wave is odd, it contains only sine terms, meaning all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dirty="0" smtClean="0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GB" sz="2400" b="0" i="1" dirty="0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sz="2400" dirty="0"/>
                  <a:t>​ coefficients are zero. </a:t>
                </a: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E6861A2-9078-DE34-AEAE-7F5FC4E4AEB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642" y="1945239"/>
                <a:ext cx="9927771" cy="2802627"/>
              </a:xfrm>
              <a:prstGeom prst="rect">
                <a:avLst/>
              </a:prstGeom>
              <a:blipFill>
                <a:blip r:embed="rId2"/>
                <a:stretch>
                  <a:fillRect l="-983" b="-41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008DDA00-A0DD-915A-BCDF-F7C4547B7D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7348" y="2685450"/>
            <a:ext cx="5095875" cy="933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1EB5627-A261-14A3-A40A-0C254DC258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4869" y="4977927"/>
            <a:ext cx="31527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110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083467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Fourier Series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68A3A47-1421-EA41-3646-F6070F3249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2147" y="2061482"/>
            <a:ext cx="5429250" cy="39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876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083467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Fourier Series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F577FD-D3D0-0772-35A4-C80C83953D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90" y="1889351"/>
            <a:ext cx="4362450" cy="22955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054F04D-15F4-F775-C40D-7C7B3B0F8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2042" y="4461142"/>
            <a:ext cx="3333750" cy="14287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25C4E7B-D7C5-8963-7A35-88A267754DC6}"/>
              </a:ext>
            </a:extLst>
          </p:cNvPr>
          <p:cNvSpPr txBox="1"/>
          <p:nvPr/>
        </p:nvSpPr>
        <p:spPr>
          <a:xfrm>
            <a:off x="318980" y="4079275"/>
            <a:ext cx="743766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For even n:					</a:t>
            </a:r>
            <a:r>
              <a:rPr lang="en-GB" sz="2200" dirty="0">
                <a:latin typeface="Book Antiqua" panose="02040602050305030304" pitchFamily="18" charset="0"/>
              </a:rPr>
              <a:t>Therefore,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121D5DD-C5FD-A99F-6A58-A83823A851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4983" y="4422234"/>
            <a:ext cx="2542603" cy="84535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1B6B3E6-A5BF-120B-61E8-2D881F01D9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58638" y="5168839"/>
            <a:ext cx="1311730" cy="69298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607D67F-9BF5-3977-B423-F990D0E717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3428" y="5140774"/>
            <a:ext cx="1374321" cy="749118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899E2EE-F538-32BD-C1D8-B0E0E284F82E}"/>
              </a:ext>
            </a:extLst>
          </p:cNvPr>
          <p:cNvCxnSpPr>
            <a:cxnSpLocks/>
          </p:cNvCxnSpPr>
          <p:nvPr/>
        </p:nvCxnSpPr>
        <p:spPr>
          <a:xfrm>
            <a:off x="5638800" y="1850571"/>
            <a:ext cx="0" cy="388075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37AACBBB-1A9B-CE46-CCDE-79C6F3123D6C}"/>
              </a:ext>
            </a:extLst>
          </p:cNvPr>
          <p:cNvSpPr txBox="1"/>
          <p:nvPr/>
        </p:nvSpPr>
        <p:spPr>
          <a:xfrm>
            <a:off x="5825791" y="1723958"/>
            <a:ext cx="743766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For odd n: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B99D7B5C-3C9F-EFE8-95DD-8FEEC86A4B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8881" y="2098608"/>
            <a:ext cx="2295525" cy="674083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9B508739-2B2B-096D-01E5-9FFA454DABD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37615" y="2711147"/>
            <a:ext cx="1585911" cy="755741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B4DAE6DF-F19B-BCD1-01C6-9CB6C2E56B3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27519" y="3336215"/>
            <a:ext cx="1643061" cy="730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010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6200" y="1203210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Fourier Series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E04249-25EB-0EC7-D11B-D3D1D0369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9204" y="2480656"/>
            <a:ext cx="5067300" cy="9048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9FA55D-F765-4974-81C5-958902B3DE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2305" y="4107420"/>
            <a:ext cx="7305675" cy="90487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3476AA9-8D99-62E3-78C2-1E11D5154B45}"/>
              </a:ext>
            </a:extLst>
          </p:cNvPr>
          <p:cNvSpPr/>
          <p:nvPr/>
        </p:nvSpPr>
        <p:spPr>
          <a:xfrm>
            <a:off x="1539538" y="3978441"/>
            <a:ext cx="7468391" cy="1027964"/>
          </a:xfrm>
          <a:prstGeom prst="rect">
            <a:avLst/>
          </a:prstGeom>
          <a:solidFill>
            <a:srgbClr val="4472C4">
              <a:alpha val="45882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9615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48195" y="994958"/>
            <a:ext cx="10576262" cy="7146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000" b="1" dirty="0">
                <a:latin typeface="Book Antiqua" panose="02040602050305030304" pitchFamily="18" charset="0"/>
              </a:rPr>
              <a:t>Fourier Series : Complex or Exponential Form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A10B15-ED10-FAA6-A7FA-B06731DEEBFE}"/>
              </a:ext>
            </a:extLst>
          </p:cNvPr>
          <p:cNvSpPr txBox="1"/>
          <p:nvPr/>
        </p:nvSpPr>
        <p:spPr>
          <a:xfrm>
            <a:off x="707571" y="1889634"/>
            <a:ext cx="744038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The trigonometric function of Fourier Series is</a:t>
            </a: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r>
              <a:rPr lang="en-GB" sz="2200" dirty="0">
                <a:latin typeface="Book Antiqua" panose="02040602050305030304" pitchFamily="18" charset="0"/>
              </a:rPr>
              <a:t>The Euler's formula for cosine term is </a:t>
            </a: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r>
              <a:rPr lang="en-GB" sz="2200" dirty="0">
                <a:latin typeface="Book Antiqua" panose="02040602050305030304" pitchFamily="18" charset="0"/>
              </a:rPr>
              <a:t>The Euler's formula for sine term is </a:t>
            </a: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D568EF2-1DFC-2D5F-FDF2-7D1DEFE060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929" y="2473632"/>
            <a:ext cx="4293054" cy="6623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9EF9D97-7F29-5D76-9A59-0FA9FC7085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3429" y="3719941"/>
            <a:ext cx="2914650" cy="7007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4AD2494-73D7-0214-2596-4B6CDADF08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4568" y="5143375"/>
            <a:ext cx="2914651" cy="720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3885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48195" y="994958"/>
            <a:ext cx="10576262" cy="7146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000" b="1" dirty="0">
                <a:latin typeface="Book Antiqua" panose="02040602050305030304" pitchFamily="18" charset="0"/>
              </a:rPr>
              <a:t>Fourier Series : Complex or Exponential Form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A10B15-ED10-FAA6-A7FA-B06731DEEBFE}"/>
              </a:ext>
            </a:extLst>
          </p:cNvPr>
          <p:cNvSpPr txBox="1"/>
          <p:nvPr/>
        </p:nvSpPr>
        <p:spPr>
          <a:xfrm>
            <a:off x="707571" y="1889634"/>
            <a:ext cx="744038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On Substituting Cosine and Sine terms we get</a:t>
            </a: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A8E8D0-E04D-7D32-3EEC-DA989FA14F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386" y="2364240"/>
            <a:ext cx="6835618" cy="97168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8D92F63-9528-7D6A-EDE9-3DD9B9E150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3885" y="3441074"/>
            <a:ext cx="6186133" cy="87511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9A67EAFF-C826-57E3-58FE-F6C7B1288A0B}"/>
                  </a:ext>
                </a:extLst>
              </p:cNvPr>
              <p:cNvSpPr/>
              <p:nvPr/>
            </p:nvSpPr>
            <p:spPr>
              <a:xfrm>
                <a:off x="10340640" y="2213348"/>
                <a:ext cx="800101" cy="484414"/>
              </a:xfrm>
              <a:prstGeom prst="rect">
                <a:avLst/>
              </a:prstGeom>
              <a:solidFill>
                <a:srgbClr val="4472C4">
                  <a:alpha val="52941"/>
                </a:srgb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GB" i="1" smtClean="0">
                              <a:ln w="0"/>
                              <a:solidFill>
                                <a:schemeClr val="tx1"/>
                              </a:solidFill>
                              <a:effectLst>
                                <a:outerShdw blurRad="38100" dist="19050" dir="2700000" algn="tl" rotWithShape="0">
                                  <a:schemeClr val="dk1">
                                    <a:alpha val="40000"/>
                                  </a:scheme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GB" i="1" smtClean="0">
                                  <a:ln w="0"/>
                                  <a:solidFill>
                                    <a:schemeClr val="tx1"/>
                                  </a:solidFill>
                                  <a:effectLst>
                                    <a:outerShdw blurRad="38100" dist="19050" dir="2700000" algn="tl" rotWithShape="0">
                                      <a:schemeClr val="dk1">
                                        <a:alpha val="40000"/>
                                      </a:schemeClr>
                                    </a:outerShdw>
                                  </a:effectLst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 smtClean="0">
                                  <a:ln w="0"/>
                                  <a:solidFill>
                                    <a:schemeClr val="tx1"/>
                                  </a:solidFill>
                                  <a:effectLst>
                                    <a:outerShdw blurRad="38100" dist="19050" dir="2700000" algn="tl" rotWithShape="0">
                                      <a:schemeClr val="dk1">
                                        <a:alpha val="40000"/>
                                      </a:schemeClr>
                                    </a:outerShdw>
                                  </a:effectLst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i="1" smtClean="0">
                                  <a:ln w="0"/>
                                  <a:solidFill>
                                    <a:schemeClr val="tx1"/>
                                  </a:solidFill>
                                  <a:effectLst>
                                    <a:outerShdw blurRad="38100" dist="19050" dir="2700000" algn="tl" rotWithShape="0">
                                      <a:schemeClr val="dk1">
                                        <a:alpha val="40000"/>
                                      </a:schemeClr>
                                    </a:outerShdw>
                                  </a:effectLst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den>
                          </m:f>
                          <m:r>
                            <a:rPr lang="en-GB" i="1" smtClean="0">
                              <a:ln w="0"/>
                              <a:solidFill>
                                <a:schemeClr val="tx1"/>
                              </a:solidFill>
                              <a:effectLst>
                                <a:outerShdw blurRad="38100" dist="19050" dir="2700000" algn="tl" rotWithShape="0">
                                  <a:schemeClr val="dk1">
                                    <a:alpha val="40000"/>
                                  </a:scheme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  <m:t>=−</m:t>
                          </m:r>
                          <m:r>
                            <a:rPr lang="en-GB" b="0" i="1" smtClean="0">
                              <a:ln w="0"/>
                              <a:solidFill>
                                <a:schemeClr val="tx1"/>
                              </a:solidFill>
                              <a:effectLst>
                                <a:outerShdw blurRad="38100" dist="19050" dir="2700000" algn="tl" rotWithShape="0">
                                  <a:schemeClr val="dk1">
                                    <a:alpha val="40000"/>
                                  </a:schemeClr>
                                </a:outerShdw>
                              </a:effectLst>
                              <a:latin typeface="Cambria Math" panose="02040503050406030204" pitchFamily="18" charset="0"/>
                            </a:rPr>
                            <m:t>𝑗</m:t>
                          </m:r>
                        </m:e>
                      </m:box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9A67EAFF-C826-57E3-58FE-F6C7B1288A0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40640" y="2213348"/>
                <a:ext cx="800101" cy="484414"/>
              </a:xfrm>
              <a:prstGeom prst="rect">
                <a:avLst/>
              </a:prstGeom>
              <a:blipFill>
                <a:blip r:embed="rId4"/>
                <a:stretch>
                  <a:fillRect b="-73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4" name="Picture 23">
            <a:extLst>
              <a:ext uri="{FF2B5EF4-FFF2-40B4-BE49-F238E27FC236}">
                <a16:creationId xmlns:a16="http://schemas.microsoft.com/office/drawing/2014/main" id="{0F3F3F00-A97C-4C7B-515E-E3EBD06418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7676" y="4531481"/>
            <a:ext cx="3638550" cy="179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91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48195" y="994958"/>
            <a:ext cx="10576262" cy="7146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000" b="1" dirty="0">
                <a:latin typeface="Book Antiqua" panose="02040602050305030304" pitchFamily="18" charset="0"/>
              </a:rPr>
              <a:t>Fourier Series : Complex or Exponential Form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0483A6-C194-84E8-F2F4-4A955D33B2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07" y="1959429"/>
            <a:ext cx="5905500" cy="4572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6EC1070-D664-8E6C-17AF-0693288EED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87080" y="3391819"/>
            <a:ext cx="3900874" cy="178100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DE1B8A9-2F1D-31DE-BE31-B5A81A3B1B8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96000" y="3332248"/>
            <a:ext cx="4031116" cy="178100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5595143-410D-A81B-5607-395D9F2BD2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11024" y="2480632"/>
            <a:ext cx="2497591" cy="74565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71058A1-CF9A-0ADB-F85C-5DAD987A180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47348" y="2514555"/>
            <a:ext cx="2497591" cy="71976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EDAC3BF-7F18-6657-CAC3-629878B0565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93671" y="5638380"/>
            <a:ext cx="3528332" cy="64151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EFB9BED5-FC05-9032-B456-84E061D2C6F2}"/>
              </a:ext>
            </a:extLst>
          </p:cNvPr>
          <p:cNvSpPr txBox="1"/>
          <p:nvPr/>
        </p:nvSpPr>
        <p:spPr>
          <a:xfrm>
            <a:off x="707571" y="5453743"/>
            <a:ext cx="33963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Therefore, </a:t>
            </a:r>
            <a:r>
              <a:rPr lang="en-GB" sz="2000" i="1" dirty="0">
                <a:latin typeface="Book Antiqua" panose="02040602050305030304" pitchFamily="18" charset="0"/>
              </a:rPr>
              <a:t>f(t) </a:t>
            </a:r>
            <a:r>
              <a:rPr lang="en-GB" sz="2000" dirty="0">
                <a:latin typeface="Book Antiqua" panose="02040602050305030304" pitchFamily="18" charset="0"/>
              </a:rPr>
              <a:t>is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F0096D1-7E79-D59A-7716-CF5D736C3C1D}"/>
              </a:ext>
            </a:extLst>
          </p:cNvPr>
          <p:cNvCxnSpPr>
            <a:cxnSpLocks/>
          </p:cNvCxnSpPr>
          <p:nvPr/>
        </p:nvCxnSpPr>
        <p:spPr>
          <a:xfrm flipV="1">
            <a:off x="7974613" y="2789521"/>
            <a:ext cx="184230" cy="7701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28">
            <a:extLst>
              <a:ext uri="{FF2B5EF4-FFF2-40B4-BE49-F238E27FC236}">
                <a16:creationId xmlns:a16="http://schemas.microsoft.com/office/drawing/2014/main" id="{11F47F68-30E9-4326-6551-947AF74EC326}"/>
              </a:ext>
            </a:extLst>
          </p:cNvPr>
          <p:cNvPicPr>
            <a:picLocks noChangeAspect="1"/>
          </p:cNvPicPr>
          <p:nvPr/>
        </p:nvPicPr>
        <p:blipFill>
          <a:blip r:embed="rId10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433908" y="2177144"/>
            <a:ext cx="2135581" cy="529293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B7C52D33-439A-9EC1-8A4C-728ED64FD7C0}"/>
              </a:ext>
            </a:extLst>
          </p:cNvPr>
          <p:cNvPicPr>
            <a:picLocks noChangeAspect="1"/>
          </p:cNvPicPr>
          <p:nvPr/>
        </p:nvPicPr>
        <p:blipFill>
          <a:blip r:embed="rId11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569489" y="2719871"/>
            <a:ext cx="2273221" cy="561940"/>
          </a:xfrm>
          <a:prstGeom prst="rect">
            <a:avLst/>
          </a:prstGeom>
        </p:spPr>
      </p:pic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52802519-E258-F4BE-43B8-D0A33F9F9A34}"/>
              </a:ext>
            </a:extLst>
          </p:cNvPr>
          <p:cNvCxnSpPr>
            <a:cxnSpLocks/>
          </p:cNvCxnSpPr>
          <p:nvPr/>
        </p:nvCxnSpPr>
        <p:spPr>
          <a:xfrm flipV="1">
            <a:off x="9237356" y="3226290"/>
            <a:ext cx="548901" cy="4822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57488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48195" y="994958"/>
            <a:ext cx="10576262" cy="7146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000" b="1" dirty="0">
                <a:latin typeface="Book Antiqua" panose="02040602050305030304" pitchFamily="18" charset="0"/>
              </a:rPr>
              <a:t>Fourier Series : Complex or Exponential Form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FB9BED5-FC05-9032-B456-84E061D2C6F2}"/>
              </a:ext>
            </a:extLst>
          </p:cNvPr>
          <p:cNvSpPr txBox="1"/>
          <p:nvPr/>
        </p:nvSpPr>
        <p:spPr>
          <a:xfrm>
            <a:off x="1230086" y="4249383"/>
            <a:ext cx="339634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Therefore, </a:t>
            </a:r>
            <a:r>
              <a:rPr lang="en-GB" sz="2200" i="1" dirty="0">
                <a:latin typeface="Book Antiqua" panose="02040602050305030304" pitchFamily="18" charset="0"/>
              </a:rPr>
              <a:t>f(t) </a:t>
            </a:r>
            <a:r>
              <a:rPr lang="en-GB" sz="2200" dirty="0">
                <a:latin typeface="Book Antiqua" panose="02040602050305030304" pitchFamily="18" charset="0"/>
              </a:rPr>
              <a:t>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5D155C2-7C33-289A-CCAD-9194F4F1D39C}"/>
                  </a:ext>
                </a:extLst>
              </p:cNvPr>
              <p:cNvSpPr txBox="1"/>
              <p:nvPr/>
            </p:nvSpPr>
            <p:spPr>
              <a:xfrm>
                <a:off x="523875" y="1834927"/>
                <a:ext cx="10236654" cy="208140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4484688" algn="l"/>
                  </a:tabLst>
                </a:pPr>
                <a:r>
                  <a:rPr lang="en-GB" sz="2200" dirty="0">
                    <a:latin typeface="Book Antiqua" panose="02040602050305030304" pitchFamily="18" charset="0"/>
                  </a:rPr>
                  <a:t>The periodic function </a:t>
                </a:r>
                <a:r>
                  <a:rPr lang="en-GB" sz="2200" i="1" dirty="0">
                    <a:latin typeface="Book Antiqua" panose="02040602050305030304" pitchFamily="18" charset="0"/>
                  </a:rPr>
                  <a:t>f(t) </a:t>
                </a:r>
                <a:r>
                  <a:rPr lang="en-GB" sz="2200" dirty="0">
                    <a:latin typeface="Book Antiqua" panose="02040602050305030304" pitchFamily="18" charset="0"/>
                  </a:rPr>
                  <a:t>may be expressed mathematically by an infinite set of positive and negative frequency components. </a:t>
                </a:r>
              </a:p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4484688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400" dirty="0">
                    <a:latin typeface="Book Antiqua" panose="02040602050305030304" pitchFamily="18" charset="0"/>
                  </a:rPr>
                  <a:t>may be included under the </a:t>
                </a:r>
                <a:r>
                  <a:rPr lang="en-GB" sz="2400" dirty="0">
                    <a:latin typeface="Book Antiqua" panose="02040602050305030304" pitchFamily="18" charset="0"/>
                    <a:ea typeface="Cambria Math" panose="02040503050406030204" pitchFamily="18" charset="0"/>
                  </a:rPr>
                  <a:t>𝞢</a:t>
                </a:r>
                <a:r>
                  <a:rPr lang="en-GB" sz="2400" dirty="0">
                    <a:latin typeface="Book Antiqua" panose="02040602050305030304" pitchFamily="18" charset="0"/>
                  </a:rPr>
                  <a:t> sign by using the value of n = 0</a:t>
                </a:r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5D155C2-7C33-289A-CCAD-9194F4F1D39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875" y="1834927"/>
                <a:ext cx="10236654" cy="2081404"/>
              </a:xfrm>
              <a:prstGeom prst="rect">
                <a:avLst/>
              </a:prstGeom>
              <a:blipFill>
                <a:blip r:embed="rId2"/>
                <a:stretch>
                  <a:fillRect l="-715" b="-61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>
            <a:extLst>
              <a:ext uri="{FF2B5EF4-FFF2-40B4-BE49-F238E27FC236}">
                <a16:creationId xmlns:a16="http://schemas.microsoft.com/office/drawing/2014/main" id="{D413F697-69C1-A05D-FE34-48C44197C7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4287" y="4835588"/>
            <a:ext cx="2756128" cy="908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0763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277986"/>
            <a:ext cx="10576262" cy="7146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000" b="1" dirty="0">
                <a:latin typeface="Book Antiqua" panose="02040602050305030304" pitchFamily="18" charset="0"/>
              </a:rPr>
              <a:t>Fourier Transform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5D155C2-7C33-289A-CCAD-9194F4F1D39C}"/>
                  </a:ext>
                </a:extLst>
              </p:cNvPr>
              <p:cNvSpPr txBox="1"/>
              <p:nvPr/>
            </p:nvSpPr>
            <p:spPr>
              <a:xfrm>
                <a:off x="503749" y="2168802"/>
                <a:ext cx="9665154" cy="52563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>
                  <a:lnSpc>
                    <a:spcPct val="150000"/>
                  </a:lnSpc>
                  <a:buFont typeface="Arial" panose="020B0604020202020204" pitchFamily="34" charset="0"/>
                  <a:buChar char="•"/>
                  <a:tabLst>
                    <a:tab pos="4484688" algn="l"/>
                  </a:tabLst>
                </a:pPr>
                <a:r>
                  <a:rPr lang="en-GB" sz="2200" dirty="0">
                    <a:solidFill>
                      <a:schemeClr val="tx1"/>
                    </a:solidFill>
                    <a:latin typeface="Book Antiqua" panose="02040602050305030304" pitchFamily="18" charset="0"/>
                  </a:rPr>
                  <a:t>Fourier Transform are defined for aperiodic signals.</a:t>
                </a:r>
              </a:p>
              <a:p>
                <a:pPr marL="342900" indent="-342900">
                  <a:lnSpc>
                    <a:spcPct val="150000"/>
                  </a:lnSpc>
                  <a:buFont typeface="Arial" panose="020B0604020202020204" pitchFamily="34" charset="0"/>
                  <a:buChar char="•"/>
                  <a:tabLst>
                    <a:tab pos="4484688" algn="l"/>
                  </a:tabLst>
                </a:pPr>
                <a:r>
                  <a:rPr lang="en-GB" sz="2200" dirty="0">
                    <a:solidFill>
                      <a:schemeClr val="tx1"/>
                    </a:solidFill>
                    <a:latin typeface="Book Antiqua" panose="02040602050305030304" pitchFamily="18" charset="0"/>
                  </a:rPr>
                  <a:t>Fourier Transform converts a time-domain function 𝑓(𝑡) into a frequency-domain function 𝐹(𝜔). </a:t>
                </a:r>
              </a:p>
              <a:p>
                <a:pPr lvl="1">
                  <a:lnSpc>
                    <a:spcPct val="150000"/>
                  </a:lnSpc>
                  <a:tabLst>
                    <a:tab pos="4484688" algn="l"/>
                  </a:tabLst>
                </a:pPr>
                <a:endParaRPr lang="en-GB" sz="2200" dirty="0">
                  <a:solidFill>
                    <a:schemeClr val="tx1"/>
                  </a:solidFill>
                  <a:latin typeface="Book Antiqua" panose="02040602050305030304" pitchFamily="18" charset="0"/>
                </a:endParaRPr>
              </a:p>
              <a:p>
                <a:pPr lvl="1">
                  <a:lnSpc>
                    <a:spcPct val="150000"/>
                  </a:lnSpc>
                  <a:tabLst>
                    <a:tab pos="4484688" algn="l"/>
                  </a:tabLst>
                </a:pPr>
                <a:r>
                  <a:rPr lang="en-GB" sz="2200" dirty="0">
                    <a:solidFill>
                      <a:schemeClr val="tx1"/>
                    </a:solidFill>
                    <a:latin typeface="Book Antiqua" panose="02040602050305030304" pitchFamily="18" charset="0"/>
                  </a:rPr>
                  <a:t>It can be written as</a:t>
                </a:r>
              </a:p>
              <a:p>
                <a:pPr>
                  <a:lnSpc>
                    <a:spcPct val="150000"/>
                  </a:lnSpc>
                  <a:tabLst>
                    <a:tab pos="3406775" algn="l"/>
                  </a:tabLst>
                </a:pPr>
                <a:r>
                  <a:rPr lang="en-GB" sz="2200" dirty="0">
                    <a:solidFill>
                      <a:schemeClr val="tx1"/>
                    </a:solidFill>
                    <a:latin typeface="Book Antiqua" panose="02040602050305030304" pitchFamily="18" charset="0"/>
                  </a:rPr>
                  <a:t>	</a:t>
                </a:r>
                <a:r>
                  <a:rPr lang="en-GB" sz="2200" b="0" dirty="0">
                    <a:latin typeface="Book Antiqua" panose="0204060205030503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𝐹</m:t>
                    </m:r>
                    <m:r>
                      <a:rPr lang="en-GB" sz="22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2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200" dirty="0">
                    <a:solidFill>
                      <a:schemeClr val="tx1"/>
                    </a:solidFill>
                    <a:latin typeface="Book Antiqua" panose="02040602050305030304" pitchFamily="18" charset="0"/>
                  </a:rPr>
                  <a:t>= </a:t>
                </a:r>
                <a14:m>
                  <m:oMath xmlns:m="http://schemas.openxmlformats.org/officeDocument/2006/math">
                    <m:nary>
                      <m:naryPr>
                        <m:limLoc m:val="undOvr"/>
                        <m:ctrlPr>
                          <a:rPr lang="el-GR" sz="22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m:rPr>
                            <m:brk m:alnAt="24"/>
                          </m:rPr>
                          <a:rPr lang="en-GB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∞</m:t>
                        </m:r>
                      </m:sub>
                      <m:sup>
                        <m:r>
                          <a:rPr lang="el-GR" sz="22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∞</m:t>
                        </m:r>
                      </m:sup>
                      <m:e>
                        <m:r>
                          <a:rPr lang="en-GB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  <m:r>
                          <a:rPr lang="en-GB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nary>
                    <m:sSup>
                      <m:sSupPr>
                        <m:ctrlPr>
                          <a:rPr lang="el-GR" sz="22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2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𝜔</m:t>
                        </m:r>
                        <m:r>
                          <a:rPr lang="en-GB" sz="2200" b="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sz="22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𝑑𝑡</m:t>
                    </m:r>
                  </m:oMath>
                </a14:m>
                <a:endParaRPr lang="en-GB" sz="2200" dirty="0">
                  <a:solidFill>
                    <a:schemeClr val="tx1"/>
                  </a:solidFill>
                  <a:latin typeface="Book Antiqua" panose="02040602050305030304" pitchFamily="18" charset="0"/>
                </a:endParaRPr>
              </a:p>
              <a:p>
                <a:pPr marL="342900" indent="-342900">
                  <a:lnSpc>
                    <a:spcPct val="150000"/>
                  </a:lnSpc>
                  <a:buFont typeface="Arial" panose="020B0604020202020204" pitchFamily="34" charset="0"/>
                  <a:buChar char="•"/>
                  <a:tabLst>
                    <a:tab pos="3406775" algn="l"/>
                  </a:tabLst>
                </a:pPr>
                <a:endParaRPr lang="en-GB" sz="2200" dirty="0">
                  <a:solidFill>
                    <a:schemeClr val="tx1"/>
                  </a:solidFill>
                  <a:latin typeface="Book Antiqua" panose="02040602050305030304" pitchFamily="18" charset="0"/>
                </a:endParaRPr>
              </a:p>
              <a:p>
                <a:pPr marL="342900" indent="-342900">
                  <a:lnSpc>
                    <a:spcPct val="150000"/>
                  </a:lnSpc>
                  <a:buFont typeface="Arial" panose="020B0604020202020204" pitchFamily="34" charset="0"/>
                  <a:buChar char="•"/>
                  <a:tabLst>
                    <a:tab pos="3406775" algn="l"/>
                  </a:tabLst>
                </a:pPr>
                <a:endParaRPr lang="en-GB" sz="2200" dirty="0">
                  <a:solidFill>
                    <a:schemeClr val="tx1"/>
                  </a:solidFill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  <a:tabLst>
                    <a:tab pos="4484688" algn="l"/>
                  </a:tabLst>
                </a:pPr>
                <a:r>
                  <a:rPr lang="en-GB" sz="2200" dirty="0">
                    <a:latin typeface="Book Antiqua" panose="02040602050305030304" pitchFamily="18" charset="0"/>
                  </a:rPr>
                  <a:t>     </a:t>
                </a:r>
              </a:p>
              <a:p>
                <a:pPr>
                  <a:lnSpc>
                    <a:spcPct val="150000"/>
                  </a:lnSpc>
                  <a:tabLst>
                    <a:tab pos="4484688" algn="l"/>
                  </a:tabLst>
                </a:pPr>
                <a:r>
                  <a:rPr lang="en-GB" sz="2200" dirty="0">
                    <a:latin typeface="Book Antiqua" panose="02040602050305030304" pitchFamily="18" charset="0"/>
                  </a:rPr>
                  <a:t>                      </a:t>
                </a: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5D155C2-7C33-289A-CCAD-9194F4F1D39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749" y="2168802"/>
                <a:ext cx="9665154" cy="5256375"/>
              </a:xfrm>
              <a:prstGeom prst="rect">
                <a:avLst/>
              </a:prstGeom>
              <a:blipFill>
                <a:blip r:embed="rId2"/>
                <a:stretch>
                  <a:fillRect l="-757" r="-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086323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083467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Relationship between Fourier Series and Fourier Transform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D155C2-7C33-289A-CCAD-9194F4F1D39C}"/>
              </a:ext>
            </a:extLst>
          </p:cNvPr>
          <p:cNvSpPr txBox="1"/>
          <p:nvPr/>
        </p:nvSpPr>
        <p:spPr>
          <a:xfrm>
            <a:off x="453118" y="1954669"/>
            <a:ext cx="9997168" cy="1565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tabLst>
                <a:tab pos="4484688" algn="l"/>
              </a:tabLst>
            </a:pPr>
            <a:r>
              <a:rPr lang="en-GB" sz="2200" b="1" dirty="0">
                <a:latin typeface="Book Antiqua" panose="02040602050305030304" pitchFamily="18" charset="0"/>
              </a:rPr>
              <a:t>Example :</a:t>
            </a:r>
          </a:p>
          <a:p>
            <a:pPr>
              <a:lnSpc>
                <a:spcPct val="150000"/>
              </a:lnSpc>
              <a:tabLst>
                <a:tab pos="4484688" algn="l"/>
              </a:tabLst>
            </a:pPr>
            <a:r>
              <a:rPr lang="en-GB" sz="2200" dirty="0">
                <a:latin typeface="Book Antiqua" panose="02040602050305030304" pitchFamily="18" charset="0"/>
              </a:rPr>
              <a:t>Find the Fourier series for the given square wave.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484688" algn="l"/>
              </a:tabLst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BB860B-4F80-2529-EB48-686205BA2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3175" y="3185432"/>
            <a:ext cx="5817054" cy="2710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9964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083467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Relationship between Fourier Series and Fourier Transform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6861A2-9078-DE34-AEAE-7F5FC4E4AEB9}"/>
              </a:ext>
            </a:extLst>
          </p:cNvPr>
          <p:cNvSpPr txBox="1"/>
          <p:nvPr/>
        </p:nvSpPr>
        <p:spPr>
          <a:xfrm>
            <a:off x="968828" y="3501896"/>
            <a:ext cx="8980716" cy="1694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For a square wave that alternates between 𝐴 and 0 with period 𝑇 and is symmetric around zero, the Fourier series is composed only of cosine terms due to the even symmetry i.e., 𝑓(𝑡)=𝑓(−𝑡)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DC5C8D1-D126-D69D-D2B6-8EBB184B8078}"/>
              </a:ext>
            </a:extLst>
          </p:cNvPr>
          <p:cNvSpPr/>
          <p:nvPr/>
        </p:nvSpPr>
        <p:spPr>
          <a:xfrm>
            <a:off x="620484" y="3568671"/>
            <a:ext cx="9329060" cy="1694631"/>
          </a:xfrm>
          <a:prstGeom prst="rect">
            <a:avLst/>
          </a:prstGeom>
          <a:solidFill>
            <a:srgbClr val="4472C4">
              <a:alpha val="34118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AEE07A-7D19-A511-5E17-FE46642F9C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190" y="1687388"/>
            <a:ext cx="8338457" cy="4486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1AB96EB-8853-7B6A-BB29-3082802181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0556" y="2168189"/>
            <a:ext cx="3595007" cy="1187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483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083467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Relationship between Fourier Series and Fourier Transform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E6861A2-9078-DE34-AEAE-7F5FC4E4AEB9}"/>
                  </a:ext>
                </a:extLst>
              </p:cNvPr>
              <p:cNvSpPr txBox="1"/>
              <p:nvPr/>
            </p:nvSpPr>
            <p:spPr>
              <a:xfrm>
                <a:off x="462642" y="1945239"/>
                <a:ext cx="9927771" cy="28026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400" dirty="0"/>
                  <a:t>The general Fourier series for a periodic function 𝑓(𝑡) is:</a:t>
                </a:r>
              </a:p>
              <a:p>
                <a:pPr>
                  <a:lnSpc>
                    <a:spcPct val="150000"/>
                  </a:lnSpc>
                </a:pPr>
                <a:endParaRPr lang="en-GB" sz="2400" dirty="0"/>
              </a:p>
              <a:p>
                <a:pPr>
                  <a:lnSpc>
                    <a:spcPct val="150000"/>
                  </a:lnSpc>
                </a:pPr>
                <a:endParaRPr lang="en-GB" sz="2400" dirty="0"/>
              </a:p>
              <a:p>
                <a:pPr>
                  <a:lnSpc>
                    <a:spcPct val="150000"/>
                  </a:lnSpc>
                </a:pPr>
                <a:r>
                  <a:rPr lang="en-GB" sz="2400" dirty="0"/>
                  <a:t>Since the square wave is even, it contains only cosine terms, meaning all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dirty="0" smtClean="0">
                            <a:latin typeface="Cambria Math" panose="02040503050406030204" pitchFamily="18" charset="0"/>
                          </a:rPr>
                          <m:t>𝑏</m:t>
                        </m:r>
                      </m:e>
                      <m:sub>
                        <m:r>
                          <a:rPr lang="en-GB" sz="2400" b="0" i="1" dirty="0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sz="2400" dirty="0"/>
                  <a:t>​ coefficients are zero. </a:t>
                </a: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E6861A2-9078-DE34-AEAE-7F5FC4E4AEB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642" y="1945239"/>
                <a:ext cx="9927771" cy="2802627"/>
              </a:xfrm>
              <a:prstGeom prst="rect">
                <a:avLst/>
              </a:prstGeom>
              <a:blipFill>
                <a:blip r:embed="rId2"/>
                <a:stretch>
                  <a:fillRect l="-983" b="-41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008DDA00-A0DD-915A-BCDF-F7C4547B7D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7348" y="2685450"/>
            <a:ext cx="5095875" cy="933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065503-C33E-7BEA-4C84-7F3FDB3F9F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25369" y="5302992"/>
            <a:ext cx="809625" cy="6572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0EAFF24-4FDA-892E-694A-377DC88ACD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9457" y="5176196"/>
            <a:ext cx="1810430" cy="10747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E304F8A-6C70-BD96-C647-31539E0D884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0900" y="5198178"/>
            <a:ext cx="3260952" cy="1030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0927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083467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Relationship between Fourier Series and Fourier Transform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B0A0BAE-AE56-1BF3-B9A7-897D622037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0067" y="3156453"/>
            <a:ext cx="3199054" cy="8506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88BCC39-396A-4086-F480-3AAC8697CD6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303284" y="4258167"/>
            <a:ext cx="1238151" cy="356755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B68BD14-D358-7D54-65D4-0F1C07E2430B}"/>
              </a:ext>
            </a:extLst>
          </p:cNvPr>
          <p:cNvCxnSpPr/>
          <p:nvPr/>
        </p:nvCxnSpPr>
        <p:spPr>
          <a:xfrm>
            <a:off x="4501243" y="1964871"/>
            <a:ext cx="0" cy="39732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3B16DFC5-4ACE-1EF5-C094-3112694BCE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8029" y="3469722"/>
            <a:ext cx="3149367" cy="84572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9EE326A-FF40-FDB6-B520-1A5009C392A1}"/>
              </a:ext>
            </a:extLst>
          </p:cNvPr>
          <p:cNvSpPr txBox="1"/>
          <p:nvPr/>
        </p:nvSpPr>
        <p:spPr>
          <a:xfrm>
            <a:off x="4715434" y="2957022"/>
            <a:ext cx="62864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When the limits are taken from the given waveform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AB75708-52D8-4AD5-B74A-1971143966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8029" y="4431763"/>
            <a:ext cx="3059224" cy="8031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88D70D8-658C-7244-718F-628B037D690A}"/>
              </a:ext>
            </a:extLst>
          </p:cNvPr>
          <p:cNvPicPr>
            <a:picLocks noChangeAspect="1"/>
          </p:cNvPicPr>
          <p:nvPr/>
        </p:nvPicPr>
        <p:blipFill>
          <a:blip r:embed="rId6">
            <a:biLevel thresh="75000"/>
          </a:blip>
          <a:stretch>
            <a:fillRect/>
          </a:stretch>
        </p:blipFill>
        <p:spPr>
          <a:xfrm>
            <a:off x="1251857" y="1915612"/>
            <a:ext cx="1810430" cy="10747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5AD7AAE-65C1-52DF-C0C5-BCB31B0671DB}"/>
              </a:ext>
            </a:extLst>
          </p:cNvPr>
          <p:cNvPicPr>
            <a:picLocks noChangeAspect="1"/>
          </p:cNvPicPr>
          <p:nvPr/>
        </p:nvPicPr>
        <p:blipFill>
          <a:blip r:embed="rId7">
            <a:biLevel thresh="75000"/>
          </a:blip>
          <a:stretch>
            <a:fillRect/>
          </a:stretch>
        </p:blipFill>
        <p:spPr>
          <a:xfrm>
            <a:off x="5288131" y="1917995"/>
            <a:ext cx="3260952" cy="1030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0554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083467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Relationship between Fourier Series and Fourier Transform 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899E2EE-F538-32BD-C1D8-B0E0E284F82E}"/>
              </a:ext>
            </a:extLst>
          </p:cNvPr>
          <p:cNvCxnSpPr>
            <a:cxnSpLocks/>
          </p:cNvCxnSpPr>
          <p:nvPr/>
        </p:nvCxnSpPr>
        <p:spPr>
          <a:xfrm>
            <a:off x="5638800" y="1850571"/>
            <a:ext cx="0" cy="388075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504DF8D-E7EB-34C2-5AB0-850C580559D8}"/>
              </a:ext>
            </a:extLst>
          </p:cNvPr>
          <p:cNvSpPr txBox="1"/>
          <p:nvPr/>
        </p:nvSpPr>
        <p:spPr>
          <a:xfrm>
            <a:off x="127118" y="1877495"/>
            <a:ext cx="62864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We know that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E064D6D-37EE-C269-8D7D-B71A52D4CF3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055914" y="2209119"/>
            <a:ext cx="2322739" cy="67416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739A335-3105-EBF8-1F00-A22D0D8B09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071" y="3069074"/>
            <a:ext cx="2841171" cy="107790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0A73F33-6C49-13E8-EE97-B30D757052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870" y="4234958"/>
            <a:ext cx="5138737" cy="70348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1F31525-7303-1D06-ECE7-FA942888C2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043" y="5026427"/>
            <a:ext cx="4336596" cy="80520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C954A761-4276-3183-DFBF-2A54171F3A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368" y="1850571"/>
            <a:ext cx="3232484" cy="717584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4B12224A-CEB4-8ED8-191A-E4A5EEBA240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3617" y="2634627"/>
            <a:ext cx="1891393" cy="595439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3512D60B-096A-57CF-595E-5A7559B1156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99389" y="3420400"/>
            <a:ext cx="4943475" cy="630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0296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31372" y="1605983"/>
            <a:ext cx="9731829" cy="41972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Relationship between Fourier Series and Fourier Transform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To move from the Fourier series to the Fourier Transform, we need to take the following steps: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GB" sz="2200" dirty="0">
                <a:latin typeface="Book Antiqua" panose="02040602050305030304" pitchFamily="18" charset="0"/>
              </a:rPr>
              <a:t>Increase the Period 𝑇 to Infinity: As the period 𝑇 of the square wave increases, the signal stops being periodic and becomes more like a single rectangular pulse. 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GB" sz="2200" dirty="0">
                <a:latin typeface="Book Antiqua" panose="02040602050305030304" pitchFamily="18" charset="0"/>
              </a:rPr>
              <a:t>When 𝑇→∞, the square wave no longer repeats and left with an aperiodic signal (rectangular pulse).</a:t>
            </a:r>
          </a:p>
        </p:txBody>
      </p:sp>
    </p:spTree>
    <p:extLst>
      <p:ext uri="{BB962C8B-B14F-4D97-AF65-F5344CB8AC3E}">
        <p14:creationId xmlns:p14="http://schemas.microsoft.com/office/powerpoint/2010/main" val="7232338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43543" y="1318808"/>
            <a:ext cx="9824358" cy="36894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Relationship between Fourier Series and Fourier Transform</a:t>
            </a:r>
          </a:p>
          <a:p>
            <a:pPr lvl="1"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Fourier Transform of the rectangular pulse</a:t>
            </a:r>
          </a:p>
          <a:p>
            <a:pPr lvl="1" algn="just">
              <a:lnSpc>
                <a:spcPct val="150000"/>
              </a:lnSpc>
            </a:pPr>
            <a:endParaRPr lang="en-GB" sz="2200" b="1" dirty="0">
              <a:latin typeface="Book Antiqua" panose="02040602050305030304" pitchFamily="18" charset="0"/>
            </a:endParaRPr>
          </a:p>
          <a:p>
            <a:pPr lvl="1" algn="just">
              <a:lnSpc>
                <a:spcPct val="150000"/>
              </a:lnSpc>
            </a:pPr>
            <a:endParaRPr lang="en-GB" sz="2200" b="1" dirty="0">
              <a:latin typeface="Book Antiqua" panose="02040602050305030304" pitchFamily="18" charset="0"/>
            </a:endParaRPr>
          </a:p>
          <a:p>
            <a:pPr lvl="1" algn="just">
              <a:lnSpc>
                <a:spcPct val="150000"/>
              </a:lnSpc>
            </a:pPr>
            <a:endParaRPr lang="en-GB" sz="2200" b="1" dirty="0">
              <a:latin typeface="Book Antiqua" panose="02040602050305030304" pitchFamily="18" charset="0"/>
            </a:endParaRPr>
          </a:p>
          <a:p>
            <a:pPr lvl="1" algn="just">
              <a:lnSpc>
                <a:spcPct val="150000"/>
              </a:lnSpc>
            </a:pPr>
            <a:endParaRPr lang="en-GB" sz="2200" b="1" dirty="0">
              <a:latin typeface="Book Antiqua" panose="02040602050305030304" pitchFamily="18" charset="0"/>
            </a:endParaRPr>
          </a:p>
          <a:p>
            <a:pPr lvl="1" algn="just">
              <a:lnSpc>
                <a:spcPct val="150000"/>
              </a:lnSpc>
            </a:pPr>
            <a:r>
              <a:rPr lang="en-GB" sz="2200">
                <a:latin typeface="Book Antiqua" panose="02040602050305030304" pitchFamily="18" charset="0"/>
              </a:rPr>
              <a:t>Rectangular pulse </a:t>
            </a:r>
            <a:r>
              <a:rPr lang="en-GB" sz="2200" dirty="0">
                <a:latin typeface="Book Antiqua" panose="02040602050305030304" pitchFamily="18" charset="0"/>
              </a:rPr>
              <a:t>in time domain  be written as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69D271-DA22-90F7-AF9F-3686A4FF86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7278" y="2386118"/>
            <a:ext cx="3270476" cy="21757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A11E9BD-414F-751D-3B52-396AF60AA1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4171" y="5155173"/>
            <a:ext cx="3020445" cy="1134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7008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312A586-4590-93BF-A17C-9DDCFE6FA802}"/>
                  </a:ext>
                </a:extLst>
              </p:cNvPr>
              <p:cNvSpPr txBox="1"/>
              <p:nvPr/>
            </p:nvSpPr>
            <p:spPr>
              <a:xfrm>
                <a:off x="261256" y="1284852"/>
                <a:ext cx="10902043" cy="38173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600" b="1" dirty="0">
                    <a:latin typeface="Book Antiqua" panose="02040602050305030304" pitchFamily="18" charset="0"/>
                  </a:rPr>
                  <a:t>Relationship between Fourier Series and Fourier Transform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500" b="1" dirty="0">
                    <a:latin typeface="Book Antiqua" panose="02040602050305030304" pitchFamily="18" charset="0"/>
                  </a:rPr>
                  <a:t>Fourier Transform  </a:t>
                </a:r>
              </a:p>
              <a:p>
                <a:pPr lvl="1"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Fourier Transform 𝐹(𝜔) of a time-domain signal 𝑓(𝑡) is given by</a:t>
                </a:r>
              </a:p>
              <a:p>
                <a:pPr lvl="1" algn="just">
                  <a:lnSpc>
                    <a:spcPct val="15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  <a:p>
                <a:pPr lvl="1"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Rectangular pulse in Frequency Domain is</a:t>
                </a:r>
              </a:p>
              <a:p>
                <a:pPr lvl="1" algn="just">
                  <a:lnSpc>
                    <a:spcPct val="15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  <a:p>
                <a:pPr lvl="1"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integral of the exponential function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m:rPr>
                            <m:nor/>
                          </m:rPr>
                          <a:rPr lang="en-GB" sz="2200" dirty="0">
                            <a:latin typeface="Book Antiqua" panose="02040602050305030304" pitchFamily="18" charset="0"/>
                          </a:rPr>
                          <m:t>−</m:t>
                        </m:r>
                        <m:r>
                          <m:rPr>
                            <m:nor/>
                          </m:rPr>
                          <a:rPr lang="en-GB" sz="2200" dirty="0">
                            <a:latin typeface="Book Antiqua" panose="02040602050305030304" pitchFamily="18" charset="0"/>
                          </a:rPr>
                          <m:t>𝑗</m:t>
                        </m:r>
                        <m:r>
                          <m:rPr>
                            <m:nor/>
                          </m:rPr>
                          <a:rPr lang="en-GB" sz="2200" dirty="0">
                            <a:latin typeface="Book Antiqua" panose="02040602050305030304" pitchFamily="18" charset="0"/>
                          </a:rPr>
                          <m:t>𝜔</m:t>
                        </m:r>
                        <m:r>
                          <m:rPr>
                            <m:nor/>
                          </m:rPr>
                          <a:rPr lang="en-GB" sz="2200" dirty="0">
                            <a:latin typeface="Book Antiqua" panose="02040602050305030304" pitchFamily="18" charset="0"/>
                          </a:rPr>
                          <m:t>𝑡</m:t>
                        </m:r>
                      </m:sup>
                    </m:sSup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is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312A586-4590-93BF-A17C-9DDCFE6FA8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256" y="1284852"/>
                <a:ext cx="10902043" cy="3817327"/>
              </a:xfrm>
              <a:prstGeom prst="rect">
                <a:avLst/>
              </a:prstGeom>
              <a:blipFill>
                <a:blip r:embed="rId2"/>
                <a:stretch>
                  <a:fillRect l="-1007" b="-23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17D9EAE0-1200-BB13-A4EE-67A84599BF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1271" y="2961775"/>
            <a:ext cx="2402931" cy="71858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DF00C37-A9C8-B285-7253-2239081904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1270" y="3922480"/>
            <a:ext cx="2177143" cy="76341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92B839F-B796-88B0-0A2C-D17141A469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9778" y="5102179"/>
            <a:ext cx="2106665" cy="83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0748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312A586-4590-93BF-A17C-9DDCFE6FA802}"/>
                  </a:ext>
                </a:extLst>
              </p:cNvPr>
              <p:cNvSpPr txBox="1"/>
              <p:nvPr/>
            </p:nvSpPr>
            <p:spPr>
              <a:xfrm>
                <a:off x="261256" y="1284852"/>
                <a:ext cx="10902043" cy="43581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600" b="1" dirty="0">
                    <a:latin typeface="Book Antiqua" panose="02040602050305030304" pitchFamily="18" charset="0"/>
                  </a:rPr>
                  <a:t>Relationship between Fourier Series and Fourier Transform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500" b="1" dirty="0">
                    <a:latin typeface="Book Antiqua" panose="02040602050305030304" pitchFamily="18" charset="0"/>
                  </a:rPr>
                  <a:t>Fourier Transform </a:t>
                </a:r>
              </a:p>
              <a:p>
                <a:pPr algn="just">
                  <a:lnSpc>
                    <a:spcPct val="150000"/>
                  </a:lnSpc>
                </a:pPr>
                <a:endParaRPr lang="en-GB" sz="2500" b="1" dirty="0">
                  <a:latin typeface="Book Antiqua" panose="02040602050305030304" pitchFamily="18" charset="0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Using Euler’s identity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sup>
                    </m:sSup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200" b="0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200" b="0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2200" b="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sup>
                    </m:sSup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=2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𝑗𝑠𝑖𝑛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𝞱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, we can simplify the above expression as</a:t>
                </a:r>
              </a:p>
              <a:p>
                <a:pPr algn="just">
                  <a:lnSpc>
                    <a:spcPct val="15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Adjust the above equation in this format,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312A586-4590-93BF-A17C-9DDCFE6FA8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256" y="1284852"/>
                <a:ext cx="10902043" cy="4358181"/>
              </a:xfrm>
              <a:prstGeom prst="rect">
                <a:avLst/>
              </a:prstGeom>
              <a:blipFill>
                <a:blip r:embed="rId2"/>
                <a:stretch>
                  <a:fillRect l="-1007" b="-19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31810FE-5DB1-C4BC-E43A-7DAD229471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514" y="2496017"/>
            <a:ext cx="2544536" cy="70137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D6535AD-6AFB-DB5A-6645-66388AF3B6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7704" y="3698187"/>
            <a:ext cx="2544536" cy="7103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E13000A-0A76-3824-5367-CFDB15D0C0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59190" y="4570727"/>
            <a:ext cx="2243184" cy="6741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BFC9320-044C-3AFE-00EB-264CBC80BB8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3291" y="4900612"/>
            <a:ext cx="1968103" cy="901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2435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312A586-4590-93BF-A17C-9DDCFE6FA802}"/>
                  </a:ext>
                </a:extLst>
              </p:cNvPr>
              <p:cNvSpPr txBox="1"/>
              <p:nvPr/>
            </p:nvSpPr>
            <p:spPr>
              <a:xfrm>
                <a:off x="261256" y="1284852"/>
                <a:ext cx="10902043" cy="30228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600" b="1" dirty="0">
                    <a:latin typeface="Book Antiqua" panose="02040602050305030304" pitchFamily="18" charset="0"/>
                  </a:rPr>
                  <a:t>Relationship between Fourier Series and Fourier Transform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500" b="1" dirty="0">
                    <a:latin typeface="Book Antiqua" panose="02040602050305030304" pitchFamily="18" charset="0"/>
                  </a:rPr>
                  <a:t>Fourier Transform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Multiply the numerator and denominator by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en-GB" sz="220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num>
                          <m:den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box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</a:t>
                </a:r>
              </a:p>
              <a:p>
                <a:pPr algn="just">
                  <a:lnSpc>
                    <a:spcPct val="150000"/>
                  </a:lnSpc>
                </a:pPr>
                <a:endParaRPr lang="en-GB" sz="2500" b="1" dirty="0">
                  <a:latin typeface="Book Antiqua" panose="02040602050305030304" pitchFamily="18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312A586-4590-93BF-A17C-9DDCFE6FA8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256" y="1284852"/>
                <a:ext cx="10902043" cy="3022879"/>
              </a:xfrm>
              <a:prstGeom prst="rect">
                <a:avLst/>
              </a:prstGeom>
              <a:blipFill>
                <a:blip r:embed="rId2"/>
                <a:stretch>
                  <a:fillRect l="-10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607FBBDB-4C62-B441-93E0-5756897957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0594" y="3319061"/>
            <a:ext cx="2440115" cy="84141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CFB0912-7278-407C-0719-323DCD75C6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0594" y="4242400"/>
            <a:ext cx="2635075" cy="70268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F4A9D5B-45FF-5CE2-4E77-314DB04FDCB4}"/>
              </a:ext>
            </a:extLst>
          </p:cNvPr>
          <p:cNvSpPr/>
          <p:nvPr/>
        </p:nvSpPr>
        <p:spPr>
          <a:xfrm>
            <a:off x="2659903" y="4173034"/>
            <a:ext cx="2749507" cy="841418"/>
          </a:xfrm>
          <a:prstGeom prst="rect">
            <a:avLst/>
          </a:prstGeom>
          <a:solidFill>
            <a:srgbClr val="4472C4">
              <a:alpha val="52157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7FE1FF-1FAF-4DDD-57DC-DA4284FD9C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7074" y="2516280"/>
            <a:ext cx="5325957" cy="2917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9847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261256" y="1284852"/>
            <a:ext cx="9867901" cy="5420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Relationship between Fourier Series and Fourier Transform</a:t>
            </a:r>
          </a:p>
          <a:p>
            <a:pPr algn="just">
              <a:lnSpc>
                <a:spcPct val="150000"/>
              </a:lnSpc>
            </a:pPr>
            <a:r>
              <a:rPr lang="en-GB" sz="2500" b="1" dirty="0">
                <a:latin typeface="Book Antiqua" panose="02040602050305030304" pitchFamily="18" charset="0"/>
              </a:rPr>
              <a:t>Fourier Transform</a:t>
            </a:r>
          </a:p>
          <a:p>
            <a:pPr algn="just">
              <a:lnSpc>
                <a:spcPct val="150000"/>
              </a:lnSpc>
            </a:pPr>
            <a:endParaRPr lang="en-GB" sz="25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5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5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5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The shape of the </a:t>
            </a:r>
            <a:r>
              <a:rPr lang="en-GB" sz="2000" dirty="0" err="1">
                <a:latin typeface="Book Antiqua" panose="02040602050305030304" pitchFamily="18" charset="0"/>
              </a:rPr>
              <a:t>sinc</a:t>
            </a:r>
            <a:r>
              <a:rPr lang="en-GB" sz="2000" dirty="0">
                <a:latin typeface="Book Antiqua" panose="02040602050305030304" pitchFamily="18" charset="0"/>
              </a:rPr>
              <a:t> function reflects how the frequency components of the rectangular pulse are distributed, with most energy concentrated near ω=0 and </a:t>
            </a:r>
            <a:r>
              <a:rPr lang="en-GB" sz="2000" b="1" dirty="0">
                <a:latin typeface="Book Antiqua" panose="02040602050305030304" pitchFamily="18" charset="0"/>
              </a:rPr>
              <a:t>side lobes decaying as frequency increases.</a:t>
            </a: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F83B68-7D7B-9EA5-795B-1CF1938777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4520" y="1917565"/>
            <a:ext cx="5325957" cy="2917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2861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83014" y="1295738"/>
            <a:ext cx="11889243" cy="2881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Properties of </a:t>
            </a:r>
            <a:r>
              <a:rPr lang="en-GB" sz="2500" b="1" dirty="0">
                <a:latin typeface="Book Antiqua" panose="02040602050305030304" pitchFamily="18" charset="0"/>
              </a:rPr>
              <a:t>Fourier Transform</a:t>
            </a:r>
          </a:p>
          <a:p>
            <a:pPr algn="just">
              <a:lnSpc>
                <a:spcPct val="150000"/>
              </a:lnSpc>
            </a:pPr>
            <a:r>
              <a:rPr lang="en-GB" sz="2500" b="1" dirty="0">
                <a:latin typeface="Book Antiqua" panose="02040602050305030304" pitchFamily="18" charset="0"/>
              </a:rPr>
              <a:t>	</a:t>
            </a:r>
            <a:r>
              <a:rPr lang="en-GB" sz="2200" dirty="0">
                <a:latin typeface="Book Antiqua" panose="02040602050305030304" pitchFamily="18" charset="0"/>
              </a:rPr>
              <a:t>							</a:t>
            </a:r>
            <a:endParaRPr lang="en-GB" sz="25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5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5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23BD8A-ACD5-022A-7193-4C4BD8BBAF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872" y="1964191"/>
            <a:ext cx="10439400" cy="416317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C3291EE-F7FE-24DE-A8C5-CAC18F3D5F56}"/>
              </a:ext>
            </a:extLst>
          </p:cNvPr>
          <p:cNvSpPr/>
          <p:nvPr/>
        </p:nvSpPr>
        <p:spPr>
          <a:xfrm>
            <a:off x="1061356" y="5290457"/>
            <a:ext cx="8071757" cy="664029"/>
          </a:xfrm>
          <a:prstGeom prst="rect">
            <a:avLst/>
          </a:prstGeom>
          <a:solidFill>
            <a:srgbClr val="4472C4">
              <a:alpha val="2117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66F81AA-2BB2-ED82-7BB3-718FD32FF250}"/>
              </a:ext>
            </a:extLst>
          </p:cNvPr>
          <p:cNvSpPr/>
          <p:nvPr/>
        </p:nvSpPr>
        <p:spPr>
          <a:xfrm>
            <a:off x="1001485" y="4774005"/>
            <a:ext cx="8186058" cy="375481"/>
          </a:xfrm>
          <a:prstGeom prst="rect">
            <a:avLst/>
          </a:prstGeom>
          <a:solidFill>
            <a:srgbClr val="4472C4">
              <a:alpha val="2117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4913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83014" y="1295738"/>
            <a:ext cx="11889243" cy="2881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Properties of </a:t>
            </a:r>
            <a:r>
              <a:rPr lang="en-GB" sz="2500" b="1" dirty="0">
                <a:latin typeface="Book Antiqua" panose="02040602050305030304" pitchFamily="18" charset="0"/>
              </a:rPr>
              <a:t>Fourier Transform</a:t>
            </a:r>
          </a:p>
          <a:p>
            <a:pPr algn="just">
              <a:lnSpc>
                <a:spcPct val="150000"/>
              </a:lnSpc>
            </a:pPr>
            <a:r>
              <a:rPr lang="en-GB" sz="2500" b="1" dirty="0">
                <a:latin typeface="Book Antiqua" panose="02040602050305030304" pitchFamily="18" charset="0"/>
              </a:rPr>
              <a:t>	</a:t>
            </a:r>
            <a:r>
              <a:rPr lang="en-GB" sz="2200" dirty="0">
                <a:latin typeface="Book Antiqua" panose="02040602050305030304" pitchFamily="18" charset="0"/>
              </a:rPr>
              <a:t>							</a:t>
            </a:r>
            <a:endParaRPr lang="en-GB" sz="25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5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5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C6D6E6-42D0-6C15-3F2B-23FFD6A8B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2129357"/>
            <a:ext cx="11029950" cy="409575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65CEA31-FDF6-ECAF-4DCF-0E434512EDDE}"/>
              </a:ext>
            </a:extLst>
          </p:cNvPr>
          <p:cNvSpPr/>
          <p:nvPr/>
        </p:nvSpPr>
        <p:spPr>
          <a:xfrm>
            <a:off x="581024" y="4408197"/>
            <a:ext cx="9961789" cy="795173"/>
          </a:xfrm>
          <a:prstGeom prst="rect">
            <a:avLst/>
          </a:prstGeom>
          <a:solidFill>
            <a:srgbClr val="4472C4">
              <a:alpha val="2117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2986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83014" y="1295738"/>
            <a:ext cx="11889243" cy="2881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Properties of </a:t>
            </a:r>
            <a:r>
              <a:rPr lang="en-GB" sz="2500" b="1" dirty="0">
                <a:latin typeface="Book Antiqua" panose="02040602050305030304" pitchFamily="18" charset="0"/>
              </a:rPr>
              <a:t>Fourier Transform</a:t>
            </a:r>
          </a:p>
          <a:p>
            <a:pPr algn="just">
              <a:lnSpc>
                <a:spcPct val="150000"/>
              </a:lnSpc>
            </a:pPr>
            <a:r>
              <a:rPr lang="en-GB" sz="2500" b="1" dirty="0">
                <a:latin typeface="Book Antiqua" panose="02040602050305030304" pitchFamily="18" charset="0"/>
              </a:rPr>
              <a:t>	</a:t>
            </a:r>
            <a:r>
              <a:rPr lang="en-GB" sz="2200" dirty="0">
                <a:latin typeface="Book Antiqua" panose="02040602050305030304" pitchFamily="18" charset="0"/>
              </a:rPr>
              <a:t>							</a:t>
            </a:r>
            <a:endParaRPr lang="en-GB" sz="25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5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5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8C75BA-48D8-B9E2-0208-B8E26DB958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928" y="1880215"/>
            <a:ext cx="7723414" cy="457585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C5C2F16-D144-40BC-02D2-2621A6EB5DC6}"/>
              </a:ext>
            </a:extLst>
          </p:cNvPr>
          <p:cNvSpPr/>
          <p:nvPr/>
        </p:nvSpPr>
        <p:spPr>
          <a:xfrm>
            <a:off x="1915886" y="3254830"/>
            <a:ext cx="6607628" cy="472321"/>
          </a:xfrm>
          <a:prstGeom prst="rect">
            <a:avLst/>
          </a:prstGeom>
          <a:solidFill>
            <a:srgbClr val="4472C4">
              <a:alpha val="2117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063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13804A-EF11-EDDC-DB60-702850486A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385452"/>
            <a:ext cx="11986586" cy="449823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38670C-6A8E-CCAD-32E2-A4524F95A7A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362858" y="2501528"/>
            <a:ext cx="2194677" cy="6957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65A940A-B158-EC86-0A28-F227C403433B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03440" y="3453765"/>
            <a:ext cx="2669427" cy="633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0406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F3993E-43EF-7717-A1C2-3AF3BC91DD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77" y="1972890"/>
            <a:ext cx="11594969" cy="3782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6601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1CE698-0C73-8D42-B7BB-4C6F3D7D7C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157" y="1234341"/>
            <a:ext cx="10829925" cy="505777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B901726-B3BD-C3B7-D921-9E3B3A762D11}"/>
              </a:ext>
            </a:extLst>
          </p:cNvPr>
          <p:cNvSpPr/>
          <p:nvPr/>
        </p:nvSpPr>
        <p:spPr>
          <a:xfrm>
            <a:off x="6466546" y="2266893"/>
            <a:ext cx="2736894" cy="1322727"/>
          </a:xfrm>
          <a:prstGeom prst="rect">
            <a:avLst/>
          </a:prstGeom>
          <a:solidFill>
            <a:srgbClr val="4472C4">
              <a:alpha val="4705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7F8909-E4AB-4CF1-D77F-A43544667A7F}"/>
              </a:ext>
            </a:extLst>
          </p:cNvPr>
          <p:cNvSpPr/>
          <p:nvPr/>
        </p:nvSpPr>
        <p:spPr>
          <a:xfrm>
            <a:off x="7734300" y="2906486"/>
            <a:ext cx="201386" cy="261257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4BF7BED-CFDE-8DC8-90C7-463ABF4E783F}"/>
              </a:ext>
            </a:extLst>
          </p:cNvPr>
          <p:cNvSpPr/>
          <p:nvPr/>
        </p:nvSpPr>
        <p:spPr>
          <a:xfrm>
            <a:off x="8656279" y="2928257"/>
            <a:ext cx="201386" cy="261257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F95B2F-7A21-69A4-1BFA-C821294D6BBD}"/>
              </a:ext>
            </a:extLst>
          </p:cNvPr>
          <p:cNvSpPr/>
          <p:nvPr/>
        </p:nvSpPr>
        <p:spPr>
          <a:xfrm>
            <a:off x="4152900" y="4163786"/>
            <a:ext cx="201386" cy="261257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AB63933-6A5A-ABC8-1A40-0D8D7E2EF8E2}"/>
              </a:ext>
            </a:extLst>
          </p:cNvPr>
          <p:cNvSpPr/>
          <p:nvPr/>
        </p:nvSpPr>
        <p:spPr>
          <a:xfrm>
            <a:off x="5050971" y="4163786"/>
            <a:ext cx="201386" cy="261257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463859C-AB18-41E5-63F6-864ED613DCAE}"/>
              </a:ext>
            </a:extLst>
          </p:cNvPr>
          <p:cNvSpPr/>
          <p:nvPr/>
        </p:nvSpPr>
        <p:spPr>
          <a:xfrm>
            <a:off x="3325586" y="1828800"/>
            <a:ext cx="212271" cy="342900"/>
          </a:xfrm>
          <a:prstGeom prst="rect">
            <a:avLst/>
          </a:prstGeom>
          <a:solidFill>
            <a:srgbClr val="92D050">
              <a:alpha val="3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B1B8446-62B3-17B2-34C1-2A5FC8DA24AF}"/>
              </a:ext>
            </a:extLst>
          </p:cNvPr>
          <p:cNvSpPr/>
          <p:nvPr/>
        </p:nvSpPr>
        <p:spPr>
          <a:xfrm>
            <a:off x="4713514" y="5083628"/>
            <a:ext cx="337457" cy="974272"/>
          </a:xfrm>
          <a:prstGeom prst="rect">
            <a:avLst/>
          </a:prstGeom>
          <a:solidFill>
            <a:srgbClr val="92D050">
              <a:alpha val="3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DF68720-262B-00DC-1A79-9123395273CD}"/>
              </a:ext>
            </a:extLst>
          </p:cNvPr>
          <p:cNvSpPr/>
          <p:nvPr/>
        </p:nvSpPr>
        <p:spPr>
          <a:xfrm>
            <a:off x="6439707" y="4689108"/>
            <a:ext cx="418293" cy="394520"/>
          </a:xfrm>
          <a:prstGeom prst="rect">
            <a:avLst/>
          </a:prstGeom>
          <a:solidFill>
            <a:srgbClr val="92D050">
              <a:alpha val="3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43C717-8E26-FA0C-C2A3-E164B9EA1816}"/>
              </a:ext>
            </a:extLst>
          </p:cNvPr>
          <p:cNvSpPr/>
          <p:nvPr/>
        </p:nvSpPr>
        <p:spPr>
          <a:xfrm>
            <a:off x="7287986" y="4689108"/>
            <a:ext cx="364671" cy="307435"/>
          </a:xfrm>
          <a:prstGeom prst="rect">
            <a:avLst/>
          </a:prstGeom>
          <a:solidFill>
            <a:srgbClr val="92D050">
              <a:alpha val="3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D31FCD0-6EC1-A43A-FA67-82146DD01992}"/>
                  </a:ext>
                </a:extLst>
              </p:cNvPr>
              <p:cNvSpPr txBox="1"/>
              <p:nvPr/>
            </p:nvSpPr>
            <p:spPr>
              <a:xfrm>
                <a:off x="5722531" y="3889815"/>
                <a:ext cx="1235529" cy="4380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12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2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1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𝑖𝑠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𝑠𝑐𝑎𝑙𝑖𝑛𝑔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𝑓𝑎𝑐𝑡𝑜𝑟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𝑤h𝑖𝑐h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𝑎𝑝𝑝𝑙𝑖𝑒𝑠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𝑡𝑜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𝟂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𝑟𝑒𝑎𝑙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𝑓𝑟𝑒𝑞𝑒𝑛𝑐𝑦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𝑐𝑜𝑚𝑝𝑜𝑛𝑒𝑛𝑡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𝑎𝑛𝑑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𝑛𝑜𝑡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𝑗</m:t>
                      </m:r>
                    </m:oMath>
                  </m:oMathPara>
                </a14:m>
                <a:endParaRPr lang="en-GB" sz="1200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D31FCD0-6EC1-A43A-FA67-82146DD0199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2531" y="3889815"/>
                <a:ext cx="1235529" cy="438005"/>
              </a:xfrm>
              <a:prstGeom prst="rect">
                <a:avLst/>
              </a:prstGeom>
              <a:blipFill>
                <a:blip r:embed="rId3"/>
                <a:stretch>
                  <a:fillRect r="-373267" b="-13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7AF9A5F-07D0-094E-AF3D-C63B71997F90}"/>
              </a:ext>
            </a:extLst>
          </p:cNvPr>
          <p:cNvCxnSpPr/>
          <p:nvPr/>
        </p:nvCxnSpPr>
        <p:spPr>
          <a:xfrm>
            <a:off x="2590800" y="2999014"/>
            <a:ext cx="772886" cy="8908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E01EEBE6-F20B-C26A-B9B8-E56B5E20F1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3440" y="1279752"/>
            <a:ext cx="2865693" cy="78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8335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3C7E50C-94E2-13C8-834D-D47E259FA28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56788" y="3371061"/>
            <a:ext cx="1817829" cy="5429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DBE94E5-BDFD-23FC-9811-EBECC4FC13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223" y="1496530"/>
            <a:ext cx="2990297" cy="5247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C9A16DB-94B2-7E23-89CB-F0917B537B53}"/>
              </a:ext>
            </a:extLst>
          </p:cNvPr>
          <p:cNvSpPr txBox="1"/>
          <p:nvPr/>
        </p:nvSpPr>
        <p:spPr>
          <a:xfrm>
            <a:off x="332014" y="2160648"/>
            <a:ext cx="642257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The time shifting property could be written as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11E1A164-D0F4-EBD6-3108-11B6007477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6154" y="2076699"/>
            <a:ext cx="2298246" cy="546719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CB901726-B3BD-C3B7-D921-9E3B3A762D11}"/>
              </a:ext>
            </a:extLst>
          </p:cNvPr>
          <p:cNvSpPr/>
          <p:nvPr/>
        </p:nvSpPr>
        <p:spPr>
          <a:xfrm>
            <a:off x="6236154" y="2084314"/>
            <a:ext cx="2363560" cy="542925"/>
          </a:xfrm>
          <a:prstGeom prst="rect">
            <a:avLst/>
          </a:prstGeom>
          <a:solidFill>
            <a:srgbClr val="4472C4">
              <a:alpha val="4705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F410C73-AEC7-B70F-2872-DFE764D206E2}"/>
              </a:ext>
            </a:extLst>
          </p:cNvPr>
          <p:cNvSpPr txBox="1"/>
          <p:nvPr/>
        </p:nvSpPr>
        <p:spPr>
          <a:xfrm>
            <a:off x="332014" y="2828136"/>
            <a:ext cx="71464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The frequency shifting property could be written as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CA8E70DC-6CC2-14D7-6B3A-3DE9CC70A0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65684" y="2799178"/>
            <a:ext cx="2579914" cy="606717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C18493FC-04C6-7C1C-D22E-E11C2122C85D}"/>
              </a:ext>
            </a:extLst>
          </p:cNvPr>
          <p:cNvSpPr/>
          <p:nvPr/>
        </p:nvSpPr>
        <p:spPr>
          <a:xfrm>
            <a:off x="6887678" y="2828136"/>
            <a:ext cx="2657920" cy="542925"/>
          </a:xfrm>
          <a:prstGeom prst="rect">
            <a:avLst/>
          </a:prstGeom>
          <a:solidFill>
            <a:srgbClr val="4472C4">
              <a:alpha val="4705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05750C6-A3BC-DC80-4C75-6EF2B6AD2823}"/>
              </a:ext>
            </a:extLst>
          </p:cNvPr>
          <p:cNvSpPr txBox="1"/>
          <p:nvPr/>
        </p:nvSpPr>
        <p:spPr>
          <a:xfrm>
            <a:off x="321128" y="3400019"/>
            <a:ext cx="71464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Given that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E5D0F81D-E7B9-95EF-516F-FDD2EE941C0D}"/>
                  </a:ext>
                </a:extLst>
              </p:cNvPr>
              <p:cNvSpPr txBox="1"/>
              <p:nvPr/>
            </p:nvSpPr>
            <p:spPr>
              <a:xfrm>
                <a:off x="238805" y="4035248"/>
                <a:ext cx="7909152" cy="17851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>
                    <a:latin typeface="Book Antiqua" panose="02040602050305030304" pitchFamily="18" charset="0"/>
                  </a:rPr>
                  <a:t>By applying time shift in                 we get,</a:t>
                </a: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r>
                  <a:rPr lang="en-GB" sz="2200" dirty="0">
                    <a:latin typeface="Book Antiqua" panose="02040602050305030304" pitchFamily="18" charset="0"/>
                  </a:rPr>
                  <a:t>Substitute the given value of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𝐹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in the above equation,</a:t>
                </a:r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E5D0F81D-E7B9-95EF-516F-FDD2EE941C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805" y="4035248"/>
                <a:ext cx="7909152" cy="1785104"/>
              </a:xfrm>
              <a:prstGeom prst="rect">
                <a:avLst/>
              </a:prstGeom>
              <a:blipFill>
                <a:blip r:embed="rId7"/>
                <a:stretch>
                  <a:fillRect l="-1002" t="-2048" b="-61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5" name="Picture 34">
            <a:extLst>
              <a:ext uri="{FF2B5EF4-FFF2-40B4-BE49-F238E27FC236}">
                <a16:creationId xmlns:a16="http://schemas.microsoft.com/office/drawing/2014/main" id="{BBCD429B-CE4E-E6A4-0278-25268C23F6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3675" t="-12817" b="-1"/>
          <a:stretch/>
        </p:blipFill>
        <p:spPr>
          <a:xfrm>
            <a:off x="3571196" y="4035248"/>
            <a:ext cx="990599" cy="423328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7EC776D6-AE6C-0080-2FB9-447B2EBFDE4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29628" y="4909854"/>
            <a:ext cx="2579915" cy="513051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23407229-7988-551B-80C0-DD6C4149296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75817" y="5809843"/>
            <a:ext cx="3540809" cy="575955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D1A3FA87-8F08-2238-81E0-60DB1709F71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575359" y="4358240"/>
            <a:ext cx="2116250" cy="549005"/>
          </a:xfrm>
          <a:prstGeom prst="rect">
            <a:avLst/>
          </a:prstGeom>
        </p:spPr>
      </p:pic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FE529E52-C802-F702-E256-D72505F0244A}"/>
              </a:ext>
            </a:extLst>
          </p:cNvPr>
          <p:cNvCxnSpPr>
            <a:cxnSpLocks/>
          </p:cNvCxnSpPr>
          <p:nvPr/>
        </p:nvCxnSpPr>
        <p:spPr>
          <a:xfrm>
            <a:off x="2160814" y="4761806"/>
            <a:ext cx="0" cy="21991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939B5968-1B6D-CAC8-5CC4-1A5B70A4183F}"/>
              </a:ext>
            </a:extLst>
          </p:cNvPr>
          <p:cNvCxnSpPr>
            <a:cxnSpLocks/>
          </p:cNvCxnSpPr>
          <p:nvPr/>
        </p:nvCxnSpPr>
        <p:spPr>
          <a:xfrm>
            <a:off x="3453488" y="4610191"/>
            <a:ext cx="383726" cy="31760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E99886C-266D-F2D8-214F-5A47BACA688E}"/>
                  </a:ext>
                </a:extLst>
              </p:cNvPr>
              <p:cNvSpPr txBox="1"/>
              <p:nvPr/>
            </p:nvSpPr>
            <p:spPr>
              <a:xfrm>
                <a:off x="8938419" y="4895349"/>
                <a:ext cx="14248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2</a:t>
                </a:r>
                <a:endParaRPr lang="en-GB" dirty="0"/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E99886C-266D-F2D8-214F-5A47BACA68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38419" y="4895349"/>
                <a:ext cx="1424855" cy="369332"/>
              </a:xfrm>
              <a:prstGeom prst="rect">
                <a:avLst/>
              </a:prstGeom>
              <a:blipFill>
                <a:blip r:embed="rId11"/>
                <a:stretch>
                  <a:fillRect t="-9836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CB216E82-E32F-A11C-1290-CA5319BFCEB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03440" y="1279752"/>
            <a:ext cx="2865693" cy="78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4772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CC9A16DB-94B2-7E23-89CB-F0917B537B53}"/>
                  </a:ext>
                </a:extLst>
              </p:cNvPr>
              <p:cNvSpPr txBox="1"/>
              <p:nvPr/>
            </p:nvSpPr>
            <p:spPr>
              <a:xfrm>
                <a:off x="288471" y="1691445"/>
                <a:ext cx="8514140" cy="1446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>
                    <a:latin typeface="Book Antiqua" panose="02040602050305030304" pitchFamily="18" charset="0"/>
                  </a:rPr>
                  <a:t>By applying the frequency shift  property,</a:t>
                </a: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r>
                  <a:rPr lang="en-GB" sz="2200" dirty="0">
                    <a:latin typeface="Book Antiqua" panose="02040602050305030304" pitchFamily="18" charset="0"/>
                  </a:rPr>
                  <a:t>					  </a:t>
                </a:r>
                <a:r>
                  <a:rPr lang="en-GB" sz="2000" dirty="0">
                    <a:latin typeface="Book Antiqua" panose="02040602050305030304" pitchFamily="18" charset="0"/>
                  </a:rPr>
                  <a:t>(Substitute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)</a:t>
                </a:r>
                <a:r>
                  <a:rPr lang="en-GB" sz="2000" dirty="0">
                    <a:latin typeface="Book Antiqua" panose="02040602050305030304" pitchFamily="18" charset="0"/>
                    <a:sym typeface="Wingdings" panose="05000000000000000000" pitchFamily="2" charset="2"/>
                  </a:rPr>
                  <a:t>(1)</a:t>
                </a:r>
                <a:endParaRPr lang="en-GB" sz="20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CC9A16DB-94B2-7E23-89CB-F0917B537B5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471" y="1691445"/>
                <a:ext cx="8514140" cy="1446550"/>
              </a:xfrm>
              <a:prstGeom prst="rect">
                <a:avLst/>
              </a:prstGeom>
              <a:blipFill>
                <a:blip r:embed="rId2"/>
                <a:stretch>
                  <a:fillRect l="-931" t="-2101" b="-63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E5D0F81D-E7B9-95EF-516F-FDD2EE941C0D}"/>
                  </a:ext>
                </a:extLst>
              </p:cNvPr>
              <p:cNvSpPr txBox="1"/>
              <p:nvPr/>
            </p:nvSpPr>
            <p:spPr>
              <a:xfrm>
                <a:off x="129595" y="3297737"/>
                <a:ext cx="9388774" cy="25545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Book Antiqua" panose="02040602050305030304" pitchFamily="18" charset="0"/>
                  </a:rPr>
                  <a:t>Given that,</a:t>
                </a:r>
              </a:p>
              <a:p>
                <a:endParaRPr lang="en-GB" sz="2000" dirty="0">
                  <a:latin typeface="Book Antiqua" panose="02040602050305030304" pitchFamily="18" charset="0"/>
                </a:endParaRPr>
              </a:p>
              <a:p>
                <a:endParaRPr lang="en-GB" sz="2000" dirty="0">
                  <a:latin typeface="Book Antiqua" panose="02040602050305030304" pitchFamily="18" charset="0"/>
                </a:endParaRPr>
              </a:p>
              <a:p>
                <a:r>
                  <a:rPr lang="en-GB" sz="2000" dirty="0">
                    <a:latin typeface="Book Antiqua" panose="020406020503050303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𝐹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</m:t>
                    </m:r>
                    <m:d>
                      <m:d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  <m: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 in the above equation by considering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=1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GB" sz="2000" dirty="0">
                  <a:latin typeface="Book Antiqua" panose="02040602050305030304" pitchFamily="18" charset="0"/>
                </a:endParaRPr>
              </a:p>
              <a:p>
                <a:endParaRPr lang="en-GB" sz="2000" dirty="0">
                  <a:latin typeface="Book Antiqua" panose="02040602050305030304" pitchFamily="18" charset="0"/>
                </a:endParaRPr>
              </a:p>
              <a:p>
                <a:r>
                  <a:rPr lang="en-GB" sz="2000" dirty="0">
                    <a:latin typeface="Book Antiqua" panose="02040602050305030304" pitchFamily="18" charset="0"/>
                  </a:rPr>
                  <a:t>					   </a:t>
                </a:r>
                <a:r>
                  <a:rPr lang="en-GB" sz="2000" dirty="0">
                    <a:latin typeface="Book Antiqua" panose="02040602050305030304" pitchFamily="18" charset="0"/>
                    <a:sym typeface="Wingdings" panose="05000000000000000000" pitchFamily="2" charset="2"/>
                  </a:rPr>
                  <a:t>(2)</a:t>
                </a:r>
              </a:p>
              <a:p>
                <a:endParaRPr lang="en-GB" sz="2000" dirty="0">
                  <a:latin typeface="Book Antiqua" panose="02040602050305030304" pitchFamily="18" charset="0"/>
                  <a:sym typeface="Wingdings" panose="05000000000000000000" pitchFamily="2" charset="2"/>
                </a:endParaRPr>
              </a:p>
              <a:p>
                <a:r>
                  <a:rPr lang="en-GB" sz="2000" dirty="0">
                    <a:latin typeface="Book Antiqua" panose="02040602050305030304" pitchFamily="18" charset="0"/>
                    <a:sym typeface="Wingdings" panose="05000000000000000000" pitchFamily="2" charset="2"/>
                  </a:rPr>
                  <a:t>Substituting (2) in (1) we get,</a:t>
                </a:r>
                <a:endParaRPr lang="en-GB" sz="20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E5D0F81D-E7B9-95EF-516F-FDD2EE941C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595" y="3297737"/>
                <a:ext cx="9388774" cy="2554545"/>
              </a:xfrm>
              <a:prstGeom prst="rect">
                <a:avLst/>
              </a:prstGeom>
              <a:blipFill>
                <a:blip r:embed="rId3"/>
                <a:stretch>
                  <a:fillRect l="-649" t="-1193" b="-35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C177182E-8AB7-E572-C36C-2AC6D0D668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9185" y="2037305"/>
            <a:ext cx="2730273" cy="67314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26E5D57-0B91-52E2-183F-D110F088C4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65058" y="2743963"/>
            <a:ext cx="3358924" cy="493644"/>
          </a:xfrm>
          <a:prstGeom prst="rect">
            <a:avLst/>
          </a:prstGeom>
        </p:spPr>
      </p:pic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939B5968-1B6D-CAC8-5CC4-1A5B70A4183F}"/>
              </a:ext>
            </a:extLst>
          </p:cNvPr>
          <p:cNvCxnSpPr>
            <a:cxnSpLocks/>
          </p:cNvCxnSpPr>
          <p:nvPr/>
        </p:nvCxnSpPr>
        <p:spPr>
          <a:xfrm flipH="1">
            <a:off x="2028718" y="2604519"/>
            <a:ext cx="50453" cy="336597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E529E52-C802-F702-E256-D72505F0244A}"/>
              </a:ext>
            </a:extLst>
          </p:cNvPr>
          <p:cNvCxnSpPr>
            <a:cxnSpLocks/>
          </p:cNvCxnSpPr>
          <p:nvPr/>
        </p:nvCxnSpPr>
        <p:spPr>
          <a:xfrm flipH="1">
            <a:off x="3891643" y="2582550"/>
            <a:ext cx="95199" cy="40791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36" name="Picture 35">
            <a:extLst>
              <a:ext uri="{FF2B5EF4-FFF2-40B4-BE49-F238E27FC236}">
                <a16:creationId xmlns:a16="http://schemas.microsoft.com/office/drawing/2014/main" id="{A5A011E6-D11C-6975-BD9A-C86293EF17F1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64716" y="3545985"/>
            <a:ext cx="1817829" cy="54292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239469F1-B755-9B19-247E-0222B342DA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0458" y="4712259"/>
            <a:ext cx="3833812" cy="719231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50357DA8-6367-51E9-9654-4ACBB7BB321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36595" y="5506834"/>
            <a:ext cx="4559746" cy="843524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DED2D16-BC8C-3001-103A-7CD9D0DF92EA}"/>
              </a:ext>
            </a:extLst>
          </p:cNvPr>
          <p:cNvCxnSpPr>
            <a:cxnSpLocks/>
          </p:cNvCxnSpPr>
          <p:nvPr/>
        </p:nvCxnSpPr>
        <p:spPr>
          <a:xfrm>
            <a:off x="2458704" y="2364964"/>
            <a:ext cx="0" cy="48886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736D813-F925-E855-CBDB-2B886F2B85B4}"/>
                  </a:ext>
                </a:extLst>
              </p:cNvPr>
              <p:cNvSpPr txBox="1"/>
              <p:nvPr/>
            </p:nvSpPr>
            <p:spPr>
              <a:xfrm>
                <a:off x="2432837" y="2652182"/>
                <a:ext cx="778449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1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0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10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10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1000" dirty="0"/>
                  <a:t>= 1</a:t>
                </a:r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736D813-F925-E855-CBDB-2B886F2B85B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2837" y="2652182"/>
                <a:ext cx="778449" cy="246221"/>
              </a:xfrm>
              <a:prstGeom prst="rect">
                <a:avLst/>
              </a:prstGeom>
              <a:blipFill>
                <a:blip r:embed="rId10"/>
                <a:stretch>
                  <a:fillRect b="-175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7" name="Group 26">
            <a:extLst>
              <a:ext uri="{FF2B5EF4-FFF2-40B4-BE49-F238E27FC236}">
                <a16:creationId xmlns:a16="http://schemas.microsoft.com/office/drawing/2014/main" id="{2144EBA4-9DC5-1429-F224-E342F609B57C}"/>
              </a:ext>
            </a:extLst>
          </p:cNvPr>
          <p:cNvGrpSpPr/>
          <p:nvPr/>
        </p:nvGrpSpPr>
        <p:grpSpPr>
          <a:xfrm>
            <a:off x="3689897" y="3053109"/>
            <a:ext cx="1060560" cy="436320"/>
            <a:chOff x="3689897" y="3053109"/>
            <a:chExt cx="1060560" cy="436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FDFAED8D-BFEC-8B25-345F-2FDA4CEF84DF}"/>
                    </a:ext>
                  </a:extLst>
                </p14:cNvPr>
                <p14:cNvContentPartPr/>
                <p14:nvPr/>
              </p14:nvContentPartPr>
              <p14:xfrm>
                <a:off x="3689897" y="3076509"/>
                <a:ext cx="947880" cy="41292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FDFAED8D-BFEC-8B25-345F-2FDA4CEF84DF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3680897" y="3067509"/>
                  <a:ext cx="965520" cy="43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55D407D2-8E40-00CC-4AF9-B9C26944C03C}"/>
                    </a:ext>
                  </a:extLst>
                </p14:cNvPr>
                <p14:cNvContentPartPr/>
                <p14:nvPr/>
              </p14:nvContentPartPr>
              <p14:xfrm>
                <a:off x="4544537" y="3057069"/>
                <a:ext cx="92160" cy="8316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55D407D2-8E40-00CC-4AF9-B9C26944C03C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4535537" y="3048429"/>
                  <a:ext cx="109800" cy="10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416F8744-ADDB-4463-2753-326658FA6475}"/>
                    </a:ext>
                  </a:extLst>
                </p14:cNvPr>
                <p14:cNvContentPartPr/>
                <p14:nvPr/>
              </p14:nvContentPartPr>
              <p14:xfrm>
                <a:off x="4642457" y="3053109"/>
                <a:ext cx="108000" cy="7344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416F8744-ADDB-4463-2753-326658FA6475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4633457" y="3044469"/>
                  <a:ext cx="125640" cy="9108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29" name="Picture 28">
            <a:extLst>
              <a:ext uri="{FF2B5EF4-FFF2-40B4-BE49-F238E27FC236}">
                <a16:creationId xmlns:a16="http://schemas.microsoft.com/office/drawing/2014/main" id="{AD914BB9-27AD-7132-2228-6B258E31113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23614" y="1860826"/>
            <a:ext cx="2579915" cy="51305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BE511A9B-BF38-1BBE-4A41-321D75744B96}"/>
              </a:ext>
            </a:extLst>
          </p:cNvPr>
          <p:cNvSpPr txBox="1"/>
          <p:nvPr/>
        </p:nvSpPr>
        <p:spPr>
          <a:xfrm>
            <a:off x="8240486" y="1391836"/>
            <a:ext cx="2999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Refer from previous slide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AA7F5385-F4DD-C748-EA63-794034A41951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092971" y="2512356"/>
            <a:ext cx="2865693" cy="78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8171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C7422C-2BE4-3C64-C57E-AEA5452682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399109"/>
            <a:ext cx="2028825" cy="5768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08D789-5B68-E11D-4737-FD250A5F4FA9}"/>
              </a:ext>
            </a:extLst>
          </p:cNvPr>
          <p:cNvSpPr txBox="1"/>
          <p:nvPr/>
        </p:nvSpPr>
        <p:spPr>
          <a:xfrm>
            <a:off x="849765" y="2060282"/>
            <a:ext cx="7586664" cy="1893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Using the differentiation property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    Therefore, Fourier Transform of                could be written as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05D36B9-3A1F-87A5-E659-EC29D6A070B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85657" y="1914030"/>
            <a:ext cx="1666194" cy="69261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626F427-CF39-6F06-BB8A-DA42E7CF6D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1100" y="3049895"/>
            <a:ext cx="672193" cy="50414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A9118EB-0B91-BF15-76FD-87747C367C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65904" y="3904236"/>
            <a:ext cx="3752850" cy="62353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E6CAB3-6EE0-6FD5-4ECE-5CF6FF7AC8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03440" y="1279752"/>
            <a:ext cx="2865693" cy="78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16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08D789-5B68-E11D-4737-FD250A5F4FA9}"/>
              </a:ext>
            </a:extLst>
          </p:cNvPr>
          <p:cNvSpPr txBox="1"/>
          <p:nvPr/>
        </p:nvSpPr>
        <p:spPr>
          <a:xfrm>
            <a:off x="849765" y="2060282"/>
            <a:ext cx="7586664" cy="1893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Using the Integration property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    Therefore, Fourier Transform of                could be written as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0B11AE2-231F-35DC-AF6A-A05D3348A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395" y="1399323"/>
            <a:ext cx="2009094" cy="68649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B8720D2-09F4-6031-261A-8F9C54FB62E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588328" y="2055578"/>
            <a:ext cx="2756126" cy="61579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3F23F60-8C46-F82A-189E-2431AB0B7324}"/>
              </a:ext>
            </a:extLst>
          </p:cNvPr>
          <p:cNvSpPr txBox="1"/>
          <p:nvPr/>
        </p:nvSpPr>
        <p:spPr>
          <a:xfrm>
            <a:off x="541565" y="4874119"/>
            <a:ext cx="8482692" cy="9701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The δ(ω) term arises because integrating a function in time introduces a frequency component at ω=0 and F(0) = 1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E1ECAF97-C86C-6FB3-4E4C-911A3FCE1B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3663" y="3937948"/>
            <a:ext cx="4969329" cy="65019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84E6FEA-0AA1-6410-375C-D5CB7A6129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0214" y="3040578"/>
            <a:ext cx="742950" cy="5740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9B9CBE3-9DEF-CD83-C24E-716A2FAE60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03440" y="1279752"/>
            <a:ext cx="2865693" cy="78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8185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Fourier Series &amp;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89497" y="2208173"/>
            <a:ext cx="11332210" cy="2602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</a:t>
            </a:r>
            <a:r>
              <a:rPr lang="en-GB" sz="20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Salivahanan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Digital Signal Processing , Thirded., New Delhi, 2015.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</a:t>
            </a:r>
            <a:r>
              <a:rPr lang="en-GB" sz="20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Haykin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4829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303dbf9b-b85b-46a0-94f1-894078c07ecd"/>
    <ds:schemaRef ds:uri="211f9404-bca0-4bcf-9c1d-965ccb6f8d2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1361</Words>
  <Application>Microsoft Office PowerPoint</Application>
  <PresentationFormat>Widescreen</PresentationFormat>
  <Paragraphs>255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Arial</vt:lpstr>
      <vt:lpstr>Book Antiqua</vt:lpstr>
      <vt:lpstr>Calibri</vt:lpstr>
      <vt:lpstr>Calibri Light</vt:lpstr>
      <vt:lpstr>Cambria</vt:lpstr>
      <vt:lpstr>Cambria Math</vt:lpstr>
      <vt:lpstr>Wingdings</vt:lpstr>
      <vt:lpstr>UWTSD 200_Title Page 2</vt:lpstr>
      <vt:lpstr>UWTSD 200_Text 4</vt:lpstr>
      <vt:lpstr>PowerPoint Presentation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Fourier Series &amp; Fourier Transform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12</cp:revision>
  <dcterms:created xsi:type="dcterms:W3CDTF">2021-03-09T15:35:42Z</dcterms:created>
  <dcterms:modified xsi:type="dcterms:W3CDTF">2024-10-15T12:34:30Z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