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8" r:id="rId2"/>
    <p:sldId id="272" r:id="rId3"/>
    <p:sldId id="270" r:id="rId4"/>
    <p:sldId id="271" r:id="rId5"/>
    <p:sldId id="264" r:id="rId6"/>
    <p:sldId id="265" r:id="rId7"/>
    <p:sldId id="267" r:id="rId8"/>
    <p:sldId id="268" r:id="rId9"/>
    <p:sldId id="269" r:id="rId10"/>
    <p:sldId id="273" r:id="rId11"/>
    <p:sldId id="274" r:id="rId12"/>
    <p:sldId id="275" r:id="rId13"/>
    <p:sldId id="276" r:id="rId14"/>
    <p:sldId id="277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09EE69-DC0C-445D-864F-DBE96A831FD2}" v="108" dt="2025-12-08T22:24:51.7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878" autoAdjust="0"/>
    <p:restoredTop sz="93987" autoAdjust="0"/>
  </p:normalViewPr>
  <p:slideViewPr>
    <p:cSldViewPr snapToGrid="0">
      <p:cViewPr varScale="1">
        <p:scale>
          <a:sx n="61" d="100"/>
          <a:sy n="61" d="100"/>
        </p:scale>
        <p:origin x="72" y="41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ursapna1983@gmail.com" userId="054dcdcfc31ec411" providerId="LiveId" clId="{AB8C4AD0-CA1B-47D5-BEE8-B052F331CE8D}"/>
    <pc:docChg chg="undo redo custSel addSld delSld modSld sldOrd">
      <pc:chgData name="nursapna1983@gmail.com" userId="054dcdcfc31ec411" providerId="LiveId" clId="{AB8C4AD0-CA1B-47D5-BEE8-B052F331CE8D}" dt="2025-12-08T22:33:49.785" v="6208" actId="47"/>
      <pc:docMkLst>
        <pc:docMk/>
      </pc:docMkLst>
      <pc:sldChg chg="addSp delSp modSp new del mod">
        <pc:chgData name="nursapna1983@gmail.com" userId="054dcdcfc31ec411" providerId="LiveId" clId="{AB8C4AD0-CA1B-47D5-BEE8-B052F331CE8D}" dt="2025-12-08T09:13:49.606" v="3106" actId="47"/>
        <pc:sldMkLst>
          <pc:docMk/>
          <pc:sldMk cId="1870524420" sldId="257"/>
        </pc:sldMkLst>
        <pc:spChg chg="del mod">
          <ac:chgData name="nursapna1983@gmail.com" userId="054dcdcfc31ec411" providerId="LiveId" clId="{AB8C4AD0-CA1B-47D5-BEE8-B052F331CE8D}" dt="2025-12-08T09:13:11.768" v="3104" actId="478"/>
          <ac:spMkLst>
            <pc:docMk/>
            <pc:sldMk cId="1870524420" sldId="257"/>
            <ac:spMk id="2" creationId="{5B4CA2BE-B290-FA84-5E6A-970A61517AB4}"/>
          </ac:spMkLst>
        </pc:spChg>
        <pc:spChg chg="del mod">
          <ac:chgData name="nursapna1983@gmail.com" userId="054dcdcfc31ec411" providerId="LiveId" clId="{AB8C4AD0-CA1B-47D5-BEE8-B052F331CE8D}" dt="2025-12-08T09:13:17.218" v="3105" actId="478"/>
          <ac:spMkLst>
            <pc:docMk/>
            <pc:sldMk cId="1870524420" sldId="257"/>
            <ac:spMk id="3" creationId="{110D5DC5-895C-DF68-C810-A98906E45AE2}"/>
          </ac:spMkLst>
        </pc:spChg>
      </pc:sldChg>
      <pc:sldChg chg="addSp delSp modSp new mod setBg setClrOvrMap">
        <pc:chgData name="nursapna1983@gmail.com" userId="054dcdcfc31ec411" providerId="LiveId" clId="{AB8C4AD0-CA1B-47D5-BEE8-B052F331CE8D}" dt="2025-12-08T22:21:57.534" v="6155" actId="20577"/>
        <pc:sldMkLst>
          <pc:docMk/>
          <pc:sldMk cId="653428704" sldId="258"/>
        </pc:sldMkLst>
        <pc:spChg chg="del mod">
          <ac:chgData name="nursapna1983@gmail.com" userId="054dcdcfc31ec411" providerId="LiveId" clId="{AB8C4AD0-CA1B-47D5-BEE8-B052F331CE8D}" dt="2025-12-08T11:03:49.497" v="4262" actId="478"/>
          <ac:spMkLst>
            <pc:docMk/>
            <pc:sldMk cId="653428704" sldId="258"/>
            <ac:spMk id="2" creationId="{C456F701-E932-01C5-F92B-185E984EA594}"/>
          </ac:spMkLst>
        </pc:spChg>
        <pc:spChg chg="add del mod ord">
          <ac:chgData name="nursapna1983@gmail.com" userId="054dcdcfc31ec411" providerId="LiveId" clId="{AB8C4AD0-CA1B-47D5-BEE8-B052F331CE8D}" dt="2025-12-08T22:21:57.534" v="6155" actId="20577"/>
          <ac:spMkLst>
            <pc:docMk/>
            <pc:sldMk cId="653428704" sldId="258"/>
            <ac:spMk id="3" creationId="{E38995FE-A0C4-51FB-2476-856BFAAAFFA7}"/>
          </ac:spMkLst>
        </pc:spChg>
        <pc:spChg chg="add del mod">
          <ac:chgData name="nursapna1983@gmail.com" userId="054dcdcfc31ec411" providerId="LiveId" clId="{AB8C4AD0-CA1B-47D5-BEE8-B052F331CE8D}" dt="2025-12-08T11:04:00.150" v="4263" actId="478"/>
          <ac:spMkLst>
            <pc:docMk/>
            <pc:sldMk cId="653428704" sldId="258"/>
            <ac:spMk id="5" creationId="{7B83F932-8BFC-37C9-32EE-C80F2416F23B}"/>
          </ac:spMkLst>
        </pc:spChg>
        <pc:spChg chg="add mod">
          <ac:chgData name="nursapna1983@gmail.com" userId="054dcdcfc31ec411" providerId="LiveId" clId="{AB8C4AD0-CA1B-47D5-BEE8-B052F331CE8D}" dt="2025-12-08T11:16:05.995" v="4553" actId="26606"/>
          <ac:spMkLst>
            <pc:docMk/>
            <pc:sldMk cId="653428704" sldId="258"/>
            <ac:spMk id="6" creationId="{093CB6F3-41A1-0179-A27F-D6A446CCA127}"/>
          </ac:spMkLst>
        </pc:spChg>
        <pc:spChg chg="add del">
          <ac:chgData name="nursapna1983@gmail.com" userId="054dcdcfc31ec411" providerId="LiveId" clId="{AB8C4AD0-CA1B-47D5-BEE8-B052F331CE8D}" dt="2025-12-08T11:16:05.995" v="4553" actId="26606"/>
          <ac:spMkLst>
            <pc:docMk/>
            <pc:sldMk cId="653428704" sldId="258"/>
            <ac:spMk id="8" creationId="{74CD14DB-BB81-479F-A1FC-1C75640E9F84}"/>
          </ac:spMkLst>
        </pc:spChg>
        <pc:spChg chg="add del">
          <ac:chgData name="nursapna1983@gmail.com" userId="054dcdcfc31ec411" providerId="LiveId" clId="{AB8C4AD0-CA1B-47D5-BEE8-B052F331CE8D}" dt="2025-12-08T11:16:05.995" v="4553" actId="26606"/>
          <ac:spMkLst>
            <pc:docMk/>
            <pc:sldMk cId="653428704" sldId="258"/>
            <ac:spMk id="10" creationId="{C943A91B-7CA7-4592-A975-73B1BF8C4C74}"/>
          </ac:spMkLst>
        </pc:spChg>
        <pc:spChg chg="add del mod">
          <ac:chgData name="nursapna1983@gmail.com" userId="054dcdcfc31ec411" providerId="LiveId" clId="{AB8C4AD0-CA1B-47D5-BEE8-B052F331CE8D}" dt="2025-12-08T11:16:53.595" v="4556" actId="478"/>
          <ac:spMkLst>
            <pc:docMk/>
            <pc:sldMk cId="653428704" sldId="258"/>
            <ac:spMk id="11" creationId="{31125353-7814-9D2E-7461-233BB4414EF0}"/>
          </ac:spMkLst>
        </pc:spChg>
        <pc:spChg chg="add del">
          <ac:chgData name="nursapna1983@gmail.com" userId="054dcdcfc31ec411" providerId="LiveId" clId="{AB8C4AD0-CA1B-47D5-BEE8-B052F331CE8D}" dt="2025-12-08T11:16:05.995" v="4553" actId="26606"/>
          <ac:spMkLst>
            <pc:docMk/>
            <pc:sldMk cId="653428704" sldId="258"/>
            <ac:spMk id="12" creationId="{EC471314-E46A-414B-8D91-74880E84F187}"/>
          </ac:spMkLst>
        </pc:spChg>
        <pc:spChg chg="add del">
          <ac:chgData name="nursapna1983@gmail.com" userId="054dcdcfc31ec411" providerId="LiveId" clId="{AB8C4AD0-CA1B-47D5-BEE8-B052F331CE8D}" dt="2025-12-08T11:16:05.995" v="4553" actId="26606"/>
          <ac:spMkLst>
            <pc:docMk/>
            <pc:sldMk cId="653428704" sldId="258"/>
            <ac:spMk id="14" creationId="{6A681326-1C9D-44A3-A627-3871BDAE4127}"/>
          </ac:spMkLst>
        </pc:spChg>
        <pc:spChg chg="add">
          <ac:chgData name="nursapna1983@gmail.com" userId="054dcdcfc31ec411" providerId="LiveId" clId="{AB8C4AD0-CA1B-47D5-BEE8-B052F331CE8D}" dt="2025-12-08T11:16:05.995" v="4553" actId="26606"/>
          <ac:spMkLst>
            <pc:docMk/>
            <pc:sldMk cId="653428704" sldId="258"/>
            <ac:spMk id="19" creationId="{C8A3C342-1D03-412F-8DD3-BF519E8E0AE9}"/>
          </ac:spMkLst>
        </pc:spChg>
        <pc:spChg chg="add">
          <ac:chgData name="nursapna1983@gmail.com" userId="054dcdcfc31ec411" providerId="LiveId" clId="{AB8C4AD0-CA1B-47D5-BEE8-B052F331CE8D}" dt="2025-12-08T11:16:05.995" v="4553" actId="26606"/>
          <ac:spMkLst>
            <pc:docMk/>
            <pc:sldMk cId="653428704" sldId="258"/>
            <ac:spMk id="21" creationId="{81CC9B02-E087-4350-AEBD-2C3CF001AF01}"/>
          </ac:spMkLst>
        </pc:spChg>
        <pc:spChg chg="add">
          <ac:chgData name="nursapna1983@gmail.com" userId="054dcdcfc31ec411" providerId="LiveId" clId="{AB8C4AD0-CA1B-47D5-BEE8-B052F331CE8D}" dt="2025-12-08T11:16:05.995" v="4553" actId="26606"/>
          <ac:spMkLst>
            <pc:docMk/>
            <pc:sldMk cId="653428704" sldId="258"/>
            <ac:spMk id="23" creationId="{D6F18ACE-6E82-4ADC-8A2F-A1771B309B16}"/>
          </ac:spMkLst>
        </pc:spChg>
        <pc:picChg chg="add del mod">
          <ac:chgData name="nursapna1983@gmail.com" userId="054dcdcfc31ec411" providerId="LiveId" clId="{AB8C4AD0-CA1B-47D5-BEE8-B052F331CE8D}" dt="2025-12-08T11:16:46.614" v="4555" actId="478"/>
          <ac:picMkLst>
            <pc:docMk/>
            <pc:sldMk cId="653428704" sldId="258"/>
            <ac:picMk id="9" creationId="{DBF3A160-FDB2-3D97-4B16-545817B97B2C}"/>
          </ac:picMkLst>
        </pc:picChg>
      </pc:sldChg>
      <pc:sldChg chg="addSp delSp modSp new del mod modClrScheme chgLayout">
        <pc:chgData name="nursapna1983@gmail.com" userId="054dcdcfc31ec411" providerId="LiveId" clId="{AB8C4AD0-CA1B-47D5-BEE8-B052F331CE8D}" dt="2025-12-08T09:40:13.286" v="3425" actId="47"/>
        <pc:sldMkLst>
          <pc:docMk/>
          <pc:sldMk cId="2207508663" sldId="259"/>
        </pc:sldMkLst>
      </pc:sldChg>
      <pc:sldChg chg="addSp modSp add del mod ord">
        <pc:chgData name="nursapna1983@gmail.com" userId="054dcdcfc31ec411" providerId="LiveId" clId="{AB8C4AD0-CA1B-47D5-BEE8-B052F331CE8D}" dt="2025-12-08T10:26:01.465" v="3734" actId="47"/>
        <pc:sldMkLst>
          <pc:docMk/>
          <pc:sldMk cId="1983584883" sldId="260"/>
        </pc:sldMkLst>
        <pc:spChg chg="mod">
          <ac:chgData name="nursapna1983@gmail.com" userId="054dcdcfc31ec411" providerId="LiveId" clId="{AB8C4AD0-CA1B-47D5-BEE8-B052F331CE8D}" dt="2025-12-08T09:41:47.024" v="3429" actId="14100"/>
          <ac:spMkLst>
            <pc:docMk/>
            <pc:sldMk cId="1983584883" sldId="260"/>
            <ac:spMk id="2" creationId="{A702A219-E28D-C3A1-0C07-B2381B60E583}"/>
          </ac:spMkLst>
        </pc:spChg>
        <pc:spChg chg="mod">
          <ac:chgData name="nursapna1983@gmail.com" userId="054dcdcfc31ec411" providerId="LiveId" clId="{AB8C4AD0-CA1B-47D5-BEE8-B052F331CE8D}" dt="2025-12-08T09:41:47.049" v="3430" actId="27636"/>
          <ac:spMkLst>
            <pc:docMk/>
            <pc:sldMk cId="1983584883" sldId="260"/>
            <ac:spMk id="3" creationId="{A07E76DD-8015-C858-89A0-6F6B412983A2}"/>
          </ac:spMkLst>
        </pc:spChg>
        <pc:spChg chg="add mod">
          <ac:chgData name="nursapna1983@gmail.com" userId="054dcdcfc31ec411" providerId="LiveId" clId="{AB8C4AD0-CA1B-47D5-BEE8-B052F331CE8D}" dt="2025-12-08T09:40:42.415" v="3427" actId="1076"/>
          <ac:spMkLst>
            <pc:docMk/>
            <pc:sldMk cId="1983584883" sldId="260"/>
            <ac:spMk id="4" creationId="{93B006E8-1FE9-15A4-AC91-1F5ADF7D7313}"/>
          </ac:spMkLst>
        </pc:spChg>
        <pc:spChg chg="add mod">
          <ac:chgData name="nursapna1983@gmail.com" userId="054dcdcfc31ec411" providerId="LiveId" clId="{AB8C4AD0-CA1B-47D5-BEE8-B052F331CE8D}" dt="2025-12-08T09:53:00.363" v="3492" actId="1076"/>
          <ac:spMkLst>
            <pc:docMk/>
            <pc:sldMk cId="1983584883" sldId="260"/>
            <ac:spMk id="5" creationId="{26D6DD98-997E-C981-5B84-32E5567CD14B}"/>
          </ac:spMkLst>
        </pc:spChg>
      </pc:sldChg>
      <pc:sldChg chg="addSp delSp modSp add del mod ord">
        <pc:chgData name="nursapna1983@gmail.com" userId="054dcdcfc31ec411" providerId="LiveId" clId="{AB8C4AD0-CA1B-47D5-BEE8-B052F331CE8D}" dt="2025-12-08T10:26:08.135" v="3735" actId="47"/>
        <pc:sldMkLst>
          <pc:docMk/>
          <pc:sldMk cId="610039197" sldId="261"/>
        </pc:sldMkLst>
      </pc:sldChg>
      <pc:sldChg chg="addSp delSp modSp add del mod ord setBg setClrOvrMap">
        <pc:chgData name="nursapna1983@gmail.com" userId="054dcdcfc31ec411" providerId="LiveId" clId="{AB8C4AD0-CA1B-47D5-BEE8-B052F331CE8D}" dt="2025-12-08T10:26:11.208" v="3736" actId="47"/>
        <pc:sldMkLst>
          <pc:docMk/>
          <pc:sldMk cId="940267350" sldId="262"/>
        </pc:sldMkLst>
      </pc:sldChg>
      <pc:sldChg chg="delSp modSp new del mod ord">
        <pc:chgData name="nursapna1983@gmail.com" userId="054dcdcfc31ec411" providerId="LiveId" clId="{AB8C4AD0-CA1B-47D5-BEE8-B052F331CE8D}" dt="2025-12-08T22:33:49.785" v="6208" actId="47"/>
        <pc:sldMkLst>
          <pc:docMk/>
          <pc:sldMk cId="296486362" sldId="263"/>
        </pc:sldMkLst>
      </pc:sldChg>
      <pc:sldChg chg="addSp delSp modSp new mod ord setBg addAnim">
        <pc:chgData name="nursapna1983@gmail.com" userId="054dcdcfc31ec411" providerId="LiveId" clId="{AB8C4AD0-CA1B-47D5-BEE8-B052F331CE8D}" dt="2025-12-08T10:52:50.552" v="4254"/>
        <pc:sldMkLst>
          <pc:docMk/>
          <pc:sldMk cId="1768303699" sldId="264"/>
        </pc:sldMkLst>
        <pc:spChg chg="mod ord">
          <ac:chgData name="nursapna1983@gmail.com" userId="054dcdcfc31ec411" providerId="LiveId" clId="{AB8C4AD0-CA1B-47D5-BEE8-B052F331CE8D}" dt="2025-12-08T10:31:47.780" v="3748" actId="26606"/>
          <ac:spMkLst>
            <pc:docMk/>
            <pc:sldMk cId="1768303699" sldId="264"/>
            <ac:spMk id="2" creationId="{11712827-CD2B-32A6-E4C7-59B2F271B99A}"/>
          </ac:spMkLst>
        </pc:spChg>
        <pc:spChg chg="add del">
          <ac:chgData name="nursapna1983@gmail.com" userId="054dcdcfc31ec411" providerId="LiveId" clId="{AB8C4AD0-CA1B-47D5-BEE8-B052F331CE8D}" dt="2025-12-08T10:31:36.504" v="3746" actId="26606"/>
          <ac:spMkLst>
            <pc:docMk/>
            <pc:sldMk cId="1768303699" sldId="264"/>
            <ac:spMk id="12" creationId="{989BE678-777B-482A-A616-FEDC47B162E5}"/>
          </ac:spMkLst>
        </pc:spChg>
        <pc:spChg chg="add del">
          <ac:chgData name="nursapna1983@gmail.com" userId="054dcdcfc31ec411" providerId="LiveId" clId="{AB8C4AD0-CA1B-47D5-BEE8-B052F331CE8D}" dt="2025-12-08T10:31:36.504" v="3746" actId="26606"/>
          <ac:spMkLst>
            <pc:docMk/>
            <pc:sldMk cId="1768303699" sldId="264"/>
            <ac:spMk id="18" creationId="{D28BE0C3-2102-4820-B88B-A448B1840D14}"/>
          </ac:spMkLst>
        </pc:spChg>
        <pc:spChg chg="add del">
          <ac:chgData name="nursapna1983@gmail.com" userId="054dcdcfc31ec411" providerId="LiveId" clId="{AB8C4AD0-CA1B-47D5-BEE8-B052F331CE8D}" dt="2025-12-08T10:31:36.504" v="3746" actId="26606"/>
          <ac:spMkLst>
            <pc:docMk/>
            <pc:sldMk cId="1768303699" sldId="264"/>
            <ac:spMk id="20" creationId="{E4F17063-EDA4-417B-946F-BA357F3B390D}"/>
          </ac:spMkLst>
        </pc:spChg>
        <pc:spChg chg="add del">
          <ac:chgData name="nursapna1983@gmail.com" userId="054dcdcfc31ec411" providerId="LiveId" clId="{AB8C4AD0-CA1B-47D5-BEE8-B052F331CE8D}" dt="2025-12-08T10:31:36.504" v="3746" actId="26606"/>
          <ac:spMkLst>
            <pc:docMk/>
            <pc:sldMk cId="1768303699" sldId="264"/>
            <ac:spMk id="22" creationId="{D36F3EEA-55D4-4677-80E7-92D00B8F343B}"/>
          </ac:spMkLst>
        </pc:spChg>
        <pc:spChg chg="add del">
          <ac:chgData name="nursapna1983@gmail.com" userId="054dcdcfc31ec411" providerId="LiveId" clId="{AB8C4AD0-CA1B-47D5-BEE8-B052F331CE8D}" dt="2025-12-08T10:31:15.643" v="3743" actId="26606"/>
          <ac:spMkLst>
            <pc:docMk/>
            <pc:sldMk cId="1768303699" sldId="264"/>
            <ac:spMk id="31" creationId="{DAD27A50-88D7-4E2A-8488-F2879768AF35}"/>
          </ac:spMkLst>
        </pc:spChg>
        <pc:spChg chg="add del">
          <ac:chgData name="nursapna1983@gmail.com" userId="054dcdcfc31ec411" providerId="LiveId" clId="{AB8C4AD0-CA1B-47D5-BEE8-B052F331CE8D}" dt="2025-12-08T10:31:15.643" v="3743" actId="26606"/>
          <ac:spMkLst>
            <pc:docMk/>
            <pc:sldMk cId="1768303699" sldId="264"/>
            <ac:spMk id="37" creationId="{7C704F0F-1CD8-4DC1-AEE9-225958232415}"/>
          </ac:spMkLst>
        </pc:spChg>
        <pc:spChg chg="add del">
          <ac:chgData name="nursapna1983@gmail.com" userId="054dcdcfc31ec411" providerId="LiveId" clId="{AB8C4AD0-CA1B-47D5-BEE8-B052F331CE8D}" dt="2025-12-08T10:31:15.643" v="3743" actId="26606"/>
          <ac:spMkLst>
            <pc:docMk/>
            <pc:sldMk cId="1768303699" sldId="264"/>
            <ac:spMk id="39" creationId="{231CFCED-7058-4D50-AD6A-EF9110BC6D09}"/>
          </ac:spMkLst>
        </pc:spChg>
        <pc:spChg chg="add del">
          <ac:chgData name="nursapna1983@gmail.com" userId="054dcdcfc31ec411" providerId="LiveId" clId="{AB8C4AD0-CA1B-47D5-BEE8-B052F331CE8D}" dt="2025-12-08T10:31:36.476" v="3745" actId="26606"/>
          <ac:spMkLst>
            <pc:docMk/>
            <pc:sldMk cId="1768303699" sldId="264"/>
            <ac:spMk id="41" creationId="{D36F3EEA-55D4-4677-80E7-92D00B8F343B}"/>
          </ac:spMkLst>
        </pc:spChg>
        <pc:spChg chg="add del">
          <ac:chgData name="nursapna1983@gmail.com" userId="054dcdcfc31ec411" providerId="LiveId" clId="{AB8C4AD0-CA1B-47D5-BEE8-B052F331CE8D}" dt="2025-12-08T10:31:36.476" v="3745" actId="26606"/>
          <ac:spMkLst>
            <pc:docMk/>
            <pc:sldMk cId="1768303699" sldId="264"/>
            <ac:spMk id="44" creationId="{DAD27A50-88D7-4E2A-8488-F2879768AF35}"/>
          </ac:spMkLst>
        </pc:spChg>
        <pc:spChg chg="add del">
          <ac:chgData name="nursapna1983@gmail.com" userId="054dcdcfc31ec411" providerId="LiveId" clId="{AB8C4AD0-CA1B-47D5-BEE8-B052F331CE8D}" dt="2025-12-08T10:31:36.476" v="3745" actId="26606"/>
          <ac:spMkLst>
            <pc:docMk/>
            <pc:sldMk cId="1768303699" sldId="264"/>
            <ac:spMk id="47" creationId="{7C704F0F-1CD8-4DC1-AEE9-225958232415}"/>
          </ac:spMkLst>
        </pc:spChg>
        <pc:spChg chg="add del">
          <ac:chgData name="nursapna1983@gmail.com" userId="054dcdcfc31ec411" providerId="LiveId" clId="{AB8C4AD0-CA1B-47D5-BEE8-B052F331CE8D}" dt="2025-12-08T10:31:36.476" v="3745" actId="26606"/>
          <ac:spMkLst>
            <pc:docMk/>
            <pc:sldMk cId="1768303699" sldId="264"/>
            <ac:spMk id="48" creationId="{E4F17063-EDA4-417B-946F-BA357F3B390D}"/>
          </ac:spMkLst>
        </pc:spChg>
        <pc:spChg chg="add del">
          <ac:chgData name="nursapna1983@gmail.com" userId="054dcdcfc31ec411" providerId="LiveId" clId="{AB8C4AD0-CA1B-47D5-BEE8-B052F331CE8D}" dt="2025-12-08T10:31:47.780" v="3748" actId="26606"/>
          <ac:spMkLst>
            <pc:docMk/>
            <pc:sldMk cId="1768303699" sldId="264"/>
            <ac:spMk id="52" creationId="{DAD27A50-88D7-4E2A-8488-F2879768AF35}"/>
          </ac:spMkLst>
        </pc:spChg>
        <pc:spChg chg="add del">
          <ac:chgData name="nursapna1983@gmail.com" userId="054dcdcfc31ec411" providerId="LiveId" clId="{AB8C4AD0-CA1B-47D5-BEE8-B052F331CE8D}" dt="2025-12-08T10:31:47.780" v="3748" actId="26606"/>
          <ac:spMkLst>
            <pc:docMk/>
            <pc:sldMk cId="1768303699" sldId="264"/>
            <ac:spMk id="55" creationId="{7C704F0F-1CD8-4DC1-AEE9-225958232415}"/>
          </ac:spMkLst>
        </pc:spChg>
        <pc:spChg chg="add del">
          <ac:chgData name="nursapna1983@gmail.com" userId="054dcdcfc31ec411" providerId="LiveId" clId="{AB8C4AD0-CA1B-47D5-BEE8-B052F331CE8D}" dt="2025-12-08T10:31:47.780" v="3748" actId="26606"/>
          <ac:spMkLst>
            <pc:docMk/>
            <pc:sldMk cId="1768303699" sldId="264"/>
            <ac:spMk id="56" creationId="{C6A81905-F480-46A4-BC10-215D24EA1AE6}"/>
          </ac:spMkLst>
        </pc:spChg>
        <pc:spChg chg="add del">
          <ac:chgData name="nursapna1983@gmail.com" userId="054dcdcfc31ec411" providerId="LiveId" clId="{AB8C4AD0-CA1B-47D5-BEE8-B052F331CE8D}" dt="2025-12-08T10:31:47.780" v="3748" actId="26606"/>
          <ac:spMkLst>
            <pc:docMk/>
            <pc:sldMk cId="1768303699" sldId="264"/>
            <ac:spMk id="57" creationId="{36FD4D9D-3784-41E8-8405-A42B72F51331}"/>
          </ac:spMkLst>
        </pc:spChg>
        <pc:spChg chg="add del">
          <ac:chgData name="nursapna1983@gmail.com" userId="054dcdcfc31ec411" providerId="LiveId" clId="{AB8C4AD0-CA1B-47D5-BEE8-B052F331CE8D}" dt="2025-12-08T10:31:47.780" v="3748" actId="26606"/>
          <ac:spMkLst>
            <pc:docMk/>
            <pc:sldMk cId="1768303699" sldId="264"/>
            <ac:spMk id="58" creationId="{60817A52-B891-4228-A61E-0C0A57632DDA}"/>
          </ac:spMkLst>
        </pc:spChg>
        <pc:spChg chg="add">
          <ac:chgData name="nursapna1983@gmail.com" userId="054dcdcfc31ec411" providerId="LiveId" clId="{AB8C4AD0-CA1B-47D5-BEE8-B052F331CE8D}" dt="2025-12-08T10:31:47.780" v="3748" actId="26606"/>
          <ac:spMkLst>
            <pc:docMk/>
            <pc:sldMk cId="1768303699" sldId="264"/>
            <ac:spMk id="67" creationId="{DAD27A50-88D7-4E2A-8488-F2879768AF35}"/>
          </ac:spMkLst>
        </pc:spChg>
        <pc:spChg chg="add">
          <ac:chgData name="nursapna1983@gmail.com" userId="054dcdcfc31ec411" providerId="LiveId" clId="{AB8C4AD0-CA1B-47D5-BEE8-B052F331CE8D}" dt="2025-12-08T10:31:47.780" v="3748" actId="26606"/>
          <ac:spMkLst>
            <pc:docMk/>
            <pc:sldMk cId="1768303699" sldId="264"/>
            <ac:spMk id="73" creationId="{7C704F0F-1CD8-4DC1-AEE9-225958232415}"/>
          </ac:spMkLst>
        </pc:spChg>
        <pc:spChg chg="add">
          <ac:chgData name="nursapna1983@gmail.com" userId="054dcdcfc31ec411" providerId="LiveId" clId="{AB8C4AD0-CA1B-47D5-BEE8-B052F331CE8D}" dt="2025-12-08T10:31:47.780" v="3748" actId="26606"/>
          <ac:spMkLst>
            <pc:docMk/>
            <pc:sldMk cId="1768303699" sldId="264"/>
            <ac:spMk id="75" creationId="{E4F17063-EDA4-417B-946F-BA357F3B390D}"/>
          </ac:spMkLst>
        </pc:spChg>
        <pc:spChg chg="add">
          <ac:chgData name="nursapna1983@gmail.com" userId="054dcdcfc31ec411" providerId="LiveId" clId="{AB8C4AD0-CA1B-47D5-BEE8-B052F331CE8D}" dt="2025-12-08T10:31:47.780" v="3748" actId="26606"/>
          <ac:spMkLst>
            <pc:docMk/>
            <pc:sldMk cId="1768303699" sldId="264"/>
            <ac:spMk id="77" creationId="{D36F3EEA-55D4-4677-80E7-92D00B8F343B}"/>
          </ac:spMkLst>
        </pc:spChg>
        <pc:picChg chg="add">
          <ac:chgData name="nursapna1983@gmail.com" userId="054dcdcfc31ec411" providerId="LiveId" clId="{AB8C4AD0-CA1B-47D5-BEE8-B052F331CE8D}" dt="2025-12-08T10:27:00.746" v="3737" actId="26606"/>
          <ac:picMkLst>
            <pc:docMk/>
            <pc:sldMk cId="1768303699" sldId="264"/>
            <ac:picMk id="4" creationId="{65F986CF-95B1-BCB1-E4C5-3C3A52FAAEF9}"/>
          </ac:picMkLst>
        </pc:picChg>
        <pc:picChg chg="add mod">
          <ac:chgData name="nursapna1983@gmail.com" userId="054dcdcfc31ec411" providerId="LiveId" clId="{AB8C4AD0-CA1B-47D5-BEE8-B052F331CE8D}" dt="2025-12-08T10:31:58.385" v="3750" actId="14100"/>
          <ac:picMkLst>
            <pc:docMk/>
            <pc:sldMk cId="1768303699" sldId="264"/>
            <ac:picMk id="5" creationId="{9185DA84-9945-A2BD-A5B2-3B1E6CA1A994}"/>
          </ac:picMkLst>
        </pc:picChg>
        <pc:picChg chg="add del">
          <ac:chgData name="nursapna1983@gmail.com" userId="054dcdcfc31ec411" providerId="LiveId" clId="{AB8C4AD0-CA1B-47D5-BEE8-B052F331CE8D}" dt="2025-12-08T10:31:15.670" v="3744" actId="26606"/>
          <ac:picMkLst>
            <pc:docMk/>
            <pc:sldMk cId="1768303699" sldId="264"/>
            <ac:picMk id="8" creationId="{DF19BAF3-7E20-4B9D-B544-BABAEEA1FA75}"/>
          </ac:picMkLst>
        </pc:picChg>
        <pc:picChg chg="add">
          <ac:chgData name="nursapna1983@gmail.com" userId="054dcdcfc31ec411" providerId="LiveId" clId="{AB8C4AD0-CA1B-47D5-BEE8-B052F331CE8D}" dt="2025-12-08T10:31:36.476" v="3745" actId="26606"/>
          <ac:picMkLst>
            <pc:docMk/>
            <pc:sldMk cId="1768303699" sldId="264"/>
            <ac:picMk id="10" creationId="{950648F4-ABCD-4DF0-8641-76CFB2354721}"/>
          </ac:picMkLst>
        </pc:picChg>
        <pc:picChg chg="add">
          <ac:chgData name="nursapna1983@gmail.com" userId="054dcdcfc31ec411" providerId="LiveId" clId="{AB8C4AD0-CA1B-47D5-BEE8-B052F331CE8D}" dt="2025-12-08T10:27:00.746" v="3737" actId="26606"/>
          <ac:picMkLst>
            <pc:docMk/>
            <pc:sldMk cId="1768303699" sldId="264"/>
            <ac:picMk id="14" creationId="{CF1EB4BD-9C7E-4AA3-9681-C7EB0DA6250B}"/>
          </ac:picMkLst>
        </pc:picChg>
        <pc:picChg chg="add">
          <ac:chgData name="nursapna1983@gmail.com" userId="054dcdcfc31ec411" providerId="LiveId" clId="{AB8C4AD0-CA1B-47D5-BEE8-B052F331CE8D}" dt="2025-12-08T10:27:00.746" v="3737" actId="26606"/>
          <ac:picMkLst>
            <pc:docMk/>
            <pc:sldMk cId="1768303699" sldId="264"/>
            <ac:picMk id="16" creationId="{94AAE3AA-3759-4D28-B0EF-575F25A5146C}"/>
          </ac:picMkLst>
        </pc:picChg>
        <pc:picChg chg="add del">
          <ac:chgData name="nursapna1983@gmail.com" userId="054dcdcfc31ec411" providerId="LiveId" clId="{AB8C4AD0-CA1B-47D5-BEE8-B052F331CE8D}" dt="2025-12-08T10:31:15.643" v="3743" actId="26606"/>
          <ac:picMkLst>
            <pc:docMk/>
            <pc:sldMk cId="1768303699" sldId="264"/>
            <ac:picMk id="27" creationId="{94DDC893-E5EF-4CDE-B040-BA5B53AADD78}"/>
          </ac:picMkLst>
        </pc:picChg>
      </pc:sldChg>
      <pc:sldChg chg="addSp delSp modSp new mod ord">
        <pc:chgData name="nursapna1983@gmail.com" userId="054dcdcfc31ec411" providerId="LiveId" clId="{AB8C4AD0-CA1B-47D5-BEE8-B052F331CE8D}" dt="2025-12-08T17:28:43.621" v="6144" actId="26606"/>
        <pc:sldMkLst>
          <pc:docMk/>
          <pc:sldMk cId="1192909193" sldId="265"/>
        </pc:sldMkLst>
        <pc:spChg chg="mod">
          <ac:chgData name="nursapna1983@gmail.com" userId="054dcdcfc31ec411" providerId="LiveId" clId="{AB8C4AD0-CA1B-47D5-BEE8-B052F331CE8D}" dt="2025-12-08T09:43:20.482" v="3431" actId="14100"/>
          <ac:spMkLst>
            <pc:docMk/>
            <pc:sldMk cId="1192909193" sldId="265"/>
            <ac:spMk id="2" creationId="{3916153B-F1F7-4AA9-08D0-C396612237B0}"/>
          </ac:spMkLst>
        </pc:spChg>
        <pc:spChg chg="del mod">
          <ac:chgData name="nursapna1983@gmail.com" userId="054dcdcfc31ec411" providerId="LiveId" clId="{AB8C4AD0-CA1B-47D5-BEE8-B052F331CE8D}" dt="2025-12-08T17:28:43.621" v="6144" actId="26606"/>
          <ac:spMkLst>
            <pc:docMk/>
            <pc:sldMk cId="1192909193" sldId="265"/>
            <ac:spMk id="6" creationId="{DBD6990D-2A6D-7C69-A693-6C659862F4C9}"/>
          </ac:spMkLst>
        </pc:spChg>
        <pc:spChg chg="add mod">
          <ac:chgData name="nursapna1983@gmail.com" userId="054dcdcfc31ec411" providerId="LiveId" clId="{AB8C4AD0-CA1B-47D5-BEE8-B052F331CE8D}" dt="2025-12-08T09:43:20.482" v="3431" actId="14100"/>
          <ac:spMkLst>
            <pc:docMk/>
            <pc:sldMk cId="1192909193" sldId="265"/>
            <ac:spMk id="9" creationId="{FB884852-FD78-5C40-3838-58238B6F1368}"/>
          </ac:spMkLst>
        </pc:spChg>
        <pc:graphicFrameChg chg="add">
          <ac:chgData name="nursapna1983@gmail.com" userId="054dcdcfc31ec411" providerId="LiveId" clId="{AB8C4AD0-CA1B-47D5-BEE8-B052F331CE8D}" dt="2025-12-08T17:28:43.621" v="6144" actId="26606"/>
          <ac:graphicFrameMkLst>
            <pc:docMk/>
            <pc:sldMk cId="1192909193" sldId="265"/>
            <ac:graphicFrameMk id="11" creationId="{AE4499FE-3384-F7BF-A1D1-DD3AF92F5C76}"/>
          </ac:graphicFrameMkLst>
        </pc:graphicFrameChg>
      </pc:sldChg>
      <pc:sldChg chg="addSp delSp modSp new del mod ord">
        <pc:chgData name="nursapna1983@gmail.com" userId="054dcdcfc31ec411" providerId="LiveId" clId="{AB8C4AD0-CA1B-47D5-BEE8-B052F331CE8D}" dt="2025-12-08T10:52:03.157" v="4252" actId="47"/>
        <pc:sldMkLst>
          <pc:docMk/>
          <pc:sldMk cId="2518332267" sldId="266"/>
        </pc:sldMkLst>
      </pc:sldChg>
      <pc:sldChg chg="addSp delSp modSp new mod ord setBg">
        <pc:chgData name="nursapna1983@gmail.com" userId="054dcdcfc31ec411" providerId="LiveId" clId="{AB8C4AD0-CA1B-47D5-BEE8-B052F331CE8D}" dt="2025-12-08T11:01:26.750" v="4258"/>
        <pc:sldMkLst>
          <pc:docMk/>
          <pc:sldMk cId="617276679" sldId="267"/>
        </pc:sldMkLst>
        <pc:spChg chg="add mod">
          <ac:chgData name="nursapna1983@gmail.com" userId="054dcdcfc31ec411" providerId="LiveId" clId="{AB8C4AD0-CA1B-47D5-BEE8-B052F331CE8D}" dt="2025-12-08T10:43:14.312" v="3976" actId="1076"/>
          <ac:spMkLst>
            <pc:docMk/>
            <pc:sldMk cId="617276679" sldId="267"/>
            <ac:spMk id="2" creationId="{71CF0F1D-6C79-15C7-4C5A-0BFA7F0DB171}"/>
          </ac:spMkLst>
        </pc:spChg>
        <pc:spChg chg="add mod">
          <ac:chgData name="nursapna1983@gmail.com" userId="054dcdcfc31ec411" providerId="LiveId" clId="{AB8C4AD0-CA1B-47D5-BEE8-B052F331CE8D}" dt="2025-12-08T10:50:17.283" v="4249" actId="20577"/>
          <ac:spMkLst>
            <pc:docMk/>
            <pc:sldMk cId="617276679" sldId="267"/>
            <ac:spMk id="3" creationId="{B6E5629E-07D0-AA23-EDDA-8752949CDE98}"/>
          </ac:spMkLst>
        </pc:spChg>
        <pc:spChg chg="add">
          <ac:chgData name="nursapna1983@gmail.com" userId="054dcdcfc31ec411" providerId="LiveId" clId="{AB8C4AD0-CA1B-47D5-BEE8-B052F331CE8D}" dt="2025-12-08T10:32:27.996" v="3751" actId="26606"/>
          <ac:spMkLst>
            <pc:docMk/>
            <pc:sldMk cId="617276679" sldId="267"/>
            <ac:spMk id="13" creationId="{989BE678-777B-482A-A616-FEDC47B162E5}"/>
          </ac:spMkLst>
        </pc:spChg>
        <pc:spChg chg="add">
          <ac:chgData name="nursapna1983@gmail.com" userId="054dcdcfc31ec411" providerId="LiveId" clId="{AB8C4AD0-CA1B-47D5-BEE8-B052F331CE8D}" dt="2025-12-08T10:32:27.996" v="3751" actId="26606"/>
          <ac:spMkLst>
            <pc:docMk/>
            <pc:sldMk cId="617276679" sldId="267"/>
            <ac:spMk id="19" creationId="{D28BE0C3-2102-4820-B88B-A448B1840D14}"/>
          </ac:spMkLst>
        </pc:spChg>
        <pc:spChg chg="add">
          <ac:chgData name="nursapna1983@gmail.com" userId="054dcdcfc31ec411" providerId="LiveId" clId="{AB8C4AD0-CA1B-47D5-BEE8-B052F331CE8D}" dt="2025-12-08T10:32:27.996" v="3751" actId="26606"/>
          <ac:spMkLst>
            <pc:docMk/>
            <pc:sldMk cId="617276679" sldId="267"/>
            <ac:spMk id="21" creationId="{C8A3C342-1D03-412F-8DD3-BF519E8E0AE9}"/>
          </ac:spMkLst>
        </pc:spChg>
        <pc:spChg chg="add">
          <ac:chgData name="nursapna1983@gmail.com" userId="054dcdcfc31ec411" providerId="LiveId" clId="{AB8C4AD0-CA1B-47D5-BEE8-B052F331CE8D}" dt="2025-12-08T10:32:27.996" v="3751" actId="26606"/>
          <ac:spMkLst>
            <pc:docMk/>
            <pc:sldMk cId="617276679" sldId="267"/>
            <ac:spMk id="23" creationId="{81CC9B02-E087-4350-AEBD-2C3CF001AF01}"/>
          </ac:spMkLst>
        </pc:spChg>
        <pc:spChg chg="add">
          <ac:chgData name="nursapna1983@gmail.com" userId="054dcdcfc31ec411" providerId="LiveId" clId="{AB8C4AD0-CA1B-47D5-BEE8-B052F331CE8D}" dt="2025-12-08T10:32:27.996" v="3751" actId="26606"/>
          <ac:spMkLst>
            <pc:docMk/>
            <pc:sldMk cId="617276679" sldId="267"/>
            <ac:spMk id="25" creationId="{D6F18ACE-6E82-4ADC-8A2F-A1771B309B16}"/>
          </ac:spMkLst>
        </pc:spChg>
        <pc:picChg chg="add">
          <ac:chgData name="nursapna1983@gmail.com" userId="054dcdcfc31ec411" providerId="LiveId" clId="{AB8C4AD0-CA1B-47D5-BEE8-B052F331CE8D}" dt="2025-12-08T10:32:27.996" v="3751" actId="26606"/>
          <ac:picMkLst>
            <pc:docMk/>
            <pc:sldMk cId="617276679" sldId="267"/>
            <ac:picMk id="5" creationId="{65E460EE-CDF9-8FD8-7C06-0338E6815F66}"/>
          </ac:picMkLst>
        </pc:picChg>
        <pc:picChg chg="add">
          <ac:chgData name="nursapna1983@gmail.com" userId="054dcdcfc31ec411" providerId="LiveId" clId="{AB8C4AD0-CA1B-47D5-BEE8-B052F331CE8D}" dt="2025-12-08T10:32:27.996" v="3751" actId="26606"/>
          <ac:picMkLst>
            <pc:docMk/>
            <pc:sldMk cId="617276679" sldId="267"/>
            <ac:picMk id="9" creationId="{DF19BAF3-7E20-4B9D-B544-BABAEEA1FA75}"/>
          </ac:picMkLst>
        </pc:picChg>
        <pc:picChg chg="add">
          <ac:chgData name="nursapna1983@gmail.com" userId="054dcdcfc31ec411" providerId="LiveId" clId="{AB8C4AD0-CA1B-47D5-BEE8-B052F331CE8D}" dt="2025-12-08T10:32:27.996" v="3751" actId="26606"/>
          <ac:picMkLst>
            <pc:docMk/>
            <pc:sldMk cId="617276679" sldId="267"/>
            <ac:picMk id="11" creationId="{950648F4-ABCD-4DF0-8641-76CFB2354721}"/>
          </ac:picMkLst>
        </pc:picChg>
        <pc:picChg chg="add">
          <ac:chgData name="nursapna1983@gmail.com" userId="054dcdcfc31ec411" providerId="LiveId" clId="{AB8C4AD0-CA1B-47D5-BEE8-B052F331CE8D}" dt="2025-12-08T10:32:27.996" v="3751" actId="26606"/>
          <ac:picMkLst>
            <pc:docMk/>
            <pc:sldMk cId="617276679" sldId="267"/>
            <ac:picMk id="17" creationId="{94AAE3AA-3759-4D28-B0EF-575F25A5146C}"/>
          </ac:picMkLst>
        </pc:picChg>
      </pc:sldChg>
      <pc:sldChg chg="addSp delSp modSp new mod">
        <pc:chgData name="nursapna1983@gmail.com" userId="054dcdcfc31ec411" providerId="LiveId" clId="{AB8C4AD0-CA1B-47D5-BEE8-B052F331CE8D}" dt="2025-12-08T17:28:07.119" v="6143" actId="26606"/>
        <pc:sldMkLst>
          <pc:docMk/>
          <pc:sldMk cId="1555966620" sldId="268"/>
        </pc:sldMkLst>
        <pc:spChg chg="mod">
          <ac:chgData name="nursapna1983@gmail.com" userId="054dcdcfc31ec411" providerId="LiveId" clId="{AB8C4AD0-CA1B-47D5-BEE8-B052F331CE8D}" dt="2025-12-03T19:16:33.404" v="2989"/>
          <ac:spMkLst>
            <pc:docMk/>
            <pc:sldMk cId="1555966620" sldId="268"/>
            <ac:spMk id="2" creationId="{EC9D96C5-D8A2-AB05-5C4C-73A5D2C9F987}"/>
          </ac:spMkLst>
        </pc:spChg>
        <pc:spChg chg="del mod">
          <ac:chgData name="nursapna1983@gmail.com" userId="054dcdcfc31ec411" providerId="LiveId" clId="{AB8C4AD0-CA1B-47D5-BEE8-B052F331CE8D}" dt="2025-12-08T17:28:07.119" v="6143" actId="26606"/>
          <ac:spMkLst>
            <pc:docMk/>
            <pc:sldMk cId="1555966620" sldId="268"/>
            <ac:spMk id="3" creationId="{2AFAD7FA-7A42-7AB5-1A99-4833AB038D0A}"/>
          </ac:spMkLst>
        </pc:spChg>
        <pc:spChg chg="add mod">
          <ac:chgData name="nursapna1983@gmail.com" userId="054dcdcfc31ec411" providerId="LiveId" clId="{AB8C4AD0-CA1B-47D5-BEE8-B052F331CE8D}" dt="2025-12-03T19:20:11.472" v="3021" actId="113"/>
          <ac:spMkLst>
            <pc:docMk/>
            <pc:sldMk cId="1555966620" sldId="268"/>
            <ac:spMk id="6" creationId="{3148F641-EAF1-9D40-8D09-F21EBEC3D74B}"/>
          </ac:spMkLst>
        </pc:spChg>
        <pc:graphicFrameChg chg="add">
          <ac:chgData name="nursapna1983@gmail.com" userId="054dcdcfc31ec411" providerId="LiveId" clId="{AB8C4AD0-CA1B-47D5-BEE8-B052F331CE8D}" dt="2025-12-08T17:28:07.119" v="6143" actId="26606"/>
          <ac:graphicFrameMkLst>
            <pc:docMk/>
            <pc:sldMk cId="1555966620" sldId="268"/>
            <ac:graphicFrameMk id="8" creationId="{3C2C0F0E-C683-922D-7C8F-B9F4556E839C}"/>
          </ac:graphicFrameMkLst>
        </pc:graphicFrameChg>
      </pc:sldChg>
      <pc:sldChg chg="addSp delSp modSp new mod setBg setClrOvrMap">
        <pc:chgData name="nursapna1983@gmail.com" userId="054dcdcfc31ec411" providerId="LiveId" clId="{AB8C4AD0-CA1B-47D5-BEE8-B052F331CE8D}" dt="2025-12-08T09:39:46.735" v="3424" actId="27636"/>
        <pc:sldMkLst>
          <pc:docMk/>
          <pc:sldMk cId="849115591" sldId="269"/>
        </pc:sldMkLst>
        <pc:spChg chg="add mod ord">
          <ac:chgData name="nursapna1983@gmail.com" userId="054dcdcfc31ec411" providerId="LiveId" clId="{AB8C4AD0-CA1B-47D5-BEE8-B052F331CE8D}" dt="2025-12-08T09:39:22.765" v="3414" actId="1076"/>
          <ac:spMkLst>
            <pc:docMk/>
            <pc:sldMk cId="849115591" sldId="269"/>
            <ac:spMk id="5" creationId="{2923E714-5172-2A87-3C9B-C19D3343DD81}"/>
          </ac:spMkLst>
        </pc:spChg>
        <pc:spChg chg="add mod ord">
          <ac:chgData name="nursapna1983@gmail.com" userId="054dcdcfc31ec411" providerId="LiveId" clId="{AB8C4AD0-CA1B-47D5-BEE8-B052F331CE8D}" dt="2025-12-08T09:39:46.735" v="3424" actId="27636"/>
          <ac:spMkLst>
            <pc:docMk/>
            <pc:sldMk cId="849115591" sldId="269"/>
            <ac:spMk id="6" creationId="{0B931469-9352-D18B-CB99-5010BE84F9D8}"/>
          </ac:spMkLst>
        </pc:spChg>
        <pc:spChg chg="add">
          <ac:chgData name="nursapna1983@gmail.com" userId="054dcdcfc31ec411" providerId="LiveId" clId="{AB8C4AD0-CA1B-47D5-BEE8-B052F331CE8D}" dt="2025-12-08T09:27:57.131" v="3181" actId="26606"/>
          <ac:spMkLst>
            <pc:docMk/>
            <pc:sldMk cId="849115591" sldId="269"/>
            <ac:spMk id="17" creationId="{4AC0CD9D-7610-4620-93B4-798CCD9AB581}"/>
          </ac:spMkLst>
        </pc:spChg>
        <pc:spChg chg="add">
          <ac:chgData name="nursapna1983@gmail.com" userId="054dcdcfc31ec411" providerId="LiveId" clId="{AB8C4AD0-CA1B-47D5-BEE8-B052F331CE8D}" dt="2025-12-08T09:27:57.131" v="3181" actId="26606"/>
          <ac:spMkLst>
            <pc:docMk/>
            <pc:sldMk cId="849115591" sldId="269"/>
            <ac:spMk id="23" creationId="{DE4D62F9-188E-4530-84C2-24BDEE4BEB82}"/>
          </ac:spMkLst>
        </pc:spChg>
        <pc:spChg chg="add">
          <ac:chgData name="nursapna1983@gmail.com" userId="054dcdcfc31ec411" providerId="LiveId" clId="{AB8C4AD0-CA1B-47D5-BEE8-B052F331CE8D}" dt="2025-12-08T09:27:57.131" v="3181" actId="26606"/>
          <ac:spMkLst>
            <pc:docMk/>
            <pc:sldMk cId="849115591" sldId="269"/>
            <ac:spMk id="25" creationId="{B4AAD3FD-83A5-4B89-9F8F-01B8870865BE}"/>
          </ac:spMkLst>
        </pc:spChg>
        <pc:spChg chg="add">
          <ac:chgData name="nursapna1983@gmail.com" userId="054dcdcfc31ec411" providerId="LiveId" clId="{AB8C4AD0-CA1B-47D5-BEE8-B052F331CE8D}" dt="2025-12-08T09:27:57.131" v="3181" actId="26606"/>
          <ac:spMkLst>
            <pc:docMk/>
            <pc:sldMk cId="849115591" sldId="269"/>
            <ac:spMk id="27" creationId="{61752F1D-FC0F-4103-9584-630E643CCDA6}"/>
          </ac:spMkLst>
        </pc:spChg>
        <pc:spChg chg="add">
          <ac:chgData name="nursapna1983@gmail.com" userId="054dcdcfc31ec411" providerId="LiveId" clId="{AB8C4AD0-CA1B-47D5-BEE8-B052F331CE8D}" dt="2025-12-08T09:27:57.131" v="3181" actId="26606"/>
          <ac:spMkLst>
            <pc:docMk/>
            <pc:sldMk cId="849115591" sldId="269"/>
            <ac:spMk id="29" creationId="{70151CB7-E7DE-4917-B831-01DF9CE01306}"/>
          </ac:spMkLst>
        </pc:spChg>
        <pc:spChg chg="add">
          <ac:chgData name="nursapna1983@gmail.com" userId="054dcdcfc31ec411" providerId="LiveId" clId="{AB8C4AD0-CA1B-47D5-BEE8-B052F331CE8D}" dt="2025-12-08T09:27:57.131" v="3181" actId="26606"/>
          <ac:spMkLst>
            <pc:docMk/>
            <pc:sldMk cId="849115591" sldId="269"/>
            <ac:spMk id="31" creationId="{A92A1116-1C84-41DF-B803-1F7B0883EC82}"/>
          </ac:spMkLst>
        </pc:spChg>
        <pc:picChg chg="add">
          <ac:chgData name="nursapna1983@gmail.com" userId="054dcdcfc31ec411" providerId="LiveId" clId="{AB8C4AD0-CA1B-47D5-BEE8-B052F331CE8D}" dt="2025-12-08T09:27:57.131" v="3181" actId="26606"/>
          <ac:picMkLst>
            <pc:docMk/>
            <pc:sldMk cId="849115591" sldId="269"/>
            <ac:picMk id="13" creationId="{41B68C77-138E-4BF7-A276-BD0C78A4219F}"/>
          </ac:picMkLst>
        </pc:picChg>
        <pc:picChg chg="add">
          <ac:chgData name="nursapna1983@gmail.com" userId="054dcdcfc31ec411" providerId="LiveId" clId="{AB8C4AD0-CA1B-47D5-BEE8-B052F331CE8D}" dt="2025-12-08T09:27:57.131" v="3181" actId="26606"/>
          <ac:picMkLst>
            <pc:docMk/>
            <pc:sldMk cId="849115591" sldId="269"/>
            <ac:picMk id="15" creationId="{7C268552-D473-46ED-B1B8-422042C4DEF1}"/>
          </ac:picMkLst>
        </pc:picChg>
      </pc:sldChg>
      <pc:sldChg chg="addSp modSp new mod ord setBg">
        <pc:chgData name="nursapna1983@gmail.com" userId="054dcdcfc31ec411" providerId="LiveId" clId="{AB8C4AD0-CA1B-47D5-BEE8-B052F331CE8D}" dt="2025-12-08T22:31:03.260" v="6207" actId="1036"/>
        <pc:sldMkLst>
          <pc:docMk/>
          <pc:sldMk cId="3741906209" sldId="270"/>
        </pc:sldMkLst>
        <pc:spChg chg="mod">
          <ac:chgData name="nursapna1983@gmail.com" userId="054dcdcfc31ec411" providerId="LiveId" clId="{AB8C4AD0-CA1B-47D5-BEE8-B052F331CE8D}" dt="2025-12-08T09:54:32.177" v="3501" actId="1076"/>
          <ac:spMkLst>
            <pc:docMk/>
            <pc:sldMk cId="3741906209" sldId="270"/>
            <ac:spMk id="2" creationId="{8FB0FB54-FFA3-A38A-C7D1-CBFAFA7DEDC5}"/>
          </ac:spMkLst>
        </pc:spChg>
        <pc:spChg chg="mod">
          <ac:chgData name="nursapna1983@gmail.com" userId="054dcdcfc31ec411" providerId="LiveId" clId="{AB8C4AD0-CA1B-47D5-BEE8-B052F331CE8D}" dt="2025-12-08T22:30:36.739" v="6206" actId="20577"/>
          <ac:spMkLst>
            <pc:docMk/>
            <pc:sldMk cId="3741906209" sldId="270"/>
            <ac:spMk id="3" creationId="{475B7B53-3BB1-C24F-F230-1F3B42FFC4E8}"/>
          </ac:spMkLst>
        </pc:spChg>
        <pc:spChg chg="add mod">
          <ac:chgData name="nursapna1983@gmail.com" userId="054dcdcfc31ec411" providerId="LiveId" clId="{AB8C4AD0-CA1B-47D5-BEE8-B052F331CE8D}" dt="2025-12-08T09:51:25.648" v="3488"/>
          <ac:spMkLst>
            <pc:docMk/>
            <pc:sldMk cId="3741906209" sldId="270"/>
            <ac:spMk id="4" creationId="{8B930113-F236-2C23-66CB-7C4AC1B2117B}"/>
          </ac:spMkLst>
        </pc:spChg>
        <pc:spChg chg="add mod">
          <ac:chgData name="nursapna1983@gmail.com" userId="054dcdcfc31ec411" providerId="LiveId" clId="{AB8C4AD0-CA1B-47D5-BEE8-B052F331CE8D}" dt="2025-12-08T09:58:02.244" v="3510" actId="255"/>
          <ac:spMkLst>
            <pc:docMk/>
            <pc:sldMk cId="3741906209" sldId="270"/>
            <ac:spMk id="7" creationId="{DE7223C4-8EFD-07C5-A352-21D4EDD4B1BF}"/>
          </ac:spMkLst>
        </pc:spChg>
        <pc:spChg chg="add">
          <ac:chgData name="nursapna1983@gmail.com" userId="054dcdcfc31ec411" providerId="LiveId" clId="{AB8C4AD0-CA1B-47D5-BEE8-B052F331CE8D}" dt="2025-12-08T09:51:36.588" v="3489" actId="26606"/>
          <ac:spMkLst>
            <pc:docMk/>
            <pc:sldMk cId="3741906209" sldId="270"/>
            <ac:spMk id="10" creationId="{C8A3C342-1D03-412F-8DD3-BF519E8E0AE9}"/>
          </ac:spMkLst>
        </pc:spChg>
        <pc:spChg chg="add">
          <ac:chgData name="nursapna1983@gmail.com" userId="054dcdcfc31ec411" providerId="LiveId" clId="{AB8C4AD0-CA1B-47D5-BEE8-B052F331CE8D}" dt="2025-12-08T09:51:36.588" v="3489" actId="26606"/>
          <ac:spMkLst>
            <pc:docMk/>
            <pc:sldMk cId="3741906209" sldId="270"/>
            <ac:spMk id="12" creationId="{81CC9B02-E087-4350-AEBD-2C3CF001AF01}"/>
          </ac:spMkLst>
        </pc:spChg>
        <pc:spChg chg="add">
          <ac:chgData name="nursapna1983@gmail.com" userId="054dcdcfc31ec411" providerId="LiveId" clId="{AB8C4AD0-CA1B-47D5-BEE8-B052F331CE8D}" dt="2025-12-08T09:51:36.588" v="3489" actId="26606"/>
          <ac:spMkLst>
            <pc:docMk/>
            <pc:sldMk cId="3741906209" sldId="270"/>
            <ac:spMk id="14" creationId="{D6F18ACE-6E82-4ADC-8A2F-A1771B309B16}"/>
          </ac:spMkLst>
        </pc:spChg>
        <pc:picChg chg="add mod">
          <ac:chgData name="nursapna1983@gmail.com" userId="054dcdcfc31ec411" providerId="LiveId" clId="{AB8C4AD0-CA1B-47D5-BEE8-B052F331CE8D}" dt="2025-12-08T22:31:03.260" v="6207" actId="1036"/>
          <ac:picMkLst>
            <pc:docMk/>
            <pc:sldMk cId="3741906209" sldId="270"/>
            <ac:picMk id="6" creationId="{3D587DC1-9F11-C987-E662-FEF1975F516E}"/>
          </ac:picMkLst>
        </pc:picChg>
      </pc:sldChg>
      <pc:sldChg chg="addSp delSp modSp add mod ord setBg setClrOvrMap">
        <pc:chgData name="nursapna1983@gmail.com" userId="054dcdcfc31ec411" providerId="LiveId" clId="{AB8C4AD0-CA1B-47D5-BEE8-B052F331CE8D}" dt="2025-12-08T10:59:47.062" v="4256"/>
        <pc:sldMkLst>
          <pc:docMk/>
          <pc:sldMk cId="3540489871" sldId="271"/>
        </pc:sldMkLst>
        <pc:spChg chg="mod">
          <ac:chgData name="nursapna1983@gmail.com" userId="054dcdcfc31ec411" providerId="LiveId" clId="{AB8C4AD0-CA1B-47D5-BEE8-B052F331CE8D}" dt="2025-12-08T10:25:43.837" v="3733" actId="113"/>
          <ac:spMkLst>
            <pc:docMk/>
            <pc:sldMk cId="3540489871" sldId="271"/>
            <ac:spMk id="2" creationId="{9F1F62D7-2758-988E-F7DC-0E89437EC8C6}"/>
          </ac:spMkLst>
        </pc:spChg>
        <pc:spChg chg="mod">
          <ac:chgData name="nursapna1983@gmail.com" userId="054dcdcfc31ec411" providerId="LiveId" clId="{AB8C4AD0-CA1B-47D5-BEE8-B052F331CE8D}" dt="2025-12-08T10:25:37.022" v="3732" actId="20577"/>
          <ac:spMkLst>
            <pc:docMk/>
            <pc:sldMk cId="3540489871" sldId="271"/>
            <ac:spMk id="3" creationId="{B6E2E899-9ADD-8219-E91C-A39D045CA570}"/>
          </ac:spMkLst>
        </pc:spChg>
        <pc:spChg chg="del">
          <ac:chgData name="nursapna1983@gmail.com" userId="054dcdcfc31ec411" providerId="LiveId" clId="{AB8C4AD0-CA1B-47D5-BEE8-B052F331CE8D}" dt="2025-12-08T10:00:46.774" v="3536" actId="26606"/>
          <ac:spMkLst>
            <pc:docMk/>
            <pc:sldMk cId="3540489871" sldId="271"/>
            <ac:spMk id="8" creationId="{B27FBE3C-2F7B-39D2-B34E-14D80F274A1A}"/>
          </ac:spMkLst>
        </pc:spChg>
        <pc:spChg chg="del">
          <ac:chgData name="nursapna1983@gmail.com" userId="054dcdcfc31ec411" providerId="LiveId" clId="{AB8C4AD0-CA1B-47D5-BEE8-B052F331CE8D}" dt="2025-12-08T10:00:46.774" v="3536" actId="26606"/>
          <ac:spMkLst>
            <pc:docMk/>
            <pc:sldMk cId="3540489871" sldId="271"/>
            <ac:spMk id="10" creationId="{E6BA6471-D91D-F9EA-3348-11829A743EB3}"/>
          </ac:spMkLst>
        </pc:spChg>
        <pc:spChg chg="del">
          <ac:chgData name="nursapna1983@gmail.com" userId="054dcdcfc31ec411" providerId="LiveId" clId="{AB8C4AD0-CA1B-47D5-BEE8-B052F331CE8D}" dt="2025-12-08T10:00:46.774" v="3536" actId="26606"/>
          <ac:spMkLst>
            <pc:docMk/>
            <pc:sldMk cId="3540489871" sldId="271"/>
            <ac:spMk id="12" creationId="{96A87826-CA3D-D374-0D83-DBE65C804CF9}"/>
          </ac:spMkLst>
        </pc:spChg>
        <pc:spChg chg="del">
          <ac:chgData name="nursapna1983@gmail.com" userId="054dcdcfc31ec411" providerId="LiveId" clId="{AB8C4AD0-CA1B-47D5-BEE8-B052F331CE8D}" dt="2025-12-08T10:00:46.774" v="3536" actId="26606"/>
          <ac:spMkLst>
            <pc:docMk/>
            <pc:sldMk cId="3540489871" sldId="271"/>
            <ac:spMk id="14" creationId="{579519AD-8182-A7EA-A2B0-4E97F70C1B1D}"/>
          </ac:spMkLst>
        </pc:spChg>
        <pc:spChg chg="add">
          <ac:chgData name="nursapna1983@gmail.com" userId="054dcdcfc31ec411" providerId="LiveId" clId="{AB8C4AD0-CA1B-47D5-BEE8-B052F331CE8D}" dt="2025-12-08T10:00:46.774" v="3536" actId="26606"/>
          <ac:spMkLst>
            <pc:docMk/>
            <pc:sldMk cId="3540489871" sldId="271"/>
            <ac:spMk id="20" creationId="{C8A3C342-1D03-412F-8DD3-BF519E8E0AE9}"/>
          </ac:spMkLst>
        </pc:spChg>
        <pc:spChg chg="add">
          <ac:chgData name="nursapna1983@gmail.com" userId="054dcdcfc31ec411" providerId="LiveId" clId="{AB8C4AD0-CA1B-47D5-BEE8-B052F331CE8D}" dt="2025-12-08T10:00:46.774" v="3536" actId="26606"/>
          <ac:spMkLst>
            <pc:docMk/>
            <pc:sldMk cId="3540489871" sldId="271"/>
            <ac:spMk id="22" creationId="{81CC9B02-E087-4350-AEBD-2C3CF001AF01}"/>
          </ac:spMkLst>
        </pc:spChg>
        <pc:picChg chg="add">
          <ac:chgData name="nursapna1983@gmail.com" userId="054dcdcfc31ec411" providerId="LiveId" clId="{AB8C4AD0-CA1B-47D5-BEE8-B052F331CE8D}" dt="2025-12-08T10:00:46.774" v="3536" actId="26606"/>
          <ac:picMkLst>
            <pc:docMk/>
            <pc:sldMk cId="3540489871" sldId="271"/>
            <ac:picMk id="16" creationId="{5E8E70CE-58EF-FE7A-A4FC-AAC50AF9DDF3}"/>
          </ac:picMkLst>
        </pc:picChg>
      </pc:sldChg>
      <pc:sldChg chg="addSp delSp modSp add mod setBg setClrOvrMap">
        <pc:chgData name="nursapna1983@gmail.com" userId="054dcdcfc31ec411" providerId="LiveId" clId="{AB8C4AD0-CA1B-47D5-BEE8-B052F331CE8D}" dt="2025-12-08T17:29:48.172" v="6149" actId="26606"/>
        <pc:sldMkLst>
          <pc:docMk/>
          <pc:sldMk cId="21289662" sldId="272"/>
        </pc:sldMkLst>
        <pc:spChg chg="mod">
          <ac:chgData name="nursapna1983@gmail.com" userId="054dcdcfc31ec411" providerId="LiveId" clId="{AB8C4AD0-CA1B-47D5-BEE8-B052F331CE8D}" dt="2025-12-08T17:29:48.172" v="6149" actId="26606"/>
          <ac:spMkLst>
            <pc:docMk/>
            <pc:sldMk cId="21289662" sldId="272"/>
            <ac:spMk id="2" creationId="{DBE2752B-BEF8-8B9F-15B7-A204B8212E15}"/>
          </ac:spMkLst>
        </pc:spChg>
        <pc:spChg chg="add del mod">
          <ac:chgData name="nursapna1983@gmail.com" userId="054dcdcfc31ec411" providerId="LiveId" clId="{AB8C4AD0-CA1B-47D5-BEE8-B052F331CE8D}" dt="2025-12-08T17:29:48.172" v="6149" actId="26606"/>
          <ac:spMkLst>
            <pc:docMk/>
            <pc:sldMk cId="21289662" sldId="272"/>
            <ac:spMk id="3" creationId="{D12FD8D9-713E-BBD6-CB52-DC857DE2CF42}"/>
          </ac:spMkLst>
        </pc:spChg>
        <pc:spChg chg="del">
          <ac:chgData name="nursapna1983@gmail.com" userId="054dcdcfc31ec411" providerId="LiveId" clId="{AB8C4AD0-CA1B-47D5-BEE8-B052F331CE8D}" dt="2025-12-08T11:20:30.226" v="4557" actId="26606"/>
          <ac:spMkLst>
            <pc:docMk/>
            <pc:sldMk cId="21289662" sldId="272"/>
            <ac:spMk id="8" creationId="{BEC84DA5-AD52-D197-9334-DC8BF57B2C2D}"/>
          </ac:spMkLst>
        </pc:spChg>
        <pc:spChg chg="del">
          <ac:chgData name="nursapna1983@gmail.com" userId="054dcdcfc31ec411" providerId="LiveId" clId="{AB8C4AD0-CA1B-47D5-BEE8-B052F331CE8D}" dt="2025-12-08T11:20:30.226" v="4557" actId="26606"/>
          <ac:spMkLst>
            <pc:docMk/>
            <pc:sldMk cId="21289662" sldId="272"/>
            <ac:spMk id="10" creationId="{FFED1AC1-5CA5-9DCE-A311-78791B678C8D}"/>
          </ac:spMkLst>
        </pc:spChg>
        <pc:spChg chg="del">
          <ac:chgData name="nursapna1983@gmail.com" userId="054dcdcfc31ec411" providerId="LiveId" clId="{AB8C4AD0-CA1B-47D5-BEE8-B052F331CE8D}" dt="2025-12-08T11:20:30.226" v="4557" actId="26606"/>
          <ac:spMkLst>
            <pc:docMk/>
            <pc:sldMk cId="21289662" sldId="272"/>
            <ac:spMk id="12" creationId="{F34C86F3-48C9-0147-CEB3-8FCE721BD09A}"/>
          </ac:spMkLst>
        </pc:spChg>
        <pc:spChg chg="del">
          <ac:chgData name="nursapna1983@gmail.com" userId="054dcdcfc31ec411" providerId="LiveId" clId="{AB8C4AD0-CA1B-47D5-BEE8-B052F331CE8D}" dt="2025-12-08T11:20:30.226" v="4557" actId="26606"/>
          <ac:spMkLst>
            <pc:docMk/>
            <pc:sldMk cId="21289662" sldId="272"/>
            <ac:spMk id="14" creationId="{630A5D39-97B3-51AC-DF79-E75AA5E884AF}"/>
          </ac:spMkLst>
        </pc:spChg>
        <pc:spChg chg="add del">
          <ac:chgData name="nursapna1983@gmail.com" userId="054dcdcfc31ec411" providerId="LiveId" clId="{AB8C4AD0-CA1B-47D5-BEE8-B052F331CE8D}" dt="2025-12-08T17:29:48.172" v="6149" actId="26606"/>
          <ac:spMkLst>
            <pc:docMk/>
            <pc:sldMk cId="21289662" sldId="272"/>
            <ac:spMk id="19" creationId="{20331F6A-DA09-422D-8CED-00C0B458583E}"/>
          </ac:spMkLst>
        </pc:spChg>
        <pc:spChg chg="add del">
          <ac:chgData name="nursapna1983@gmail.com" userId="054dcdcfc31ec411" providerId="LiveId" clId="{AB8C4AD0-CA1B-47D5-BEE8-B052F331CE8D}" dt="2025-12-08T17:29:48.172" v="6149" actId="26606"/>
          <ac:spMkLst>
            <pc:docMk/>
            <pc:sldMk cId="21289662" sldId="272"/>
            <ac:spMk id="21" creationId="{107C2F65-00C4-451C-8BFA-E765DEC17168}"/>
          </ac:spMkLst>
        </pc:spChg>
        <pc:spChg chg="add del">
          <ac:chgData name="nursapna1983@gmail.com" userId="054dcdcfc31ec411" providerId="LiveId" clId="{AB8C4AD0-CA1B-47D5-BEE8-B052F331CE8D}" dt="2025-12-08T17:29:48.172" v="6149" actId="26606"/>
          <ac:spMkLst>
            <pc:docMk/>
            <pc:sldMk cId="21289662" sldId="272"/>
            <ac:spMk id="23" creationId="{50DDF752-B2A6-49DC-B474-8E1F71AFF1DF}"/>
          </ac:spMkLst>
        </pc:spChg>
        <pc:spChg chg="add del">
          <ac:chgData name="nursapna1983@gmail.com" userId="054dcdcfc31ec411" providerId="LiveId" clId="{AB8C4AD0-CA1B-47D5-BEE8-B052F331CE8D}" dt="2025-12-08T17:29:48.134" v="6148" actId="26606"/>
          <ac:spMkLst>
            <pc:docMk/>
            <pc:sldMk cId="21289662" sldId="272"/>
            <ac:spMk id="28" creationId="{923E8915-D2AA-4327-A45A-972C3CA9574B}"/>
          </ac:spMkLst>
        </pc:spChg>
        <pc:spChg chg="add del">
          <ac:chgData name="nursapna1983@gmail.com" userId="054dcdcfc31ec411" providerId="LiveId" clId="{AB8C4AD0-CA1B-47D5-BEE8-B052F331CE8D}" dt="2025-12-08T17:29:28.800" v="6146" actId="26606"/>
          <ac:spMkLst>
            <pc:docMk/>
            <pc:sldMk cId="21289662" sldId="272"/>
            <ac:spMk id="29" creationId="{ABE6F9A3-300E-47F5-B41C-C8C5E758DE7C}"/>
          </ac:spMkLst>
        </pc:spChg>
        <pc:spChg chg="add del">
          <ac:chgData name="nursapna1983@gmail.com" userId="054dcdcfc31ec411" providerId="LiveId" clId="{AB8C4AD0-CA1B-47D5-BEE8-B052F331CE8D}" dt="2025-12-08T17:29:48.134" v="6148" actId="26606"/>
          <ac:spMkLst>
            <pc:docMk/>
            <pc:sldMk cId="21289662" sldId="272"/>
            <ac:spMk id="30" creationId="{8302FC3C-9804-4950-B721-5FD704BA6065}"/>
          </ac:spMkLst>
        </pc:spChg>
        <pc:spChg chg="add del">
          <ac:chgData name="nursapna1983@gmail.com" userId="054dcdcfc31ec411" providerId="LiveId" clId="{AB8C4AD0-CA1B-47D5-BEE8-B052F331CE8D}" dt="2025-12-08T17:29:28.800" v="6146" actId="26606"/>
          <ac:spMkLst>
            <pc:docMk/>
            <pc:sldMk cId="21289662" sldId="272"/>
            <ac:spMk id="31" creationId="{61B4701B-39FE-43B8-86AA-D6B8789C2207}"/>
          </ac:spMkLst>
        </pc:spChg>
        <pc:spChg chg="add del">
          <ac:chgData name="nursapna1983@gmail.com" userId="054dcdcfc31ec411" providerId="LiveId" clId="{AB8C4AD0-CA1B-47D5-BEE8-B052F331CE8D}" dt="2025-12-08T17:29:28.800" v="6146" actId="26606"/>
          <ac:spMkLst>
            <pc:docMk/>
            <pc:sldMk cId="21289662" sldId="272"/>
            <ac:spMk id="33" creationId="{E9A7EF13-49FA-4355-971A-34B065F35022}"/>
          </ac:spMkLst>
        </pc:spChg>
        <pc:spChg chg="add del">
          <ac:chgData name="nursapna1983@gmail.com" userId="054dcdcfc31ec411" providerId="LiveId" clId="{AB8C4AD0-CA1B-47D5-BEE8-B052F331CE8D}" dt="2025-12-08T17:29:28.800" v="6146" actId="26606"/>
          <ac:spMkLst>
            <pc:docMk/>
            <pc:sldMk cId="21289662" sldId="272"/>
            <ac:spMk id="35" creationId="{92CF3C3E-0F7B-4F0C-8EBD-BDD38E9C66F5}"/>
          </ac:spMkLst>
        </pc:spChg>
        <pc:spChg chg="add del">
          <ac:chgData name="nursapna1983@gmail.com" userId="054dcdcfc31ec411" providerId="LiveId" clId="{AB8C4AD0-CA1B-47D5-BEE8-B052F331CE8D}" dt="2025-12-08T17:29:48.134" v="6148" actId="26606"/>
          <ac:spMkLst>
            <pc:docMk/>
            <pc:sldMk cId="21289662" sldId="272"/>
            <ac:spMk id="36" creationId="{F3798573-F27B-47EB-8EA4-7EE34954C2D6}"/>
          </ac:spMkLst>
        </pc:spChg>
        <pc:spChg chg="add del">
          <ac:chgData name="nursapna1983@gmail.com" userId="054dcdcfc31ec411" providerId="LiveId" clId="{AB8C4AD0-CA1B-47D5-BEE8-B052F331CE8D}" dt="2025-12-08T17:29:48.134" v="6148" actId="26606"/>
          <ac:spMkLst>
            <pc:docMk/>
            <pc:sldMk cId="21289662" sldId="272"/>
            <ac:spMk id="37" creationId="{D12FD8D9-713E-BBD6-CB52-DC857DE2CF42}"/>
          </ac:spMkLst>
        </pc:spChg>
        <pc:spChg chg="add">
          <ac:chgData name="nursapna1983@gmail.com" userId="054dcdcfc31ec411" providerId="LiveId" clId="{AB8C4AD0-CA1B-47D5-BEE8-B052F331CE8D}" dt="2025-12-08T17:29:48.172" v="6149" actId="26606"/>
          <ac:spMkLst>
            <pc:docMk/>
            <pc:sldMk cId="21289662" sldId="272"/>
            <ac:spMk id="39" creationId="{4E78424C-6FD0-41F8-9CAA-5DC19C42359F}"/>
          </ac:spMkLst>
        </pc:spChg>
        <pc:spChg chg="add">
          <ac:chgData name="nursapna1983@gmail.com" userId="054dcdcfc31ec411" providerId="LiveId" clId="{AB8C4AD0-CA1B-47D5-BEE8-B052F331CE8D}" dt="2025-12-08T17:29:48.172" v="6149" actId="26606"/>
          <ac:spMkLst>
            <pc:docMk/>
            <pc:sldMk cId="21289662" sldId="272"/>
            <ac:spMk id="40" creationId="{DD136760-57DC-4301-8BEA-B71AD2D13905}"/>
          </ac:spMkLst>
        </pc:spChg>
        <pc:spChg chg="add">
          <ac:chgData name="nursapna1983@gmail.com" userId="054dcdcfc31ec411" providerId="LiveId" clId="{AB8C4AD0-CA1B-47D5-BEE8-B052F331CE8D}" dt="2025-12-08T17:29:48.172" v="6149" actId="26606"/>
          <ac:spMkLst>
            <pc:docMk/>
            <pc:sldMk cId="21289662" sldId="272"/>
            <ac:spMk id="41" creationId="{BDC58DEA-1307-4F44-AD47-E613D8B76A89}"/>
          </ac:spMkLst>
        </pc:spChg>
        <pc:spChg chg="add">
          <ac:chgData name="nursapna1983@gmail.com" userId="054dcdcfc31ec411" providerId="LiveId" clId="{AB8C4AD0-CA1B-47D5-BEE8-B052F331CE8D}" dt="2025-12-08T17:29:48.172" v="6149" actId="26606"/>
          <ac:spMkLst>
            <pc:docMk/>
            <pc:sldMk cId="21289662" sldId="272"/>
            <ac:spMk id="42" creationId="{C99B912D-1E4B-42AF-A2BE-CFEFEC916EE7}"/>
          </ac:spMkLst>
        </pc:spChg>
        <pc:graphicFrameChg chg="add del">
          <ac:chgData name="nursapna1983@gmail.com" userId="054dcdcfc31ec411" providerId="LiveId" clId="{AB8C4AD0-CA1B-47D5-BEE8-B052F331CE8D}" dt="2025-12-08T17:29:28.800" v="6146" actId="26606"/>
          <ac:graphicFrameMkLst>
            <pc:docMk/>
            <pc:sldMk cId="21289662" sldId="272"/>
            <ac:graphicFrameMk id="25" creationId="{C496C33C-B375-47D9-8893-7BA3064E9EA4}"/>
          </ac:graphicFrameMkLst>
        </pc:graphicFrameChg>
        <pc:graphicFrameChg chg="add">
          <ac:chgData name="nursapna1983@gmail.com" userId="054dcdcfc31ec411" providerId="LiveId" clId="{AB8C4AD0-CA1B-47D5-BEE8-B052F331CE8D}" dt="2025-12-08T17:29:48.172" v="6149" actId="26606"/>
          <ac:graphicFrameMkLst>
            <pc:docMk/>
            <pc:sldMk cId="21289662" sldId="272"/>
            <ac:graphicFrameMk id="43" creationId="{2A0BD45D-F503-B13A-3100-AE006AB57228}"/>
          </ac:graphicFrameMkLst>
        </pc:graphicFrameChg>
        <pc:picChg chg="add del">
          <ac:chgData name="nursapna1983@gmail.com" userId="054dcdcfc31ec411" providerId="LiveId" clId="{AB8C4AD0-CA1B-47D5-BEE8-B052F331CE8D}" dt="2025-12-08T17:29:48.134" v="6148" actId="26606"/>
          <ac:picMkLst>
            <pc:docMk/>
            <pc:sldMk cId="21289662" sldId="272"/>
            <ac:picMk id="34" creationId="{3BC6EBB2-9BDC-4075-BA6B-43A9FBF9C86C}"/>
          </ac:picMkLst>
        </pc:picChg>
      </pc:sldChg>
      <pc:sldChg chg="addSp delSp modSp new mod setBg setClrOvrMap">
        <pc:chgData name="nursapna1983@gmail.com" userId="054dcdcfc31ec411" providerId="LiveId" clId="{AB8C4AD0-CA1B-47D5-BEE8-B052F331CE8D}" dt="2025-12-08T17:25:04.390" v="6130" actId="26606"/>
        <pc:sldMkLst>
          <pc:docMk/>
          <pc:sldMk cId="2795178102" sldId="273"/>
        </pc:sldMkLst>
        <pc:spChg chg="add del mod">
          <ac:chgData name="nursapna1983@gmail.com" userId="054dcdcfc31ec411" providerId="LiveId" clId="{AB8C4AD0-CA1B-47D5-BEE8-B052F331CE8D}" dt="2025-12-08T17:25:04.390" v="6130" actId="26606"/>
          <ac:spMkLst>
            <pc:docMk/>
            <pc:sldMk cId="2795178102" sldId="273"/>
            <ac:spMk id="3" creationId="{9C4E61E1-8079-89A9-EBF0-F42A1E5DABEE}"/>
          </ac:spMkLst>
        </pc:spChg>
        <pc:spChg chg="add del">
          <ac:chgData name="nursapna1983@gmail.com" userId="054dcdcfc31ec411" providerId="LiveId" clId="{AB8C4AD0-CA1B-47D5-BEE8-B052F331CE8D}" dt="2025-12-08T11:32:36.520" v="4563" actId="22"/>
          <ac:spMkLst>
            <pc:docMk/>
            <pc:sldMk cId="2795178102" sldId="273"/>
            <ac:spMk id="5" creationId="{D3AF3094-AF4B-1E91-F8BB-539478F97793}"/>
          </ac:spMkLst>
        </pc:spChg>
        <pc:spChg chg="add del mod">
          <ac:chgData name="nursapna1983@gmail.com" userId="054dcdcfc31ec411" providerId="LiveId" clId="{AB8C4AD0-CA1B-47D5-BEE8-B052F331CE8D}" dt="2025-12-08T17:25:04.390" v="6130" actId="26606"/>
          <ac:spMkLst>
            <pc:docMk/>
            <pc:sldMk cId="2795178102" sldId="273"/>
            <ac:spMk id="7" creationId="{B3BA6BBA-785D-9E1A-7ABD-F9E60C166BAC}"/>
          </ac:spMkLst>
        </pc:spChg>
        <pc:spChg chg="add">
          <ac:chgData name="nursapna1983@gmail.com" userId="054dcdcfc31ec411" providerId="LiveId" clId="{AB8C4AD0-CA1B-47D5-BEE8-B052F331CE8D}" dt="2025-12-08T17:25:04.390" v="6130" actId="26606"/>
          <ac:spMkLst>
            <pc:docMk/>
            <pc:sldMk cId="2795178102" sldId="273"/>
            <ac:spMk id="17" creationId="{C393B4A7-6ABF-423D-A762-3CDB4897A833}"/>
          </ac:spMkLst>
        </pc:spChg>
        <pc:spChg chg="add">
          <ac:chgData name="nursapna1983@gmail.com" userId="054dcdcfc31ec411" providerId="LiveId" clId="{AB8C4AD0-CA1B-47D5-BEE8-B052F331CE8D}" dt="2025-12-08T17:25:04.390" v="6130" actId="26606"/>
          <ac:spMkLst>
            <pc:docMk/>
            <pc:sldMk cId="2795178102" sldId="273"/>
            <ac:spMk id="23" creationId="{01AD250C-F2EA-449F-9B14-DF5BB674C500}"/>
          </ac:spMkLst>
        </pc:spChg>
        <pc:spChg chg="add">
          <ac:chgData name="nursapna1983@gmail.com" userId="054dcdcfc31ec411" providerId="LiveId" clId="{AB8C4AD0-CA1B-47D5-BEE8-B052F331CE8D}" dt="2025-12-08T17:25:04.390" v="6130" actId="26606"/>
          <ac:spMkLst>
            <pc:docMk/>
            <pc:sldMk cId="2795178102" sldId="273"/>
            <ac:spMk id="25" creationId="{4E78424C-6FD0-41F8-9CAA-5DC19C42359F}"/>
          </ac:spMkLst>
        </pc:spChg>
        <pc:spChg chg="add">
          <ac:chgData name="nursapna1983@gmail.com" userId="054dcdcfc31ec411" providerId="LiveId" clId="{AB8C4AD0-CA1B-47D5-BEE8-B052F331CE8D}" dt="2025-12-08T17:25:04.390" v="6130" actId="26606"/>
          <ac:spMkLst>
            <pc:docMk/>
            <pc:sldMk cId="2795178102" sldId="273"/>
            <ac:spMk id="27" creationId="{DD136760-57DC-4301-8BEA-B71AD2D13905}"/>
          </ac:spMkLst>
        </pc:spChg>
        <pc:spChg chg="add">
          <ac:chgData name="nursapna1983@gmail.com" userId="054dcdcfc31ec411" providerId="LiveId" clId="{AB8C4AD0-CA1B-47D5-BEE8-B052F331CE8D}" dt="2025-12-08T17:25:04.390" v="6130" actId="26606"/>
          <ac:spMkLst>
            <pc:docMk/>
            <pc:sldMk cId="2795178102" sldId="273"/>
            <ac:spMk id="29" creationId="{BDC58DEA-1307-4F44-AD47-E613D8B76A89}"/>
          </ac:spMkLst>
        </pc:spChg>
        <pc:spChg chg="add">
          <ac:chgData name="nursapna1983@gmail.com" userId="054dcdcfc31ec411" providerId="LiveId" clId="{AB8C4AD0-CA1B-47D5-BEE8-B052F331CE8D}" dt="2025-12-08T17:25:04.390" v="6130" actId="26606"/>
          <ac:spMkLst>
            <pc:docMk/>
            <pc:sldMk cId="2795178102" sldId="273"/>
            <ac:spMk id="31" creationId="{C99B912D-1E4B-42AF-A2BE-CFEFEC916EE7}"/>
          </ac:spMkLst>
        </pc:spChg>
        <pc:picChg chg="add">
          <ac:chgData name="nursapna1983@gmail.com" userId="054dcdcfc31ec411" providerId="LiveId" clId="{AB8C4AD0-CA1B-47D5-BEE8-B052F331CE8D}" dt="2025-12-08T17:25:04.390" v="6130" actId="26606"/>
          <ac:picMkLst>
            <pc:docMk/>
            <pc:sldMk cId="2795178102" sldId="273"/>
            <ac:picMk id="19" creationId="{9CD2319A-6FA9-4EFB-9EDF-7304467425E8}"/>
          </ac:picMkLst>
        </pc:picChg>
        <pc:picChg chg="add">
          <ac:chgData name="nursapna1983@gmail.com" userId="054dcdcfc31ec411" providerId="LiveId" clId="{AB8C4AD0-CA1B-47D5-BEE8-B052F331CE8D}" dt="2025-12-08T17:25:04.390" v="6130" actId="26606"/>
          <ac:picMkLst>
            <pc:docMk/>
            <pc:sldMk cId="2795178102" sldId="273"/>
            <ac:picMk id="21" creationId="{D1692A93-3514-4486-8B67-CCA4E0259BCB}"/>
          </ac:picMkLst>
        </pc:picChg>
      </pc:sldChg>
      <pc:sldChg chg="addSp delSp modSp new mod setBg setClrOvrMap">
        <pc:chgData name="nursapna1983@gmail.com" userId="054dcdcfc31ec411" providerId="LiveId" clId="{AB8C4AD0-CA1B-47D5-BEE8-B052F331CE8D}" dt="2025-12-08T17:26:07.710" v="6139" actId="26606"/>
        <pc:sldMkLst>
          <pc:docMk/>
          <pc:sldMk cId="672486179" sldId="274"/>
        </pc:sldMkLst>
        <pc:spChg chg="add del">
          <ac:chgData name="nursapna1983@gmail.com" userId="054dcdcfc31ec411" providerId="LiveId" clId="{AB8C4AD0-CA1B-47D5-BEE8-B052F331CE8D}" dt="2025-12-08T17:26:07.710" v="6139" actId="26606"/>
          <ac:spMkLst>
            <pc:docMk/>
            <pc:sldMk cId="672486179" sldId="274"/>
            <ac:spMk id="7" creationId="{D85D5AA8-773B-469A-8802-9645A4DC9B7D}"/>
          </ac:spMkLst>
        </pc:spChg>
        <pc:spChg chg="add del">
          <ac:chgData name="nursapna1983@gmail.com" userId="054dcdcfc31ec411" providerId="LiveId" clId="{AB8C4AD0-CA1B-47D5-BEE8-B052F331CE8D}" dt="2025-12-08T17:26:07.710" v="6139" actId="26606"/>
          <ac:spMkLst>
            <pc:docMk/>
            <pc:sldMk cId="672486179" sldId="274"/>
            <ac:spMk id="9" creationId="{C75AF42C-C556-454E-B2D3-2C917CB812D5}"/>
          </ac:spMkLst>
        </pc:spChg>
        <pc:spChg chg="add mod ord">
          <ac:chgData name="nursapna1983@gmail.com" userId="054dcdcfc31ec411" providerId="LiveId" clId="{AB8C4AD0-CA1B-47D5-BEE8-B052F331CE8D}" dt="2025-12-08T17:26:07.710" v="6139" actId="26606"/>
          <ac:spMkLst>
            <pc:docMk/>
            <pc:sldMk cId="672486179" sldId="274"/>
            <ac:spMk id="10" creationId="{8602B4E2-8B8E-E505-65D3-886101D4509C}"/>
          </ac:spMkLst>
        </pc:spChg>
        <pc:spChg chg="add mod">
          <ac:chgData name="nursapna1983@gmail.com" userId="054dcdcfc31ec411" providerId="LiveId" clId="{AB8C4AD0-CA1B-47D5-BEE8-B052F331CE8D}" dt="2025-12-08T17:26:07.710" v="6139" actId="26606"/>
          <ac:spMkLst>
            <pc:docMk/>
            <pc:sldMk cId="672486179" sldId="274"/>
            <ac:spMk id="11" creationId="{CF71C501-FC76-CAA9-8FD8-3B14EEC4D9A0}"/>
          </ac:spMkLst>
        </pc:spChg>
        <pc:spChg chg="add del">
          <ac:chgData name="nursapna1983@gmail.com" userId="054dcdcfc31ec411" providerId="LiveId" clId="{AB8C4AD0-CA1B-47D5-BEE8-B052F331CE8D}" dt="2025-12-08T17:25:31.539" v="6132" actId="26606"/>
          <ac:spMkLst>
            <pc:docMk/>
            <pc:sldMk cId="672486179" sldId="274"/>
            <ac:spMk id="20" creationId="{4AC0CD9D-7610-4620-93B4-798CCD9AB581}"/>
          </ac:spMkLst>
        </pc:spChg>
        <pc:spChg chg="add del">
          <ac:chgData name="nursapna1983@gmail.com" userId="054dcdcfc31ec411" providerId="LiveId" clId="{AB8C4AD0-CA1B-47D5-BEE8-B052F331CE8D}" dt="2025-12-08T17:25:31.539" v="6132" actId="26606"/>
          <ac:spMkLst>
            <pc:docMk/>
            <pc:sldMk cId="672486179" sldId="274"/>
            <ac:spMk id="26" creationId="{DE4D62F9-188E-4530-84C2-24BDEE4BEB82}"/>
          </ac:spMkLst>
        </pc:spChg>
        <pc:spChg chg="add del">
          <ac:chgData name="nursapna1983@gmail.com" userId="054dcdcfc31ec411" providerId="LiveId" clId="{AB8C4AD0-CA1B-47D5-BEE8-B052F331CE8D}" dt="2025-12-08T17:25:31.539" v="6132" actId="26606"/>
          <ac:spMkLst>
            <pc:docMk/>
            <pc:sldMk cId="672486179" sldId="274"/>
            <ac:spMk id="28" creationId="{5F3FC718-FDE3-4EF7-921E-A5F374EAF824}"/>
          </ac:spMkLst>
        </pc:spChg>
        <pc:spChg chg="add del">
          <ac:chgData name="nursapna1983@gmail.com" userId="054dcdcfc31ec411" providerId="LiveId" clId="{AB8C4AD0-CA1B-47D5-BEE8-B052F331CE8D}" dt="2025-12-08T17:25:31.539" v="6132" actId="26606"/>
          <ac:spMkLst>
            <pc:docMk/>
            <pc:sldMk cId="672486179" sldId="274"/>
            <ac:spMk id="30" creationId="{FAA0F719-3DC8-4F08-AD8F-5A845658CB9D}"/>
          </ac:spMkLst>
        </pc:spChg>
        <pc:spChg chg="add del">
          <ac:chgData name="nursapna1983@gmail.com" userId="054dcdcfc31ec411" providerId="LiveId" clId="{AB8C4AD0-CA1B-47D5-BEE8-B052F331CE8D}" dt="2025-12-08T17:25:31.539" v="6132" actId="26606"/>
          <ac:spMkLst>
            <pc:docMk/>
            <pc:sldMk cId="672486179" sldId="274"/>
            <ac:spMk id="32" creationId="{7DCB61BE-FA0F-4EFB-BE0E-268BAD8E30D6}"/>
          </ac:spMkLst>
        </pc:spChg>
        <pc:spChg chg="add del">
          <ac:chgData name="nursapna1983@gmail.com" userId="054dcdcfc31ec411" providerId="LiveId" clId="{AB8C4AD0-CA1B-47D5-BEE8-B052F331CE8D}" dt="2025-12-08T17:25:31.539" v="6132" actId="26606"/>
          <ac:spMkLst>
            <pc:docMk/>
            <pc:sldMk cId="672486179" sldId="274"/>
            <ac:spMk id="34" creationId="{A4B31EAA-7423-46F7-9B90-4AB2B09C35C4}"/>
          </ac:spMkLst>
        </pc:spChg>
        <pc:spChg chg="add del">
          <ac:chgData name="nursapna1983@gmail.com" userId="054dcdcfc31ec411" providerId="LiveId" clId="{AB8C4AD0-CA1B-47D5-BEE8-B052F331CE8D}" dt="2025-12-08T17:25:59.254" v="6134" actId="26606"/>
          <ac:spMkLst>
            <pc:docMk/>
            <pc:sldMk cId="672486179" sldId="274"/>
            <ac:spMk id="38" creationId="{4AC0CD9D-7610-4620-93B4-798CCD9AB581}"/>
          </ac:spMkLst>
        </pc:spChg>
        <pc:spChg chg="add del">
          <ac:chgData name="nursapna1983@gmail.com" userId="054dcdcfc31ec411" providerId="LiveId" clId="{AB8C4AD0-CA1B-47D5-BEE8-B052F331CE8D}" dt="2025-12-08T17:25:59.254" v="6134" actId="26606"/>
          <ac:spMkLst>
            <pc:docMk/>
            <pc:sldMk cId="672486179" sldId="274"/>
            <ac:spMk id="41" creationId="{DE4D62F9-188E-4530-84C2-24BDEE4BEB82}"/>
          </ac:spMkLst>
        </pc:spChg>
        <pc:spChg chg="add del">
          <ac:chgData name="nursapna1983@gmail.com" userId="054dcdcfc31ec411" providerId="LiveId" clId="{AB8C4AD0-CA1B-47D5-BEE8-B052F331CE8D}" dt="2025-12-08T17:25:59.254" v="6134" actId="26606"/>
          <ac:spMkLst>
            <pc:docMk/>
            <pc:sldMk cId="672486179" sldId="274"/>
            <ac:spMk id="42" creationId="{B4AAD3FD-83A5-4B89-9F8F-01B8870865BE}"/>
          </ac:spMkLst>
        </pc:spChg>
        <pc:spChg chg="add del">
          <ac:chgData name="nursapna1983@gmail.com" userId="054dcdcfc31ec411" providerId="LiveId" clId="{AB8C4AD0-CA1B-47D5-BEE8-B052F331CE8D}" dt="2025-12-08T17:25:59.254" v="6134" actId="26606"/>
          <ac:spMkLst>
            <pc:docMk/>
            <pc:sldMk cId="672486179" sldId="274"/>
            <ac:spMk id="43" creationId="{61752F1D-FC0F-4103-9584-630E643CCDA6}"/>
          </ac:spMkLst>
        </pc:spChg>
        <pc:spChg chg="add del">
          <ac:chgData name="nursapna1983@gmail.com" userId="054dcdcfc31ec411" providerId="LiveId" clId="{AB8C4AD0-CA1B-47D5-BEE8-B052F331CE8D}" dt="2025-12-08T17:25:59.254" v="6134" actId="26606"/>
          <ac:spMkLst>
            <pc:docMk/>
            <pc:sldMk cId="672486179" sldId="274"/>
            <ac:spMk id="44" creationId="{70151CB7-E7DE-4917-B831-01DF9CE01306}"/>
          </ac:spMkLst>
        </pc:spChg>
        <pc:spChg chg="add del">
          <ac:chgData name="nursapna1983@gmail.com" userId="054dcdcfc31ec411" providerId="LiveId" clId="{AB8C4AD0-CA1B-47D5-BEE8-B052F331CE8D}" dt="2025-12-08T17:25:59.254" v="6134" actId="26606"/>
          <ac:spMkLst>
            <pc:docMk/>
            <pc:sldMk cId="672486179" sldId="274"/>
            <ac:spMk id="45" creationId="{A92A1116-1C84-41DF-B803-1F7B0883EC82}"/>
          </ac:spMkLst>
        </pc:spChg>
        <pc:spChg chg="add del">
          <ac:chgData name="nursapna1983@gmail.com" userId="054dcdcfc31ec411" providerId="LiveId" clId="{AB8C4AD0-CA1B-47D5-BEE8-B052F331CE8D}" dt="2025-12-08T17:26:04.634" v="6136" actId="26606"/>
          <ac:spMkLst>
            <pc:docMk/>
            <pc:sldMk cId="672486179" sldId="274"/>
            <ac:spMk id="49" creationId="{4AC0CD9D-7610-4620-93B4-798CCD9AB581}"/>
          </ac:spMkLst>
        </pc:spChg>
        <pc:spChg chg="add del">
          <ac:chgData name="nursapna1983@gmail.com" userId="054dcdcfc31ec411" providerId="LiveId" clId="{AB8C4AD0-CA1B-47D5-BEE8-B052F331CE8D}" dt="2025-12-08T17:26:04.634" v="6136" actId="26606"/>
          <ac:spMkLst>
            <pc:docMk/>
            <pc:sldMk cId="672486179" sldId="274"/>
            <ac:spMk id="52" creationId="{DE4D62F9-188E-4530-84C2-24BDEE4BEB82}"/>
          </ac:spMkLst>
        </pc:spChg>
        <pc:spChg chg="add del">
          <ac:chgData name="nursapna1983@gmail.com" userId="054dcdcfc31ec411" providerId="LiveId" clId="{AB8C4AD0-CA1B-47D5-BEE8-B052F331CE8D}" dt="2025-12-08T17:26:04.634" v="6136" actId="26606"/>
          <ac:spMkLst>
            <pc:docMk/>
            <pc:sldMk cId="672486179" sldId="274"/>
            <ac:spMk id="53" creationId="{B4AAD3FD-83A5-4B89-9F8F-01B8870865BE}"/>
          </ac:spMkLst>
        </pc:spChg>
        <pc:spChg chg="add del">
          <ac:chgData name="nursapna1983@gmail.com" userId="054dcdcfc31ec411" providerId="LiveId" clId="{AB8C4AD0-CA1B-47D5-BEE8-B052F331CE8D}" dt="2025-12-08T17:26:04.634" v="6136" actId="26606"/>
          <ac:spMkLst>
            <pc:docMk/>
            <pc:sldMk cId="672486179" sldId="274"/>
            <ac:spMk id="54" creationId="{61752F1D-FC0F-4103-9584-630E643CCDA6}"/>
          </ac:spMkLst>
        </pc:spChg>
        <pc:spChg chg="add del">
          <ac:chgData name="nursapna1983@gmail.com" userId="054dcdcfc31ec411" providerId="LiveId" clId="{AB8C4AD0-CA1B-47D5-BEE8-B052F331CE8D}" dt="2025-12-08T17:26:04.634" v="6136" actId="26606"/>
          <ac:spMkLst>
            <pc:docMk/>
            <pc:sldMk cId="672486179" sldId="274"/>
            <ac:spMk id="55" creationId="{70151CB7-E7DE-4917-B831-01DF9CE01306}"/>
          </ac:spMkLst>
        </pc:spChg>
        <pc:spChg chg="add del">
          <ac:chgData name="nursapna1983@gmail.com" userId="054dcdcfc31ec411" providerId="LiveId" clId="{AB8C4AD0-CA1B-47D5-BEE8-B052F331CE8D}" dt="2025-12-08T17:26:04.634" v="6136" actId="26606"/>
          <ac:spMkLst>
            <pc:docMk/>
            <pc:sldMk cId="672486179" sldId="274"/>
            <ac:spMk id="56" creationId="{A92A1116-1C84-41DF-B803-1F7B0883EC82}"/>
          </ac:spMkLst>
        </pc:spChg>
        <pc:spChg chg="add del">
          <ac:chgData name="nursapna1983@gmail.com" userId="054dcdcfc31ec411" providerId="LiveId" clId="{AB8C4AD0-CA1B-47D5-BEE8-B052F331CE8D}" dt="2025-12-08T17:26:07.647" v="6138" actId="26606"/>
          <ac:spMkLst>
            <pc:docMk/>
            <pc:sldMk cId="672486179" sldId="274"/>
            <ac:spMk id="60" creationId="{4AC0CD9D-7610-4620-93B4-798CCD9AB581}"/>
          </ac:spMkLst>
        </pc:spChg>
        <pc:spChg chg="add del">
          <ac:chgData name="nursapna1983@gmail.com" userId="054dcdcfc31ec411" providerId="LiveId" clId="{AB8C4AD0-CA1B-47D5-BEE8-B052F331CE8D}" dt="2025-12-08T17:26:07.647" v="6138" actId="26606"/>
          <ac:spMkLst>
            <pc:docMk/>
            <pc:sldMk cId="672486179" sldId="274"/>
            <ac:spMk id="63" creationId="{DE4D62F9-188E-4530-84C2-24BDEE4BEB82}"/>
          </ac:spMkLst>
        </pc:spChg>
        <pc:spChg chg="add del">
          <ac:chgData name="nursapna1983@gmail.com" userId="054dcdcfc31ec411" providerId="LiveId" clId="{AB8C4AD0-CA1B-47D5-BEE8-B052F331CE8D}" dt="2025-12-08T17:26:07.647" v="6138" actId="26606"/>
          <ac:spMkLst>
            <pc:docMk/>
            <pc:sldMk cId="672486179" sldId="274"/>
            <ac:spMk id="64" creationId="{5F3FC718-FDE3-4EF7-921E-A5F374EAF824}"/>
          </ac:spMkLst>
        </pc:spChg>
        <pc:spChg chg="add del">
          <ac:chgData name="nursapna1983@gmail.com" userId="054dcdcfc31ec411" providerId="LiveId" clId="{AB8C4AD0-CA1B-47D5-BEE8-B052F331CE8D}" dt="2025-12-08T17:26:07.647" v="6138" actId="26606"/>
          <ac:spMkLst>
            <pc:docMk/>
            <pc:sldMk cId="672486179" sldId="274"/>
            <ac:spMk id="65" creationId="{FAA0F719-3DC8-4F08-AD8F-5A845658CB9D}"/>
          </ac:spMkLst>
        </pc:spChg>
        <pc:spChg chg="add del">
          <ac:chgData name="nursapna1983@gmail.com" userId="054dcdcfc31ec411" providerId="LiveId" clId="{AB8C4AD0-CA1B-47D5-BEE8-B052F331CE8D}" dt="2025-12-08T17:26:07.647" v="6138" actId="26606"/>
          <ac:spMkLst>
            <pc:docMk/>
            <pc:sldMk cId="672486179" sldId="274"/>
            <ac:spMk id="66" creationId="{7DCB61BE-FA0F-4EFB-BE0E-268BAD8E30D6}"/>
          </ac:spMkLst>
        </pc:spChg>
        <pc:spChg chg="add del">
          <ac:chgData name="nursapna1983@gmail.com" userId="054dcdcfc31ec411" providerId="LiveId" clId="{AB8C4AD0-CA1B-47D5-BEE8-B052F331CE8D}" dt="2025-12-08T17:26:07.647" v="6138" actId="26606"/>
          <ac:spMkLst>
            <pc:docMk/>
            <pc:sldMk cId="672486179" sldId="274"/>
            <ac:spMk id="67" creationId="{A4B31EAA-7423-46F7-9B90-4AB2B09C35C4}"/>
          </ac:spMkLst>
        </pc:spChg>
        <pc:spChg chg="add">
          <ac:chgData name="nursapna1983@gmail.com" userId="054dcdcfc31ec411" providerId="LiveId" clId="{AB8C4AD0-CA1B-47D5-BEE8-B052F331CE8D}" dt="2025-12-08T17:26:07.710" v="6139" actId="26606"/>
          <ac:spMkLst>
            <pc:docMk/>
            <pc:sldMk cId="672486179" sldId="274"/>
            <ac:spMk id="71" creationId="{4AC0CD9D-7610-4620-93B4-798CCD9AB581}"/>
          </ac:spMkLst>
        </pc:spChg>
        <pc:spChg chg="add">
          <ac:chgData name="nursapna1983@gmail.com" userId="054dcdcfc31ec411" providerId="LiveId" clId="{AB8C4AD0-CA1B-47D5-BEE8-B052F331CE8D}" dt="2025-12-08T17:26:07.710" v="6139" actId="26606"/>
          <ac:spMkLst>
            <pc:docMk/>
            <pc:sldMk cId="672486179" sldId="274"/>
            <ac:spMk id="74" creationId="{DE4D62F9-188E-4530-84C2-24BDEE4BEB82}"/>
          </ac:spMkLst>
        </pc:spChg>
        <pc:spChg chg="add">
          <ac:chgData name="nursapna1983@gmail.com" userId="054dcdcfc31ec411" providerId="LiveId" clId="{AB8C4AD0-CA1B-47D5-BEE8-B052F331CE8D}" dt="2025-12-08T17:26:07.710" v="6139" actId="26606"/>
          <ac:spMkLst>
            <pc:docMk/>
            <pc:sldMk cId="672486179" sldId="274"/>
            <ac:spMk id="75" creationId="{B4AAD3FD-83A5-4B89-9F8F-01B8870865BE}"/>
          </ac:spMkLst>
        </pc:spChg>
        <pc:spChg chg="add">
          <ac:chgData name="nursapna1983@gmail.com" userId="054dcdcfc31ec411" providerId="LiveId" clId="{AB8C4AD0-CA1B-47D5-BEE8-B052F331CE8D}" dt="2025-12-08T17:26:07.710" v="6139" actId="26606"/>
          <ac:spMkLst>
            <pc:docMk/>
            <pc:sldMk cId="672486179" sldId="274"/>
            <ac:spMk id="76" creationId="{61752F1D-FC0F-4103-9584-630E643CCDA6}"/>
          </ac:spMkLst>
        </pc:spChg>
        <pc:spChg chg="add">
          <ac:chgData name="nursapna1983@gmail.com" userId="054dcdcfc31ec411" providerId="LiveId" clId="{AB8C4AD0-CA1B-47D5-BEE8-B052F331CE8D}" dt="2025-12-08T17:26:07.710" v="6139" actId="26606"/>
          <ac:spMkLst>
            <pc:docMk/>
            <pc:sldMk cId="672486179" sldId="274"/>
            <ac:spMk id="77" creationId="{70151CB7-E7DE-4917-B831-01DF9CE01306}"/>
          </ac:spMkLst>
        </pc:spChg>
        <pc:spChg chg="add">
          <ac:chgData name="nursapna1983@gmail.com" userId="054dcdcfc31ec411" providerId="LiveId" clId="{AB8C4AD0-CA1B-47D5-BEE8-B052F331CE8D}" dt="2025-12-08T17:26:07.710" v="6139" actId="26606"/>
          <ac:spMkLst>
            <pc:docMk/>
            <pc:sldMk cId="672486179" sldId="274"/>
            <ac:spMk id="78" creationId="{A92A1116-1C84-41DF-B803-1F7B0883EC82}"/>
          </ac:spMkLst>
        </pc:spChg>
        <pc:graphicFrameChg chg="add del mod modGraphic">
          <ac:chgData name="nursapna1983@gmail.com" userId="054dcdcfc31ec411" providerId="LiveId" clId="{AB8C4AD0-CA1B-47D5-BEE8-B052F331CE8D}" dt="2025-12-08T11:41:23.349" v="4610" actId="478"/>
          <ac:graphicFrameMkLst>
            <pc:docMk/>
            <pc:sldMk cId="672486179" sldId="274"/>
            <ac:graphicFrameMk id="2" creationId="{0B3B6216-6DB4-F2D1-DDC5-58211B49314B}"/>
          </ac:graphicFrameMkLst>
        </pc:graphicFrameChg>
        <pc:graphicFrameChg chg="add del mod">
          <ac:chgData name="nursapna1983@gmail.com" userId="054dcdcfc31ec411" providerId="LiveId" clId="{AB8C4AD0-CA1B-47D5-BEE8-B052F331CE8D}" dt="2025-12-08T11:44:48.454" v="4615" actId="478"/>
          <ac:graphicFrameMkLst>
            <pc:docMk/>
            <pc:sldMk cId="672486179" sldId="274"/>
            <ac:graphicFrameMk id="3" creationId="{AF7EF7CE-6F3B-DDB5-B521-A456CFADB608}"/>
          </ac:graphicFrameMkLst>
        </pc:graphicFrameChg>
        <pc:graphicFrameChg chg="add del mod">
          <ac:chgData name="nursapna1983@gmail.com" userId="054dcdcfc31ec411" providerId="LiveId" clId="{AB8C4AD0-CA1B-47D5-BEE8-B052F331CE8D}" dt="2025-12-08T11:44:51.534" v="4616" actId="478"/>
          <ac:graphicFrameMkLst>
            <pc:docMk/>
            <pc:sldMk cId="672486179" sldId="274"/>
            <ac:graphicFrameMk id="4" creationId="{EB78175D-C078-E344-B283-E18CBB0E2C04}"/>
          </ac:graphicFrameMkLst>
        </pc:graphicFrameChg>
        <pc:graphicFrameChg chg="add del mod">
          <ac:chgData name="nursapna1983@gmail.com" userId="054dcdcfc31ec411" providerId="LiveId" clId="{AB8C4AD0-CA1B-47D5-BEE8-B052F331CE8D}" dt="2025-12-08T11:45:38.825" v="4619" actId="478"/>
          <ac:graphicFrameMkLst>
            <pc:docMk/>
            <pc:sldMk cId="672486179" sldId="274"/>
            <ac:graphicFrameMk id="5" creationId="{F90E6BA7-0CA3-217F-8726-088880C9E267}"/>
          </ac:graphicFrameMkLst>
        </pc:graphicFrameChg>
        <pc:graphicFrameChg chg="add del">
          <ac:chgData name="nursapna1983@gmail.com" userId="054dcdcfc31ec411" providerId="LiveId" clId="{AB8C4AD0-CA1B-47D5-BEE8-B052F331CE8D}" dt="2025-12-08T11:46:27.802" v="4621" actId="3680"/>
          <ac:graphicFrameMkLst>
            <pc:docMk/>
            <pc:sldMk cId="672486179" sldId="274"/>
            <ac:graphicFrameMk id="6" creationId="{AD4D7947-0709-B540-B76E-4B589F0513A5}"/>
          </ac:graphicFrameMkLst>
        </pc:graphicFrameChg>
        <pc:graphicFrameChg chg="add del mod modGraphic">
          <ac:chgData name="nursapna1983@gmail.com" userId="054dcdcfc31ec411" providerId="LiveId" clId="{AB8C4AD0-CA1B-47D5-BEE8-B052F331CE8D}" dt="2025-12-08T12:35:34.695" v="5225" actId="1076"/>
          <ac:graphicFrameMkLst>
            <pc:docMk/>
            <pc:sldMk cId="672486179" sldId="274"/>
            <ac:graphicFrameMk id="8" creationId="{8F669791-5738-A8B4-C222-B720C595B6D8}"/>
          </ac:graphicFrameMkLst>
        </pc:graphicFrameChg>
      </pc:sldChg>
      <pc:sldChg chg="addSp delSp modSp new mod setBg setClrOvrMap">
        <pc:chgData name="nursapna1983@gmail.com" userId="054dcdcfc31ec411" providerId="LiveId" clId="{AB8C4AD0-CA1B-47D5-BEE8-B052F331CE8D}" dt="2025-12-08T17:27:12.062" v="6142" actId="26606"/>
        <pc:sldMkLst>
          <pc:docMk/>
          <pc:sldMk cId="1370059303" sldId="275"/>
        </pc:sldMkLst>
        <pc:spChg chg="add mod">
          <ac:chgData name="nursapna1983@gmail.com" userId="054dcdcfc31ec411" providerId="LiveId" clId="{AB8C4AD0-CA1B-47D5-BEE8-B052F331CE8D}" dt="2025-12-08T17:27:12.062" v="6142" actId="26606"/>
          <ac:spMkLst>
            <pc:docMk/>
            <pc:sldMk cId="1370059303" sldId="275"/>
            <ac:spMk id="4" creationId="{91578C32-1E85-9B42-19D7-3AC525DC4492}"/>
          </ac:spMkLst>
        </pc:spChg>
        <pc:spChg chg="add del">
          <ac:chgData name="nursapna1983@gmail.com" userId="054dcdcfc31ec411" providerId="LiveId" clId="{AB8C4AD0-CA1B-47D5-BEE8-B052F331CE8D}" dt="2025-12-08T17:27:12.020" v="6141" actId="26606"/>
          <ac:spMkLst>
            <pc:docMk/>
            <pc:sldMk cId="1370059303" sldId="275"/>
            <ac:spMk id="13" creationId="{4AC0CD9D-7610-4620-93B4-798CCD9AB581}"/>
          </ac:spMkLst>
        </pc:spChg>
        <pc:spChg chg="add del">
          <ac:chgData name="nursapna1983@gmail.com" userId="054dcdcfc31ec411" providerId="LiveId" clId="{AB8C4AD0-CA1B-47D5-BEE8-B052F331CE8D}" dt="2025-12-08T17:27:12.020" v="6141" actId="26606"/>
          <ac:spMkLst>
            <pc:docMk/>
            <pc:sldMk cId="1370059303" sldId="275"/>
            <ac:spMk id="19" creationId="{DE4D62F9-188E-4530-84C2-24BDEE4BEB82}"/>
          </ac:spMkLst>
        </pc:spChg>
        <pc:spChg chg="add del">
          <ac:chgData name="nursapna1983@gmail.com" userId="054dcdcfc31ec411" providerId="LiveId" clId="{AB8C4AD0-CA1B-47D5-BEE8-B052F331CE8D}" dt="2025-12-08T17:27:12.020" v="6141" actId="26606"/>
          <ac:spMkLst>
            <pc:docMk/>
            <pc:sldMk cId="1370059303" sldId="275"/>
            <ac:spMk id="21" creationId="{757B325C-3E35-45CF-9D07-3BCB281F3B9C}"/>
          </ac:spMkLst>
        </pc:spChg>
        <pc:spChg chg="add del">
          <ac:chgData name="nursapna1983@gmail.com" userId="054dcdcfc31ec411" providerId="LiveId" clId="{AB8C4AD0-CA1B-47D5-BEE8-B052F331CE8D}" dt="2025-12-08T17:27:12.020" v="6141" actId="26606"/>
          <ac:spMkLst>
            <pc:docMk/>
            <pc:sldMk cId="1370059303" sldId="275"/>
            <ac:spMk id="23" creationId="{C24BEC42-AFF3-40D1-93A2-A27A42E1E23C}"/>
          </ac:spMkLst>
        </pc:spChg>
        <pc:spChg chg="add del">
          <ac:chgData name="nursapna1983@gmail.com" userId="054dcdcfc31ec411" providerId="LiveId" clId="{AB8C4AD0-CA1B-47D5-BEE8-B052F331CE8D}" dt="2025-12-08T17:27:12.020" v="6141" actId="26606"/>
          <ac:spMkLst>
            <pc:docMk/>
            <pc:sldMk cId="1370059303" sldId="275"/>
            <ac:spMk id="25" creationId="{608F427C-1EC9-4280-9367-F2B3AA063E82}"/>
          </ac:spMkLst>
        </pc:spChg>
        <pc:spChg chg="add del">
          <ac:chgData name="nursapna1983@gmail.com" userId="054dcdcfc31ec411" providerId="LiveId" clId="{AB8C4AD0-CA1B-47D5-BEE8-B052F331CE8D}" dt="2025-12-08T17:27:12.020" v="6141" actId="26606"/>
          <ac:spMkLst>
            <pc:docMk/>
            <pc:sldMk cId="1370059303" sldId="275"/>
            <ac:spMk id="27" creationId="{F98810A7-E114-447A-A7D6-69B27CFB5650}"/>
          </ac:spMkLst>
        </pc:spChg>
        <pc:spChg chg="add">
          <ac:chgData name="nursapna1983@gmail.com" userId="054dcdcfc31ec411" providerId="LiveId" clId="{AB8C4AD0-CA1B-47D5-BEE8-B052F331CE8D}" dt="2025-12-08T17:27:12.062" v="6142" actId="26606"/>
          <ac:spMkLst>
            <pc:docMk/>
            <pc:sldMk cId="1370059303" sldId="275"/>
            <ac:spMk id="31" creationId="{4AC0CD9D-7610-4620-93B4-798CCD9AB581}"/>
          </ac:spMkLst>
        </pc:spChg>
        <pc:spChg chg="add">
          <ac:chgData name="nursapna1983@gmail.com" userId="054dcdcfc31ec411" providerId="LiveId" clId="{AB8C4AD0-CA1B-47D5-BEE8-B052F331CE8D}" dt="2025-12-08T17:27:12.062" v="6142" actId="26606"/>
          <ac:spMkLst>
            <pc:docMk/>
            <pc:sldMk cId="1370059303" sldId="275"/>
            <ac:spMk id="34" creationId="{DE4D62F9-188E-4530-84C2-24BDEE4BEB82}"/>
          </ac:spMkLst>
        </pc:spChg>
        <pc:spChg chg="add">
          <ac:chgData name="nursapna1983@gmail.com" userId="054dcdcfc31ec411" providerId="LiveId" clId="{AB8C4AD0-CA1B-47D5-BEE8-B052F331CE8D}" dt="2025-12-08T17:27:12.062" v="6142" actId="26606"/>
          <ac:spMkLst>
            <pc:docMk/>
            <pc:sldMk cId="1370059303" sldId="275"/>
            <ac:spMk id="35" creationId="{D27CF008-4B18-436D-B2D5-C1346C12438E}"/>
          </ac:spMkLst>
        </pc:spChg>
        <pc:spChg chg="add">
          <ac:chgData name="nursapna1983@gmail.com" userId="054dcdcfc31ec411" providerId="LiveId" clId="{AB8C4AD0-CA1B-47D5-BEE8-B052F331CE8D}" dt="2025-12-08T17:27:12.062" v="6142" actId="26606"/>
          <ac:spMkLst>
            <pc:docMk/>
            <pc:sldMk cId="1370059303" sldId="275"/>
            <ac:spMk id="36" creationId="{CE22DAD8-5F67-4B73-ADA9-06EF381F7AD6}"/>
          </ac:spMkLst>
        </pc:spChg>
        <pc:spChg chg="add">
          <ac:chgData name="nursapna1983@gmail.com" userId="054dcdcfc31ec411" providerId="LiveId" clId="{AB8C4AD0-CA1B-47D5-BEE8-B052F331CE8D}" dt="2025-12-08T17:27:12.062" v="6142" actId="26606"/>
          <ac:spMkLst>
            <pc:docMk/>
            <pc:sldMk cId="1370059303" sldId="275"/>
            <ac:spMk id="37" creationId="{E4F17063-EDA4-417B-946F-BA357F3B390D}"/>
          </ac:spMkLst>
        </pc:spChg>
        <pc:spChg chg="add">
          <ac:chgData name="nursapna1983@gmail.com" userId="054dcdcfc31ec411" providerId="LiveId" clId="{AB8C4AD0-CA1B-47D5-BEE8-B052F331CE8D}" dt="2025-12-08T17:27:12.062" v="6142" actId="26606"/>
          <ac:spMkLst>
            <pc:docMk/>
            <pc:sldMk cId="1370059303" sldId="275"/>
            <ac:spMk id="38" creationId="{D36F3EEA-55D4-4677-80E7-92D00B8F343B}"/>
          </ac:spMkLst>
        </pc:spChg>
        <pc:graphicFrameChg chg="add del mod modGraphic">
          <ac:chgData name="nursapna1983@gmail.com" userId="054dcdcfc31ec411" providerId="LiveId" clId="{AB8C4AD0-CA1B-47D5-BEE8-B052F331CE8D}" dt="2025-12-08T15:51:31.107" v="5538" actId="478"/>
          <ac:graphicFrameMkLst>
            <pc:docMk/>
            <pc:sldMk cId="1370059303" sldId="275"/>
            <ac:graphicFrameMk id="2" creationId="{86B33B76-E260-E19E-9BD1-2D1760065CFB}"/>
          </ac:graphicFrameMkLst>
        </pc:graphicFrameChg>
        <pc:graphicFrameChg chg="add mod modGraphic">
          <ac:chgData name="nursapna1983@gmail.com" userId="054dcdcfc31ec411" providerId="LiveId" clId="{AB8C4AD0-CA1B-47D5-BEE8-B052F331CE8D}" dt="2025-12-08T16:13:13.630" v="5710" actId="1076"/>
          <ac:graphicFrameMkLst>
            <pc:docMk/>
            <pc:sldMk cId="1370059303" sldId="275"/>
            <ac:graphicFrameMk id="3" creationId="{6DA19F04-4739-D051-516A-1DB740BAEB23}"/>
          </ac:graphicFrameMkLst>
        </pc:graphicFrameChg>
        <pc:picChg chg="add">
          <ac:chgData name="nursapna1983@gmail.com" userId="054dcdcfc31ec411" providerId="LiveId" clId="{AB8C4AD0-CA1B-47D5-BEE8-B052F331CE8D}" dt="2025-12-08T17:26:46.059" v="6140" actId="26606"/>
          <ac:picMkLst>
            <pc:docMk/>
            <pc:sldMk cId="1370059303" sldId="275"/>
            <ac:picMk id="9" creationId="{41B68C77-138E-4BF7-A276-BD0C78A4219F}"/>
          </ac:picMkLst>
        </pc:picChg>
        <pc:picChg chg="add del">
          <ac:chgData name="nursapna1983@gmail.com" userId="054dcdcfc31ec411" providerId="LiveId" clId="{AB8C4AD0-CA1B-47D5-BEE8-B052F331CE8D}" dt="2025-12-08T17:27:12.020" v="6141" actId="26606"/>
          <ac:picMkLst>
            <pc:docMk/>
            <pc:sldMk cId="1370059303" sldId="275"/>
            <ac:picMk id="11" creationId="{7C268552-D473-46ED-B1B8-422042C4DEF1}"/>
          </ac:picMkLst>
        </pc:picChg>
        <pc:picChg chg="del">
          <ac:chgData name="nursapna1983@gmail.com" userId="054dcdcfc31ec411" providerId="LiveId" clId="{AB8C4AD0-CA1B-47D5-BEE8-B052F331CE8D}" dt="2025-12-08T17:27:12.020" v="6141" actId="26606"/>
          <ac:picMkLst>
            <pc:docMk/>
            <pc:sldMk cId="1370059303" sldId="275"/>
            <ac:picMk id="15" creationId="{B9238B3E-24AA-439A-B527-6C5DF6D72145}"/>
          </ac:picMkLst>
        </pc:picChg>
        <pc:picChg chg="add del">
          <ac:chgData name="nursapna1983@gmail.com" userId="054dcdcfc31ec411" providerId="LiveId" clId="{AB8C4AD0-CA1B-47D5-BEE8-B052F331CE8D}" dt="2025-12-08T17:27:12.020" v="6141" actId="26606"/>
          <ac:picMkLst>
            <pc:docMk/>
            <pc:sldMk cId="1370059303" sldId="275"/>
            <ac:picMk id="17" creationId="{69F01145-BEA3-4CBF-AA21-10077B948CA8}"/>
          </ac:picMkLst>
        </pc:picChg>
        <pc:picChg chg="add">
          <ac:chgData name="nursapna1983@gmail.com" userId="054dcdcfc31ec411" providerId="LiveId" clId="{AB8C4AD0-CA1B-47D5-BEE8-B052F331CE8D}" dt="2025-12-08T17:27:12.062" v="6142" actId="26606"/>
          <ac:picMkLst>
            <pc:docMk/>
            <pc:sldMk cId="1370059303" sldId="275"/>
            <ac:picMk id="29" creationId="{41B68C77-138E-4BF7-A276-BD0C78A4219F}"/>
          </ac:picMkLst>
        </pc:picChg>
        <pc:picChg chg="add">
          <ac:chgData name="nursapna1983@gmail.com" userId="054dcdcfc31ec411" providerId="LiveId" clId="{AB8C4AD0-CA1B-47D5-BEE8-B052F331CE8D}" dt="2025-12-08T17:27:12.062" v="6142" actId="26606"/>
          <ac:picMkLst>
            <pc:docMk/>
            <pc:sldMk cId="1370059303" sldId="275"/>
            <ac:picMk id="30" creationId="{7C268552-D473-46ED-B1B8-422042C4DEF1}"/>
          </ac:picMkLst>
        </pc:picChg>
        <pc:picChg chg="add">
          <ac:chgData name="nursapna1983@gmail.com" userId="054dcdcfc31ec411" providerId="LiveId" clId="{AB8C4AD0-CA1B-47D5-BEE8-B052F331CE8D}" dt="2025-12-08T17:27:12.062" v="6142" actId="26606"/>
          <ac:picMkLst>
            <pc:docMk/>
            <pc:sldMk cId="1370059303" sldId="275"/>
            <ac:picMk id="32" creationId="{B9238B3E-24AA-439A-B527-6C5DF6D72145}"/>
          </ac:picMkLst>
        </pc:picChg>
      </pc:sldChg>
      <pc:sldChg chg="addSp delSp modSp new mod setBg">
        <pc:chgData name="nursapna1983@gmail.com" userId="054dcdcfc31ec411" providerId="LiveId" clId="{AB8C4AD0-CA1B-47D5-BEE8-B052F331CE8D}" dt="2025-12-08T17:19:56.970" v="6129" actId="26606"/>
        <pc:sldMkLst>
          <pc:docMk/>
          <pc:sldMk cId="855469646" sldId="276"/>
        </pc:sldMkLst>
        <pc:spChg chg="add mod">
          <ac:chgData name="nursapna1983@gmail.com" userId="054dcdcfc31ec411" providerId="LiveId" clId="{AB8C4AD0-CA1B-47D5-BEE8-B052F331CE8D}" dt="2025-12-08T17:19:56.970" v="6129" actId="26606"/>
          <ac:spMkLst>
            <pc:docMk/>
            <pc:sldMk cId="855469646" sldId="276"/>
            <ac:spMk id="2" creationId="{48620079-E090-AAE3-5483-2E63564DC573}"/>
          </ac:spMkLst>
        </pc:spChg>
        <pc:spChg chg="add del mod">
          <ac:chgData name="nursapna1983@gmail.com" userId="054dcdcfc31ec411" providerId="LiveId" clId="{AB8C4AD0-CA1B-47D5-BEE8-B052F331CE8D}" dt="2025-12-08T17:19:56.970" v="6129" actId="26606"/>
          <ac:spMkLst>
            <pc:docMk/>
            <pc:sldMk cId="855469646" sldId="276"/>
            <ac:spMk id="3" creationId="{8E80FD48-38DC-CB84-B584-E935A8CA35F2}"/>
          </ac:spMkLst>
        </pc:spChg>
        <pc:spChg chg="add mod">
          <ac:chgData name="nursapna1983@gmail.com" userId="054dcdcfc31ec411" providerId="LiveId" clId="{AB8C4AD0-CA1B-47D5-BEE8-B052F331CE8D}" dt="2025-12-08T17:12:40.051" v="6054" actId="767"/>
          <ac:spMkLst>
            <pc:docMk/>
            <pc:sldMk cId="855469646" sldId="276"/>
            <ac:spMk id="4" creationId="{802E5CF6-0716-9ECA-D86B-0CE2226ABB1B}"/>
          </ac:spMkLst>
        </pc:spChg>
        <pc:spChg chg="add">
          <ac:chgData name="nursapna1983@gmail.com" userId="054dcdcfc31ec411" providerId="LiveId" clId="{AB8C4AD0-CA1B-47D5-BEE8-B052F331CE8D}" dt="2025-12-08T17:19:56.970" v="6129" actId="26606"/>
          <ac:spMkLst>
            <pc:docMk/>
            <pc:sldMk cId="855469646" sldId="276"/>
            <ac:spMk id="13" creationId="{989BE678-777B-482A-A616-FEDC47B162E5}"/>
          </ac:spMkLst>
        </pc:spChg>
        <pc:spChg chg="add">
          <ac:chgData name="nursapna1983@gmail.com" userId="054dcdcfc31ec411" providerId="LiveId" clId="{AB8C4AD0-CA1B-47D5-BEE8-B052F331CE8D}" dt="2025-12-08T17:19:56.970" v="6129" actId="26606"/>
          <ac:spMkLst>
            <pc:docMk/>
            <pc:sldMk cId="855469646" sldId="276"/>
            <ac:spMk id="19" creationId="{D28BE0C3-2102-4820-B88B-A448B1840D14}"/>
          </ac:spMkLst>
        </pc:spChg>
        <pc:picChg chg="add">
          <ac:chgData name="nursapna1983@gmail.com" userId="054dcdcfc31ec411" providerId="LiveId" clId="{AB8C4AD0-CA1B-47D5-BEE8-B052F331CE8D}" dt="2025-12-08T17:19:56.970" v="6129" actId="26606"/>
          <ac:picMkLst>
            <pc:docMk/>
            <pc:sldMk cId="855469646" sldId="276"/>
            <ac:picMk id="5" creationId="{A5DB8465-9FCF-4FCC-4A7D-9A2F0921C66D}"/>
          </ac:picMkLst>
        </pc:picChg>
        <pc:picChg chg="add">
          <ac:chgData name="nursapna1983@gmail.com" userId="054dcdcfc31ec411" providerId="LiveId" clId="{AB8C4AD0-CA1B-47D5-BEE8-B052F331CE8D}" dt="2025-12-08T17:19:56.970" v="6129" actId="26606"/>
          <ac:picMkLst>
            <pc:docMk/>
            <pc:sldMk cId="855469646" sldId="276"/>
            <ac:picMk id="9" creationId="{DF19BAF3-7E20-4B9D-B544-BABAEEA1FA75}"/>
          </ac:picMkLst>
        </pc:picChg>
        <pc:picChg chg="add">
          <ac:chgData name="nursapna1983@gmail.com" userId="054dcdcfc31ec411" providerId="LiveId" clId="{AB8C4AD0-CA1B-47D5-BEE8-B052F331CE8D}" dt="2025-12-08T17:19:56.970" v="6129" actId="26606"/>
          <ac:picMkLst>
            <pc:docMk/>
            <pc:sldMk cId="855469646" sldId="276"/>
            <ac:picMk id="11" creationId="{950648F4-ABCD-4DF0-8641-76CFB2354721}"/>
          </ac:picMkLst>
        </pc:picChg>
        <pc:picChg chg="add">
          <ac:chgData name="nursapna1983@gmail.com" userId="054dcdcfc31ec411" providerId="LiveId" clId="{AB8C4AD0-CA1B-47D5-BEE8-B052F331CE8D}" dt="2025-12-08T17:19:56.970" v="6129" actId="26606"/>
          <ac:picMkLst>
            <pc:docMk/>
            <pc:sldMk cId="855469646" sldId="276"/>
            <ac:picMk id="15" creationId="{CF1EB4BD-9C7E-4AA3-9681-C7EB0DA6250B}"/>
          </ac:picMkLst>
        </pc:picChg>
        <pc:picChg chg="add">
          <ac:chgData name="nursapna1983@gmail.com" userId="054dcdcfc31ec411" providerId="LiveId" clId="{AB8C4AD0-CA1B-47D5-BEE8-B052F331CE8D}" dt="2025-12-08T17:19:56.970" v="6129" actId="26606"/>
          <ac:picMkLst>
            <pc:docMk/>
            <pc:sldMk cId="855469646" sldId="276"/>
            <ac:picMk id="17" creationId="{94AAE3AA-3759-4D28-B0EF-575F25A5146C}"/>
          </ac:picMkLst>
        </pc:picChg>
      </pc:sldChg>
      <pc:sldChg chg="addSp delSp modSp new mod setBg setClrOvrMap">
        <pc:chgData name="nursapna1983@gmail.com" userId="054dcdcfc31ec411" providerId="LiveId" clId="{AB8C4AD0-CA1B-47D5-BEE8-B052F331CE8D}" dt="2025-12-08T22:28:24.642" v="6192" actId="12"/>
        <pc:sldMkLst>
          <pc:docMk/>
          <pc:sldMk cId="3023404344" sldId="277"/>
        </pc:sldMkLst>
        <pc:spChg chg="add mod">
          <ac:chgData name="nursapna1983@gmail.com" userId="054dcdcfc31ec411" providerId="LiveId" clId="{AB8C4AD0-CA1B-47D5-BEE8-B052F331CE8D}" dt="2025-12-08T22:23:55.153" v="6158" actId="767"/>
          <ac:spMkLst>
            <pc:docMk/>
            <pc:sldMk cId="3023404344" sldId="277"/>
            <ac:spMk id="2" creationId="{AD9E933E-43F0-FD73-FAF0-5449F00743E9}"/>
          </ac:spMkLst>
        </pc:spChg>
        <pc:spChg chg="add mod ord">
          <ac:chgData name="nursapna1983@gmail.com" userId="054dcdcfc31ec411" providerId="LiveId" clId="{AB8C4AD0-CA1B-47D5-BEE8-B052F331CE8D}" dt="2025-12-08T22:28:24.642" v="6192" actId="12"/>
          <ac:spMkLst>
            <pc:docMk/>
            <pc:sldMk cId="3023404344" sldId="277"/>
            <ac:spMk id="4" creationId="{788C9448-D5E0-3461-CC3C-631EA1E0269C}"/>
          </ac:spMkLst>
        </pc:spChg>
        <pc:spChg chg="add del">
          <ac:chgData name="nursapna1983@gmail.com" userId="054dcdcfc31ec411" providerId="LiveId" clId="{AB8C4AD0-CA1B-47D5-BEE8-B052F331CE8D}" dt="2025-12-08T22:24:43.583" v="6163" actId="22"/>
          <ac:spMkLst>
            <pc:docMk/>
            <pc:sldMk cId="3023404344" sldId="277"/>
            <ac:spMk id="6" creationId="{57BE7E89-B2B5-E231-DB11-FF99D81F6D04}"/>
          </ac:spMkLst>
        </pc:spChg>
        <pc:spChg chg="add mod">
          <ac:chgData name="nursapna1983@gmail.com" userId="054dcdcfc31ec411" providerId="LiveId" clId="{AB8C4AD0-CA1B-47D5-BEE8-B052F331CE8D}" dt="2025-12-08T22:26:56.492" v="6183" actId="26606"/>
          <ac:spMkLst>
            <pc:docMk/>
            <pc:sldMk cId="3023404344" sldId="277"/>
            <ac:spMk id="7" creationId="{A3A55891-DF28-A7B4-96FC-114A147348AD}"/>
          </ac:spMkLst>
        </pc:spChg>
        <pc:spChg chg="add del">
          <ac:chgData name="nursapna1983@gmail.com" userId="054dcdcfc31ec411" providerId="LiveId" clId="{AB8C4AD0-CA1B-47D5-BEE8-B052F331CE8D}" dt="2025-12-08T22:26:56.459" v="6182" actId="26606"/>
          <ac:spMkLst>
            <pc:docMk/>
            <pc:sldMk cId="3023404344" sldId="277"/>
            <ac:spMk id="16" creationId="{4FA533C5-33E3-4611-AF9F-72811D8B26A6}"/>
          </ac:spMkLst>
        </pc:spChg>
        <pc:spChg chg="add del">
          <ac:chgData name="nursapna1983@gmail.com" userId="054dcdcfc31ec411" providerId="LiveId" clId="{AB8C4AD0-CA1B-47D5-BEE8-B052F331CE8D}" dt="2025-12-08T22:26:56.459" v="6182" actId="26606"/>
          <ac:spMkLst>
            <pc:docMk/>
            <pc:sldMk cId="3023404344" sldId="277"/>
            <ac:spMk id="22" creationId="{87F0FDC4-AD8C-47D9-9131-623C98ADB0AE}"/>
          </ac:spMkLst>
        </pc:spChg>
        <pc:spChg chg="add del">
          <ac:chgData name="nursapna1983@gmail.com" userId="054dcdcfc31ec411" providerId="LiveId" clId="{AB8C4AD0-CA1B-47D5-BEE8-B052F331CE8D}" dt="2025-12-08T22:26:56.459" v="6182" actId="26606"/>
          <ac:spMkLst>
            <pc:docMk/>
            <pc:sldMk cId="3023404344" sldId="277"/>
            <ac:spMk id="24" creationId="{052BEFF1-896C-45B1-B02C-96A6A1BC389A}"/>
          </ac:spMkLst>
        </pc:spChg>
        <pc:spChg chg="add del">
          <ac:chgData name="nursapna1983@gmail.com" userId="054dcdcfc31ec411" providerId="LiveId" clId="{AB8C4AD0-CA1B-47D5-BEE8-B052F331CE8D}" dt="2025-12-08T22:26:56.459" v="6182" actId="26606"/>
          <ac:spMkLst>
            <pc:docMk/>
            <pc:sldMk cId="3023404344" sldId="277"/>
            <ac:spMk id="26" creationId="{BB237A14-61B1-4C00-A670-5D8D68A8668E}"/>
          </ac:spMkLst>
        </pc:spChg>
        <pc:spChg chg="add del">
          <ac:chgData name="nursapna1983@gmail.com" userId="054dcdcfc31ec411" providerId="LiveId" clId="{AB8C4AD0-CA1B-47D5-BEE8-B052F331CE8D}" dt="2025-12-08T22:26:56.459" v="6182" actId="26606"/>
          <ac:spMkLst>
            <pc:docMk/>
            <pc:sldMk cId="3023404344" sldId="277"/>
            <ac:spMk id="28" creationId="{8598F259-6F54-47A3-8D13-1603D786A328}"/>
          </ac:spMkLst>
        </pc:spChg>
        <pc:spChg chg="add del">
          <ac:chgData name="nursapna1983@gmail.com" userId="054dcdcfc31ec411" providerId="LiveId" clId="{AB8C4AD0-CA1B-47D5-BEE8-B052F331CE8D}" dt="2025-12-08T22:26:56.459" v="6182" actId="26606"/>
          <ac:spMkLst>
            <pc:docMk/>
            <pc:sldMk cId="3023404344" sldId="277"/>
            <ac:spMk id="30" creationId="{0BA768A8-4FED-4ED8-9E46-6BE72188ECD2}"/>
          </ac:spMkLst>
        </pc:spChg>
        <pc:spChg chg="add">
          <ac:chgData name="nursapna1983@gmail.com" userId="054dcdcfc31ec411" providerId="LiveId" clId="{AB8C4AD0-CA1B-47D5-BEE8-B052F331CE8D}" dt="2025-12-08T22:26:56.492" v="6183" actId="26606"/>
          <ac:spMkLst>
            <pc:docMk/>
            <pc:sldMk cId="3023404344" sldId="277"/>
            <ac:spMk id="34" creationId="{4FA533C5-33E3-4611-AF9F-72811D8B26A6}"/>
          </ac:spMkLst>
        </pc:spChg>
        <pc:spChg chg="add">
          <ac:chgData name="nursapna1983@gmail.com" userId="054dcdcfc31ec411" providerId="LiveId" clId="{AB8C4AD0-CA1B-47D5-BEE8-B052F331CE8D}" dt="2025-12-08T22:26:56.492" v="6183" actId="26606"/>
          <ac:spMkLst>
            <pc:docMk/>
            <pc:sldMk cId="3023404344" sldId="277"/>
            <ac:spMk id="37" creationId="{87F0FDC4-AD8C-47D9-9131-623C98ADB0AE}"/>
          </ac:spMkLst>
        </pc:spChg>
        <pc:spChg chg="add">
          <ac:chgData name="nursapna1983@gmail.com" userId="054dcdcfc31ec411" providerId="LiveId" clId="{AB8C4AD0-CA1B-47D5-BEE8-B052F331CE8D}" dt="2025-12-08T22:26:56.492" v="6183" actId="26606"/>
          <ac:spMkLst>
            <pc:docMk/>
            <pc:sldMk cId="3023404344" sldId="277"/>
            <ac:spMk id="38" creationId="{74CD14DB-BB81-479F-A1FC-1C75640E9F84}"/>
          </ac:spMkLst>
        </pc:spChg>
        <pc:spChg chg="add">
          <ac:chgData name="nursapna1983@gmail.com" userId="054dcdcfc31ec411" providerId="LiveId" clId="{AB8C4AD0-CA1B-47D5-BEE8-B052F331CE8D}" dt="2025-12-08T22:26:56.492" v="6183" actId="26606"/>
          <ac:spMkLst>
            <pc:docMk/>
            <pc:sldMk cId="3023404344" sldId="277"/>
            <ac:spMk id="39" creationId="{C943A91B-7CA7-4592-A975-73B1BF8C4C74}"/>
          </ac:spMkLst>
        </pc:spChg>
        <pc:spChg chg="add">
          <ac:chgData name="nursapna1983@gmail.com" userId="054dcdcfc31ec411" providerId="LiveId" clId="{AB8C4AD0-CA1B-47D5-BEE8-B052F331CE8D}" dt="2025-12-08T22:26:56.492" v="6183" actId="26606"/>
          <ac:spMkLst>
            <pc:docMk/>
            <pc:sldMk cId="3023404344" sldId="277"/>
            <ac:spMk id="40" creationId="{EC471314-E46A-414B-8D91-74880E84F187}"/>
          </ac:spMkLst>
        </pc:spChg>
        <pc:spChg chg="add">
          <ac:chgData name="nursapna1983@gmail.com" userId="054dcdcfc31ec411" providerId="LiveId" clId="{AB8C4AD0-CA1B-47D5-BEE8-B052F331CE8D}" dt="2025-12-08T22:26:56.492" v="6183" actId="26606"/>
          <ac:spMkLst>
            <pc:docMk/>
            <pc:sldMk cId="3023404344" sldId="277"/>
            <ac:spMk id="41" creationId="{6A681326-1C9D-44A3-A627-3871BDAE4127}"/>
          </ac:spMkLst>
        </pc:spChg>
        <pc:picChg chg="add del">
          <ac:chgData name="nursapna1983@gmail.com" userId="054dcdcfc31ec411" providerId="LiveId" clId="{AB8C4AD0-CA1B-47D5-BEE8-B052F331CE8D}" dt="2025-12-08T22:26:56.459" v="6182" actId="26606"/>
          <ac:picMkLst>
            <pc:docMk/>
            <pc:sldMk cId="3023404344" sldId="277"/>
            <ac:picMk id="12" creationId="{91B28F63-CF00-448F-B141-FE33C33B1891}"/>
          </ac:picMkLst>
        </pc:picChg>
        <pc:picChg chg="add del">
          <ac:chgData name="nursapna1983@gmail.com" userId="054dcdcfc31ec411" providerId="LiveId" clId="{AB8C4AD0-CA1B-47D5-BEE8-B052F331CE8D}" dt="2025-12-08T22:26:56.459" v="6182" actId="26606"/>
          <ac:picMkLst>
            <pc:docMk/>
            <pc:sldMk cId="3023404344" sldId="277"/>
            <ac:picMk id="18" creationId="{8949AD42-25FD-4C3D-9EEE-B7FEC5809988}"/>
          </ac:picMkLst>
        </pc:picChg>
        <pc:picChg chg="add">
          <ac:chgData name="nursapna1983@gmail.com" userId="054dcdcfc31ec411" providerId="LiveId" clId="{AB8C4AD0-CA1B-47D5-BEE8-B052F331CE8D}" dt="2025-12-08T22:26:56.492" v="6183" actId="26606"/>
          <ac:picMkLst>
            <pc:docMk/>
            <pc:sldMk cId="3023404344" sldId="277"/>
            <ac:picMk id="35" creationId="{8949AD42-25FD-4C3D-9EEE-B7FEC5809988}"/>
          </ac:picMkLst>
        </pc:picChg>
        <pc:picChg chg="add">
          <ac:chgData name="nursapna1983@gmail.com" userId="054dcdcfc31ec411" providerId="LiveId" clId="{AB8C4AD0-CA1B-47D5-BEE8-B052F331CE8D}" dt="2025-12-08T22:26:56.492" v="6183" actId="26606"/>
          <ac:picMkLst>
            <pc:docMk/>
            <pc:sldMk cId="3023404344" sldId="277"/>
            <ac:picMk id="36" creationId="{6AC7D913-60B7-4603-881B-831DA5D3A940}"/>
          </ac:picMkLst>
        </pc:pic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image" Target="../media/image15.svg"/><Relationship Id="rId16" Type="http://schemas.openxmlformats.org/officeDocument/2006/relationships/image" Target="../media/image29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5" Type="http://schemas.openxmlformats.org/officeDocument/2006/relationships/image" Target="../media/image2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Relationship Id="rId14" Type="http://schemas.openxmlformats.org/officeDocument/2006/relationships/image" Target="../media/image27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image" Target="../media/image15.svg"/><Relationship Id="rId16" Type="http://schemas.openxmlformats.org/officeDocument/2006/relationships/image" Target="../media/image29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5" Type="http://schemas.openxmlformats.org/officeDocument/2006/relationships/image" Target="../media/image2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Relationship Id="rId1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57498F-4A8A-468A-9685-98D661C689CB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114CF2D-CF14-4484-BBC0-B31E7FE6A933}">
      <dgm:prSet/>
      <dgm:spPr/>
      <dgm:t>
        <a:bodyPr/>
        <a:lstStyle/>
        <a:p>
          <a:r>
            <a:rPr lang="en-GB" b="1" i="0" dirty="0"/>
            <a:t>1. Business Overview </a:t>
          </a:r>
          <a:endParaRPr lang="en-US" dirty="0"/>
        </a:p>
      </dgm:t>
    </dgm:pt>
    <dgm:pt modelId="{D63EBA0D-2258-435E-A149-2713E43930ED}" type="parTrans" cxnId="{1B6B1993-2F33-4497-9C55-B2CC9C7D5812}">
      <dgm:prSet/>
      <dgm:spPr/>
      <dgm:t>
        <a:bodyPr/>
        <a:lstStyle/>
        <a:p>
          <a:endParaRPr lang="en-US"/>
        </a:p>
      </dgm:t>
    </dgm:pt>
    <dgm:pt modelId="{FF1EBF8D-AD0A-4B08-B8CC-35069CE86060}" type="sibTrans" cxnId="{1B6B1993-2F33-4497-9C55-B2CC9C7D5812}">
      <dgm:prSet/>
      <dgm:spPr/>
      <dgm:t>
        <a:bodyPr/>
        <a:lstStyle/>
        <a:p>
          <a:endParaRPr lang="en-US"/>
        </a:p>
      </dgm:t>
    </dgm:pt>
    <dgm:pt modelId="{B53DFCEB-F11F-47EB-A453-8D77DC8B702C}">
      <dgm:prSet/>
      <dgm:spPr/>
      <dgm:t>
        <a:bodyPr/>
        <a:lstStyle/>
        <a:p>
          <a:r>
            <a:rPr lang="en-GB" b="1" i="0"/>
            <a:t>2. Management structure and legal format </a:t>
          </a:r>
          <a:endParaRPr lang="en-US"/>
        </a:p>
      </dgm:t>
    </dgm:pt>
    <dgm:pt modelId="{45EBFA07-5379-4D54-BF82-FA62916FD27D}" type="parTrans" cxnId="{198FE84A-0111-42CE-BE86-D77B4F22E2E4}">
      <dgm:prSet/>
      <dgm:spPr/>
      <dgm:t>
        <a:bodyPr/>
        <a:lstStyle/>
        <a:p>
          <a:endParaRPr lang="en-US"/>
        </a:p>
      </dgm:t>
    </dgm:pt>
    <dgm:pt modelId="{B482CD5E-D857-4EEA-9D38-CADF5589FCCF}" type="sibTrans" cxnId="{198FE84A-0111-42CE-BE86-D77B4F22E2E4}">
      <dgm:prSet/>
      <dgm:spPr/>
      <dgm:t>
        <a:bodyPr/>
        <a:lstStyle/>
        <a:p>
          <a:endParaRPr lang="en-US"/>
        </a:p>
      </dgm:t>
    </dgm:pt>
    <dgm:pt modelId="{62A28DB2-DA12-4AF3-9A7C-4323D2EEC8ED}">
      <dgm:prSet/>
      <dgm:spPr/>
      <dgm:t>
        <a:bodyPr/>
        <a:lstStyle/>
        <a:p>
          <a:r>
            <a:rPr lang="en-GB" b="1" i="0"/>
            <a:t>3. Organisational Structure Chart </a:t>
          </a:r>
          <a:endParaRPr lang="en-US"/>
        </a:p>
      </dgm:t>
    </dgm:pt>
    <dgm:pt modelId="{91EAAE54-6E8A-4049-A1AB-B125B1A876BE}" type="parTrans" cxnId="{3CCF6DE7-725A-4969-A333-AD399A02558B}">
      <dgm:prSet/>
      <dgm:spPr/>
      <dgm:t>
        <a:bodyPr/>
        <a:lstStyle/>
        <a:p>
          <a:endParaRPr lang="en-US"/>
        </a:p>
      </dgm:t>
    </dgm:pt>
    <dgm:pt modelId="{DAEDC848-A73D-4E5C-AC68-C7AE0F066B04}" type="sibTrans" cxnId="{3CCF6DE7-725A-4969-A333-AD399A02558B}">
      <dgm:prSet/>
      <dgm:spPr/>
      <dgm:t>
        <a:bodyPr/>
        <a:lstStyle/>
        <a:p>
          <a:endParaRPr lang="en-US"/>
        </a:p>
      </dgm:t>
    </dgm:pt>
    <dgm:pt modelId="{BC2B9E70-7F26-416D-BF75-7FDA9BCB80AF}">
      <dgm:prSet/>
      <dgm:spPr/>
      <dgm:t>
        <a:bodyPr/>
        <a:lstStyle/>
        <a:p>
          <a:r>
            <a:rPr lang="en-GB" b="1" i="0"/>
            <a:t>4. Environmental Analysis (PESTEL) </a:t>
          </a:r>
          <a:endParaRPr lang="en-US"/>
        </a:p>
      </dgm:t>
    </dgm:pt>
    <dgm:pt modelId="{66DACD50-D94E-4FF8-A92F-711B39A0F93F}" type="parTrans" cxnId="{8523B135-EF40-455D-BD62-9C2D0DA8A63C}">
      <dgm:prSet/>
      <dgm:spPr/>
      <dgm:t>
        <a:bodyPr/>
        <a:lstStyle/>
        <a:p>
          <a:endParaRPr lang="en-US"/>
        </a:p>
      </dgm:t>
    </dgm:pt>
    <dgm:pt modelId="{F888FF52-1040-4F8F-A9D9-692251FBF5C8}" type="sibTrans" cxnId="{8523B135-EF40-455D-BD62-9C2D0DA8A63C}">
      <dgm:prSet/>
      <dgm:spPr/>
      <dgm:t>
        <a:bodyPr/>
        <a:lstStyle/>
        <a:p>
          <a:endParaRPr lang="en-US"/>
        </a:p>
      </dgm:t>
    </dgm:pt>
    <dgm:pt modelId="{0FADAD17-B028-4E1C-BA1C-058BF0D48D68}">
      <dgm:prSet/>
      <dgm:spPr/>
      <dgm:t>
        <a:bodyPr/>
        <a:lstStyle/>
        <a:p>
          <a:r>
            <a:rPr lang="en-GB" b="1" i="0"/>
            <a:t>5. Marketing Strategies </a:t>
          </a:r>
          <a:endParaRPr lang="en-US"/>
        </a:p>
      </dgm:t>
    </dgm:pt>
    <dgm:pt modelId="{AAE2414B-5995-4003-9B6D-156380CE9C83}" type="parTrans" cxnId="{77397368-8F07-4C73-89FB-4A941C559A9A}">
      <dgm:prSet/>
      <dgm:spPr/>
      <dgm:t>
        <a:bodyPr/>
        <a:lstStyle/>
        <a:p>
          <a:endParaRPr lang="en-US"/>
        </a:p>
      </dgm:t>
    </dgm:pt>
    <dgm:pt modelId="{E5A2A0BB-3DAB-4691-B1DC-8DA33CBF00C6}" type="sibTrans" cxnId="{77397368-8F07-4C73-89FB-4A941C559A9A}">
      <dgm:prSet/>
      <dgm:spPr/>
      <dgm:t>
        <a:bodyPr/>
        <a:lstStyle/>
        <a:p>
          <a:endParaRPr lang="en-US"/>
        </a:p>
      </dgm:t>
    </dgm:pt>
    <dgm:pt modelId="{3B79D118-2FFF-4FE3-8A4C-F36E6C3D421F}">
      <dgm:prSet/>
      <dgm:spPr/>
      <dgm:t>
        <a:bodyPr/>
        <a:lstStyle/>
        <a:p>
          <a:r>
            <a:rPr lang="en-GB" b="1" i="0"/>
            <a:t>6. Funding Requirements</a:t>
          </a:r>
          <a:endParaRPr lang="en-US"/>
        </a:p>
      </dgm:t>
    </dgm:pt>
    <dgm:pt modelId="{01821B6C-6FC9-4FC2-AA27-734D94BBCEA0}" type="parTrans" cxnId="{DD02EE2C-6390-4DF6-B75E-F57884D2B763}">
      <dgm:prSet/>
      <dgm:spPr/>
      <dgm:t>
        <a:bodyPr/>
        <a:lstStyle/>
        <a:p>
          <a:endParaRPr lang="en-US"/>
        </a:p>
      </dgm:t>
    </dgm:pt>
    <dgm:pt modelId="{55DB1093-08F6-48BE-B4B3-71DABDF78396}" type="sibTrans" cxnId="{DD02EE2C-6390-4DF6-B75E-F57884D2B763}">
      <dgm:prSet/>
      <dgm:spPr/>
      <dgm:t>
        <a:bodyPr/>
        <a:lstStyle/>
        <a:p>
          <a:endParaRPr lang="en-US"/>
        </a:p>
      </dgm:t>
    </dgm:pt>
    <dgm:pt modelId="{5A30625C-E82A-4642-99A5-E859A939AFC5}">
      <dgm:prSet/>
      <dgm:spPr/>
      <dgm:t>
        <a:bodyPr/>
        <a:lstStyle/>
        <a:p>
          <a:r>
            <a:rPr lang="en-GB" b="1" i="0"/>
            <a:t>7. Start – up cost </a:t>
          </a:r>
          <a:endParaRPr lang="en-US"/>
        </a:p>
      </dgm:t>
    </dgm:pt>
    <dgm:pt modelId="{6CFAFD2B-86F2-4756-A29B-D1B7C36BBAC7}" type="parTrans" cxnId="{BECB69A1-1FD3-416D-B5E7-7F15EE7AA969}">
      <dgm:prSet/>
      <dgm:spPr/>
      <dgm:t>
        <a:bodyPr/>
        <a:lstStyle/>
        <a:p>
          <a:endParaRPr lang="en-US"/>
        </a:p>
      </dgm:t>
    </dgm:pt>
    <dgm:pt modelId="{02857910-5996-433C-8622-4E5C73DEC14B}" type="sibTrans" cxnId="{BECB69A1-1FD3-416D-B5E7-7F15EE7AA969}">
      <dgm:prSet/>
      <dgm:spPr/>
      <dgm:t>
        <a:bodyPr/>
        <a:lstStyle/>
        <a:p>
          <a:endParaRPr lang="en-US"/>
        </a:p>
      </dgm:t>
    </dgm:pt>
    <dgm:pt modelId="{84957D86-EA93-4D60-B0DD-B4FC7217F81F}">
      <dgm:prSet/>
      <dgm:spPr/>
      <dgm:t>
        <a:bodyPr/>
        <a:lstStyle/>
        <a:p>
          <a:r>
            <a:rPr lang="en-GB" b="1" i="0"/>
            <a:t>8. Expenses – First Month</a:t>
          </a:r>
          <a:endParaRPr lang="en-US"/>
        </a:p>
      </dgm:t>
    </dgm:pt>
    <dgm:pt modelId="{79823B69-89F5-4509-BAE1-2DCF9E89481E}" type="parTrans" cxnId="{E6AB19F0-0054-4AEE-8BD2-DB8D29E5C205}">
      <dgm:prSet/>
      <dgm:spPr/>
      <dgm:t>
        <a:bodyPr/>
        <a:lstStyle/>
        <a:p>
          <a:endParaRPr lang="en-US"/>
        </a:p>
      </dgm:t>
    </dgm:pt>
    <dgm:pt modelId="{F6ABED3C-880B-4477-81B9-71DE6EEFA42F}" type="sibTrans" cxnId="{E6AB19F0-0054-4AEE-8BD2-DB8D29E5C205}">
      <dgm:prSet/>
      <dgm:spPr/>
      <dgm:t>
        <a:bodyPr/>
        <a:lstStyle/>
        <a:p>
          <a:endParaRPr lang="en-US"/>
        </a:p>
      </dgm:t>
    </dgm:pt>
    <dgm:pt modelId="{5CE84C0B-12F6-49AC-B4C8-80181961C0A2}">
      <dgm:prSet/>
      <dgm:spPr/>
      <dgm:t>
        <a:bodyPr/>
        <a:lstStyle/>
        <a:p>
          <a:r>
            <a:rPr lang="en-GB" b="1" i="0"/>
            <a:t>9. Financial Projection</a:t>
          </a:r>
          <a:endParaRPr lang="en-US"/>
        </a:p>
      </dgm:t>
    </dgm:pt>
    <dgm:pt modelId="{6BDCC086-ECA6-47E8-AE34-ABBB8226CB76}" type="parTrans" cxnId="{7F689773-515E-41BD-B4BC-02FDF9AF9198}">
      <dgm:prSet/>
      <dgm:spPr/>
      <dgm:t>
        <a:bodyPr/>
        <a:lstStyle/>
        <a:p>
          <a:endParaRPr lang="en-US"/>
        </a:p>
      </dgm:t>
    </dgm:pt>
    <dgm:pt modelId="{03FCD877-3C6B-4984-8993-1B556C3AD0BF}" type="sibTrans" cxnId="{7F689773-515E-41BD-B4BC-02FDF9AF9198}">
      <dgm:prSet/>
      <dgm:spPr/>
      <dgm:t>
        <a:bodyPr/>
        <a:lstStyle/>
        <a:p>
          <a:endParaRPr lang="en-US"/>
        </a:p>
      </dgm:t>
    </dgm:pt>
    <dgm:pt modelId="{A4AD1BAA-BA37-4B50-AC25-A0884819A65E}">
      <dgm:prSet/>
      <dgm:spPr/>
      <dgm:t>
        <a:bodyPr/>
        <a:lstStyle/>
        <a:p>
          <a:r>
            <a:rPr lang="en-GB" b="1" i="0"/>
            <a:t>10. Conclusion </a:t>
          </a:r>
          <a:endParaRPr lang="en-US"/>
        </a:p>
      </dgm:t>
    </dgm:pt>
    <dgm:pt modelId="{1E5F91F5-A315-4152-AC1F-E470AEF7064E}" type="parTrans" cxnId="{3F664EBF-0ECA-4608-84C5-2D8E66EE5F9F}">
      <dgm:prSet/>
      <dgm:spPr/>
      <dgm:t>
        <a:bodyPr/>
        <a:lstStyle/>
        <a:p>
          <a:endParaRPr lang="en-US"/>
        </a:p>
      </dgm:t>
    </dgm:pt>
    <dgm:pt modelId="{B920292A-486B-40A1-8875-8C37EBFCCB32}" type="sibTrans" cxnId="{3F664EBF-0ECA-4608-84C5-2D8E66EE5F9F}">
      <dgm:prSet/>
      <dgm:spPr/>
      <dgm:t>
        <a:bodyPr/>
        <a:lstStyle/>
        <a:p>
          <a:endParaRPr lang="en-US"/>
        </a:p>
      </dgm:t>
    </dgm:pt>
    <dgm:pt modelId="{CF9C2940-4292-4483-A11D-F8699CE45EC3}">
      <dgm:prSet/>
      <dgm:spPr/>
      <dgm:t>
        <a:bodyPr/>
        <a:lstStyle/>
        <a:p>
          <a:r>
            <a:rPr lang="en-GB" b="1" i="0"/>
            <a:t>11. References</a:t>
          </a:r>
          <a:endParaRPr lang="en-US"/>
        </a:p>
      </dgm:t>
    </dgm:pt>
    <dgm:pt modelId="{B152A260-90AE-4172-9D17-C1F97F8E6E96}" type="parTrans" cxnId="{EFE095B0-ACC1-47A2-99B3-7B6221407571}">
      <dgm:prSet/>
      <dgm:spPr/>
      <dgm:t>
        <a:bodyPr/>
        <a:lstStyle/>
        <a:p>
          <a:endParaRPr lang="en-US"/>
        </a:p>
      </dgm:t>
    </dgm:pt>
    <dgm:pt modelId="{7083D349-5457-4603-B38F-81C0D155BF92}" type="sibTrans" cxnId="{EFE095B0-ACC1-47A2-99B3-7B6221407571}">
      <dgm:prSet/>
      <dgm:spPr/>
      <dgm:t>
        <a:bodyPr/>
        <a:lstStyle/>
        <a:p>
          <a:endParaRPr lang="en-US"/>
        </a:p>
      </dgm:t>
    </dgm:pt>
    <dgm:pt modelId="{DE7C73A8-103E-4149-A6A2-6118A2E110F3}" type="pres">
      <dgm:prSet presAssocID="{B257498F-4A8A-468A-9685-98D661C689CB}" presName="vert0" presStyleCnt="0">
        <dgm:presLayoutVars>
          <dgm:dir/>
          <dgm:animOne val="branch"/>
          <dgm:animLvl val="lvl"/>
        </dgm:presLayoutVars>
      </dgm:prSet>
      <dgm:spPr/>
    </dgm:pt>
    <dgm:pt modelId="{915C5B6F-E332-4DD0-81FC-B34C87AA1E42}" type="pres">
      <dgm:prSet presAssocID="{0114CF2D-CF14-4484-BBC0-B31E7FE6A933}" presName="thickLine" presStyleLbl="alignNode1" presStyleIdx="0" presStyleCnt="11"/>
      <dgm:spPr/>
    </dgm:pt>
    <dgm:pt modelId="{8E7B6AC8-ADC1-4532-93AA-87149B08DD04}" type="pres">
      <dgm:prSet presAssocID="{0114CF2D-CF14-4484-BBC0-B31E7FE6A933}" presName="horz1" presStyleCnt="0"/>
      <dgm:spPr/>
    </dgm:pt>
    <dgm:pt modelId="{9F36624C-B0D3-42BE-A992-66BEE176089C}" type="pres">
      <dgm:prSet presAssocID="{0114CF2D-CF14-4484-BBC0-B31E7FE6A933}" presName="tx1" presStyleLbl="revTx" presStyleIdx="0" presStyleCnt="11"/>
      <dgm:spPr/>
    </dgm:pt>
    <dgm:pt modelId="{66DC6D6A-91A0-4AC4-B255-17577C2527AD}" type="pres">
      <dgm:prSet presAssocID="{0114CF2D-CF14-4484-BBC0-B31E7FE6A933}" presName="vert1" presStyleCnt="0"/>
      <dgm:spPr/>
    </dgm:pt>
    <dgm:pt modelId="{2BC88D82-1748-4091-8484-08AB17A238A1}" type="pres">
      <dgm:prSet presAssocID="{B53DFCEB-F11F-47EB-A453-8D77DC8B702C}" presName="thickLine" presStyleLbl="alignNode1" presStyleIdx="1" presStyleCnt="11"/>
      <dgm:spPr/>
    </dgm:pt>
    <dgm:pt modelId="{7F2533DF-0C68-4CC3-ACAC-4BF275DF4D13}" type="pres">
      <dgm:prSet presAssocID="{B53DFCEB-F11F-47EB-A453-8D77DC8B702C}" presName="horz1" presStyleCnt="0"/>
      <dgm:spPr/>
    </dgm:pt>
    <dgm:pt modelId="{C33CA4C6-4823-4345-8A80-E32229EDF771}" type="pres">
      <dgm:prSet presAssocID="{B53DFCEB-F11F-47EB-A453-8D77DC8B702C}" presName="tx1" presStyleLbl="revTx" presStyleIdx="1" presStyleCnt="11"/>
      <dgm:spPr/>
    </dgm:pt>
    <dgm:pt modelId="{C56551B3-080C-4668-964B-9EAF3524F261}" type="pres">
      <dgm:prSet presAssocID="{B53DFCEB-F11F-47EB-A453-8D77DC8B702C}" presName="vert1" presStyleCnt="0"/>
      <dgm:spPr/>
    </dgm:pt>
    <dgm:pt modelId="{59B46930-3DCD-4877-8ED7-0706B7682765}" type="pres">
      <dgm:prSet presAssocID="{62A28DB2-DA12-4AF3-9A7C-4323D2EEC8ED}" presName="thickLine" presStyleLbl="alignNode1" presStyleIdx="2" presStyleCnt="11"/>
      <dgm:spPr/>
    </dgm:pt>
    <dgm:pt modelId="{EF6B5AD5-48EC-4691-9301-EED0B68A36A3}" type="pres">
      <dgm:prSet presAssocID="{62A28DB2-DA12-4AF3-9A7C-4323D2EEC8ED}" presName="horz1" presStyleCnt="0"/>
      <dgm:spPr/>
    </dgm:pt>
    <dgm:pt modelId="{04E605F8-2C7D-482E-A8B5-9A377D579E90}" type="pres">
      <dgm:prSet presAssocID="{62A28DB2-DA12-4AF3-9A7C-4323D2EEC8ED}" presName="tx1" presStyleLbl="revTx" presStyleIdx="2" presStyleCnt="11"/>
      <dgm:spPr/>
    </dgm:pt>
    <dgm:pt modelId="{A0A0541F-765C-4F08-845F-B2AA049955BB}" type="pres">
      <dgm:prSet presAssocID="{62A28DB2-DA12-4AF3-9A7C-4323D2EEC8ED}" presName="vert1" presStyleCnt="0"/>
      <dgm:spPr/>
    </dgm:pt>
    <dgm:pt modelId="{A59A7B98-AF9F-444F-95FC-B5082907BA7C}" type="pres">
      <dgm:prSet presAssocID="{BC2B9E70-7F26-416D-BF75-7FDA9BCB80AF}" presName="thickLine" presStyleLbl="alignNode1" presStyleIdx="3" presStyleCnt="11"/>
      <dgm:spPr/>
    </dgm:pt>
    <dgm:pt modelId="{B463FA22-F2F4-45B2-BD38-B7D721440F78}" type="pres">
      <dgm:prSet presAssocID="{BC2B9E70-7F26-416D-BF75-7FDA9BCB80AF}" presName="horz1" presStyleCnt="0"/>
      <dgm:spPr/>
    </dgm:pt>
    <dgm:pt modelId="{79D29B3E-7617-4D6B-BF37-04DD3DE34268}" type="pres">
      <dgm:prSet presAssocID="{BC2B9E70-7F26-416D-BF75-7FDA9BCB80AF}" presName="tx1" presStyleLbl="revTx" presStyleIdx="3" presStyleCnt="11"/>
      <dgm:spPr/>
    </dgm:pt>
    <dgm:pt modelId="{93968D65-DB60-4078-9708-EA9519A9392F}" type="pres">
      <dgm:prSet presAssocID="{BC2B9E70-7F26-416D-BF75-7FDA9BCB80AF}" presName="vert1" presStyleCnt="0"/>
      <dgm:spPr/>
    </dgm:pt>
    <dgm:pt modelId="{D759F64C-3840-494A-B70A-23CA06B89E05}" type="pres">
      <dgm:prSet presAssocID="{0FADAD17-B028-4E1C-BA1C-058BF0D48D68}" presName="thickLine" presStyleLbl="alignNode1" presStyleIdx="4" presStyleCnt="11"/>
      <dgm:spPr/>
    </dgm:pt>
    <dgm:pt modelId="{FB09453C-1903-4715-9F81-C4CA5F5FFA45}" type="pres">
      <dgm:prSet presAssocID="{0FADAD17-B028-4E1C-BA1C-058BF0D48D68}" presName="horz1" presStyleCnt="0"/>
      <dgm:spPr/>
    </dgm:pt>
    <dgm:pt modelId="{B99BD2D6-404F-4C5A-A207-2979E0D19619}" type="pres">
      <dgm:prSet presAssocID="{0FADAD17-B028-4E1C-BA1C-058BF0D48D68}" presName="tx1" presStyleLbl="revTx" presStyleIdx="4" presStyleCnt="11"/>
      <dgm:spPr/>
    </dgm:pt>
    <dgm:pt modelId="{C83575DC-0AD1-4991-8661-02097C68E848}" type="pres">
      <dgm:prSet presAssocID="{0FADAD17-B028-4E1C-BA1C-058BF0D48D68}" presName="vert1" presStyleCnt="0"/>
      <dgm:spPr/>
    </dgm:pt>
    <dgm:pt modelId="{6E4A2465-2BEA-4E6C-974E-E71033169FE3}" type="pres">
      <dgm:prSet presAssocID="{3B79D118-2FFF-4FE3-8A4C-F36E6C3D421F}" presName="thickLine" presStyleLbl="alignNode1" presStyleIdx="5" presStyleCnt="11"/>
      <dgm:spPr/>
    </dgm:pt>
    <dgm:pt modelId="{D909264B-C607-4581-AFC3-DD1938AEDC89}" type="pres">
      <dgm:prSet presAssocID="{3B79D118-2FFF-4FE3-8A4C-F36E6C3D421F}" presName="horz1" presStyleCnt="0"/>
      <dgm:spPr/>
    </dgm:pt>
    <dgm:pt modelId="{39022C8C-E448-48FF-9181-FDBC3B19B58B}" type="pres">
      <dgm:prSet presAssocID="{3B79D118-2FFF-4FE3-8A4C-F36E6C3D421F}" presName="tx1" presStyleLbl="revTx" presStyleIdx="5" presStyleCnt="11"/>
      <dgm:spPr/>
    </dgm:pt>
    <dgm:pt modelId="{92CA5AA5-AA0A-4828-9311-CB61858D0C60}" type="pres">
      <dgm:prSet presAssocID="{3B79D118-2FFF-4FE3-8A4C-F36E6C3D421F}" presName="vert1" presStyleCnt="0"/>
      <dgm:spPr/>
    </dgm:pt>
    <dgm:pt modelId="{9CF9DBB3-DFC0-4A9A-80DC-1185875E7557}" type="pres">
      <dgm:prSet presAssocID="{5A30625C-E82A-4642-99A5-E859A939AFC5}" presName="thickLine" presStyleLbl="alignNode1" presStyleIdx="6" presStyleCnt="11"/>
      <dgm:spPr/>
    </dgm:pt>
    <dgm:pt modelId="{5BE435F9-28A3-436F-9CD0-AC5F226A7712}" type="pres">
      <dgm:prSet presAssocID="{5A30625C-E82A-4642-99A5-E859A939AFC5}" presName="horz1" presStyleCnt="0"/>
      <dgm:spPr/>
    </dgm:pt>
    <dgm:pt modelId="{FD4C69FB-040C-4799-8C32-0D07C478AE97}" type="pres">
      <dgm:prSet presAssocID="{5A30625C-E82A-4642-99A5-E859A939AFC5}" presName="tx1" presStyleLbl="revTx" presStyleIdx="6" presStyleCnt="11"/>
      <dgm:spPr/>
    </dgm:pt>
    <dgm:pt modelId="{7F2DC1CA-9617-4BAC-8FAA-9658C9D7ED39}" type="pres">
      <dgm:prSet presAssocID="{5A30625C-E82A-4642-99A5-E859A939AFC5}" presName="vert1" presStyleCnt="0"/>
      <dgm:spPr/>
    </dgm:pt>
    <dgm:pt modelId="{DDE34DEB-47D5-4B29-BA7D-AB59C5F4D312}" type="pres">
      <dgm:prSet presAssocID="{84957D86-EA93-4D60-B0DD-B4FC7217F81F}" presName="thickLine" presStyleLbl="alignNode1" presStyleIdx="7" presStyleCnt="11"/>
      <dgm:spPr/>
    </dgm:pt>
    <dgm:pt modelId="{B3C3CBA8-5EB2-46E6-81A0-D0A9EBA0464C}" type="pres">
      <dgm:prSet presAssocID="{84957D86-EA93-4D60-B0DD-B4FC7217F81F}" presName="horz1" presStyleCnt="0"/>
      <dgm:spPr/>
    </dgm:pt>
    <dgm:pt modelId="{0AAF73A0-1853-4B01-95B9-B8C53F9A7FEE}" type="pres">
      <dgm:prSet presAssocID="{84957D86-EA93-4D60-B0DD-B4FC7217F81F}" presName="tx1" presStyleLbl="revTx" presStyleIdx="7" presStyleCnt="11"/>
      <dgm:spPr/>
    </dgm:pt>
    <dgm:pt modelId="{207662C4-306E-4F70-B730-B4F557742A6B}" type="pres">
      <dgm:prSet presAssocID="{84957D86-EA93-4D60-B0DD-B4FC7217F81F}" presName="vert1" presStyleCnt="0"/>
      <dgm:spPr/>
    </dgm:pt>
    <dgm:pt modelId="{3C0D5A4A-4290-4BFA-9E03-11E2BB430FA7}" type="pres">
      <dgm:prSet presAssocID="{5CE84C0B-12F6-49AC-B4C8-80181961C0A2}" presName="thickLine" presStyleLbl="alignNode1" presStyleIdx="8" presStyleCnt="11"/>
      <dgm:spPr/>
    </dgm:pt>
    <dgm:pt modelId="{2202F05A-7630-444D-B215-9AA755436761}" type="pres">
      <dgm:prSet presAssocID="{5CE84C0B-12F6-49AC-B4C8-80181961C0A2}" presName="horz1" presStyleCnt="0"/>
      <dgm:spPr/>
    </dgm:pt>
    <dgm:pt modelId="{3B7DBC74-8976-4069-A0EC-1A37B3E426CB}" type="pres">
      <dgm:prSet presAssocID="{5CE84C0B-12F6-49AC-B4C8-80181961C0A2}" presName="tx1" presStyleLbl="revTx" presStyleIdx="8" presStyleCnt="11"/>
      <dgm:spPr/>
    </dgm:pt>
    <dgm:pt modelId="{FD831369-46E7-4F5D-B49F-0BD1CADC2B37}" type="pres">
      <dgm:prSet presAssocID="{5CE84C0B-12F6-49AC-B4C8-80181961C0A2}" presName="vert1" presStyleCnt="0"/>
      <dgm:spPr/>
    </dgm:pt>
    <dgm:pt modelId="{268F8ED6-8D35-4212-A9DD-B7F60A763CED}" type="pres">
      <dgm:prSet presAssocID="{A4AD1BAA-BA37-4B50-AC25-A0884819A65E}" presName="thickLine" presStyleLbl="alignNode1" presStyleIdx="9" presStyleCnt="11"/>
      <dgm:spPr/>
    </dgm:pt>
    <dgm:pt modelId="{4B73CC30-6C2F-42C2-8EDB-318621575977}" type="pres">
      <dgm:prSet presAssocID="{A4AD1BAA-BA37-4B50-AC25-A0884819A65E}" presName="horz1" presStyleCnt="0"/>
      <dgm:spPr/>
    </dgm:pt>
    <dgm:pt modelId="{199D048C-A1F3-4A15-8467-84D5F88C4C1B}" type="pres">
      <dgm:prSet presAssocID="{A4AD1BAA-BA37-4B50-AC25-A0884819A65E}" presName="tx1" presStyleLbl="revTx" presStyleIdx="9" presStyleCnt="11"/>
      <dgm:spPr/>
    </dgm:pt>
    <dgm:pt modelId="{47A0B9C7-833F-4555-B1E3-0CAF9C5BA120}" type="pres">
      <dgm:prSet presAssocID="{A4AD1BAA-BA37-4B50-AC25-A0884819A65E}" presName="vert1" presStyleCnt="0"/>
      <dgm:spPr/>
    </dgm:pt>
    <dgm:pt modelId="{63481297-AEAF-41DE-94EE-783CA6B28D56}" type="pres">
      <dgm:prSet presAssocID="{CF9C2940-4292-4483-A11D-F8699CE45EC3}" presName="thickLine" presStyleLbl="alignNode1" presStyleIdx="10" presStyleCnt="11"/>
      <dgm:spPr/>
    </dgm:pt>
    <dgm:pt modelId="{790F1AAD-418D-4B18-8FDB-FF22957D8248}" type="pres">
      <dgm:prSet presAssocID="{CF9C2940-4292-4483-A11D-F8699CE45EC3}" presName="horz1" presStyleCnt="0"/>
      <dgm:spPr/>
    </dgm:pt>
    <dgm:pt modelId="{BA73AC01-9EA1-47C5-81FC-01B4B567134F}" type="pres">
      <dgm:prSet presAssocID="{CF9C2940-4292-4483-A11D-F8699CE45EC3}" presName="tx1" presStyleLbl="revTx" presStyleIdx="10" presStyleCnt="11"/>
      <dgm:spPr/>
    </dgm:pt>
    <dgm:pt modelId="{78D68352-9FDC-4E6D-B6BB-CC54AE099FF9}" type="pres">
      <dgm:prSet presAssocID="{CF9C2940-4292-4483-A11D-F8699CE45EC3}" presName="vert1" presStyleCnt="0"/>
      <dgm:spPr/>
    </dgm:pt>
  </dgm:ptLst>
  <dgm:cxnLst>
    <dgm:cxn modelId="{19BBD909-92BD-4B4B-B542-E2B1EEB6C301}" type="presOf" srcId="{5CE84C0B-12F6-49AC-B4C8-80181961C0A2}" destId="{3B7DBC74-8976-4069-A0EC-1A37B3E426CB}" srcOrd="0" destOrd="0" presId="urn:microsoft.com/office/officeart/2008/layout/LinedList"/>
    <dgm:cxn modelId="{F4961618-A225-4B83-9247-9581D0BE89BF}" type="presOf" srcId="{BC2B9E70-7F26-416D-BF75-7FDA9BCB80AF}" destId="{79D29B3E-7617-4D6B-BF37-04DD3DE34268}" srcOrd="0" destOrd="0" presId="urn:microsoft.com/office/officeart/2008/layout/LinedList"/>
    <dgm:cxn modelId="{FD7E8D1C-E270-46E3-B0EA-6CB58D7B048B}" type="presOf" srcId="{84957D86-EA93-4D60-B0DD-B4FC7217F81F}" destId="{0AAF73A0-1853-4B01-95B9-B8C53F9A7FEE}" srcOrd="0" destOrd="0" presId="urn:microsoft.com/office/officeart/2008/layout/LinedList"/>
    <dgm:cxn modelId="{DD02EE2C-6390-4DF6-B75E-F57884D2B763}" srcId="{B257498F-4A8A-468A-9685-98D661C689CB}" destId="{3B79D118-2FFF-4FE3-8A4C-F36E6C3D421F}" srcOrd="5" destOrd="0" parTransId="{01821B6C-6FC9-4FC2-AA27-734D94BBCEA0}" sibTransId="{55DB1093-08F6-48BE-B4B3-71DABDF78396}"/>
    <dgm:cxn modelId="{8523B135-EF40-455D-BD62-9C2D0DA8A63C}" srcId="{B257498F-4A8A-468A-9685-98D661C689CB}" destId="{BC2B9E70-7F26-416D-BF75-7FDA9BCB80AF}" srcOrd="3" destOrd="0" parTransId="{66DACD50-D94E-4FF8-A92F-711B39A0F93F}" sibTransId="{F888FF52-1040-4F8F-A9D9-692251FBF5C8}"/>
    <dgm:cxn modelId="{216A2936-0642-4239-8526-8650F30B26C4}" type="presOf" srcId="{5A30625C-E82A-4642-99A5-E859A939AFC5}" destId="{FD4C69FB-040C-4799-8C32-0D07C478AE97}" srcOrd="0" destOrd="0" presId="urn:microsoft.com/office/officeart/2008/layout/LinedList"/>
    <dgm:cxn modelId="{8B87915F-9EF5-40A0-810A-E8477DC0F897}" type="presOf" srcId="{62A28DB2-DA12-4AF3-9A7C-4323D2EEC8ED}" destId="{04E605F8-2C7D-482E-A8B5-9A377D579E90}" srcOrd="0" destOrd="0" presId="urn:microsoft.com/office/officeart/2008/layout/LinedList"/>
    <dgm:cxn modelId="{0E1A3147-DE11-43F7-A521-127E67154515}" type="presOf" srcId="{B257498F-4A8A-468A-9685-98D661C689CB}" destId="{DE7C73A8-103E-4149-A6A2-6118A2E110F3}" srcOrd="0" destOrd="0" presId="urn:microsoft.com/office/officeart/2008/layout/LinedList"/>
    <dgm:cxn modelId="{77397368-8F07-4C73-89FB-4A941C559A9A}" srcId="{B257498F-4A8A-468A-9685-98D661C689CB}" destId="{0FADAD17-B028-4E1C-BA1C-058BF0D48D68}" srcOrd="4" destOrd="0" parTransId="{AAE2414B-5995-4003-9B6D-156380CE9C83}" sibTransId="{E5A2A0BB-3DAB-4691-B1DC-8DA33CBF00C6}"/>
    <dgm:cxn modelId="{2310EA49-4077-4BCA-892C-BE293EEDB07E}" type="presOf" srcId="{CF9C2940-4292-4483-A11D-F8699CE45EC3}" destId="{BA73AC01-9EA1-47C5-81FC-01B4B567134F}" srcOrd="0" destOrd="0" presId="urn:microsoft.com/office/officeart/2008/layout/LinedList"/>
    <dgm:cxn modelId="{198FE84A-0111-42CE-BE86-D77B4F22E2E4}" srcId="{B257498F-4A8A-468A-9685-98D661C689CB}" destId="{B53DFCEB-F11F-47EB-A453-8D77DC8B702C}" srcOrd="1" destOrd="0" parTransId="{45EBFA07-5379-4D54-BF82-FA62916FD27D}" sibTransId="{B482CD5E-D857-4EEA-9D38-CADF5589FCCF}"/>
    <dgm:cxn modelId="{7F689773-515E-41BD-B4BC-02FDF9AF9198}" srcId="{B257498F-4A8A-468A-9685-98D661C689CB}" destId="{5CE84C0B-12F6-49AC-B4C8-80181961C0A2}" srcOrd="8" destOrd="0" parTransId="{6BDCC086-ECA6-47E8-AE34-ABBB8226CB76}" sibTransId="{03FCD877-3C6B-4984-8993-1B556C3AD0BF}"/>
    <dgm:cxn modelId="{1B6B1993-2F33-4497-9C55-B2CC9C7D5812}" srcId="{B257498F-4A8A-468A-9685-98D661C689CB}" destId="{0114CF2D-CF14-4484-BBC0-B31E7FE6A933}" srcOrd="0" destOrd="0" parTransId="{D63EBA0D-2258-435E-A149-2713E43930ED}" sibTransId="{FF1EBF8D-AD0A-4B08-B8CC-35069CE86060}"/>
    <dgm:cxn modelId="{29067E9B-E763-42F5-A4A1-ABC51603AB51}" type="presOf" srcId="{B53DFCEB-F11F-47EB-A453-8D77DC8B702C}" destId="{C33CA4C6-4823-4345-8A80-E32229EDF771}" srcOrd="0" destOrd="0" presId="urn:microsoft.com/office/officeart/2008/layout/LinedList"/>
    <dgm:cxn modelId="{BECB69A1-1FD3-416D-B5E7-7F15EE7AA969}" srcId="{B257498F-4A8A-468A-9685-98D661C689CB}" destId="{5A30625C-E82A-4642-99A5-E859A939AFC5}" srcOrd="6" destOrd="0" parTransId="{6CFAFD2B-86F2-4756-A29B-D1B7C36BBAC7}" sibTransId="{02857910-5996-433C-8622-4E5C73DEC14B}"/>
    <dgm:cxn modelId="{EFE095B0-ACC1-47A2-99B3-7B6221407571}" srcId="{B257498F-4A8A-468A-9685-98D661C689CB}" destId="{CF9C2940-4292-4483-A11D-F8699CE45EC3}" srcOrd="10" destOrd="0" parTransId="{B152A260-90AE-4172-9D17-C1F97F8E6E96}" sibTransId="{7083D349-5457-4603-B38F-81C0D155BF92}"/>
    <dgm:cxn modelId="{416823B2-FEE6-499E-A2BD-24C0F98F2C0C}" type="presOf" srcId="{3B79D118-2FFF-4FE3-8A4C-F36E6C3D421F}" destId="{39022C8C-E448-48FF-9181-FDBC3B19B58B}" srcOrd="0" destOrd="0" presId="urn:microsoft.com/office/officeart/2008/layout/LinedList"/>
    <dgm:cxn modelId="{9421F5BB-37E2-4AC1-A9B9-FB3F3F003700}" type="presOf" srcId="{0114CF2D-CF14-4484-BBC0-B31E7FE6A933}" destId="{9F36624C-B0D3-42BE-A992-66BEE176089C}" srcOrd="0" destOrd="0" presId="urn:microsoft.com/office/officeart/2008/layout/LinedList"/>
    <dgm:cxn modelId="{3F664EBF-0ECA-4608-84C5-2D8E66EE5F9F}" srcId="{B257498F-4A8A-468A-9685-98D661C689CB}" destId="{A4AD1BAA-BA37-4B50-AC25-A0884819A65E}" srcOrd="9" destOrd="0" parTransId="{1E5F91F5-A315-4152-AC1F-E470AEF7064E}" sibTransId="{B920292A-486B-40A1-8875-8C37EBFCCB32}"/>
    <dgm:cxn modelId="{EB187EC0-B1D8-4047-BA51-7A72121963D2}" type="presOf" srcId="{0FADAD17-B028-4E1C-BA1C-058BF0D48D68}" destId="{B99BD2D6-404F-4C5A-A207-2979E0D19619}" srcOrd="0" destOrd="0" presId="urn:microsoft.com/office/officeart/2008/layout/LinedList"/>
    <dgm:cxn modelId="{3CCF6DE7-725A-4969-A333-AD399A02558B}" srcId="{B257498F-4A8A-468A-9685-98D661C689CB}" destId="{62A28DB2-DA12-4AF3-9A7C-4323D2EEC8ED}" srcOrd="2" destOrd="0" parTransId="{91EAAE54-6E8A-4049-A1AB-B125B1A876BE}" sibTransId="{DAEDC848-A73D-4E5C-AC68-C7AE0F066B04}"/>
    <dgm:cxn modelId="{4F3969EC-D675-4AE8-94AD-619E761E1626}" type="presOf" srcId="{A4AD1BAA-BA37-4B50-AC25-A0884819A65E}" destId="{199D048C-A1F3-4A15-8467-84D5F88C4C1B}" srcOrd="0" destOrd="0" presId="urn:microsoft.com/office/officeart/2008/layout/LinedList"/>
    <dgm:cxn modelId="{E6AB19F0-0054-4AEE-8BD2-DB8D29E5C205}" srcId="{B257498F-4A8A-468A-9685-98D661C689CB}" destId="{84957D86-EA93-4D60-B0DD-B4FC7217F81F}" srcOrd="7" destOrd="0" parTransId="{79823B69-89F5-4509-BAE1-2DCF9E89481E}" sibTransId="{F6ABED3C-880B-4477-81B9-71DE6EEFA42F}"/>
    <dgm:cxn modelId="{BB98D7C8-E48D-4B54-94A4-E8778508A230}" type="presParOf" srcId="{DE7C73A8-103E-4149-A6A2-6118A2E110F3}" destId="{915C5B6F-E332-4DD0-81FC-B34C87AA1E42}" srcOrd="0" destOrd="0" presId="urn:microsoft.com/office/officeart/2008/layout/LinedList"/>
    <dgm:cxn modelId="{ABE25CB4-EE6C-4B80-940D-7FB5EA522B73}" type="presParOf" srcId="{DE7C73A8-103E-4149-A6A2-6118A2E110F3}" destId="{8E7B6AC8-ADC1-4532-93AA-87149B08DD04}" srcOrd="1" destOrd="0" presId="urn:microsoft.com/office/officeart/2008/layout/LinedList"/>
    <dgm:cxn modelId="{54A9FF3D-8DB7-484E-8825-686902B9DF36}" type="presParOf" srcId="{8E7B6AC8-ADC1-4532-93AA-87149B08DD04}" destId="{9F36624C-B0D3-42BE-A992-66BEE176089C}" srcOrd="0" destOrd="0" presId="urn:microsoft.com/office/officeart/2008/layout/LinedList"/>
    <dgm:cxn modelId="{DBA2BB6B-E022-4AB1-AD35-6A44C83F2DB2}" type="presParOf" srcId="{8E7B6AC8-ADC1-4532-93AA-87149B08DD04}" destId="{66DC6D6A-91A0-4AC4-B255-17577C2527AD}" srcOrd="1" destOrd="0" presId="urn:microsoft.com/office/officeart/2008/layout/LinedList"/>
    <dgm:cxn modelId="{F8EF3BDF-946E-4476-9F70-469D1555F149}" type="presParOf" srcId="{DE7C73A8-103E-4149-A6A2-6118A2E110F3}" destId="{2BC88D82-1748-4091-8484-08AB17A238A1}" srcOrd="2" destOrd="0" presId="urn:microsoft.com/office/officeart/2008/layout/LinedList"/>
    <dgm:cxn modelId="{409A3AE8-F83F-489B-8F83-148CCCE7AD0A}" type="presParOf" srcId="{DE7C73A8-103E-4149-A6A2-6118A2E110F3}" destId="{7F2533DF-0C68-4CC3-ACAC-4BF275DF4D13}" srcOrd="3" destOrd="0" presId="urn:microsoft.com/office/officeart/2008/layout/LinedList"/>
    <dgm:cxn modelId="{F540F3F8-0440-4F5E-9BE1-F9418C60CB95}" type="presParOf" srcId="{7F2533DF-0C68-4CC3-ACAC-4BF275DF4D13}" destId="{C33CA4C6-4823-4345-8A80-E32229EDF771}" srcOrd="0" destOrd="0" presId="urn:microsoft.com/office/officeart/2008/layout/LinedList"/>
    <dgm:cxn modelId="{AFD662B4-21E2-4186-8BB3-3C8F313F4E2F}" type="presParOf" srcId="{7F2533DF-0C68-4CC3-ACAC-4BF275DF4D13}" destId="{C56551B3-080C-4668-964B-9EAF3524F261}" srcOrd="1" destOrd="0" presId="urn:microsoft.com/office/officeart/2008/layout/LinedList"/>
    <dgm:cxn modelId="{58836B79-D482-4B3C-9A7D-783DE37CF2B6}" type="presParOf" srcId="{DE7C73A8-103E-4149-A6A2-6118A2E110F3}" destId="{59B46930-3DCD-4877-8ED7-0706B7682765}" srcOrd="4" destOrd="0" presId="urn:microsoft.com/office/officeart/2008/layout/LinedList"/>
    <dgm:cxn modelId="{CE15AE06-4C08-44C5-8CE4-9E70A72D8693}" type="presParOf" srcId="{DE7C73A8-103E-4149-A6A2-6118A2E110F3}" destId="{EF6B5AD5-48EC-4691-9301-EED0B68A36A3}" srcOrd="5" destOrd="0" presId="urn:microsoft.com/office/officeart/2008/layout/LinedList"/>
    <dgm:cxn modelId="{AC39D601-65F9-4519-9707-DFE2E063ED98}" type="presParOf" srcId="{EF6B5AD5-48EC-4691-9301-EED0B68A36A3}" destId="{04E605F8-2C7D-482E-A8B5-9A377D579E90}" srcOrd="0" destOrd="0" presId="urn:microsoft.com/office/officeart/2008/layout/LinedList"/>
    <dgm:cxn modelId="{A55A85ED-5257-49A6-94BE-776724DCA98C}" type="presParOf" srcId="{EF6B5AD5-48EC-4691-9301-EED0B68A36A3}" destId="{A0A0541F-765C-4F08-845F-B2AA049955BB}" srcOrd="1" destOrd="0" presId="urn:microsoft.com/office/officeart/2008/layout/LinedList"/>
    <dgm:cxn modelId="{02366869-DEDA-4401-85AB-61381D833EA1}" type="presParOf" srcId="{DE7C73A8-103E-4149-A6A2-6118A2E110F3}" destId="{A59A7B98-AF9F-444F-95FC-B5082907BA7C}" srcOrd="6" destOrd="0" presId="urn:microsoft.com/office/officeart/2008/layout/LinedList"/>
    <dgm:cxn modelId="{4ECDAFB7-0F39-4CA8-B761-7CE37CCFC883}" type="presParOf" srcId="{DE7C73A8-103E-4149-A6A2-6118A2E110F3}" destId="{B463FA22-F2F4-45B2-BD38-B7D721440F78}" srcOrd="7" destOrd="0" presId="urn:microsoft.com/office/officeart/2008/layout/LinedList"/>
    <dgm:cxn modelId="{8A2738CA-651D-4512-A954-CB1FB81D1E8C}" type="presParOf" srcId="{B463FA22-F2F4-45B2-BD38-B7D721440F78}" destId="{79D29B3E-7617-4D6B-BF37-04DD3DE34268}" srcOrd="0" destOrd="0" presId="urn:microsoft.com/office/officeart/2008/layout/LinedList"/>
    <dgm:cxn modelId="{FED981C1-9202-40D8-972E-D4210BB2279C}" type="presParOf" srcId="{B463FA22-F2F4-45B2-BD38-B7D721440F78}" destId="{93968D65-DB60-4078-9708-EA9519A9392F}" srcOrd="1" destOrd="0" presId="urn:microsoft.com/office/officeart/2008/layout/LinedList"/>
    <dgm:cxn modelId="{E5D0ABFE-EB98-42B7-9125-781F0ED41389}" type="presParOf" srcId="{DE7C73A8-103E-4149-A6A2-6118A2E110F3}" destId="{D759F64C-3840-494A-B70A-23CA06B89E05}" srcOrd="8" destOrd="0" presId="urn:microsoft.com/office/officeart/2008/layout/LinedList"/>
    <dgm:cxn modelId="{861B0B10-A5C4-41CD-9C95-E893196EDEBA}" type="presParOf" srcId="{DE7C73A8-103E-4149-A6A2-6118A2E110F3}" destId="{FB09453C-1903-4715-9F81-C4CA5F5FFA45}" srcOrd="9" destOrd="0" presId="urn:microsoft.com/office/officeart/2008/layout/LinedList"/>
    <dgm:cxn modelId="{E061A9C4-7C76-4387-B483-0992D96F3F66}" type="presParOf" srcId="{FB09453C-1903-4715-9F81-C4CA5F5FFA45}" destId="{B99BD2D6-404F-4C5A-A207-2979E0D19619}" srcOrd="0" destOrd="0" presId="urn:microsoft.com/office/officeart/2008/layout/LinedList"/>
    <dgm:cxn modelId="{5D85EF97-AB54-4FDE-8B05-C9217B68F956}" type="presParOf" srcId="{FB09453C-1903-4715-9F81-C4CA5F5FFA45}" destId="{C83575DC-0AD1-4991-8661-02097C68E848}" srcOrd="1" destOrd="0" presId="urn:microsoft.com/office/officeart/2008/layout/LinedList"/>
    <dgm:cxn modelId="{5DBC4D06-28AF-45C5-804F-03998EFD75C2}" type="presParOf" srcId="{DE7C73A8-103E-4149-A6A2-6118A2E110F3}" destId="{6E4A2465-2BEA-4E6C-974E-E71033169FE3}" srcOrd="10" destOrd="0" presId="urn:microsoft.com/office/officeart/2008/layout/LinedList"/>
    <dgm:cxn modelId="{1960F58F-283A-44D7-8C59-F31814B8B86E}" type="presParOf" srcId="{DE7C73A8-103E-4149-A6A2-6118A2E110F3}" destId="{D909264B-C607-4581-AFC3-DD1938AEDC89}" srcOrd="11" destOrd="0" presId="urn:microsoft.com/office/officeart/2008/layout/LinedList"/>
    <dgm:cxn modelId="{48DCA17D-91BF-42C1-AC6D-1E5F4765DFB7}" type="presParOf" srcId="{D909264B-C607-4581-AFC3-DD1938AEDC89}" destId="{39022C8C-E448-48FF-9181-FDBC3B19B58B}" srcOrd="0" destOrd="0" presId="urn:microsoft.com/office/officeart/2008/layout/LinedList"/>
    <dgm:cxn modelId="{32404C1B-8730-4AAF-AFBF-CEC4E37F6850}" type="presParOf" srcId="{D909264B-C607-4581-AFC3-DD1938AEDC89}" destId="{92CA5AA5-AA0A-4828-9311-CB61858D0C60}" srcOrd="1" destOrd="0" presId="urn:microsoft.com/office/officeart/2008/layout/LinedList"/>
    <dgm:cxn modelId="{CAF30B8C-309B-48A2-B948-3B2446B3BBA6}" type="presParOf" srcId="{DE7C73A8-103E-4149-A6A2-6118A2E110F3}" destId="{9CF9DBB3-DFC0-4A9A-80DC-1185875E7557}" srcOrd="12" destOrd="0" presId="urn:microsoft.com/office/officeart/2008/layout/LinedList"/>
    <dgm:cxn modelId="{0A9F9249-37D6-4D22-93F4-C5D4611659CB}" type="presParOf" srcId="{DE7C73A8-103E-4149-A6A2-6118A2E110F3}" destId="{5BE435F9-28A3-436F-9CD0-AC5F226A7712}" srcOrd="13" destOrd="0" presId="urn:microsoft.com/office/officeart/2008/layout/LinedList"/>
    <dgm:cxn modelId="{86A523FA-D82B-4222-92ED-547C373B20C7}" type="presParOf" srcId="{5BE435F9-28A3-436F-9CD0-AC5F226A7712}" destId="{FD4C69FB-040C-4799-8C32-0D07C478AE97}" srcOrd="0" destOrd="0" presId="urn:microsoft.com/office/officeart/2008/layout/LinedList"/>
    <dgm:cxn modelId="{3CBBF58A-4FA7-4B81-AF78-254E732E4569}" type="presParOf" srcId="{5BE435F9-28A3-436F-9CD0-AC5F226A7712}" destId="{7F2DC1CA-9617-4BAC-8FAA-9658C9D7ED39}" srcOrd="1" destOrd="0" presId="urn:microsoft.com/office/officeart/2008/layout/LinedList"/>
    <dgm:cxn modelId="{42057182-FC05-4919-8D1F-00E79B94E1EF}" type="presParOf" srcId="{DE7C73A8-103E-4149-A6A2-6118A2E110F3}" destId="{DDE34DEB-47D5-4B29-BA7D-AB59C5F4D312}" srcOrd="14" destOrd="0" presId="urn:microsoft.com/office/officeart/2008/layout/LinedList"/>
    <dgm:cxn modelId="{DBB5F1D0-FE04-4CC0-A9EA-49E9EDE9DC6F}" type="presParOf" srcId="{DE7C73A8-103E-4149-A6A2-6118A2E110F3}" destId="{B3C3CBA8-5EB2-46E6-81A0-D0A9EBA0464C}" srcOrd="15" destOrd="0" presId="urn:microsoft.com/office/officeart/2008/layout/LinedList"/>
    <dgm:cxn modelId="{F233DEF4-2030-4439-BFF2-F4D58B28E1BB}" type="presParOf" srcId="{B3C3CBA8-5EB2-46E6-81A0-D0A9EBA0464C}" destId="{0AAF73A0-1853-4B01-95B9-B8C53F9A7FEE}" srcOrd="0" destOrd="0" presId="urn:microsoft.com/office/officeart/2008/layout/LinedList"/>
    <dgm:cxn modelId="{134FD818-ED6A-45BE-A34C-3D8E30332D6A}" type="presParOf" srcId="{B3C3CBA8-5EB2-46E6-81A0-D0A9EBA0464C}" destId="{207662C4-306E-4F70-B730-B4F557742A6B}" srcOrd="1" destOrd="0" presId="urn:microsoft.com/office/officeart/2008/layout/LinedList"/>
    <dgm:cxn modelId="{92DC39EC-9A69-4780-AA4B-2B4D310024F1}" type="presParOf" srcId="{DE7C73A8-103E-4149-A6A2-6118A2E110F3}" destId="{3C0D5A4A-4290-4BFA-9E03-11E2BB430FA7}" srcOrd="16" destOrd="0" presId="urn:microsoft.com/office/officeart/2008/layout/LinedList"/>
    <dgm:cxn modelId="{90ECC69D-5A61-452E-973D-889E060B7378}" type="presParOf" srcId="{DE7C73A8-103E-4149-A6A2-6118A2E110F3}" destId="{2202F05A-7630-444D-B215-9AA755436761}" srcOrd="17" destOrd="0" presId="urn:microsoft.com/office/officeart/2008/layout/LinedList"/>
    <dgm:cxn modelId="{EE369BE7-5869-48EB-B9B1-1CA4E2ED433E}" type="presParOf" srcId="{2202F05A-7630-444D-B215-9AA755436761}" destId="{3B7DBC74-8976-4069-A0EC-1A37B3E426CB}" srcOrd="0" destOrd="0" presId="urn:microsoft.com/office/officeart/2008/layout/LinedList"/>
    <dgm:cxn modelId="{B90E68DE-6C7F-40A6-A596-C9ACC238B4E4}" type="presParOf" srcId="{2202F05A-7630-444D-B215-9AA755436761}" destId="{FD831369-46E7-4F5D-B49F-0BD1CADC2B37}" srcOrd="1" destOrd="0" presId="urn:microsoft.com/office/officeart/2008/layout/LinedList"/>
    <dgm:cxn modelId="{D83A4720-D5B1-47F6-B349-8F7BF4B4A9A9}" type="presParOf" srcId="{DE7C73A8-103E-4149-A6A2-6118A2E110F3}" destId="{268F8ED6-8D35-4212-A9DD-B7F60A763CED}" srcOrd="18" destOrd="0" presId="urn:microsoft.com/office/officeart/2008/layout/LinedList"/>
    <dgm:cxn modelId="{C92E0235-0771-4A85-87BD-D21296334C91}" type="presParOf" srcId="{DE7C73A8-103E-4149-A6A2-6118A2E110F3}" destId="{4B73CC30-6C2F-42C2-8EDB-318621575977}" srcOrd="19" destOrd="0" presId="urn:microsoft.com/office/officeart/2008/layout/LinedList"/>
    <dgm:cxn modelId="{D1D5D238-73EC-44E9-BDEC-76020DD1DF23}" type="presParOf" srcId="{4B73CC30-6C2F-42C2-8EDB-318621575977}" destId="{199D048C-A1F3-4A15-8467-84D5F88C4C1B}" srcOrd="0" destOrd="0" presId="urn:microsoft.com/office/officeart/2008/layout/LinedList"/>
    <dgm:cxn modelId="{2326ED21-837A-4658-99E2-A3D62DB12949}" type="presParOf" srcId="{4B73CC30-6C2F-42C2-8EDB-318621575977}" destId="{47A0B9C7-833F-4555-B1E3-0CAF9C5BA120}" srcOrd="1" destOrd="0" presId="urn:microsoft.com/office/officeart/2008/layout/LinedList"/>
    <dgm:cxn modelId="{AC76B8B5-E168-4EBD-A186-9E36368A1F64}" type="presParOf" srcId="{DE7C73A8-103E-4149-A6A2-6118A2E110F3}" destId="{63481297-AEAF-41DE-94EE-783CA6B28D56}" srcOrd="20" destOrd="0" presId="urn:microsoft.com/office/officeart/2008/layout/LinedList"/>
    <dgm:cxn modelId="{604D416B-4607-4925-B96F-AD9BD545DD75}" type="presParOf" srcId="{DE7C73A8-103E-4149-A6A2-6118A2E110F3}" destId="{790F1AAD-418D-4B18-8FDB-FF22957D8248}" srcOrd="21" destOrd="0" presId="urn:microsoft.com/office/officeart/2008/layout/LinedList"/>
    <dgm:cxn modelId="{7EA2D2EA-A293-4992-80EA-2E6FC57C3A09}" type="presParOf" srcId="{790F1AAD-418D-4B18-8FDB-FF22957D8248}" destId="{BA73AC01-9EA1-47C5-81FC-01B4B567134F}" srcOrd="0" destOrd="0" presId="urn:microsoft.com/office/officeart/2008/layout/LinedList"/>
    <dgm:cxn modelId="{69200842-FBDB-4FEB-BA67-460E370F8306}" type="presParOf" srcId="{790F1AAD-418D-4B18-8FDB-FF22957D8248}" destId="{78D68352-9FDC-4E6D-B6BB-CC54AE099FF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BBB062-043F-45EC-8977-24ABDC90621B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E5661DD-1FDC-43E5-9265-D3C34D4D6B47}">
      <dgm:prSet/>
      <dgm:spPr/>
      <dgm:t>
        <a:bodyPr/>
        <a:lstStyle/>
        <a:p>
          <a:r>
            <a:rPr lang="en-GB" b="1"/>
            <a:t>*   Technological</a:t>
          </a:r>
          <a:endParaRPr lang="en-US"/>
        </a:p>
      </dgm:t>
    </dgm:pt>
    <dgm:pt modelId="{648E5C6D-04E4-478D-A24B-E458C0884902}" type="parTrans" cxnId="{E5674109-139F-4812-A049-E65D308AE480}">
      <dgm:prSet/>
      <dgm:spPr/>
      <dgm:t>
        <a:bodyPr/>
        <a:lstStyle/>
        <a:p>
          <a:endParaRPr lang="en-US"/>
        </a:p>
      </dgm:t>
    </dgm:pt>
    <dgm:pt modelId="{738B688A-1317-424D-B9FE-ED91EB7781D0}" type="sibTrans" cxnId="{E5674109-139F-4812-A049-E65D308AE480}">
      <dgm:prSet/>
      <dgm:spPr/>
      <dgm:t>
        <a:bodyPr/>
        <a:lstStyle/>
        <a:p>
          <a:endParaRPr lang="en-US"/>
        </a:p>
      </dgm:t>
    </dgm:pt>
    <dgm:pt modelId="{3A4E193C-3E6A-4C75-BB5E-2A2E637EEBEB}">
      <dgm:prSet/>
      <dgm:spPr/>
      <dgm:t>
        <a:bodyPr/>
        <a:lstStyle/>
        <a:p>
          <a:r>
            <a:rPr lang="en-GB"/>
            <a:t>Use of online booking and digital payment methods.</a:t>
          </a:r>
          <a:endParaRPr lang="en-US"/>
        </a:p>
      </dgm:t>
    </dgm:pt>
    <dgm:pt modelId="{45A67D5A-7E3B-4F67-8CD7-11F21FCC844A}" type="parTrans" cxnId="{82D2DF0B-D17A-4526-B971-DDD35566F773}">
      <dgm:prSet/>
      <dgm:spPr/>
      <dgm:t>
        <a:bodyPr/>
        <a:lstStyle/>
        <a:p>
          <a:endParaRPr lang="en-US"/>
        </a:p>
      </dgm:t>
    </dgm:pt>
    <dgm:pt modelId="{AF9B7CC3-5FA3-49DA-8617-48FA56867DEB}" type="sibTrans" cxnId="{82D2DF0B-D17A-4526-B971-DDD35566F773}">
      <dgm:prSet/>
      <dgm:spPr/>
      <dgm:t>
        <a:bodyPr/>
        <a:lstStyle/>
        <a:p>
          <a:endParaRPr lang="en-US"/>
        </a:p>
      </dgm:t>
    </dgm:pt>
    <dgm:pt modelId="{A9842ABE-F65D-4FF6-9783-0FD7E6B973CA}">
      <dgm:prSet/>
      <dgm:spPr/>
      <dgm:t>
        <a:bodyPr/>
        <a:lstStyle/>
        <a:p>
          <a:r>
            <a:rPr lang="en-GB"/>
            <a:t>Digital catalogues for books and products.</a:t>
          </a:r>
          <a:endParaRPr lang="en-US"/>
        </a:p>
      </dgm:t>
    </dgm:pt>
    <dgm:pt modelId="{F4AE79A4-EA4B-4FB6-8BA3-9A3363D4EA4D}" type="parTrans" cxnId="{55F2039F-79FA-4F6D-A11F-D4A6DA2CF2C0}">
      <dgm:prSet/>
      <dgm:spPr/>
      <dgm:t>
        <a:bodyPr/>
        <a:lstStyle/>
        <a:p>
          <a:endParaRPr lang="en-US"/>
        </a:p>
      </dgm:t>
    </dgm:pt>
    <dgm:pt modelId="{6D1B91EC-F84C-4922-ACF6-6D0B539F3910}" type="sibTrans" cxnId="{55F2039F-79FA-4F6D-A11F-D4A6DA2CF2C0}">
      <dgm:prSet/>
      <dgm:spPr/>
      <dgm:t>
        <a:bodyPr/>
        <a:lstStyle/>
        <a:p>
          <a:endParaRPr lang="en-US"/>
        </a:p>
      </dgm:t>
    </dgm:pt>
    <dgm:pt modelId="{29B2030E-191B-4D62-BAF5-CD0A831CA84F}">
      <dgm:prSet/>
      <dgm:spPr/>
      <dgm:t>
        <a:bodyPr/>
        <a:lstStyle/>
        <a:p>
          <a:r>
            <a:rPr lang="en-GB"/>
            <a:t>Free Wi-Fi to attract students, remote workers, and readers.</a:t>
          </a:r>
          <a:endParaRPr lang="en-US"/>
        </a:p>
      </dgm:t>
    </dgm:pt>
    <dgm:pt modelId="{16215386-469D-4C5D-8D77-80240773D015}" type="parTrans" cxnId="{54B08F76-96FB-45A1-9BCE-DB3A7BE02686}">
      <dgm:prSet/>
      <dgm:spPr/>
      <dgm:t>
        <a:bodyPr/>
        <a:lstStyle/>
        <a:p>
          <a:endParaRPr lang="en-US"/>
        </a:p>
      </dgm:t>
    </dgm:pt>
    <dgm:pt modelId="{3A5436F2-5BDA-44E4-A50A-FA068EB6468E}" type="sibTrans" cxnId="{54B08F76-96FB-45A1-9BCE-DB3A7BE02686}">
      <dgm:prSet/>
      <dgm:spPr/>
      <dgm:t>
        <a:bodyPr/>
        <a:lstStyle/>
        <a:p>
          <a:endParaRPr lang="en-US"/>
        </a:p>
      </dgm:t>
    </dgm:pt>
    <dgm:pt modelId="{5C8F4BD3-03CD-451C-A2CC-95B6449A896C}">
      <dgm:prSet/>
      <dgm:spPr/>
      <dgm:t>
        <a:bodyPr/>
        <a:lstStyle/>
        <a:p>
          <a:r>
            <a:rPr lang="en-GB" b="1"/>
            <a:t>*    Environmental</a:t>
          </a:r>
          <a:endParaRPr lang="en-US"/>
        </a:p>
      </dgm:t>
    </dgm:pt>
    <dgm:pt modelId="{FFDFDBD8-40EA-477B-83B4-B34CC305D3D7}" type="parTrans" cxnId="{D9D276AC-3A8A-42A8-874A-A98EE10F6879}">
      <dgm:prSet/>
      <dgm:spPr/>
      <dgm:t>
        <a:bodyPr/>
        <a:lstStyle/>
        <a:p>
          <a:endParaRPr lang="en-US"/>
        </a:p>
      </dgm:t>
    </dgm:pt>
    <dgm:pt modelId="{BF992027-A7E9-4730-99D3-1A8B01084EA5}" type="sibTrans" cxnId="{D9D276AC-3A8A-42A8-874A-A98EE10F6879}">
      <dgm:prSet/>
      <dgm:spPr/>
      <dgm:t>
        <a:bodyPr/>
        <a:lstStyle/>
        <a:p>
          <a:endParaRPr lang="en-US"/>
        </a:p>
      </dgm:t>
    </dgm:pt>
    <dgm:pt modelId="{8B96813F-CC0B-409F-96D5-379814BA02AE}">
      <dgm:prSet/>
      <dgm:spPr/>
      <dgm:t>
        <a:bodyPr/>
        <a:lstStyle/>
        <a:p>
          <a:r>
            <a:rPr lang="en-GB"/>
            <a:t>Use of recyclable and eco-friendly materials.</a:t>
          </a:r>
          <a:endParaRPr lang="en-US"/>
        </a:p>
      </dgm:t>
    </dgm:pt>
    <dgm:pt modelId="{C09764F1-7755-47D5-B853-9A73F4E69A65}" type="parTrans" cxnId="{C517B34B-0485-4D95-A14D-D1177F5CBE2C}">
      <dgm:prSet/>
      <dgm:spPr/>
      <dgm:t>
        <a:bodyPr/>
        <a:lstStyle/>
        <a:p>
          <a:endParaRPr lang="en-US"/>
        </a:p>
      </dgm:t>
    </dgm:pt>
    <dgm:pt modelId="{DAFA6F09-0BCA-4BD2-A2DE-0C8EB1D9A61C}" type="sibTrans" cxnId="{C517B34B-0485-4D95-A14D-D1177F5CBE2C}">
      <dgm:prSet/>
      <dgm:spPr/>
      <dgm:t>
        <a:bodyPr/>
        <a:lstStyle/>
        <a:p>
          <a:endParaRPr lang="en-US"/>
        </a:p>
      </dgm:t>
    </dgm:pt>
    <dgm:pt modelId="{CEFE5D0D-CC4E-4444-B98C-78EBAEC8717B}">
      <dgm:prSet/>
      <dgm:spPr/>
      <dgm:t>
        <a:bodyPr/>
        <a:lstStyle/>
        <a:p>
          <a:r>
            <a:rPr lang="en-GB"/>
            <a:t>Discounts for customers using reusable cups.</a:t>
          </a:r>
          <a:endParaRPr lang="en-US"/>
        </a:p>
      </dgm:t>
    </dgm:pt>
    <dgm:pt modelId="{2F2E5BC4-391E-455D-B98F-CCCC0550AB5B}" type="parTrans" cxnId="{2B487D24-9F71-4977-9040-90C98B21603D}">
      <dgm:prSet/>
      <dgm:spPr/>
      <dgm:t>
        <a:bodyPr/>
        <a:lstStyle/>
        <a:p>
          <a:endParaRPr lang="en-US"/>
        </a:p>
      </dgm:t>
    </dgm:pt>
    <dgm:pt modelId="{CB9EC1B7-4C8F-4151-95A9-FDE030D50A13}" type="sibTrans" cxnId="{2B487D24-9F71-4977-9040-90C98B21603D}">
      <dgm:prSet/>
      <dgm:spPr/>
      <dgm:t>
        <a:bodyPr/>
        <a:lstStyle/>
        <a:p>
          <a:endParaRPr lang="en-US"/>
        </a:p>
      </dgm:t>
    </dgm:pt>
    <dgm:pt modelId="{CDABC49B-EF91-4FC0-9C1C-ED46C3E9361E}">
      <dgm:prSet/>
      <dgm:spPr/>
      <dgm:t>
        <a:bodyPr/>
        <a:lstStyle/>
        <a:p>
          <a:r>
            <a:rPr lang="en-GB"/>
            <a:t>Commitment to sustainable, locally sourced products.</a:t>
          </a:r>
          <a:endParaRPr lang="en-US"/>
        </a:p>
      </dgm:t>
    </dgm:pt>
    <dgm:pt modelId="{091872C7-3361-4B13-8169-9CB65A0B965D}" type="parTrans" cxnId="{1DAD451D-B175-4984-8358-0CBE81D6D89A}">
      <dgm:prSet/>
      <dgm:spPr/>
      <dgm:t>
        <a:bodyPr/>
        <a:lstStyle/>
        <a:p>
          <a:endParaRPr lang="en-US"/>
        </a:p>
      </dgm:t>
    </dgm:pt>
    <dgm:pt modelId="{C71D22A4-805A-49AB-ADBE-ACA616E19A7C}" type="sibTrans" cxnId="{1DAD451D-B175-4984-8358-0CBE81D6D89A}">
      <dgm:prSet/>
      <dgm:spPr/>
      <dgm:t>
        <a:bodyPr/>
        <a:lstStyle/>
        <a:p>
          <a:endParaRPr lang="en-US"/>
        </a:p>
      </dgm:t>
    </dgm:pt>
    <dgm:pt modelId="{9BFC2B63-6A18-4BDC-ACFA-58B44D2DC3B4}">
      <dgm:prSet/>
      <dgm:spPr/>
      <dgm:t>
        <a:bodyPr/>
        <a:lstStyle/>
        <a:p>
          <a:r>
            <a:rPr lang="en-GB" b="1"/>
            <a:t>*    Legal</a:t>
          </a:r>
          <a:endParaRPr lang="en-US"/>
        </a:p>
      </dgm:t>
    </dgm:pt>
    <dgm:pt modelId="{A919CC34-5FFB-4923-B942-F67D8395035C}" type="parTrans" cxnId="{F4303EC5-33FD-40C2-9A13-EA9873969496}">
      <dgm:prSet/>
      <dgm:spPr/>
      <dgm:t>
        <a:bodyPr/>
        <a:lstStyle/>
        <a:p>
          <a:endParaRPr lang="en-US"/>
        </a:p>
      </dgm:t>
    </dgm:pt>
    <dgm:pt modelId="{5D048016-9343-4A1D-BE09-C075846B6E19}" type="sibTrans" cxnId="{F4303EC5-33FD-40C2-9A13-EA9873969496}">
      <dgm:prSet/>
      <dgm:spPr/>
      <dgm:t>
        <a:bodyPr/>
        <a:lstStyle/>
        <a:p>
          <a:endParaRPr lang="en-US"/>
        </a:p>
      </dgm:t>
    </dgm:pt>
    <dgm:pt modelId="{688C8A8A-E28A-44D7-AF17-A777780D1304}">
      <dgm:prSet/>
      <dgm:spPr/>
      <dgm:t>
        <a:bodyPr/>
        <a:lstStyle/>
        <a:p>
          <a:r>
            <a:rPr lang="en-GB"/>
            <a:t>Compliance with UK employment laws.</a:t>
          </a:r>
          <a:endParaRPr lang="en-US"/>
        </a:p>
      </dgm:t>
    </dgm:pt>
    <dgm:pt modelId="{9F1CF226-41C3-48E1-A5AA-2DFC92FB2921}" type="parTrans" cxnId="{2036B36C-3976-4766-B82D-39D0AD3754D1}">
      <dgm:prSet/>
      <dgm:spPr/>
      <dgm:t>
        <a:bodyPr/>
        <a:lstStyle/>
        <a:p>
          <a:endParaRPr lang="en-US"/>
        </a:p>
      </dgm:t>
    </dgm:pt>
    <dgm:pt modelId="{2A001B3E-B48A-46E4-BB81-3423CFE1AFAB}" type="sibTrans" cxnId="{2036B36C-3976-4766-B82D-39D0AD3754D1}">
      <dgm:prSet/>
      <dgm:spPr/>
      <dgm:t>
        <a:bodyPr/>
        <a:lstStyle/>
        <a:p>
          <a:endParaRPr lang="en-US"/>
        </a:p>
      </dgm:t>
    </dgm:pt>
    <dgm:pt modelId="{74D0BF70-3994-4992-81AF-85C220C61C3B}">
      <dgm:prSet/>
      <dgm:spPr/>
      <dgm:t>
        <a:bodyPr/>
        <a:lstStyle/>
        <a:p>
          <a:r>
            <a:rPr lang="en-GB"/>
            <a:t>Adherence to food hygiene and safety regulations.</a:t>
          </a:r>
          <a:endParaRPr lang="en-US"/>
        </a:p>
      </dgm:t>
    </dgm:pt>
    <dgm:pt modelId="{4F451A2F-5F3F-4986-B017-395176722BEA}" type="parTrans" cxnId="{7F56CC3F-490C-40D5-8F46-66C0621032CF}">
      <dgm:prSet/>
      <dgm:spPr/>
      <dgm:t>
        <a:bodyPr/>
        <a:lstStyle/>
        <a:p>
          <a:endParaRPr lang="en-US"/>
        </a:p>
      </dgm:t>
    </dgm:pt>
    <dgm:pt modelId="{D8228520-8963-4840-B101-CA601103E8DB}" type="sibTrans" cxnId="{7F56CC3F-490C-40D5-8F46-66C0621032CF}">
      <dgm:prSet/>
      <dgm:spPr/>
      <dgm:t>
        <a:bodyPr/>
        <a:lstStyle/>
        <a:p>
          <a:endParaRPr lang="en-US"/>
        </a:p>
      </dgm:t>
    </dgm:pt>
    <dgm:pt modelId="{9D37ED14-6DC7-478E-BA0B-398E9DE26192}">
      <dgm:prSet/>
      <dgm:spPr/>
      <dgm:t>
        <a:bodyPr/>
        <a:lstStyle/>
        <a:p>
          <a:r>
            <a:rPr lang="en-GB"/>
            <a:t>Data protection aligned with GDPR.</a:t>
          </a:r>
          <a:endParaRPr lang="en-US"/>
        </a:p>
      </dgm:t>
    </dgm:pt>
    <dgm:pt modelId="{C57CD8DF-35A7-4607-8CCC-1E4F99BEC34F}" type="parTrans" cxnId="{F20AF438-6573-4363-89B1-E110218A3638}">
      <dgm:prSet/>
      <dgm:spPr/>
      <dgm:t>
        <a:bodyPr/>
        <a:lstStyle/>
        <a:p>
          <a:endParaRPr lang="en-US"/>
        </a:p>
      </dgm:t>
    </dgm:pt>
    <dgm:pt modelId="{26091F9B-61B9-4ACF-AFFF-A41468ECC71B}" type="sibTrans" cxnId="{F20AF438-6573-4363-89B1-E110218A3638}">
      <dgm:prSet/>
      <dgm:spPr/>
      <dgm:t>
        <a:bodyPr/>
        <a:lstStyle/>
        <a:p>
          <a:endParaRPr lang="en-US"/>
        </a:p>
      </dgm:t>
    </dgm:pt>
    <dgm:pt modelId="{1B4AD449-63F8-460D-8851-BBDA7A4D22C8}">
      <dgm:prSet/>
      <dgm:spPr/>
      <dgm:t>
        <a:bodyPr/>
        <a:lstStyle/>
        <a:p>
          <a:r>
            <a:rPr lang="en-GB"/>
            <a:t>Public liability and employer’s insurance maintained.</a:t>
          </a:r>
          <a:endParaRPr lang="en-US"/>
        </a:p>
      </dgm:t>
    </dgm:pt>
    <dgm:pt modelId="{E0BB5225-E9E0-411B-B667-EE32895CFA56}" type="parTrans" cxnId="{FBBF2C86-1148-4387-A406-78BCE9A937EF}">
      <dgm:prSet/>
      <dgm:spPr/>
      <dgm:t>
        <a:bodyPr/>
        <a:lstStyle/>
        <a:p>
          <a:endParaRPr lang="en-US"/>
        </a:p>
      </dgm:t>
    </dgm:pt>
    <dgm:pt modelId="{B7F81B16-8FBB-4284-B632-89BAF16A4AFE}" type="sibTrans" cxnId="{FBBF2C86-1148-4387-A406-78BCE9A937EF}">
      <dgm:prSet/>
      <dgm:spPr/>
      <dgm:t>
        <a:bodyPr/>
        <a:lstStyle/>
        <a:p>
          <a:endParaRPr lang="en-US"/>
        </a:p>
      </dgm:t>
    </dgm:pt>
    <dgm:pt modelId="{3D3BE7D3-7B02-498C-9255-19F26C05F902}" type="pres">
      <dgm:prSet presAssocID="{B1BBB062-043F-45EC-8977-24ABDC90621B}" presName="cycle" presStyleCnt="0">
        <dgm:presLayoutVars>
          <dgm:dir/>
          <dgm:resizeHandles val="exact"/>
        </dgm:presLayoutVars>
      </dgm:prSet>
      <dgm:spPr/>
    </dgm:pt>
    <dgm:pt modelId="{ADE6D46A-1D6E-40AB-AE31-E662F357801A}" type="pres">
      <dgm:prSet presAssocID="{0E5661DD-1FDC-43E5-9265-D3C34D4D6B47}" presName="node" presStyleLbl="node1" presStyleIdx="0" presStyleCnt="13">
        <dgm:presLayoutVars>
          <dgm:bulletEnabled val="1"/>
        </dgm:presLayoutVars>
      </dgm:prSet>
      <dgm:spPr/>
    </dgm:pt>
    <dgm:pt modelId="{68480854-71F9-4B11-964C-E8F3D3E5A8EB}" type="pres">
      <dgm:prSet presAssocID="{0E5661DD-1FDC-43E5-9265-D3C34D4D6B47}" presName="spNode" presStyleCnt="0"/>
      <dgm:spPr/>
    </dgm:pt>
    <dgm:pt modelId="{D1EA0961-3173-4D49-9F52-A33AA22DDE4E}" type="pres">
      <dgm:prSet presAssocID="{738B688A-1317-424D-B9FE-ED91EB7781D0}" presName="sibTrans" presStyleLbl="sibTrans1D1" presStyleIdx="0" presStyleCnt="13"/>
      <dgm:spPr/>
    </dgm:pt>
    <dgm:pt modelId="{FCA22B82-BA0C-42E3-9816-C1B8086B99B7}" type="pres">
      <dgm:prSet presAssocID="{3A4E193C-3E6A-4C75-BB5E-2A2E637EEBEB}" presName="node" presStyleLbl="node1" presStyleIdx="1" presStyleCnt="13">
        <dgm:presLayoutVars>
          <dgm:bulletEnabled val="1"/>
        </dgm:presLayoutVars>
      </dgm:prSet>
      <dgm:spPr/>
    </dgm:pt>
    <dgm:pt modelId="{D560FB4D-E165-4F4E-A286-736C5AFA216E}" type="pres">
      <dgm:prSet presAssocID="{3A4E193C-3E6A-4C75-BB5E-2A2E637EEBEB}" presName="spNode" presStyleCnt="0"/>
      <dgm:spPr/>
    </dgm:pt>
    <dgm:pt modelId="{80342618-13F6-40E0-AEF0-53DF85ABA4EF}" type="pres">
      <dgm:prSet presAssocID="{AF9B7CC3-5FA3-49DA-8617-48FA56867DEB}" presName="sibTrans" presStyleLbl="sibTrans1D1" presStyleIdx="1" presStyleCnt="13"/>
      <dgm:spPr/>
    </dgm:pt>
    <dgm:pt modelId="{2F1FEDEB-6034-4688-8085-D0E619D96D37}" type="pres">
      <dgm:prSet presAssocID="{A9842ABE-F65D-4FF6-9783-0FD7E6B973CA}" presName="node" presStyleLbl="node1" presStyleIdx="2" presStyleCnt="13">
        <dgm:presLayoutVars>
          <dgm:bulletEnabled val="1"/>
        </dgm:presLayoutVars>
      </dgm:prSet>
      <dgm:spPr/>
    </dgm:pt>
    <dgm:pt modelId="{FEE587A2-0245-4D4D-9A69-66CDC3CEE8D6}" type="pres">
      <dgm:prSet presAssocID="{A9842ABE-F65D-4FF6-9783-0FD7E6B973CA}" presName="spNode" presStyleCnt="0"/>
      <dgm:spPr/>
    </dgm:pt>
    <dgm:pt modelId="{58E317A8-E168-4DCA-80D7-8D06F68877C9}" type="pres">
      <dgm:prSet presAssocID="{6D1B91EC-F84C-4922-ACF6-6D0B539F3910}" presName="sibTrans" presStyleLbl="sibTrans1D1" presStyleIdx="2" presStyleCnt="13"/>
      <dgm:spPr/>
    </dgm:pt>
    <dgm:pt modelId="{99CE8D35-DA3D-429D-B545-60A19095249B}" type="pres">
      <dgm:prSet presAssocID="{29B2030E-191B-4D62-BAF5-CD0A831CA84F}" presName="node" presStyleLbl="node1" presStyleIdx="3" presStyleCnt="13">
        <dgm:presLayoutVars>
          <dgm:bulletEnabled val="1"/>
        </dgm:presLayoutVars>
      </dgm:prSet>
      <dgm:spPr/>
    </dgm:pt>
    <dgm:pt modelId="{F00D3EE4-D7E2-454F-AF1E-53466E825625}" type="pres">
      <dgm:prSet presAssocID="{29B2030E-191B-4D62-BAF5-CD0A831CA84F}" presName="spNode" presStyleCnt="0"/>
      <dgm:spPr/>
    </dgm:pt>
    <dgm:pt modelId="{0E945B58-02EB-4D6A-A53A-4EE3AF0AC0D3}" type="pres">
      <dgm:prSet presAssocID="{3A5436F2-5BDA-44E4-A50A-FA068EB6468E}" presName="sibTrans" presStyleLbl="sibTrans1D1" presStyleIdx="3" presStyleCnt="13"/>
      <dgm:spPr/>
    </dgm:pt>
    <dgm:pt modelId="{81C8A35C-B95D-4043-B2CC-CD3B7ED864AB}" type="pres">
      <dgm:prSet presAssocID="{5C8F4BD3-03CD-451C-A2CC-95B6449A896C}" presName="node" presStyleLbl="node1" presStyleIdx="4" presStyleCnt="13">
        <dgm:presLayoutVars>
          <dgm:bulletEnabled val="1"/>
        </dgm:presLayoutVars>
      </dgm:prSet>
      <dgm:spPr/>
    </dgm:pt>
    <dgm:pt modelId="{6FF6A057-C0FC-4ABF-BD94-589C225FC4C0}" type="pres">
      <dgm:prSet presAssocID="{5C8F4BD3-03CD-451C-A2CC-95B6449A896C}" presName="spNode" presStyleCnt="0"/>
      <dgm:spPr/>
    </dgm:pt>
    <dgm:pt modelId="{E28BB1CC-9B14-4148-9FD7-22B80156D726}" type="pres">
      <dgm:prSet presAssocID="{BF992027-A7E9-4730-99D3-1A8B01084EA5}" presName="sibTrans" presStyleLbl="sibTrans1D1" presStyleIdx="4" presStyleCnt="13"/>
      <dgm:spPr/>
    </dgm:pt>
    <dgm:pt modelId="{30536B20-8A4D-437D-924C-590CC63E09ED}" type="pres">
      <dgm:prSet presAssocID="{8B96813F-CC0B-409F-96D5-379814BA02AE}" presName="node" presStyleLbl="node1" presStyleIdx="5" presStyleCnt="13">
        <dgm:presLayoutVars>
          <dgm:bulletEnabled val="1"/>
        </dgm:presLayoutVars>
      </dgm:prSet>
      <dgm:spPr/>
    </dgm:pt>
    <dgm:pt modelId="{5BD08B18-323D-49DD-A1EE-990D4CB2156F}" type="pres">
      <dgm:prSet presAssocID="{8B96813F-CC0B-409F-96D5-379814BA02AE}" presName="spNode" presStyleCnt="0"/>
      <dgm:spPr/>
    </dgm:pt>
    <dgm:pt modelId="{C2366764-62B5-471A-BB25-3E1D5A1D9476}" type="pres">
      <dgm:prSet presAssocID="{DAFA6F09-0BCA-4BD2-A2DE-0C8EB1D9A61C}" presName="sibTrans" presStyleLbl="sibTrans1D1" presStyleIdx="5" presStyleCnt="13"/>
      <dgm:spPr/>
    </dgm:pt>
    <dgm:pt modelId="{88F29AA5-D82F-43E9-8FE2-33FA93B96E76}" type="pres">
      <dgm:prSet presAssocID="{CEFE5D0D-CC4E-4444-B98C-78EBAEC8717B}" presName="node" presStyleLbl="node1" presStyleIdx="6" presStyleCnt="13">
        <dgm:presLayoutVars>
          <dgm:bulletEnabled val="1"/>
        </dgm:presLayoutVars>
      </dgm:prSet>
      <dgm:spPr/>
    </dgm:pt>
    <dgm:pt modelId="{30AE4F59-FEB2-4D5A-BDEB-CB8B12FC75FB}" type="pres">
      <dgm:prSet presAssocID="{CEFE5D0D-CC4E-4444-B98C-78EBAEC8717B}" presName="spNode" presStyleCnt="0"/>
      <dgm:spPr/>
    </dgm:pt>
    <dgm:pt modelId="{2E27CB97-B5FE-4371-ACBB-723BD0648675}" type="pres">
      <dgm:prSet presAssocID="{CB9EC1B7-4C8F-4151-95A9-FDE030D50A13}" presName="sibTrans" presStyleLbl="sibTrans1D1" presStyleIdx="6" presStyleCnt="13"/>
      <dgm:spPr/>
    </dgm:pt>
    <dgm:pt modelId="{BAC64725-0C8C-4201-A0B3-6B5705B65F87}" type="pres">
      <dgm:prSet presAssocID="{CDABC49B-EF91-4FC0-9C1C-ED46C3E9361E}" presName="node" presStyleLbl="node1" presStyleIdx="7" presStyleCnt="13">
        <dgm:presLayoutVars>
          <dgm:bulletEnabled val="1"/>
        </dgm:presLayoutVars>
      </dgm:prSet>
      <dgm:spPr/>
    </dgm:pt>
    <dgm:pt modelId="{5B6CD1AF-F0F6-4C98-A5B6-7690649E2F6C}" type="pres">
      <dgm:prSet presAssocID="{CDABC49B-EF91-4FC0-9C1C-ED46C3E9361E}" presName="spNode" presStyleCnt="0"/>
      <dgm:spPr/>
    </dgm:pt>
    <dgm:pt modelId="{7748083F-519B-497A-B6C0-3591F8749663}" type="pres">
      <dgm:prSet presAssocID="{C71D22A4-805A-49AB-ADBE-ACA616E19A7C}" presName="sibTrans" presStyleLbl="sibTrans1D1" presStyleIdx="7" presStyleCnt="13"/>
      <dgm:spPr/>
    </dgm:pt>
    <dgm:pt modelId="{A4FC3357-731A-41DD-A254-8E2E2CEEB28D}" type="pres">
      <dgm:prSet presAssocID="{9BFC2B63-6A18-4BDC-ACFA-58B44D2DC3B4}" presName="node" presStyleLbl="node1" presStyleIdx="8" presStyleCnt="13">
        <dgm:presLayoutVars>
          <dgm:bulletEnabled val="1"/>
        </dgm:presLayoutVars>
      </dgm:prSet>
      <dgm:spPr/>
    </dgm:pt>
    <dgm:pt modelId="{85D42D65-669E-4ECD-812C-EDFB3347DF66}" type="pres">
      <dgm:prSet presAssocID="{9BFC2B63-6A18-4BDC-ACFA-58B44D2DC3B4}" presName="spNode" presStyleCnt="0"/>
      <dgm:spPr/>
    </dgm:pt>
    <dgm:pt modelId="{F42E30D7-8B17-4FE3-86A3-F58BCEB3FB91}" type="pres">
      <dgm:prSet presAssocID="{5D048016-9343-4A1D-BE09-C075846B6E19}" presName="sibTrans" presStyleLbl="sibTrans1D1" presStyleIdx="8" presStyleCnt="13"/>
      <dgm:spPr/>
    </dgm:pt>
    <dgm:pt modelId="{E40F8D91-E99E-4281-A8CC-8590A58808C8}" type="pres">
      <dgm:prSet presAssocID="{688C8A8A-E28A-44D7-AF17-A777780D1304}" presName="node" presStyleLbl="node1" presStyleIdx="9" presStyleCnt="13">
        <dgm:presLayoutVars>
          <dgm:bulletEnabled val="1"/>
        </dgm:presLayoutVars>
      </dgm:prSet>
      <dgm:spPr/>
    </dgm:pt>
    <dgm:pt modelId="{E6B74344-BC07-43EC-8656-AEAA75BF4DF9}" type="pres">
      <dgm:prSet presAssocID="{688C8A8A-E28A-44D7-AF17-A777780D1304}" presName="spNode" presStyleCnt="0"/>
      <dgm:spPr/>
    </dgm:pt>
    <dgm:pt modelId="{FA50335C-77D7-4F5A-B25A-6E0F0DEDF5B2}" type="pres">
      <dgm:prSet presAssocID="{2A001B3E-B48A-46E4-BB81-3423CFE1AFAB}" presName="sibTrans" presStyleLbl="sibTrans1D1" presStyleIdx="9" presStyleCnt="13"/>
      <dgm:spPr/>
    </dgm:pt>
    <dgm:pt modelId="{96A6BAF5-92DF-4679-B873-5D5389D6A1FA}" type="pres">
      <dgm:prSet presAssocID="{74D0BF70-3994-4992-81AF-85C220C61C3B}" presName="node" presStyleLbl="node1" presStyleIdx="10" presStyleCnt="13">
        <dgm:presLayoutVars>
          <dgm:bulletEnabled val="1"/>
        </dgm:presLayoutVars>
      </dgm:prSet>
      <dgm:spPr/>
    </dgm:pt>
    <dgm:pt modelId="{ADA01377-D71D-4E4E-838D-6AF03A659C09}" type="pres">
      <dgm:prSet presAssocID="{74D0BF70-3994-4992-81AF-85C220C61C3B}" presName="spNode" presStyleCnt="0"/>
      <dgm:spPr/>
    </dgm:pt>
    <dgm:pt modelId="{A7A631F0-7363-4E36-A896-8168F1A066A5}" type="pres">
      <dgm:prSet presAssocID="{D8228520-8963-4840-B101-CA601103E8DB}" presName="sibTrans" presStyleLbl="sibTrans1D1" presStyleIdx="10" presStyleCnt="13"/>
      <dgm:spPr/>
    </dgm:pt>
    <dgm:pt modelId="{C70C71AF-6565-477E-8490-A50BD9A84816}" type="pres">
      <dgm:prSet presAssocID="{9D37ED14-6DC7-478E-BA0B-398E9DE26192}" presName="node" presStyleLbl="node1" presStyleIdx="11" presStyleCnt="13">
        <dgm:presLayoutVars>
          <dgm:bulletEnabled val="1"/>
        </dgm:presLayoutVars>
      </dgm:prSet>
      <dgm:spPr/>
    </dgm:pt>
    <dgm:pt modelId="{81470580-9824-453D-8E88-C677054532C6}" type="pres">
      <dgm:prSet presAssocID="{9D37ED14-6DC7-478E-BA0B-398E9DE26192}" presName="spNode" presStyleCnt="0"/>
      <dgm:spPr/>
    </dgm:pt>
    <dgm:pt modelId="{0B0B8FCE-24F5-4A86-9960-9011D11A1EE7}" type="pres">
      <dgm:prSet presAssocID="{26091F9B-61B9-4ACF-AFFF-A41468ECC71B}" presName="sibTrans" presStyleLbl="sibTrans1D1" presStyleIdx="11" presStyleCnt="13"/>
      <dgm:spPr/>
    </dgm:pt>
    <dgm:pt modelId="{F02ADD30-1532-44DD-B3A1-B50B62027473}" type="pres">
      <dgm:prSet presAssocID="{1B4AD449-63F8-460D-8851-BBDA7A4D22C8}" presName="node" presStyleLbl="node1" presStyleIdx="12" presStyleCnt="13">
        <dgm:presLayoutVars>
          <dgm:bulletEnabled val="1"/>
        </dgm:presLayoutVars>
      </dgm:prSet>
      <dgm:spPr/>
    </dgm:pt>
    <dgm:pt modelId="{DEC640E8-10D6-47D0-9867-296634462EF2}" type="pres">
      <dgm:prSet presAssocID="{1B4AD449-63F8-460D-8851-BBDA7A4D22C8}" presName="spNode" presStyleCnt="0"/>
      <dgm:spPr/>
    </dgm:pt>
    <dgm:pt modelId="{8C10BD0A-9FA5-4241-9D67-36C46CBC2533}" type="pres">
      <dgm:prSet presAssocID="{B7F81B16-8FBB-4284-B632-89BAF16A4AFE}" presName="sibTrans" presStyleLbl="sibTrans1D1" presStyleIdx="12" presStyleCnt="13"/>
      <dgm:spPr/>
    </dgm:pt>
  </dgm:ptLst>
  <dgm:cxnLst>
    <dgm:cxn modelId="{E5674109-139F-4812-A049-E65D308AE480}" srcId="{B1BBB062-043F-45EC-8977-24ABDC90621B}" destId="{0E5661DD-1FDC-43E5-9265-D3C34D4D6B47}" srcOrd="0" destOrd="0" parTransId="{648E5C6D-04E4-478D-A24B-E458C0884902}" sibTransId="{738B688A-1317-424D-B9FE-ED91EB7781D0}"/>
    <dgm:cxn modelId="{9AA5D70B-3E0A-4CC0-85B7-E5092F80DED0}" type="presOf" srcId="{3A4E193C-3E6A-4C75-BB5E-2A2E637EEBEB}" destId="{FCA22B82-BA0C-42E3-9816-C1B8086B99B7}" srcOrd="0" destOrd="0" presId="urn:microsoft.com/office/officeart/2005/8/layout/cycle5"/>
    <dgm:cxn modelId="{82D2DF0B-D17A-4526-B971-DDD35566F773}" srcId="{B1BBB062-043F-45EC-8977-24ABDC90621B}" destId="{3A4E193C-3E6A-4C75-BB5E-2A2E637EEBEB}" srcOrd="1" destOrd="0" parTransId="{45A67D5A-7E3B-4F67-8CD7-11F21FCC844A}" sibTransId="{AF9B7CC3-5FA3-49DA-8617-48FA56867DEB}"/>
    <dgm:cxn modelId="{11014D0C-8DD2-4D2E-8794-AC2EA31EEF8E}" type="presOf" srcId="{738B688A-1317-424D-B9FE-ED91EB7781D0}" destId="{D1EA0961-3173-4D49-9F52-A33AA22DDE4E}" srcOrd="0" destOrd="0" presId="urn:microsoft.com/office/officeart/2005/8/layout/cycle5"/>
    <dgm:cxn modelId="{19D7A511-646B-4EDF-A036-16EA6611C044}" type="presOf" srcId="{3A5436F2-5BDA-44E4-A50A-FA068EB6468E}" destId="{0E945B58-02EB-4D6A-A53A-4EE3AF0AC0D3}" srcOrd="0" destOrd="0" presId="urn:microsoft.com/office/officeart/2005/8/layout/cycle5"/>
    <dgm:cxn modelId="{1DAD451D-B175-4984-8358-0CBE81D6D89A}" srcId="{B1BBB062-043F-45EC-8977-24ABDC90621B}" destId="{CDABC49B-EF91-4FC0-9C1C-ED46C3E9361E}" srcOrd="7" destOrd="0" parTransId="{091872C7-3361-4B13-8169-9CB65A0B965D}" sibTransId="{C71D22A4-805A-49AB-ADBE-ACA616E19A7C}"/>
    <dgm:cxn modelId="{2B487D24-9F71-4977-9040-90C98B21603D}" srcId="{B1BBB062-043F-45EC-8977-24ABDC90621B}" destId="{CEFE5D0D-CC4E-4444-B98C-78EBAEC8717B}" srcOrd="6" destOrd="0" parTransId="{2F2E5BC4-391E-455D-B98F-CCCC0550AB5B}" sibTransId="{CB9EC1B7-4C8F-4151-95A9-FDE030D50A13}"/>
    <dgm:cxn modelId="{AB45562C-5258-417C-A28A-7BC73509361A}" type="presOf" srcId="{5C8F4BD3-03CD-451C-A2CC-95B6449A896C}" destId="{81C8A35C-B95D-4043-B2CC-CD3B7ED864AB}" srcOrd="0" destOrd="0" presId="urn:microsoft.com/office/officeart/2005/8/layout/cycle5"/>
    <dgm:cxn modelId="{8BCEBA2C-93BD-4C5E-9424-2FA2C0900F1B}" type="presOf" srcId="{AF9B7CC3-5FA3-49DA-8617-48FA56867DEB}" destId="{80342618-13F6-40E0-AEF0-53DF85ABA4EF}" srcOrd="0" destOrd="0" presId="urn:microsoft.com/office/officeart/2005/8/layout/cycle5"/>
    <dgm:cxn modelId="{18D71B32-92E5-4537-B1DA-F0B0A225892A}" type="presOf" srcId="{8B96813F-CC0B-409F-96D5-379814BA02AE}" destId="{30536B20-8A4D-437D-924C-590CC63E09ED}" srcOrd="0" destOrd="0" presId="urn:microsoft.com/office/officeart/2005/8/layout/cycle5"/>
    <dgm:cxn modelId="{562D6B33-53A7-4644-8249-D6949D3DDE23}" type="presOf" srcId="{DAFA6F09-0BCA-4BD2-A2DE-0C8EB1D9A61C}" destId="{C2366764-62B5-471A-BB25-3E1D5A1D9476}" srcOrd="0" destOrd="0" presId="urn:microsoft.com/office/officeart/2005/8/layout/cycle5"/>
    <dgm:cxn modelId="{F20AF438-6573-4363-89B1-E110218A3638}" srcId="{B1BBB062-043F-45EC-8977-24ABDC90621B}" destId="{9D37ED14-6DC7-478E-BA0B-398E9DE26192}" srcOrd="11" destOrd="0" parTransId="{C57CD8DF-35A7-4607-8CCC-1E4F99BEC34F}" sibTransId="{26091F9B-61B9-4ACF-AFFF-A41468ECC71B}"/>
    <dgm:cxn modelId="{8668EF3D-56AB-4038-BA89-90F21A2C4E93}" type="presOf" srcId="{6D1B91EC-F84C-4922-ACF6-6D0B539F3910}" destId="{58E317A8-E168-4DCA-80D7-8D06F68877C9}" srcOrd="0" destOrd="0" presId="urn:microsoft.com/office/officeart/2005/8/layout/cycle5"/>
    <dgm:cxn modelId="{7F56CC3F-490C-40D5-8F46-66C0621032CF}" srcId="{B1BBB062-043F-45EC-8977-24ABDC90621B}" destId="{74D0BF70-3994-4992-81AF-85C220C61C3B}" srcOrd="10" destOrd="0" parTransId="{4F451A2F-5F3F-4986-B017-395176722BEA}" sibTransId="{D8228520-8963-4840-B101-CA601103E8DB}"/>
    <dgm:cxn modelId="{953B9A60-E5F3-4E98-BB86-7E9E92EB0BFC}" type="presOf" srcId="{B7F81B16-8FBB-4284-B632-89BAF16A4AFE}" destId="{8C10BD0A-9FA5-4241-9D67-36C46CBC2533}" srcOrd="0" destOrd="0" presId="urn:microsoft.com/office/officeart/2005/8/layout/cycle5"/>
    <dgm:cxn modelId="{F6768A41-DD3B-4CC4-A410-3CB1D348AC90}" type="presOf" srcId="{2A001B3E-B48A-46E4-BB81-3423CFE1AFAB}" destId="{FA50335C-77D7-4F5A-B25A-6E0F0DEDF5B2}" srcOrd="0" destOrd="0" presId="urn:microsoft.com/office/officeart/2005/8/layout/cycle5"/>
    <dgm:cxn modelId="{9E52F442-55F0-44C4-8FEB-CEAEA629068E}" type="presOf" srcId="{A9842ABE-F65D-4FF6-9783-0FD7E6B973CA}" destId="{2F1FEDEB-6034-4688-8085-D0E619D96D37}" srcOrd="0" destOrd="0" presId="urn:microsoft.com/office/officeart/2005/8/layout/cycle5"/>
    <dgm:cxn modelId="{C517B34B-0485-4D95-A14D-D1177F5CBE2C}" srcId="{B1BBB062-043F-45EC-8977-24ABDC90621B}" destId="{8B96813F-CC0B-409F-96D5-379814BA02AE}" srcOrd="5" destOrd="0" parTransId="{C09764F1-7755-47D5-B853-9A73F4E69A65}" sibTransId="{DAFA6F09-0BCA-4BD2-A2DE-0C8EB1D9A61C}"/>
    <dgm:cxn modelId="{417DBA4B-3DE8-45AB-A6C9-998EDD9F97A1}" type="presOf" srcId="{0E5661DD-1FDC-43E5-9265-D3C34D4D6B47}" destId="{ADE6D46A-1D6E-40AB-AE31-E662F357801A}" srcOrd="0" destOrd="0" presId="urn:microsoft.com/office/officeart/2005/8/layout/cycle5"/>
    <dgm:cxn modelId="{2036B36C-3976-4766-B82D-39D0AD3754D1}" srcId="{B1BBB062-043F-45EC-8977-24ABDC90621B}" destId="{688C8A8A-E28A-44D7-AF17-A777780D1304}" srcOrd="9" destOrd="0" parTransId="{9F1CF226-41C3-48E1-A5AA-2DFC92FB2921}" sibTransId="{2A001B3E-B48A-46E4-BB81-3423CFE1AFAB}"/>
    <dgm:cxn modelId="{C101BE4C-4EBD-48E0-ACEB-09ADDCD269A3}" type="presOf" srcId="{B1BBB062-043F-45EC-8977-24ABDC90621B}" destId="{3D3BE7D3-7B02-498C-9255-19F26C05F902}" srcOrd="0" destOrd="0" presId="urn:microsoft.com/office/officeart/2005/8/layout/cycle5"/>
    <dgm:cxn modelId="{58E7636E-7716-4CA3-BC24-1696B0EEE2CA}" type="presOf" srcId="{C71D22A4-805A-49AB-ADBE-ACA616E19A7C}" destId="{7748083F-519B-497A-B6C0-3591F8749663}" srcOrd="0" destOrd="0" presId="urn:microsoft.com/office/officeart/2005/8/layout/cycle5"/>
    <dgm:cxn modelId="{8B507274-1FEB-4E7D-8969-AFDE81B8911C}" type="presOf" srcId="{BF992027-A7E9-4730-99D3-1A8B01084EA5}" destId="{E28BB1CC-9B14-4148-9FD7-22B80156D726}" srcOrd="0" destOrd="0" presId="urn:microsoft.com/office/officeart/2005/8/layout/cycle5"/>
    <dgm:cxn modelId="{54B08F76-96FB-45A1-9BCE-DB3A7BE02686}" srcId="{B1BBB062-043F-45EC-8977-24ABDC90621B}" destId="{29B2030E-191B-4D62-BAF5-CD0A831CA84F}" srcOrd="3" destOrd="0" parTransId="{16215386-469D-4C5D-8D77-80240773D015}" sibTransId="{3A5436F2-5BDA-44E4-A50A-FA068EB6468E}"/>
    <dgm:cxn modelId="{C1A5FB79-F456-4010-ACC8-C326DDBDB5A5}" type="presOf" srcId="{1B4AD449-63F8-460D-8851-BBDA7A4D22C8}" destId="{F02ADD30-1532-44DD-B3A1-B50B62027473}" srcOrd="0" destOrd="0" presId="urn:microsoft.com/office/officeart/2005/8/layout/cycle5"/>
    <dgm:cxn modelId="{A2F70E7A-8ADA-4F12-8ECE-E2490E06DCEF}" type="presOf" srcId="{74D0BF70-3994-4992-81AF-85C220C61C3B}" destId="{96A6BAF5-92DF-4679-B873-5D5389D6A1FA}" srcOrd="0" destOrd="0" presId="urn:microsoft.com/office/officeart/2005/8/layout/cycle5"/>
    <dgm:cxn modelId="{E5338080-4CD1-4585-85A6-89EA7A06A23E}" type="presOf" srcId="{26091F9B-61B9-4ACF-AFFF-A41468ECC71B}" destId="{0B0B8FCE-24F5-4A86-9960-9011D11A1EE7}" srcOrd="0" destOrd="0" presId="urn:microsoft.com/office/officeart/2005/8/layout/cycle5"/>
    <dgm:cxn modelId="{FBBF2C86-1148-4387-A406-78BCE9A937EF}" srcId="{B1BBB062-043F-45EC-8977-24ABDC90621B}" destId="{1B4AD449-63F8-460D-8851-BBDA7A4D22C8}" srcOrd="12" destOrd="0" parTransId="{E0BB5225-E9E0-411B-B667-EE32895CFA56}" sibTransId="{B7F81B16-8FBB-4284-B632-89BAF16A4AFE}"/>
    <dgm:cxn modelId="{FC5E1A88-4770-4DDA-A1C1-ED3D523A430E}" type="presOf" srcId="{9BFC2B63-6A18-4BDC-ACFA-58B44D2DC3B4}" destId="{A4FC3357-731A-41DD-A254-8E2E2CEEB28D}" srcOrd="0" destOrd="0" presId="urn:microsoft.com/office/officeart/2005/8/layout/cycle5"/>
    <dgm:cxn modelId="{55F2039F-79FA-4F6D-A11F-D4A6DA2CF2C0}" srcId="{B1BBB062-043F-45EC-8977-24ABDC90621B}" destId="{A9842ABE-F65D-4FF6-9783-0FD7E6B973CA}" srcOrd="2" destOrd="0" parTransId="{F4AE79A4-EA4B-4FB6-8BA3-9A3363D4EA4D}" sibTransId="{6D1B91EC-F84C-4922-ACF6-6D0B539F3910}"/>
    <dgm:cxn modelId="{32DC94A2-8E2D-4264-93B2-77F1717E768C}" type="presOf" srcId="{29B2030E-191B-4D62-BAF5-CD0A831CA84F}" destId="{99CE8D35-DA3D-429D-B545-60A19095249B}" srcOrd="0" destOrd="0" presId="urn:microsoft.com/office/officeart/2005/8/layout/cycle5"/>
    <dgm:cxn modelId="{D58504A9-586D-4AE4-89F8-234D82194CCD}" type="presOf" srcId="{D8228520-8963-4840-B101-CA601103E8DB}" destId="{A7A631F0-7363-4E36-A896-8168F1A066A5}" srcOrd="0" destOrd="0" presId="urn:microsoft.com/office/officeart/2005/8/layout/cycle5"/>
    <dgm:cxn modelId="{D9D276AC-3A8A-42A8-874A-A98EE10F6879}" srcId="{B1BBB062-043F-45EC-8977-24ABDC90621B}" destId="{5C8F4BD3-03CD-451C-A2CC-95B6449A896C}" srcOrd="4" destOrd="0" parTransId="{FFDFDBD8-40EA-477B-83B4-B34CC305D3D7}" sibTransId="{BF992027-A7E9-4730-99D3-1A8B01084EA5}"/>
    <dgm:cxn modelId="{8DD978B7-AAC4-4A48-A0CF-CEED08BF356F}" type="presOf" srcId="{CDABC49B-EF91-4FC0-9C1C-ED46C3E9361E}" destId="{BAC64725-0C8C-4201-A0B3-6B5705B65F87}" srcOrd="0" destOrd="0" presId="urn:microsoft.com/office/officeart/2005/8/layout/cycle5"/>
    <dgm:cxn modelId="{77756EBB-5D9C-4E1B-984C-31AE62C52A8D}" type="presOf" srcId="{CEFE5D0D-CC4E-4444-B98C-78EBAEC8717B}" destId="{88F29AA5-D82F-43E9-8FE2-33FA93B96E76}" srcOrd="0" destOrd="0" presId="urn:microsoft.com/office/officeart/2005/8/layout/cycle5"/>
    <dgm:cxn modelId="{B2DD03C2-A990-427C-997A-B06515D58F8E}" type="presOf" srcId="{5D048016-9343-4A1D-BE09-C075846B6E19}" destId="{F42E30D7-8B17-4FE3-86A3-F58BCEB3FB91}" srcOrd="0" destOrd="0" presId="urn:microsoft.com/office/officeart/2005/8/layout/cycle5"/>
    <dgm:cxn modelId="{F4303EC5-33FD-40C2-9A13-EA9873969496}" srcId="{B1BBB062-043F-45EC-8977-24ABDC90621B}" destId="{9BFC2B63-6A18-4BDC-ACFA-58B44D2DC3B4}" srcOrd="8" destOrd="0" parTransId="{A919CC34-5FFB-4923-B942-F67D8395035C}" sibTransId="{5D048016-9343-4A1D-BE09-C075846B6E19}"/>
    <dgm:cxn modelId="{827DF6DE-1F47-4494-9DFF-713F937C4102}" type="presOf" srcId="{9D37ED14-6DC7-478E-BA0B-398E9DE26192}" destId="{C70C71AF-6565-477E-8490-A50BD9A84816}" srcOrd="0" destOrd="0" presId="urn:microsoft.com/office/officeart/2005/8/layout/cycle5"/>
    <dgm:cxn modelId="{FDDA19E1-B7C2-4707-A752-DBD2B1A88FF9}" type="presOf" srcId="{CB9EC1B7-4C8F-4151-95A9-FDE030D50A13}" destId="{2E27CB97-B5FE-4371-ACBB-723BD0648675}" srcOrd="0" destOrd="0" presId="urn:microsoft.com/office/officeart/2005/8/layout/cycle5"/>
    <dgm:cxn modelId="{6BFD0CE2-A64A-4A43-B9F5-8964772DAF45}" type="presOf" srcId="{688C8A8A-E28A-44D7-AF17-A777780D1304}" destId="{E40F8D91-E99E-4281-A8CC-8590A58808C8}" srcOrd="0" destOrd="0" presId="urn:microsoft.com/office/officeart/2005/8/layout/cycle5"/>
    <dgm:cxn modelId="{28990CDF-4100-450F-A1DC-153CD4102FBC}" type="presParOf" srcId="{3D3BE7D3-7B02-498C-9255-19F26C05F902}" destId="{ADE6D46A-1D6E-40AB-AE31-E662F357801A}" srcOrd="0" destOrd="0" presId="urn:microsoft.com/office/officeart/2005/8/layout/cycle5"/>
    <dgm:cxn modelId="{B5A7B130-4207-4206-B7A2-88ACC0FF10CB}" type="presParOf" srcId="{3D3BE7D3-7B02-498C-9255-19F26C05F902}" destId="{68480854-71F9-4B11-964C-E8F3D3E5A8EB}" srcOrd="1" destOrd="0" presId="urn:microsoft.com/office/officeart/2005/8/layout/cycle5"/>
    <dgm:cxn modelId="{147AE27E-E3F8-4738-9296-9996EC498B7D}" type="presParOf" srcId="{3D3BE7D3-7B02-498C-9255-19F26C05F902}" destId="{D1EA0961-3173-4D49-9F52-A33AA22DDE4E}" srcOrd="2" destOrd="0" presId="urn:microsoft.com/office/officeart/2005/8/layout/cycle5"/>
    <dgm:cxn modelId="{73CDFDDA-9CC4-4DA2-ACD5-9A05A9B00E45}" type="presParOf" srcId="{3D3BE7D3-7B02-498C-9255-19F26C05F902}" destId="{FCA22B82-BA0C-42E3-9816-C1B8086B99B7}" srcOrd="3" destOrd="0" presId="urn:microsoft.com/office/officeart/2005/8/layout/cycle5"/>
    <dgm:cxn modelId="{8B5477D7-667C-42F2-8462-543E0661501B}" type="presParOf" srcId="{3D3BE7D3-7B02-498C-9255-19F26C05F902}" destId="{D560FB4D-E165-4F4E-A286-736C5AFA216E}" srcOrd="4" destOrd="0" presId="urn:microsoft.com/office/officeart/2005/8/layout/cycle5"/>
    <dgm:cxn modelId="{A167792E-6DA3-4C89-A1B8-21BAA14F5994}" type="presParOf" srcId="{3D3BE7D3-7B02-498C-9255-19F26C05F902}" destId="{80342618-13F6-40E0-AEF0-53DF85ABA4EF}" srcOrd="5" destOrd="0" presId="urn:microsoft.com/office/officeart/2005/8/layout/cycle5"/>
    <dgm:cxn modelId="{EF2A03DB-432A-4272-8EF8-454BDF7E7A8D}" type="presParOf" srcId="{3D3BE7D3-7B02-498C-9255-19F26C05F902}" destId="{2F1FEDEB-6034-4688-8085-D0E619D96D37}" srcOrd="6" destOrd="0" presId="urn:microsoft.com/office/officeart/2005/8/layout/cycle5"/>
    <dgm:cxn modelId="{CE88C75F-0619-4D8B-8D9F-2179A71CAC25}" type="presParOf" srcId="{3D3BE7D3-7B02-498C-9255-19F26C05F902}" destId="{FEE587A2-0245-4D4D-9A69-66CDC3CEE8D6}" srcOrd="7" destOrd="0" presId="urn:microsoft.com/office/officeart/2005/8/layout/cycle5"/>
    <dgm:cxn modelId="{4FC210CB-549C-4CB4-8698-79955540A40D}" type="presParOf" srcId="{3D3BE7D3-7B02-498C-9255-19F26C05F902}" destId="{58E317A8-E168-4DCA-80D7-8D06F68877C9}" srcOrd="8" destOrd="0" presId="urn:microsoft.com/office/officeart/2005/8/layout/cycle5"/>
    <dgm:cxn modelId="{EEF33C98-495E-48AC-93DF-500BAD4BBA79}" type="presParOf" srcId="{3D3BE7D3-7B02-498C-9255-19F26C05F902}" destId="{99CE8D35-DA3D-429D-B545-60A19095249B}" srcOrd="9" destOrd="0" presId="urn:microsoft.com/office/officeart/2005/8/layout/cycle5"/>
    <dgm:cxn modelId="{DE2AD8F1-FC9E-40D6-A73C-BED3AFA0AB42}" type="presParOf" srcId="{3D3BE7D3-7B02-498C-9255-19F26C05F902}" destId="{F00D3EE4-D7E2-454F-AF1E-53466E825625}" srcOrd="10" destOrd="0" presId="urn:microsoft.com/office/officeart/2005/8/layout/cycle5"/>
    <dgm:cxn modelId="{473CD6BD-E252-4A59-88F6-C79A73A2F69C}" type="presParOf" srcId="{3D3BE7D3-7B02-498C-9255-19F26C05F902}" destId="{0E945B58-02EB-4D6A-A53A-4EE3AF0AC0D3}" srcOrd="11" destOrd="0" presId="urn:microsoft.com/office/officeart/2005/8/layout/cycle5"/>
    <dgm:cxn modelId="{F134ABAB-F3A4-435F-9CFD-0AE90A6A1F3D}" type="presParOf" srcId="{3D3BE7D3-7B02-498C-9255-19F26C05F902}" destId="{81C8A35C-B95D-4043-B2CC-CD3B7ED864AB}" srcOrd="12" destOrd="0" presId="urn:microsoft.com/office/officeart/2005/8/layout/cycle5"/>
    <dgm:cxn modelId="{B8C1C5FE-A53A-4BA4-83A5-8C67AA2F23A9}" type="presParOf" srcId="{3D3BE7D3-7B02-498C-9255-19F26C05F902}" destId="{6FF6A057-C0FC-4ABF-BD94-589C225FC4C0}" srcOrd="13" destOrd="0" presId="urn:microsoft.com/office/officeart/2005/8/layout/cycle5"/>
    <dgm:cxn modelId="{D02AB7C0-2DF8-4403-8C7D-244F0D8CCCA0}" type="presParOf" srcId="{3D3BE7D3-7B02-498C-9255-19F26C05F902}" destId="{E28BB1CC-9B14-4148-9FD7-22B80156D726}" srcOrd="14" destOrd="0" presId="urn:microsoft.com/office/officeart/2005/8/layout/cycle5"/>
    <dgm:cxn modelId="{FE252152-2023-4A56-B747-8E92E12FE2C4}" type="presParOf" srcId="{3D3BE7D3-7B02-498C-9255-19F26C05F902}" destId="{30536B20-8A4D-437D-924C-590CC63E09ED}" srcOrd="15" destOrd="0" presId="urn:microsoft.com/office/officeart/2005/8/layout/cycle5"/>
    <dgm:cxn modelId="{C7B92BA1-694B-4B75-ABCB-B5BE88291170}" type="presParOf" srcId="{3D3BE7D3-7B02-498C-9255-19F26C05F902}" destId="{5BD08B18-323D-49DD-A1EE-990D4CB2156F}" srcOrd="16" destOrd="0" presId="urn:microsoft.com/office/officeart/2005/8/layout/cycle5"/>
    <dgm:cxn modelId="{A80B7FF6-A5C9-4830-8402-278A2F4300CD}" type="presParOf" srcId="{3D3BE7D3-7B02-498C-9255-19F26C05F902}" destId="{C2366764-62B5-471A-BB25-3E1D5A1D9476}" srcOrd="17" destOrd="0" presId="urn:microsoft.com/office/officeart/2005/8/layout/cycle5"/>
    <dgm:cxn modelId="{0B4C6DF9-F29C-458C-ABED-40F367611716}" type="presParOf" srcId="{3D3BE7D3-7B02-498C-9255-19F26C05F902}" destId="{88F29AA5-D82F-43E9-8FE2-33FA93B96E76}" srcOrd="18" destOrd="0" presId="urn:microsoft.com/office/officeart/2005/8/layout/cycle5"/>
    <dgm:cxn modelId="{82F680D2-8F50-40E0-9A46-B2CF4D44F45A}" type="presParOf" srcId="{3D3BE7D3-7B02-498C-9255-19F26C05F902}" destId="{30AE4F59-FEB2-4D5A-BDEB-CB8B12FC75FB}" srcOrd="19" destOrd="0" presId="urn:microsoft.com/office/officeart/2005/8/layout/cycle5"/>
    <dgm:cxn modelId="{8455A88E-CFFC-4533-8FC0-F1DE23E9E75D}" type="presParOf" srcId="{3D3BE7D3-7B02-498C-9255-19F26C05F902}" destId="{2E27CB97-B5FE-4371-ACBB-723BD0648675}" srcOrd="20" destOrd="0" presId="urn:microsoft.com/office/officeart/2005/8/layout/cycle5"/>
    <dgm:cxn modelId="{D0A2BE6B-9457-4102-A085-EC6B6FEDF2C3}" type="presParOf" srcId="{3D3BE7D3-7B02-498C-9255-19F26C05F902}" destId="{BAC64725-0C8C-4201-A0B3-6B5705B65F87}" srcOrd="21" destOrd="0" presId="urn:microsoft.com/office/officeart/2005/8/layout/cycle5"/>
    <dgm:cxn modelId="{9819D01D-3BC2-429C-8E52-ECB3C519E8C7}" type="presParOf" srcId="{3D3BE7D3-7B02-498C-9255-19F26C05F902}" destId="{5B6CD1AF-F0F6-4C98-A5B6-7690649E2F6C}" srcOrd="22" destOrd="0" presId="urn:microsoft.com/office/officeart/2005/8/layout/cycle5"/>
    <dgm:cxn modelId="{0C120FF8-7DE8-477A-94D2-C68D51264D61}" type="presParOf" srcId="{3D3BE7D3-7B02-498C-9255-19F26C05F902}" destId="{7748083F-519B-497A-B6C0-3591F8749663}" srcOrd="23" destOrd="0" presId="urn:microsoft.com/office/officeart/2005/8/layout/cycle5"/>
    <dgm:cxn modelId="{15F7264A-2163-49AE-AF68-152D5C80A474}" type="presParOf" srcId="{3D3BE7D3-7B02-498C-9255-19F26C05F902}" destId="{A4FC3357-731A-41DD-A254-8E2E2CEEB28D}" srcOrd="24" destOrd="0" presId="urn:microsoft.com/office/officeart/2005/8/layout/cycle5"/>
    <dgm:cxn modelId="{5ADBB51B-EA85-487D-ACCC-7488229A2A5D}" type="presParOf" srcId="{3D3BE7D3-7B02-498C-9255-19F26C05F902}" destId="{85D42D65-669E-4ECD-812C-EDFB3347DF66}" srcOrd="25" destOrd="0" presId="urn:microsoft.com/office/officeart/2005/8/layout/cycle5"/>
    <dgm:cxn modelId="{E7ABE809-93E4-44A6-924C-E1B780FF79BC}" type="presParOf" srcId="{3D3BE7D3-7B02-498C-9255-19F26C05F902}" destId="{F42E30D7-8B17-4FE3-86A3-F58BCEB3FB91}" srcOrd="26" destOrd="0" presId="urn:microsoft.com/office/officeart/2005/8/layout/cycle5"/>
    <dgm:cxn modelId="{185E5037-79AF-4361-8C9B-DF8D2C8B519F}" type="presParOf" srcId="{3D3BE7D3-7B02-498C-9255-19F26C05F902}" destId="{E40F8D91-E99E-4281-A8CC-8590A58808C8}" srcOrd="27" destOrd="0" presId="urn:microsoft.com/office/officeart/2005/8/layout/cycle5"/>
    <dgm:cxn modelId="{19D63829-F384-41E5-BD3E-F9D65F2B9667}" type="presParOf" srcId="{3D3BE7D3-7B02-498C-9255-19F26C05F902}" destId="{E6B74344-BC07-43EC-8656-AEAA75BF4DF9}" srcOrd="28" destOrd="0" presId="urn:microsoft.com/office/officeart/2005/8/layout/cycle5"/>
    <dgm:cxn modelId="{16715BA0-B531-48D5-8D73-185EDBF1A8EF}" type="presParOf" srcId="{3D3BE7D3-7B02-498C-9255-19F26C05F902}" destId="{FA50335C-77D7-4F5A-B25A-6E0F0DEDF5B2}" srcOrd="29" destOrd="0" presId="urn:microsoft.com/office/officeart/2005/8/layout/cycle5"/>
    <dgm:cxn modelId="{5FA728BA-368C-46DD-910A-64D605F40675}" type="presParOf" srcId="{3D3BE7D3-7B02-498C-9255-19F26C05F902}" destId="{96A6BAF5-92DF-4679-B873-5D5389D6A1FA}" srcOrd="30" destOrd="0" presId="urn:microsoft.com/office/officeart/2005/8/layout/cycle5"/>
    <dgm:cxn modelId="{72261A32-C8AD-45CD-ADDC-168709D5CF23}" type="presParOf" srcId="{3D3BE7D3-7B02-498C-9255-19F26C05F902}" destId="{ADA01377-D71D-4E4E-838D-6AF03A659C09}" srcOrd="31" destOrd="0" presId="urn:microsoft.com/office/officeart/2005/8/layout/cycle5"/>
    <dgm:cxn modelId="{EBF41E99-C9B8-4E0E-9AC9-2ED58E04DF30}" type="presParOf" srcId="{3D3BE7D3-7B02-498C-9255-19F26C05F902}" destId="{A7A631F0-7363-4E36-A896-8168F1A066A5}" srcOrd="32" destOrd="0" presId="urn:microsoft.com/office/officeart/2005/8/layout/cycle5"/>
    <dgm:cxn modelId="{7FB49844-699C-48E9-A261-6BB9A375EA36}" type="presParOf" srcId="{3D3BE7D3-7B02-498C-9255-19F26C05F902}" destId="{C70C71AF-6565-477E-8490-A50BD9A84816}" srcOrd="33" destOrd="0" presId="urn:microsoft.com/office/officeart/2005/8/layout/cycle5"/>
    <dgm:cxn modelId="{3D56FE4B-CB2E-4F64-BCD5-6D740816D710}" type="presParOf" srcId="{3D3BE7D3-7B02-498C-9255-19F26C05F902}" destId="{81470580-9824-453D-8E88-C677054532C6}" srcOrd="34" destOrd="0" presId="urn:microsoft.com/office/officeart/2005/8/layout/cycle5"/>
    <dgm:cxn modelId="{46645148-4ED4-4E3F-A625-E7E344F0F098}" type="presParOf" srcId="{3D3BE7D3-7B02-498C-9255-19F26C05F902}" destId="{0B0B8FCE-24F5-4A86-9960-9011D11A1EE7}" srcOrd="35" destOrd="0" presId="urn:microsoft.com/office/officeart/2005/8/layout/cycle5"/>
    <dgm:cxn modelId="{CC5204AD-BCA9-43C6-A98B-B738191EAF0D}" type="presParOf" srcId="{3D3BE7D3-7B02-498C-9255-19F26C05F902}" destId="{F02ADD30-1532-44DD-B3A1-B50B62027473}" srcOrd="36" destOrd="0" presId="urn:microsoft.com/office/officeart/2005/8/layout/cycle5"/>
    <dgm:cxn modelId="{D214E00E-BB8C-484B-9299-0717E744B469}" type="presParOf" srcId="{3D3BE7D3-7B02-498C-9255-19F26C05F902}" destId="{DEC640E8-10D6-47D0-9867-296634462EF2}" srcOrd="37" destOrd="0" presId="urn:microsoft.com/office/officeart/2005/8/layout/cycle5"/>
    <dgm:cxn modelId="{0ECF8CE9-C676-441E-9520-8FE2378A31AA}" type="presParOf" srcId="{3D3BE7D3-7B02-498C-9255-19F26C05F902}" destId="{8C10BD0A-9FA5-4241-9D67-36C46CBC2533}" srcOrd="38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E5A3373-BF3B-4CF5-97FD-FC147A923C45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51DE66A-44E8-4DC6-96AF-7306CA147F8B}">
      <dgm:prSet/>
      <dgm:spPr/>
      <dgm:t>
        <a:bodyPr/>
        <a:lstStyle/>
        <a:p>
          <a:r>
            <a:rPr lang="en-GB" b="1"/>
            <a:t>Total Funding Needed: £35,000</a:t>
          </a:r>
          <a:endParaRPr lang="en-US"/>
        </a:p>
      </dgm:t>
    </dgm:pt>
    <dgm:pt modelId="{24C88E83-9322-4263-B0D2-F9F1B0E869E2}" type="parTrans" cxnId="{DC8BA7B7-6964-494F-B34F-AF76D773C480}">
      <dgm:prSet/>
      <dgm:spPr/>
      <dgm:t>
        <a:bodyPr/>
        <a:lstStyle/>
        <a:p>
          <a:endParaRPr lang="en-US"/>
        </a:p>
      </dgm:t>
    </dgm:pt>
    <dgm:pt modelId="{06C58BA6-F21E-4BEA-B138-9837FFA18AFA}" type="sibTrans" cxnId="{DC8BA7B7-6964-494F-B34F-AF76D773C480}">
      <dgm:prSet/>
      <dgm:spPr/>
      <dgm:t>
        <a:bodyPr/>
        <a:lstStyle/>
        <a:p>
          <a:endParaRPr lang="en-US"/>
        </a:p>
      </dgm:t>
    </dgm:pt>
    <dgm:pt modelId="{D281E8A6-6A5D-46F5-BD70-8DD454DCF2E3}">
      <dgm:prSet/>
      <dgm:spPr/>
      <dgm:t>
        <a:bodyPr/>
        <a:lstStyle/>
        <a:p>
          <a:r>
            <a:rPr lang="en-GB" b="1"/>
            <a:t>Funding Breakdown</a:t>
          </a:r>
          <a:endParaRPr lang="en-US"/>
        </a:p>
      </dgm:t>
    </dgm:pt>
    <dgm:pt modelId="{0244DFB2-25EA-4B7F-8BFE-139BFEA6E85A}" type="parTrans" cxnId="{68414A67-A7E6-4F1A-8C9D-C695AE041DEB}">
      <dgm:prSet/>
      <dgm:spPr/>
      <dgm:t>
        <a:bodyPr/>
        <a:lstStyle/>
        <a:p>
          <a:endParaRPr lang="en-US"/>
        </a:p>
      </dgm:t>
    </dgm:pt>
    <dgm:pt modelId="{9330D6CC-903A-414A-9645-7DE6082FFD9F}" type="sibTrans" cxnId="{68414A67-A7E6-4F1A-8C9D-C695AE041DEB}">
      <dgm:prSet/>
      <dgm:spPr/>
      <dgm:t>
        <a:bodyPr/>
        <a:lstStyle/>
        <a:p>
          <a:endParaRPr lang="en-US"/>
        </a:p>
      </dgm:t>
    </dgm:pt>
    <dgm:pt modelId="{91B6A195-924C-4CC0-8AF8-CF929B87DFB6}">
      <dgm:prSet/>
      <dgm:spPr/>
      <dgm:t>
        <a:bodyPr/>
        <a:lstStyle/>
        <a:p>
          <a:r>
            <a:rPr lang="en-GB"/>
            <a:t>Property lease &amp; renovation: </a:t>
          </a:r>
          <a:r>
            <a:rPr lang="en-GB" b="1"/>
            <a:t>£10,000</a:t>
          </a:r>
          <a:endParaRPr lang="en-US"/>
        </a:p>
      </dgm:t>
    </dgm:pt>
    <dgm:pt modelId="{4D1004C8-F167-489A-8CB0-FE0CE9DACC1D}" type="parTrans" cxnId="{75544B2B-CF1D-4321-A10F-9D582F0592E2}">
      <dgm:prSet/>
      <dgm:spPr/>
      <dgm:t>
        <a:bodyPr/>
        <a:lstStyle/>
        <a:p>
          <a:endParaRPr lang="en-US"/>
        </a:p>
      </dgm:t>
    </dgm:pt>
    <dgm:pt modelId="{E9BAF663-FEFE-4D83-9FF2-004467A390BD}" type="sibTrans" cxnId="{75544B2B-CF1D-4321-A10F-9D582F0592E2}">
      <dgm:prSet/>
      <dgm:spPr/>
      <dgm:t>
        <a:bodyPr/>
        <a:lstStyle/>
        <a:p>
          <a:endParaRPr lang="en-US"/>
        </a:p>
      </dgm:t>
    </dgm:pt>
    <dgm:pt modelId="{896ED5F4-E586-4DF2-97A0-22026798B123}">
      <dgm:prSet/>
      <dgm:spPr/>
      <dgm:t>
        <a:bodyPr/>
        <a:lstStyle/>
        <a:p>
          <a:r>
            <a:rPr lang="en-GB"/>
            <a:t>Furniture &amp; fixtures: </a:t>
          </a:r>
          <a:r>
            <a:rPr lang="en-GB" b="1"/>
            <a:t>£7,000</a:t>
          </a:r>
          <a:endParaRPr lang="en-US"/>
        </a:p>
      </dgm:t>
    </dgm:pt>
    <dgm:pt modelId="{EBD4AA26-8731-4E14-A68A-89D9F8808317}" type="parTrans" cxnId="{79DF1F6C-6FE1-4BB6-8B5D-D04AFAE9FC23}">
      <dgm:prSet/>
      <dgm:spPr/>
      <dgm:t>
        <a:bodyPr/>
        <a:lstStyle/>
        <a:p>
          <a:endParaRPr lang="en-US"/>
        </a:p>
      </dgm:t>
    </dgm:pt>
    <dgm:pt modelId="{908E9EC6-8A50-43DB-9136-76988975AD99}" type="sibTrans" cxnId="{79DF1F6C-6FE1-4BB6-8B5D-D04AFAE9FC23}">
      <dgm:prSet/>
      <dgm:spPr/>
      <dgm:t>
        <a:bodyPr/>
        <a:lstStyle/>
        <a:p>
          <a:endParaRPr lang="en-US"/>
        </a:p>
      </dgm:t>
    </dgm:pt>
    <dgm:pt modelId="{43213E2B-DFAA-4C4A-891A-B6AAA5C9E836}">
      <dgm:prSet/>
      <dgm:spPr/>
      <dgm:t>
        <a:bodyPr/>
        <a:lstStyle/>
        <a:p>
          <a:r>
            <a:rPr lang="en-GB"/>
            <a:t>Café equipment: </a:t>
          </a:r>
          <a:r>
            <a:rPr lang="en-GB" b="1"/>
            <a:t>£5,000</a:t>
          </a:r>
          <a:endParaRPr lang="en-US"/>
        </a:p>
      </dgm:t>
    </dgm:pt>
    <dgm:pt modelId="{274CA684-CCA2-44B3-9A61-9D96D6515210}" type="parTrans" cxnId="{C36A4822-D743-47D7-A958-043E7D400CA0}">
      <dgm:prSet/>
      <dgm:spPr/>
      <dgm:t>
        <a:bodyPr/>
        <a:lstStyle/>
        <a:p>
          <a:endParaRPr lang="en-US"/>
        </a:p>
      </dgm:t>
    </dgm:pt>
    <dgm:pt modelId="{63F378B3-8576-4E71-9ABF-CB5EB1712193}" type="sibTrans" cxnId="{C36A4822-D743-47D7-A958-043E7D400CA0}">
      <dgm:prSet/>
      <dgm:spPr/>
      <dgm:t>
        <a:bodyPr/>
        <a:lstStyle/>
        <a:p>
          <a:endParaRPr lang="en-US"/>
        </a:p>
      </dgm:t>
    </dgm:pt>
    <dgm:pt modelId="{6C8D01D1-C921-407C-903D-DD4A1B39936D}">
      <dgm:prSet/>
      <dgm:spPr/>
      <dgm:t>
        <a:bodyPr/>
        <a:lstStyle/>
        <a:p>
          <a:r>
            <a:rPr lang="en-GB"/>
            <a:t>Initial book inventory: </a:t>
          </a:r>
          <a:r>
            <a:rPr lang="en-GB" b="1"/>
            <a:t>£3,000</a:t>
          </a:r>
          <a:endParaRPr lang="en-US"/>
        </a:p>
      </dgm:t>
    </dgm:pt>
    <dgm:pt modelId="{83E2F133-04DA-415E-BEAB-AA7CEE9BA6C8}" type="parTrans" cxnId="{AAAE3A40-F59C-4978-81E0-2F3B9E5CEEE7}">
      <dgm:prSet/>
      <dgm:spPr/>
      <dgm:t>
        <a:bodyPr/>
        <a:lstStyle/>
        <a:p>
          <a:endParaRPr lang="en-US"/>
        </a:p>
      </dgm:t>
    </dgm:pt>
    <dgm:pt modelId="{F5269E02-AE54-45F9-AF9A-3DBB87607C38}" type="sibTrans" cxnId="{AAAE3A40-F59C-4978-81E0-2F3B9E5CEEE7}">
      <dgm:prSet/>
      <dgm:spPr/>
      <dgm:t>
        <a:bodyPr/>
        <a:lstStyle/>
        <a:p>
          <a:endParaRPr lang="en-US"/>
        </a:p>
      </dgm:t>
    </dgm:pt>
    <dgm:pt modelId="{1DF21D09-E771-469E-8F52-453DF4A1100B}">
      <dgm:prSet/>
      <dgm:spPr/>
      <dgm:t>
        <a:bodyPr/>
        <a:lstStyle/>
        <a:p>
          <a:r>
            <a:rPr lang="en-GB"/>
            <a:t>Marketing &amp; website: </a:t>
          </a:r>
          <a:r>
            <a:rPr lang="en-GB" b="1"/>
            <a:t>£2,000</a:t>
          </a:r>
          <a:endParaRPr lang="en-US"/>
        </a:p>
      </dgm:t>
    </dgm:pt>
    <dgm:pt modelId="{F162B6D7-42BE-462B-8ECD-130AA17799BC}" type="parTrans" cxnId="{319FC499-EE5F-4411-8C87-418D66433E1A}">
      <dgm:prSet/>
      <dgm:spPr/>
      <dgm:t>
        <a:bodyPr/>
        <a:lstStyle/>
        <a:p>
          <a:endParaRPr lang="en-US"/>
        </a:p>
      </dgm:t>
    </dgm:pt>
    <dgm:pt modelId="{070DC8A6-0095-4CFB-86DC-433930F623D4}" type="sibTrans" cxnId="{319FC499-EE5F-4411-8C87-418D66433E1A}">
      <dgm:prSet/>
      <dgm:spPr/>
      <dgm:t>
        <a:bodyPr/>
        <a:lstStyle/>
        <a:p>
          <a:endParaRPr lang="en-US"/>
        </a:p>
      </dgm:t>
    </dgm:pt>
    <dgm:pt modelId="{0C7AB84C-B9A5-4E9C-85AC-9D2E83BDE220}">
      <dgm:prSet/>
      <dgm:spPr/>
      <dgm:t>
        <a:bodyPr/>
        <a:lstStyle/>
        <a:p>
          <a:r>
            <a:rPr lang="en-GB"/>
            <a:t>Licences, insurance &amp; permits: </a:t>
          </a:r>
          <a:r>
            <a:rPr lang="en-GB" b="1"/>
            <a:t>£1,000</a:t>
          </a:r>
          <a:endParaRPr lang="en-US"/>
        </a:p>
      </dgm:t>
    </dgm:pt>
    <dgm:pt modelId="{88D00AC3-05A6-44B6-B8C8-8F7A344F3577}" type="parTrans" cxnId="{074E683C-8E16-4AFA-A905-7054276E2314}">
      <dgm:prSet/>
      <dgm:spPr/>
      <dgm:t>
        <a:bodyPr/>
        <a:lstStyle/>
        <a:p>
          <a:endParaRPr lang="en-US"/>
        </a:p>
      </dgm:t>
    </dgm:pt>
    <dgm:pt modelId="{D68F33DC-0F3F-4318-A087-8FC5792E350F}" type="sibTrans" cxnId="{074E683C-8E16-4AFA-A905-7054276E2314}">
      <dgm:prSet/>
      <dgm:spPr/>
      <dgm:t>
        <a:bodyPr/>
        <a:lstStyle/>
        <a:p>
          <a:endParaRPr lang="en-US"/>
        </a:p>
      </dgm:t>
    </dgm:pt>
    <dgm:pt modelId="{01BC15AB-7A50-4064-8711-78BA1BD6AECC}">
      <dgm:prSet/>
      <dgm:spPr/>
      <dgm:t>
        <a:bodyPr/>
        <a:lstStyle/>
        <a:p>
          <a:r>
            <a:rPr lang="en-GB"/>
            <a:t>Working capital (first 3 months): </a:t>
          </a:r>
          <a:r>
            <a:rPr lang="en-GB" b="1"/>
            <a:t>£7,000</a:t>
          </a:r>
          <a:endParaRPr lang="en-US"/>
        </a:p>
      </dgm:t>
    </dgm:pt>
    <dgm:pt modelId="{D9A2AB52-506C-471C-B426-9B6A38A7BDE7}" type="parTrans" cxnId="{E3CC6AD8-D172-4248-B9E0-79BD5C20E070}">
      <dgm:prSet/>
      <dgm:spPr/>
      <dgm:t>
        <a:bodyPr/>
        <a:lstStyle/>
        <a:p>
          <a:endParaRPr lang="en-US"/>
        </a:p>
      </dgm:t>
    </dgm:pt>
    <dgm:pt modelId="{F109CA05-FAB5-4B12-842A-E0566A1F89AC}" type="sibTrans" cxnId="{E3CC6AD8-D172-4248-B9E0-79BD5C20E070}">
      <dgm:prSet/>
      <dgm:spPr/>
      <dgm:t>
        <a:bodyPr/>
        <a:lstStyle/>
        <a:p>
          <a:endParaRPr lang="en-US"/>
        </a:p>
      </dgm:t>
    </dgm:pt>
    <dgm:pt modelId="{2435D93E-5C79-4F70-A84B-9A92E04948DA}" type="pres">
      <dgm:prSet presAssocID="{EE5A3373-BF3B-4CF5-97FD-FC147A923C45}" presName="Name0" presStyleCnt="0">
        <dgm:presLayoutVars>
          <dgm:dir/>
          <dgm:resizeHandles val="exact"/>
        </dgm:presLayoutVars>
      </dgm:prSet>
      <dgm:spPr/>
    </dgm:pt>
    <dgm:pt modelId="{E1E13872-14CE-4E50-99CE-4E24E71C44E7}" type="pres">
      <dgm:prSet presAssocID="{EE5A3373-BF3B-4CF5-97FD-FC147A923C45}" presName="cycle" presStyleCnt="0"/>
      <dgm:spPr/>
    </dgm:pt>
    <dgm:pt modelId="{95413C0D-E2A9-4A7B-BA29-0F03EB24AE1F}" type="pres">
      <dgm:prSet presAssocID="{B51DE66A-44E8-4DC6-96AF-7306CA147F8B}" presName="nodeFirstNode" presStyleLbl="node1" presStyleIdx="0" presStyleCnt="9">
        <dgm:presLayoutVars>
          <dgm:bulletEnabled val="1"/>
        </dgm:presLayoutVars>
      </dgm:prSet>
      <dgm:spPr/>
    </dgm:pt>
    <dgm:pt modelId="{8BB91693-FCE8-4CD4-B963-CAFFBB95C2F6}" type="pres">
      <dgm:prSet presAssocID="{06C58BA6-F21E-4BEA-B138-9837FFA18AFA}" presName="sibTransFirstNode" presStyleLbl="bgShp" presStyleIdx="0" presStyleCnt="1"/>
      <dgm:spPr/>
    </dgm:pt>
    <dgm:pt modelId="{29A5EB22-0B8E-4B84-AF60-4CFBE4EFBF7A}" type="pres">
      <dgm:prSet presAssocID="{D281E8A6-6A5D-46F5-BD70-8DD454DCF2E3}" presName="nodeFollowingNodes" presStyleLbl="node1" presStyleIdx="1" presStyleCnt="9">
        <dgm:presLayoutVars>
          <dgm:bulletEnabled val="1"/>
        </dgm:presLayoutVars>
      </dgm:prSet>
      <dgm:spPr/>
    </dgm:pt>
    <dgm:pt modelId="{073DFFB1-DC0D-4051-A1DA-4A3C3256F750}" type="pres">
      <dgm:prSet presAssocID="{91B6A195-924C-4CC0-8AF8-CF929B87DFB6}" presName="nodeFollowingNodes" presStyleLbl="node1" presStyleIdx="2" presStyleCnt="9">
        <dgm:presLayoutVars>
          <dgm:bulletEnabled val="1"/>
        </dgm:presLayoutVars>
      </dgm:prSet>
      <dgm:spPr/>
    </dgm:pt>
    <dgm:pt modelId="{FEDE609A-79D1-43CA-A40F-98439160FCAC}" type="pres">
      <dgm:prSet presAssocID="{896ED5F4-E586-4DF2-97A0-22026798B123}" presName="nodeFollowingNodes" presStyleLbl="node1" presStyleIdx="3" presStyleCnt="9">
        <dgm:presLayoutVars>
          <dgm:bulletEnabled val="1"/>
        </dgm:presLayoutVars>
      </dgm:prSet>
      <dgm:spPr/>
    </dgm:pt>
    <dgm:pt modelId="{0D2E3451-23A8-4F65-9B15-58A5FCCD879A}" type="pres">
      <dgm:prSet presAssocID="{43213E2B-DFAA-4C4A-891A-B6AAA5C9E836}" presName="nodeFollowingNodes" presStyleLbl="node1" presStyleIdx="4" presStyleCnt="9">
        <dgm:presLayoutVars>
          <dgm:bulletEnabled val="1"/>
        </dgm:presLayoutVars>
      </dgm:prSet>
      <dgm:spPr/>
    </dgm:pt>
    <dgm:pt modelId="{B9A45A61-0C2D-4CFD-BFE9-4EB7A46ED869}" type="pres">
      <dgm:prSet presAssocID="{6C8D01D1-C921-407C-903D-DD4A1B39936D}" presName="nodeFollowingNodes" presStyleLbl="node1" presStyleIdx="5" presStyleCnt="9">
        <dgm:presLayoutVars>
          <dgm:bulletEnabled val="1"/>
        </dgm:presLayoutVars>
      </dgm:prSet>
      <dgm:spPr/>
    </dgm:pt>
    <dgm:pt modelId="{900A8428-B5EE-40ED-9E8A-BDBC271F2940}" type="pres">
      <dgm:prSet presAssocID="{1DF21D09-E771-469E-8F52-453DF4A1100B}" presName="nodeFollowingNodes" presStyleLbl="node1" presStyleIdx="6" presStyleCnt="9">
        <dgm:presLayoutVars>
          <dgm:bulletEnabled val="1"/>
        </dgm:presLayoutVars>
      </dgm:prSet>
      <dgm:spPr/>
    </dgm:pt>
    <dgm:pt modelId="{3F84B402-DC8B-45D6-80B8-662217306604}" type="pres">
      <dgm:prSet presAssocID="{0C7AB84C-B9A5-4E9C-85AC-9D2E83BDE220}" presName="nodeFollowingNodes" presStyleLbl="node1" presStyleIdx="7" presStyleCnt="9">
        <dgm:presLayoutVars>
          <dgm:bulletEnabled val="1"/>
        </dgm:presLayoutVars>
      </dgm:prSet>
      <dgm:spPr/>
    </dgm:pt>
    <dgm:pt modelId="{015B4D00-6EF1-4176-8F13-85A57301C319}" type="pres">
      <dgm:prSet presAssocID="{01BC15AB-7A50-4064-8711-78BA1BD6AECC}" presName="nodeFollowingNodes" presStyleLbl="node1" presStyleIdx="8" presStyleCnt="9">
        <dgm:presLayoutVars>
          <dgm:bulletEnabled val="1"/>
        </dgm:presLayoutVars>
      </dgm:prSet>
      <dgm:spPr/>
    </dgm:pt>
  </dgm:ptLst>
  <dgm:cxnLst>
    <dgm:cxn modelId="{AD5DA10E-7019-42E9-A9BC-B43F529F50F6}" type="presOf" srcId="{6C8D01D1-C921-407C-903D-DD4A1B39936D}" destId="{B9A45A61-0C2D-4CFD-BFE9-4EB7A46ED869}" srcOrd="0" destOrd="0" presId="urn:microsoft.com/office/officeart/2005/8/layout/cycle3"/>
    <dgm:cxn modelId="{C36A4822-D743-47D7-A958-043E7D400CA0}" srcId="{EE5A3373-BF3B-4CF5-97FD-FC147A923C45}" destId="{43213E2B-DFAA-4C4A-891A-B6AAA5C9E836}" srcOrd="4" destOrd="0" parTransId="{274CA684-CCA2-44B3-9A61-9D96D6515210}" sibTransId="{63F378B3-8576-4E71-9ABF-CB5EB1712193}"/>
    <dgm:cxn modelId="{83D2C023-24B5-40D5-A4AE-17BDCFA5FC7C}" type="presOf" srcId="{896ED5F4-E586-4DF2-97A0-22026798B123}" destId="{FEDE609A-79D1-43CA-A40F-98439160FCAC}" srcOrd="0" destOrd="0" presId="urn:microsoft.com/office/officeart/2005/8/layout/cycle3"/>
    <dgm:cxn modelId="{75544B2B-CF1D-4321-A10F-9D582F0592E2}" srcId="{EE5A3373-BF3B-4CF5-97FD-FC147A923C45}" destId="{91B6A195-924C-4CC0-8AF8-CF929B87DFB6}" srcOrd="2" destOrd="0" parTransId="{4D1004C8-F167-489A-8CB0-FE0CE9DACC1D}" sibTransId="{E9BAF663-FEFE-4D83-9FF2-004467A390BD}"/>
    <dgm:cxn modelId="{074E683C-8E16-4AFA-A905-7054276E2314}" srcId="{EE5A3373-BF3B-4CF5-97FD-FC147A923C45}" destId="{0C7AB84C-B9A5-4E9C-85AC-9D2E83BDE220}" srcOrd="7" destOrd="0" parTransId="{88D00AC3-05A6-44B6-B8C8-8F7A344F3577}" sibTransId="{D68F33DC-0F3F-4318-A087-8FC5792E350F}"/>
    <dgm:cxn modelId="{AAAE3A40-F59C-4978-81E0-2F3B9E5CEEE7}" srcId="{EE5A3373-BF3B-4CF5-97FD-FC147A923C45}" destId="{6C8D01D1-C921-407C-903D-DD4A1B39936D}" srcOrd="5" destOrd="0" parTransId="{83E2F133-04DA-415E-BEAB-AA7CEE9BA6C8}" sibTransId="{F5269E02-AE54-45F9-AF9A-3DBB87607C38}"/>
    <dgm:cxn modelId="{5B5D9C5F-E120-45E8-AC58-81DAAFA14432}" type="presOf" srcId="{D281E8A6-6A5D-46F5-BD70-8DD454DCF2E3}" destId="{29A5EB22-0B8E-4B84-AF60-4CFBE4EFBF7A}" srcOrd="0" destOrd="0" presId="urn:microsoft.com/office/officeart/2005/8/layout/cycle3"/>
    <dgm:cxn modelId="{F3042042-602A-41AF-BCC0-3DE6D1575AFF}" type="presOf" srcId="{01BC15AB-7A50-4064-8711-78BA1BD6AECC}" destId="{015B4D00-6EF1-4176-8F13-85A57301C319}" srcOrd="0" destOrd="0" presId="urn:microsoft.com/office/officeart/2005/8/layout/cycle3"/>
    <dgm:cxn modelId="{68414A67-A7E6-4F1A-8C9D-C695AE041DEB}" srcId="{EE5A3373-BF3B-4CF5-97FD-FC147A923C45}" destId="{D281E8A6-6A5D-46F5-BD70-8DD454DCF2E3}" srcOrd="1" destOrd="0" parTransId="{0244DFB2-25EA-4B7F-8BFE-139BFEA6E85A}" sibTransId="{9330D6CC-903A-414A-9645-7DE6082FFD9F}"/>
    <dgm:cxn modelId="{3E2CDD4B-F57B-4B41-9579-783F73598FB5}" type="presOf" srcId="{1DF21D09-E771-469E-8F52-453DF4A1100B}" destId="{900A8428-B5EE-40ED-9E8A-BDBC271F2940}" srcOrd="0" destOrd="0" presId="urn:microsoft.com/office/officeart/2005/8/layout/cycle3"/>
    <dgm:cxn modelId="{79DF1F6C-6FE1-4BB6-8B5D-D04AFAE9FC23}" srcId="{EE5A3373-BF3B-4CF5-97FD-FC147A923C45}" destId="{896ED5F4-E586-4DF2-97A0-22026798B123}" srcOrd="3" destOrd="0" parTransId="{EBD4AA26-8731-4E14-A68A-89D9F8808317}" sibTransId="{908E9EC6-8A50-43DB-9136-76988975AD99}"/>
    <dgm:cxn modelId="{4782B76C-92B1-4F63-B86F-72CAADE650B0}" type="presOf" srcId="{0C7AB84C-B9A5-4E9C-85AC-9D2E83BDE220}" destId="{3F84B402-DC8B-45D6-80B8-662217306604}" srcOrd="0" destOrd="0" presId="urn:microsoft.com/office/officeart/2005/8/layout/cycle3"/>
    <dgm:cxn modelId="{EF4B776E-9AF5-4A8E-997B-8324A27339E0}" type="presOf" srcId="{43213E2B-DFAA-4C4A-891A-B6AAA5C9E836}" destId="{0D2E3451-23A8-4F65-9B15-58A5FCCD879A}" srcOrd="0" destOrd="0" presId="urn:microsoft.com/office/officeart/2005/8/layout/cycle3"/>
    <dgm:cxn modelId="{319FC499-EE5F-4411-8C87-418D66433E1A}" srcId="{EE5A3373-BF3B-4CF5-97FD-FC147A923C45}" destId="{1DF21D09-E771-469E-8F52-453DF4A1100B}" srcOrd="6" destOrd="0" parTransId="{F162B6D7-42BE-462B-8ECD-130AA17799BC}" sibTransId="{070DC8A6-0095-4CFB-86DC-433930F623D4}"/>
    <dgm:cxn modelId="{E1EB269B-A6E7-431B-B560-5E4A43D58E29}" type="presOf" srcId="{06C58BA6-F21E-4BEA-B138-9837FFA18AFA}" destId="{8BB91693-FCE8-4CD4-B963-CAFFBB95C2F6}" srcOrd="0" destOrd="0" presId="urn:microsoft.com/office/officeart/2005/8/layout/cycle3"/>
    <dgm:cxn modelId="{998E58B6-2E53-4CF3-9A56-70B725D4D6FD}" type="presOf" srcId="{B51DE66A-44E8-4DC6-96AF-7306CA147F8B}" destId="{95413C0D-E2A9-4A7B-BA29-0F03EB24AE1F}" srcOrd="0" destOrd="0" presId="urn:microsoft.com/office/officeart/2005/8/layout/cycle3"/>
    <dgm:cxn modelId="{DC8BA7B7-6964-494F-B34F-AF76D773C480}" srcId="{EE5A3373-BF3B-4CF5-97FD-FC147A923C45}" destId="{B51DE66A-44E8-4DC6-96AF-7306CA147F8B}" srcOrd="0" destOrd="0" parTransId="{24C88E83-9322-4263-B0D2-F9F1B0E869E2}" sibTransId="{06C58BA6-F21E-4BEA-B138-9837FFA18AFA}"/>
    <dgm:cxn modelId="{7737E8D4-692C-4216-82BC-57E95E60A1E9}" type="presOf" srcId="{EE5A3373-BF3B-4CF5-97FD-FC147A923C45}" destId="{2435D93E-5C79-4F70-A84B-9A92E04948DA}" srcOrd="0" destOrd="0" presId="urn:microsoft.com/office/officeart/2005/8/layout/cycle3"/>
    <dgm:cxn modelId="{E3CC6AD8-D172-4248-B9E0-79BD5C20E070}" srcId="{EE5A3373-BF3B-4CF5-97FD-FC147A923C45}" destId="{01BC15AB-7A50-4064-8711-78BA1BD6AECC}" srcOrd="8" destOrd="0" parTransId="{D9A2AB52-506C-471C-B426-9B6A38A7BDE7}" sibTransId="{F109CA05-FAB5-4B12-842A-E0566A1F89AC}"/>
    <dgm:cxn modelId="{047F08E4-CC1F-40E6-BD26-283708AA79B2}" type="presOf" srcId="{91B6A195-924C-4CC0-8AF8-CF929B87DFB6}" destId="{073DFFB1-DC0D-4051-A1DA-4A3C3256F750}" srcOrd="0" destOrd="0" presId="urn:microsoft.com/office/officeart/2005/8/layout/cycle3"/>
    <dgm:cxn modelId="{785FCDB5-2C06-4EEB-8A62-129B2746738C}" type="presParOf" srcId="{2435D93E-5C79-4F70-A84B-9A92E04948DA}" destId="{E1E13872-14CE-4E50-99CE-4E24E71C44E7}" srcOrd="0" destOrd="0" presId="urn:microsoft.com/office/officeart/2005/8/layout/cycle3"/>
    <dgm:cxn modelId="{2CD53553-818B-47F7-B11B-67ECC3DD3862}" type="presParOf" srcId="{E1E13872-14CE-4E50-99CE-4E24E71C44E7}" destId="{95413C0D-E2A9-4A7B-BA29-0F03EB24AE1F}" srcOrd="0" destOrd="0" presId="urn:microsoft.com/office/officeart/2005/8/layout/cycle3"/>
    <dgm:cxn modelId="{B458166C-DAAC-493B-B730-340C8848E669}" type="presParOf" srcId="{E1E13872-14CE-4E50-99CE-4E24E71C44E7}" destId="{8BB91693-FCE8-4CD4-B963-CAFFBB95C2F6}" srcOrd="1" destOrd="0" presId="urn:microsoft.com/office/officeart/2005/8/layout/cycle3"/>
    <dgm:cxn modelId="{C9C04A82-9C12-4D0E-98D6-237003A8E9B9}" type="presParOf" srcId="{E1E13872-14CE-4E50-99CE-4E24E71C44E7}" destId="{29A5EB22-0B8E-4B84-AF60-4CFBE4EFBF7A}" srcOrd="2" destOrd="0" presId="urn:microsoft.com/office/officeart/2005/8/layout/cycle3"/>
    <dgm:cxn modelId="{2C604E48-AECA-4C51-BCA2-69AD64017B6A}" type="presParOf" srcId="{E1E13872-14CE-4E50-99CE-4E24E71C44E7}" destId="{073DFFB1-DC0D-4051-A1DA-4A3C3256F750}" srcOrd="3" destOrd="0" presId="urn:microsoft.com/office/officeart/2005/8/layout/cycle3"/>
    <dgm:cxn modelId="{0E1F726E-D471-4C42-9CBE-ED5A5101D861}" type="presParOf" srcId="{E1E13872-14CE-4E50-99CE-4E24E71C44E7}" destId="{FEDE609A-79D1-43CA-A40F-98439160FCAC}" srcOrd="4" destOrd="0" presId="urn:microsoft.com/office/officeart/2005/8/layout/cycle3"/>
    <dgm:cxn modelId="{5DF0750F-A526-471E-97C0-2FA47FAC5691}" type="presParOf" srcId="{E1E13872-14CE-4E50-99CE-4E24E71C44E7}" destId="{0D2E3451-23A8-4F65-9B15-58A5FCCD879A}" srcOrd="5" destOrd="0" presId="urn:microsoft.com/office/officeart/2005/8/layout/cycle3"/>
    <dgm:cxn modelId="{573B5494-5FD5-4054-8E6E-C9489A4E2177}" type="presParOf" srcId="{E1E13872-14CE-4E50-99CE-4E24E71C44E7}" destId="{B9A45A61-0C2D-4CFD-BFE9-4EB7A46ED869}" srcOrd="6" destOrd="0" presId="urn:microsoft.com/office/officeart/2005/8/layout/cycle3"/>
    <dgm:cxn modelId="{9096ACFD-9089-42A9-973B-2EBAAFA42FBC}" type="presParOf" srcId="{E1E13872-14CE-4E50-99CE-4E24E71C44E7}" destId="{900A8428-B5EE-40ED-9E8A-BDBC271F2940}" srcOrd="7" destOrd="0" presId="urn:microsoft.com/office/officeart/2005/8/layout/cycle3"/>
    <dgm:cxn modelId="{60D387BB-D460-4CCC-A6D8-AD85FF281874}" type="presParOf" srcId="{E1E13872-14CE-4E50-99CE-4E24E71C44E7}" destId="{3F84B402-DC8B-45D6-80B8-662217306604}" srcOrd="8" destOrd="0" presId="urn:microsoft.com/office/officeart/2005/8/layout/cycle3"/>
    <dgm:cxn modelId="{F637D355-F7AE-4AF2-9D33-A388A41C0D49}" type="presParOf" srcId="{E1E13872-14CE-4E50-99CE-4E24E71C44E7}" destId="{015B4D00-6EF1-4176-8F13-85A57301C319}" srcOrd="9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2E58889-EC83-4CF8-81BF-77207706E73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B662749-DD40-4980-9AEA-34A0B84ED8EC}">
      <dgm:prSet/>
      <dgm:spPr/>
      <dgm:t>
        <a:bodyPr/>
        <a:lstStyle/>
        <a:p>
          <a:r>
            <a:rPr lang="en-GB" b="1"/>
            <a:t>Expense						Monthly Cost</a:t>
          </a:r>
          <a:endParaRPr lang="en-US"/>
        </a:p>
      </dgm:t>
    </dgm:pt>
    <dgm:pt modelId="{10F9DB77-C65D-4FBB-8861-C10622612D2A}" type="parTrans" cxnId="{6C178C0C-78F3-454C-8915-A027C9D2ABDC}">
      <dgm:prSet/>
      <dgm:spPr/>
      <dgm:t>
        <a:bodyPr/>
        <a:lstStyle/>
        <a:p>
          <a:endParaRPr lang="en-US"/>
        </a:p>
      </dgm:t>
    </dgm:pt>
    <dgm:pt modelId="{9A65BE8C-BD51-4E39-AA82-2111A01C48AF}" type="sibTrans" cxnId="{6C178C0C-78F3-454C-8915-A027C9D2ABDC}">
      <dgm:prSet/>
      <dgm:spPr/>
      <dgm:t>
        <a:bodyPr/>
        <a:lstStyle/>
        <a:p>
          <a:endParaRPr lang="en-US"/>
        </a:p>
      </dgm:t>
    </dgm:pt>
    <dgm:pt modelId="{78FD58E8-8027-42F9-9542-D4DDEA01565E}">
      <dgm:prSet/>
      <dgm:spPr/>
      <dgm:t>
        <a:bodyPr/>
        <a:lstStyle/>
        <a:p>
          <a:r>
            <a:rPr lang="en-GB"/>
            <a:t>Rent &amp; Utilities					2,000</a:t>
          </a:r>
          <a:endParaRPr lang="en-US"/>
        </a:p>
      </dgm:t>
    </dgm:pt>
    <dgm:pt modelId="{E7E44913-FDC4-4E5E-B816-750C9BC3F4DA}" type="parTrans" cxnId="{D8D85F5D-97FC-47FB-8560-9D5BD0150E12}">
      <dgm:prSet/>
      <dgm:spPr/>
      <dgm:t>
        <a:bodyPr/>
        <a:lstStyle/>
        <a:p>
          <a:endParaRPr lang="en-US"/>
        </a:p>
      </dgm:t>
    </dgm:pt>
    <dgm:pt modelId="{32662F9A-885A-443F-9CD5-5D61382FF469}" type="sibTrans" cxnId="{D8D85F5D-97FC-47FB-8560-9D5BD0150E12}">
      <dgm:prSet/>
      <dgm:spPr/>
      <dgm:t>
        <a:bodyPr/>
        <a:lstStyle/>
        <a:p>
          <a:endParaRPr lang="en-US"/>
        </a:p>
      </dgm:t>
    </dgm:pt>
    <dgm:pt modelId="{1E1AD5A3-1F42-4EE5-9651-3ECA6D810F9B}">
      <dgm:prSet/>
      <dgm:spPr/>
      <dgm:t>
        <a:bodyPr/>
        <a:lstStyle/>
        <a:p>
          <a:r>
            <a:rPr lang="en-GB"/>
            <a:t>Staff Wadges					3,000</a:t>
          </a:r>
          <a:endParaRPr lang="en-US"/>
        </a:p>
      </dgm:t>
    </dgm:pt>
    <dgm:pt modelId="{18700891-3989-40A1-9815-9A663A86651E}" type="parTrans" cxnId="{5EE9D519-8CCB-4DA3-A731-C660EA9B7325}">
      <dgm:prSet/>
      <dgm:spPr/>
      <dgm:t>
        <a:bodyPr/>
        <a:lstStyle/>
        <a:p>
          <a:endParaRPr lang="en-US"/>
        </a:p>
      </dgm:t>
    </dgm:pt>
    <dgm:pt modelId="{79CDC9E7-4EB2-46CB-8827-28C14B4760F3}" type="sibTrans" cxnId="{5EE9D519-8CCB-4DA3-A731-C660EA9B7325}">
      <dgm:prSet/>
      <dgm:spPr/>
      <dgm:t>
        <a:bodyPr/>
        <a:lstStyle/>
        <a:p>
          <a:endParaRPr lang="en-US"/>
        </a:p>
      </dgm:t>
    </dgm:pt>
    <dgm:pt modelId="{F722A469-A240-407C-B43B-65CB68CB06F3}">
      <dgm:prSet/>
      <dgm:spPr/>
      <dgm:t>
        <a:bodyPr/>
        <a:lstStyle/>
        <a:p>
          <a:r>
            <a:rPr lang="en-GB"/>
            <a:t>Inventory (coffee, books, snacks)	2,000</a:t>
          </a:r>
          <a:endParaRPr lang="en-US"/>
        </a:p>
      </dgm:t>
    </dgm:pt>
    <dgm:pt modelId="{91E37343-7E31-49D0-8463-E9ED6F5E5A09}" type="parTrans" cxnId="{EBDDA088-2973-4AE1-B685-ACCE352AB7A8}">
      <dgm:prSet/>
      <dgm:spPr/>
      <dgm:t>
        <a:bodyPr/>
        <a:lstStyle/>
        <a:p>
          <a:endParaRPr lang="en-US"/>
        </a:p>
      </dgm:t>
    </dgm:pt>
    <dgm:pt modelId="{970511D7-0935-4858-B288-94083D650045}" type="sibTrans" cxnId="{EBDDA088-2973-4AE1-B685-ACCE352AB7A8}">
      <dgm:prSet/>
      <dgm:spPr/>
      <dgm:t>
        <a:bodyPr/>
        <a:lstStyle/>
        <a:p>
          <a:endParaRPr lang="en-US"/>
        </a:p>
      </dgm:t>
    </dgm:pt>
    <dgm:pt modelId="{EDDA7867-0511-4FF5-A646-5795EF5D3863}">
      <dgm:prSet/>
      <dgm:spPr/>
      <dgm:t>
        <a:bodyPr/>
        <a:lstStyle/>
        <a:p>
          <a:r>
            <a:rPr lang="en-GB"/>
            <a:t>Marketing &amp; Events				500</a:t>
          </a:r>
          <a:endParaRPr lang="en-US"/>
        </a:p>
      </dgm:t>
    </dgm:pt>
    <dgm:pt modelId="{1B762BCA-A494-4928-B814-ABAB310FFA9E}" type="parTrans" cxnId="{CC6AFFD4-441D-445D-8D2B-DFCF4CA5294C}">
      <dgm:prSet/>
      <dgm:spPr/>
      <dgm:t>
        <a:bodyPr/>
        <a:lstStyle/>
        <a:p>
          <a:endParaRPr lang="en-US"/>
        </a:p>
      </dgm:t>
    </dgm:pt>
    <dgm:pt modelId="{5186D6DD-65F8-40C6-9276-620F4351D6D1}" type="sibTrans" cxnId="{CC6AFFD4-441D-445D-8D2B-DFCF4CA5294C}">
      <dgm:prSet/>
      <dgm:spPr/>
      <dgm:t>
        <a:bodyPr/>
        <a:lstStyle/>
        <a:p>
          <a:endParaRPr lang="en-US"/>
        </a:p>
      </dgm:t>
    </dgm:pt>
    <dgm:pt modelId="{2483C66B-EB1B-4094-9D58-3A9E3E136740}">
      <dgm:prSet/>
      <dgm:spPr/>
      <dgm:t>
        <a:bodyPr/>
        <a:lstStyle/>
        <a:p>
          <a:r>
            <a:rPr lang="en-GB"/>
            <a:t>Insurance &amp; Licenses				200</a:t>
          </a:r>
          <a:endParaRPr lang="en-US"/>
        </a:p>
      </dgm:t>
    </dgm:pt>
    <dgm:pt modelId="{39DDA569-1F20-4384-8C60-566708E88F41}" type="parTrans" cxnId="{7691631C-48A1-430F-85ED-29E11D679AB5}">
      <dgm:prSet/>
      <dgm:spPr/>
      <dgm:t>
        <a:bodyPr/>
        <a:lstStyle/>
        <a:p>
          <a:endParaRPr lang="en-US"/>
        </a:p>
      </dgm:t>
    </dgm:pt>
    <dgm:pt modelId="{D96C26CF-BD94-4C9E-98BA-39AEE11E30DB}" type="sibTrans" cxnId="{7691631C-48A1-430F-85ED-29E11D679AB5}">
      <dgm:prSet/>
      <dgm:spPr/>
      <dgm:t>
        <a:bodyPr/>
        <a:lstStyle/>
        <a:p>
          <a:endParaRPr lang="en-US"/>
        </a:p>
      </dgm:t>
    </dgm:pt>
    <dgm:pt modelId="{297C8C55-EB2D-4FA6-A8DD-986DF1C7EEE3}">
      <dgm:prSet/>
      <dgm:spPr/>
      <dgm:t>
        <a:bodyPr/>
        <a:lstStyle/>
        <a:p>
          <a:r>
            <a:rPr lang="en-GB"/>
            <a:t>Miscellaneous					300</a:t>
          </a:r>
          <a:endParaRPr lang="en-US"/>
        </a:p>
      </dgm:t>
    </dgm:pt>
    <dgm:pt modelId="{5A33CDF8-09AE-4669-AB26-72E6EE5EC50A}" type="parTrans" cxnId="{13D579FB-E58B-4FE7-9F23-49CD9F60442C}">
      <dgm:prSet/>
      <dgm:spPr/>
      <dgm:t>
        <a:bodyPr/>
        <a:lstStyle/>
        <a:p>
          <a:endParaRPr lang="en-US"/>
        </a:p>
      </dgm:t>
    </dgm:pt>
    <dgm:pt modelId="{6079A2FB-FA34-4314-8849-5EB20C9EC35D}" type="sibTrans" cxnId="{13D579FB-E58B-4FE7-9F23-49CD9F60442C}">
      <dgm:prSet/>
      <dgm:spPr/>
      <dgm:t>
        <a:bodyPr/>
        <a:lstStyle/>
        <a:p>
          <a:endParaRPr lang="en-US"/>
        </a:p>
      </dgm:t>
    </dgm:pt>
    <dgm:pt modelId="{81C2EE00-FE2E-4020-B27F-63DA8BFD057F}">
      <dgm:prSet/>
      <dgm:spPr/>
      <dgm:t>
        <a:bodyPr/>
        <a:lstStyle/>
        <a:p>
          <a:r>
            <a:rPr lang="en-GB" b="1"/>
            <a:t>Total Costs						£8,000</a:t>
          </a:r>
          <a:endParaRPr lang="en-US"/>
        </a:p>
      </dgm:t>
    </dgm:pt>
    <dgm:pt modelId="{950C42EE-5ED7-4070-9668-EF246EE3E4E4}" type="parTrans" cxnId="{479FDCA3-E786-45BC-80AD-5304BDFB57B2}">
      <dgm:prSet/>
      <dgm:spPr/>
      <dgm:t>
        <a:bodyPr/>
        <a:lstStyle/>
        <a:p>
          <a:endParaRPr lang="en-US"/>
        </a:p>
      </dgm:t>
    </dgm:pt>
    <dgm:pt modelId="{2322E7A2-CAE6-486F-85AB-4E90BE2957FC}" type="sibTrans" cxnId="{479FDCA3-E786-45BC-80AD-5304BDFB57B2}">
      <dgm:prSet/>
      <dgm:spPr/>
      <dgm:t>
        <a:bodyPr/>
        <a:lstStyle/>
        <a:p>
          <a:endParaRPr lang="en-US"/>
        </a:p>
      </dgm:t>
    </dgm:pt>
    <dgm:pt modelId="{10C40B60-FA11-4272-BC49-2544E02AC234}" type="pres">
      <dgm:prSet presAssocID="{92E58889-EC83-4CF8-81BF-77207706E73D}" presName="root" presStyleCnt="0">
        <dgm:presLayoutVars>
          <dgm:dir/>
          <dgm:resizeHandles val="exact"/>
        </dgm:presLayoutVars>
      </dgm:prSet>
      <dgm:spPr/>
    </dgm:pt>
    <dgm:pt modelId="{5D21CBB5-7FF7-415D-B03F-2AD4E4E27999}" type="pres">
      <dgm:prSet presAssocID="{5B662749-DD40-4980-9AEA-34A0B84ED8EC}" presName="compNode" presStyleCnt="0"/>
      <dgm:spPr/>
    </dgm:pt>
    <dgm:pt modelId="{912FDCB3-397D-4B0C-A920-59551DFF4108}" type="pres">
      <dgm:prSet presAssocID="{5B662749-DD40-4980-9AEA-34A0B84ED8EC}" presName="bgRect" presStyleLbl="bgShp" presStyleIdx="0" presStyleCnt="8"/>
      <dgm:spPr/>
    </dgm:pt>
    <dgm:pt modelId="{114DA330-0202-4EC0-9AEF-714A4D40FC10}" type="pres">
      <dgm:prSet presAssocID="{5B662749-DD40-4980-9AEA-34A0B84ED8EC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A20E080C-D154-4342-BFB8-AD33775064A0}" type="pres">
      <dgm:prSet presAssocID="{5B662749-DD40-4980-9AEA-34A0B84ED8EC}" presName="spaceRect" presStyleCnt="0"/>
      <dgm:spPr/>
    </dgm:pt>
    <dgm:pt modelId="{9923CAEE-DEC5-400D-A835-6746AF93253A}" type="pres">
      <dgm:prSet presAssocID="{5B662749-DD40-4980-9AEA-34A0B84ED8EC}" presName="parTx" presStyleLbl="revTx" presStyleIdx="0" presStyleCnt="8">
        <dgm:presLayoutVars>
          <dgm:chMax val="0"/>
          <dgm:chPref val="0"/>
        </dgm:presLayoutVars>
      </dgm:prSet>
      <dgm:spPr/>
    </dgm:pt>
    <dgm:pt modelId="{5F51D432-4499-404E-A58A-E9F86FD7C9FD}" type="pres">
      <dgm:prSet presAssocID="{9A65BE8C-BD51-4E39-AA82-2111A01C48AF}" presName="sibTrans" presStyleCnt="0"/>
      <dgm:spPr/>
    </dgm:pt>
    <dgm:pt modelId="{43DB2627-558D-45A0-9F14-0B03CA3FFE06}" type="pres">
      <dgm:prSet presAssocID="{78FD58E8-8027-42F9-9542-D4DDEA01565E}" presName="compNode" presStyleCnt="0"/>
      <dgm:spPr/>
    </dgm:pt>
    <dgm:pt modelId="{8FA4D427-026D-4DB6-A2EF-222635287D97}" type="pres">
      <dgm:prSet presAssocID="{78FD58E8-8027-42F9-9542-D4DDEA01565E}" presName="bgRect" presStyleLbl="bgShp" presStyleIdx="1" presStyleCnt="8"/>
      <dgm:spPr/>
    </dgm:pt>
    <dgm:pt modelId="{92573370-4CB8-4D29-BB28-A99D5A26257D}" type="pres">
      <dgm:prSet presAssocID="{78FD58E8-8027-42F9-9542-D4DDEA01565E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3C67CBF7-B276-432B-80BD-CDD214633DE4}" type="pres">
      <dgm:prSet presAssocID="{78FD58E8-8027-42F9-9542-D4DDEA01565E}" presName="spaceRect" presStyleCnt="0"/>
      <dgm:spPr/>
    </dgm:pt>
    <dgm:pt modelId="{145B30FD-863D-40DF-A599-EED2DF37C8A9}" type="pres">
      <dgm:prSet presAssocID="{78FD58E8-8027-42F9-9542-D4DDEA01565E}" presName="parTx" presStyleLbl="revTx" presStyleIdx="1" presStyleCnt="8">
        <dgm:presLayoutVars>
          <dgm:chMax val="0"/>
          <dgm:chPref val="0"/>
        </dgm:presLayoutVars>
      </dgm:prSet>
      <dgm:spPr/>
    </dgm:pt>
    <dgm:pt modelId="{E6065078-D362-4AFB-9BF1-0936D4B07D75}" type="pres">
      <dgm:prSet presAssocID="{32662F9A-885A-443F-9CD5-5D61382FF469}" presName="sibTrans" presStyleCnt="0"/>
      <dgm:spPr/>
    </dgm:pt>
    <dgm:pt modelId="{EBB74044-B756-435F-84F7-785D6DF48235}" type="pres">
      <dgm:prSet presAssocID="{1E1AD5A3-1F42-4EE5-9651-3ECA6D810F9B}" presName="compNode" presStyleCnt="0"/>
      <dgm:spPr/>
    </dgm:pt>
    <dgm:pt modelId="{643DE01E-063D-4B52-948C-78F207A82C9D}" type="pres">
      <dgm:prSet presAssocID="{1E1AD5A3-1F42-4EE5-9651-3ECA6D810F9B}" presName="bgRect" presStyleLbl="bgShp" presStyleIdx="2" presStyleCnt="8"/>
      <dgm:spPr/>
    </dgm:pt>
    <dgm:pt modelId="{F2716181-D98E-459C-A694-0B9D7E64EFB3}" type="pres">
      <dgm:prSet presAssocID="{1E1AD5A3-1F42-4EE5-9651-3ECA6D810F9B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134809DA-4010-4D09-995C-FAB385B6F503}" type="pres">
      <dgm:prSet presAssocID="{1E1AD5A3-1F42-4EE5-9651-3ECA6D810F9B}" presName="spaceRect" presStyleCnt="0"/>
      <dgm:spPr/>
    </dgm:pt>
    <dgm:pt modelId="{51560B58-22AE-4DCD-8456-427A2E451FC5}" type="pres">
      <dgm:prSet presAssocID="{1E1AD5A3-1F42-4EE5-9651-3ECA6D810F9B}" presName="parTx" presStyleLbl="revTx" presStyleIdx="2" presStyleCnt="8">
        <dgm:presLayoutVars>
          <dgm:chMax val="0"/>
          <dgm:chPref val="0"/>
        </dgm:presLayoutVars>
      </dgm:prSet>
      <dgm:spPr/>
    </dgm:pt>
    <dgm:pt modelId="{18D6A017-1B93-41BA-826F-66B6D9774A99}" type="pres">
      <dgm:prSet presAssocID="{79CDC9E7-4EB2-46CB-8827-28C14B4760F3}" presName="sibTrans" presStyleCnt="0"/>
      <dgm:spPr/>
    </dgm:pt>
    <dgm:pt modelId="{20CE9867-5A48-486C-88E4-D0C45838318F}" type="pres">
      <dgm:prSet presAssocID="{F722A469-A240-407C-B43B-65CB68CB06F3}" presName="compNode" presStyleCnt="0"/>
      <dgm:spPr/>
    </dgm:pt>
    <dgm:pt modelId="{BE9BFC87-353D-4517-A5D8-31CA7436045B}" type="pres">
      <dgm:prSet presAssocID="{F722A469-A240-407C-B43B-65CB68CB06F3}" presName="bgRect" presStyleLbl="bgShp" presStyleIdx="3" presStyleCnt="8"/>
      <dgm:spPr/>
    </dgm:pt>
    <dgm:pt modelId="{4E73ED15-4095-4CD0-9933-A473C2CB4105}" type="pres">
      <dgm:prSet presAssocID="{F722A469-A240-407C-B43B-65CB68CB06F3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631892FD-5BCD-469D-874D-EA77FB6C49B3}" type="pres">
      <dgm:prSet presAssocID="{F722A469-A240-407C-B43B-65CB68CB06F3}" presName="spaceRect" presStyleCnt="0"/>
      <dgm:spPr/>
    </dgm:pt>
    <dgm:pt modelId="{4C9232DD-FB42-45BC-AA09-E605FC98FDDB}" type="pres">
      <dgm:prSet presAssocID="{F722A469-A240-407C-B43B-65CB68CB06F3}" presName="parTx" presStyleLbl="revTx" presStyleIdx="3" presStyleCnt="8">
        <dgm:presLayoutVars>
          <dgm:chMax val="0"/>
          <dgm:chPref val="0"/>
        </dgm:presLayoutVars>
      </dgm:prSet>
      <dgm:spPr/>
    </dgm:pt>
    <dgm:pt modelId="{31BFD96D-E59C-45FC-8DC8-E0C7101C940C}" type="pres">
      <dgm:prSet presAssocID="{970511D7-0935-4858-B288-94083D650045}" presName="sibTrans" presStyleCnt="0"/>
      <dgm:spPr/>
    </dgm:pt>
    <dgm:pt modelId="{8B6247D0-1ABA-4B7F-9DA2-9BC393E3DB26}" type="pres">
      <dgm:prSet presAssocID="{EDDA7867-0511-4FF5-A646-5795EF5D3863}" presName="compNode" presStyleCnt="0"/>
      <dgm:spPr/>
    </dgm:pt>
    <dgm:pt modelId="{4FF064A0-B7DF-40ED-AB2B-73201994BA17}" type="pres">
      <dgm:prSet presAssocID="{EDDA7867-0511-4FF5-A646-5795EF5D3863}" presName="bgRect" presStyleLbl="bgShp" presStyleIdx="4" presStyleCnt="8"/>
      <dgm:spPr/>
    </dgm:pt>
    <dgm:pt modelId="{F113B789-AA98-48D5-8D84-00CDA0E7EF3F}" type="pres">
      <dgm:prSet presAssocID="{EDDA7867-0511-4FF5-A646-5795EF5D3863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E33F0A20-5CE8-4335-826D-2AF031707C73}" type="pres">
      <dgm:prSet presAssocID="{EDDA7867-0511-4FF5-A646-5795EF5D3863}" presName="spaceRect" presStyleCnt="0"/>
      <dgm:spPr/>
    </dgm:pt>
    <dgm:pt modelId="{A2C53BE5-74E8-4488-91C4-DF2BC17CAA6B}" type="pres">
      <dgm:prSet presAssocID="{EDDA7867-0511-4FF5-A646-5795EF5D3863}" presName="parTx" presStyleLbl="revTx" presStyleIdx="4" presStyleCnt="8">
        <dgm:presLayoutVars>
          <dgm:chMax val="0"/>
          <dgm:chPref val="0"/>
        </dgm:presLayoutVars>
      </dgm:prSet>
      <dgm:spPr/>
    </dgm:pt>
    <dgm:pt modelId="{68B21E42-A82E-4EA0-800F-0FF4234B839E}" type="pres">
      <dgm:prSet presAssocID="{5186D6DD-65F8-40C6-9276-620F4351D6D1}" presName="sibTrans" presStyleCnt="0"/>
      <dgm:spPr/>
    </dgm:pt>
    <dgm:pt modelId="{3C81FBBF-5A16-48C5-97B5-3BD2A84E6AE6}" type="pres">
      <dgm:prSet presAssocID="{2483C66B-EB1B-4094-9D58-3A9E3E136740}" presName="compNode" presStyleCnt="0"/>
      <dgm:spPr/>
    </dgm:pt>
    <dgm:pt modelId="{7C9CDA9A-762B-4801-9428-45A17538056D}" type="pres">
      <dgm:prSet presAssocID="{2483C66B-EB1B-4094-9D58-3A9E3E136740}" presName="bgRect" presStyleLbl="bgShp" presStyleIdx="5" presStyleCnt="8"/>
      <dgm:spPr/>
    </dgm:pt>
    <dgm:pt modelId="{AEA63ECC-B5CE-4546-8597-683F5B10943B}" type="pres">
      <dgm:prSet presAssocID="{2483C66B-EB1B-4094-9D58-3A9E3E136740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43D03428-D230-47D1-9FD4-85D184DA85FC}" type="pres">
      <dgm:prSet presAssocID="{2483C66B-EB1B-4094-9D58-3A9E3E136740}" presName="spaceRect" presStyleCnt="0"/>
      <dgm:spPr/>
    </dgm:pt>
    <dgm:pt modelId="{8D44DDE7-F797-4FAD-A625-C142AFD93F35}" type="pres">
      <dgm:prSet presAssocID="{2483C66B-EB1B-4094-9D58-3A9E3E136740}" presName="parTx" presStyleLbl="revTx" presStyleIdx="5" presStyleCnt="8">
        <dgm:presLayoutVars>
          <dgm:chMax val="0"/>
          <dgm:chPref val="0"/>
        </dgm:presLayoutVars>
      </dgm:prSet>
      <dgm:spPr/>
    </dgm:pt>
    <dgm:pt modelId="{18457D4B-4DE9-4808-996E-C35ED6097085}" type="pres">
      <dgm:prSet presAssocID="{D96C26CF-BD94-4C9E-98BA-39AEE11E30DB}" presName="sibTrans" presStyleCnt="0"/>
      <dgm:spPr/>
    </dgm:pt>
    <dgm:pt modelId="{E331B98F-958D-4647-9801-4EE2476FFEA0}" type="pres">
      <dgm:prSet presAssocID="{297C8C55-EB2D-4FA6-A8DD-986DF1C7EEE3}" presName="compNode" presStyleCnt="0"/>
      <dgm:spPr/>
    </dgm:pt>
    <dgm:pt modelId="{D1650E99-46C3-4065-A607-45A77C610D44}" type="pres">
      <dgm:prSet presAssocID="{297C8C55-EB2D-4FA6-A8DD-986DF1C7EEE3}" presName="bgRect" presStyleLbl="bgShp" presStyleIdx="6" presStyleCnt="8"/>
      <dgm:spPr/>
    </dgm:pt>
    <dgm:pt modelId="{7707B513-F7DA-4C9E-A503-18B960564760}" type="pres">
      <dgm:prSet presAssocID="{297C8C55-EB2D-4FA6-A8DD-986DF1C7EEE3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A677141B-C732-42AC-9711-57B4856384B3}" type="pres">
      <dgm:prSet presAssocID="{297C8C55-EB2D-4FA6-A8DD-986DF1C7EEE3}" presName="spaceRect" presStyleCnt="0"/>
      <dgm:spPr/>
    </dgm:pt>
    <dgm:pt modelId="{50FA1DC8-3031-4841-961B-C672AFE3D84B}" type="pres">
      <dgm:prSet presAssocID="{297C8C55-EB2D-4FA6-A8DD-986DF1C7EEE3}" presName="parTx" presStyleLbl="revTx" presStyleIdx="6" presStyleCnt="8">
        <dgm:presLayoutVars>
          <dgm:chMax val="0"/>
          <dgm:chPref val="0"/>
        </dgm:presLayoutVars>
      </dgm:prSet>
      <dgm:spPr/>
    </dgm:pt>
    <dgm:pt modelId="{86BBAA4B-8C63-4744-B38E-133D1F9F2289}" type="pres">
      <dgm:prSet presAssocID="{6079A2FB-FA34-4314-8849-5EB20C9EC35D}" presName="sibTrans" presStyleCnt="0"/>
      <dgm:spPr/>
    </dgm:pt>
    <dgm:pt modelId="{87CA987B-367A-4494-8F88-9B361F64198D}" type="pres">
      <dgm:prSet presAssocID="{81C2EE00-FE2E-4020-B27F-63DA8BFD057F}" presName="compNode" presStyleCnt="0"/>
      <dgm:spPr/>
    </dgm:pt>
    <dgm:pt modelId="{6F135D05-60AA-4FA7-A695-F120B7C100BD}" type="pres">
      <dgm:prSet presAssocID="{81C2EE00-FE2E-4020-B27F-63DA8BFD057F}" presName="bgRect" presStyleLbl="bgShp" presStyleIdx="7" presStyleCnt="8"/>
      <dgm:spPr/>
    </dgm:pt>
    <dgm:pt modelId="{E6B90FA6-1373-4CF8-882F-CC47DC331843}" type="pres">
      <dgm:prSet presAssocID="{81C2EE00-FE2E-4020-B27F-63DA8BFD057F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AAAB7E3D-77FB-4734-BDE5-02850647F85D}" type="pres">
      <dgm:prSet presAssocID="{81C2EE00-FE2E-4020-B27F-63DA8BFD057F}" presName="spaceRect" presStyleCnt="0"/>
      <dgm:spPr/>
    </dgm:pt>
    <dgm:pt modelId="{EBC4560F-072D-46AC-8D7C-49AAB6619AC4}" type="pres">
      <dgm:prSet presAssocID="{81C2EE00-FE2E-4020-B27F-63DA8BFD057F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6C178C0C-78F3-454C-8915-A027C9D2ABDC}" srcId="{92E58889-EC83-4CF8-81BF-77207706E73D}" destId="{5B662749-DD40-4980-9AEA-34A0B84ED8EC}" srcOrd="0" destOrd="0" parTransId="{10F9DB77-C65D-4FBB-8861-C10622612D2A}" sibTransId="{9A65BE8C-BD51-4E39-AA82-2111A01C48AF}"/>
    <dgm:cxn modelId="{5469670F-C67B-4DE9-83D0-75217A5634ED}" type="presOf" srcId="{EDDA7867-0511-4FF5-A646-5795EF5D3863}" destId="{A2C53BE5-74E8-4488-91C4-DF2BC17CAA6B}" srcOrd="0" destOrd="0" presId="urn:microsoft.com/office/officeart/2018/2/layout/IconVerticalSolidList"/>
    <dgm:cxn modelId="{5EE9D519-8CCB-4DA3-A731-C660EA9B7325}" srcId="{92E58889-EC83-4CF8-81BF-77207706E73D}" destId="{1E1AD5A3-1F42-4EE5-9651-3ECA6D810F9B}" srcOrd="2" destOrd="0" parTransId="{18700891-3989-40A1-9815-9A663A86651E}" sibTransId="{79CDC9E7-4EB2-46CB-8827-28C14B4760F3}"/>
    <dgm:cxn modelId="{7691631C-48A1-430F-85ED-29E11D679AB5}" srcId="{92E58889-EC83-4CF8-81BF-77207706E73D}" destId="{2483C66B-EB1B-4094-9D58-3A9E3E136740}" srcOrd="5" destOrd="0" parTransId="{39DDA569-1F20-4384-8C60-566708E88F41}" sibTransId="{D96C26CF-BD94-4C9E-98BA-39AEE11E30DB}"/>
    <dgm:cxn modelId="{D8D85F5D-97FC-47FB-8560-9D5BD0150E12}" srcId="{92E58889-EC83-4CF8-81BF-77207706E73D}" destId="{78FD58E8-8027-42F9-9542-D4DDEA01565E}" srcOrd="1" destOrd="0" parTransId="{E7E44913-FDC4-4E5E-B816-750C9BC3F4DA}" sibTransId="{32662F9A-885A-443F-9CD5-5D61382FF469}"/>
    <dgm:cxn modelId="{66487761-1146-4FE1-9C0A-C979AAE1B4E3}" type="presOf" srcId="{F722A469-A240-407C-B43B-65CB68CB06F3}" destId="{4C9232DD-FB42-45BC-AA09-E605FC98FDDB}" srcOrd="0" destOrd="0" presId="urn:microsoft.com/office/officeart/2018/2/layout/IconVerticalSolidList"/>
    <dgm:cxn modelId="{60EEB041-8330-4100-ADDF-E6D26799BC36}" type="presOf" srcId="{1E1AD5A3-1F42-4EE5-9651-3ECA6D810F9B}" destId="{51560B58-22AE-4DCD-8456-427A2E451FC5}" srcOrd="0" destOrd="0" presId="urn:microsoft.com/office/officeart/2018/2/layout/IconVerticalSolidList"/>
    <dgm:cxn modelId="{E02CC041-97A8-48F7-AC32-7E1507FBA1EA}" type="presOf" srcId="{2483C66B-EB1B-4094-9D58-3A9E3E136740}" destId="{8D44DDE7-F797-4FAD-A625-C142AFD93F35}" srcOrd="0" destOrd="0" presId="urn:microsoft.com/office/officeart/2018/2/layout/IconVerticalSolidList"/>
    <dgm:cxn modelId="{8413B06C-EDB0-406E-BA81-7D7C5A484522}" type="presOf" srcId="{297C8C55-EB2D-4FA6-A8DD-986DF1C7EEE3}" destId="{50FA1DC8-3031-4841-961B-C672AFE3D84B}" srcOrd="0" destOrd="0" presId="urn:microsoft.com/office/officeart/2018/2/layout/IconVerticalSolidList"/>
    <dgm:cxn modelId="{87DA764E-7CEA-4533-AEEB-38B729C67761}" type="presOf" srcId="{78FD58E8-8027-42F9-9542-D4DDEA01565E}" destId="{145B30FD-863D-40DF-A599-EED2DF37C8A9}" srcOrd="0" destOrd="0" presId="urn:microsoft.com/office/officeart/2018/2/layout/IconVerticalSolidList"/>
    <dgm:cxn modelId="{EBDDA088-2973-4AE1-B685-ACCE352AB7A8}" srcId="{92E58889-EC83-4CF8-81BF-77207706E73D}" destId="{F722A469-A240-407C-B43B-65CB68CB06F3}" srcOrd="3" destOrd="0" parTransId="{91E37343-7E31-49D0-8463-E9ED6F5E5A09}" sibTransId="{970511D7-0935-4858-B288-94083D650045}"/>
    <dgm:cxn modelId="{F99DD59C-2447-4261-9939-1A32F028BD1A}" type="presOf" srcId="{81C2EE00-FE2E-4020-B27F-63DA8BFD057F}" destId="{EBC4560F-072D-46AC-8D7C-49AAB6619AC4}" srcOrd="0" destOrd="0" presId="urn:microsoft.com/office/officeart/2018/2/layout/IconVerticalSolidList"/>
    <dgm:cxn modelId="{479FDCA3-E786-45BC-80AD-5304BDFB57B2}" srcId="{92E58889-EC83-4CF8-81BF-77207706E73D}" destId="{81C2EE00-FE2E-4020-B27F-63DA8BFD057F}" srcOrd="7" destOrd="0" parTransId="{950C42EE-5ED7-4070-9668-EF246EE3E4E4}" sibTransId="{2322E7A2-CAE6-486F-85AB-4E90BE2957FC}"/>
    <dgm:cxn modelId="{28B53FB7-5D6D-4D87-A05D-6F708E7129C4}" type="presOf" srcId="{5B662749-DD40-4980-9AEA-34A0B84ED8EC}" destId="{9923CAEE-DEC5-400D-A835-6746AF93253A}" srcOrd="0" destOrd="0" presId="urn:microsoft.com/office/officeart/2018/2/layout/IconVerticalSolidList"/>
    <dgm:cxn modelId="{CC6AFFD4-441D-445D-8D2B-DFCF4CA5294C}" srcId="{92E58889-EC83-4CF8-81BF-77207706E73D}" destId="{EDDA7867-0511-4FF5-A646-5795EF5D3863}" srcOrd="4" destOrd="0" parTransId="{1B762BCA-A494-4928-B814-ABAB310FFA9E}" sibTransId="{5186D6DD-65F8-40C6-9276-620F4351D6D1}"/>
    <dgm:cxn modelId="{4209EBF1-9B42-486A-9A9B-988BA1064C93}" type="presOf" srcId="{92E58889-EC83-4CF8-81BF-77207706E73D}" destId="{10C40B60-FA11-4272-BC49-2544E02AC234}" srcOrd="0" destOrd="0" presId="urn:microsoft.com/office/officeart/2018/2/layout/IconVerticalSolidList"/>
    <dgm:cxn modelId="{13D579FB-E58B-4FE7-9F23-49CD9F60442C}" srcId="{92E58889-EC83-4CF8-81BF-77207706E73D}" destId="{297C8C55-EB2D-4FA6-A8DD-986DF1C7EEE3}" srcOrd="6" destOrd="0" parTransId="{5A33CDF8-09AE-4669-AB26-72E6EE5EC50A}" sibTransId="{6079A2FB-FA34-4314-8849-5EB20C9EC35D}"/>
    <dgm:cxn modelId="{EEA4CB77-1894-4F55-8D0F-BF4A4622ECDA}" type="presParOf" srcId="{10C40B60-FA11-4272-BC49-2544E02AC234}" destId="{5D21CBB5-7FF7-415D-B03F-2AD4E4E27999}" srcOrd="0" destOrd="0" presId="urn:microsoft.com/office/officeart/2018/2/layout/IconVerticalSolidList"/>
    <dgm:cxn modelId="{44A33204-2A46-497B-9499-27484D00F4C3}" type="presParOf" srcId="{5D21CBB5-7FF7-415D-B03F-2AD4E4E27999}" destId="{912FDCB3-397D-4B0C-A920-59551DFF4108}" srcOrd="0" destOrd="0" presId="urn:microsoft.com/office/officeart/2018/2/layout/IconVerticalSolidList"/>
    <dgm:cxn modelId="{3A932A94-7715-4014-BB76-8FF0DF302D78}" type="presParOf" srcId="{5D21CBB5-7FF7-415D-B03F-2AD4E4E27999}" destId="{114DA330-0202-4EC0-9AEF-714A4D40FC10}" srcOrd="1" destOrd="0" presId="urn:microsoft.com/office/officeart/2018/2/layout/IconVerticalSolidList"/>
    <dgm:cxn modelId="{85D5C5A1-A957-459C-9A89-E9B14AB26163}" type="presParOf" srcId="{5D21CBB5-7FF7-415D-B03F-2AD4E4E27999}" destId="{A20E080C-D154-4342-BFB8-AD33775064A0}" srcOrd="2" destOrd="0" presId="urn:microsoft.com/office/officeart/2018/2/layout/IconVerticalSolidList"/>
    <dgm:cxn modelId="{A25364EB-B359-4938-9F38-838BC02B9ADC}" type="presParOf" srcId="{5D21CBB5-7FF7-415D-B03F-2AD4E4E27999}" destId="{9923CAEE-DEC5-400D-A835-6746AF93253A}" srcOrd="3" destOrd="0" presId="urn:microsoft.com/office/officeart/2018/2/layout/IconVerticalSolidList"/>
    <dgm:cxn modelId="{422BDBB7-7FB8-46C8-B98E-99DE263A8F2E}" type="presParOf" srcId="{10C40B60-FA11-4272-BC49-2544E02AC234}" destId="{5F51D432-4499-404E-A58A-E9F86FD7C9FD}" srcOrd="1" destOrd="0" presId="urn:microsoft.com/office/officeart/2018/2/layout/IconVerticalSolidList"/>
    <dgm:cxn modelId="{C197C2BA-895A-42BC-9C4A-F5F48B417222}" type="presParOf" srcId="{10C40B60-FA11-4272-BC49-2544E02AC234}" destId="{43DB2627-558D-45A0-9F14-0B03CA3FFE06}" srcOrd="2" destOrd="0" presId="urn:microsoft.com/office/officeart/2018/2/layout/IconVerticalSolidList"/>
    <dgm:cxn modelId="{D33468E5-2C4C-45E9-9013-6A4D6D60187E}" type="presParOf" srcId="{43DB2627-558D-45A0-9F14-0B03CA3FFE06}" destId="{8FA4D427-026D-4DB6-A2EF-222635287D97}" srcOrd="0" destOrd="0" presId="urn:microsoft.com/office/officeart/2018/2/layout/IconVerticalSolidList"/>
    <dgm:cxn modelId="{5266A5FF-DB15-436F-A74D-435841101DB5}" type="presParOf" srcId="{43DB2627-558D-45A0-9F14-0B03CA3FFE06}" destId="{92573370-4CB8-4D29-BB28-A99D5A26257D}" srcOrd="1" destOrd="0" presId="urn:microsoft.com/office/officeart/2018/2/layout/IconVerticalSolidList"/>
    <dgm:cxn modelId="{B833FABD-1E0D-4A59-A5E4-0A180B75993A}" type="presParOf" srcId="{43DB2627-558D-45A0-9F14-0B03CA3FFE06}" destId="{3C67CBF7-B276-432B-80BD-CDD214633DE4}" srcOrd="2" destOrd="0" presId="urn:microsoft.com/office/officeart/2018/2/layout/IconVerticalSolidList"/>
    <dgm:cxn modelId="{ACD8A23B-52BF-4800-A0D3-1EAF9218FF13}" type="presParOf" srcId="{43DB2627-558D-45A0-9F14-0B03CA3FFE06}" destId="{145B30FD-863D-40DF-A599-EED2DF37C8A9}" srcOrd="3" destOrd="0" presId="urn:microsoft.com/office/officeart/2018/2/layout/IconVerticalSolidList"/>
    <dgm:cxn modelId="{5FA72E5C-7E41-47E0-8016-D0C083564D43}" type="presParOf" srcId="{10C40B60-FA11-4272-BC49-2544E02AC234}" destId="{E6065078-D362-4AFB-9BF1-0936D4B07D75}" srcOrd="3" destOrd="0" presId="urn:microsoft.com/office/officeart/2018/2/layout/IconVerticalSolidList"/>
    <dgm:cxn modelId="{8EB97694-AA74-49E0-8100-571FBD0BAF9D}" type="presParOf" srcId="{10C40B60-FA11-4272-BC49-2544E02AC234}" destId="{EBB74044-B756-435F-84F7-785D6DF48235}" srcOrd="4" destOrd="0" presId="urn:microsoft.com/office/officeart/2018/2/layout/IconVerticalSolidList"/>
    <dgm:cxn modelId="{C23457C9-9041-48F7-8B99-E726DACC1115}" type="presParOf" srcId="{EBB74044-B756-435F-84F7-785D6DF48235}" destId="{643DE01E-063D-4B52-948C-78F207A82C9D}" srcOrd="0" destOrd="0" presId="urn:microsoft.com/office/officeart/2018/2/layout/IconVerticalSolidList"/>
    <dgm:cxn modelId="{D2332C5E-CAB7-4769-B46A-A21AD7A0F74E}" type="presParOf" srcId="{EBB74044-B756-435F-84F7-785D6DF48235}" destId="{F2716181-D98E-459C-A694-0B9D7E64EFB3}" srcOrd="1" destOrd="0" presId="urn:microsoft.com/office/officeart/2018/2/layout/IconVerticalSolidList"/>
    <dgm:cxn modelId="{9BBF2B26-6BF6-4068-9EFC-609048294A8E}" type="presParOf" srcId="{EBB74044-B756-435F-84F7-785D6DF48235}" destId="{134809DA-4010-4D09-995C-FAB385B6F503}" srcOrd="2" destOrd="0" presId="urn:microsoft.com/office/officeart/2018/2/layout/IconVerticalSolidList"/>
    <dgm:cxn modelId="{C8311967-9824-44E7-9B3C-B793C40A3D28}" type="presParOf" srcId="{EBB74044-B756-435F-84F7-785D6DF48235}" destId="{51560B58-22AE-4DCD-8456-427A2E451FC5}" srcOrd="3" destOrd="0" presId="urn:microsoft.com/office/officeart/2018/2/layout/IconVerticalSolidList"/>
    <dgm:cxn modelId="{AE79E505-D1BB-4653-8CB4-B78C7AAF089A}" type="presParOf" srcId="{10C40B60-FA11-4272-BC49-2544E02AC234}" destId="{18D6A017-1B93-41BA-826F-66B6D9774A99}" srcOrd="5" destOrd="0" presId="urn:microsoft.com/office/officeart/2018/2/layout/IconVerticalSolidList"/>
    <dgm:cxn modelId="{009A1A16-629B-4F18-8E56-5F633CA4FB6C}" type="presParOf" srcId="{10C40B60-FA11-4272-BC49-2544E02AC234}" destId="{20CE9867-5A48-486C-88E4-D0C45838318F}" srcOrd="6" destOrd="0" presId="urn:microsoft.com/office/officeart/2018/2/layout/IconVerticalSolidList"/>
    <dgm:cxn modelId="{38CBCB76-3E59-4955-84C7-6D8B0DF517F6}" type="presParOf" srcId="{20CE9867-5A48-486C-88E4-D0C45838318F}" destId="{BE9BFC87-353D-4517-A5D8-31CA7436045B}" srcOrd="0" destOrd="0" presId="urn:microsoft.com/office/officeart/2018/2/layout/IconVerticalSolidList"/>
    <dgm:cxn modelId="{22F612A1-630D-44C4-AC60-874DE379F85A}" type="presParOf" srcId="{20CE9867-5A48-486C-88E4-D0C45838318F}" destId="{4E73ED15-4095-4CD0-9933-A473C2CB4105}" srcOrd="1" destOrd="0" presId="urn:microsoft.com/office/officeart/2018/2/layout/IconVerticalSolidList"/>
    <dgm:cxn modelId="{749662BF-E651-4BAE-8DD5-F35637E979D4}" type="presParOf" srcId="{20CE9867-5A48-486C-88E4-D0C45838318F}" destId="{631892FD-5BCD-469D-874D-EA77FB6C49B3}" srcOrd="2" destOrd="0" presId="urn:microsoft.com/office/officeart/2018/2/layout/IconVerticalSolidList"/>
    <dgm:cxn modelId="{21C137AE-F52C-459E-9A36-ED1764B51C4C}" type="presParOf" srcId="{20CE9867-5A48-486C-88E4-D0C45838318F}" destId="{4C9232DD-FB42-45BC-AA09-E605FC98FDDB}" srcOrd="3" destOrd="0" presId="urn:microsoft.com/office/officeart/2018/2/layout/IconVerticalSolidList"/>
    <dgm:cxn modelId="{D1DDA208-716F-4FE9-9772-1D5CE52842B4}" type="presParOf" srcId="{10C40B60-FA11-4272-BC49-2544E02AC234}" destId="{31BFD96D-E59C-45FC-8DC8-E0C7101C940C}" srcOrd="7" destOrd="0" presId="urn:microsoft.com/office/officeart/2018/2/layout/IconVerticalSolidList"/>
    <dgm:cxn modelId="{CD755573-5C6D-4CA5-BBBC-C9CB5E6BC1D0}" type="presParOf" srcId="{10C40B60-FA11-4272-BC49-2544E02AC234}" destId="{8B6247D0-1ABA-4B7F-9DA2-9BC393E3DB26}" srcOrd="8" destOrd="0" presId="urn:microsoft.com/office/officeart/2018/2/layout/IconVerticalSolidList"/>
    <dgm:cxn modelId="{11456CA6-5CAF-4E97-A10F-5B99330B6056}" type="presParOf" srcId="{8B6247D0-1ABA-4B7F-9DA2-9BC393E3DB26}" destId="{4FF064A0-B7DF-40ED-AB2B-73201994BA17}" srcOrd="0" destOrd="0" presId="urn:microsoft.com/office/officeart/2018/2/layout/IconVerticalSolidList"/>
    <dgm:cxn modelId="{A12CEE7D-5BA9-419B-96B1-BA3C0798069C}" type="presParOf" srcId="{8B6247D0-1ABA-4B7F-9DA2-9BC393E3DB26}" destId="{F113B789-AA98-48D5-8D84-00CDA0E7EF3F}" srcOrd="1" destOrd="0" presId="urn:microsoft.com/office/officeart/2018/2/layout/IconVerticalSolidList"/>
    <dgm:cxn modelId="{C3CDC316-2DBB-4330-8261-3545F6A8F59C}" type="presParOf" srcId="{8B6247D0-1ABA-4B7F-9DA2-9BC393E3DB26}" destId="{E33F0A20-5CE8-4335-826D-2AF031707C73}" srcOrd="2" destOrd="0" presId="urn:microsoft.com/office/officeart/2018/2/layout/IconVerticalSolidList"/>
    <dgm:cxn modelId="{01FB3988-BC2B-470C-B534-8AC37418A8D8}" type="presParOf" srcId="{8B6247D0-1ABA-4B7F-9DA2-9BC393E3DB26}" destId="{A2C53BE5-74E8-4488-91C4-DF2BC17CAA6B}" srcOrd="3" destOrd="0" presId="urn:microsoft.com/office/officeart/2018/2/layout/IconVerticalSolidList"/>
    <dgm:cxn modelId="{4DF03DED-80DE-445B-B5D0-5B9A62B3DEB2}" type="presParOf" srcId="{10C40B60-FA11-4272-BC49-2544E02AC234}" destId="{68B21E42-A82E-4EA0-800F-0FF4234B839E}" srcOrd="9" destOrd="0" presId="urn:microsoft.com/office/officeart/2018/2/layout/IconVerticalSolidList"/>
    <dgm:cxn modelId="{E7554626-EF8C-400A-A4FB-B8BD83EC3078}" type="presParOf" srcId="{10C40B60-FA11-4272-BC49-2544E02AC234}" destId="{3C81FBBF-5A16-48C5-97B5-3BD2A84E6AE6}" srcOrd="10" destOrd="0" presId="urn:microsoft.com/office/officeart/2018/2/layout/IconVerticalSolidList"/>
    <dgm:cxn modelId="{8B161813-85F3-44F0-A899-C425DC199225}" type="presParOf" srcId="{3C81FBBF-5A16-48C5-97B5-3BD2A84E6AE6}" destId="{7C9CDA9A-762B-4801-9428-45A17538056D}" srcOrd="0" destOrd="0" presId="urn:microsoft.com/office/officeart/2018/2/layout/IconVerticalSolidList"/>
    <dgm:cxn modelId="{3ABC6306-C2B2-4D94-AD31-88A3BE37307F}" type="presParOf" srcId="{3C81FBBF-5A16-48C5-97B5-3BD2A84E6AE6}" destId="{AEA63ECC-B5CE-4546-8597-683F5B10943B}" srcOrd="1" destOrd="0" presId="urn:microsoft.com/office/officeart/2018/2/layout/IconVerticalSolidList"/>
    <dgm:cxn modelId="{BB501D15-DB65-451E-98FD-2B0261A40D5F}" type="presParOf" srcId="{3C81FBBF-5A16-48C5-97B5-3BD2A84E6AE6}" destId="{43D03428-D230-47D1-9FD4-85D184DA85FC}" srcOrd="2" destOrd="0" presId="urn:microsoft.com/office/officeart/2018/2/layout/IconVerticalSolidList"/>
    <dgm:cxn modelId="{B764BCF4-C494-4274-9636-1E7160344FC5}" type="presParOf" srcId="{3C81FBBF-5A16-48C5-97B5-3BD2A84E6AE6}" destId="{8D44DDE7-F797-4FAD-A625-C142AFD93F35}" srcOrd="3" destOrd="0" presId="urn:microsoft.com/office/officeart/2018/2/layout/IconVerticalSolidList"/>
    <dgm:cxn modelId="{813FA68F-D7D0-4D18-B28E-DCA241127E6A}" type="presParOf" srcId="{10C40B60-FA11-4272-BC49-2544E02AC234}" destId="{18457D4B-4DE9-4808-996E-C35ED6097085}" srcOrd="11" destOrd="0" presId="urn:microsoft.com/office/officeart/2018/2/layout/IconVerticalSolidList"/>
    <dgm:cxn modelId="{839EE8BB-1DD0-42EC-995B-934D94DF1ABC}" type="presParOf" srcId="{10C40B60-FA11-4272-BC49-2544E02AC234}" destId="{E331B98F-958D-4647-9801-4EE2476FFEA0}" srcOrd="12" destOrd="0" presId="urn:microsoft.com/office/officeart/2018/2/layout/IconVerticalSolidList"/>
    <dgm:cxn modelId="{C46E2005-BA88-4A2B-90AD-C48156FD1F62}" type="presParOf" srcId="{E331B98F-958D-4647-9801-4EE2476FFEA0}" destId="{D1650E99-46C3-4065-A607-45A77C610D44}" srcOrd="0" destOrd="0" presId="urn:microsoft.com/office/officeart/2018/2/layout/IconVerticalSolidList"/>
    <dgm:cxn modelId="{A1F8F7EE-7645-4C52-A895-34A1151CC41F}" type="presParOf" srcId="{E331B98F-958D-4647-9801-4EE2476FFEA0}" destId="{7707B513-F7DA-4C9E-A503-18B960564760}" srcOrd="1" destOrd="0" presId="urn:microsoft.com/office/officeart/2018/2/layout/IconVerticalSolidList"/>
    <dgm:cxn modelId="{ACB66A35-C74E-4833-A6B1-AF29965FCBF2}" type="presParOf" srcId="{E331B98F-958D-4647-9801-4EE2476FFEA0}" destId="{A677141B-C732-42AC-9711-57B4856384B3}" srcOrd="2" destOrd="0" presId="urn:microsoft.com/office/officeart/2018/2/layout/IconVerticalSolidList"/>
    <dgm:cxn modelId="{51777ADB-FBFB-4E2A-BA6D-F48F2113F8B1}" type="presParOf" srcId="{E331B98F-958D-4647-9801-4EE2476FFEA0}" destId="{50FA1DC8-3031-4841-961B-C672AFE3D84B}" srcOrd="3" destOrd="0" presId="urn:microsoft.com/office/officeart/2018/2/layout/IconVerticalSolidList"/>
    <dgm:cxn modelId="{1A2E3F10-6809-493A-99E3-CFB52087666F}" type="presParOf" srcId="{10C40B60-FA11-4272-BC49-2544E02AC234}" destId="{86BBAA4B-8C63-4744-B38E-133D1F9F2289}" srcOrd="13" destOrd="0" presId="urn:microsoft.com/office/officeart/2018/2/layout/IconVerticalSolidList"/>
    <dgm:cxn modelId="{749677C2-44A5-4FDF-954C-5D50767BD66B}" type="presParOf" srcId="{10C40B60-FA11-4272-BC49-2544E02AC234}" destId="{87CA987B-367A-4494-8F88-9B361F64198D}" srcOrd="14" destOrd="0" presId="urn:microsoft.com/office/officeart/2018/2/layout/IconVerticalSolidList"/>
    <dgm:cxn modelId="{288B623E-3887-42E1-BD91-14FAF5EAB479}" type="presParOf" srcId="{87CA987B-367A-4494-8F88-9B361F64198D}" destId="{6F135D05-60AA-4FA7-A695-F120B7C100BD}" srcOrd="0" destOrd="0" presId="urn:microsoft.com/office/officeart/2018/2/layout/IconVerticalSolidList"/>
    <dgm:cxn modelId="{4F477A22-533E-450B-9BF3-50DAC515FCF4}" type="presParOf" srcId="{87CA987B-367A-4494-8F88-9B361F64198D}" destId="{E6B90FA6-1373-4CF8-882F-CC47DC331843}" srcOrd="1" destOrd="0" presId="urn:microsoft.com/office/officeart/2018/2/layout/IconVerticalSolidList"/>
    <dgm:cxn modelId="{B62CB19F-111B-470C-BDBB-CC7802B1C97C}" type="presParOf" srcId="{87CA987B-367A-4494-8F88-9B361F64198D}" destId="{AAAB7E3D-77FB-4734-BDE5-02850647F85D}" srcOrd="2" destOrd="0" presId="urn:microsoft.com/office/officeart/2018/2/layout/IconVerticalSolidList"/>
    <dgm:cxn modelId="{A080A9E9-E432-443E-AF17-894D39673168}" type="presParOf" srcId="{87CA987B-367A-4494-8F88-9B361F64198D}" destId="{EBC4560F-072D-46AC-8D7C-49AAB6619AC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5C5B6F-E332-4DD0-81FC-B34C87AA1E42}">
      <dsp:nvSpPr>
        <dsp:cNvPr id="0" name=""/>
        <dsp:cNvSpPr/>
      </dsp:nvSpPr>
      <dsp:spPr>
        <a:xfrm>
          <a:off x="0" y="2232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F36624C-B0D3-42BE-A992-66BEE176089C}">
      <dsp:nvSpPr>
        <dsp:cNvPr id="0" name=""/>
        <dsp:cNvSpPr/>
      </dsp:nvSpPr>
      <dsp:spPr>
        <a:xfrm>
          <a:off x="0" y="2232"/>
          <a:ext cx="6496050" cy="4152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 dirty="0"/>
            <a:t>1. Business Overview </a:t>
          </a:r>
          <a:endParaRPr lang="en-US" sz="1900" kern="1200" dirty="0"/>
        </a:p>
      </dsp:txBody>
      <dsp:txXfrm>
        <a:off x="0" y="2232"/>
        <a:ext cx="6496050" cy="415230"/>
      </dsp:txXfrm>
    </dsp:sp>
    <dsp:sp modelId="{2BC88D82-1748-4091-8484-08AB17A238A1}">
      <dsp:nvSpPr>
        <dsp:cNvPr id="0" name=""/>
        <dsp:cNvSpPr/>
      </dsp:nvSpPr>
      <dsp:spPr>
        <a:xfrm>
          <a:off x="0" y="417462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135481"/>
                <a:satOff val="-663"/>
                <a:lumOff val="372"/>
                <a:alphaOff val="0"/>
                <a:tint val="98000"/>
                <a:lumMod val="114000"/>
              </a:schemeClr>
            </a:gs>
            <a:gs pos="100000">
              <a:schemeClr val="accent2">
                <a:hueOff val="135481"/>
                <a:satOff val="-663"/>
                <a:lumOff val="372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35481"/>
              <a:satOff val="-663"/>
              <a:lumOff val="372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33CA4C6-4823-4345-8A80-E32229EDF771}">
      <dsp:nvSpPr>
        <dsp:cNvPr id="0" name=""/>
        <dsp:cNvSpPr/>
      </dsp:nvSpPr>
      <dsp:spPr>
        <a:xfrm>
          <a:off x="0" y="417462"/>
          <a:ext cx="6496050" cy="4152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2. Management structure and legal format </a:t>
          </a:r>
          <a:endParaRPr lang="en-US" sz="1900" kern="1200"/>
        </a:p>
      </dsp:txBody>
      <dsp:txXfrm>
        <a:off x="0" y="417462"/>
        <a:ext cx="6496050" cy="415230"/>
      </dsp:txXfrm>
    </dsp:sp>
    <dsp:sp modelId="{59B46930-3DCD-4877-8ED7-0706B7682765}">
      <dsp:nvSpPr>
        <dsp:cNvPr id="0" name=""/>
        <dsp:cNvSpPr/>
      </dsp:nvSpPr>
      <dsp:spPr>
        <a:xfrm>
          <a:off x="0" y="832693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270963"/>
                <a:satOff val="-1326"/>
                <a:lumOff val="745"/>
                <a:alphaOff val="0"/>
                <a:tint val="98000"/>
                <a:lumMod val="114000"/>
              </a:schemeClr>
            </a:gs>
            <a:gs pos="100000">
              <a:schemeClr val="accent2">
                <a:hueOff val="270963"/>
                <a:satOff val="-1326"/>
                <a:lumOff val="745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270963"/>
              <a:satOff val="-1326"/>
              <a:lumOff val="745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4E605F8-2C7D-482E-A8B5-9A377D579E90}">
      <dsp:nvSpPr>
        <dsp:cNvPr id="0" name=""/>
        <dsp:cNvSpPr/>
      </dsp:nvSpPr>
      <dsp:spPr>
        <a:xfrm>
          <a:off x="0" y="832693"/>
          <a:ext cx="6496050" cy="4152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3. Organisational Structure Chart </a:t>
          </a:r>
          <a:endParaRPr lang="en-US" sz="1900" kern="1200"/>
        </a:p>
      </dsp:txBody>
      <dsp:txXfrm>
        <a:off x="0" y="832693"/>
        <a:ext cx="6496050" cy="415230"/>
      </dsp:txXfrm>
    </dsp:sp>
    <dsp:sp modelId="{A59A7B98-AF9F-444F-95FC-B5082907BA7C}">
      <dsp:nvSpPr>
        <dsp:cNvPr id="0" name=""/>
        <dsp:cNvSpPr/>
      </dsp:nvSpPr>
      <dsp:spPr>
        <a:xfrm>
          <a:off x="0" y="1247923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406444"/>
                <a:satOff val="-1990"/>
                <a:lumOff val="1117"/>
                <a:alphaOff val="0"/>
                <a:tint val="98000"/>
                <a:lumMod val="114000"/>
              </a:schemeClr>
            </a:gs>
            <a:gs pos="100000">
              <a:schemeClr val="accent2">
                <a:hueOff val="406444"/>
                <a:satOff val="-1990"/>
                <a:lumOff val="1117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406444"/>
              <a:satOff val="-1990"/>
              <a:lumOff val="1117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9D29B3E-7617-4D6B-BF37-04DD3DE34268}">
      <dsp:nvSpPr>
        <dsp:cNvPr id="0" name=""/>
        <dsp:cNvSpPr/>
      </dsp:nvSpPr>
      <dsp:spPr>
        <a:xfrm>
          <a:off x="0" y="1247923"/>
          <a:ext cx="6496050" cy="4152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4. Environmental Analysis (PESTEL) </a:t>
          </a:r>
          <a:endParaRPr lang="en-US" sz="1900" kern="1200"/>
        </a:p>
      </dsp:txBody>
      <dsp:txXfrm>
        <a:off x="0" y="1247923"/>
        <a:ext cx="6496050" cy="415230"/>
      </dsp:txXfrm>
    </dsp:sp>
    <dsp:sp modelId="{D759F64C-3840-494A-B70A-23CA06B89E05}">
      <dsp:nvSpPr>
        <dsp:cNvPr id="0" name=""/>
        <dsp:cNvSpPr/>
      </dsp:nvSpPr>
      <dsp:spPr>
        <a:xfrm>
          <a:off x="0" y="1663154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541926"/>
                <a:satOff val="-2653"/>
                <a:lumOff val="1490"/>
                <a:alphaOff val="0"/>
                <a:tint val="98000"/>
                <a:lumMod val="114000"/>
              </a:schemeClr>
            </a:gs>
            <a:gs pos="100000">
              <a:schemeClr val="accent2">
                <a:hueOff val="541926"/>
                <a:satOff val="-2653"/>
                <a:lumOff val="149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541926"/>
              <a:satOff val="-2653"/>
              <a:lumOff val="149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9BD2D6-404F-4C5A-A207-2979E0D19619}">
      <dsp:nvSpPr>
        <dsp:cNvPr id="0" name=""/>
        <dsp:cNvSpPr/>
      </dsp:nvSpPr>
      <dsp:spPr>
        <a:xfrm>
          <a:off x="0" y="1663154"/>
          <a:ext cx="6496050" cy="4152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5. Marketing Strategies </a:t>
          </a:r>
          <a:endParaRPr lang="en-US" sz="1900" kern="1200"/>
        </a:p>
      </dsp:txBody>
      <dsp:txXfrm>
        <a:off x="0" y="1663154"/>
        <a:ext cx="6496050" cy="415230"/>
      </dsp:txXfrm>
    </dsp:sp>
    <dsp:sp modelId="{6E4A2465-2BEA-4E6C-974E-E71033169FE3}">
      <dsp:nvSpPr>
        <dsp:cNvPr id="0" name=""/>
        <dsp:cNvSpPr/>
      </dsp:nvSpPr>
      <dsp:spPr>
        <a:xfrm>
          <a:off x="0" y="2078384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677407"/>
                <a:satOff val="-3316"/>
                <a:lumOff val="1862"/>
                <a:alphaOff val="0"/>
                <a:tint val="98000"/>
                <a:lumMod val="114000"/>
              </a:schemeClr>
            </a:gs>
            <a:gs pos="100000">
              <a:schemeClr val="accent2">
                <a:hueOff val="677407"/>
                <a:satOff val="-3316"/>
                <a:lumOff val="1862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677407"/>
              <a:satOff val="-3316"/>
              <a:lumOff val="1862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9022C8C-E448-48FF-9181-FDBC3B19B58B}">
      <dsp:nvSpPr>
        <dsp:cNvPr id="0" name=""/>
        <dsp:cNvSpPr/>
      </dsp:nvSpPr>
      <dsp:spPr>
        <a:xfrm>
          <a:off x="0" y="2078384"/>
          <a:ext cx="6496050" cy="4152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6. Funding Requirements</a:t>
          </a:r>
          <a:endParaRPr lang="en-US" sz="1900" kern="1200"/>
        </a:p>
      </dsp:txBody>
      <dsp:txXfrm>
        <a:off x="0" y="2078384"/>
        <a:ext cx="6496050" cy="415230"/>
      </dsp:txXfrm>
    </dsp:sp>
    <dsp:sp modelId="{9CF9DBB3-DFC0-4A9A-80DC-1185875E7557}">
      <dsp:nvSpPr>
        <dsp:cNvPr id="0" name=""/>
        <dsp:cNvSpPr/>
      </dsp:nvSpPr>
      <dsp:spPr>
        <a:xfrm>
          <a:off x="0" y="2493615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812888"/>
                <a:satOff val="-3979"/>
                <a:lumOff val="2235"/>
                <a:alphaOff val="0"/>
                <a:tint val="98000"/>
                <a:lumMod val="114000"/>
              </a:schemeClr>
            </a:gs>
            <a:gs pos="100000">
              <a:schemeClr val="accent2">
                <a:hueOff val="812888"/>
                <a:satOff val="-3979"/>
                <a:lumOff val="2235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812888"/>
              <a:satOff val="-3979"/>
              <a:lumOff val="2235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D4C69FB-040C-4799-8C32-0D07C478AE97}">
      <dsp:nvSpPr>
        <dsp:cNvPr id="0" name=""/>
        <dsp:cNvSpPr/>
      </dsp:nvSpPr>
      <dsp:spPr>
        <a:xfrm>
          <a:off x="0" y="2493615"/>
          <a:ext cx="6496050" cy="4152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7. Start – up cost </a:t>
          </a:r>
          <a:endParaRPr lang="en-US" sz="1900" kern="1200"/>
        </a:p>
      </dsp:txBody>
      <dsp:txXfrm>
        <a:off x="0" y="2493615"/>
        <a:ext cx="6496050" cy="415230"/>
      </dsp:txXfrm>
    </dsp:sp>
    <dsp:sp modelId="{DDE34DEB-47D5-4B29-BA7D-AB59C5F4D312}">
      <dsp:nvSpPr>
        <dsp:cNvPr id="0" name=""/>
        <dsp:cNvSpPr/>
      </dsp:nvSpPr>
      <dsp:spPr>
        <a:xfrm>
          <a:off x="0" y="2908845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948370"/>
                <a:satOff val="-4642"/>
                <a:lumOff val="2607"/>
                <a:alphaOff val="0"/>
                <a:tint val="98000"/>
                <a:lumMod val="114000"/>
              </a:schemeClr>
            </a:gs>
            <a:gs pos="100000">
              <a:schemeClr val="accent2">
                <a:hueOff val="948370"/>
                <a:satOff val="-4642"/>
                <a:lumOff val="2607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948370"/>
              <a:satOff val="-4642"/>
              <a:lumOff val="2607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AAF73A0-1853-4B01-95B9-B8C53F9A7FEE}">
      <dsp:nvSpPr>
        <dsp:cNvPr id="0" name=""/>
        <dsp:cNvSpPr/>
      </dsp:nvSpPr>
      <dsp:spPr>
        <a:xfrm>
          <a:off x="0" y="2908845"/>
          <a:ext cx="6496050" cy="4152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8. Expenses – First Month</a:t>
          </a:r>
          <a:endParaRPr lang="en-US" sz="1900" kern="1200"/>
        </a:p>
      </dsp:txBody>
      <dsp:txXfrm>
        <a:off x="0" y="2908845"/>
        <a:ext cx="6496050" cy="415230"/>
      </dsp:txXfrm>
    </dsp:sp>
    <dsp:sp modelId="{3C0D5A4A-4290-4BFA-9E03-11E2BB430FA7}">
      <dsp:nvSpPr>
        <dsp:cNvPr id="0" name=""/>
        <dsp:cNvSpPr/>
      </dsp:nvSpPr>
      <dsp:spPr>
        <a:xfrm>
          <a:off x="0" y="3324076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1083851"/>
                <a:satOff val="-5306"/>
                <a:lumOff val="2980"/>
                <a:alphaOff val="0"/>
                <a:tint val="98000"/>
                <a:lumMod val="114000"/>
              </a:schemeClr>
            </a:gs>
            <a:gs pos="100000">
              <a:schemeClr val="accent2">
                <a:hueOff val="1083851"/>
                <a:satOff val="-5306"/>
                <a:lumOff val="298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083851"/>
              <a:satOff val="-5306"/>
              <a:lumOff val="298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7DBC74-8976-4069-A0EC-1A37B3E426CB}">
      <dsp:nvSpPr>
        <dsp:cNvPr id="0" name=""/>
        <dsp:cNvSpPr/>
      </dsp:nvSpPr>
      <dsp:spPr>
        <a:xfrm>
          <a:off x="0" y="3324076"/>
          <a:ext cx="6496050" cy="4152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9. Financial Projection</a:t>
          </a:r>
          <a:endParaRPr lang="en-US" sz="1900" kern="1200"/>
        </a:p>
      </dsp:txBody>
      <dsp:txXfrm>
        <a:off x="0" y="3324076"/>
        <a:ext cx="6496050" cy="415230"/>
      </dsp:txXfrm>
    </dsp:sp>
    <dsp:sp modelId="{268F8ED6-8D35-4212-A9DD-B7F60A763CED}">
      <dsp:nvSpPr>
        <dsp:cNvPr id="0" name=""/>
        <dsp:cNvSpPr/>
      </dsp:nvSpPr>
      <dsp:spPr>
        <a:xfrm>
          <a:off x="0" y="3739306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1219333"/>
                <a:satOff val="-5969"/>
                <a:lumOff val="3352"/>
                <a:alphaOff val="0"/>
                <a:tint val="98000"/>
                <a:lumMod val="114000"/>
              </a:schemeClr>
            </a:gs>
            <a:gs pos="100000">
              <a:schemeClr val="accent2">
                <a:hueOff val="1219333"/>
                <a:satOff val="-5969"/>
                <a:lumOff val="3352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219333"/>
              <a:satOff val="-5969"/>
              <a:lumOff val="3352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99D048C-A1F3-4A15-8467-84D5F88C4C1B}">
      <dsp:nvSpPr>
        <dsp:cNvPr id="0" name=""/>
        <dsp:cNvSpPr/>
      </dsp:nvSpPr>
      <dsp:spPr>
        <a:xfrm>
          <a:off x="0" y="3739306"/>
          <a:ext cx="6496050" cy="4152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10. Conclusion </a:t>
          </a:r>
          <a:endParaRPr lang="en-US" sz="1900" kern="1200"/>
        </a:p>
      </dsp:txBody>
      <dsp:txXfrm>
        <a:off x="0" y="3739306"/>
        <a:ext cx="6496050" cy="415230"/>
      </dsp:txXfrm>
    </dsp:sp>
    <dsp:sp modelId="{63481297-AEAF-41DE-94EE-783CA6B28D56}">
      <dsp:nvSpPr>
        <dsp:cNvPr id="0" name=""/>
        <dsp:cNvSpPr/>
      </dsp:nvSpPr>
      <dsp:spPr>
        <a:xfrm>
          <a:off x="0" y="4154537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1354814"/>
                <a:satOff val="-6632"/>
                <a:lumOff val="3725"/>
                <a:alphaOff val="0"/>
                <a:tint val="98000"/>
                <a:lumMod val="114000"/>
              </a:schemeClr>
            </a:gs>
            <a:gs pos="100000">
              <a:schemeClr val="accent2">
                <a:hueOff val="1354814"/>
                <a:satOff val="-6632"/>
                <a:lumOff val="3725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354814"/>
              <a:satOff val="-6632"/>
              <a:lumOff val="3725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73AC01-9EA1-47C5-81FC-01B4B567134F}">
      <dsp:nvSpPr>
        <dsp:cNvPr id="0" name=""/>
        <dsp:cNvSpPr/>
      </dsp:nvSpPr>
      <dsp:spPr>
        <a:xfrm>
          <a:off x="0" y="4154537"/>
          <a:ext cx="6496050" cy="4152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11. References</a:t>
          </a:r>
          <a:endParaRPr lang="en-US" sz="1900" kern="1200"/>
        </a:p>
      </dsp:txBody>
      <dsp:txXfrm>
        <a:off x="0" y="4154537"/>
        <a:ext cx="6496050" cy="4152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E6D46A-1D6E-40AB-AE31-E662F357801A}">
      <dsp:nvSpPr>
        <dsp:cNvPr id="0" name=""/>
        <dsp:cNvSpPr/>
      </dsp:nvSpPr>
      <dsp:spPr>
        <a:xfrm>
          <a:off x="2770783" y="3405"/>
          <a:ext cx="638193" cy="4148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b="1" kern="1200"/>
            <a:t>*   Technological</a:t>
          </a:r>
          <a:endParaRPr lang="en-US" sz="500" kern="1200"/>
        </a:p>
      </dsp:txBody>
      <dsp:txXfrm>
        <a:off x="2791033" y="23655"/>
        <a:ext cx="597693" cy="374325"/>
      </dsp:txXfrm>
    </dsp:sp>
    <dsp:sp modelId="{D1EA0961-3173-4D49-9F52-A33AA22DDE4E}">
      <dsp:nvSpPr>
        <dsp:cNvPr id="0" name=""/>
        <dsp:cNvSpPr/>
      </dsp:nvSpPr>
      <dsp:spPr>
        <a:xfrm>
          <a:off x="790586" y="210817"/>
          <a:ext cx="4598587" cy="4598587"/>
        </a:xfrm>
        <a:custGeom>
          <a:avLst/>
          <a:gdLst/>
          <a:ahLst/>
          <a:cxnLst/>
          <a:rect l="0" t="0" r="0" b="0"/>
          <a:pathLst>
            <a:path>
              <a:moveTo>
                <a:pt x="2705789" y="36217"/>
              </a:moveTo>
              <a:arcTo wR="2299293" hR="2299293" stAng="16810976" swAng="398046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CA22B82-BA0C-42E3-9816-C1B8086B99B7}">
      <dsp:nvSpPr>
        <dsp:cNvPr id="0" name=""/>
        <dsp:cNvSpPr/>
      </dsp:nvSpPr>
      <dsp:spPr>
        <a:xfrm>
          <a:off x="3839319" y="266775"/>
          <a:ext cx="638193" cy="4148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Use of online booking and digital payment methods.</a:t>
          </a:r>
          <a:endParaRPr lang="en-US" sz="500" kern="1200"/>
        </a:p>
      </dsp:txBody>
      <dsp:txXfrm>
        <a:off x="3859569" y="287025"/>
        <a:ext cx="597693" cy="374325"/>
      </dsp:txXfrm>
    </dsp:sp>
    <dsp:sp modelId="{80342618-13F6-40E0-AEF0-53DF85ABA4EF}">
      <dsp:nvSpPr>
        <dsp:cNvPr id="0" name=""/>
        <dsp:cNvSpPr/>
      </dsp:nvSpPr>
      <dsp:spPr>
        <a:xfrm>
          <a:off x="790586" y="210817"/>
          <a:ext cx="4598587" cy="4598587"/>
        </a:xfrm>
        <a:custGeom>
          <a:avLst/>
          <a:gdLst/>
          <a:ahLst/>
          <a:cxnLst/>
          <a:rect l="0" t="0" r="0" b="0"/>
          <a:pathLst>
            <a:path>
              <a:moveTo>
                <a:pt x="3760562" y="524062"/>
              </a:moveTo>
              <a:arcTo wR="2299293" hR="2299293" stAng="18567556" swAng="422069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1FEDEB-6034-4688-8085-D0E619D96D37}">
      <dsp:nvSpPr>
        <dsp:cNvPr id="0" name=""/>
        <dsp:cNvSpPr/>
      </dsp:nvSpPr>
      <dsp:spPr>
        <a:xfrm>
          <a:off x="4663065" y="996551"/>
          <a:ext cx="638193" cy="4148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Digital catalogues for books and products.</a:t>
          </a:r>
          <a:endParaRPr lang="en-US" sz="500" kern="1200"/>
        </a:p>
      </dsp:txBody>
      <dsp:txXfrm>
        <a:off x="4683315" y="1016801"/>
        <a:ext cx="597693" cy="374325"/>
      </dsp:txXfrm>
    </dsp:sp>
    <dsp:sp modelId="{58E317A8-E168-4DCA-80D7-8D06F68877C9}">
      <dsp:nvSpPr>
        <dsp:cNvPr id="0" name=""/>
        <dsp:cNvSpPr/>
      </dsp:nvSpPr>
      <dsp:spPr>
        <a:xfrm>
          <a:off x="790586" y="210817"/>
          <a:ext cx="4598587" cy="4598587"/>
        </a:xfrm>
        <a:custGeom>
          <a:avLst/>
          <a:gdLst/>
          <a:ahLst/>
          <a:cxnLst/>
          <a:rect l="0" t="0" r="0" b="0"/>
          <a:pathLst>
            <a:path>
              <a:moveTo>
                <a:pt x="4378374" y="1317369"/>
              </a:moveTo>
              <a:arcTo wR="2299293" hR="2299293" stAng="20083153" swAng="591004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9CE8D35-DA3D-429D-B545-60A19095249B}">
      <dsp:nvSpPr>
        <dsp:cNvPr id="0" name=""/>
        <dsp:cNvSpPr/>
      </dsp:nvSpPr>
      <dsp:spPr>
        <a:xfrm>
          <a:off x="5053313" y="2025549"/>
          <a:ext cx="638193" cy="4148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Free Wi-Fi to attract students, remote workers, and readers.</a:t>
          </a:r>
          <a:endParaRPr lang="en-US" sz="500" kern="1200"/>
        </a:p>
      </dsp:txBody>
      <dsp:txXfrm>
        <a:off x="5073563" y="2045799"/>
        <a:ext cx="597693" cy="374325"/>
      </dsp:txXfrm>
    </dsp:sp>
    <dsp:sp modelId="{0E945B58-02EB-4D6A-A53A-4EE3AF0AC0D3}">
      <dsp:nvSpPr>
        <dsp:cNvPr id="0" name=""/>
        <dsp:cNvSpPr/>
      </dsp:nvSpPr>
      <dsp:spPr>
        <a:xfrm>
          <a:off x="790586" y="210817"/>
          <a:ext cx="4598587" cy="4598587"/>
        </a:xfrm>
        <a:custGeom>
          <a:avLst/>
          <a:gdLst/>
          <a:ahLst/>
          <a:cxnLst/>
          <a:rect l="0" t="0" r="0" b="0"/>
          <a:pathLst>
            <a:path>
              <a:moveTo>
                <a:pt x="4597618" y="2366029"/>
              </a:moveTo>
              <a:arcTo wR="2299293" hR="2299293" stAng="21699792" swAng="616004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C8A35C-B95D-4043-B2CC-CD3B7ED864AB}">
      <dsp:nvSpPr>
        <dsp:cNvPr id="0" name=""/>
        <dsp:cNvSpPr/>
      </dsp:nvSpPr>
      <dsp:spPr>
        <a:xfrm>
          <a:off x="4920661" y="3118039"/>
          <a:ext cx="638193" cy="4148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b="1" kern="1200"/>
            <a:t>*    Environmental</a:t>
          </a:r>
          <a:endParaRPr lang="en-US" sz="500" kern="1200"/>
        </a:p>
      </dsp:txBody>
      <dsp:txXfrm>
        <a:off x="4940911" y="3138289"/>
        <a:ext cx="597693" cy="374325"/>
      </dsp:txXfrm>
    </dsp:sp>
    <dsp:sp modelId="{E28BB1CC-9B14-4148-9FD7-22B80156D726}">
      <dsp:nvSpPr>
        <dsp:cNvPr id="0" name=""/>
        <dsp:cNvSpPr/>
      </dsp:nvSpPr>
      <dsp:spPr>
        <a:xfrm>
          <a:off x="790586" y="210817"/>
          <a:ext cx="4598587" cy="4598587"/>
        </a:xfrm>
        <a:custGeom>
          <a:avLst/>
          <a:gdLst/>
          <a:ahLst/>
          <a:cxnLst/>
          <a:rect l="0" t="0" r="0" b="0"/>
          <a:pathLst>
            <a:path>
              <a:moveTo>
                <a:pt x="4303355" y="3426452"/>
              </a:moveTo>
              <a:arcTo wR="2299293" hR="2299293" stAng="1761301" swAng="532314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536B20-8A4D-437D-924C-590CC63E09ED}">
      <dsp:nvSpPr>
        <dsp:cNvPr id="0" name=""/>
        <dsp:cNvSpPr/>
      </dsp:nvSpPr>
      <dsp:spPr>
        <a:xfrm>
          <a:off x="4295497" y="4023745"/>
          <a:ext cx="638193" cy="4148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Use of recyclable and eco-friendly materials.</a:t>
          </a:r>
          <a:endParaRPr lang="en-US" sz="500" kern="1200"/>
        </a:p>
      </dsp:txBody>
      <dsp:txXfrm>
        <a:off x="4315747" y="4043995"/>
        <a:ext cx="597693" cy="374325"/>
      </dsp:txXfrm>
    </dsp:sp>
    <dsp:sp modelId="{C2366764-62B5-471A-BB25-3E1D5A1D9476}">
      <dsp:nvSpPr>
        <dsp:cNvPr id="0" name=""/>
        <dsp:cNvSpPr/>
      </dsp:nvSpPr>
      <dsp:spPr>
        <a:xfrm>
          <a:off x="790586" y="210817"/>
          <a:ext cx="4598587" cy="4598587"/>
        </a:xfrm>
        <a:custGeom>
          <a:avLst/>
          <a:gdLst/>
          <a:ahLst/>
          <a:cxnLst/>
          <a:rect l="0" t="0" r="0" b="0"/>
          <a:pathLst>
            <a:path>
              <a:moveTo>
                <a:pt x="3478090" y="4273424"/>
              </a:moveTo>
              <a:arcTo wR="2299293" hR="2299293" stAng="3549459" swAng="388434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F29AA5-D82F-43E9-8FE2-33FA93B96E76}">
      <dsp:nvSpPr>
        <dsp:cNvPr id="0" name=""/>
        <dsp:cNvSpPr/>
      </dsp:nvSpPr>
      <dsp:spPr>
        <a:xfrm>
          <a:off x="3321040" y="4535179"/>
          <a:ext cx="638193" cy="4148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Discounts for customers using reusable cups.</a:t>
          </a:r>
          <a:endParaRPr lang="en-US" sz="500" kern="1200"/>
        </a:p>
      </dsp:txBody>
      <dsp:txXfrm>
        <a:off x="3341290" y="4555429"/>
        <a:ext cx="597693" cy="374325"/>
      </dsp:txXfrm>
    </dsp:sp>
    <dsp:sp modelId="{2E27CB97-B5FE-4371-ACBB-723BD0648675}">
      <dsp:nvSpPr>
        <dsp:cNvPr id="0" name=""/>
        <dsp:cNvSpPr/>
      </dsp:nvSpPr>
      <dsp:spPr>
        <a:xfrm>
          <a:off x="790586" y="210817"/>
          <a:ext cx="4598587" cy="4598587"/>
        </a:xfrm>
        <a:custGeom>
          <a:avLst/>
          <a:gdLst/>
          <a:ahLst/>
          <a:cxnLst/>
          <a:rect l="0" t="0" r="0" b="0"/>
          <a:pathLst>
            <a:path>
              <a:moveTo>
                <a:pt x="2438296" y="4594382"/>
              </a:moveTo>
              <a:arcTo wR="2299293" hR="2299293" stAng="5192046" swAng="415908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AC64725-0C8C-4201-A0B3-6B5705B65F87}">
      <dsp:nvSpPr>
        <dsp:cNvPr id="0" name=""/>
        <dsp:cNvSpPr/>
      </dsp:nvSpPr>
      <dsp:spPr>
        <a:xfrm>
          <a:off x="2220526" y="4535179"/>
          <a:ext cx="638193" cy="4148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Commitment to sustainable, locally sourced products.</a:t>
          </a:r>
          <a:endParaRPr lang="en-US" sz="500" kern="1200"/>
        </a:p>
      </dsp:txBody>
      <dsp:txXfrm>
        <a:off x="2240776" y="4555429"/>
        <a:ext cx="597693" cy="374325"/>
      </dsp:txXfrm>
    </dsp:sp>
    <dsp:sp modelId="{7748083F-519B-497A-B6C0-3591F8749663}">
      <dsp:nvSpPr>
        <dsp:cNvPr id="0" name=""/>
        <dsp:cNvSpPr/>
      </dsp:nvSpPr>
      <dsp:spPr>
        <a:xfrm>
          <a:off x="790586" y="210817"/>
          <a:ext cx="4598587" cy="4598587"/>
        </a:xfrm>
        <a:custGeom>
          <a:avLst/>
          <a:gdLst/>
          <a:ahLst/>
          <a:cxnLst/>
          <a:rect l="0" t="0" r="0" b="0"/>
          <a:pathLst>
            <a:path>
              <a:moveTo>
                <a:pt x="1350598" y="4393745"/>
              </a:moveTo>
              <a:arcTo wR="2299293" hR="2299293" stAng="6862107" swAng="388434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4FC3357-731A-41DD-A254-8E2E2CEEB28D}">
      <dsp:nvSpPr>
        <dsp:cNvPr id="0" name=""/>
        <dsp:cNvSpPr/>
      </dsp:nvSpPr>
      <dsp:spPr>
        <a:xfrm>
          <a:off x="1246070" y="4023745"/>
          <a:ext cx="638193" cy="4148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b="1" kern="1200"/>
            <a:t>*    Legal</a:t>
          </a:r>
          <a:endParaRPr lang="en-US" sz="500" kern="1200"/>
        </a:p>
      </dsp:txBody>
      <dsp:txXfrm>
        <a:off x="1266320" y="4043995"/>
        <a:ext cx="597693" cy="374325"/>
      </dsp:txXfrm>
    </dsp:sp>
    <dsp:sp modelId="{F42E30D7-8B17-4FE3-86A3-F58BCEB3FB91}">
      <dsp:nvSpPr>
        <dsp:cNvPr id="0" name=""/>
        <dsp:cNvSpPr/>
      </dsp:nvSpPr>
      <dsp:spPr>
        <a:xfrm>
          <a:off x="790586" y="210817"/>
          <a:ext cx="4598587" cy="4598587"/>
        </a:xfrm>
        <a:custGeom>
          <a:avLst/>
          <a:gdLst/>
          <a:ahLst/>
          <a:cxnLst/>
          <a:rect l="0" t="0" r="0" b="0"/>
          <a:pathLst>
            <a:path>
              <a:moveTo>
                <a:pt x="493046" y="3722045"/>
              </a:moveTo>
              <a:arcTo wR="2299293" hR="2299293" stAng="8506385" swAng="532314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0F8D91-E99E-4281-A8CC-8590A58808C8}">
      <dsp:nvSpPr>
        <dsp:cNvPr id="0" name=""/>
        <dsp:cNvSpPr/>
      </dsp:nvSpPr>
      <dsp:spPr>
        <a:xfrm>
          <a:off x="620906" y="3118039"/>
          <a:ext cx="638193" cy="4148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Compliance with UK employment laws.</a:t>
          </a:r>
          <a:endParaRPr lang="en-US" sz="500" kern="1200"/>
        </a:p>
      </dsp:txBody>
      <dsp:txXfrm>
        <a:off x="641156" y="3138289"/>
        <a:ext cx="597693" cy="374325"/>
      </dsp:txXfrm>
    </dsp:sp>
    <dsp:sp modelId="{FA50335C-77D7-4F5A-B25A-6E0F0DEDF5B2}">
      <dsp:nvSpPr>
        <dsp:cNvPr id="0" name=""/>
        <dsp:cNvSpPr/>
      </dsp:nvSpPr>
      <dsp:spPr>
        <a:xfrm>
          <a:off x="790586" y="210817"/>
          <a:ext cx="4598587" cy="4598587"/>
        </a:xfrm>
        <a:custGeom>
          <a:avLst/>
          <a:gdLst/>
          <a:ahLst/>
          <a:cxnLst/>
          <a:rect l="0" t="0" r="0" b="0"/>
          <a:pathLst>
            <a:path>
              <a:moveTo>
                <a:pt x="49662" y="2774593"/>
              </a:moveTo>
              <a:arcTo wR="2299293" hR="2299293" stAng="10084204" swAng="616004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A6BAF5-92DF-4679-B873-5D5389D6A1FA}">
      <dsp:nvSpPr>
        <dsp:cNvPr id="0" name=""/>
        <dsp:cNvSpPr/>
      </dsp:nvSpPr>
      <dsp:spPr>
        <a:xfrm>
          <a:off x="488254" y="2025549"/>
          <a:ext cx="638193" cy="4148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Adherence to food hygiene and safety regulations.</a:t>
          </a:r>
          <a:endParaRPr lang="en-US" sz="500" kern="1200"/>
        </a:p>
      </dsp:txBody>
      <dsp:txXfrm>
        <a:off x="508504" y="2045799"/>
        <a:ext cx="597693" cy="374325"/>
      </dsp:txXfrm>
    </dsp:sp>
    <dsp:sp modelId="{A7A631F0-7363-4E36-A896-8168F1A066A5}">
      <dsp:nvSpPr>
        <dsp:cNvPr id="0" name=""/>
        <dsp:cNvSpPr/>
      </dsp:nvSpPr>
      <dsp:spPr>
        <a:xfrm>
          <a:off x="790586" y="210817"/>
          <a:ext cx="4598587" cy="4598587"/>
        </a:xfrm>
        <a:custGeom>
          <a:avLst/>
          <a:gdLst/>
          <a:ahLst/>
          <a:cxnLst/>
          <a:rect l="0" t="0" r="0" b="0"/>
          <a:pathLst>
            <a:path>
              <a:moveTo>
                <a:pt x="82882" y="1687513"/>
              </a:moveTo>
              <a:arcTo wR="2299293" hR="2299293" stAng="11725844" swAng="591004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0C71AF-6565-477E-8490-A50BD9A84816}">
      <dsp:nvSpPr>
        <dsp:cNvPr id="0" name=""/>
        <dsp:cNvSpPr/>
      </dsp:nvSpPr>
      <dsp:spPr>
        <a:xfrm>
          <a:off x="878502" y="996551"/>
          <a:ext cx="638193" cy="4148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Data protection aligned with GDPR.</a:t>
          </a:r>
          <a:endParaRPr lang="en-US" sz="500" kern="1200"/>
        </a:p>
      </dsp:txBody>
      <dsp:txXfrm>
        <a:off x="898752" y="1016801"/>
        <a:ext cx="597693" cy="374325"/>
      </dsp:txXfrm>
    </dsp:sp>
    <dsp:sp modelId="{0B0B8FCE-24F5-4A86-9960-9011D11A1EE7}">
      <dsp:nvSpPr>
        <dsp:cNvPr id="0" name=""/>
        <dsp:cNvSpPr/>
      </dsp:nvSpPr>
      <dsp:spPr>
        <a:xfrm>
          <a:off x="790586" y="210817"/>
          <a:ext cx="4598587" cy="4598587"/>
        </a:xfrm>
        <a:custGeom>
          <a:avLst/>
          <a:gdLst/>
          <a:ahLst/>
          <a:cxnLst/>
          <a:rect l="0" t="0" r="0" b="0"/>
          <a:pathLst>
            <a:path>
              <a:moveTo>
                <a:pt x="631617" y="716382"/>
              </a:moveTo>
              <a:arcTo wR="2299293" hR="2299293" stAng="13410375" swAng="422069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2ADD30-1532-44DD-B3A1-B50B62027473}">
      <dsp:nvSpPr>
        <dsp:cNvPr id="0" name=""/>
        <dsp:cNvSpPr/>
      </dsp:nvSpPr>
      <dsp:spPr>
        <a:xfrm>
          <a:off x="1702248" y="266775"/>
          <a:ext cx="638193" cy="4148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/>
            <a:t>Public liability and employer’s insurance maintained.</a:t>
          </a:r>
          <a:endParaRPr lang="en-US" sz="500" kern="1200"/>
        </a:p>
      </dsp:txBody>
      <dsp:txXfrm>
        <a:off x="1722498" y="287025"/>
        <a:ext cx="597693" cy="374325"/>
      </dsp:txXfrm>
    </dsp:sp>
    <dsp:sp modelId="{8C10BD0A-9FA5-4241-9D67-36C46CBC2533}">
      <dsp:nvSpPr>
        <dsp:cNvPr id="0" name=""/>
        <dsp:cNvSpPr/>
      </dsp:nvSpPr>
      <dsp:spPr>
        <a:xfrm>
          <a:off x="790586" y="210817"/>
          <a:ext cx="4598587" cy="4598587"/>
        </a:xfrm>
        <a:custGeom>
          <a:avLst/>
          <a:gdLst/>
          <a:ahLst/>
          <a:cxnLst/>
          <a:rect l="0" t="0" r="0" b="0"/>
          <a:pathLst>
            <a:path>
              <a:moveTo>
                <a:pt x="1634070" y="98332"/>
              </a:moveTo>
              <a:arcTo wR="2299293" hR="2299293" stAng="15190977" swAng="398046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B91693-FCE8-4CD4-B963-CAFFBB95C2F6}">
      <dsp:nvSpPr>
        <dsp:cNvPr id="0" name=""/>
        <dsp:cNvSpPr/>
      </dsp:nvSpPr>
      <dsp:spPr>
        <a:xfrm>
          <a:off x="630805" y="-51378"/>
          <a:ext cx="4401636" cy="4401636"/>
        </a:xfrm>
        <a:prstGeom prst="circularArrow">
          <a:avLst>
            <a:gd name="adj1" fmla="val 5544"/>
            <a:gd name="adj2" fmla="val 330680"/>
            <a:gd name="adj3" fmla="val 14784456"/>
            <a:gd name="adj4" fmla="val 16797891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413C0D-E2A9-4A7B-BA29-0F03EB24AE1F}">
      <dsp:nvSpPr>
        <dsp:cNvPr id="0" name=""/>
        <dsp:cNvSpPr/>
      </dsp:nvSpPr>
      <dsp:spPr>
        <a:xfrm>
          <a:off x="2278572" y="783"/>
          <a:ext cx="1106103" cy="5530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Total Funding Needed: £35,000</a:t>
          </a:r>
          <a:endParaRPr lang="en-US" sz="1000" kern="1200"/>
        </a:p>
      </dsp:txBody>
      <dsp:txXfrm>
        <a:off x="2305570" y="27781"/>
        <a:ext cx="1052107" cy="499055"/>
      </dsp:txXfrm>
    </dsp:sp>
    <dsp:sp modelId="{29A5EB22-0B8E-4B84-AF60-4CFBE4EFBF7A}">
      <dsp:nvSpPr>
        <dsp:cNvPr id="0" name=""/>
        <dsp:cNvSpPr/>
      </dsp:nvSpPr>
      <dsp:spPr>
        <a:xfrm>
          <a:off x="3485104" y="439925"/>
          <a:ext cx="1106103" cy="5530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Funding Breakdown</a:t>
          </a:r>
          <a:endParaRPr lang="en-US" sz="1000" kern="1200"/>
        </a:p>
      </dsp:txBody>
      <dsp:txXfrm>
        <a:off x="3512102" y="466923"/>
        <a:ext cx="1052107" cy="499055"/>
      </dsp:txXfrm>
    </dsp:sp>
    <dsp:sp modelId="{073DFFB1-DC0D-4051-A1DA-4A3C3256F750}">
      <dsp:nvSpPr>
        <dsp:cNvPr id="0" name=""/>
        <dsp:cNvSpPr/>
      </dsp:nvSpPr>
      <dsp:spPr>
        <a:xfrm>
          <a:off x="4127086" y="1551871"/>
          <a:ext cx="1106103" cy="5530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Property lease &amp; renovation: </a:t>
          </a:r>
          <a:r>
            <a:rPr lang="en-GB" sz="1000" b="1" kern="1200"/>
            <a:t>£10,000</a:t>
          </a:r>
          <a:endParaRPr lang="en-US" sz="1000" kern="1200"/>
        </a:p>
      </dsp:txBody>
      <dsp:txXfrm>
        <a:off x="4154084" y="1578869"/>
        <a:ext cx="1052107" cy="499055"/>
      </dsp:txXfrm>
    </dsp:sp>
    <dsp:sp modelId="{FEDE609A-79D1-43CA-A40F-98439160FCAC}">
      <dsp:nvSpPr>
        <dsp:cNvPr id="0" name=""/>
        <dsp:cNvSpPr/>
      </dsp:nvSpPr>
      <dsp:spPr>
        <a:xfrm>
          <a:off x="3904128" y="2816329"/>
          <a:ext cx="1106103" cy="5530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Furniture &amp; fixtures: </a:t>
          </a:r>
          <a:r>
            <a:rPr lang="en-GB" sz="1000" b="1" kern="1200"/>
            <a:t>£7,000</a:t>
          </a:r>
          <a:endParaRPr lang="en-US" sz="1000" kern="1200"/>
        </a:p>
      </dsp:txBody>
      <dsp:txXfrm>
        <a:off x="3931126" y="2843327"/>
        <a:ext cx="1052107" cy="499055"/>
      </dsp:txXfrm>
    </dsp:sp>
    <dsp:sp modelId="{0D2E3451-23A8-4F65-9B15-58A5FCCD879A}">
      <dsp:nvSpPr>
        <dsp:cNvPr id="0" name=""/>
        <dsp:cNvSpPr/>
      </dsp:nvSpPr>
      <dsp:spPr>
        <a:xfrm>
          <a:off x="2920554" y="3641645"/>
          <a:ext cx="1106103" cy="5530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Café equipment: </a:t>
          </a:r>
          <a:r>
            <a:rPr lang="en-GB" sz="1000" b="1" kern="1200"/>
            <a:t>£5,000</a:t>
          </a:r>
          <a:endParaRPr lang="en-US" sz="1000" kern="1200"/>
        </a:p>
      </dsp:txBody>
      <dsp:txXfrm>
        <a:off x="2947552" y="3668643"/>
        <a:ext cx="1052107" cy="499055"/>
      </dsp:txXfrm>
    </dsp:sp>
    <dsp:sp modelId="{B9A45A61-0C2D-4CFD-BFE9-4EB7A46ED869}">
      <dsp:nvSpPr>
        <dsp:cNvPr id="0" name=""/>
        <dsp:cNvSpPr/>
      </dsp:nvSpPr>
      <dsp:spPr>
        <a:xfrm>
          <a:off x="1636590" y="3641645"/>
          <a:ext cx="1106103" cy="5530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Initial book inventory: </a:t>
          </a:r>
          <a:r>
            <a:rPr lang="en-GB" sz="1000" b="1" kern="1200"/>
            <a:t>£3,000</a:t>
          </a:r>
          <a:endParaRPr lang="en-US" sz="1000" kern="1200"/>
        </a:p>
      </dsp:txBody>
      <dsp:txXfrm>
        <a:off x="1663588" y="3668643"/>
        <a:ext cx="1052107" cy="499055"/>
      </dsp:txXfrm>
    </dsp:sp>
    <dsp:sp modelId="{900A8428-B5EE-40ED-9E8A-BDBC271F2940}">
      <dsp:nvSpPr>
        <dsp:cNvPr id="0" name=""/>
        <dsp:cNvSpPr/>
      </dsp:nvSpPr>
      <dsp:spPr>
        <a:xfrm>
          <a:off x="653016" y="2816329"/>
          <a:ext cx="1106103" cy="5530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Marketing &amp; website: </a:t>
          </a:r>
          <a:r>
            <a:rPr lang="en-GB" sz="1000" b="1" kern="1200"/>
            <a:t>£2,000</a:t>
          </a:r>
          <a:endParaRPr lang="en-US" sz="1000" kern="1200"/>
        </a:p>
      </dsp:txBody>
      <dsp:txXfrm>
        <a:off x="680014" y="2843327"/>
        <a:ext cx="1052107" cy="499055"/>
      </dsp:txXfrm>
    </dsp:sp>
    <dsp:sp modelId="{3F84B402-DC8B-45D6-80B8-662217306604}">
      <dsp:nvSpPr>
        <dsp:cNvPr id="0" name=""/>
        <dsp:cNvSpPr/>
      </dsp:nvSpPr>
      <dsp:spPr>
        <a:xfrm>
          <a:off x="430058" y="1551871"/>
          <a:ext cx="1106103" cy="5530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Licences, insurance &amp; permits: </a:t>
          </a:r>
          <a:r>
            <a:rPr lang="en-GB" sz="1000" b="1" kern="1200"/>
            <a:t>£1,000</a:t>
          </a:r>
          <a:endParaRPr lang="en-US" sz="1000" kern="1200"/>
        </a:p>
      </dsp:txBody>
      <dsp:txXfrm>
        <a:off x="457056" y="1578869"/>
        <a:ext cx="1052107" cy="499055"/>
      </dsp:txXfrm>
    </dsp:sp>
    <dsp:sp modelId="{015B4D00-6EF1-4176-8F13-85A57301C319}">
      <dsp:nvSpPr>
        <dsp:cNvPr id="0" name=""/>
        <dsp:cNvSpPr/>
      </dsp:nvSpPr>
      <dsp:spPr>
        <a:xfrm>
          <a:off x="1072040" y="439925"/>
          <a:ext cx="1106103" cy="5530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Working capital (first 3 months): </a:t>
          </a:r>
          <a:r>
            <a:rPr lang="en-GB" sz="1000" b="1" kern="1200"/>
            <a:t>£7,000</a:t>
          </a:r>
          <a:endParaRPr lang="en-US" sz="1000" kern="1200"/>
        </a:p>
      </dsp:txBody>
      <dsp:txXfrm>
        <a:off x="1099038" y="466923"/>
        <a:ext cx="1052107" cy="49905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2FDCB3-397D-4B0C-A920-59551DFF4108}">
      <dsp:nvSpPr>
        <dsp:cNvPr id="0" name=""/>
        <dsp:cNvSpPr/>
      </dsp:nvSpPr>
      <dsp:spPr>
        <a:xfrm>
          <a:off x="0" y="558"/>
          <a:ext cx="6496050" cy="4688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4DA330-0202-4EC0-9AEF-714A4D40FC10}">
      <dsp:nvSpPr>
        <dsp:cNvPr id="0" name=""/>
        <dsp:cNvSpPr/>
      </dsp:nvSpPr>
      <dsp:spPr>
        <a:xfrm>
          <a:off x="141814" y="106040"/>
          <a:ext cx="257844" cy="2578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23CAEE-DEC5-400D-A835-6746AF93253A}">
      <dsp:nvSpPr>
        <dsp:cNvPr id="0" name=""/>
        <dsp:cNvSpPr/>
      </dsp:nvSpPr>
      <dsp:spPr>
        <a:xfrm>
          <a:off x="541473" y="558"/>
          <a:ext cx="5954576" cy="4688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616" tIns="49616" rIns="49616" bIns="496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Expense						Monthly Cost</a:t>
          </a:r>
          <a:endParaRPr lang="en-US" sz="1400" kern="1200"/>
        </a:p>
      </dsp:txBody>
      <dsp:txXfrm>
        <a:off x="541473" y="558"/>
        <a:ext cx="5954576" cy="468808"/>
      </dsp:txXfrm>
    </dsp:sp>
    <dsp:sp modelId="{8FA4D427-026D-4DB6-A2EF-222635287D97}">
      <dsp:nvSpPr>
        <dsp:cNvPr id="0" name=""/>
        <dsp:cNvSpPr/>
      </dsp:nvSpPr>
      <dsp:spPr>
        <a:xfrm>
          <a:off x="0" y="586568"/>
          <a:ext cx="6496050" cy="4688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573370-4CB8-4D29-BB28-A99D5A26257D}">
      <dsp:nvSpPr>
        <dsp:cNvPr id="0" name=""/>
        <dsp:cNvSpPr/>
      </dsp:nvSpPr>
      <dsp:spPr>
        <a:xfrm>
          <a:off x="141814" y="692050"/>
          <a:ext cx="257844" cy="2578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5B30FD-863D-40DF-A599-EED2DF37C8A9}">
      <dsp:nvSpPr>
        <dsp:cNvPr id="0" name=""/>
        <dsp:cNvSpPr/>
      </dsp:nvSpPr>
      <dsp:spPr>
        <a:xfrm>
          <a:off x="541473" y="586568"/>
          <a:ext cx="5954576" cy="4688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616" tIns="49616" rIns="49616" bIns="496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Rent &amp; Utilities					2,000</a:t>
          </a:r>
          <a:endParaRPr lang="en-US" sz="1400" kern="1200"/>
        </a:p>
      </dsp:txBody>
      <dsp:txXfrm>
        <a:off x="541473" y="586568"/>
        <a:ext cx="5954576" cy="468808"/>
      </dsp:txXfrm>
    </dsp:sp>
    <dsp:sp modelId="{643DE01E-063D-4B52-948C-78F207A82C9D}">
      <dsp:nvSpPr>
        <dsp:cNvPr id="0" name=""/>
        <dsp:cNvSpPr/>
      </dsp:nvSpPr>
      <dsp:spPr>
        <a:xfrm>
          <a:off x="0" y="1172579"/>
          <a:ext cx="6496050" cy="4688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716181-D98E-459C-A694-0B9D7E64EFB3}">
      <dsp:nvSpPr>
        <dsp:cNvPr id="0" name=""/>
        <dsp:cNvSpPr/>
      </dsp:nvSpPr>
      <dsp:spPr>
        <a:xfrm>
          <a:off x="141814" y="1278061"/>
          <a:ext cx="257844" cy="2578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560B58-22AE-4DCD-8456-427A2E451FC5}">
      <dsp:nvSpPr>
        <dsp:cNvPr id="0" name=""/>
        <dsp:cNvSpPr/>
      </dsp:nvSpPr>
      <dsp:spPr>
        <a:xfrm>
          <a:off x="541473" y="1172579"/>
          <a:ext cx="5954576" cy="4688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616" tIns="49616" rIns="49616" bIns="496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Staff Wadges					3,000</a:t>
          </a:r>
          <a:endParaRPr lang="en-US" sz="1400" kern="1200"/>
        </a:p>
      </dsp:txBody>
      <dsp:txXfrm>
        <a:off x="541473" y="1172579"/>
        <a:ext cx="5954576" cy="468808"/>
      </dsp:txXfrm>
    </dsp:sp>
    <dsp:sp modelId="{BE9BFC87-353D-4517-A5D8-31CA7436045B}">
      <dsp:nvSpPr>
        <dsp:cNvPr id="0" name=""/>
        <dsp:cNvSpPr/>
      </dsp:nvSpPr>
      <dsp:spPr>
        <a:xfrm>
          <a:off x="0" y="1758590"/>
          <a:ext cx="6496050" cy="4688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73ED15-4095-4CD0-9933-A473C2CB4105}">
      <dsp:nvSpPr>
        <dsp:cNvPr id="0" name=""/>
        <dsp:cNvSpPr/>
      </dsp:nvSpPr>
      <dsp:spPr>
        <a:xfrm>
          <a:off x="141814" y="1864072"/>
          <a:ext cx="257844" cy="2578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9232DD-FB42-45BC-AA09-E605FC98FDDB}">
      <dsp:nvSpPr>
        <dsp:cNvPr id="0" name=""/>
        <dsp:cNvSpPr/>
      </dsp:nvSpPr>
      <dsp:spPr>
        <a:xfrm>
          <a:off x="541473" y="1758590"/>
          <a:ext cx="5954576" cy="4688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616" tIns="49616" rIns="49616" bIns="496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Inventory (coffee, books, snacks)	2,000</a:t>
          </a:r>
          <a:endParaRPr lang="en-US" sz="1400" kern="1200"/>
        </a:p>
      </dsp:txBody>
      <dsp:txXfrm>
        <a:off x="541473" y="1758590"/>
        <a:ext cx="5954576" cy="468808"/>
      </dsp:txXfrm>
    </dsp:sp>
    <dsp:sp modelId="{4FF064A0-B7DF-40ED-AB2B-73201994BA17}">
      <dsp:nvSpPr>
        <dsp:cNvPr id="0" name=""/>
        <dsp:cNvSpPr/>
      </dsp:nvSpPr>
      <dsp:spPr>
        <a:xfrm>
          <a:off x="0" y="2344601"/>
          <a:ext cx="6496050" cy="4688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13B789-AA98-48D5-8D84-00CDA0E7EF3F}">
      <dsp:nvSpPr>
        <dsp:cNvPr id="0" name=""/>
        <dsp:cNvSpPr/>
      </dsp:nvSpPr>
      <dsp:spPr>
        <a:xfrm>
          <a:off x="141814" y="2450083"/>
          <a:ext cx="257844" cy="2578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C53BE5-74E8-4488-91C4-DF2BC17CAA6B}">
      <dsp:nvSpPr>
        <dsp:cNvPr id="0" name=""/>
        <dsp:cNvSpPr/>
      </dsp:nvSpPr>
      <dsp:spPr>
        <a:xfrm>
          <a:off x="541473" y="2344601"/>
          <a:ext cx="5954576" cy="4688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616" tIns="49616" rIns="49616" bIns="496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Marketing &amp; Events				500</a:t>
          </a:r>
          <a:endParaRPr lang="en-US" sz="1400" kern="1200"/>
        </a:p>
      </dsp:txBody>
      <dsp:txXfrm>
        <a:off x="541473" y="2344601"/>
        <a:ext cx="5954576" cy="468808"/>
      </dsp:txXfrm>
    </dsp:sp>
    <dsp:sp modelId="{7C9CDA9A-762B-4801-9428-45A17538056D}">
      <dsp:nvSpPr>
        <dsp:cNvPr id="0" name=""/>
        <dsp:cNvSpPr/>
      </dsp:nvSpPr>
      <dsp:spPr>
        <a:xfrm>
          <a:off x="0" y="2930611"/>
          <a:ext cx="6496050" cy="4688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A63ECC-B5CE-4546-8597-683F5B10943B}">
      <dsp:nvSpPr>
        <dsp:cNvPr id="0" name=""/>
        <dsp:cNvSpPr/>
      </dsp:nvSpPr>
      <dsp:spPr>
        <a:xfrm>
          <a:off x="141814" y="3036093"/>
          <a:ext cx="257844" cy="25784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44DDE7-F797-4FAD-A625-C142AFD93F35}">
      <dsp:nvSpPr>
        <dsp:cNvPr id="0" name=""/>
        <dsp:cNvSpPr/>
      </dsp:nvSpPr>
      <dsp:spPr>
        <a:xfrm>
          <a:off x="541473" y="2930611"/>
          <a:ext cx="5954576" cy="4688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616" tIns="49616" rIns="49616" bIns="496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Insurance &amp; Licenses				200</a:t>
          </a:r>
          <a:endParaRPr lang="en-US" sz="1400" kern="1200"/>
        </a:p>
      </dsp:txBody>
      <dsp:txXfrm>
        <a:off x="541473" y="2930611"/>
        <a:ext cx="5954576" cy="468808"/>
      </dsp:txXfrm>
    </dsp:sp>
    <dsp:sp modelId="{D1650E99-46C3-4065-A607-45A77C610D44}">
      <dsp:nvSpPr>
        <dsp:cNvPr id="0" name=""/>
        <dsp:cNvSpPr/>
      </dsp:nvSpPr>
      <dsp:spPr>
        <a:xfrm>
          <a:off x="0" y="3516622"/>
          <a:ext cx="6496050" cy="4688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07B513-F7DA-4C9E-A503-18B960564760}">
      <dsp:nvSpPr>
        <dsp:cNvPr id="0" name=""/>
        <dsp:cNvSpPr/>
      </dsp:nvSpPr>
      <dsp:spPr>
        <a:xfrm>
          <a:off x="141814" y="3622104"/>
          <a:ext cx="257844" cy="257844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FA1DC8-3031-4841-961B-C672AFE3D84B}">
      <dsp:nvSpPr>
        <dsp:cNvPr id="0" name=""/>
        <dsp:cNvSpPr/>
      </dsp:nvSpPr>
      <dsp:spPr>
        <a:xfrm>
          <a:off x="541473" y="3516622"/>
          <a:ext cx="5954576" cy="4688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616" tIns="49616" rIns="49616" bIns="496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Miscellaneous					300</a:t>
          </a:r>
          <a:endParaRPr lang="en-US" sz="1400" kern="1200"/>
        </a:p>
      </dsp:txBody>
      <dsp:txXfrm>
        <a:off x="541473" y="3516622"/>
        <a:ext cx="5954576" cy="468808"/>
      </dsp:txXfrm>
    </dsp:sp>
    <dsp:sp modelId="{6F135D05-60AA-4FA7-A695-F120B7C100BD}">
      <dsp:nvSpPr>
        <dsp:cNvPr id="0" name=""/>
        <dsp:cNvSpPr/>
      </dsp:nvSpPr>
      <dsp:spPr>
        <a:xfrm>
          <a:off x="0" y="4102633"/>
          <a:ext cx="6496050" cy="4688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B90FA6-1373-4CF8-882F-CC47DC331843}">
      <dsp:nvSpPr>
        <dsp:cNvPr id="0" name=""/>
        <dsp:cNvSpPr/>
      </dsp:nvSpPr>
      <dsp:spPr>
        <a:xfrm>
          <a:off x="141814" y="4208115"/>
          <a:ext cx="257844" cy="257844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C4560F-072D-46AC-8D7C-49AAB6619AC4}">
      <dsp:nvSpPr>
        <dsp:cNvPr id="0" name=""/>
        <dsp:cNvSpPr/>
      </dsp:nvSpPr>
      <dsp:spPr>
        <a:xfrm>
          <a:off x="541473" y="4102633"/>
          <a:ext cx="5954576" cy="4688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616" tIns="49616" rIns="49616" bIns="496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Total Costs						£8,000</a:t>
          </a:r>
          <a:endParaRPr lang="en-US" sz="1400" kern="1200"/>
        </a:p>
      </dsp:txBody>
      <dsp:txXfrm>
        <a:off x="541473" y="4102633"/>
        <a:ext cx="5954576" cy="4688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296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798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741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2798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8544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9543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2121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793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524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4018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359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562165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6933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3774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7932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6097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322F6-1C60-46CF-968C-BC20E470F443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225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C8322F6-1C60-46CF-968C-BC20E470F443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EB83C2-341F-4C28-A243-1C56DDDA54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6853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  <p:sldLayoutId id="2147483738" r:id="rId13"/>
    <p:sldLayoutId id="2147483739" r:id="rId14"/>
    <p:sldLayoutId id="2147483740" r:id="rId15"/>
    <p:sldLayoutId id="2147483741" r:id="rId16"/>
    <p:sldLayoutId id="214748374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globalvoices.org/2023/05/16/hong-kong-purges-public-libraries-of-politically-sensitive-books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image" Target="../media/image2.png"/><Relationship Id="rId7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image" Target="../media/image3.png"/><Relationship Id="rId7" Type="http://schemas.openxmlformats.org/officeDocument/2006/relationships/diagramLayout" Target="../diagrams/layout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4.xml"/><Relationship Id="rId5" Type="http://schemas.openxmlformats.org/officeDocument/2006/relationships/image" Target="../media/image5.png"/><Relationship Id="rId10" Type="http://schemas.microsoft.com/office/2007/relationships/diagramDrawing" Target="../diagrams/drawing4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v.uk/business-legal-structures" TargetMode="Externa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93CB6F3-41A1-0179-A27F-D6A446CCA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Coffee with Library Corner</a:t>
            </a:r>
          </a:p>
        </p:txBody>
      </p:sp>
      <p:sp>
        <p:nvSpPr>
          <p:cNvPr id="2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library with a blue couch and bookshelves&#10;&#10;AI-generated content may be incorrect.">
            <a:extLst>
              <a:ext uri="{FF2B5EF4-FFF2-40B4-BE49-F238E27FC236}">
                <a16:creationId xmlns:a16="http://schemas.microsoft.com/office/drawing/2014/main" id="{DBF3A160-FDB2-3D97-4B16-545817B97B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3510" r="25700"/>
          <a:stretch>
            <a:fillRect/>
          </a:stretch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995FE-A0C4-51FB-2476-856BFAAAFF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950" y="2052918"/>
            <a:ext cx="4638903" cy="4195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Name: Nur Begum Sapna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ID: 2422707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Module: Enterprise and Entrepreneurship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Code: LCLM4006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Lecture: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Shengfeng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Mei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Task 2 Individual Presentation Pitch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34287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BD9F0D-018D-C6EE-6574-9244822626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E2752B-BEF8-8B9F-15B7-A204B8212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2F2F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p:sp>
        <p:nvSpPr>
          <p:cNvPr id="40" name="Freeform: Shape 30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3" name="Content Placeholder 2">
            <a:extLst>
              <a:ext uri="{FF2B5EF4-FFF2-40B4-BE49-F238E27FC236}">
                <a16:creationId xmlns:a16="http://schemas.microsoft.com/office/drawing/2014/main" id="{2A0BD45D-F503-B13A-3100-AE006AB572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150048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896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B0FB54-FFA3-A38A-C7D1-CBFAFA7DE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2198" y="151247"/>
            <a:ext cx="6051959" cy="870589"/>
          </a:xfrm>
        </p:spPr>
        <p:txBody>
          <a:bodyPr>
            <a:normAutofit/>
          </a:bodyPr>
          <a:lstStyle/>
          <a:p>
            <a:r>
              <a:rPr lang="en-GB" b="1" dirty="0"/>
              <a:t>Business Overview</a:t>
            </a:r>
            <a:endParaRPr lang="en-GB" dirty="0"/>
          </a:p>
        </p:txBody>
      </p:sp>
      <p:sp>
        <p:nvSpPr>
          <p:cNvPr id="12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lose-up of a coffee cup on a table">
            <a:extLst>
              <a:ext uri="{FF2B5EF4-FFF2-40B4-BE49-F238E27FC236}">
                <a16:creationId xmlns:a16="http://schemas.microsoft.com/office/drawing/2014/main" id="{3D587DC1-9F11-C987-E662-FEF1975F516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531" r="12065" b="-1"/>
          <a:stretch>
            <a:fillRect/>
          </a:stretch>
        </p:blipFill>
        <p:spPr>
          <a:xfrm>
            <a:off x="3" y="12536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B7B53-3BB1-C24F-F230-1F3B42FFC4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7847" y="1010602"/>
            <a:ext cx="6196310" cy="41954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Coffee with library  focused on community</a:t>
            </a:r>
          </a:p>
          <a:p>
            <a:pPr>
              <a:lnSpc>
                <a:spcPct val="9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Main target is student and book lovers </a:t>
            </a:r>
          </a:p>
          <a:p>
            <a:pPr>
              <a:lnSpc>
                <a:spcPct val="9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Free WI-FI</a:t>
            </a:r>
          </a:p>
          <a:p>
            <a:pPr>
              <a:lnSpc>
                <a:spcPct val="9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Books collection</a:t>
            </a:r>
          </a:p>
          <a:p>
            <a:pPr>
              <a:lnSpc>
                <a:spcPct val="9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Update coffee menu</a:t>
            </a:r>
          </a:p>
          <a:p>
            <a:pPr>
              <a:lnSpc>
                <a:spcPct val="9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Best  Quality coffee  </a:t>
            </a:r>
          </a:p>
          <a:p>
            <a:pPr>
              <a:lnSpc>
                <a:spcPct val="9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Homely and comfort zone</a:t>
            </a:r>
          </a:p>
          <a:p>
            <a:pPr>
              <a:lnSpc>
                <a:spcPct val="9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Vegan and gluten free</a:t>
            </a:r>
          </a:p>
          <a:p>
            <a:pPr>
              <a:lnSpc>
                <a:spcPct val="9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£35000 initial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investment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930113-F236-2C23-66CB-7C4AC1B2117B}"/>
              </a:ext>
            </a:extLst>
          </p:cNvPr>
          <p:cNvSpPr txBox="1"/>
          <p:nvPr/>
        </p:nvSpPr>
        <p:spPr>
          <a:xfrm>
            <a:off x="6438122" y="1922106"/>
            <a:ext cx="3331029" cy="27898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7223C4-8EFD-07C5-A352-21D4EDD4B1BF}"/>
              </a:ext>
            </a:extLst>
          </p:cNvPr>
          <p:cNvSpPr txBox="1"/>
          <p:nvPr/>
        </p:nvSpPr>
        <p:spPr>
          <a:xfrm>
            <a:off x="5187846" y="5293355"/>
            <a:ext cx="649615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It is fitful attempt to bring together that same old dream ( Jones, T. O ,&amp; Project M use, distributor, 2020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19062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F3A49E7-6D5B-CD4B-9170-35F92EFFE9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1F62D7-2758-988E-F7DC-0E89437EC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396" y="408040"/>
            <a:ext cx="6825779" cy="1622321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Structure &amp; </a:t>
            </a:r>
            <a:r>
              <a:rPr lang="en-US" b="1" dirty="0">
                <a:solidFill>
                  <a:srgbClr val="EBEBEB"/>
                </a:solidFill>
              </a:rPr>
              <a:t>Legal Structure </a:t>
            </a:r>
            <a:endParaRPr lang="en-GB" b="1" dirty="0">
              <a:solidFill>
                <a:srgbClr val="EBE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2E899-9ADD-8219-E91C-A39D045CA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396" y="2030361"/>
            <a:ext cx="6825779" cy="45905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Managed by me operation and finance Director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Cleaner: Daily operation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Café Assistance: Serving Customer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Accountant: Manage the financial legal work</a:t>
            </a:r>
          </a:p>
          <a:p>
            <a:pPr marL="0" indent="0">
              <a:buNone/>
            </a:pPr>
            <a:endParaRPr lang="en-GB" sz="18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Structure: The business will operate as a Partnership. </a:t>
            </a:r>
          </a:p>
          <a:p>
            <a:r>
              <a:rPr lang="en-US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partnership usually does not have a separate legal structure from its partners (except in LLPs). </a:t>
            </a:r>
          </a:p>
          <a:p>
            <a:r>
              <a:rPr lang="en-US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means: * Partners and business are legally the same. </a:t>
            </a:r>
          </a:p>
          <a:p>
            <a:r>
              <a:rPr lang="en-US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 Partners are personally liable for business debts.    </a:t>
            </a:r>
          </a:p>
          <a:p>
            <a:pPr marL="0" indent="0">
              <a:buNone/>
            </a:pPr>
            <a:endParaRPr lang="en-GB" sz="18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Financial graphs on a dark display">
            <a:extLst>
              <a:ext uri="{FF2B5EF4-FFF2-40B4-BE49-F238E27FC236}">
                <a16:creationId xmlns:a16="http://schemas.microsoft.com/office/drawing/2014/main" id="{5E8E70CE-58EF-FE7A-A4FC-AAC50AF9DDF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480" r="30288"/>
          <a:stretch>
            <a:fillRect/>
          </a:stretch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404898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" name="Picture 62">
            <a:extLst>
              <a:ext uri="{FF2B5EF4-FFF2-40B4-BE49-F238E27FC236}">
                <a16:creationId xmlns:a16="http://schemas.microsoft.com/office/drawing/2014/main" id="{94DDC893-E5EF-4CDE-B040-BA5B53AAD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id="{85F1A06D-D369-4974-8208-56120C5E7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7" name="Oval 66">
            <a:extLst>
              <a:ext uri="{FF2B5EF4-FFF2-40B4-BE49-F238E27FC236}">
                <a16:creationId xmlns:a16="http://schemas.microsoft.com/office/drawing/2014/main" id="{DAD27A50-88D7-4E2A-8488-F2879768A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9" name="Picture 68">
            <a:extLst>
              <a:ext uri="{FF2B5EF4-FFF2-40B4-BE49-F238E27FC236}">
                <a16:creationId xmlns:a16="http://schemas.microsoft.com/office/drawing/2014/main" id="{A47C6ACD-2325-48C6-B9F3-C21563A05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1" name="Picture 70">
            <a:extLst>
              <a:ext uri="{FF2B5EF4-FFF2-40B4-BE49-F238E27FC236}">
                <a16:creationId xmlns:a16="http://schemas.microsoft.com/office/drawing/2014/main" id="{1081DF83-4F35-4560-87E6-0DE8AAAC3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7C704F0F-1CD8-4DC1-AEE9-225958232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 descr="Pins pinned on a white surface and connecting a black thread">
            <a:extLst>
              <a:ext uri="{FF2B5EF4-FFF2-40B4-BE49-F238E27FC236}">
                <a16:creationId xmlns:a16="http://schemas.microsoft.com/office/drawing/2014/main" id="{65F986CF-95B1-BCB1-E4C5-3C3A52FAAEF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084" r="15860" b="-2"/>
          <a:stretch>
            <a:fillRect/>
          </a:stretch>
        </p:blipFill>
        <p:spPr>
          <a:xfrm>
            <a:off x="1" y="-5"/>
            <a:ext cx="6095999" cy="5020241"/>
          </a:xfrm>
          <a:custGeom>
            <a:avLst/>
            <a:gdLst/>
            <a:ahLst/>
            <a:cxnLst/>
            <a:rect l="l" t="t" r="r" b="b"/>
            <a:pathLst>
              <a:path w="6095999" h="5020241">
                <a:moveTo>
                  <a:pt x="0" y="0"/>
                </a:moveTo>
                <a:lnTo>
                  <a:pt x="6095999" y="0"/>
                </a:lnTo>
                <a:lnTo>
                  <a:pt x="6095999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pic>
        <p:nvPicPr>
          <p:cNvPr id="5" name="Picture 4" descr="A company organization chart with text&#10;&#10;AI-generated content may be incorrect.">
            <a:extLst>
              <a:ext uri="{FF2B5EF4-FFF2-40B4-BE49-F238E27FC236}">
                <a16:creationId xmlns:a16="http://schemas.microsoft.com/office/drawing/2014/main" id="{9185DA84-9945-A2BD-A5B2-3B1E6CA1A99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7"/>
          <a:stretch>
            <a:fillRect/>
          </a:stretch>
        </p:blipFill>
        <p:spPr>
          <a:xfrm>
            <a:off x="3623733" y="9403"/>
            <a:ext cx="8567963" cy="4583103"/>
          </a:xfrm>
          <a:custGeom>
            <a:avLst/>
            <a:gdLst/>
            <a:ahLst/>
            <a:cxnLst/>
            <a:rect l="l" t="t" r="r" b="b"/>
            <a:pathLst>
              <a:path w="6095696" h="4583103">
                <a:moveTo>
                  <a:pt x="0" y="0"/>
                </a:moveTo>
                <a:lnTo>
                  <a:pt x="6095696" y="0"/>
                </a:lnTo>
                <a:lnTo>
                  <a:pt x="6095696" y="4057991"/>
                </a:lnTo>
                <a:lnTo>
                  <a:pt x="5818946" y="4110187"/>
                </a:lnTo>
                <a:lnTo>
                  <a:pt x="5543413" y="4159931"/>
                </a:lnTo>
                <a:lnTo>
                  <a:pt x="5266662" y="4208624"/>
                </a:lnTo>
                <a:lnTo>
                  <a:pt x="4988691" y="4250310"/>
                </a:lnTo>
                <a:lnTo>
                  <a:pt x="4711940" y="4292347"/>
                </a:lnTo>
                <a:lnTo>
                  <a:pt x="4433969" y="4331582"/>
                </a:lnTo>
                <a:lnTo>
                  <a:pt x="4159656" y="4365211"/>
                </a:lnTo>
                <a:lnTo>
                  <a:pt x="3881685" y="4397089"/>
                </a:lnTo>
                <a:lnTo>
                  <a:pt x="3604934" y="4426165"/>
                </a:lnTo>
                <a:lnTo>
                  <a:pt x="3333059" y="4451387"/>
                </a:lnTo>
                <a:lnTo>
                  <a:pt x="3057527" y="4476609"/>
                </a:lnTo>
                <a:lnTo>
                  <a:pt x="2785652" y="4497628"/>
                </a:lnTo>
                <a:lnTo>
                  <a:pt x="2513777" y="4514092"/>
                </a:lnTo>
                <a:lnTo>
                  <a:pt x="2243122" y="4531258"/>
                </a:lnTo>
                <a:lnTo>
                  <a:pt x="1974904" y="4545620"/>
                </a:lnTo>
                <a:lnTo>
                  <a:pt x="1709125" y="4555779"/>
                </a:lnTo>
                <a:lnTo>
                  <a:pt x="1443346" y="4564537"/>
                </a:lnTo>
                <a:lnTo>
                  <a:pt x="1180006" y="4572944"/>
                </a:lnTo>
                <a:lnTo>
                  <a:pt x="920323" y="4576798"/>
                </a:lnTo>
                <a:lnTo>
                  <a:pt x="660640" y="4581001"/>
                </a:lnTo>
                <a:lnTo>
                  <a:pt x="404614" y="4583103"/>
                </a:lnTo>
                <a:lnTo>
                  <a:pt x="151027" y="4581001"/>
                </a:lnTo>
                <a:lnTo>
                  <a:pt x="0" y="4581001"/>
                </a:lnTo>
                <a:close/>
              </a:path>
            </a:pathLst>
          </a:custGeom>
        </p:spPr>
      </p:pic>
      <p:sp>
        <p:nvSpPr>
          <p:cNvPr id="75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712827-CD2B-32A6-E4C7-59B2F271B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EBEBEB"/>
                </a:solidFill>
              </a:rPr>
              <a:t>Organisational Structure Chart</a:t>
            </a:r>
          </a:p>
        </p:txBody>
      </p:sp>
    </p:spTree>
    <p:extLst>
      <p:ext uri="{BB962C8B-B14F-4D97-AF65-F5344CB8AC3E}">
        <p14:creationId xmlns:p14="http://schemas.microsoft.com/office/powerpoint/2010/main" val="1768303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6153B-F1F7-4AA9-08D0-C39661223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598" y="264096"/>
            <a:ext cx="9404723" cy="1314945"/>
          </a:xfrm>
        </p:spPr>
        <p:txBody>
          <a:bodyPr/>
          <a:lstStyle/>
          <a:p>
            <a:r>
              <a:rPr lang="en-GB" dirty="0"/>
              <a:t>Environmental Analysis (PESTEL)</a:t>
            </a:r>
          </a:p>
        </p:txBody>
      </p:sp>
      <p:graphicFrame>
        <p:nvGraphicFramePr>
          <p:cNvPr id="11" name="Content Placeholder 5">
            <a:extLst>
              <a:ext uri="{FF2B5EF4-FFF2-40B4-BE49-F238E27FC236}">
                <a16:creationId xmlns:a16="http://schemas.microsoft.com/office/drawing/2014/main" id="{AE4499FE-3384-F7BF-A1D1-DD3AF92F5C76}"/>
              </a:ext>
            </a:extLst>
          </p:cNvPr>
          <p:cNvGraphicFramePr>
            <a:graphicFrameLocks noGrp="1"/>
          </p:cNvGraphicFramePr>
          <p:nvPr>
            <p:ph sz="quarter" idx="4"/>
          </p:nvPr>
        </p:nvGraphicFramePr>
        <p:xfrm>
          <a:off x="5559287" y="1065357"/>
          <a:ext cx="6179761" cy="49534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Rectangle 3">
            <a:extLst>
              <a:ext uri="{FF2B5EF4-FFF2-40B4-BE49-F238E27FC236}">
                <a16:creationId xmlns:a16="http://schemas.microsoft.com/office/drawing/2014/main" id="{FB884852-FD78-5C40-3838-58238B6F13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7749" y="964361"/>
            <a:ext cx="5191538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*    Political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Availability of funding and grants for social enterprises promoting education and wellbeing.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Government support for small businesses and community enterprises.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*    Economic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Growing UK café market with increasing  independent coffee shops.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Inflation impacts ingredient costs.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Local sourcing helps reduce expenses and affordable pricing.</a:t>
            </a:r>
            <a:endParaRPr lang="en-US" altLang="en-US" dirty="0">
              <a:latin typeface="Arial" panose="020B0604020202020204" pitchFamily="34" charset="0"/>
            </a:endParaRPr>
          </a:p>
          <a:p>
            <a:r>
              <a:rPr lang="en-GB" b="1" dirty="0"/>
              <a:t>*   Social</a:t>
            </a:r>
            <a:endParaRPr lang="en-GB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Rising focus on wellbeing, lifelong learning, and social connection.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Consumers seek calm, distraction-free environments.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High demand for quiet study and workspaces among students and professionals.</a:t>
            </a:r>
          </a:p>
          <a:p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2909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ups of coffee">
            <a:extLst>
              <a:ext uri="{FF2B5EF4-FFF2-40B4-BE49-F238E27FC236}">
                <a16:creationId xmlns:a16="http://schemas.microsoft.com/office/drawing/2014/main" id="{65E460EE-CDF9-8FD8-7C06-0338E6815F6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1240" r="30356" b="-1"/>
          <a:stretch>
            <a:fillRect/>
          </a:stretch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E5629E-07D0-AA23-EDDA-8752949CDE98}"/>
              </a:ext>
            </a:extLst>
          </p:cNvPr>
          <p:cNvSpPr txBox="1"/>
          <p:nvPr/>
        </p:nvSpPr>
        <p:spPr>
          <a:xfrm>
            <a:off x="5028451" y="1367495"/>
            <a:ext cx="6893455" cy="64582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fontAlgn="base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altLang="en-US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Pricing Strategy</a:t>
            </a:r>
          </a:p>
          <a:p>
            <a:pPr lvl="0" fontAlgn="base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altLang="en-US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Affordable, student-friendly pricing:</a:t>
            </a:r>
          </a:p>
          <a:p>
            <a:pPr lvl="0" fontAlgn="base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altLang="en-US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Coffee (£2-£4) Tea &amp; snack  £1.50–£3</a:t>
            </a:r>
          </a:p>
          <a:p>
            <a:pPr lvl="0" fontAlgn="base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altLang="en-US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Membership: £10/month (borrowing + 10% drink discount)</a:t>
            </a:r>
          </a:p>
          <a:p>
            <a:pPr lvl="0" fontAlgn="base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altLang="en-US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Social media campaigns (Instagram, TikTok, Facebook).</a:t>
            </a:r>
          </a:p>
          <a:p>
            <a:pPr lvl="0" fontAlgn="base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altLang="en-US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Partnerships with universities and local authors.</a:t>
            </a:r>
          </a:p>
          <a:p>
            <a:pPr lvl="0" fontAlgn="base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altLang="en-US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Launch event with free coffee tasting and book swaps in Central London</a:t>
            </a:r>
            <a:endParaRPr lang="en-US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Target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University students and young professionals (18–45).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Local resident who enjoy reading, learning, and coffee.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Offer high-quality coffee, snacks and mini library.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Monthly memberships 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Student discounts and loyalty rewards . 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Promotions: happy hours.</a:t>
            </a:r>
            <a:endParaRPr lang="en-US" altLang="en-US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1CF0F1D-6C79-15C7-4C5A-0BFA7F0DB171}"/>
              </a:ext>
            </a:extLst>
          </p:cNvPr>
          <p:cNvSpPr txBox="1"/>
          <p:nvPr/>
        </p:nvSpPr>
        <p:spPr>
          <a:xfrm>
            <a:off x="5718917" y="226088"/>
            <a:ext cx="56541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Marketing Strategy </a:t>
            </a:r>
          </a:p>
        </p:txBody>
      </p:sp>
    </p:spTree>
    <p:extLst>
      <p:ext uri="{BB962C8B-B14F-4D97-AF65-F5344CB8AC3E}">
        <p14:creationId xmlns:p14="http://schemas.microsoft.com/office/powerpoint/2010/main" val="6172766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D96C5-D8A2-AB05-5C4C-73A5D2C9F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Funding Requirements and Startup Expenses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3C2C0F0E-C683-922D-7C8F-B9F4556E839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31153" y="2042758"/>
          <a:ext cx="5663248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148F641-EAF1-9D40-8D09-F21EBEC3D74B}"/>
              </a:ext>
            </a:extLst>
          </p:cNvPr>
          <p:cNvSpPr txBox="1"/>
          <p:nvPr/>
        </p:nvSpPr>
        <p:spPr>
          <a:xfrm>
            <a:off x="5994401" y="2042759"/>
            <a:ext cx="572007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dirty="0"/>
              <a:t>Funding Sources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dirty="0"/>
              <a:t>Start Up Loan (UK Government): £25,000</a:t>
            </a:r>
            <a:r>
              <a:rPr lang="en-GB" sz="2000" dirty="0"/>
              <a:t> – low interest, ideal for new entrepreneurs.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dirty="0"/>
              <a:t>Personal investment: £5,000</a:t>
            </a:r>
            <a:r>
              <a:rPr lang="en-GB" sz="2000" dirty="0"/>
              <a:t> – shows owner commitment.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dirty="0"/>
              <a:t>Crowdfunding: £5,000</a:t>
            </a:r>
            <a:r>
              <a:rPr lang="en-GB" sz="2000" dirty="0"/>
              <a:t> via platforms like Crowdfunder UK – builds community engagement.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dirty="0"/>
              <a:t>Overall Benefit</a:t>
            </a: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/>
              <a:t>Balanced funding mix providing financial stability and strong community involvement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559666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Freeform: Shape 28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10" name="Graphic 9" descr="Coffee">
            <a:extLst>
              <a:ext uri="{FF2B5EF4-FFF2-40B4-BE49-F238E27FC236}">
                <a16:creationId xmlns:a16="http://schemas.microsoft.com/office/drawing/2014/main" id="{37F4BE6D-B370-E543-839C-64191A99332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093992" y="704054"/>
            <a:ext cx="5449889" cy="5449889"/>
          </a:xfrm>
          <a:prstGeom prst="rect">
            <a:avLst/>
          </a:prstGeom>
          <a:effectLst/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23E714-5172-2A87-3C9B-C19D3343DD81}"/>
              </a:ext>
            </a:extLst>
          </p:cNvPr>
          <p:cNvSpPr txBox="1"/>
          <p:nvPr/>
        </p:nvSpPr>
        <p:spPr>
          <a:xfrm>
            <a:off x="166692" y="242753"/>
            <a:ext cx="5511667" cy="693377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1600" b="1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rgbClr val="EBEBEB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Item Estimated cost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b="1" dirty="0">
              <a:solidFill>
                <a:srgbClr val="EBEBEB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rgbClr val="EBEBEB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Rent and Utilities:				     2,000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b="1" dirty="0">
              <a:solidFill>
                <a:srgbClr val="EBEBEB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rgbClr val="EBEBEB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Inventory (Books and Coffee Stock):  2,500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b="1" dirty="0">
              <a:solidFill>
                <a:srgbClr val="EBEBEB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rgbClr val="EBEBEB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Staff Wages:					    	     3.000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b="1" dirty="0">
              <a:solidFill>
                <a:srgbClr val="EBEBEB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rgbClr val="EBEBEB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Marketing: 						     500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b="1" dirty="0">
              <a:solidFill>
                <a:srgbClr val="EBEBEB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rgbClr val="EBEBEB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Licenses and Insurance: 			    500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b="1" dirty="0">
              <a:solidFill>
                <a:srgbClr val="EBEBEB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rgbClr val="EBEBEB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Miscellaneous:					   500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b="1" dirty="0">
              <a:solidFill>
                <a:srgbClr val="EBEBEB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rgbClr val="EBEBEB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Total:							  £9,000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b="1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931469-9352-D18B-CB99-5010BE84F9D8}"/>
              </a:ext>
            </a:extLst>
          </p:cNvPr>
          <p:cNvSpPr txBox="1"/>
          <p:nvPr/>
        </p:nvSpPr>
        <p:spPr>
          <a:xfrm>
            <a:off x="5678359" y="255229"/>
            <a:ext cx="4489203" cy="78175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800" b="1" i="0" kern="1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Start-Up</a:t>
            </a:r>
            <a:r>
              <a:rPr lang="en-US" sz="4400" b="1" i="0" kern="1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COST</a:t>
            </a:r>
          </a:p>
        </p:txBody>
      </p:sp>
    </p:spTree>
    <p:extLst>
      <p:ext uri="{BB962C8B-B14F-4D97-AF65-F5344CB8AC3E}">
        <p14:creationId xmlns:p14="http://schemas.microsoft.com/office/powerpoint/2010/main" val="8491155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BA6BBA-785D-9E1A-7ABD-F9E60C166BAC}"/>
              </a:ext>
            </a:extLst>
          </p:cNvPr>
          <p:cNvSpPr txBox="1"/>
          <p:nvPr/>
        </p:nvSpPr>
        <p:spPr>
          <a:xfrm>
            <a:off x="643855" y="1447800"/>
            <a:ext cx="3108626" cy="457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200">
                <a:solidFill>
                  <a:srgbClr val="F2F2F2"/>
                </a:solidFill>
                <a:latin typeface="+mj-lt"/>
                <a:ea typeface="+mj-ea"/>
                <a:cs typeface="+mj-cs"/>
              </a:rPr>
              <a:t>Fixed Cost</a:t>
            </a: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9" name="TextBox 2">
            <a:extLst>
              <a:ext uri="{FF2B5EF4-FFF2-40B4-BE49-F238E27FC236}">
                <a16:creationId xmlns:a16="http://schemas.microsoft.com/office/drawing/2014/main" id="{685948FB-FEC1-C998-F620-B9E00E549E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58393692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7951781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Picture 6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0" name="Picture 69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1" name="Oval 70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2" name="Picture 71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74" name="Rectangle 73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F71C501-FC76-CAA9-8FD8-3B14EEC4D9A0}"/>
              </a:ext>
            </a:extLst>
          </p:cNvPr>
          <p:cNvSpPr txBox="1"/>
          <p:nvPr/>
        </p:nvSpPr>
        <p:spPr>
          <a:xfrm>
            <a:off x="648931" y="629266"/>
            <a:ext cx="4166510" cy="162232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2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Variable Cost Six Months</a:t>
            </a:r>
          </a:p>
        </p:txBody>
      </p:sp>
      <p:sp>
        <p:nvSpPr>
          <p:cNvPr id="76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7" name="Freeform: Shape 31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602B4E2-8B8E-E505-65D3-886101D4509C}"/>
              </a:ext>
            </a:extLst>
          </p:cNvPr>
          <p:cNvSpPr txBox="1"/>
          <p:nvPr/>
        </p:nvSpPr>
        <p:spPr>
          <a:xfrm>
            <a:off x="648931" y="2438400"/>
            <a:ext cx="4166509" cy="37854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EBEBEB"/>
                </a:solidFill>
                <a:latin typeface="+mj-lt"/>
                <a:ea typeface="+mj-ea"/>
                <a:cs typeface="+mj-cs"/>
              </a:rPr>
              <a:t>Electricity ; Cost of electricity always variable like £300 - £ 450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EBEBEB"/>
                </a:solidFill>
                <a:latin typeface="+mj-lt"/>
                <a:ea typeface="+mj-ea"/>
                <a:cs typeface="+mj-cs"/>
              </a:rPr>
              <a:t>Rew Material cost ; It  depends on sales and sessions. £ 500 - £ 1000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Total Variable cost £800 - £1450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EBEBEB"/>
                </a:solidFill>
                <a:latin typeface="+mj-lt"/>
                <a:ea typeface="+mj-ea"/>
                <a:cs typeface="+mj-cs"/>
              </a:rPr>
              <a:t>Six months total: £ 7,250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8F669791-5738-A8B4-C222-B720C595B6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9445484"/>
              </p:ext>
            </p:extLst>
          </p:nvPr>
        </p:nvGraphicFramePr>
        <p:xfrm>
          <a:off x="6093992" y="2465572"/>
          <a:ext cx="5449892" cy="192685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154388">
                  <a:extLst>
                    <a:ext uri="{9D8B030D-6E8A-4147-A177-3AD203B41FA5}">
                      <a16:colId xmlns:a16="http://schemas.microsoft.com/office/drawing/2014/main" val="148157217"/>
                    </a:ext>
                  </a:extLst>
                </a:gridCol>
                <a:gridCol w="621419">
                  <a:extLst>
                    <a:ext uri="{9D8B030D-6E8A-4147-A177-3AD203B41FA5}">
                      <a16:colId xmlns:a16="http://schemas.microsoft.com/office/drawing/2014/main" val="391406104"/>
                    </a:ext>
                  </a:extLst>
                </a:gridCol>
                <a:gridCol w="734817">
                  <a:extLst>
                    <a:ext uri="{9D8B030D-6E8A-4147-A177-3AD203B41FA5}">
                      <a16:colId xmlns:a16="http://schemas.microsoft.com/office/drawing/2014/main" val="3987756832"/>
                    </a:ext>
                  </a:extLst>
                </a:gridCol>
                <a:gridCol w="734817">
                  <a:extLst>
                    <a:ext uri="{9D8B030D-6E8A-4147-A177-3AD203B41FA5}">
                      <a16:colId xmlns:a16="http://schemas.microsoft.com/office/drawing/2014/main" val="95937893"/>
                    </a:ext>
                  </a:extLst>
                </a:gridCol>
                <a:gridCol w="734817">
                  <a:extLst>
                    <a:ext uri="{9D8B030D-6E8A-4147-A177-3AD203B41FA5}">
                      <a16:colId xmlns:a16="http://schemas.microsoft.com/office/drawing/2014/main" val="1109497407"/>
                    </a:ext>
                  </a:extLst>
                </a:gridCol>
                <a:gridCol w="734817">
                  <a:extLst>
                    <a:ext uri="{9D8B030D-6E8A-4147-A177-3AD203B41FA5}">
                      <a16:colId xmlns:a16="http://schemas.microsoft.com/office/drawing/2014/main" val="3091244581"/>
                    </a:ext>
                  </a:extLst>
                </a:gridCol>
                <a:gridCol w="734817">
                  <a:extLst>
                    <a:ext uri="{9D8B030D-6E8A-4147-A177-3AD203B41FA5}">
                      <a16:colId xmlns:a16="http://schemas.microsoft.com/office/drawing/2014/main" val="3142485377"/>
                    </a:ext>
                  </a:extLst>
                </a:gridCol>
              </a:tblGrid>
              <a:tr h="604183">
                <a:tc>
                  <a:txBody>
                    <a:bodyPr/>
                    <a:lstStyle/>
                    <a:p>
                      <a:r>
                        <a:rPr lang="en-GB" sz="1600"/>
                        <a:t>Variable cost</a:t>
                      </a:r>
                    </a:p>
                  </a:txBody>
                  <a:tcPr marL="81646" marR="81646" marT="40823" marB="4082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Jan</a:t>
                      </a:r>
                    </a:p>
                  </a:txBody>
                  <a:tcPr marL="81646" marR="81646" marT="40823" marB="4082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Fab</a:t>
                      </a:r>
                    </a:p>
                  </a:txBody>
                  <a:tcPr marL="81646" marR="81646" marT="40823" marB="4082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Mar</a:t>
                      </a:r>
                    </a:p>
                  </a:txBody>
                  <a:tcPr marL="81646" marR="81646" marT="40823" marB="4082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Apr</a:t>
                      </a:r>
                    </a:p>
                  </a:txBody>
                  <a:tcPr marL="81646" marR="81646" marT="40823" marB="4082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May</a:t>
                      </a:r>
                    </a:p>
                  </a:txBody>
                  <a:tcPr marL="81646" marR="81646" marT="40823" marB="4082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Jun</a:t>
                      </a:r>
                    </a:p>
                  </a:txBody>
                  <a:tcPr marL="81646" marR="81646" marT="40823" marB="40823"/>
                </a:tc>
                <a:extLst>
                  <a:ext uri="{0D108BD9-81ED-4DB2-BD59-A6C34878D82A}">
                    <a16:rowId xmlns:a16="http://schemas.microsoft.com/office/drawing/2014/main" val="554781974"/>
                  </a:ext>
                </a:extLst>
              </a:tr>
              <a:tr h="359244">
                <a:tc>
                  <a:txBody>
                    <a:bodyPr/>
                    <a:lstStyle/>
                    <a:p>
                      <a:r>
                        <a:rPr lang="en-GB" sz="1600"/>
                        <a:t>Electricity</a:t>
                      </a:r>
                    </a:p>
                  </a:txBody>
                  <a:tcPr marL="81646" marR="81646" marT="40823" marB="4082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300</a:t>
                      </a:r>
                    </a:p>
                  </a:txBody>
                  <a:tcPr marL="81646" marR="81646" marT="40823" marB="4082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400</a:t>
                      </a:r>
                    </a:p>
                  </a:txBody>
                  <a:tcPr marL="81646" marR="81646" marT="40823" marB="4082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450</a:t>
                      </a:r>
                    </a:p>
                  </a:txBody>
                  <a:tcPr marL="81646" marR="81646" marT="40823" marB="4082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400</a:t>
                      </a:r>
                    </a:p>
                  </a:txBody>
                  <a:tcPr marL="81646" marR="81646" marT="40823" marB="4082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450</a:t>
                      </a:r>
                    </a:p>
                  </a:txBody>
                  <a:tcPr marL="81646" marR="81646" marT="40823" marB="4082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450</a:t>
                      </a:r>
                    </a:p>
                  </a:txBody>
                  <a:tcPr marL="81646" marR="81646" marT="40823" marB="40823"/>
                </a:tc>
                <a:extLst>
                  <a:ext uri="{0D108BD9-81ED-4DB2-BD59-A6C34878D82A}">
                    <a16:rowId xmlns:a16="http://schemas.microsoft.com/office/drawing/2014/main" val="4180700349"/>
                  </a:ext>
                </a:extLst>
              </a:tr>
              <a:tr h="604183">
                <a:tc>
                  <a:txBody>
                    <a:bodyPr/>
                    <a:lstStyle/>
                    <a:p>
                      <a:r>
                        <a:rPr lang="en-GB" sz="1600"/>
                        <a:t>Rew Material</a:t>
                      </a:r>
                    </a:p>
                  </a:txBody>
                  <a:tcPr marL="81646" marR="81646" marT="40823" marB="4082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500</a:t>
                      </a:r>
                    </a:p>
                  </a:txBody>
                  <a:tcPr marL="81646" marR="81646" marT="40823" marB="4082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700</a:t>
                      </a:r>
                    </a:p>
                  </a:txBody>
                  <a:tcPr marL="81646" marR="81646" marT="40823" marB="4082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800</a:t>
                      </a:r>
                    </a:p>
                  </a:txBody>
                  <a:tcPr marL="81646" marR="81646" marT="40823" marB="4082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800</a:t>
                      </a:r>
                    </a:p>
                  </a:txBody>
                  <a:tcPr marL="81646" marR="81646" marT="40823" marB="4082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1000</a:t>
                      </a:r>
                    </a:p>
                  </a:txBody>
                  <a:tcPr marL="81646" marR="81646" marT="40823" marB="4082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1000</a:t>
                      </a:r>
                    </a:p>
                  </a:txBody>
                  <a:tcPr marL="81646" marR="81646" marT="40823" marB="40823"/>
                </a:tc>
                <a:extLst>
                  <a:ext uri="{0D108BD9-81ED-4DB2-BD59-A6C34878D82A}">
                    <a16:rowId xmlns:a16="http://schemas.microsoft.com/office/drawing/2014/main" val="2371837489"/>
                  </a:ext>
                </a:extLst>
              </a:tr>
              <a:tr h="359244">
                <a:tc>
                  <a:txBody>
                    <a:bodyPr/>
                    <a:lstStyle/>
                    <a:p>
                      <a:r>
                        <a:rPr lang="en-GB" sz="1600"/>
                        <a:t>Total</a:t>
                      </a:r>
                    </a:p>
                  </a:txBody>
                  <a:tcPr marL="81646" marR="81646" marT="40823" marB="4082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800</a:t>
                      </a:r>
                    </a:p>
                  </a:txBody>
                  <a:tcPr marL="81646" marR="81646" marT="40823" marB="4082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1100</a:t>
                      </a:r>
                    </a:p>
                  </a:txBody>
                  <a:tcPr marL="81646" marR="81646" marT="40823" marB="4082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1250</a:t>
                      </a:r>
                    </a:p>
                  </a:txBody>
                  <a:tcPr marL="81646" marR="81646" marT="40823" marB="4082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1200</a:t>
                      </a:r>
                    </a:p>
                  </a:txBody>
                  <a:tcPr marL="81646" marR="81646" marT="40823" marB="4082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1450</a:t>
                      </a:r>
                    </a:p>
                  </a:txBody>
                  <a:tcPr marL="81646" marR="81646" marT="40823" marB="40823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1450</a:t>
                      </a:r>
                    </a:p>
                  </a:txBody>
                  <a:tcPr marL="81646" marR="81646" marT="40823" marB="40823"/>
                </a:tc>
                <a:extLst>
                  <a:ext uri="{0D108BD9-81ED-4DB2-BD59-A6C34878D82A}">
                    <a16:rowId xmlns:a16="http://schemas.microsoft.com/office/drawing/2014/main" val="34322844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24861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1" name="Oval 30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D27CF008-4B18-436D-B2D5-C1346C124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E22DAD8-5F67-4B73-ADA9-06EF381F7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8" name="Freeform: Shape 26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578C32-1E85-9B42-19D7-3AC525DC4492}"/>
              </a:ext>
            </a:extLst>
          </p:cNvPr>
          <p:cNvSpPr txBox="1"/>
          <p:nvPr/>
        </p:nvSpPr>
        <p:spPr>
          <a:xfrm>
            <a:off x="636916" y="4854346"/>
            <a:ext cx="9149350" cy="86802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Financial Forecast For Six Months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DA19F04-4739-D051-516A-1DB740BAEB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7404631"/>
              </p:ext>
            </p:extLst>
          </p:nvPr>
        </p:nvGraphicFramePr>
        <p:xfrm>
          <a:off x="635458" y="716091"/>
          <a:ext cx="9150809" cy="3139830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1175555">
                  <a:extLst>
                    <a:ext uri="{9D8B030D-6E8A-4147-A177-3AD203B41FA5}">
                      <a16:colId xmlns:a16="http://schemas.microsoft.com/office/drawing/2014/main" val="3025109999"/>
                    </a:ext>
                  </a:extLst>
                </a:gridCol>
                <a:gridCol w="1329209">
                  <a:extLst>
                    <a:ext uri="{9D8B030D-6E8A-4147-A177-3AD203B41FA5}">
                      <a16:colId xmlns:a16="http://schemas.microsoft.com/office/drawing/2014/main" val="1689208975"/>
                    </a:ext>
                  </a:extLst>
                </a:gridCol>
                <a:gridCol w="1329209">
                  <a:extLst>
                    <a:ext uri="{9D8B030D-6E8A-4147-A177-3AD203B41FA5}">
                      <a16:colId xmlns:a16="http://schemas.microsoft.com/office/drawing/2014/main" val="2147609907"/>
                    </a:ext>
                  </a:extLst>
                </a:gridCol>
                <a:gridCol w="1329209">
                  <a:extLst>
                    <a:ext uri="{9D8B030D-6E8A-4147-A177-3AD203B41FA5}">
                      <a16:colId xmlns:a16="http://schemas.microsoft.com/office/drawing/2014/main" val="2341739673"/>
                    </a:ext>
                  </a:extLst>
                </a:gridCol>
                <a:gridCol w="1329209">
                  <a:extLst>
                    <a:ext uri="{9D8B030D-6E8A-4147-A177-3AD203B41FA5}">
                      <a16:colId xmlns:a16="http://schemas.microsoft.com/office/drawing/2014/main" val="3202581906"/>
                    </a:ext>
                  </a:extLst>
                </a:gridCol>
                <a:gridCol w="1329209">
                  <a:extLst>
                    <a:ext uri="{9D8B030D-6E8A-4147-A177-3AD203B41FA5}">
                      <a16:colId xmlns:a16="http://schemas.microsoft.com/office/drawing/2014/main" val="384275915"/>
                    </a:ext>
                  </a:extLst>
                </a:gridCol>
                <a:gridCol w="1329209">
                  <a:extLst>
                    <a:ext uri="{9D8B030D-6E8A-4147-A177-3AD203B41FA5}">
                      <a16:colId xmlns:a16="http://schemas.microsoft.com/office/drawing/2014/main" val="580545432"/>
                    </a:ext>
                  </a:extLst>
                </a:gridCol>
              </a:tblGrid>
              <a:tr h="414518">
                <a:tc>
                  <a:txBody>
                    <a:bodyPr/>
                    <a:lstStyle/>
                    <a:p>
                      <a:r>
                        <a:rPr lang="en-GB" sz="800" b="1" cap="all" spc="60">
                          <a:solidFill>
                            <a:schemeClr val="tx1"/>
                          </a:solidFill>
                        </a:rPr>
                        <a:t>Month</a:t>
                      </a:r>
                    </a:p>
                  </a:txBody>
                  <a:tcPr marL="64768" marR="64768" marT="64768" marB="64768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800" b="1" cap="all" spc="60">
                          <a:solidFill>
                            <a:schemeClr val="tx1"/>
                          </a:solidFill>
                        </a:rPr>
                        <a:t>Revenue</a:t>
                      </a:r>
                    </a:p>
                  </a:txBody>
                  <a:tcPr marL="64768" marR="64768" marT="64768" marB="64768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800" b="1" cap="all" spc="60">
                          <a:solidFill>
                            <a:schemeClr val="tx1"/>
                          </a:solidFill>
                        </a:rPr>
                        <a:t>Fixed Expenses</a:t>
                      </a:r>
                    </a:p>
                  </a:txBody>
                  <a:tcPr marL="64768" marR="64768" marT="64768" marB="64768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800" b="1" cap="all" spc="60">
                          <a:solidFill>
                            <a:schemeClr val="tx1"/>
                          </a:solidFill>
                        </a:rPr>
                        <a:t>Variable Expenses</a:t>
                      </a:r>
                    </a:p>
                  </a:txBody>
                  <a:tcPr marL="64768" marR="64768" marT="64768" marB="64768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800" b="1" cap="all" spc="60">
                          <a:solidFill>
                            <a:schemeClr val="tx1"/>
                          </a:solidFill>
                        </a:rPr>
                        <a:t>Total Expenses</a:t>
                      </a:r>
                    </a:p>
                  </a:txBody>
                  <a:tcPr marL="64768" marR="64768" marT="64768" marB="64768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800" b="1" cap="all" spc="60">
                          <a:solidFill>
                            <a:schemeClr val="tx1"/>
                          </a:solidFill>
                        </a:rPr>
                        <a:t>Profit</a:t>
                      </a:r>
                    </a:p>
                  </a:txBody>
                  <a:tcPr marL="64768" marR="64768" marT="64768" marB="64768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800" b="1" cap="all" spc="60">
                        <a:solidFill>
                          <a:schemeClr val="tx1"/>
                        </a:solidFill>
                      </a:endParaRPr>
                    </a:p>
                  </a:txBody>
                  <a:tcPr marL="64768" marR="64768" marT="64768" marB="64768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3006879"/>
                  </a:ext>
                </a:extLst>
              </a:tr>
              <a:tr h="295776"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Month 1</a:t>
                      </a:r>
                    </a:p>
                  </a:txBody>
                  <a:tcPr marL="64768" marR="64768" marT="32384" marB="64768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£ 10,700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£ 8000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£ 800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£ 8.800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£ 1,900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++   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03815718"/>
                  </a:ext>
                </a:extLst>
              </a:tr>
              <a:tr h="295776"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Month 2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£10,800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£ 8000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£ 1100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£ 9,100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£ 1,700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+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2459651"/>
                  </a:ext>
                </a:extLst>
              </a:tr>
              <a:tr h="295776"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Month 3</a:t>
                      </a:r>
                    </a:p>
                  </a:txBody>
                  <a:tcPr marL="64768" marR="64768" marT="32384" marB="64768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£ 11200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£ 8000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£ 1250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£ 9,250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 1,950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++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64518207"/>
                  </a:ext>
                </a:extLst>
              </a:tr>
              <a:tr h="295776"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Month 4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£11500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£ 8000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£ 1200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£ 9,100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£ 2,400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+++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5484123"/>
                  </a:ext>
                </a:extLst>
              </a:tr>
              <a:tr h="295776"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Month 5</a:t>
                      </a:r>
                    </a:p>
                  </a:txBody>
                  <a:tcPr marL="64768" marR="64768" marT="32384" marB="64768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£12000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£ 8000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£ 1450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£ 9,450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£ 2,550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++++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2640045"/>
                  </a:ext>
                </a:extLst>
              </a:tr>
              <a:tr h="295776"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Month 6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£ 12500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£ 8000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£ 1450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£ 9,450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£3,050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+++++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5681661"/>
                  </a:ext>
                </a:extLst>
              </a:tr>
              <a:tr h="327440">
                <a:tc>
                  <a:txBody>
                    <a:bodyPr/>
                    <a:lstStyle/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4768" marR="64768" marT="32384" marB="64768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14479195"/>
                  </a:ext>
                </a:extLst>
              </a:tr>
              <a:tr h="295776"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Total 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£ 68,700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£ 48,000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£ 7,250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£ 55,250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</a:rPr>
                        <a:t>£ 13,550</a:t>
                      </a: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6972535"/>
                  </a:ext>
                </a:extLst>
              </a:tr>
              <a:tr h="327440">
                <a:tc>
                  <a:txBody>
                    <a:bodyPr/>
                    <a:lstStyle/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4768" marR="64768" marT="32384" marB="64768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1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4768" marR="64768" marT="32384" marB="6476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031751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00593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620079-E090-AAE3-5483-2E63564DC573}"/>
              </a:ext>
            </a:extLst>
          </p:cNvPr>
          <p:cNvSpPr txBox="1"/>
          <p:nvPr/>
        </p:nvSpPr>
        <p:spPr>
          <a:xfrm>
            <a:off x="6742108" y="629266"/>
            <a:ext cx="3307744" cy="16419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Conclusion </a:t>
            </a:r>
          </a:p>
        </p:txBody>
      </p:sp>
      <p:pic>
        <p:nvPicPr>
          <p:cNvPr id="5" name="Picture 4" descr="Stack of open magazine s">
            <a:extLst>
              <a:ext uri="{FF2B5EF4-FFF2-40B4-BE49-F238E27FC236}">
                <a16:creationId xmlns:a16="http://schemas.microsoft.com/office/drawing/2014/main" id="{A5DB8465-9FCF-4FCC-4A7D-9A2F0921C66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8391" r="22290" b="-1"/>
          <a:stretch>
            <a:fillRect/>
          </a:stretch>
        </p:blipFill>
        <p:spPr>
          <a:xfrm>
            <a:off x="-2" y="10"/>
            <a:ext cx="6094407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E80FD48-38DC-CB84-B584-E935A8CA35F2}"/>
              </a:ext>
            </a:extLst>
          </p:cNvPr>
          <p:cNvSpPr txBox="1"/>
          <p:nvPr/>
        </p:nvSpPr>
        <p:spPr>
          <a:xfrm>
            <a:off x="6742108" y="2438400"/>
            <a:ext cx="3307744" cy="38099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A simple ,Easy and affordable 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Bookworm people friendly place.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Wellbeing focus on strong community.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Small but clear growth potential 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Six-month  forecast shows rising   with profit.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latin typeface="+mj-lt"/>
                <a:ea typeface="+mj-ea"/>
                <a:cs typeface="+mj-cs"/>
              </a:rPr>
              <a:t>Sustainable  long-term project.</a:t>
            </a:r>
          </a:p>
        </p:txBody>
      </p:sp>
    </p:spTree>
    <p:extLst>
      <p:ext uri="{BB962C8B-B14F-4D97-AF65-F5344CB8AC3E}">
        <p14:creationId xmlns:p14="http://schemas.microsoft.com/office/powerpoint/2010/main" val="8554696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4" name="Oval 33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41" name="Freeform: Shape 29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A55891-DF28-A7B4-96FC-114A147348AD}"/>
              </a:ext>
            </a:extLst>
          </p:cNvPr>
          <p:cNvSpPr txBox="1"/>
          <p:nvPr/>
        </p:nvSpPr>
        <p:spPr>
          <a:xfrm>
            <a:off x="1103312" y="452718"/>
            <a:ext cx="8947522" cy="14005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200" b="0" i="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8C9448-D5E0-3461-CC3C-631EA1E0269C}"/>
              </a:ext>
            </a:extLst>
          </p:cNvPr>
          <p:cNvSpPr txBox="1"/>
          <p:nvPr/>
        </p:nvSpPr>
        <p:spPr>
          <a:xfrm>
            <a:off x="1103312" y="2286162"/>
            <a:ext cx="10020300" cy="44152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  <a:ea typeface="+mj-ea"/>
                <a:cs typeface="+mj-cs"/>
              </a:rPr>
              <a:t>htthttps://https://wallpaperaccess.com/reading-desktop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  <a:ea typeface="+mj-ea"/>
                <a:cs typeface="+mj-cs"/>
              </a:rPr>
              <a:t>GOV.UK. (n.d.). Write a business plan. Retrieved from https://www.gov.uk/write-business-plan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  <a:ea typeface="+mj-ea"/>
                <a:cs typeface="+mj-cs"/>
              </a:rPr>
              <a:t>Start Up Loans. (2025). Funding for UK Startups. Retrieved from https://www.startuploans.co.uk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  <a:ea typeface="+mj-ea"/>
                <a:cs typeface="+mj-cs"/>
              </a:rPr>
              <a:t>Anna Money. (2025). How to Start a Coffee Shop Business in the UK. Retrieved from https://anna.money/blog/guides/how-to-start-a-coffee-shop-business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  <a:ea typeface="+mj-ea"/>
                <a:cs typeface="+mj-cs"/>
              </a:rPr>
              <a:t>Statista. (2025). UK Coffee Shop Market Growth 2025. Retrieved from https://www.statista.com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  <a:ea typeface="+mj-ea"/>
                <a:cs typeface="+mj-cs"/>
              </a:rPr>
              <a:t>British Coffee Association. (2025). UK Coffee Market Overview. Retrieved from https://www.britishcoffeeassociation.org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  <a:ea typeface="+mj-ea"/>
                <a:cs typeface="+mj-cs"/>
              </a:rPr>
              <a:t>GOV.UK. (n.d.). Types of Limited Company. Retrieved from </a:t>
            </a:r>
            <a:r>
              <a:rPr lang="en-US" u="sng" dirty="0">
                <a:latin typeface="+mj-lt"/>
                <a:ea typeface="+mj-ea"/>
                <a:cs typeface="+mj-cs"/>
                <a:hlinkClick r:id="rId6"/>
              </a:rPr>
              <a:t>https://www.gov.uk/business-legal-structures</a:t>
            </a:r>
            <a:endParaRPr lang="en-US" dirty="0">
              <a:latin typeface="+mj-lt"/>
              <a:ea typeface="+mj-ea"/>
              <a:cs typeface="+mj-cs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Arial" panose="020B0604020202020204" pitchFamily="34" charset="0"/>
              <a:buChar char="•"/>
            </a:pPr>
            <a:r>
              <a:rPr lang="en-US" dirty="0">
                <a:latin typeface="+mj-lt"/>
                <a:ea typeface="+mj-ea"/>
                <a:cs typeface="+mj-cs"/>
              </a:rPr>
              <a:t>Jones, T. O., &amp; Project Muse, distributor. (2020). The Non-Library. punctum books</a:t>
            </a:r>
          </a:p>
        </p:txBody>
      </p:sp>
    </p:spTree>
    <p:extLst>
      <p:ext uri="{BB962C8B-B14F-4D97-AF65-F5344CB8AC3E}">
        <p14:creationId xmlns:p14="http://schemas.microsoft.com/office/powerpoint/2010/main" val="30234043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1096</TotalTime>
  <Words>1171</Words>
  <Application>Microsoft Office PowerPoint</Application>
  <PresentationFormat>Widescreen</PresentationFormat>
  <Paragraphs>228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Century Gothic</vt:lpstr>
      <vt:lpstr>Wingdings</vt:lpstr>
      <vt:lpstr>Wingdings 3</vt:lpstr>
      <vt:lpstr>Ion</vt:lpstr>
      <vt:lpstr>Coffee with Library Corner</vt:lpstr>
      <vt:lpstr>Table of Contents</vt:lpstr>
      <vt:lpstr>Business Overview</vt:lpstr>
      <vt:lpstr>Management Structure &amp; Legal Structure </vt:lpstr>
      <vt:lpstr>Organisational Structure Chart</vt:lpstr>
      <vt:lpstr>Environmental Analysis (PESTEL)</vt:lpstr>
      <vt:lpstr>PowerPoint Presentation</vt:lpstr>
      <vt:lpstr>Funding Requirements and Startup Expenses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nursapna1983@gmail.com</dc:creator>
  <cp:lastModifiedBy>nursapna1983@gmail.com</cp:lastModifiedBy>
  <cp:revision>1</cp:revision>
  <dcterms:created xsi:type="dcterms:W3CDTF">2025-12-02T09:51:15Z</dcterms:created>
  <dcterms:modified xsi:type="dcterms:W3CDTF">2025-12-08T22:34:00Z</dcterms:modified>
</cp:coreProperties>
</file>