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_rels/notesSlide1.xml.rels" ContentType="application/vnd.openxmlformats-package.relationships+xml"/>
  <Override PartName="/ppt/notesSlides/_rels/notesSlide2.xml.rels" ContentType="application/vnd.openxmlformats-package.relationships+xml"/>
  <Override PartName="/ppt/notesSlides/_rels/notesSlide3.xml.rels" ContentType="application/vnd.openxmlformats-package.relationships+xml"/>
  <Override PartName="/ppt/notesSlides/_rels/notesSlide4.xml.rels" ContentType="application/vnd.openxmlformats-package.relationships+xml"/>
  <Override PartName="/ppt/notesSlides/_rels/notesSlide5.xml.rels" ContentType="application/vnd.openxmlformats-package.relationships+xml"/>
  <Override PartName="/ppt/notesSlides/_rels/notesSlide6.xml.rels" ContentType="application/vnd.openxmlformats-package.relationships+xml"/>
  <Override PartName="/ppt/notesSlides/_rels/notesSlide7.xml.rels" ContentType="application/vnd.openxmlformats-package.relationships+xml"/>
  <Override PartName="/ppt/notesSlides/_rels/notesSlide8.xml.rels" ContentType="application/vnd.openxmlformats-package.relationships+xml"/>
  <Override PartName="/ppt/notesSlides/_rels/notesSlide9.xml.rels" ContentType="application/vnd.openxmlformats-package.relationships+xml"/>
  <Override PartName="/ppt/notesSlides/_rels/notesSlide10.xml.rels" ContentType="application/vnd.openxmlformats-package.relationships+xml"/>
  <Override PartName="/ppt/notesSlides/_rels/notesSlide11.xml.rels" ContentType="application/vnd.openxmlformats-package.relationships+xml"/>
  <Override PartName="/ppt/notesSlides/_rels/notesSlide12.xml.rels" ContentType="application/vnd.openxmlformats-package.relationships+xml"/>
  <Override PartName="/ppt/notesSlides/_rels/notesSlide13.xml.rels" ContentType="application/vnd.openxmlformats-package.relationships+xml"/>
  <Override PartName="/ppt/notesSlides/_rels/notesSlide14.xml.rels" ContentType="application/vnd.openxmlformats-package.relationship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notesMasters/notesMaster1.xml" ContentType="application/vnd.openxmlformats-officedocument.presentationml.notesMaster+xml"/>
  <Override PartName="/ppt/notesMasters/_rels/notesMaster1.xml.rels" ContentType="application/vnd.openxmlformats-package.relationships+xml"/>
  <Override PartName="/ppt/presProps.xml" ContentType="application/vnd.openxmlformats-officedocument.presentationml.presProp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media/image1.jpeg" ContentType="image/jpeg"/>
  <Override PartName="/ppt/media/image13.png" ContentType="image/png"/>
  <Override PartName="/ppt/media/image8.png" ContentType="image/png"/>
  <Override PartName="/ppt/media/image2.png" ContentType="image/png"/>
  <Override PartName="/ppt/media/image3.png" ContentType="image/png"/>
  <Override PartName="/ppt/media/image4.png" ContentType="image/png"/>
  <Override PartName="/ppt/media/image10.png" ContentType="image/png"/>
  <Override PartName="/ppt/media/image5.png" ContentType="image/png"/>
  <Override PartName="/ppt/media/image6.png" ContentType="image/png"/>
  <Override PartName="/ppt/media/image11.png" ContentType="image/png"/>
  <Override PartName="/ppt/media/image7.png" ContentType="image/png"/>
  <Override PartName="/ppt/media/image12.png" ContentType="image/png"/>
  <Override PartName="/ppt/media/image9.png" ContentType="image/png"/>
  <Override PartName="/ppt/media/image14.png" ContentType="image/png"/>
  <Override PartName="/ppt/media/image15.png" ContentType="image/png"/>
  <Override PartName="/ppt/media/image16.png" ContentType="image/png"/>
  <Override PartName="/ppt/media/image17.png" ContentType="image/png"/>
  <Override PartName="/ppt/media/image18.png" ContentType="image/png"/>
  <Override PartName="/ppt/media/image19.png" ContentType="image/png"/>
  <Override PartName="/ppt/media/image20.png" ContentType="image/png"/>
  <Override PartName="/ppt/media/image21.png" ContentType="image/png"/>
  <Override PartName="/ppt/media/image22.png" ContentType="image/png"/>
  <Override PartName="/ppt/media/image23.png" ContentType="image/png"/>
  <Override PartName="/ppt/media/image24.png" ContentType="image/png"/>
  <Override PartName="/ppt/media/image25.png" ContentType="image/png"/>
  <Override PartName="/ppt/media/image26.png" ContentType="image/png"/>
  <Override PartName="/ppt/media/image27.png" ContentType="image/png"/>
  <Override PartName="/ppt/media/image28.wmf" ContentType="image/x-wmf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_rels/slide1.xml.rels" ContentType="application/vnd.openxmlformats-package.relationships+xml"/>
  <Override PartName="/ppt/slides/_rels/slide2.xml.rels" ContentType="application/vnd.openxmlformats-package.relationships+xml"/>
  <Override PartName="/ppt/slides/_rels/slide3.xml.rels" ContentType="application/vnd.openxmlformats-package.relationships+xml"/>
  <Override PartName="/ppt/slides/_rels/slide4.xml.rels" ContentType="application/vnd.openxmlformats-package.relationships+xml"/>
  <Override PartName="/ppt/slides/_rels/slide5.xml.rels" ContentType="application/vnd.openxmlformats-package.relationships+xml"/>
  <Override PartName="/ppt/slides/_rels/slide6.xml.rels" ContentType="application/vnd.openxmlformats-package.relationships+xml"/>
  <Override PartName="/ppt/slides/_rels/slide7.xml.rels" ContentType="application/vnd.openxmlformats-package.relationships+xml"/>
  <Override PartName="/ppt/slides/_rels/slide8.xml.rels" ContentType="application/vnd.openxmlformats-package.relationships+xml"/>
  <Override PartName="/ppt/slides/_rels/slide9.xml.rels" ContentType="application/vnd.openxmlformats-package.relationships+xml"/>
  <Override PartName="/ppt/slides/_rels/slide10.xml.rels" ContentType="application/vnd.openxmlformats-package.relationships+xml"/>
  <Override PartName="/ppt/slides/_rels/slide11.xml.rels" ContentType="application/vnd.openxmlformats-package.relationships+xml"/>
  <Override PartName="/ppt/slides/_rels/slide12.xml.rels" ContentType="application/vnd.openxmlformats-package.relationships+xml"/>
  <Override PartName="/ppt/slides/_rels/slide13.xml.rels" ContentType="application/vnd.openxmlformats-package.relationships+xml"/>
  <Override PartName="/ppt/slides/_rels/slide14.xml.rels" ContentType="application/vnd.openxmlformats-package.relationships+xml"/>
  <Override PartName="/ppt/_rels/presentation.xml.rels" ContentType="application/vnd.openxmlformats-package.relationships+xml"/>
  <Override PartName="/_rels/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</p:sldIdLst>
  <p:sldSz cx="9906000" cy="6858000"/>
  <p:notesSz cx="9747250" cy="6851650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/>
</p:presentationPr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9" Type="http://schemas.openxmlformats.org/officeDocument/2006/relationships/slide" Target="slides/slide5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slide" Target="slides/slide12.xml"/><Relationship Id="rId17" Type="http://schemas.openxmlformats.org/officeDocument/2006/relationships/slide" Target="slides/slide13.xml"/><Relationship Id="rId18" Type="http://schemas.openxmlformats.org/officeDocument/2006/relationships/slide" Target="slides/slide14.xml"/><Relationship Id="rId19" Type="http://schemas.openxmlformats.org/officeDocument/2006/relationships/presProps" Target="presProps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3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>
              <a:lnSpc>
                <a:spcPct val="90000"/>
              </a:lnSpc>
            </a:pPr>
            <a:r>
              <a:rPr b="0" lang="en-US" sz="2400" spc="-1" strike="noStrike">
                <a:solidFill>
                  <a:srgbClr val="000000"/>
                </a:solidFill>
                <a:latin typeface="Arial"/>
              </a:rPr>
              <a:t>Click to move the slide</a:t>
            </a:r>
            <a:endParaRPr b="0" lang="en-US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 marL="216000" indent="0">
              <a:buNone/>
            </a:pPr>
            <a:r>
              <a:rPr b="0" lang="en-GB" sz="2000" spc="-1" strike="noStrike">
                <a:solidFill>
                  <a:srgbClr val="000000"/>
                </a:solidFill>
                <a:latin typeface="Arial"/>
              </a:rPr>
              <a:t>Click to edit the notes' format</a:t>
            </a:r>
            <a:endParaRPr b="0" lang="en-GB" sz="20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PlaceHolder 3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 indent="0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&lt;header&gt;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99" name="PlaceHolder 4"/>
          <p:cNvSpPr>
            <a:spLocks noGrp="1"/>
          </p:cNvSpPr>
          <p:nvPr>
            <p:ph type="dt" idx="7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lstStyle>
            <a:lvl1pPr indent="0" algn="r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00" name="PlaceHolder 5"/>
          <p:cNvSpPr>
            <a:spLocks noGrp="1"/>
          </p:cNvSpPr>
          <p:nvPr>
            <p:ph type="ftr" idx="8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b">
            <a:noAutofit/>
          </a:bodyPr>
          <a:lstStyle>
            <a:lvl1pPr indent="0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&lt;footer&gt;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01" name="PlaceHolder 6"/>
          <p:cNvSpPr>
            <a:spLocks noGrp="1"/>
          </p:cNvSpPr>
          <p:nvPr>
            <p:ph type="sldNum" idx="9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b">
            <a:noAutofit/>
          </a:bodyPr>
          <a:lstStyle>
            <a:lvl1pPr indent="0" algn="r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8A39BDA-343D-40AA-976F-9B99442AEA12}" type="slidenum"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&lt;number&gt;</a:t>
            </a:fld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
</Relationships>
</file>

<file path=ppt/notesSlides/_rels/notesSlide2.xml.rels><?xml version="1.0" encoding="UTF-8"?>
<Relationships xmlns="http://schemas.openxmlformats.org/package/2006/relationships"><Relationship Id="rId1" Type="http://schemas.openxmlformats.org/officeDocument/2006/relationships/image" Target="../media/image28.wmf"/><Relationship Id="rId2" Type="http://schemas.openxmlformats.org/officeDocument/2006/relationships/slide" Target="../slides/slide2.xml"/><Relationship Id="rId3" Type="http://schemas.openxmlformats.org/officeDocument/2006/relationships/notesMaster" Target="../notesMasters/notesMaster1.xml"/>
</Relationships>
</file>

<file path=ppt/notesSlides/_rels/notesSlide3.xml.rels><?xml version="1.0" encoding="UTF-8"?>
<Relationships xmlns="http://schemas.openxmlformats.org/package/2006/relationships"><Relationship Id="rId1" Type="http://schemas.openxmlformats.org/officeDocument/2006/relationships/image" Target="../media/image28.wmf"/><Relationship Id="rId2" Type="http://schemas.openxmlformats.org/officeDocument/2006/relationships/slide" Target="../slides/slide3.xml"/><Relationship Id="rId3" Type="http://schemas.openxmlformats.org/officeDocument/2006/relationships/notesMaster" Target="../notesMasters/notesMaster1.xml"/>
</Relationships>
</file>

<file path=ppt/notesSlides/_rels/notesSlide4.xml.rels><?xml version="1.0" encoding="UTF-8"?>
<Relationships xmlns="http://schemas.openxmlformats.org/package/2006/relationships"><Relationship Id="rId1" Type="http://schemas.openxmlformats.org/officeDocument/2006/relationships/image" Target="../media/image28.wmf"/><Relationship Id="rId2" Type="http://schemas.openxmlformats.org/officeDocument/2006/relationships/slide" Target="../slides/slide4.xml"/><Relationship Id="rId3" Type="http://schemas.openxmlformats.org/officeDocument/2006/relationships/notesMaster" Target="../notesMasters/notesMaster1.xml"/>
</Relationships>
</file>

<file path=ppt/notesSlides/_rels/notesSlide5.xml.rels><?xml version="1.0" encoding="UTF-8"?>
<Relationships xmlns="http://schemas.openxmlformats.org/package/2006/relationships"><Relationship Id="rId1" Type="http://schemas.openxmlformats.org/officeDocument/2006/relationships/image" Target="../media/image28.wmf"/><Relationship Id="rId2" Type="http://schemas.openxmlformats.org/officeDocument/2006/relationships/slide" Target="../slides/slide5.xml"/><Relationship Id="rId3" Type="http://schemas.openxmlformats.org/officeDocument/2006/relationships/notesMaster" Target="../notesMasters/notesMaster1.xml"/>
</Relationships>
</file>

<file path=ppt/notesSlides/_rels/notesSlide6.xml.rels><?xml version="1.0" encoding="UTF-8"?>
<Relationships xmlns="http://schemas.openxmlformats.org/package/2006/relationships"><Relationship Id="rId1" Type="http://schemas.openxmlformats.org/officeDocument/2006/relationships/image" Target="../media/image28.wmf"/><Relationship Id="rId2" Type="http://schemas.openxmlformats.org/officeDocument/2006/relationships/slide" Target="../slides/slide6.xml"/><Relationship Id="rId3" Type="http://schemas.openxmlformats.org/officeDocument/2006/relationships/notesMaster" Target="../notesMasters/notesMaster1.xml"/>
</Relationships>
</file>

<file path=ppt/notesSlides/_rels/notesSlide7.xml.rels><?xml version="1.0" encoding="UTF-8"?>
<Relationships xmlns="http://schemas.openxmlformats.org/package/2006/relationships"><Relationship Id="rId1" Type="http://schemas.openxmlformats.org/officeDocument/2006/relationships/image" Target="../media/image28.wmf"/><Relationship Id="rId2" Type="http://schemas.openxmlformats.org/officeDocument/2006/relationships/slide" Target="../slides/slide7.xml"/><Relationship Id="rId3" Type="http://schemas.openxmlformats.org/officeDocument/2006/relationships/notesMaster" Target="../notesMasters/notesMaster1.xml"/>
</Relationships>
</file>

<file path=ppt/notesSlides/_rels/notesSlide8.xml.rels><?xml version="1.0" encoding="UTF-8"?>
<Relationships xmlns="http://schemas.openxmlformats.org/package/2006/relationships"><Relationship Id="rId1" Type="http://schemas.openxmlformats.org/officeDocument/2006/relationships/image" Target="../media/image28.wmf"/><Relationship Id="rId2" Type="http://schemas.openxmlformats.org/officeDocument/2006/relationships/slide" Target="../slides/slide8.xml"/><Relationship Id="rId3" Type="http://schemas.openxmlformats.org/officeDocument/2006/relationships/notesMaster" Target="../notesMasters/notesMaster1.xml"/>
</Relationships>
</file>

<file path=ppt/notesSlides/_rels/notesSlide9.xml.rels><?xml version="1.0" encoding="UTF-8"?>
<Relationships xmlns="http://schemas.openxmlformats.org/package/2006/relationships"><Relationship Id="rId1" Type="http://schemas.openxmlformats.org/officeDocument/2006/relationships/image" Target="../media/image28.wmf"/><Relationship Id="rId2" Type="http://schemas.openxmlformats.org/officeDocument/2006/relationships/slide" Target="../slides/slide9.xml"/><Relationship Id="rId3" Type="http://schemas.openxmlformats.org/officeDocument/2006/relationships/notesMaster" Target="../notesMasters/notesMaster1.xml"/>
</Relationships>
</file>

<file path=ppt/notesSlides/_rels/notesSlide10.xml.rels><?xml version="1.0" encoding="UTF-8"?>
<Relationships xmlns="http://schemas.openxmlformats.org/package/2006/relationships"><Relationship Id="rId1" Type="http://schemas.openxmlformats.org/officeDocument/2006/relationships/image" Target="../media/image28.wmf"/><Relationship Id="rId2" Type="http://schemas.openxmlformats.org/officeDocument/2006/relationships/slide" Target="../slides/slide10.xml"/><Relationship Id="rId3" Type="http://schemas.openxmlformats.org/officeDocument/2006/relationships/notesMaster" Target="../notesMasters/notesMaster1.xml"/>
</Relationships>
</file>

<file path=ppt/notesSlides/_rels/notesSlide11.xml.rels><?xml version="1.0" encoding="UTF-8"?>
<Relationships xmlns="http://schemas.openxmlformats.org/package/2006/relationships"><Relationship Id="rId1" Type="http://schemas.openxmlformats.org/officeDocument/2006/relationships/image" Target="../media/image28.wmf"/><Relationship Id="rId2" Type="http://schemas.openxmlformats.org/officeDocument/2006/relationships/slide" Target="../slides/slide11.xml"/><Relationship Id="rId3" Type="http://schemas.openxmlformats.org/officeDocument/2006/relationships/notesMaster" Target="../notesMasters/notesMaster1.xml"/>
</Relationships>
</file>

<file path=ppt/notesSlides/_rels/notesSlide12.xml.rels><?xml version="1.0" encoding="UTF-8"?>
<Relationships xmlns="http://schemas.openxmlformats.org/package/2006/relationships"><Relationship Id="rId1" Type="http://schemas.openxmlformats.org/officeDocument/2006/relationships/image" Target="../media/image28.wmf"/><Relationship Id="rId2" Type="http://schemas.openxmlformats.org/officeDocument/2006/relationships/slide" Target="../slides/slide12.xml"/><Relationship Id="rId3" Type="http://schemas.openxmlformats.org/officeDocument/2006/relationships/notesMaster" Target="../notesMasters/notesMaster1.xml"/>
</Relationships>
</file>

<file path=ppt/notesSlides/_rels/notesSlide13.xml.rels><?xml version="1.0" encoding="UTF-8"?>
<Relationships xmlns="http://schemas.openxmlformats.org/package/2006/relationships"><Relationship Id="rId1" Type="http://schemas.openxmlformats.org/officeDocument/2006/relationships/image" Target="../media/image28.wmf"/><Relationship Id="rId2" Type="http://schemas.openxmlformats.org/officeDocument/2006/relationships/slide" Target="../slides/slide13.xml"/><Relationship Id="rId3" Type="http://schemas.openxmlformats.org/officeDocument/2006/relationships/notesMaster" Target="../notesMasters/notesMaster1.xml"/>
</Relationships>
</file>

<file path=ppt/notesSlides/_rels/notesSlide14.xml.rels><?xml version="1.0" encoding="UTF-8"?>
<Relationships xmlns="http://schemas.openxmlformats.org/package/2006/relationships"><Relationship Id="rId1" Type="http://schemas.openxmlformats.org/officeDocument/2006/relationships/image" Target="../media/image28.wmf"/><Relationship Id="rId2" Type="http://schemas.openxmlformats.org/officeDocument/2006/relationships/slide" Target="../slides/slide14.xml"/><Relationship Id="rId3" Type="http://schemas.openxmlformats.org/officeDocument/2006/relationships/notesMaster" Target="../notesMasters/notesMaster1.xml"/>
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PlaceHolder 1"/>
          <p:cNvSpPr>
            <a:spLocks noGrp="1"/>
          </p:cNvSpPr>
          <p:nvPr>
            <p:ph type="ftr" idx="36"/>
          </p:nvPr>
        </p:nvSpPr>
        <p:spPr>
          <a:xfrm>
            <a:off x="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>
              <a:lnSpc>
                <a:spcPct val="100000"/>
              </a:lnSpc>
              <a:buNone/>
              <a:defRPr b="1" i="1" lang="en-US" sz="18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lnSpc>
                <a:spcPct val="100000"/>
              </a:lnSpc>
              <a:buNone/>
            </a:pPr>
            <a:r>
              <a:rPr b="1" i="1" lang="en-US" sz="1800" spc="-1" strike="noStrike">
                <a:solidFill>
                  <a:srgbClr val="000000"/>
                </a:solidFill>
                <a:latin typeface="Times New Roman"/>
              </a:rPr>
              <a:t>VHDL Lecture 1</a:t>
            </a:r>
            <a:endParaRPr b="0" lang="en-GB" sz="18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14" name="PlaceHolder 2"/>
          <p:cNvSpPr>
            <a:spLocks noGrp="1"/>
          </p:cNvSpPr>
          <p:nvPr>
            <p:ph type="sldNum" idx="37"/>
          </p:nvPr>
        </p:nvSpPr>
        <p:spPr>
          <a:xfrm>
            <a:off x="552456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 algn="r">
              <a:lnSpc>
                <a:spcPct val="100000"/>
              </a:lnSpc>
              <a:buNone/>
              <a:defRPr b="1" i="1" lang="en-US" sz="18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A45FE55B-71C7-450B-B2BA-E247EE97F44C}" type="slidenum">
              <a:rPr b="1" i="1" lang="en-US" sz="1800" spc="-1" strike="noStrike">
                <a:solidFill>
                  <a:srgbClr val="000000"/>
                </a:solidFill>
                <a:latin typeface="Times New Roman"/>
              </a:rPr>
              <a:t>&lt;number&gt;</a:t>
            </a:fld>
            <a:endParaRPr b="0" lang="en-GB" sz="18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15" name="PlaceHolder 3"/>
          <p:cNvSpPr>
            <a:spLocks noGrp="1"/>
          </p:cNvSpPr>
          <p:nvPr>
            <p:ph type="sldImg"/>
          </p:nvPr>
        </p:nvSpPr>
        <p:spPr>
          <a:xfrm>
            <a:off x="3019320" y="512640"/>
            <a:ext cx="3709800" cy="2569680"/>
          </a:xfrm>
          <a:prstGeom prst="rect">
            <a:avLst/>
          </a:prstGeom>
          <a:ln w="0">
            <a:noFill/>
          </a:ln>
        </p:spPr>
      </p:sp>
      <p:sp>
        <p:nvSpPr>
          <p:cNvPr id="216" name="PlaceHolder 4"/>
          <p:cNvSpPr>
            <a:spLocks noGrp="1"/>
          </p:cNvSpPr>
          <p:nvPr>
            <p:ph type="body"/>
          </p:nvPr>
        </p:nvSpPr>
        <p:spPr>
          <a:xfrm>
            <a:off x="1298520" y="3254400"/>
            <a:ext cx="7149600" cy="3082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marL="216000" indent="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PlaceHolder 1"/>
          <p:cNvSpPr>
            <a:spLocks noGrp="1"/>
          </p:cNvSpPr>
          <p:nvPr>
            <p:ph type="ftr" idx="38"/>
          </p:nvPr>
        </p:nvSpPr>
        <p:spPr>
          <a:xfrm>
            <a:off x="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>
              <a:lnSpc>
                <a:spcPct val="100000"/>
              </a:lnSpc>
              <a:buNone/>
              <a:defRPr b="1" lang="en-US" sz="12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>
              <a:lnSpc>
                <a:spcPct val="100000"/>
              </a:lnSpc>
              <a:buNone/>
            </a:pPr>
            <a:r>
              <a:rPr b="1" lang="en-US" sz="1200" spc="-1" strike="noStrike">
                <a:solidFill>
                  <a:srgbClr val="000000"/>
                </a:solidFill>
                <a:latin typeface="Arial"/>
              </a:rPr>
              <a:t>VHDL Lecture 2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18" name="PlaceHolder 2"/>
          <p:cNvSpPr>
            <a:spLocks noGrp="1"/>
          </p:cNvSpPr>
          <p:nvPr>
            <p:ph type="sldNum" idx="39"/>
          </p:nvPr>
        </p:nvSpPr>
        <p:spPr>
          <a:xfrm>
            <a:off x="552456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 algn="r">
              <a:lnSpc>
                <a:spcPct val="100000"/>
              </a:lnSpc>
              <a:buNone/>
              <a:defRPr b="1" lang="en-US" sz="12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F5CD208B-ECDA-4B98-9360-642B31F40117}" type="slidenum">
              <a:rPr b="1" lang="en-US" sz="12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19" name="PlaceHolder 3"/>
          <p:cNvSpPr>
            <a:spLocks noGrp="1"/>
          </p:cNvSpPr>
          <p:nvPr>
            <p:ph type="body"/>
          </p:nvPr>
        </p:nvSpPr>
        <p:spPr>
          <a:xfrm>
            <a:off x="1298520" y="3254400"/>
            <a:ext cx="7149600" cy="3082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marL="216000" indent="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20" name="Picture 4" descr=""/>
          <p:cNvPicPr/>
          <p:nvPr/>
        </p:nvPicPr>
        <p:blipFill>
          <a:blip r:embed="rId1"/>
          <a:stretch/>
        </p:blipFill>
        <p:spPr>
          <a:xfrm>
            <a:off x="3025800" y="507960"/>
            <a:ext cx="3695400" cy="2558520"/>
          </a:xfrm>
          <a:prstGeom prst="rect">
            <a:avLst/>
          </a:prstGeom>
          <a:ln w="12700">
            <a:solidFill>
              <a:srgbClr val="000000"/>
            </a:solidFill>
            <a:miter/>
          </a:ln>
        </p:spPr>
      </p:pic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PlaceHolder 1"/>
          <p:cNvSpPr>
            <a:spLocks noGrp="1"/>
          </p:cNvSpPr>
          <p:nvPr>
            <p:ph type="ftr" idx="40"/>
          </p:nvPr>
        </p:nvSpPr>
        <p:spPr>
          <a:xfrm>
            <a:off x="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>
              <a:lnSpc>
                <a:spcPct val="100000"/>
              </a:lnSpc>
              <a:buNone/>
              <a:defRPr b="1" lang="en-US" sz="12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>
              <a:lnSpc>
                <a:spcPct val="100000"/>
              </a:lnSpc>
              <a:buNone/>
            </a:pPr>
            <a:r>
              <a:rPr b="1" lang="en-US" sz="1200" spc="-1" strike="noStrike">
                <a:solidFill>
                  <a:srgbClr val="000000"/>
                </a:solidFill>
                <a:latin typeface="Arial"/>
              </a:rPr>
              <a:t>VHDL Lecture 2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22" name="PlaceHolder 2"/>
          <p:cNvSpPr>
            <a:spLocks noGrp="1"/>
          </p:cNvSpPr>
          <p:nvPr>
            <p:ph type="sldNum" idx="41"/>
          </p:nvPr>
        </p:nvSpPr>
        <p:spPr>
          <a:xfrm>
            <a:off x="552456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 algn="r">
              <a:lnSpc>
                <a:spcPct val="100000"/>
              </a:lnSpc>
              <a:buNone/>
              <a:defRPr b="1" lang="en-US" sz="12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0AD81C36-55BE-409D-A19F-EE442996531E}" type="slidenum">
              <a:rPr b="1" lang="en-US" sz="12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23" name="PlaceHolder 3"/>
          <p:cNvSpPr>
            <a:spLocks noGrp="1"/>
          </p:cNvSpPr>
          <p:nvPr>
            <p:ph type="body"/>
          </p:nvPr>
        </p:nvSpPr>
        <p:spPr>
          <a:xfrm>
            <a:off x="1298520" y="3254400"/>
            <a:ext cx="7149600" cy="3082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marL="216000" indent="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24" name="Picture 4" descr=""/>
          <p:cNvPicPr/>
          <p:nvPr/>
        </p:nvPicPr>
        <p:blipFill>
          <a:blip r:embed="rId1"/>
          <a:stretch/>
        </p:blipFill>
        <p:spPr>
          <a:xfrm>
            <a:off x="3025800" y="507960"/>
            <a:ext cx="3695400" cy="2558520"/>
          </a:xfrm>
          <a:prstGeom prst="rect">
            <a:avLst/>
          </a:prstGeom>
          <a:ln w="12700">
            <a:solidFill>
              <a:srgbClr val="000000"/>
            </a:solidFill>
            <a:miter/>
          </a:ln>
        </p:spPr>
      </p:pic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PlaceHolder 1"/>
          <p:cNvSpPr>
            <a:spLocks noGrp="1"/>
          </p:cNvSpPr>
          <p:nvPr>
            <p:ph type="ftr" idx="42"/>
          </p:nvPr>
        </p:nvSpPr>
        <p:spPr>
          <a:xfrm>
            <a:off x="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>
              <a:lnSpc>
                <a:spcPct val="100000"/>
              </a:lnSpc>
              <a:buNone/>
              <a:defRPr b="1" lang="en-US" sz="12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>
              <a:lnSpc>
                <a:spcPct val="100000"/>
              </a:lnSpc>
              <a:buNone/>
            </a:pPr>
            <a:r>
              <a:rPr b="1" lang="en-US" sz="1200" spc="-1" strike="noStrike">
                <a:solidFill>
                  <a:srgbClr val="000000"/>
                </a:solidFill>
                <a:latin typeface="Arial"/>
              </a:rPr>
              <a:t>VHDL Lecture 2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26" name="PlaceHolder 2"/>
          <p:cNvSpPr>
            <a:spLocks noGrp="1"/>
          </p:cNvSpPr>
          <p:nvPr>
            <p:ph type="sldNum" idx="43"/>
          </p:nvPr>
        </p:nvSpPr>
        <p:spPr>
          <a:xfrm>
            <a:off x="552456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 algn="r">
              <a:lnSpc>
                <a:spcPct val="100000"/>
              </a:lnSpc>
              <a:buNone/>
              <a:defRPr b="1" lang="en-US" sz="12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C87206F9-C17D-4491-982D-56A51D284850}" type="slidenum">
              <a:rPr b="1" lang="en-US" sz="12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27" name="PlaceHolder 3"/>
          <p:cNvSpPr>
            <a:spLocks noGrp="1"/>
          </p:cNvSpPr>
          <p:nvPr>
            <p:ph type="body"/>
          </p:nvPr>
        </p:nvSpPr>
        <p:spPr>
          <a:xfrm>
            <a:off x="1298520" y="3254400"/>
            <a:ext cx="7149600" cy="3082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marL="216000" indent="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28" name="Picture 4" descr=""/>
          <p:cNvPicPr/>
          <p:nvPr/>
        </p:nvPicPr>
        <p:blipFill>
          <a:blip r:embed="rId1"/>
          <a:stretch/>
        </p:blipFill>
        <p:spPr>
          <a:xfrm>
            <a:off x="3025800" y="507960"/>
            <a:ext cx="3695400" cy="2558520"/>
          </a:xfrm>
          <a:prstGeom prst="rect">
            <a:avLst/>
          </a:prstGeom>
          <a:ln w="12700">
            <a:solidFill>
              <a:srgbClr val="000000"/>
            </a:solidFill>
            <a:miter/>
          </a:ln>
        </p:spPr>
      </p:pic>
    </p:spTree>
  </p:cSld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PlaceHolder 1"/>
          <p:cNvSpPr>
            <a:spLocks noGrp="1"/>
          </p:cNvSpPr>
          <p:nvPr>
            <p:ph type="ftr" idx="44"/>
          </p:nvPr>
        </p:nvSpPr>
        <p:spPr>
          <a:xfrm>
            <a:off x="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>
              <a:lnSpc>
                <a:spcPct val="100000"/>
              </a:lnSpc>
              <a:buNone/>
              <a:defRPr b="1" lang="en-US" sz="12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>
              <a:lnSpc>
                <a:spcPct val="100000"/>
              </a:lnSpc>
              <a:buNone/>
            </a:pPr>
            <a:r>
              <a:rPr b="1" lang="en-US" sz="1200" spc="-1" strike="noStrike">
                <a:solidFill>
                  <a:srgbClr val="000000"/>
                </a:solidFill>
                <a:latin typeface="Arial"/>
              </a:rPr>
              <a:t>VHDL Lecture 2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30" name="PlaceHolder 2"/>
          <p:cNvSpPr>
            <a:spLocks noGrp="1"/>
          </p:cNvSpPr>
          <p:nvPr>
            <p:ph type="sldNum" idx="45"/>
          </p:nvPr>
        </p:nvSpPr>
        <p:spPr>
          <a:xfrm>
            <a:off x="552456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 algn="r">
              <a:lnSpc>
                <a:spcPct val="100000"/>
              </a:lnSpc>
              <a:buNone/>
              <a:defRPr b="1" lang="en-US" sz="12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30E31D66-6A74-48D4-ABFF-3E5EA0112C18}" type="slidenum">
              <a:rPr b="1" lang="en-US" sz="12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31" name="PlaceHolder 3"/>
          <p:cNvSpPr>
            <a:spLocks noGrp="1"/>
          </p:cNvSpPr>
          <p:nvPr>
            <p:ph type="body"/>
          </p:nvPr>
        </p:nvSpPr>
        <p:spPr>
          <a:xfrm>
            <a:off x="1298520" y="3254400"/>
            <a:ext cx="7149600" cy="3082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marL="216000" indent="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32" name="Picture 4" descr=""/>
          <p:cNvPicPr/>
          <p:nvPr/>
        </p:nvPicPr>
        <p:blipFill>
          <a:blip r:embed="rId1"/>
          <a:stretch/>
        </p:blipFill>
        <p:spPr>
          <a:xfrm>
            <a:off x="3025800" y="507960"/>
            <a:ext cx="3695400" cy="2558520"/>
          </a:xfrm>
          <a:prstGeom prst="rect">
            <a:avLst/>
          </a:prstGeom>
          <a:ln w="12700">
            <a:solidFill>
              <a:srgbClr val="000000"/>
            </a:solidFill>
            <a:miter/>
          </a:ln>
        </p:spPr>
      </p:pic>
    </p:spTree>
  </p:cSld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PlaceHolder 1"/>
          <p:cNvSpPr>
            <a:spLocks noGrp="1"/>
          </p:cNvSpPr>
          <p:nvPr>
            <p:ph type="ftr" idx="46"/>
          </p:nvPr>
        </p:nvSpPr>
        <p:spPr>
          <a:xfrm>
            <a:off x="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>
              <a:lnSpc>
                <a:spcPct val="100000"/>
              </a:lnSpc>
              <a:buNone/>
              <a:defRPr b="1" lang="en-US" sz="12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>
              <a:lnSpc>
                <a:spcPct val="100000"/>
              </a:lnSpc>
              <a:buNone/>
            </a:pPr>
            <a:r>
              <a:rPr b="1" lang="en-US" sz="1200" spc="-1" strike="noStrike">
                <a:solidFill>
                  <a:srgbClr val="000000"/>
                </a:solidFill>
                <a:latin typeface="Arial"/>
              </a:rPr>
              <a:t>VHDL Lecture 2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34" name="PlaceHolder 2"/>
          <p:cNvSpPr>
            <a:spLocks noGrp="1"/>
          </p:cNvSpPr>
          <p:nvPr>
            <p:ph type="sldNum" idx="47"/>
          </p:nvPr>
        </p:nvSpPr>
        <p:spPr>
          <a:xfrm>
            <a:off x="552456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 algn="r">
              <a:lnSpc>
                <a:spcPct val="100000"/>
              </a:lnSpc>
              <a:buNone/>
              <a:defRPr b="1" lang="en-US" sz="12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9711B2B1-54ED-4D77-9F65-895C2834BB53}" type="slidenum">
              <a:rPr b="1" lang="en-US" sz="12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35" name="PlaceHolder 3"/>
          <p:cNvSpPr>
            <a:spLocks noGrp="1"/>
          </p:cNvSpPr>
          <p:nvPr>
            <p:ph type="body"/>
          </p:nvPr>
        </p:nvSpPr>
        <p:spPr>
          <a:xfrm>
            <a:off x="1298520" y="3254400"/>
            <a:ext cx="7149600" cy="3082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marL="216000" indent="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36" name="Picture 4" descr=""/>
          <p:cNvPicPr/>
          <p:nvPr/>
        </p:nvPicPr>
        <p:blipFill>
          <a:blip r:embed="rId1"/>
          <a:stretch/>
        </p:blipFill>
        <p:spPr>
          <a:xfrm>
            <a:off x="3025800" y="507960"/>
            <a:ext cx="3695400" cy="2558520"/>
          </a:xfrm>
          <a:prstGeom prst="rect">
            <a:avLst/>
          </a:prstGeom>
          <a:ln w="12700">
            <a:solidFill>
              <a:srgbClr val="000000"/>
            </a:solidFill>
            <a:miter/>
          </a:ln>
        </p:spPr>
      </p:pic>
    </p:spTree>
  </p:cSld>
</p:notes>
</file>

<file path=ppt/notesSlides/notesSlide7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PlaceHolder 1"/>
          <p:cNvSpPr>
            <a:spLocks noGrp="1"/>
          </p:cNvSpPr>
          <p:nvPr>
            <p:ph type="ftr" idx="48"/>
          </p:nvPr>
        </p:nvSpPr>
        <p:spPr>
          <a:xfrm>
            <a:off x="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>
              <a:lnSpc>
                <a:spcPct val="100000"/>
              </a:lnSpc>
              <a:buNone/>
              <a:defRPr b="1" lang="en-US" sz="12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>
              <a:lnSpc>
                <a:spcPct val="100000"/>
              </a:lnSpc>
              <a:buNone/>
            </a:pPr>
            <a:r>
              <a:rPr b="1" lang="en-US" sz="1200" spc="-1" strike="noStrike">
                <a:solidFill>
                  <a:srgbClr val="000000"/>
                </a:solidFill>
                <a:latin typeface="Arial"/>
              </a:rPr>
              <a:t>VHDL Lecture 2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38" name="PlaceHolder 2"/>
          <p:cNvSpPr>
            <a:spLocks noGrp="1"/>
          </p:cNvSpPr>
          <p:nvPr>
            <p:ph type="sldNum" idx="49"/>
          </p:nvPr>
        </p:nvSpPr>
        <p:spPr>
          <a:xfrm>
            <a:off x="552456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 algn="r">
              <a:lnSpc>
                <a:spcPct val="100000"/>
              </a:lnSpc>
              <a:buNone/>
              <a:defRPr b="1" lang="en-US" sz="12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11F60028-4757-494F-9FFF-8EC4C433480B}" type="slidenum">
              <a:rPr b="1" lang="en-US" sz="12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39" name="PlaceHolder 3"/>
          <p:cNvSpPr>
            <a:spLocks noGrp="1"/>
          </p:cNvSpPr>
          <p:nvPr>
            <p:ph type="body"/>
          </p:nvPr>
        </p:nvSpPr>
        <p:spPr>
          <a:xfrm>
            <a:off x="1298520" y="3254400"/>
            <a:ext cx="7149600" cy="3082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marL="216000" indent="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40" name="Picture 4" descr=""/>
          <p:cNvPicPr/>
          <p:nvPr/>
        </p:nvPicPr>
        <p:blipFill>
          <a:blip r:embed="rId1"/>
          <a:stretch/>
        </p:blipFill>
        <p:spPr>
          <a:xfrm>
            <a:off x="3025800" y="507960"/>
            <a:ext cx="3695400" cy="2558520"/>
          </a:xfrm>
          <a:prstGeom prst="rect">
            <a:avLst/>
          </a:prstGeom>
          <a:ln w="12700">
            <a:solidFill>
              <a:srgbClr val="000000"/>
            </a:solidFill>
            <a:miter/>
          </a:ln>
        </p:spPr>
      </p:pic>
    </p:spTree>
  </p:cSld>
</p:notes>
</file>

<file path=ppt/notesSlides/notesSlide8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PlaceHolder 1"/>
          <p:cNvSpPr>
            <a:spLocks noGrp="1"/>
          </p:cNvSpPr>
          <p:nvPr>
            <p:ph type="ftr" idx="50"/>
          </p:nvPr>
        </p:nvSpPr>
        <p:spPr>
          <a:xfrm>
            <a:off x="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>
              <a:lnSpc>
                <a:spcPct val="100000"/>
              </a:lnSpc>
              <a:buNone/>
              <a:defRPr b="1" lang="en-US" sz="12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>
              <a:lnSpc>
                <a:spcPct val="100000"/>
              </a:lnSpc>
              <a:buNone/>
            </a:pPr>
            <a:r>
              <a:rPr b="1" lang="en-US" sz="1200" spc="-1" strike="noStrike">
                <a:solidFill>
                  <a:srgbClr val="000000"/>
                </a:solidFill>
                <a:latin typeface="Arial"/>
              </a:rPr>
              <a:t>VHDL Lecture 2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42" name="PlaceHolder 2"/>
          <p:cNvSpPr>
            <a:spLocks noGrp="1"/>
          </p:cNvSpPr>
          <p:nvPr>
            <p:ph type="sldNum" idx="51"/>
          </p:nvPr>
        </p:nvSpPr>
        <p:spPr>
          <a:xfrm>
            <a:off x="552456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 algn="r">
              <a:lnSpc>
                <a:spcPct val="100000"/>
              </a:lnSpc>
              <a:buNone/>
              <a:defRPr b="1" lang="en-US" sz="12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FAA94584-5312-44BF-B4E0-C7AFD9F72D67}" type="slidenum">
              <a:rPr b="1" lang="en-US" sz="12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43" name="PlaceHolder 3"/>
          <p:cNvSpPr>
            <a:spLocks noGrp="1"/>
          </p:cNvSpPr>
          <p:nvPr>
            <p:ph type="body"/>
          </p:nvPr>
        </p:nvSpPr>
        <p:spPr>
          <a:xfrm>
            <a:off x="1298520" y="3254400"/>
            <a:ext cx="7149600" cy="3082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marL="216000" indent="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44" name="Picture 4" descr=""/>
          <p:cNvPicPr/>
          <p:nvPr/>
        </p:nvPicPr>
        <p:blipFill>
          <a:blip r:embed="rId1"/>
          <a:stretch/>
        </p:blipFill>
        <p:spPr>
          <a:xfrm>
            <a:off x="3025800" y="507960"/>
            <a:ext cx="3695400" cy="2558520"/>
          </a:xfrm>
          <a:prstGeom prst="rect">
            <a:avLst/>
          </a:prstGeom>
          <a:ln w="12700">
            <a:solidFill>
              <a:srgbClr val="000000"/>
            </a:solidFill>
            <a:miter/>
          </a:ln>
        </p:spPr>
      </p:pic>
    </p:spTree>
  </p:cSld>
</p:notes>
</file>

<file path=ppt/notesSlides/notesSlide9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PlaceHolder 1"/>
          <p:cNvSpPr>
            <a:spLocks noGrp="1"/>
          </p:cNvSpPr>
          <p:nvPr>
            <p:ph type="ftr" idx="52"/>
          </p:nvPr>
        </p:nvSpPr>
        <p:spPr>
          <a:xfrm>
            <a:off x="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>
              <a:lnSpc>
                <a:spcPct val="100000"/>
              </a:lnSpc>
              <a:buNone/>
              <a:defRPr b="1" lang="en-US" sz="12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>
              <a:lnSpc>
                <a:spcPct val="100000"/>
              </a:lnSpc>
              <a:buNone/>
            </a:pPr>
            <a:r>
              <a:rPr b="1" lang="en-US" sz="1200" spc="-1" strike="noStrike">
                <a:solidFill>
                  <a:srgbClr val="000000"/>
                </a:solidFill>
                <a:latin typeface="Arial"/>
              </a:rPr>
              <a:t>VHDL Lecture 2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46" name="PlaceHolder 2"/>
          <p:cNvSpPr>
            <a:spLocks noGrp="1"/>
          </p:cNvSpPr>
          <p:nvPr>
            <p:ph type="sldNum" idx="53"/>
          </p:nvPr>
        </p:nvSpPr>
        <p:spPr>
          <a:xfrm>
            <a:off x="552456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 algn="r">
              <a:lnSpc>
                <a:spcPct val="100000"/>
              </a:lnSpc>
              <a:buNone/>
              <a:defRPr b="1" lang="en-US" sz="12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70C4585D-A6FF-4ED8-8461-005FA477705B}" type="slidenum">
              <a:rPr b="1" lang="en-US" sz="12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47" name="PlaceHolder 3"/>
          <p:cNvSpPr>
            <a:spLocks noGrp="1"/>
          </p:cNvSpPr>
          <p:nvPr>
            <p:ph type="body"/>
          </p:nvPr>
        </p:nvSpPr>
        <p:spPr>
          <a:xfrm>
            <a:off x="1298520" y="3254400"/>
            <a:ext cx="7149600" cy="3082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marL="216000" indent="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48" name="Picture 4" descr=""/>
          <p:cNvPicPr/>
          <p:nvPr/>
        </p:nvPicPr>
        <p:blipFill>
          <a:blip r:embed="rId1"/>
          <a:stretch/>
        </p:blipFill>
        <p:spPr>
          <a:xfrm>
            <a:off x="3025800" y="507960"/>
            <a:ext cx="3695400" cy="2558520"/>
          </a:xfrm>
          <a:prstGeom prst="rect">
            <a:avLst/>
          </a:prstGeom>
          <a:ln w="12700">
            <a:solidFill>
              <a:srgbClr val="000000"/>
            </a:solidFill>
            <a:miter/>
          </a:ln>
        </p:spPr>
      </p:pic>
    </p:spTree>
  </p:cSld>
</p:notes>
</file>

<file path=ppt/notesSlides/notesSlide10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PlaceHolder 1"/>
          <p:cNvSpPr>
            <a:spLocks noGrp="1"/>
          </p:cNvSpPr>
          <p:nvPr>
            <p:ph type="ftr" idx="54"/>
          </p:nvPr>
        </p:nvSpPr>
        <p:spPr>
          <a:xfrm>
            <a:off x="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>
              <a:lnSpc>
                <a:spcPct val="100000"/>
              </a:lnSpc>
              <a:buNone/>
              <a:defRPr b="1" lang="en-US" sz="12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>
              <a:lnSpc>
                <a:spcPct val="100000"/>
              </a:lnSpc>
              <a:buNone/>
            </a:pPr>
            <a:r>
              <a:rPr b="1" lang="en-US" sz="1200" spc="-1" strike="noStrike">
                <a:solidFill>
                  <a:srgbClr val="000000"/>
                </a:solidFill>
                <a:latin typeface="Arial"/>
              </a:rPr>
              <a:t>VHDL Lecture 2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50" name="PlaceHolder 2"/>
          <p:cNvSpPr>
            <a:spLocks noGrp="1"/>
          </p:cNvSpPr>
          <p:nvPr>
            <p:ph type="sldNum" idx="55"/>
          </p:nvPr>
        </p:nvSpPr>
        <p:spPr>
          <a:xfrm>
            <a:off x="552456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 algn="r">
              <a:lnSpc>
                <a:spcPct val="100000"/>
              </a:lnSpc>
              <a:buNone/>
              <a:defRPr b="1" lang="en-US" sz="12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49DD3716-750F-42E3-8E00-2EA015CDEA16}" type="slidenum">
              <a:rPr b="1" lang="en-US" sz="12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51" name="PlaceHolder 3"/>
          <p:cNvSpPr>
            <a:spLocks noGrp="1"/>
          </p:cNvSpPr>
          <p:nvPr>
            <p:ph type="body"/>
          </p:nvPr>
        </p:nvSpPr>
        <p:spPr>
          <a:xfrm>
            <a:off x="1298520" y="3254400"/>
            <a:ext cx="7149600" cy="3082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marL="216000" indent="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52" name="Picture 4" descr=""/>
          <p:cNvPicPr/>
          <p:nvPr/>
        </p:nvPicPr>
        <p:blipFill>
          <a:blip r:embed="rId1"/>
          <a:stretch/>
        </p:blipFill>
        <p:spPr>
          <a:xfrm>
            <a:off x="3025800" y="507960"/>
            <a:ext cx="3695400" cy="2558520"/>
          </a:xfrm>
          <a:prstGeom prst="rect">
            <a:avLst/>
          </a:prstGeom>
          <a:ln w="12700">
            <a:solidFill>
              <a:srgbClr val="000000"/>
            </a:solidFill>
            <a:miter/>
          </a:ln>
        </p:spPr>
      </p:pic>
    </p:spTree>
  </p:cSld>
</p:notes>
</file>

<file path=ppt/notesSlides/notesSlide11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PlaceHolder 1"/>
          <p:cNvSpPr>
            <a:spLocks noGrp="1"/>
          </p:cNvSpPr>
          <p:nvPr>
            <p:ph type="ftr" idx="56"/>
          </p:nvPr>
        </p:nvSpPr>
        <p:spPr>
          <a:xfrm>
            <a:off x="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>
              <a:lnSpc>
                <a:spcPct val="100000"/>
              </a:lnSpc>
              <a:buNone/>
              <a:defRPr b="1" lang="en-US" sz="12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>
              <a:lnSpc>
                <a:spcPct val="100000"/>
              </a:lnSpc>
              <a:buNone/>
            </a:pPr>
            <a:r>
              <a:rPr b="1" lang="en-US" sz="1200" spc="-1" strike="noStrike">
                <a:solidFill>
                  <a:srgbClr val="000000"/>
                </a:solidFill>
                <a:latin typeface="Arial"/>
              </a:rPr>
              <a:t>VHDL Lecture 2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54" name="PlaceHolder 2"/>
          <p:cNvSpPr>
            <a:spLocks noGrp="1"/>
          </p:cNvSpPr>
          <p:nvPr>
            <p:ph type="sldNum" idx="57"/>
          </p:nvPr>
        </p:nvSpPr>
        <p:spPr>
          <a:xfrm>
            <a:off x="552456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 algn="r">
              <a:lnSpc>
                <a:spcPct val="100000"/>
              </a:lnSpc>
              <a:buNone/>
              <a:defRPr b="1" lang="en-US" sz="12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50D94545-7088-4B87-B0BF-8BBD864C97CE}" type="slidenum">
              <a:rPr b="1" lang="en-US" sz="12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55" name="PlaceHolder 3"/>
          <p:cNvSpPr>
            <a:spLocks noGrp="1"/>
          </p:cNvSpPr>
          <p:nvPr>
            <p:ph type="body"/>
          </p:nvPr>
        </p:nvSpPr>
        <p:spPr>
          <a:xfrm>
            <a:off x="1298520" y="3254400"/>
            <a:ext cx="7149600" cy="3082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marL="216000" indent="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56" name="Picture 4" descr=""/>
          <p:cNvPicPr/>
          <p:nvPr/>
        </p:nvPicPr>
        <p:blipFill>
          <a:blip r:embed="rId1"/>
          <a:stretch/>
        </p:blipFill>
        <p:spPr>
          <a:xfrm>
            <a:off x="3025800" y="507960"/>
            <a:ext cx="3695400" cy="2558520"/>
          </a:xfrm>
          <a:prstGeom prst="rect">
            <a:avLst/>
          </a:prstGeom>
          <a:ln w="12700">
            <a:solidFill>
              <a:srgbClr val="000000"/>
            </a:solidFill>
            <a:miter/>
          </a:ln>
        </p:spPr>
      </p:pic>
    </p:spTree>
  </p:cSld>
</p:notes>
</file>

<file path=ppt/notesSlides/notesSlide12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PlaceHolder 1"/>
          <p:cNvSpPr>
            <a:spLocks noGrp="1"/>
          </p:cNvSpPr>
          <p:nvPr>
            <p:ph type="ftr" idx="58"/>
          </p:nvPr>
        </p:nvSpPr>
        <p:spPr>
          <a:xfrm>
            <a:off x="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>
              <a:lnSpc>
                <a:spcPct val="100000"/>
              </a:lnSpc>
              <a:buNone/>
              <a:defRPr b="1" lang="en-US" sz="12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>
              <a:lnSpc>
                <a:spcPct val="100000"/>
              </a:lnSpc>
              <a:buNone/>
            </a:pPr>
            <a:r>
              <a:rPr b="1" lang="en-US" sz="1200" spc="-1" strike="noStrike">
                <a:solidFill>
                  <a:srgbClr val="000000"/>
                </a:solidFill>
                <a:latin typeface="Arial"/>
              </a:rPr>
              <a:t>VHDL Lecture 2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58" name="PlaceHolder 2"/>
          <p:cNvSpPr>
            <a:spLocks noGrp="1"/>
          </p:cNvSpPr>
          <p:nvPr>
            <p:ph type="sldNum" idx="59"/>
          </p:nvPr>
        </p:nvSpPr>
        <p:spPr>
          <a:xfrm>
            <a:off x="552456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 algn="r">
              <a:lnSpc>
                <a:spcPct val="100000"/>
              </a:lnSpc>
              <a:buNone/>
              <a:defRPr b="1" lang="en-US" sz="12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A6858249-1230-453E-9F6A-8EE7D2D50CE7}" type="slidenum">
              <a:rPr b="1" lang="en-US" sz="12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59" name="PlaceHolder 3"/>
          <p:cNvSpPr>
            <a:spLocks noGrp="1"/>
          </p:cNvSpPr>
          <p:nvPr>
            <p:ph type="body"/>
          </p:nvPr>
        </p:nvSpPr>
        <p:spPr>
          <a:xfrm>
            <a:off x="1298520" y="3254400"/>
            <a:ext cx="7149600" cy="3082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marL="216000" indent="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60" name="Picture 4" descr=""/>
          <p:cNvPicPr/>
          <p:nvPr/>
        </p:nvPicPr>
        <p:blipFill>
          <a:blip r:embed="rId1"/>
          <a:stretch/>
        </p:blipFill>
        <p:spPr>
          <a:xfrm>
            <a:off x="3025800" y="507960"/>
            <a:ext cx="3695400" cy="2558520"/>
          </a:xfrm>
          <a:prstGeom prst="rect">
            <a:avLst/>
          </a:prstGeom>
          <a:ln w="12700">
            <a:solidFill>
              <a:srgbClr val="000000"/>
            </a:solidFill>
            <a:miter/>
          </a:ln>
        </p:spPr>
      </p:pic>
    </p:spTree>
  </p:cSld>
</p:notes>
</file>

<file path=ppt/notesSlides/notesSlide13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PlaceHolder 1"/>
          <p:cNvSpPr>
            <a:spLocks noGrp="1"/>
          </p:cNvSpPr>
          <p:nvPr>
            <p:ph type="ftr" idx="60"/>
          </p:nvPr>
        </p:nvSpPr>
        <p:spPr>
          <a:xfrm>
            <a:off x="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>
              <a:lnSpc>
                <a:spcPct val="100000"/>
              </a:lnSpc>
              <a:buNone/>
              <a:defRPr b="1" lang="en-US" sz="12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>
              <a:lnSpc>
                <a:spcPct val="100000"/>
              </a:lnSpc>
              <a:buNone/>
            </a:pPr>
            <a:r>
              <a:rPr b="1" lang="en-US" sz="1200" spc="-1" strike="noStrike">
                <a:solidFill>
                  <a:srgbClr val="000000"/>
                </a:solidFill>
                <a:latin typeface="Arial"/>
              </a:rPr>
              <a:t>VHDL Lecture 2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62" name="PlaceHolder 2"/>
          <p:cNvSpPr>
            <a:spLocks noGrp="1"/>
          </p:cNvSpPr>
          <p:nvPr>
            <p:ph type="sldNum" idx="61"/>
          </p:nvPr>
        </p:nvSpPr>
        <p:spPr>
          <a:xfrm>
            <a:off x="552456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 algn="r">
              <a:lnSpc>
                <a:spcPct val="100000"/>
              </a:lnSpc>
              <a:buNone/>
              <a:defRPr b="1" lang="en-US" sz="12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C8121720-391C-400D-A6C4-147B7E6335B4}" type="slidenum">
              <a:rPr b="1" lang="en-US" sz="12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63" name="PlaceHolder 3"/>
          <p:cNvSpPr>
            <a:spLocks noGrp="1"/>
          </p:cNvSpPr>
          <p:nvPr>
            <p:ph type="body"/>
          </p:nvPr>
        </p:nvSpPr>
        <p:spPr>
          <a:xfrm>
            <a:off x="1298520" y="3254400"/>
            <a:ext cx="7149600" cy="3082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marL="216000" indent="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64" name="Picture 4" descr=""/>
          <p:cNvPicPr/>
          <p:nvPr/>
        </p:nvPicPr>
        <p:blipFill>
          <a:blip r:embed="rId1"/>
          <a:stretch/>
        </p:blipFill>
        <p:spPr>
          <a:xfrm>
            <a:off x="3025800" y="507960"/>
            <a:ext cx="3695400" cy="2558520"/>
          </a:xfrm>
          <a:prstGeom prst="rect">
            <a:avLst/>
          </a:prstGeom>
          <a:ln w="12700">
            <a:solidFill>
              <a:srgbClr val="000000"/>
            </a:solidFill>
            <a:miter/>
          </a:ln>
        </p:spPr>
      </p:pic>
    </p:spTree>
  </p:cSld>
</p:notes>
</file>

<file path=ppt/notesSlides/notesSlide14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PlaceHolder 1"/>
          <p:cNvSpPr>
            <a:spLocks noGrp="1"/>
          </p:cNvSpPr>
          <p:nvPr>
            <p:ph type="ftr" idx="62"/>
          </p:nvPr>
        </p:nvSpPr>
        <p:spPr>
          <a:xfrm>
            <a:off x="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>
              <a:lnSpc>
                <a:spcPct val="100000"/>
              </a:lnSpc>
              <a:buNone/>
              <a:defRPr b="1" lang="en-US" sz="12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>
              <a:lnSpc>
                <a:spcPct val="100000"/>
              </a:lnSpc>
              <a:buNone/>
            </a:pPr>
            <a:r>
              <a:rPr b="1" lang="en-US" sz="1200" spc="-1" strike="noStrike">
                <a:solidFill>
                  <a:srgbClr val="000000"/>
                </a:solidFill>
                <a:latin typeface="Arial"/>
              </a:rPr>
              <a:t>VHDL Lecture 2</a:t>
            </a:r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66" name="PlaceHolder 2"/>
          <p:cNvSpPr>
            <a:spLocks noGrp="1"/>
          </p:cNvSpPr>
          <p:nvPr>
            <p:ph type="sldNum" idx="63"/>
          </p:nvPr>
        </p:nvSpPr>
        <p:spPr>
          <a:xfrm>
            <a:off x="5524560" y="6508800"/>
            <a:ext cx="4222440" cy="3427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indent="0" algn="r">
              <a:lnSpc>
                <a:spcPct val="100000"/>
              </a:lnSpc>
              <a:buNone/>
              <a:defRPr b="1" lang="en-US" sz="12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indent="0" algn="r">
              <a:lnSpc>
                <a:spcPct val="100000"/>
              </a:lnSpc>
              <a:buNone/>
            </a:pPr>
            <a:fld id="{92791BA2-CFD6-4847-839E-5D670CDB7A3C}" type="slidenum">
              <a:rPr b="1" lang="en-US" sz="12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2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67" name="PlaceHolder 3"/>
          <p:cNvSpPr>
            <a:spLocks noGrp="1"/>
          </p:cNvSpPr>
          <p:nvPr>
            <p:ph type="body"/>
          </p:nvPr>
        </p:nvSpPr>
        <p:spPr>
          <a:xfrm>
            <a:off x="1298520" y="3254400"/>
            <a:ext cx="7149600" cy="3082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marL="216000" indent="0">
              <a:buNone/>
            </a:pPr>
            <a:endParaRPr b="0" lang="en-GB" sz="18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68" name="Picture 4" descr=""/>
          <p:cNvPicPr/>
          <p:nvPr/>
        </p:nvPicPr>
        <p:blipFill>
          <a:blip r:embed="rId1"/>
          <a:stretch/>
        </p:blipFill>
        <p:spPr>
          <a:xfrm>
            <a:off x="3025800" y="507960"/>
            <a:ext cx="3695400" cy="2558520"/>
          </a:xfrm>
          <a:prstGeom prst="rect">
            <a:avLst/>
          </a:prstGeom>
          <a:ln w="12700">
            <a:solidFill>
              <a:srgbClr val="000000"/>
            </a:solidFill>
            <a:miter/>
          </a:ln>
        </p:spPr>
      </p:pic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2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3"/>
          </p:nvPr>
        </p:nvSpPr>
        <p:spPr/>
        <p:txBody>
          <a:bodyPr/>
          <a:p>
            <a:fld id="{F550609A-B8B3-4FCA-AFBF-B7EB2E3D69B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90000"/>
              </a:lnSpc>
              <a:buNone/>
            </a:pPr>
            <a:endParaRPr b="0" lang="en-US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subTitle"/>
          </p:nvPr>
        </p:nvSpPr>
        <p:spPr>
          <a:xfrm>
            <a:off x="495360" y="1481040"/>
            <a:ext cx="8915040" cy="4525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3"/>
          </p:nvPr>
        </p:nvSpPr>
        <p:spPr/>
        <p:txBody>
          <a:bodyPr/>
          <a:p>
            <a:fld id="{D51C4037-82CA-42E3-B44E-0377316AA0EB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laceHolder 1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90000"/>
              </a:lnSpc>
              <a:buNone/>
            </a:pPr>
            <a:endParaRPr b="0" lang="en-US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" name="PlaceHolder 2"/>
          <p:cNvSpPr>
            <a:spLocks noGrp="1"/>
          </p:cNvSpPr>
          <p:nvPr>
            <p:ph/>
          </p:nvPr>
        </p:nvSpPr>
        <p:spPr>
          <a:xfrm>
            <a:off x="495360" y="1481040"/>
            <a:ext cx="8915040" cy="4525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3"/>
          </p:nvPr>
        </p:nvSpPr>
        <p:spPr/>
        <p:txBody>
          <a:bodyPr/>
          <a:p>
            <a:fld id="{1AB56BC6-16AD-4A05-A20A-F3354ED83C84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90000"/>
              </a:lnSpc>
              <a:buNone/>
            </a:pPr>
            <a:endParaRPr b="0" lang="en-US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/>
          </p:nvPr>
        </p:nvSpPr>
        <p:spPr>
          <a:xfrm>
            <a:off x="495360" y="1481040"/>
            <a:ext cx="4350240" cy="4525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/>
          </p:nvPr>
        </p:nvSpPr>
        <p:spPr>
          <a:xfrm>
            <a:off x="5063400" y="1481040"/>
            <a:ext cx="4350240" cy="4525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2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3"/>
          </p:nvPr>
        </p:nvSpPr>
        <p:spPr/>
        <p:txBody>
          <a:bodyPr/>
          <a:p>
            <a:fld id="{2D32E5BC-3CDB-43E9-982F-7B9AFFC816ED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90000"/>
              </a:lnSpc>
              <a:buNone/>
            </a:pPr>
            <a:endParaRPr b="0" lang="en-US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2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3"/>
          </p:nvPr>
        </p:nvSpPr>
        <p:spPr/>
        <p:txBody>
          <a:bodyPr/>
          <a:p>
            <a:fld id="{1F796913-648E-4804-8E7A-500F02ED1798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subTitle"/>
          </p:nvPr>
        </p:nvSpPr>
        <p:spPr>
          <a:xfrm>
            <a:off x="495360" y="274680"/>
            <a:ext cx="8915040" cy="5297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2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3"/>
          </p:nvPr>
        </p:nvSpPr>
        <p:spPr/>
        <p:txBody>
          <a:bodyPr/>
          <a:p>
            <a:fld id="{7F988573-6624-4EF1-999F-E23C918B739C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laceHolder 1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90000"/>
              </a:lnSpc>
              <a:buNone/>
            </a:pPr>
            <a:endParaRPr b="0" lang="en-US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" name="PlaceHolder 2"/>
          <p:cNvSpPr>
            <a:spLocks noGrp="1"/>
          </p:cNvSpPr>
          <p:nvPr>
            <p:ph/>
          </p:nvPr>
        </p:nvSpPr>
        <p:spPr>
          <a:xfrm>
            <a:off x="495360" y="1481040"/>
            <a:ext cx="435024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26" name="PlaceHolder 3"/>
          <p:cNvSpPr>
            <a:spLocks noGrp="1"/>
          </p:cNvSpPr>
          <p:nvPr>
            <p:ph/>
          </p:nvPr>
        </p:nvSpPr>
        <p:spPr>
          <a:xfrm>
            <a:off x="5063400" y="1481040"/>
            <a:ext cx="4350240" cy="4525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27" name="PlaceHolder 4"/>
          <p:cNvSpPr>
            <a:spLocks noGrp="1"/>
          </p:cNvSpPr>
          <p:nvPr>
            <p:ph/>
          </p:nvPr>
        </p:nvSpPr>
        <p:spPr>
          <a:xfrm>
            <a:off x="495360" y="3845160"/>
            <a:ext cx="435024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2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3"/>
          </p:nvPr>
        </p:nvSpPr>
        <p:spPr/>
        <p:txBody>
          <a:bodyPr/>
          <a:p>
            <a:fld id="{D74950AC-0D8E-43D8-8CB0-1F2D6F30618F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laceHolder 1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90000"/>
              </a:lnSpc>
              <a:buNone/>
            </a:pPr>
            <a:endParaRPr b="0" lang="en-US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" name="PlaceHolder 2"/>
          <p:cNvSpPr>
            <a:spLocks noGrp="1"/>
          </p:cNvSpPr>
          <p:nvPr>
            <p:ph/>
          </p:nvPr>
        </p:nvSpPr>
        <p:spPr>
          <a:xfrm>
            <a:off x="495360" y="1481040"/>
            <a:ext cx="4350240" cy="4525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30" name="PlaceHolder 3"/>
          <p:cNvSpPr>
            <a:spLocks noGrp="1"/>
          </p:cNvSpPr>
          <p:nvPr>
            <p:ph/>
          </p:nvPr>
        </p:nvSpPr>
        <p:spPr>
          <a:xfrm>
            <a:off x="5063400" y="1481040"/>
            <a:ext cx="435024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31" name="PlaceHolder 4"/>
          <p:cNvSpPr>
            <a:spLocks noGrp="1"/>
          </p:cNvSpPr>
          <p:nvPr>
            <p:ph/>
          </p:nvPr>
        </p:nvSpPr>
        <p:spPr>
          <a:xfrm>
            <a:off x="5063400" y="3845160"/>
            <a:ext cx="435024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2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3"/>
          </p:nvPr>
        </p:nvSpPr>
        <p:spPr/>
        <p:txBody>
          <a:bodyPr/>
          <a:p>
            <a:fld id="{6198F7AF-CB66-453F-97A9-424463B0624D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laceHolder 1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90000"/>
              </a:lnSpc>
              <a:buNone/>
            </a:pPr>
            <a:endParaRPr b="0" lang="en-US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" name="PlaceHolder 2"/>
          <p:cNvSpPr>
            <a:spLocks noGrp="1"/>
          </p:cNvSpPr>
          <p:nvPr>
            <p:ph/>
          </p:nvPr>
        </p:nvSpPr>
        <p:spPr>
          <a:xfrm>
            <a:off x="495360" y="1481040"/>
            <a:ext cx="435024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34" name="PlaceHolder 3"/>
          <p:cNvSpPr>
            <a:spLocks noGrp="1"/>
          </p:cNvSpPr>
          <p:nvPr>
            <p:ph/>
          </p:nvPr>
        </p:nvSpPr>
        <p:spPr>
          <a:xfrm>
            <a:off x="5063400" y="1481040"/>
            <a:ext cx="435024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35" name="PlaceHolder 4"/>
          <p:cNvSpPr>
            <a:spLocks noGrp="1"/>
          </p:cNvSpPr>
          <p:nvPr>
            <p:ph/>
          </p:nvPr>
        </p:nvSpPr>
        <p:spPr>
          <a:xfrm>
            <a:off x="495360" y="3845160"/>
            <a:ext cx="891504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2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3"/>
          </p:nvPr>
        </p:nvSpPr>
        <p:spPr/>
        <p:txBody>
          <a:bodyPr/>
          <a:p>
            <a:fld id="{B735EA71-5112-45F5-AAE1-5BDBD3C7BDA6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PlaceHolder 1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90000"/>
              </a:lnSpc>
              <a:buNone/>
            </a:pPr>
            <a:endParaRPr b="0" lang="en-US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" name="PlaceHolder 2"/>
          <p:cNvSpPr>
            <a:spLocks noGrp="1"/>
          </p:cNvSpPr>
          <p:nvPr>
            <p:ph/>
          </p:nvPr>
        </p:nvSpPr>
        <p:spPr>
          <a:xfrm>
            <a:off x="495360" y="1481040"/>
            <a:ext cx="891504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38" name="PlaceHolder 3"/>
          <p:cNvSpPr>
            <a:spLocks noGrp="1"/>
          </p:cNvSpPr>
          <p:nvPr>
            <p:ph/>
          </p:nvPr>
        </p:nvSpPr>
        <p:spPr>
          <a:xfrm>
            <a:off x="495360" y="3845160"/>
            <a:ext cx="891504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2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3"/>
          </p:nvPr>
        </p:nvSpPr>
        <p:spPr/>
        <p:txBody>
          <a:bodyPr/>
          <a:p>
            <a:fld id="{83C3D920-0C57-4E86-BD48-5139E2AE694C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PlaceHolder 1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90000"/>
              </a:lnSpc>
              <a:buNone/>
            </a:pPr>
            <a:endParaRPr b="0" lang="en-US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" name="PlaceHolder 2"/>
          <p:cNvSpPr>
            <a:spLocks noGrp="1"/>
          </p:cNvSpPr>
          <p:nvPr>
            <p:ph/>
          </p:nvPr>
        </p:nvSpPr>
        <p:spPr>
          <a:xfrm>
            <a:off x="495360" y="1481040"/>
            <a:ext cx="435024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41" name="PlaceHolder 3"/>
          <p:cNvSpPr>
            <a:spLocks noGrp="1"/>
          </p:cNvSpPr>
          <p:nvPr>
            <p:ph/>
          </p:nvPr>
        </p:nvSpPr>
        <p:spPr>
          <a:xfrm>
            <a:off x="5063400" y="1481040"/>
            <a:ext cx="435024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42" name="PlaceHolder 4"/>
          <p:cNvSpPr>
            <a:spLocks noGrp="1"/>
          </p:cNvSpPr>
          <p:nvPr>
            <p:ph/>
          </p:nvPr>
        </p:nvSpPr>
        <p:spPr>
          <a:xfrm>
            <a:off x="495360" y="3845160"/>
            <a:ext cx="435024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43" name="PlaceHolder 5"/>
          <p:cNvSpPr>
            <a:spLocks noGrp="1"/>
          </p:cNvSpPr>
          <p:nvPr>
            <p:ph/>
          </p:nvPr>
        </p:nvSpPr>
        <p:spPr>
          <a:xfrm>
            <a:off x="5063400" y="3845160"/>
            <a:ext cx="435024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ftr" idx="2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8" name="PlaceHolder 7"/>
          <p:cNvSpPr>
            <a:spLocks noGrp="1"/>
          </p:cNvSpPr>
          <p:nvPr>
            <p:ph type="sldNum" idx="3"/>
          </p:nvPr>
        </p:nvSpPr>
        <p:spPr/>
        <p:txBody>
          <a:bodyPr/>
          <a:p>
            <a:fld id="{D280AAC0-09B7-4227-AEA6-4A01A457D55E}" type="slidenum">
              <a:t>&lt;#&gt;</a:t>
            </a:fld>
          </a:p>
        </p:txBody>
      </p:sp>
      <p:sp>
        <p:nvSpPr>
          <p:cNvPr id="9" name="PlaceHolder 8"/>
          <p:cNvSpPr>
            <a:spLocks noGrp="1"/>
          </p:cNvSpPr>
          <p:nvPr>
            <p:ph type="dt" idx="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90000"/>
              </a:lnSpc>
              <a:buNone/>
            </a:pPr>
            <a:endParaRPr b="0" lang="en-US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/>
          </p:nvPr>
        </p:nvSpPr>
        <p:spPr>
          <a:xfrm>
            <a:off x="495360" y="1481040"/>
            <a:ext cx="287028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/>
          </p:nvPr>
        </p:nvSpPr>
        <p:spPr>
          <a:xfrm>
            <a:off x="3509640" y="1481040"/>
            <a:ext cx="287028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47" name="PlaceHolder 4"/>
          <p:cNvSpPr>
            <a:spLocks noGrp="1"/>
          </p:cNvSpPr>
          <p:nvPr>
            <p:ph/>
          </p:nvPr>
        </p:nvSpPr>
        <p:spPr>
          <a:xfrm>
            <a:off x="6523560" y="1481040"/>
            <a:ext cx="287028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48" name="PlaceHolder 5"/>
          <p:cNvSpPr>
            <a:spLocks noGrp="1"/>
          </p:cNvSpPr>
          <p:nvPr>
            <p:ph/>
          </p:nvPr>
        </p:nvSpPr>
        <p:spPr>
          <a:xfrm>
            <a:off x="495360" y="3845160"/>
            <a:ext cx="287028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49" name="PlaceHolder 6"/>
          <p:cNvSpPr>
            <a:spLocks noGrp="1"/>
          </p:cNvSpPr>
          <p:nvPr>
            <p:ph/>
          </p:nvPr>
        </p:nvSpPr>
        <p:spPr>
          <a:xfrm>
            <a:off x="3509640" y="3845160"/>
            <a:ext cx="287028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50" name="PlaceHolder 7"/>
          <p:cNvSpPr>
            <a:spLocks noGrp="1"/>
          </p:cNvSpPr>
          <p:nvPr>
            <p:ph/>
          </p:nvPr>
        </p:nvSpPr>
        <p:spPr>
          <a:xfrm>
            <a:off x="6523560" y="3845160"/>
            <a:ext cx="287028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9" name="PlaceHolder 8"/>
          <p:cNvSpPr>
            <a:spLocks noGrp="1"/>
          </p:cNvSpPr>
          <p:nvPr>
            <p:ph type="ftr" idx="2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10" name="PlaceHolder 9"/>
          <p:cNvSpPr>
            <a:spLocks noGrp="1"/>
          </p:cNvSpPr>
          <p:nvPr>
            <p:ph type="sldNum" idx="3"/>
          </p:nvPr>
        </p:nvSpPr>
        <p:spPr/>
        <p:txBody>
          <a:bodyPr/>
          <a:p>
            <a:fld id="{B6535EEE-278A-40FD-A43C-98FE64AEF87C}" type="slidenum">
              <a:t>&lt;#&gt;</a:t>
            </a:fld>
          </a:p>
        </p:txBody>
      </p:sp>
      <p:sp>
        <p:nvSpPr>
          <p:cNvPr id="11" name="PlaceHolder 10"/>
          <p:cNvSpPr>
            <a:spLocks noGrp="1"/>
          </p:cNvSpPr>
          <p:nvPr>
            <p:ph type="dt" idx="1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ftr" idx="5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6"/>
          </p:nvPr>
        </p:nvSpPr>
        <p:spPr/>
        <p:txBody>
          <a:bodyPr/>
          <a:p>
            <a:fld id="{5256F21F-B85A-44F0-9560-C5EE0C2087C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4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PlaceHolder 1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90000"/>
              </a:lnSpc>
              <a:buNone/>
            </a:pPr>
            <a:endParaRPr b="0" lang="en-US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" name="PlaceHolder 2"/>
          <p:cNvSpPr>
            <a:spLocks noGrp="1"/>
          </p:cNvSpPr>
          <p:nvPr>
            <p:ph type="subTitle"/>
          </p:nvPr>
        </p:nvSpPr>
        <p:spPr>
          <a:xfrm>
            <a:off x="495360" y="1481040"/>
            <a:ext cx="8915040" cy="4525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 algn="ctr">
              <a:buNone/>
            </a:pPr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5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6"/>
          </p:nvPr>
        </p:nvSpPr>
        <p:spPr/>
        <p:txBody>
          <a:bodyPr/>
          <a:p>
            <a:fld id="{E69F613E-457F-469B-A578-1DE8B8F978CE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4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PlaceHolder 1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90000"/>
              </a:lnSpc>
              <a:buNone/>
            </a:pPr>
            <a:endParaRPr b="0" lang="en-US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3" name="PlaceHolder 2"/>
          <p:cNvSpPr>
            <a:spLocks noGrp="1"/>
          </p:cNvSpPr>
          <p:nvPr>
            <p:ph/>
          </p:nvPr>
        </p:nvSpPr>
        <p:spPr>
          <a:xfrm>
            <a:off x="495360" y="1481040"/>
            <a:ext cx="8915040" cy="4525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5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5" name="PlaceHolder 4"/>
          <p:cNvSpPr>
            <a:spLocks noGrp="1"/>
          </p:cNvSpPr>
          <p:nvPr>
            <p:ph type="sldNum" idx="6"/>
          </p:nvPr>
        </p:nvSpPr>
        <p:spPr/>
        <p:txBody>
          <a:bodyPr/>
          <a:p>
            <a:fld id="{EBAB0F48-6BF4-4810-87CE-083AA2FB1632}" type="slidenum">
              <a:t>&lt;#&gt;</a:t>
            </a:fld>
          </a:p>
        </p:txBody>
      </p:sp>
      <p:sp>
        <p:nvSpPr>
          <p:cNvPr id="6" name="PlaceHolder 5"/>
          <p:cNvSpPr>
            <a:spLocks noGrp="1"/>
          </p:cNvSpPr>
          <p:nvPr>
            <p:ph type="dt" idx="4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90000"/>
              </a:lnSpc>
              <a:buNone/>
            </a:pPr>
            <a:endParaRPr b="0" lang="en-US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/>
          </p:nvPr>
        </p:nvSpPr>
        <p:spPr>
          <a:xfrm>
            <a:off x="495360" y="1481040"/>
            <a:ext cx="4350240" cy="4525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/>
          </p:nvPr>
        </p:nvSpPr>
        <p:spPr>
          <a:xfrm>
            <a:off x="5063400" y="1481040"/>
            <a:ext cx="4350240" cy="4525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5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6"/>
          </p:nvPr>
        </p:nvSpPr>
        <p:spPr/>
        <p:txBody>
          <a:bodyPr/>
          <a:p>
            <a:fld id="{1CED94A7-707A-4F82-B955-BDBAF9DEEACD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4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90000"/>
              </a:lnSpc>
              <a:buNone/>
            </a:pPr>
            <a:endParaRPr b="0" lang="en-US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5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6"/>
          </p:nvPr>
        </p:nvSpPr>
        <p:spPr/>
        <p:txBody>
          <a:bodyPr/>
          <a:p>
            <a:fld id="{3183E44C-B53E-4CBC-91CA-CB2CEBCCAAE4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4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PlaceHolder 1"/>
          <p:cNvSpPr>
            <a:spLocks noGrp="1"/>
          </p:cNvSpPr>
          <p:nvPr>
            <p:ph type="subTitle"/>
          </p:nvPr>
        </p:nvSpPr>
        <p:spPr>
          <a:xfrm>
            <a:off x="495360" y="274680"/>
            <a:ext cx="8915040" cy="52977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ftr" idx="5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4" name="PlaceHolder 3"/>
          <p:cNvSpPr>
            <a:spLocks noGrp="1"/>
          </p:cNvSpPr>
          <p:nvPr>
            <p:ph type="sldNum" idx="6"/>
          </p:nvPr>
        </p:nvSpPr>
        <p:spPr/>
        <p:txBody>
          <a:bodyPr/>
          <a:p>
            <a:fld id="{202B751B-0FDC-4F4A-8EF3-DE0EAF36C2EF}" type="slidenum">
              <a:t>&lt;#&gt;</a:t>
            </a:fld>
          </a:p>
        </p:txBody>
      </p:sp>
      <p:sp>
        <p:nvSpPr>
          <p:cNvPr id="5" name="PlaceHolder 4"/>
          <p:cNvSpPr>
            <a:spLocks noGrp="1"/>
          </p:cNvSpPr>
          <p:nvPr>
            <p:ph type="dt" idx="4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90000"/>
              </a:lnSpc>
              <a:buNone/>
            </a:pPr>
            <a:endParaRPr b="0" lang="en-US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/>
          </p:nvPr>
        </p:nvSpPr>
        <p:spPr>
          <a:xfrm>
            <a:off x="495360" y="1481040"/>
            <a:ext cx="435024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/>
          </p:nvPr>
        </p:nvSpPr>
        <p:spPr>
          <a:xfrm>
            <a:off x="5063400" y="1481040"/>
            <a:ext cx="4350240" cy="4525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/>
          </p:nvPr>
        </p:nvSpPr>
        <p:spPr>
          <a:xfrm>
            <a:off x="495360" y="3845160"/>
            <a:ext cx="435024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5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6"/>
          </p:nvPr>
        </p:nvSpPr>
        <p:spPr/>
        <p:txBody>
          <a:bodyPr/>
          <a:p>
            <a:fld id="{FD27415F-EBDA-48F1-A9DE-628412FE666B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4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90000"/>
              </a:lnSpc>
              <a:buNone/>
            </a:pPr>
            <a:endParaRPr b="0" lang="en-US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/>
          </p:nvPr>
        </p:nvSpPr>
        <p:spPr>
          <a:xfrm>
            <a:off x="495360" y="1481040"/>
            <a:ext cx="4350240" cy="4525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75" name="PlaceHolder 3"/>
          <p:cNvSpPr>
            <a:spLocks noGrp="1"/>
          </p:cNvSpPr>
          <p:nvPr>
            <p:ph/>
          </p:nvPr>
        </p:nvSpPr>
        <p:spPr>
          <a:xfrm>
            <a:off x="5063400" y="1481040"/>
            <a:ext cx="435024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76" name="PlaceHolder 4"/>
          <p:cNvSpPr>
            <a:spLocks noGrp="1"/>
          </p:cNvSpPr>
          <p:nvPr>
            <p:ph/>
          </p:nvPr>
        </p:nvSpPr>
        <p:spPr>
          <a:xfrm>
            <a:off x="5063400" y="3845160"/>
            <a:ext cx="435024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5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6"/>
          </p:nvPr>
        </p:nvSpPr>
        <p:spPr/>
        <p:txBody>
          <a:bodyPr/>
          <a:p>
            <a:fld id="{1E5F1F6B-A40C-4FD0-A2E8-C5CC882BE233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4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PlaceHolder 1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90000"/>
              </a:lnSpc>
              <a:buNone/>
            </a:pPr>
            <a:endParaRPr b="0" lang="en-US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/>
          </p:nvPr>
        </p:nvSpPr>
        <p:spPr>
          <a:xfrm>
            <a:off x="495360" y="1481040"/>
            <a:ext cx="435024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79" name="PlaceHolder 3"/>
          <p:cNvSpPr>
            <a:spLocks noGrp="1"/>
          </p:cNvSpPr>
          <p:nvPr>
            <p:ph/>
          </p:nvPr>
        </p:nvSpPr>
        <p:spPr>
          <a:xfrm>
            <a:off x="5063400" y="1481040"/>
            <a:ext cx="435024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80" name="PlaceHolder 4"/>
          <p:cNvSpPr>
            <a:spLocks noGrp="1"/>
          </p:cNvSpPr>
          <p:nvPr>
            <p:ph/>
          </p:nvPr>
        </p:nvSpPr>
        <p:spPr>
          <a:xfrm>
            <a:off x="495360" y="3845160"/>
            <a:ext cx="891504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6" name="PlaceHolder 5"/>
          <p:cNvSpPr>
            <a:spLocks noGrp="1"/>
          </p:cNvSpPr>
          <p:nvPr>
            <p:ph type="ftr" idx="5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7" name="PlaceHolder 6"/>
          <p:cNvSpPr>
            <a:spLocks noGrp="1"/>
          </p:cNvSpPr>
          <p:nvPr>
            <p:ph type="sldNum" idx="6"/>
          </p:nvPr>
        </p:nvSpPr>
        <p:spPr/>
        <p:txBody>
          <a:bodyPr/>
          <a:p>
            <a:fld id="{03CE45D0-6A85-498F-9031-AAE2E6636E95}" type="slidenum">
              <a:t>&lt;#&gt;</a:t>
            </a:fld>
          </a:p>
        </p:txBody>
      </p:sp>
      <p:sp>
        <p:nvSpPr>
          <p:cNvPr id="8" name="PlaceHolder 7"/>
          <p:cNvSpPr>
            <a:spLocks noGrp="1"/>
          </p:cNvSpPr>
          <p:nvPr>
            <p:ph type="dt" idx="4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PlaceHolder 1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90000"/>
              </a:lnSpc>
              <a:buNone/>
            </a:pPr>
            <a:endParaRPr b="0" lang="en-US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/>
          </p:nvPr>
        </p:nvSpPr>
        <p:spPr>
          <a:xfrm>
            <a:off x="495360" y="1481040"/>
            <a:ext cx="891504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83" name="PlaceHolder 3"/>
          <p:cNvSpPr>
            <a:spLocks noGrp="1"/>
          </p:cNvSpPr>
          <p:nvPr>
            <p:ph/>
          </p:nvPr>
        </p:nvSpPr>
        <p:spPr>
          <a:xfrm>
            <a:off x="495360" y="3845160"/>
            <a:ext cx="891504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5" name="PlaceHolder 4"/>
          <p:cNvSpPr>
            <a:spLocks noGrp="1"/>
          </p:cNvSpPr>
          <p:nvPr>
            <p:ph type="ftr" idx="5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6" name="PlaceHolder 5"/>
          <p:cNvSpPr>
            <a:spLocks noGrp="1"/>
          </p:cNvSpPr>
          <p:nvPr>
            <p:ph type="sldNum" idx="6"/>
          </p:nvPr>
        </p:nvSpPr>
        <p:spPr/>
        <p:txBody>
          <a:bodyPr/>
          <a:p>
            <a:fld id="{D8BC0C6B-42C7-44E1-A507-E6AA33487153}" type="slidenum">
              <a:t>&lt;#&gt;</a:t>
            </a:fld>
          </a:p>
        </p:txBody>
      </p:sp>
      <p:sp>
        <p:nvSpPr>
          <p:cNvPr id="7" name="PlaceHolder 6"/>
          <p:cNvSpPr>
            <a:spLocks noGrp="1"/>
          </p:cNvSpPr>
          <p:nvPr>
            <p:ph type="dt" idx="4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PlaceHolder 1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90000"/>
              </a:lnSpc>
              <a:buNone/>
            </a:pPr>
            <a:endParaRPr b="0" lang="en-US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/>
          </p:nvPr>
        </p:nvSpPr>
        <p:spPr>
          <a:xfrm>
            <a:off x="495360" y="1481040"/>
            <a:ext cx="435024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86" name="PlaceHolder 3"/>
          <p:cNvSpPr>
            <a:spLocks noGrp="1"/>
          </p:cNvSpPr>
          <p:nvPr>
            <p:ph/>
          </p:nvPr>
        </p:nvSpPr>
        <p:spPr>
          <a:xfrm>
            <a:off x="5063400" y="1481040"/>
            <a:ext cx="435024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87" name="PlaceHolder 4"/>
          <p:cNvSpPr>
            <a:spLocks noGrp="1"/>
          </p:cNvSpPr>
          <p:nvPr>
            <p:ph/>
          </p:nvPr>
        </p:nvSpPr>
        <p:spPr>
          <a:xfrm>
            <a:off x="495360" y="3845160"/>
            <a:ext cx="435024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88" name="PlaceHolder 5"/>
          <p:cNvSpPr>
            <a:spLocks noGrp="1"/>
          </p:cNvSpPr>
          <p:nvPr>
            <p:ph/>
          </p:nvPr>
        </p:nvSpPr>
        <p:spPr>
          <a:xfrm>
            <a:off x="5063400" y="3845160"/>
            <a:ext cx="435024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7" name="PlaceHolder 6"/>
          <p:cNvSpPr>
            <a:spLocks noGrp="1"/>
          </p:cNvSpPr>
          <p:nvPr>
            <p:ph type="ftr" idx="5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8" name="PlaceHolder 7"/>
          <p:cNvSpPr>
            <a:spLocks noGrp="1"/>
          </p:cNvSpPr>
          <p:nvPr>
            <p:ph type="sldNum" idx="6"/>
          </p:nvPr>
        </p:nvSpPr>
        <p:spPr/>
        <p:txBody>
          <a:bodyPr/>
          <a:p>
            <a:fld id="{8C91EE57-7AF6-41E3-A0BC-C73EB77456D7}" type="slidenum">
              <a:t>&lt;#&gt;</a:t>
            </a:fld>
          </a:p>
        </p:txBody>
      </p:sp>
      <p:sp>
        <p:nvSpPr>
          <p:cNvPr id="9" name="PlaceHolder 8"/>
          <p:cNvSpPr>
            <a:spLocks noGrp="1"/>
          </p:cNvSpPr>
          <p:nvPr>
            <p:ph type="dt" idx="4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PlaceHolder 1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indent="0">
              <a:lnSpc>
                <a:spcPct val="90000"/>
              </a:lnSpc>
              <a:buNone/>
            </a:pPr>
            <a:endParaRPr b="0" lang="en-US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/>
          </p:nvPr>
        </p:nvSpPr>
        <p:spPr>
          <a:xfrm>
            <a:off x="495360" y="1481040"/>
            <a:ext cx="287028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91" name="PlaceHolder 3"/>
          <p:cNvSpPr>
            <a:spLocks noGrp="1"/>
          </p:cNvSpPr>
          <p:nvPr>
            <p:ph/>
          </p:nvPr>
        </p:nvSpPr>
        <p:spPr>
          <a:xfrm>
            <a:off x="3509640" y="1481040"/>
            <a:ext cx="287028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92" name="PlaceHolder 4"/>
          <p:cNvSpPr>
            <a:spLocks noGrp="1"/>
          </p:cNvSpPr>
          <p:nvPr>
            <p:ph/>
          </p:nvPr>
        </p:nvSpPr>
        <p:spPr>
          <a:xfrm>
            <a:off x="6523560" y="1481040"/>
            <a:ext cx="287028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93" name="PlaceHolder 5"/>
          <p:cNvSpPr>
            <a:spLocks noGrp="1"/>
          </p:cNvSpPr>
          <p:nvPr>
            <p:ph/>
          </p:nvPr>
        </p:nvSpPr>
        <p:spPr>
          <a:xfrm>
            <a:off x="495360" y="3845160"/>
            <a:ext cx="287028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94" name="PlaceHolder 6"/>
          <p:cNvSpPr>
            <a:spLocks noGrp="1"/>
          </p:cNvSpPr>
          <p:nvPr>
            <p:ph/>
          </p:nvPr>
        </p:nvSpPr>
        <p:spPr>
          <a:xfrm>
            <a:off x="3509640" y="3845160"/>
            <a:ext cx="287028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95" name="PlaceHolder 7"/>
          <p:cNvSpPr>
            <a:spLocks noGrp="1"/>
          </p:cNvSpPr>
          <p:nvPr>
            <p:ph/>
          </p:nvPr>
        </p:nvSpPr>
        <p:spPr>
          <a:xfrm>
            <a:off x="6523560" y="3845160"/>
            <a:ext cx="2870280" cy="21585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indent="0">
              <a:spcBef>
                <a:spcPts val="1417"/>
              </a:spcBef>
              <a:buNone/>
            </a:pP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9" name="PlaceHolder 8"/>
          <p:cNvSpPr>
            <a:spLocks noGrp="1"/>
          </p:cNvSpPr>
          <p:nvPr>
            <p:ph type="ftr" idx="5"/>
          </p:nvPr>
        </p:nvSpPr>
        <p:spPr/>
        <p:txBody>
          <a:bodyPr/>
          <a:p>
            <a:r>
              <a:t>Footer</a:t>
            </a:r>
          </a:p>
        </p:txBody>
      </p:sp>
      <p:sp>
        <p:nvSpPr>
          <p:cNvPr id="10" name="PlaceHolder 9"/>
          <p:cNvSpPr>
            <a:spLocks noGrp="1"/>
          </p:cNvSpPr>
          <p:nvPr>
            <p:ph type="sldNum" idx="6"/>
          </p:nvPr>
        </p:nvSpPr>
        <p:spPr/>
        <p:txBody>
          <a:bodyPr/>
          <a:p>
            <a:fld id="{D245BA50-9698-4129-91A6-11B756857B77}" type="slidenum">
              <a:t>&lt;#&gt;</a:t>
            </a:fld>
          </a:p>
        </p:txBody>
      </p:sp>
      <p:sp>
        <p:nvSpPr>
          <p:cNvPr id="11" name="PlaceHolder 10"/>
          <p:cNvSpPr>
            <a:spLocks noGrp="1"/>
          </p:cNvSpPr>
          <p:nvPr>
            <p:ph type="dt" idx="4"/>
          </p:nvPr>
        </p:nvSpPr>
        <p:spPr/>
        <p:txBody>
          <a:bodyPr/>
          <a:p>
            <a:r>
              <a:rPr lang="en-GB"/>
              <a:t/>
            </a: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image" Target="../media/image1.jpeg"/><Relationship Id="rId4" Type="http://schemas.openxmlformats.org/officeDocument/2006/relationships/slideLayout" Target="../slideLayouts/slideLayout1.xml"/><Relationship Id="rId5" Type="http://schemas.openxmlformats.org/officeDocument/2006/relationships/slideLayout" Target="../slideLayouts/slideLayout2.xml"/><Relationship Id="rId6" Type="http://schemas.openxmlformats.org/officeDocument/2006/relationships/slideLayout" Target="../slideLayouts/slideLayout3.xml"/><Relationship Id="rId7" Type="http://schemas.openxmlformats.org/officeDocument/2006/relationships/slideLayout" Target="../slideLayouts/slideLayout4.xml"/><Relationship Id="rId8" Type="http://schemas.openxmlformats.org/officeDocument/2006/relationships/slideLayout" Target="../slideLayouts/slideLayout5.xml"/><Relationship Id="rId9" Type="http://schemas.openxmlformats.org/officeDocument/2006/relationships/slideLayout" Target="../slideLayouts/slideLayout6.xml"/><Relationship Id="rId10" Type="http://schemas.openxmlformats.org/officeDocument/2006/relationships/slideLayout" Target="../slideLayouts/slideLayout7.xml"/><Relationship Id="rId11" Type="http://schemas.openxmlformats.org/officeDocument/2006/relationships/slideLayout" Target="../slideLayouts/slideLayout8.xml"/><Relationship Id="rId12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0.xml"/><Relationship Id="rId14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image" Target="../media/image1.jpeg"/><Relationship Id="rId3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5.xml"/><Relationship Id="rId6" Type="http://schemas.openxmlformats.org/officeDocument/2006/relationships/slideLayout" Target="../slideLayouts/slideLayout16.xml"/><Relationship Id="rId7" Type="http://schemas.openxmlformats.org/officeDocument/2006/relationships/slideLayout" Target="../slideLayouts/slideLayout17.xml"/><Relationship Id="rId8" Type="http://schemas.openxmlformats.org/officeDocument/2006/relationships/slideLayout" Target="../slideLayouts/slideLayout18.xml"/><Relationship Id="rId9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3.xml"/><Relationship Id="rId14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Freeform 12" hidden="1"/>
          <p:cNvSpPr/>
          <p:nvPr/>
        </p:nvSpPr>
        <p:spPr>
          <a:xfrm>
            <a:off x="541440" y="5945040"/>
            <a:ext cx="5351040" cy="920520"/>
          </a:xfrm>
          <a:custGeom>
            <a:avLst/>
            <a:gdLst/>
            <a:ahLst/>
            <a:rect l="l" t="t" r="r" b="b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US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" name="Freeform 11" hidden="1"/>
          <p:cNvSpPr/>
          <p:nvPr/>
        </p:nvSpPr>
        <p:spPr>
          <a:xfrm>
            <a:off x="525600" y="5938920"/>
            <a:ext cx="3998520" cy="933120"/>
          </a:xfrm>
          <a:custGeom>
            <a:avLst/>
            <a:gdLst>
              <a:gd name="textAreaLeft" fmla="*/ 0 w 3998520"/>
              <a:gd name="textAreaRight" fmla="*/ 3998880 w 3998520"/>
              <a:gd name="textAreaTop" fmla="*/ 0 h 933120"/>
              <a:gd name="textAreaBottom" fmla="*/ 933480 h 933120"/>
            </a:gdLst>
            <a:ahLst/>
            <a:rect l="textAreaLeft" t="textAreaTop" r="textAreaRight" b="textAreaBottom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" name="Right Triangle 13" hidden="1"/>
          <p:cNvSpPr/>
          <p:nvPr/>
        </p:nvSpPr>
        <p:spPr>
          <a:xfrm>
            <a:off x="-6480" y="5791320"/>
            <a:ext cx="3685320" cy="1080360"/>
          </a:xfrm>
          <a:prstGeom prst="rtTriangle">
            <a:avLst/>
          </a:prstGeom>
          <a:blipFill rotWithShape="0">
            <a:blip r:embed="rId2">
              <a:alphaModFix amt="50000"/>
            </a:blip>
            <a:srcRect/>
            <a:tile tx="0" ty="0" sx="50000" sy="50000" algn="t"/>
          </a:blipFill>
          <a:ln w="12700">
            <a:noFill/>
          </a:ln>
          <a:effectLst>
            <a:outerShdw blurRad="50760" dir="5400000" dist="38160" rotWithShape="0">
              <a:srgbClr val="000000">
                <a:alpha val="3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90000"/>
              </a:lnSpc>
              <a:spcBef>
                <a:spcPts val="720"/>
              </a:spcBef>
            </a:pPr>
            <a:endParaRPr b="1" lang="en-US" sz="2400" spc="-1" strike="noStrike">
              <a:solidFill>
                <a:schemeClr val="lt1"/>
              </a:solidFill>
              <a:latin typeface="Lucida Sans Unicode"/>
            </a:endParaRPr>
          </a:p>
        </p:txBody>
      </p:sp>
      <p:cxnSp>
        <p:nvCxnSpPr>
          <p:cNvPr id="3" name="Straight Connector 14"/>
          <p:cNvCxnSpPr/>
          <p:nvPr/>
        </p:nvCxnSpPr>
        <p:spPr>
          <a:xfrm>
            <a:off x="-9720" y="5787720"/>
            <a:ext cx="3689280" cy="1084680"/>
          </a:xfrm>
          <a:prstGeom prst="straightConnector1">
            <a:avLst/>
          </a:prstGeom>
          <a:ln w="12065">
            <a:solidFill>
              <a:srgbClr val="196f85"/>
            </a:solidFill>
            <a:miter/>
          </a:ln>
        </p:spPr>
      </p:cxnSp>
      <p:sp>
        <p:nvSpPr>
          <p:cNvPr id="4" name="Right Triangle 3"/>
          <p:cNvSpPr/>
          <p:nvPr/>
        </p:nvSpPr>
        <p:spPr>
          <a:xfrm>
            <a:off x="0" y="4664160"/>
            <a:ext cx="9913680" cy="360"/>
          </a:xfrm>
          <a:prstGeom prst="rtTriangle">
            <a:avLst/>
          </a:prstGeom>
          <a:gradFill rotWithShape="0">
            <a:gsLst>
              <a:gs pos="0">
                <a:srgbClr val="007795"/>
              </a:gs>
              <a:gs pos="100000">
                <a:srgbClr val="4bbade"/>
              </a:gs>
            </a:gsLst>
            <a:lin ang="3000000"/>
          </a:gradFill>
          <a:ln w="12700">
            <a:noFill/>
          </a:ln>
          <a:effectLst>
            <a:outerShdw blurRad="50760" dir="5400000" dist="38160" rotWithShape="0">
              <a:srgbClr val="000000">
                <a:alpha val="3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/>
        </p:style>
        <p:txBody>
          <a:bodyPr lIns="90000" rIns="90000" tIns="-44640" bIns="-44640" anchor="ctr">
            <a:noAutofit/>
          </a:bodyPr>
          <a:p>
            <a:pPr algn="ctr">
              <a:lnSpc>
                <a:spcPct val="90000"/>
              </a:lnSpc>
              <a:spcBef>
                <a:spcPts val="720"/>
              </a:spcBef>
            </a:pPr>
            <a:endParaRPr b="1" lang="en-US" sz="2400" spc="-1" strike="noStrike">
              <a:solidFill>
                <a:schemeClr val="lt1"/>
              </a:solidFill>
              <a:latin typeface="Lucida Sans Unicode"/>
            </a:endParaRPr>
          </a:p>
        </p:txBody>
      </p:sp>
      <p:grpSp>
        <p:nvGrpSpPr>
          <p:cNvPr id="5" name="Group 18"/>
          <p:cNvGrpSpPr/>
          <p:nvPr/>
        </p:nvGrpSpPr>
        <p:grpSpPr>
          <a:xfrm>
            <a:off x="-4680" y="4952880"/>
            <a:ext cx="9910440" cy="1911240"/>
            <a:chOff x="-4680" y="4952880"/>
            <a:chExt cx="9910440" cy="1911240"/>
          </a:xfrm>
        </p:grpSpPr>
        <p:sp>
          <p:nvSpPr>
            <p:cNvPr id="6" name="Freeform 15"/>
            <p:cNvSpPr/>
            <p:nvPr/>
          </p:nvSpPr>
          <p:spPr>
            <a:xfrm>
              <a:off x="1827360" y="4952880"/>
              <a:ext cx="8078400" cy="487080"/>
            </a:xfrm>
            <a:custGeom>
              <a:avLst/>
              <a:gdLst/>
              <a:ahLst/>
              <a:rect l="l" t="t" r="r" b="b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rIns="90000" tIns="45000" bIns="45000" anchor="t">
              <a:noAutofit/>
            </a:bodyPr>
            <a:p>
              <a:pPr>
                <a:lnSpc>
                  <a:spcPct val="90000"/>
                </a:lnSpc>
                <a:spcBef>
                  <a:spcPts val="720"/>
                </a:spcBef>
              </a:pPr>
              <a:endParaRPr b="1" lang="en-US" sz="2400" spc="-1" strike="noStrike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7" name="Freeform 20"/>
            <p:cNvSpPr/>
            <p:nvPr/>
          </p:nvSpPr>
          <p:spPr>
            <a:xfrm>
              <a:off x="37800" y="5237640"/>
              <a:ext cx="9867960" cy="788040"/>
            </a:xfrm>
            <a:custGeom>
              <a:avLst/>
              <a:gdLst>
                <a:gd name="textAreaLeft" fmla="*/ 0 w 9867960"/>
                <a:gd name="textAreaRight" fmla="*/ 9868320 w 9867960"/>
                <a:gd name="textAreaTop" fmla="*/ 0 h 788040"/>
                <a:gd name="textAreaBottom" fmla="*/ 788400 h 788040"/>
              </a:gdLst>
              <a:ahLst/>
              <a:rect l="textAreaLeft" t="textAreaTop" r="textAreaRight" b="textAreaBottom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rIns="90000" tIns="45000" bIns="45000" anchor="t">
              <a:noAutofit/>
            </a:bodyPr>
            <a:p>
              <a:pPr>
                <a:lnSpc>
                  <a:spcPct val="90000"/>
                </a:lnSpc>
                <a:spcBef>
                  <a:spcPts val="720"/>
                </a:spcBef>
              </a:pPr>
              <a:endParaRPr b="1" lang="en-GB" sz="2400" spc="-1" strike="noStrike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" name="Freeform 18"/>
            <p:cNvSpPr/>
            <p:nvPr/>
          </p:nvSpPr>
          <p:spPr>
            <a:xfrm>
              <a:off x="-720" y="5001120"/>
              <a:ext cx="9906480" cy="1863000"/>
            </a:xfrm>
            <a:custGeom>
              <a:avLst/>
              <a:gdLst/>
              <a:ahLst/>
              <a:rect l="l" t="t" r="r" b="b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 rotWithShape="0">
              <a:blip r:embed="rId3">
                <a:alphaModFix amt="50000"/>
              </a:blip>
              <a:srcRect/>
              <a:tile tx="0" ty="0" sx="50000" sy="50000" algn="t"/>
            </a:blipFill>
            <a:ln w="12700">
              <a:noFill/>
            </a:ln>
            <a:effectLst>
              <a:outerShdw blurRad="50760" dir="5400000" dist="38160" rotWithShape="0">
                <a:srgbClr val="000000">
                  <a:alpha val="35000"/>
                </a:srgbClr>
              </a:outerShdw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/>
          </p:style>
          <p:txBody>
            <a:bodyPr lIns="90000" rIns="90000" tIns="45000" bIns="45000" anchor="ctr">
              <a:noAutofit/>
            </a:bodyPr>
            <a:p>
              <a:pPr algn="ctr">
                <a:lnSpc>
                  <a:spcPct val="90000"/>
                </a:lnSpc>
                <a:spcBef>
                  <a:spcPts val="720"/>
                </a:spcBef>
              </a:pPr>
              <a:endParaRPr b="1" lang="en-US" sz="2400" spc="-1" strike="noStrike">
                <a:solidFill>
                  <a:schemeClr val="lt1"/>
                </a:solidFill>
                <a:latin typeface="Lucida Sans Unicode"/>
              </a:endParaRPr>
            </a:p>
          </p:txBody>
        </p:sp>
        <p:cxnSp>
          <p:nvCxnSpPr>
            <p:cNvPr id="9" name="Straight Connector 9"/>
            <p:cNvCxnSpPr/>
            <p:nvPr/>
          </p:nvCxnSpPr>
          <p:spPr>
            <a:xfrm>
              <a:off x="-4680" y="4997520"/>
              <a:ext cx="9910800" cy="790200"/>
            </a:xfrm>
            <a:prstGeom prst="straightConnector1">
              <a:avLst/>
            </a:prstGeom>
            <a:ln w="12065">
              <a:solidFill>
                <a:srgbClr val="196f85"/>
              </a:solidFill>
              <a:miter/>
            </a:ln>
          </p:spPr>
        </p:cxnSp>
      </p:grpSp>
      <p:sp>
        <p:nvSpPr>
          <p:cNvPr id="10" name="PlaceHolder 1"/>
          <p:cNvSpPr>
            <a:spLocks noGrp="1"/>
          </p:cNvSpPr>
          <p:nvPr>
            <p:ph type="title"/>
          </p:nvPr>
        </p:nvSpPr>
        <p:spPr>
          <a:xfrm>
            <a:off x="743040" y="1752480"/>
            <a:ext cx="8419680" cy="182952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b">
            <a:noAutofit/>
          </a:bodyPr>
          <a:p>
            <a:pPr indent="0" algn="r">
              <a:lnSpc>
                <a:spcPct val="100000"/>
              </a:lnSpc>
              <a:buNone/>
            </a:pP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C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l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i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c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k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 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t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o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 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e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d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i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t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 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M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a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s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t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e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r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 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t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i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t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l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e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 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s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t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y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l</a:t>
            </a:r>
            <a:r>
              <a:rPr b="1" lang="en-US" sz="4800" spc="-1" strike="noStrike">
                <a:solidFill>
                  <a:srgbClr val="464646"/>
                </a:solidFill>
                <a:latin typeface="Lucida Sans Unicode"/>
              </a:rPr>
              <a:t>e</a:t>
            </a:r>
            <a:endParaRPr b="0" lang="en-US" sz="48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" name="PlaceHolder 2"/>
          <p:cNvSpPr>
            <a:spLocks noGrp="1"/>
          </p:cNvSpPr>
          <p:nvPr>
            <p:ph type="dt" idx="1"/>
          </p:nvPr>
        </p:nvSpPr>
        <p:spPr>
          <a:xfrm>
            <a:off x="7288200" y="6408720"/>
            <a:ext cx="2079360" cy="36468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b">
            <a:noAutofit/>
          </a:bodyPr>
          <a:lstStyle>
            <a:lvl1pPr indent="0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 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2" name="PlaceHolder 3"/>
          <p:cNvSpPr>
            <a:spLocks noGrp="1"/>
          </p:cNvSpPr>
          <p:nvPr>
            <p:ph type="ftr" idx="2"/>
          </p:nvPr>
        </p:nvSpPr>
        <p:spPr>
          <a:xfrm>
            <a:off x="4745160" y="6408720"/>
            <a:ext cx="2545920" cy="36468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1" lang="en-US" sz="1000" spc="-1" strike="noStrike">
                <a:solidFill>
                  <a:srgbClr val="e7f0f3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r>
              <a:rPr b="1" lang="en-US" sz="1000" spc="-1" strike="noStrike">
                <a:solidFill>
                  <a:srgbClr val="e7f0f3"/>
                </a:solidFill>
                <a:latin typeface="Arial"/>
              </a:rPr>
              <a:t> </a:t>
            </a:r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3" name="PlaceHolder 4"/>
          <p:cNvSpPr>
            <a:spLocks noGrp="1"/>
          </p:cNvSpPr>
          <p:nvPr>
            <p:ph type="sldNum" idx="3"/>
          </p:nvPr>
        </p:nvSpPr>
        <p:spPr>
          <a:xfrm>
            <a:off x="9367920" y="6408720"/>
            <a:ext cx="39636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0" lang="en-US" sz="1000" spc="-1" strike="noStrike">
                <a:solidFill>
                  <a:srgbClr val="ffffff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fld id="{B5807B48-058A-438F-9A36-E916948DFEDD}" type="slidenum">
              <a:rPr b="0" lang="en-US" sz="1000" spc="-1" strike="noStrike">
                <a:solidFill>
                  <a:srgbClr val="ffffff"/>
                </a:solidFill>
                <a:latin typeface="Arial"/>
              </a:rPr>
              <a:t>1</a:t>
            </a:fld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4" name="PlaceHolder 5"/>
          <p:cNvSpPr>
            <a:spLocks noGrp="1"/>
          </p:cNvSpPr>
          <p:nvPr>
            <p:ph type="body"/>
          </p:nvPr>
        </p:nvSpPr>
        <p:spPr>
          <a:xfrm>
            <a:off x="495000" y="1604520"/>
            <a:ext cx="8915040" cy="397728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700" spc="-1" strike="noStrike">
                <a:solidFill>
                  <a:srgbClr val="000000"/>
                </a:solidFill>
                <a:latin typeface="Lucida Sans Unicode"/>
              </a:rPr>
              <a:t>Click to edit the outline text format</a:t>
            </a: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2100" spc="-1" strike="noStrike">
                <a:solidFill>
                  <a:srgbClr val="000000"/>
                </a:solidFill>
                <a:latin typeface="Lucida Sans Unicode"/>
              </a:rPr>
              <a:t>Second Outline Level</a:t>
            </a:r>
            <a:endParaRPr b="0" lang="en-US" sz="2100" spc="-1" strike="noStrike">
              <a:solidFill>
                <a:srgbClr val="000000"/>
              </a:solidFill>
              <a:latin typeface="Lucida Sans Unicode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1900" spc="-1" strike="noStrike">
                <a:solidFill>
                  <a:srgbClr val="000000"/>
                </a:solidFill>
                <a:latin typeface="Lucida Sans Unicode"/>
              </a:rPr>
              <a:t>Third Outline Level</a:t>
            </a:r>
            <a:endParaRPr b="0" lang="en-US" sz="1900" spc="-1" strike="noStrike">
              <a:solidFill>
                <a:srgbClr val="000000"/>
              </a:solidFill>
              <a:latin typeface="Lucida Sans Unicode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US" sz="1800" spc="-1" strike="noStrike">
                <a:solidFill>
                  <a:srgbClr val="000000"/>
                </a:solidFill>
                <a:latin typeface="Lucida Sans Unicode"/>
              </a:rPr>
              <a:t>Fourth Outline Level</a:t>
            </a:r>
            <a:endParaRPr b="0" lang="en-US" sz="1800" spc="-1" strike="noStrike">
              <a:solidFill>
                <a:srgbClr val="000000"/>
              </a:solidFill>
              <a:latin typeface="Lucida Sans Unicode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Lucida Sans Unicode"/>
              </a:rPr>
              <a:t>Fifth Outline Level</a:t>
            </a:r>
            <a:endParaRPr b="0" lang="en-US" sz="2000" spc="-1" strike="noStrike">
              <a:solidFill>
                <a:srgbClr val="000000"/>
              </a:solidFill>
              <a:latin typeface="Lucida Sans Unicode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Lucida Sans Unicode"/>
              </a:rPr>
              <a:t>Sixth Outline Level</a:t>
            </a:r>
            <a:endParaRPr b="0" lang="en-US" sz="2000" spc="-1" strike="noStrike">
              <a:solidFill>
                <a:srgbClr val="000000"/>
              </a:solidFill>
              <a:latin typeface="Lucida Sans Unicode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US" sz="2000" spc="-1" strike="noStrike">
                <a:solidFill>
                  <a:srgbClr val="000000"/>
                </a:solidFill>
                <a:latin typeface="Lucida Sans Unicode"/>
              </a:rPr>
              <a:t>Seventh Outline Level</a:t>
            </a:r>
            <a:endParaRPr b="0" lang="en-US" sz="2000" spc="-1" strike="noStrike">
              <a:solidFill>
                <a:srgbClr val="000000"/>
              </a:solidFill>
              <a:latin typeface="Lucida Sans Unicode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4"/>
    <p:sldLayoutId id="2147483650" r:id="rId5"/>
    <p:sldLayoutId id="2147483651" r:id="rId6"/>
    <p:sldLayoutId id="2147483652" r:id="rId7"/>
    <p:sldLayoutId id="2147483653" r:id="rId8"/>
    <p:sldLayoutId id="2147483654" r:id="rId9"/>
    <p:sldLayoutId id="2147483655" r:id="rId10"/>
    <p:sldLayoutId id="2147483656" r:id="rId11"/>
    <p:sldLayoutId id="2147483657" r:id="rId12"/>
    <p:sldLayoutId id="2147483658" r:id="rId13"/>
    <p:sldLayoutId id="2147483659" r:id="rId14"/>
    <p:sldLayoutId id="2147483660" r:id="rId15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Freeform 12"/>
          <p:cNvSpPr/>
          <p:nvPr/>
        </p:nvSpPr>
        <p:spPr>
          <a:xfrm>
            <a:off x="541440" y="5945040"/>
            <a:ext cx="5351040" cy="920520"/>
          </a:xfrm>
          <a:custGeom>
            <a:avLst/>
            <a:gdLst/>
            <a:ahLst/>
            <a:rect l="l" t="t" r="r" b="b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US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" name="Freeform 11"/>
          <p:cNvSpPr/>
          <p:nvPr/>
        </p:nvSpPr>
        <p:spPr>
          <a:xfrm>
            <a:off x="525600" y="5938920"/>
            <a:ext cx="3998520" cy="933120"/>
          </a:xfrm>
          <a:custGeom>
            <a:avLst/>
            <a:gdLst>
              <a:gd name="textAreaLeft" fmla="*/ 0 w 3998520"/>
              <a:gd name="textAreaRight" fmla="*/ 3998880 w 3998520"/>
              <a:gd name="textAreaTop" fmla="*/ 0 h 933120"/>
              <a:gd name="textAreaBottom" fmla="*/ 933480 h 933120"/>
            </a:gdLst>
            <a:ahLst/>
            <a:rect l="textAreaLeft" t="textAreaTop" r="textAreaRight" b="textAreaBottom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" name="Right Triangle 13"/>
          <p:cNvSpPr/>
          <p:nvPr/>
        </p:nvSpPr>
        <p:spPr>
          <a:xfrm>
            <a:off x="-6480" y="5791320"/>
            <a:ext cx="3685320" cy="1080360"/>
          </a:xfrm>
          <a:prstGeom prst="rtTriangle">
            <a:avLst/>
          </a:prstGeom>
          <a:blipFill rotWithShape="0">
            <a:blip r:embed="rId2">
              <a:alphaModFix amt="50000"/>
            </a:blip>
            <a:srcRect/>
            <a:tile tx="0" ty="0" sx="50000" sy="50000" algn="t"/>
          </a:blipFill>
          <a:ln w="12700">
            <a:noFill/>
          </a:ln>
          <a:effectLst>
            <a:outerShdw blurRad="50760" dir="5400000" dist="38160" rotWithShape="0">
              <a:srgbClr val="000000">
                <a:alpha val="3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90000"/>
              </a:lnSpc>
              <a:spcBef>
                <a:spcPts val="720"/>
              </a:spcBef>
            </a:pPr>
            <a:endParaRPr b="1" lang="en-US" sz="2400" spc="-1" strike="noStrike">
              <a:solidFill>
                <a:schemeClr val="lt1"/>
              </a:solidFill>
              <a:latin typeface="Lucida Sans Unicode"/>
            </a:endParaRPr>
          </a:p>
        </p:txBody>
      </p:sp>
      <p:cxnSp>
        <p:nvCxnSpPr>
          <p:cNvPr id="54" name="Straight Connector 14"/>
          <p:cNvCxnSpPr/>
          <p:nvPr/>
        </p:nvCxnSpPr>
        <p:spPr>
          <a:xfrm>
            <a:off x="-9720" y="5787720"/>
            <a:ext cx="3689280" cy="1084680"/>
          </a:xfrm>
          <a:prstGeom prst="straightConnector1">
            <a:avLst/>
          </a:prstGeom>
          <a:ln w="12065">
            <a:solidFill>
              <a:srgbClr val="196f85"/>
            </a:solidFill>
            <a:miter/>
          </a:ln>
        </p:spPr>
      </p:cxnSp>
      <p:sp>
        <p:nvSpPr>
          <p:cNvPr id="55" name="PlaceHolder 1"/>
          <p:cNvSpPr>
            <a:spLocks noGrp="1"/>
          </p:cNvSpPr>
          <p:nvPr>
            <p:ph type="body"/>
          </p:nvPr>
        </p:nvSpPr>
        <p:spPr>
          <a:xfrm>
            <a:off x="495360" y="1481040"/>
            <a:ext cx="8915040" cy="452556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marL="365040" indent="-255600">
              <a:lnSpc>
                <a:spcPct val="100000"/>
              </a:lnSpc>
              <a:spcBef>
                <a:spcPts val="400"/>
              </a:spcBef>
              <a:buClr>
                <a:srgbClr val="2da2bf"/>
              </a:buClr>
              <a:buSzPct val="68000"/>
              <a:buFont typeface="Wingdings 3" charset="2"/>
              <a:buChar char=""/>
            </a:pPr>
            <a:r>
              <a:rPr b="0" lang="en-US" sz="2700" spc="-1" strike="noStrike">
                <a:solidFill>
                  <a:srgbClr val="000000"/>
                </a:solidFill>
                <a:latin typeface="Lucida Sans Unicode"/>
              </a:rPr>
              <a:t>Click to edit Master text styles</a:t>
            </a:r>
            <a:endParaRPr b="0" lang="en-US" sz="2700" spc="-1" strike="noStrike">
              <a:solidFill>
                <a:srgbClr val="000000"/>
              </a:solidFill>
              <a:latin typeface="Lucida Sans Unicode"/>
            </a:endParaRPr>
          </a:p>
          <a:p>
            <a:pPr lvl="1" marL="620640" indent="-228600">
              <a:lnSpc>
                <a:spcPct val="100000"/>
              </a:lnSpc>
              <a:spcBef>
                <a:spcPts val="326"/>
              </a:spcBef>
              <a:buClr>
                <a:srgbClr val="2da2bf"/>
              </a:buClr>
              <a:buFont typeface="Verdana"/>
              <a:buChar char="◦"/>
            </a:pPr>
            <a:r>
              <a:rPr b="0" lang="en-US" sz="2300" spc="-1" strike="noStrike">
                <a:solidFill>
                  <a:srgbClr val="000000"/>
                </a:solidFill>
                <a:latin typeface="Lucida Sans Unicode"/>
              </a:rPr>
              <a:t>Second level</a:t>
            </a:r>
            <a:endParaRPr b="0" lang="en-US" sz="2300" spc="-1" strike="noStrike">
              <a:solidFill>
                <a:srgbClr val="000000"/>
              </a:solidFill>
              <a:latin typeface="Lucida Sans Unicode"/>
            </a:endParaRPr>
          </a:p>
          <a:p>
            <a:pPr lvl="2" marL="858960" indent="-228600">
              <a:lnSpc>
                <a:spcPct val="100000"/>
              </a:lnSpc>
              <a:spcBef>
                <a:spcPts val="349"/>
              </a:spcBef>
              <a:buClr>
                <a:srgbClr val="da1f28"/>
              </a:buClr>
              <a:buFont typeface="Wingdings 2" charset="2"/>
              <a:buChar char=""/>
            </a:pPr>
            <a:r>
              <a:rPr b="0" lang="en-US" sz="2100" spc="-1" strike="noStrike">
                <a:solidFill>
                  <a:srgbClr val="000000"/>
                </a:solidFill>
                <a:latin typeface="Lucida Sans Unicode"/>
              </a:rPr>
              <a:t>Third level</a:t>
            </a:r>
            <a:endParaRPr b="0" lang="en-US" sz="2100" spc="-1" strike="noStrike">
              <a:solidFill>
                <a:srgbClr val="000000"/>
              </a:solidFill>
              <a:latin typeface="Lucida Sans Unicode"/>
            </a:endParaRPr>
          </a:p>
          <a:p>
            <a:pPr lvl="3" marL="1143000" indent="-228600">
              <a:lnSpc>
                <a:spcPct val="100000"/>
              </a:lnSpc>
              <a:spcBef>
                <a:spcPts val="349"/>
              </a:spcBef>
              <a:buClr>
                <a:srgbClr val="da1f28"/>
              </a:buClr>
              <a:buFont typeface="Wingdings 2" charset="2"/>
              <a:buChar char=""/>
            </a:pPr>
            <a:r>
              <a:rPr b="0" lang="en-US" sz="1900" spc="-1" strike="noStrike">
                <a:solidFill>
                  <a:srgbClr val="000000"/>
                </a:solidFill>
                <a:latin typeface="Lucida Sans Unicode"/>
              </a:rPr>
              <a:t>Fourth level</a:t>
            </a:r>
            <a:endParaRPr b="0" lang="en-US" sz="1900" spc="-1" strike="noStrike">
              <a:solidFill>
                <a:srgbClr val="000000"/>
              </a:solidFill>
              <a:latin typeface="Lucida Sans Unicode"/>
            </a:endParaRPr>
          </a:p>
          <a:p>
            <a:pPr lvl="4" marL="1371600" indent="-228600">
              <a:lnSpc>
                <a:spcPct val="100000"/>
              </a:lnSpc>
              <a:spcBef>
                <a:spcPts val="349"/>
              </a:spcBef>
              <a:buClr>
                <a:srgbClr val="da1f28"/>
              </a:buClr>
              <a:buFont typeface="Wingdings 2" charset="2"/>
              <a:buChar char=""/>
            </a:pPr>
            <a:r>
              <a:rPr b="0" lang="en-US" sz="1800" spc="-1" strike="noStrike">
                <a:solidFill>
                  <a:srgbClr val="000000"/>
                </a:solidFill>
                <a:latin typeface="Lucida Sans Unicode"/>
              </a:rPr>
              <a:t>Fifth level</a:t>
            </a:r>
            <a:endParaRPr b="0" lang="en-US" sz="18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56" name="PlaceHolder 2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ctr">
            <a:noAutofit/>
          </a:bodyPr>
          <a:p>
            <a:pPr indent="0">
              <a:lnSpc>
                <a:spcPct val="100000"/>
              </a:lnSpc>
              <a:buNone/>
            </a:pPr>
            <a:r>
              <a:rPr b="1" lang="en-US" sz="4100" spc="-1" strike="noStrike">
                <a:solidFill>
                  <a:srgbClr val="464646"/>
                </a:solidFill>
                <a:latin typeface="Lucida Sans Unicode"/>
              </a:rPr>
              <a:t>Click to edit Master title style</a:t>
            </a:r>
            <a:endParaRPr b="0" lang="en-US" sz="41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" name="PlaceHolder 3"/>
          <p:cNvSpPr>
            <a:spLocks noGrp="1"/>
          </p:cNvSpPr>
          <p:nvPr>
            <p:ph type="dt" idx="4"/>
          </p:nvPr>
        </p:nvSpPr>
        <p:spPr>
          <a:xfrm>
            <a:off x="7288200" y="6408720"/>
            <a:ext cx="2079360" cy="36468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b">
            <a:noAutofit/>
          </a:bodyPr>
          <a:lstStyle>
            <a:lvl1pPr indent="0">
              <a:buNone/>
              <a:defRPr b="0" lang="en-GB" sz="1400" spc="-1" strike="noStrike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b="0" lang="en-GB" sz="1400" spc="-1" strike="noStrike">
                <a:solidFill>
                  <a:srgbClr val="000000"/>
                </a:solidFill>
                <a:latin typeface="Times New Roman"/>
              </a:rPr>
              <a:t>&lt;date/time&gt;</a:t>
            </a:r>
            <a:endParaRPr b="0" lang="en-GB" sz="14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8" name="PlaceHolder 4"/>
          <p:cNvSpPr>
            <a:spLocks noGrp="1"/>
          </p:cNvSpPr>
          <p:nvPr>
            <p:ph type="ftr" idx="5"/>
          </p:nvPr>
        </p:nvSpPr>
        <p:spPr>
          <a:xfrm>
            <a:off x="4745160" y="6408720"/>
            <a:ext cx="2545920" cy="36468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1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r>
              <a:rPr b="1" lang="en-US" sz="1000" spc="-1" strike="noStrike">
                <a:solidFill>
                  <a:srgbClr val="000000"/>
                </a:solidFill>
                <a:latin typeface="Arial"/>
              </a:rPr>
              <a:t>&lt;footer&gt;</a:t>
            </a:r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9" name="PlaceHolder 5"/>
          <p:cNvSpPr>
            <a:spLocks noGrp="1"/>
          </p:cNvSpPr>
          <p:nvPr>
            <p:ph type="sldNum" idx="6"/>
          </p:nvPr>
        </p:nvSpPr>
        <p:spPr>
          <a:xfrm>
            <a:off x="9367920" y="6408720"/>
            <a:ext cx="39636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0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fld id="{70F803B0-3732-43DD-A704-66D7B4DCC9CB}" type="slidenum">
              <a:rPr b="0" lang="en-US" sz="10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image" Target="../media/image3.png"/><Relationship Id="rId3" Type="http://schemas.openxmlformats.org/officeDocument/2006/relationships/image" Target="../media/image4.png"/><Relationship Id="rId4" Type="http://schemas.openxmlformats.org/officeDocument/2006/relationships/slideLayout" Target="../slideLayouts/slideLayout13.xml"/><Relationship Id="rId5" Type="http://schemas.openxmlformats.org/officeDocument/2006/relationships/notesSlide" Target="../notesSlides/notesSlide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5.png"/><Relationship Id="rId2" Type="http://schemas.openxmlformats.org/officeDocument/2006/relationships/image" Target="../media/image6.png"/><Relationship Id="rId3" Type="http://schemas.openxmlformats.org/officeDocument/2006/relationships/image" Target="../media/image7.png"/><Relationship Id="rId4" Type="http://schemas.openxmlformats.org/officeDocument/2006/relationships/slideLayout" Target="../slideLayouts/slideLayout13.xml"/><Relationship Id="rId5" Type="http://schemas.openxmlformats.org/officeDocument/2006/relationships/notesSlide" Target="../notesSlides/notesSlide4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8.png"/><Relationship Id="rId2" Type="http://schemas.openxmlformats.org/officeDocument/2006/relationships/image" Target="../media/image9.png"/><Relationship Id="rId3" Type="http://schemas.openxmlformats.org/officeDocument/2006/relationships/image" Target="../media/image10.png"/><Relationship Id="rId4" Type="http://schemas.openxmlformats.org/officeDocument/2006/relationships/slideLayout" Target="../slideLayouts/slideLayout13.xml"/><Relationship Id="rId5" Type="http://schemas.openxmlformats.org/officeDocument/2006/relationships/notesSlide" Target="../notesSlides/notesSlide5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11.png"/><Relationship Id="rId2" Type="http://schemas.openxmlformats.org/officeDocument/2006/relationships/image" Target="../media/image12.png"/><Relationship Id="rId3" Type="http://schemas.openxmlformats.org/officeDocument/2006/relationships/image" Target="../media/image13.png"/><Relationship Id="rId4" Type="http://schemas.openxmlformats.org/officeDocument/2006/relationships/slideLayout" Target="../slideLayouts/slideLayout13.xml"/><Relationship Id="rId5" Type="http://schemas.openxmlformats.org/officeDocument/2006/relationships/notesSlide" Target="../notesSlides/notesSlide6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14.png"/><Relationship Id="rId2" Type="http://schemas.openxmlformats.org/officeDocument/2006/relationships/image" Target="../media/image15.png"/><Relationship Id="rId3" Type="http://schemas.openxmlformats.org/officeDocument/2006/relationships/image" Target="../media/image16.png"/><Relationship Id="rId4" Type="http://schemas.openxmlformats.org/officeDocument/2006/relationships/slideLayout" Target="../slideLayouts/slideLayout13.xml"/><Relationship Id="rId5" Type="http://schemas.openxmlformats.org/officeDocument/2006/relationships/notesSlide" Target="../notesSlides/notesSlide7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17.png"/><Relationship Id="rId2" Type="http://schemas.openxmlformats.org/officeDocument/2006/relationships/image" Target="../media/image18.png"/><Relationship Id="rId3" Type="http://schemas.openxmlformats.org/officeDocument/2006/relationships/image" Target="../media/image19.png"/><Relationship Id="rId4" Type="http://schemas.openxmlformats.org/officeDocument/2006/relationships/slideLayout" Target="../slideLayouts/slideLayout13.xml"/><Relationship Id="rId5" Type="http://schemas.openxmlformats.org/officeDocument/2006/relationships/notesSlide" Target="../notesSlides/notesSlide8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20.png"/><Relationship Id="rId2" Type="http://schemas.openxmlformats.org/officeDocument/2006/relationships/image" Target="../media/image21.png"/><Relationship Id="rId3" Type="http://schemas.openxmlformats.org/officeDocument/2006/relationships/slideLayout" Target="../slideLayouts/slideLayout13.xml"/><Relationship Id="rId4" Type="http://schemas.openxmlformats.org/officeDocument/2006/relationships/notesSlide" Target="../notesSlides/notesSlide9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22.png"/><Relationship Id="rId2" Type="http://schemas.openxmlformats.org/officeDocument/2006/relationships/image" Target="../media/image23.png"/><Relationship Id="rId3" Type="http://schemas.openxmlformats.org/officeDocument/2006/relationships/slideLayout" Target="../slideLayouts/slideLayout13.xml"/><Relationship Id="rId4" Type="http://schemas.openxmlformats.org/officeDocument/2006/relationships/notesSlide" Target="../notesSlides/notesSlide10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24.png"/><Relationship Id="rId2" Type="http://schemas.openxmlformats.org/officeDocument/2006/relationships/slideLayout" Target="../slideLayouts/slideLayout13.xml"/><Relationship Id="rId3" Type="http://schemas.openxmlformats.org/officeDocument/2006/relationships/notesSlide" Target="../notesSlides/notesSlide11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25.png"/><Relationship Id="rId2" Type="http://schemas.openxmlformats.org/officeDocument/2006/relationships/slideLayout" Target="../slideLayouts/slideLayout13.xml"/><Relationship Id="rId3" Type="http://schemas.openxmlformats.org/officeDocument/2006/relationships/notesSlide" Target="../notesSlides/notesSlide12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image" Target="../media/image26.png"/><Relationship Id="rId2" Type="http://schemas.openxmlformats.org/officeDocument/2006/relationships/slideLayout" Target="../slideLayouts/slideLayout13.xml"/><Relationship Id="rId3" Type="http://schemas.openxmlformats.org/officeDocument/2006/relationships/notesSlide" Target="../notesSlides/notesSlide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image" Target="../media/image27.png"/><Relationship Id="rId2" Type="http://schemas.openxmlformats.org/officeDocument/2006/relationships/slideLayout" Target="../slideLayouts/slideLayout13.xml"/><Relationship Id="rId3" Type="http://schemas.openxmlformats.org/officeDocument/2006/relationships/notesSlide" Target="../notesSlides/notesSlide14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TextBox 1"/>
          <p:cNvSpPr/>
          <p:nvPr/>
        </p:nvSpPr>
        <p:spPr>
          <a:xfrm>
            <a:off x="-6480" y="907920"/>
            <a:ext cx="9905760" cy="252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 algn="ctr">
              <a:lnSpc>
                <a:spcPct val="90000"/>
              </a:lnSpc>
              <a:spcBef>
                <a:spcPts val="2200"/>
              </a:spcBef>
            </a:pP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  <a:p>
            <a:pPr algn="ctr">
              <a:lnSpc>
                <a:spcPct val="90000"/>
              </a:lnSpc>
              <a:spcBef>
                <a:spcPts val="2200"/>
              </a:spcBef>
            </a:pPr>
            <a:r>
              <a:rPr b="1" lang="en-US" sz="4400" spc="-1" strike="noStrike">
                <a:solidFill>
                  <a:srgbClr val="000000"/>
                </a:solidFill>
                <a:latin typeface="Times New Roman"/>
              </a:rPr>
              <a:t>Signals and Systems</a:t>
            </a: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  <a:p>
            <a:pPr algn="ctr">
              <a:lnSpc>
                <a:spcPct val="90000"/>
              </a:lnSpc>
              <a:spcBef>
                <a:spcPts val="2200"/>
              </a:spcBef>
            </a:pPr>
            <a:r>
              <a:rPr b="1" lang="en-US" sz="4400" spc="-1" strike="noStrike">
                <a:solidFill>
                  <a:srgbClr val="000000"/>
                </a:solidFill>
                <a:latin typeface="Times New Roman"/>
              </a:rPr>
              <a:t>Dr. Gary Jones</a:t>
            </a:r>
            <a:endParaRPr b="0" lang="en-GB" sz="4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PlaceHolder 1"/>
          <p:cNvSpPr>
            <a:spLocks noGrp="1"/>
          </p:cNvSpPr>
          <p:nvPr>
            <p:ph/>
          </p:nvPr>
        </p:nvSpPr>
        <p:spPr>
          <a:xfrm>
            <a:off x="1740960" y="1752480"/>
            <a:ext cx="6523920" cy="44125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marL="285840" indent="-285840">
              <a:lnSpc>
                <a:spcPct val="100000"/>
              </a:lnSpc>
              <a:spcBef>
                <a:spcPts val="1800"/>
              </a:spcBef>
              <a:buClr>
                <a:srgbClr val="2da2bf"/>
              </a:buClr>
              <a:buSzPct val="68000"/>
              <a:buFont typeface="Wingdings 3" charset="2"/>
              <a:buChar char=""/>
            </a:pPr>
            <a:r>
              <a:rPr b="0" lang="en-US" sz="1800" spc="-1" strike="noStrike">
                <a:solidFill>
                  <a:srgbClr val="000000"/>
                </a:solidFill>
                <a:latin typeface="Lucida Sans Unicode"/>
              </a:rPr>
              <a:t>Digital Electronics and Digital Logic.</a:t>
            </a:r>
            <a:endParaRPr b="0" lang="en-US" sz="1800" spc="-1" strike="noStrike">
              <a:solidFill>
                <a:srgbClr val="000000"/>
              </a:solidFill>
              <a:latin typeface="Lucida Sans Unicode"/>
            </a:endParaRPr>
          </a:p>
          <a:p>
            <a:pPr lvl="2" marL="779400" indent="-285840">
              <a:lnSpc>
                <a:spcPct val="100000"/>
              </a:lnSpc>
              <a:spcBef>
                <a:spcPts val="1199"/>
              </a:spcBef>
              <a:buClr>
                <a:srgbClr val="da1f28"/>
              </a:buClr>
              <a:buFont typeface="Wingdings 2" charset="2"/>
              <a:buChar char=""/>
            </a:pPr>
            <a:r>
              <a:rPr b="0" lang="en-US" sz="1200" spc="-1" strike="noStrike">
                <a:solidFill>
                  <a:srgbClr val="000000"/>
                </a:solidFill>
                <a:latin typeface="Lucida Sans Unicode"/>
              </a:rPr>
              <a:t>What is a digital signal.</a:t>
            </a:r>
            <a:endParaRPr b="0" lang="en-US" sz="1200" spc="-1" strike="noStrike">
              <a:solidFill>
                <a:srgbClr val="000000"/>
              </a:solidFill>
              <a:latin typeface="Lucida Sans Unicode"/>
            </a:endParaRPr>
          </a:p>
          <a:p>
            <a:pPr lvl="3" marL="1063800" indent="-285840">
              <a:lnSpc>
                <a:spcPct val="100000"/>
              </a:lnSpc>
              <a:spcBef>
                <a:spcPts val="1001"/>
              </a:spcBef>
              <a:buClr>
                <a:srgbClr val="da1f28"/>
              </a:buClr>
              <a:buFont typeface="Wingdings 2" charset="2"/>
              <a:buChar char=""/>
            </a:pPr>
            <a:r>
              <a:rPr b="0" lang="en-US" sz="1000" spc="-1" strike="noStrike">
                <a:solidFill>
                  <a:srgbClr val="000000"/>
                </a:solidFill>
                <a:latin typeface="Lucida Sans Unicode"/>
              </a:rPr>
              <a:t>A digital signal is a sequence discreet levels indications a value. A single bit can represent a logic ‘1’ or a logic ‘0’.</a:t>
            </a:r>
            <a:endParaRPr b="0" lang="en-US" sz="1000" spc="-1" strike="noStrike">
              <a:solidFill>
                <a:srgbClr val="000000"/>
              </a:solidFill>
              <a:latin typeface="Lucida Sans Unicode"/>
            </a:endParaRPr>
          </a:p>
          <a:p>
            <a:pPr lvl="3" marL="1063800" indent="-285840">
              <a:lnSpc>
                <a:spcPct val="100000"/>
              </a:lnSpc>
              <a:spcBef>
                <a:spcPts val="1001"/>
              </a:spcBef>
              <a:buClr>
                <a:srgbClr val="da1f28"/>
              </a:buClr>
              <a:buFont typeface="Wingdings 2" charset="2"/>
              <a:buChar char=""/>
            </a:pPr>
            <a:r>
              <a:rPr b="0" lang="en-US" sz="1000" spc="-1" strike="noStrike">
                <a:solidFill>
                  <a:srgbClr val="000000"/>
                </a:solidFill>
                <a:latin typeface="Lucida Sans Unicode"/>
              </a:rPr>
              <a:t>A logic 1 is represented by  a signal of greater than 2/3 of the supply voltage.</a:t>
            </a:r>
            <a:endParaRPr b="0" lang="en-US" sz="1000" spc="-1" strike="noStrike">
              <a:solidFill>
                <a:srgbClr val="000000"/>
              </a:solidFill>
              <a:latin typeface="Lucida Sans Unicode"/>
            </a:endParaRPr>
          </a:p>
          <a:p>
            <a:pPr lvl="3" marL="1063800" indent="-285840">
              <a:lnSpc>
                <a:spcPct val="100000"/>
              </a:lnSpc>
              <a:spcBef>
                <a:spcPts val="1001"/>
              </a:spcBef>
              <a:buClr>
                <a:srgbClr val="da1f28"/>
              </a:buClr>
              <a:buFont typeface="Wingdings 2" charset="2"/>
              <a:buChar char=""/>
            </a:pPr>
            <a:r>
              <a:rPr b="0" lang="en-US" sz="1000" spc="-1" strike="noStrike">
                <a:solidFill>
                  <a:srgbClr val="000000"/>
                </a:solidFill>
                <a:latin typeface="Lucida Sans Unicode"/>
              </a:rPr>
              <a:t>A logic 0 is represented by a signal of less than 1/3 of the supply voltage.</a:t>
            </a:r>
            <a:endParaRPr b="0" lang="en-US" sz="1000" spc="-1" strike="noStrike">
              <a:solidFill>
                <a:srgbClr val="000000"/>
              </a:solidFill>
              <a:latin typeface="Lucida Sans Unicode"/>
            </a:endParaRPr>
          </a:p>
          <a:p>
            <a:pPr lvl="1" marL="541440" indent="-285840">
              <a:lnSpc>
                <a:spcPct val="100000"/>
              </a:lnSpc>
              <a:spcBef>
                <a:spcPts val="1400"/>
              </a:spcBef>
              <a:buClr>
                <a:srgbClr val="2da2bf"/>
              </a:buClr>
              <a:buFont typeface="Verdana"/>
              <a:buChar char="◦"/>
            </a:pPr>
            <a:r>
              <a:rPr b="0" lang="en-US" sz="1400" spc="-1" strike="noStrike">
                <a:solidFill>
                  <a:srgbClr val="000000"/>
                </a:solidFill>
                <a:latin typeface="Lucida Sans Unicode"/>
              </a:rPr>
              <a:t>Digital Logic</a:t>
            </a:r>
            <a:endParaRPr b="0" lang="en-US" sz="1400" spc="-1" strike="noStrike">
              <a:solidFill>
                <a:srgbClr val="000000"/>
              </a:solidFill>
              <a:latin typeface="Lucida Sans Unicode"/>
            </a:endParaRPr>
          </a:p>
          <a:p>
            <a:pPr lvl="2" marL="779400" indent="-285840">
              <a:lnSpc>
                <a:spcPct val="100000"/>
              </a:lnSpc>
              <a:spcBef>
                <a:spcPts val="1199"/>
              </a:spcBef>
              <a:buClr>
                <a:srgbClr val="da1f28"/>
              </a:buClr>
              <a:buFont typeface="Wingdings 2" charset="2"/>
              <a:buChar char=""/>
            </a:pPr>
            <a:r>
              <a:rPr b="0" lang="en-US" sz="1200" spc="-1" strike="noStrike">
                <a:solidFill>
                  <a:srgbClr val="000000"/>
                </a:solidFill>
                <a:latin typeface="Lucida Sans Unicode"/>
              </a:rPr>
              <a:t>Logic gates</a:t>
            </a:r>
            <a:endParaRPr b="0" lang="en-US" sz="1200" spc="-1" strike="noStrike">
              <a:solidFill>
                <a:srgbClr val="000000"/>
              </a:solidFill>
              <a:latin typeface="Lucida Sans Unicode"/>
            </a:endParaRPr>
          </a:p>
          <a:p>
            <a:pPr lvl="2" marL="779400" indent="-285840">
              <a:lnSpc>
                <a:spcPct val="100000"/>
              </a:lnSpc>
              <a:spcBef>
                <a:spcPts val="1199"/>
              </a:spcBef>
              <a:buClr>
                <a:srgbClr val="da1f28"/>
              </a:buClr>
              <a:buFont typeface="Wingdings 2" charset="2"/>
              <a:buChar char=""/>
            </a:pPr>
            <a:r>
              <a:rPr b="0" lang="en-US" sz="1200" spc="-1" strike="noStrike">
                <a:solidFill>
                  <a:srgbClr val="000000"/>
                </a:solidFill>
                <a:latin typeface="Lucida Sans Unicode"/>
              </a:rPr>
              <a:t>Memory devices - flip flops</a:t>
            </a:r>
            <a:endParaRPr b="0" lang="en-US" sz="1200" spc="-1" strike="noStrike">
              <a:solidFill>
                <a:srgbClr val="000000"/>
              </a:solidFill>
              <a:latin typeface="Lucida Sans Unicode"/>
            </a:endParaRPr>
          </a:p>
          <a:p>
            <a:pPr lvl="2" marL="779400" indent="-285840">
              <a:lnSpc>
                <a:spcPct val="100000"/>
              </a:lnSpc>
              <a:spcBef>
                <a:spcPts val="1199"/>
              </a:spcBef>
              <a:buClr>
                <a:srgbClr val="da1f28"/>
              </a:buClr>
              <a:buFont typeface="Wingdings 2" charset="2"/>
              <a:buChar char=""/>
            </a:pPr>
            <a:r>
              <a:rPr b="0" lang="en-US" sz="1200" spc="-1" strike="noStrike">
                <a:solidFill>
                  <a:srgbClr val="000000"/>
                </a:solidFill>
                <a:latin typeface="Lucida Sans Unicode"/>
              </a:rPr>
              <a:t>Shift registers</a:t>
            </a:r>
            <a:endParaRPr b="0" lang="en-US" sz="12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104" name="PlaceHolder 2"/>
          <p:cNvSpPr>
            <a:spLocks noGrp="1"/>
          </p:cNvSpPr>
          <p:nvPr>
            <p:ph type="ftr" idx="10"/>
          </p:nvPr>
        </p:nvSpPr>
        <p:spPr>
          <a:xfrm>
            <a:off x="4745160" y="6408720"/>
            <a:ext cx="254592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1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r>
              <a:rPr b="1" lang="en-US" sz="1000" spc="-1" strike="noStrike">
                <a:solidFill>
                  <a:srgbClr val="000000"/>
                </a:solidFill>
                <a:latin typeface="Arial"/>
              </a:rPr>
              <a:t>Signals and Systems 2</a:t>
            </a:r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05" name="PlaceHolder 3"/>
          <p:cNvSpPr>
            <a:spLocks noGrp="1"/>
          </p:cNvSpPr>
          <p:nvPr>
            <p:ph type="sldNum" idx="11"/>
          </p:nvPr>
        </p:nvSpPr>
        <p:spPr>
          <a:xfrm>
            <a:off x="9367920" y="6408720"/>
            <a:ext cx="39636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0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fld id="{3D82B6A6-00D3-48ED-A56C-97901358D003}" type="slidenum">
              <a:rPr b="0" lang="en-US" sz="10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06" name="PlaceHolder 4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ctr">
            <a:noAutofit/>
          </a:bodyPr>
          <a:p>
            <a:pPr indent="0">
              <a:lnSpc>
                <a:spcPct val="100000"/>
              </a:lnSpc>
              <a:buNone/>
            </a:pPr>
            <a:r>
              <a:rPr b="1" lang="en-US" sz="4100" spc="-1" strike="noStrike">
                <a:solidFill>
                  <a:srgbClr val="464646"/>
                </a:solidFill>
                <a:latin typeface="Lucida Sans Unicode"/>
              </a:rPr>
              <a:t>Lecture Outline</a:t>
            </a:r>
            <a:endParaRPr b="0" lang="en-US" sz="41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Rectangle 4"/>
          <p:cNvSpPr/>
          <p:nvPr/>
        </p:nvSpPr>
        <p:spPr>
          <a:xfrm>
            <a:off x="743040" y="6248520"/>
            <a:ext cx="206352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ctr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Rectangle 5"/>
          <p:cNvSpPr/>
          <p:nvPr/>
        </p:nvSpPr>
        <p:spPr>
          <a:xfrm>
            <a:off x="3384720" y="6248520"/>
            <a:ext cx="313668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ctr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nodeType="clickEffect" fill="hold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nodeType="clickEffect" fill="hold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nodeType="clickEffect" fill="hold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1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nodeType="clickEffect" fill="hold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1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1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nodeType="clickEffect" fill="hold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1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2" dur="500" fill="hold"/>
                                        <p:tgtEl>
                                          <p:spTgt spid="1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nodeType="clickEffect" fill="hold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7" dur="500" fill="hold"/>
                                        <p:tgtEl>
                                          <p:spTgt spid="1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8" dur="500" fill="hold"/>
                                        <p:tgtEl>
                                          <p:spTgt spid="1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nodeType="clickEffect" fill="hold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43" dur="500" fill="hold"/>
                                        <p:tgtEl>
                                          <p:spTgt spid="1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4" dur="500" fill="hold"/>
                                        <p:tgtEl>
                                          <p:spTgt spid="1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nodeType="clickEffect" fill="hold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49" dur="500" fill="hold"/>
                                        <p:tgtEl>
                                          <p:spTgt spid="1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0" dur="500" fill="hold"/>
                                        <p:tgtEl>
                                          <p:spTgt spid="1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nodeType="clickEffect" fill="hold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55" dur="500" fill="hold"/>
                                        <p:tgtEl>
                                          <p:spTgt spid="1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6" dur="500" fill="hold"/>
                                        <p:tgtEl>
                                          <p:spTgt spid="10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PlaceHolder 1"/>
          <p:cNvSpPr>
            <a:spLocks noGrp="1"/>
          </p:cNvSpPr>
          <p:nvPr>
            <p:ph/>
          </p:nvPr>
        </p:nvSpPr>
        <p:spPr>
          <a:xfrm>
            <a:off x="992520" y="1527480"/>
            <a:ext cx="7272360" cy="46375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marL="285840" indent="-285840">
              <a:lnSpc>
                <a:spcPct val="100000"/>
              </a:lnSpc>
              <a:spcBef>
                <a:spcPts val="1599"/>
              </a:spcBef>
              <a:buClr>
                <a:srgbClr val="2da2bf"/>
              </a:buClr>
              <a:buSzPct val="68000"/>
              <a:buFont typeface="Wingdings 3" charset="2"/>
              <a:buChar char=""/>
            </a:pPr>
            <a:r>
              <a:rPr b="0" lang="en-US" sz="1600" spc="-1" strike="noStrike">
                <a:solidFill>
                  <a:srgbClr val="000000"/>
                </a:solidFill>
                <a:latin typeface="Lucida Sans Unicode"/>
              </a:rPr>
              <a:t>AND Gate (P1)</a:t>
            </a:r>
            <a:endParaRPr b="0" lang="en-US" sz="1600" spc="-1" strike="noStrike">
              <a:solidFill>
                <a:srgbClr val="000000"/>
              </a:solidFill>
              <a:latin typeface="Lucida Sans Unicode"/>
            </a:endParaRPr>
          </a:p>
          <a:p>
            <a:pPr indent="0">
              <a:lnSpc>
                <a:spcPct val="100000"/>
              </a:lnSpc>
              <a:spcBef>
                <a:spcPts val="1001"/>
              </a:spcBef>
              <a:buNone/>
            </a:pPr>
            <a:endParaRPr b="0" lang="en-US" sz="10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110" name="PlaceHolder 2"/>
          <p:cNvSpPr>
            <a:spLocks noGrp="1"/>
          </p:cNvSpPr>
          <p:nvPr>
            <p:ph type="ftr" idx="12"/>
          </p:nvPr>
        </p:nvSpPr>
        <p:spPr>
          <a:xfrm>
            <a:off x="4745160" y="6408720"/>
            <a:ext cx="254592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1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r>
              <a:rPr b="1" lang="en-US" sz="1000" spc="-1" strike="noStrike">
                <a:solidFill>
                  <a:srgbClr val="000000"/>
                </a:solidFill>
                <a:latin typeface="Arial"/>
              </a:rPr>
              <a:t>Signals and Systems 2</a:t>
            </a:r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11" name="PlaceHolder 3"/>
          <p:cNvSpPr>
            <a:spLocks noGrp="1"/>
          </p:cNvSpPr>
          <p:nvPr>
            <p:ph type="sldNum" idx="13"/>
          </p:nvPr>
        </p:nvSpPr>
        <p:spPr>
          <a:xfrm>
            <a:off x="9367920" y="6408720"/>
            <a:ext cx="39636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0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fld id="{A0216108-409D-4D53-B5F5-5FDC1282C206}" type="slidenum">
              <a:rPr b="0" lang="en-US" sz="10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12" name="PlaceHolder 4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ctr">
            <a:noAutofit/>
          </a:bodyPr>
          <a:p>
            <a:pPr indent="0">
              <a:lnSpc>
                <a:spcPct val="100000"/>
              </a:lnSpc>
              <a:buNone/>
            </a:pPr>
            <a:r>
              <a:rPr b="1" lang="en-US" sz="4400" spc="-1" strike="noStrike">
                <a:solidFill>
                  <a:srgbClr val="464646"/>
                </a:solidFill>
                <a:latin typeface="Lucida Sans Unicode"/>
              </a:rPr>
              <a:t>Digital Logic</a:t>
            </a: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Rectangle 4"/>
          <p:cNvSpPr/>
          <p:nvPr/>
        </p:nvSpPr>
        <p:spPr>
          <a:xfrm>
            <a:off x="743040" y="6248520"/>
            <a:ext cx="206352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ctr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Rectangle 5"/>
          <p:cNvSpPr/>
          <p:nvPr/>
        </p:nvSpPr>
        <p:spPr>
          <a:xfrm>
            <a:off x="3384720" y="6248520"/>
            <a:ext cx="313668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ctr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15" name="Picture 7" descr=""/>
          <p:cNvPicPr/>
          <p:nvPr/>
        </p:nvPicPr>
        <p:blipFill>
          <a:blip r:embed="rId1"/>
          <a:stretch/>
        </p:blipFill>
        <p:spPr>
          <a:xfrm>
            <a:off x="5725440" y="4966560"/>
            <a:ext cx="2219040" cy="1323720"/>
          </a:xfrm>
          <a:prstGeom prst="rect">
            <a:avLst/>
          </a:prstGeom>
          <a:ln w="0">
            <a:noFill/>
          </a:ln>
        </p:spPr>
      </p:pic>
      <p:sp>
        <p:nvSpPr>
          <p:cNvPr id="116" name="TextBox 9"/>
          <p:cNvSpPr/>
          <p:nvPr/>
        </p:nvSpPr>
        <p:spPr>
          <a:xfrm>
            <a:off x="1089000" y="4749120"/>
            <a:ext cx="2592720" cy="28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>
              <a:lnSpc>
                <a:spcPct val="90000"/>
              </a:lnSpc>
              <a:spcBef>
                <a:spcPts val="420"/>
              </a:spcBef>
            </a:pPr>
            <a:r>
              <a:rPr b="1" lang="en-GB" sz="1400" spc="-1" strike="noStrike">
                <a:solidFill>
                  <a:srgbClr val="000000"/>
                </a:solidFill>
                <a:latin typeface="Arial"/>
              </a:rPr>
              <a:t>Analogy Circuit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17" name="Picture 10" descr=""/>
          <p:cNvPicPr/>
          <p:nvPr/>
        </p:nvPicPr>
        <p:blipFill>
          <a:blip r:embed="rId2"/>
          <a:stretch/>
        </p:blipFill>
        <p:spPr>
          <a:xfrm>
            <a:off x="2571840" y="1919160"/>
            <a:ext cx="4325040" cy="2742120"/>
          </a:xfrm>
          <a:prstGeom prst="rect">
            <a:avLst/>
          </a:prstGeom>
          <a:ln w="0">
            <a:noFill/>
          </a:ln>
        </p:spPr>
      </p:pic>
      <p:pic>
        <p:nvPicPr>
          <p:cNvPr id="118" name="Picture 11" descr=""/>
          <p:cNvPicPr/>
          <p:nvPr/>
        </p:nvPicPr>
        <p:blipFill>
          <a:blip r:embed="rId3"/>
          <a:stretch/>
        </p:blipFill>
        <p:spPr>
          <a:xfrm>
            <a:off x="994680" y="5081400"/>
            <a:ext cx="3185640" cy="96192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57" dur="indefinite" restart="never" nodeType="tmRoot">
          <p:childTnLst>
            <p:seq>
              <p:cTn id="58" dur="indefinite" nodeType="mainSeq">
                <p:childTnLst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nodeType="click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63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nodeType="click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68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nodeType="with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71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nodeType="click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76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992520" y="1527480"/>
            <a:ext cx="7272360" cy="46375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marL="285840" indent="-285840">
              <a:lnSpc>
                <a:spcPct val="100000"/>
              </a:lnSpc>
              <a:spcBef>
                <a:spcPts val="1599"/>
              </a:spcBef>
              <a:buClr>
                <a:srgbClr val="2da2bf"/>
              </a:buClr>
              <a:buSzPct val="68000"/>
              <a:buFont typeface="Wingdings 3" charset="2"/>
              <a:buChar char=""/>
            </a:pPr>
            <a:r>
              <a:rPr b="0" lang="en-US" sz="1600" spc="-1" strike="noStrike">
                <a:solidFill>
                  <a:srgbClr val="000000"/>
                </a:solidFill>
                <a:latin typeface="Lucida Sans Unicode"/>
              </a:rPr>
              <a:t>NAND Gate (P2)</a:t>
            </a:r>
            <a:endParaRPr b="0" lang="en-US" sz="1600" spc="-1" strike="noStrike">
              <a:solidFill>
                <a:srgbClr val="000000"/>
              </a:solidFill>
              <a:latin typeface="Lucida Sans Unicode"/>
            </a:endParaRPr>
          </a:p>
          <a:p>
            <a:pPr indent="0">
              <a:lnSpc>
                <a:spcPct val="100000"/>
              </a:lnSpc>
              <a:spcBef>
                <a:spcPts val="1001"/>
              </a:spcBef>
              <a:buNone/>
            </a:pPr>
            <a:endParaRPr b="0" lang="en-US" sz="10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ftr" idx="14"/>
          </p:nvPr>
        </p:nvSpPr>
        <p:spPr>
          <a:xfrm>
            <a:off x="4745160" y="6408720"/>
            <a:ext cx="254592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1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r>
              <a:rPr b="1" lang="en-US" sz="1000" spc="-1" strike="noStrike">
                <a:solidFill>
                  <a:srgbClr val="000000"/>
                </a:solidFill>
                <a:latin typeface="Arial"/>
              </a:rPr>
              <a:t>Signals and Systems 2</a:t>
            </a:r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21" name="PlaceHolder 3"/>
          <p:cNvSpPr>
            <a:spLocks noGrp="1"/>
          </p:cNvSpPr>
          <p:nvPr>
            <p:ph type="sldNum" idx="15"/>
          </p:nvPr>
        </p:nvSpPr>
        <p:spPr>
          <a:xfrm>
            <a:off x="9367920" y="6408720"/>
            <a:ext cx="39636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0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fld id="{6458CCB8-6A6F-4DDE-A4B4-588FD549F21D}" type="slidenum">
              <a:rPr b="0" lang="en-US" sz="10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22" name="PlaceHolder 4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ctr">
            <a:noAutofit/>
          </a:bodyPr>
          <a:p>
            <a:pPr indent="0">
              <a:lnSpc>
                <a:spcPct val="100000"/>
              </a:lnSpc>
              <a:buNone/>
            </a:pPr>
            <a:r>
              <a:rPr b="1" lang="en-US" sz="4400" spc="-1" strike="noStrike">
                <a:solidFill>
                  <a:srgbClr val="464646"/>
                </a:solidFill>
                <a:latin typeface="Lucida Sans Unicode"/>
              </a:rPr>
              <a:t>Digital Logic</a:t>
            </a: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Rectangle 4"/>
          <p:cNvSpPr/>
          <p:nvPr/>
        </p:nvSpPr>
        <p:spPr>
          <a:xfrm>
            <a:off x="743040" y="6248520"/>
            <a:ext cx="206352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ctr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Rectangle 5"/>
          <p:cNvSpPr/>
          <p:nvPr/>
        </p:nvSpPr>
        <p:spPr>
          <a:xfrm>
            <a:off x="3384720" y="6248520"/>
            <a:ext cx="313668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ctr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TextBox 9"/>
          <p:cNvSpPr/>
          <p:nvPr/>
        </p:nvSpPr>
        <p:spPr>
          <a:xfrm>
            <a:off x="992520" y="4561560"/>
            <a:ext cx="2592720" cy="28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>
              <a:lnSpc>
                <a:spcPct val="90000"/>
              </a:lnSpc>
              <a:spcBef>
                <a:spcPts val="420"/>
              </a:spcBef>
            </a:pPr>
            <a:r>
              <a:rPr b="1" lang="en-GB" sz="1400" spc="-1" strike="noStrike">
                <a:solidFill>
                  <a:srgbClr val="000000"/>
                </a:solidFill>
                <a:latin typeface="Arial"/>
              </a:rPr>
              <a:t>Analogy Circuit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26" name="Picture 1" descr=""/>
          <p:cNvPicPr/>
          <p:nvPr/>
        </p:nvPicPr>
        <p:blipFill>
          <a:blip r:embed="rId1"/>
          <a:stretch/>
        </p:blipFill>
        <p:spPr>
          <a:xfrm>
            <a:off x="2579400" y="1964160"/>
            <a:ext cx="4389120" cy="2593440"/>
          </a:xfrm>
          <a:prstGeom prst="rect">
            <a:avLst/>
          </a:prstGeom>
          <a:ln w="0">
            <a:noFill/>
          </a:ln>
        </p:spPr>
      </p:pic>
      <p:pic>
        <p:nvPicPr>
          <p:cNvPr id="127" name="Picture 5" descr=""/>
          <p:cNvPicPr/>
          <p:nvPr/>
        </p:nvPicPr>
        <p:blipFill>
          <a:blip r:embed="rId2"/>
          <a:stretch/>
        </p:blipFill>
        <p:spPr>
          <a:xfrm>
            <a:off x="784800" y="4901400"/>
            <a:ext cx="2800800" cy="1502280"/>
          </a:xfrm>
          <a:prstGeom prst="rect">
            <a:avLst/>
          </a:prstGeom>
          <a:ln w="0">
            <a:noFill/>
          </a:ln>
        </p:spPr>
      </p:pic>
      <p:pic>
        <p:nvPicPr>
          <p:cNvPr id="128" name="Picture 10" descr=""/>
          <p:cNvPicPr/>
          <p:nvPr/>
        </p:nvPicPr>
        <p:blipFill>
          <a:blip r:embed="rId3"/>
          <a:stretch/>
        </p:blipFill>
        <p:spPr>
          <a:xfrm>
            <a:off x="5456880" y="4885200"/>
            <a:ext cx="2314080" cy="13618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77" dur="indefinite" restart="never" nodeType="tmRoot">
          <p:childTnLst>
            <p:seq>
              <p:cTn id="78" dur="indefinite" nodeType="mainSeq">
                <p:childTnLst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nodeType="click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83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nodeType="click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88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nodeType="with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91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nodeType="click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96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PlaceHolder 1"/>
          <p:cNvSpPr>
            <a:spLocks noGrp="1"/>
          </p:cNvSpPr>
          <p:nvPr>
            <p:ph/>
          </p:nvPr>
        </p:nvSpPr>
        <p:spPr>
          <a:xfrm>
            <a:off x="992520" y="1527480"/>
            <a:ext cx="7272360" cy="46375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marL="285840" indent="-285840">
              <a:lnSpc>
                <a:spcPct val="100000"/>
              </a:lnSpc>
              <a:spcBef>
                <a:spcPts val="1599"/>
              </a:spcBef>
              <a:buClr>
                <a:srgbClr val="2da2bf"/>
              </a:buClr>
              <a:buSzPct val="68000"/>
              <a:buFont typeface="Wingdings 3" charset="2"/>
              <a:buChar char=""/>
            </a:pPr>
            <a:r>
              <a:rPr b="0" lang="en-US" sz="1600" spc="-1" strike="noStrike">
                <a:solidFill>
                  <a:srgbClr val="000000"/>
                </a:solidFill>
                <a:latin typeface="Lucida Sans Unicode"/>
              </a:rPr>
              <a:t>OR Gate (P3)</a:t>
            </a:r>
            <a:endParaRPr b="0" lang="en-US" sz="1600" spc="-1" strike="noStrike">
              <a:solidFill>
                <a:srgbClr val="000000"/>
              </a:solidFill>
              <a:latin typeface="Lucida Sans Unicode"/>
            </a:endParaRPr>
          </a:p>
          <a:p>
            <a:pPr indent="0">
              <a:lnSpc>
                <a:spcPct val="100000"/>
              </a:lnSpc>
              <a:spcBef>
                <a:spcPts val="1001"/>
              </a:spcBef>
              <a:buNone/>
            </a:pPr>
            <a:endParaRPr b="0" lang="en-US" sz="10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130" name="PlaceHolder 2"/>
          <p:cNvSpPr>
            <a:spLocks noGrp="1"/>
          </p:cNvSpPr>
          <p:nvPr>
            <p:ph type="ftr" idx="16"/>
          </p:nvPr>
        </p:nvSpPr>
        <p:spPr>
          <a:xfrm>
            <a:off x="4745160" y="6408720"/>
            <a:ext cx="254592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1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r>
              <a:rPr b="1" lang="en-US" sz="1000" spc="-1" strike="noStrike">
                <a:solidFill>
                  <a:srgbClr val="000000"/>
                </a:solidFill>
                <a:latin typeface="Arial"/>
              </a:rPr>
              <a:t>Signals and Systems 2</a:t>
            </a:r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31" name="PlaceHolder 3"/>
          <p:cNvSpPr>
            <a:spLocks noGrp="1"/>
          </p:cNvSpPr>
          <p:nvPr>
            <p:ph type="sldNum" idx="17"/>
          </p:nvPr>
        </p:nvSpPr>
        <p:spPr>
          <a:xfrm>
            <a:off x="9367920" y="6408720"/>
            <a:ext cx="39636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0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fld id="{5A4B466F-FDDA-43B1-B98A-06DEB3F4EF5B}" type="slidenum">
              <a:rPr b="0" lang="en-US" sz="10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32" name="PlaceHolder 4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ctr">
            <a:noAutofit/>
          </a:bodyPr>
          <a:p>
            <a:pPr indent="0">
              <a:lnSpc>
                <a:spcPct val="100000"/>
              </a:lnSpc>
              <a:buNone/>
            </a:pPr>
            <a:r>
              <a:rPr b="1" lang="en-US" sz="4400" spc="-1" strike="noStrike">
                <a:solidFill>
                  <a:srgbClr val="464646"/>
                </a:solidFill>
                <a:latin typeface="Lucida Sans Unicode"/>
              </a:rPr>
              <a:t>Digital Logic</a:t>
            </a: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Rectangle 4"/>
          <p:cNvSpPr/>
          <p:nvPr/>
        </p:nvSpPr>
        <p:spPr>
          <a:xfrm>
            <a:off x="743040" y="6248520"/>
            <a:ext cx="206352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ctr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Rectangle 5"/>
          <p:cNvSpPr/>
          <p:nvPr/>
        </p:nvSpPr>
        <p:spPr>
          <a:xfrm>
            <a:off x="3384720" y="6248520"/>
            <a:ext cx="313668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ctr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TextBox 9"/>
          <p:cNvSpPr/>
          <p:nvPr/>
        </p:nvSpPr>
        <p:spPr>
          <a:xfrm>
            <a:off x="1089000" y="4749120"/>
            <a:ext cx="2592720" cy="28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>
              <a:lnSpc>
                <a:spcPct val="90000"/>
              </a:lnSpc>
              <a:spcBef>
                <a:spcPts val="420"/>
              </a:spcBef>
            </a:pPr>
            <a:r>
              <a:rPr b="1" lang="en-GB" sz="1400" spc="-1" strike="noStrike">
                <a:solidFill>
                  <a:srgbClr val="000000"/>
                </a:solidFill>
                <a:latin typeface="Arial"/>
              </a:rPr>
              <a:t>Analogy Circuit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36" name="Picture 11" descr=""/>
          <p:cNvPicPr/>
          <p:nvPr/>
        </p:nvPicPr>
        <p:blipFill>
          <a:blip r:embed="rId1"/>
          <a:stretch/>
        </p:blipFill>
        <p:spPr>
          <a:xfrm>
            <a:off x="5737680" y="4959360"/>
            <a:ext cx="2266560" cy="1380600"/>
          </a:xfrm>
          <a:prstGeom prst="rect">
            <a:avLst/>
          </a:prstGeom>
          <a:ln w="0">
            <a:noFill/>
          </a:ln>
        </p:spPr>
      </p:pic>
      <p:pic>
        <p:nvPicPr>
          <p:cNvPr id="137" name="Picture 13" descr=""/>
          <p:cNvPicPr/>
          <p:nvPr/>
        </p:nvPicPr>
        <p:blipFill>
          <a:blip r:embed="rId2"/>
          <a:stretch/>
        </p:blipFill>
        <p:spPr>
          <a:xfrm>
            <a:off x="2762280" y="1909800"/>
            <a:ext cx="4381200" cy="2623320"/>
          </a:xfrm>
          <a:prstGeom prst="rect">
            <a:avLst/>
          </a:prstGeom>
          <a:ln w="0">
            <a:noFill/>
          </a:ln>
        </p:spPr>
      </p:pic>
      <p:pic>
        <p:nvPicPr>
          <p:cNvPr id="138" name="Picture 14" descr=""/>
          <p:cNvPicPr/>
          <p:nvPr/>
        </p:nvPicPr>
        <p:blipFill>
          <a:blip r:embed="rId3"/>
          <a:stretch/>
        </p:blipFill>
        <p:spPr>
          <a:xfrm>
            <a:off x="1015200" y="5148360"/>
            <a:ext cx="2178720" cy="143460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97" dur="indefinite" restart="never" nodeType="tmRoot">
          <p:childTnLst>
            <p:seq>
              <p:cTn id="98" dur="indefinite" nodeType="mainSeq">
                <p:childTnLst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nodeType="click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103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nodeType="click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108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nodeType="with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111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nodeType="click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116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PlaceHolder 1"/>
          <p:cNvSpPr>
            <a:spLocks noGrp="1"/>
          </p:cNvSpPr>
          <p:nvPr>
            <p:ph/>
          </p:nvPr>
        </p:nvSpPr>
        <p:spPr>
          <a:xfrm>
            <a:off x="992520" y="1527480"/>
            <a:ext cx="7272360" cy="463752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marL="285840" indent="-285840">
              <a:lnSpc>
                <a:spcPct val="100000"/>
              </a:lnSpc>
              <a:spcBef>
                <a:spcPts val="1599"/>
              </a:spcBef>
              <a:buClr>
                <a:srgbClr val="2da2bf"/>
              </a:buClr>
              <a:buSzPct val="68000"/>
              <a:buFont typeface="Wingdings 3" charset="2"/>
              <a:buChar char=""/>
            </a:pPr>
            <a:r>
              <a:rPr b="0" lang="en-US" sz="1600" spc="-1" strike="noStrike">
                <a:solidFill>
                  <a:srgbClr val="000000"/>
                </a:solidFill>
                <a:latin typeface="Lucida Sans Unicode"/>
              </a:rPr>
              <a:t>NOR Gate (P4)</a:t>
            </a:r>
            <a:endParaRPr b="0" lang="en-US" sz="1600" spc="-1" strike="noStrike">
              <a:solidFill>
                <a:srgbClr val="000000"/>
              </a:solidFill>
              <a:latin typeface="Lucida Sans Unicode"/>
            </a:endParaRPr>
          </a:p>
          <a:p>
            <a:pPr indent="0">
              <a:lnSpc>
                <a:spcPct val="100000"/>
              </a:lnSpc>
              <a:spcBef>
                <a:spcPts val="1001"/>
              </a:spcBef>
              <a:buNone/>
            </a:pPr>
            <a:endParaRPr b="0" lang="en-US" sz="10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140" name="PlaceHolder 2"/>
          <p:cNvSpPr>
            <a:spLocks noGrp="1"/>
          </p:cNvSpPr>
          <p:nvPr>
            <p:ph type="ftr" idx="18"/>
          </p:nvPr>
        </p:nvSpPr>
        <p:spPr>
          <a:xfrm>
            <a:off x="4745160" y="6408720"/>
            <a:ext cx="254592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1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r>
              <a:rPr b="1" lang="en-US" sz="1000" spc="-1" strike="noStrike">
                <a:solidFill>
                  <a:srgbClr val="000000"/>
                </a:solidFill>
                <a:latin typeface="Arial"/>
              </a:rPr>
              <a:t>Signals and Systems 2</a:t>
            </a:r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41" name="PlaceHolder 3"/>
          <p:cNvSpPr>
            <a:spLocks noGrp="1"/>
          </p:cNvSpPr>
          <p:nvPr>
            <p:ph type="sldNum" idx="19"/>
          </p:nvPr>
        </p:nvSpPr>
        <p:spPr>
          <a:xfrm>
            <a:off x="9367920" y="6408720"/>
            <a:ext cx="39636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0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fld id="{721E09C2-C082-4C90-BE5F-C1EDF852C73F}" type="slidenum">
              <a:rPr b="0" lang="en-US" sz="10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42" name="PlaceHolder 4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ctr">
            <a:noAutofit/>
          </a:bodyPr>
          <a:p>
            <a:pPr indent="0">
              <a:lnSpc>
                <a:spcPct val="100000"/>
              </a:lnSpc>
              <a:buNone/>
            </a:pPr>
            <a:r>
              <a:rPr b="1" lang="en-US" sz="4400" spc="-1" strike="noStrike">
                <a:solidFill>
                  <a:srgbClr val="464646"/>
                </a:solidFill>
                <a:latin typeface="Lucida Sans Unicode"/>
              </a:rPr>
              <a:t>Digital Logic</a:t>
            </a: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Rectangle 4"/>
          <p:cNvSpPr/>
          <p:nvPr/>
        </p:nvSpPr>
        <p:spPr>
          <a:xfrm>
            <a:off x="743040" y="6248520"/>
            <a:ext cx="206352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ctr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Rectangle 5"/>
          <p:cNvSpPr/>
          <p:nvPr/>
        </p:nvSpPr>
        <p:spPr>
          <a:xfrm>
            <a:off x="3384720" y="6248520"/>
            <a:ext cx="313668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ctr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TextBox 9"/>
          <p:cNvSpPr/>
          <p:nvPr/>
        </p:nvSpPr>
        <p:spPr>
          <a:xfrm>
            <a:off x="1089000" y="4749120"/>
            <a:ext cx="2592720" cy="28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>
              <a:lnSpc>
                <a:spcPct val="90000"/>
              </a:lnSpc>
              <a:spcBef>
                <a:spcPts val="420"/>
              </a:spcBef>
            </a:pPr>
            <a:r>
              <a:rPr b="1" lang="en-GB" sz="1400" spc="-1" strike="noStrike">
                <a:solidFill>
                  <a:srgbClr val="000000"/>
                </a:solidFill>
                <a:latin typeface="Arial"/>
              </a:rPr>
              <a:t>Analogy Circuit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46" name="Picture 1" descr=""/>
          <p:cNvPicPr/>
          <p:nvPr/>
        </p:nvPicPr>
        <p:blipFill>
          <a:blip r:embed="rId1"/>
          <a:stretch/>
        </p:blipFill>
        <p:spPr>
          <a:xfrm>
            <a:off x="2432880" y="2028960"/>
            <a:ext cx="4458600" cy="2608920"/>
          </a:xfrm>
          <a:prstGeom prst="rect">
            <a:avLst/>
          </a:prstGeom>
          <a:ln w="0">
            <a:noFill/>
          </a:ln>
        </p:spPr>
      </p:pic>
      <p:pic>
        <p:nvPicPr>
          <p:cNvPr id="147" name="Picture 2" descr=""/>
          <p:cNvPicPr/>
          <p:nvPr/>
        </p:nvPicPr>
        <p:blipFill>
          <a:blip r:embed="rId2"/>
          <a:stretch/>
        </p:blipFill>
        <p:spPr>
          <a:xfrm>
            <a:off x="1249200" y="5059440"/>
            <a:ext cx="1942200" cy="1476720"/>
          </a:xfrm>
          <a:prstGeom prst="rect">
            <a:avLst/>
          </a:prstGeom>
          <a:ln w="0">
            <a:noFill/>
          </a:ln>
        </p:spPr>
      </p:pic>
      <p:pic>
        <p:nvPicPr>
          <p:cNvPr id="148" name="Picture 3" descr=""/>
          <p:cNvPicPr/>
          <p:nvPr/>
        </p:nvPicPr>
        <p:blipFill>
          <a:blip r:embed="rId3"/>
          <a:stretch/>
        </p:blipFill>
        <p:spPr>
          <a:xfrm>
            <a:off x="5178600" y="4998960"/>
            <a:ext cx="2381040" cy="140940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17" dur="indefinite" restart="never" nodeType="tmRoot">
          <p:childTnLst>
            <p:seq>
              <p:cTn id="118" dur="indefinite" nodeType="mainSeq">
                <p:childTnLst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nodeType="click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123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nodeType="click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128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nodeType="with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131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nodeType="click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136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PlaceHolder 1"/>
          <p:cNvSpPr>
            <a:spLocks noGrp="1"/>
          </p:cNvSpPr>
          <p:nvPr>
            <p:ph/>
          </p:nvPr>
        </p:nvSpPr>
        <p:spPr>
          <a:xfrm>
            <a:off x="992520" y="1340640"/>
            <a:ext cx="7272360" cy="482400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marL="285840" indent="-285840">
              <a:lnSpc>
                <a:spcPct val="100000"/>
              </a:lnSpc>
              <a:spcBef>
                <a:spcPts val="1599"/>
              </a:spcBef>
              <a:buClr>
                <a:srgbClr val="2da2bf"/>
              </a:buClr>
              <a:buSzPct val="68000"/>
              <a:buFont typeface="Wingdings 3" charset="2"/>
              <a:buChar char=""/>
            </a:pPr>
            <a:r>
              <a:rPr b="0" lang="en-US" sz="1600" spc="-1" strike="noStrike">
                <a:solidFill>
                  <a:srgbClr val="000000"/>
                </a:solidFill>
                <a:latin typeface="Lucida Sans Unicode"/>
              </a:rPr>
              <a:t>Exclusive OR Gate (P5)</a:t>
            </a:r>
            <a:endParaRPr b="0" lang="en-US" sz="1600" spc="-1" strike="noStrike">
              <a:solidFill>
                <a:srgbClr val="000000"/>
              </a:solidFill>
              <a:latin typeface="Lucida Sans Unicode"/>
            </a:endParaRPr>
          </a:p>
          <a:p>
            <a:pPr indent="0">
              <a:lnSpc>
                <a:spcPct val="100000"/>
              </a:lnSpc>
              <a:spcBef>
                <a:spcPts val="1001"/>
              </a:spcBef>
              <a:buNone/>
            </a:pPr>
            <a:endParaRPr b="0" lang="en-US" sz="10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 type="ftr" idx="20"/>
          </p:nvPr>
        </p:nvSpPr>
        <p:spPr>
          <a:xfrm>
            <a:off x="4745160" y="6408720"/>
            <a:ext cx="254592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1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r>
              <a:rPr b="1" lang="en-US" sz="1000" spc="-1" strike="noStrike">
                <a:solidFill>
                  <a:srgbClr val="000000"/>
                </a:solidFill>
                <a:latin typeface="Arial"/>
              </a:rPr>
              <a:t>Signals and Systems 2</a:t>
            </a:r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51" name="PlaceHolder 3"/>
          <p:cNvSpPr>
            <a:spLocks noGrp="1"/>
          </p:cNvSpPr>
          <p:nvPr>
            <p:ph type="sldNum" idx="21"/>
          </p:nvPr>
        </p:nvSpPr>
        <p:spPr>
          <a:xfrm>
            <a:off x="9367920" y="6408720"/>
            <a:ext cx="39636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0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fld id="{ADA8D8B3-157B-435B-BBC1-83077F5907A0}" type="slidenum">
              <a:rPr b="0" lang="en-US" sz="10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52" name="PlaceHolder 4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ctr">
            <a:noAutofit/>
          </a:bodyPr>
          <a:p>
            <a:pPr indent="0">
              <a:lnSpc>
                <a:spcPct val="100000"/>
              </a:lnSpc>
              <a:buNone/>
            </a:pPr>
            <a:r>
              <a:rPr b="1" lang="en-US" sz="4400" spc="-1" strike="noStrike">
                <a:solidFill>
                  <a:srgbClr val="464646"/>
                </a:solidFill>
                <a:latin typeface="Lucida Sans Unicode"/>
              </a:rPr>
              <a:t>Digital Logic</a:t>
            </a: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Rectangle 4"/>
          <p:cNvSpPr/>
          <p:nvPr/>
        </p:nvSpPr>
        <p:spPr>
          <a:xfrm>
            <a:off x="743040" y="6248520"/>
            <a:ext cx="206352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ctr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Rectangle 5"/>
          <p:cNvSpPr/>
          <p:nvPr/>
        </p:nvSpPr>
        <p:spPr>
          <a:xfrm>
            <a:off x="3384720" y="6248520"/>
            <a:ext cx="313668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ctr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TextBox 9"/>
          <p:cNvSpPr/>
          <p:nvPr/>
        </p:nvSpPr>
        <p:spPr>
          <a:xfrm>
            <a:off x="1089000" y="4749120"/>
            <a:ext cx="2592720" cy="28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>
              <a:lnSpc>
                <a:spcPct val="90000"/>
              </a:lnSpc>
              <a:spcBef>
                <a:spcPts val="420"/>
              </a:spcBef>
            </a:pPr>
            <a:r>
              <a:rPr b="1" lang="en-GB" sz="1400" spc="-1" strike="noStrike">
                <a:solidFill>
                  <a:srgbClr val="000000"/>
                </a:solidFill>
                <a:latin typeface="Arial"/>
              </a:rPr>
              <a:t>Analogy Circuit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56" name="Picture 2" descr=""/>
          <p:cNvPicPr/>
          <p:nvPr/>
        </p:nvPicPr>
        <p:blipFill>
          <a:blip r:embed="rId1"/>
          <a:stretch/>
        </p:blipFill>
        <p:spPr>
          <a:xfrm>
            <a:off x="1136520" y="5067720"/>
            <a:ext cx="2880000" cy="930600"/>
          </a:xfrm>
          <a:prstGeom prst="rect">
            <a:avLst/>
          </a:prstGeom>
          <a:ln w="0">
            <a:noFill/>
          </a:ln>
        </p:spPr>
      </p:pic>
      <p:pic>
        <p:nvPicPr>
          <p:cNvPr id="157" name="Picture 3" descr=""/>
          <p:cNvPicPr/>
          <p:nvPr/>
        </p:nvPicPr>
        <p:blipFill>
          <a:blip r:embed="rId2"/>
          <a:stretch/>
        </p:blipFill>
        <p:spPr>
          <a:xfrm>
            <a:off x="2577600" y="1720080"/>
            <a:ext cx="4750920" cy="2814120"/>
          </a:xfrm>
          <a:prstGeom prst="rect">
            <a:avLst/>
          </a:prstGeom>
          <a:ln w="0">
            <a:noFill/>
          </a:ln>
        </p:spPr>
      </p:pic>
      <p:pic>
        <p:nvPicPr>
          <p:cNvPr id="158" name="Picture 7" descr=""/>
          <p:cNvPicPr/>
          <p:nvPr/>
        </p:nvPicPr>
        <p:blipFill>
          <a:blip r:embed="rId3"/>
          <a:stretch/>
        </p:blipFill>
        <p:spPr>
          <a:xfrm>
            <a:off x="5763240" y="4892040"/>
            <a:ext cx="2285640" cy="13618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37" dur="indefinite" restart="never" nodeType="tmRoot">
          <p:childTnLst>
            <p:seq>
              <p:cTn id="138" dur="indefinite" nodeType="mainSeq">
                <p:childTnLst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nodeType="click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143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nodeType="click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148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nodeType="with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151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nodeType="click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156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992520" y="1340640"/>
            <a:ext cx="7272360" cy="482400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marL="285840" indent="-285840">
              <a:lnSpc>
                <a:spcPct val="100000"/>
              </a:lnSpc>
              <a:spcBef>
                <a:spcPts val="1599"/>
              </a:spcBef>
              <a:buClr>
                <a:srgbClr val="2da2bf"/>
              </a:buClr>
              <a:buSzPct val="68000"/>
              <a:buFont typeface="Wingdings 3" charset="2"/>
              <a:buChar char=""/>
            </a:pPr>
            <a:r>
              <a:rPr b="0" lang="en-US" sz="1600" spc="-1" strike="noStrike">
                <a:solidFill>
                  <a:srgbClr val="000000"/>
                </a:solidFill>
                <a:latin typeface="Lucida Sans Unicode"/>
              </a:rPr>
              <a:t>Exclusive NOT Gate (inverter) (P6)</a:t>
            </a:r>
            <a:endParaRPr b="0" lang="en-US" sz="1600" spc="-1" strike="noStrike">
              <a:solidFill>
                <a:srgbClr val="000000"/>
              </a:solidFill>
              <a:latin typeface="Lucida Sans Unicode"/>
            </a:endParaRPr>
          </a:p>
          <a:p>
            <a:pPr indent="0">
              <a:lnSpc>
                <a:spcPct val="100000"/>
              </a:lnSpc>
              <a:spcBef>
                <a:spcPts val="1001"/>
              </a:spcBef>
              <a:buNone/>
            </a:pPr>
            <a:endParaRPr b="0" lang="en-US" sz="10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ftr" idx="22"/>
          </p:nvPr>
        </p:nvSpPr>
        <p:spPr>
          <a:xfrm>
            <a:off x="4745160" y="6408720"/>
            <a:ext cx="254592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1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r>
              <a:rPr b="1" lang="en-US" sz="1000" spc="-1" strike="noStrike">
                <a:solidFill>
                  <a:srgbClr val="000000"/>
                </a:solidFill>
                <a:latin typeface="Arial"/>
              </a:rPr>
              <a:t>Signals and Systems 2</a:t>
            </a:r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61" name="PlaceHolder 3"/>
          <p:cNvSpPr>
            <a:spLocks noGrp="1"/>
          </p:cNvSpPr>
          <p:nvPr>
            <p:ph type="sldNum" idx="23"/>
          </p:nvPr>
        </p:nvSpPr>
        <p:spPr>
          <a:xfrm>
            <a:off x="9367920" y="6408720"/>
            <a:ext cx="39636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0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fld id="{E2D4AE41-FA05-4FD7-91E8-78F25DFB38DF}" type="slidenum">
              <a:rPr b="0" lang="en-US" sz="10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62" name="PlaceHolder 4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ctr">
            <a:noAutofit/>
          </a:bodyPr>
          <a:p>
            <a:pPr indent="0">
              <a:lnSpc>
                <a:spcPct val="100000"/>
              </a:lnSpc>
              <a:buNone/>
            </a:pPr>
            <a:r>
              <a:rPr b="1" lang="en-US" sz="4400" spc="-1" strike="noStrike">
                <a:solidFill>
                  <a:srgbClr val="464646"/>
                </a:solidFill>
                <a:latin typeface="Lucida Sans Unicode"/>
              </a:rPr>
              <a:t>Digital Logic</a:t>
            </a: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Rectangle 4"/>
          <p:cNvSpPr/>
          <p:nvPr/>
        </p:nvSpPr>
        <p:spPr>
          <a:xfrm>
            <a:off x="743040" y="6248520"/>
            <a:ext cx="206352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ctr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Rectangle 5"/>
          <p:cNvSpPr/>
          <p:nvPr/>
        </p:nvSpPr>
        <p:spPr>
          <a:xfrm>
            <a:off x="3384720" y="6248520"/>
            <a:ext cx="313668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ctr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TextBox 9"/>
          <p:cNvSpPr/>
          <p:nvPr/>
        </p:nvSpPr>
        <p:spPr>
          <a:xfrm>
            <a:off x="1089000" y="4749120"/>
            <a:ext cx="2592720" cy="28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t">
            <a:spAutoFit/>
          </a:bodyPr>
          <a:p>
            <a:pPr>
              <a:lnSpc>
                <a:spcPct val="90000"/>
              </a:lnSpc>
              <a:spcBef>
                <a:spcPts val="420"/>
              </a:spcBef>
            </a:pPr>
            <a:r>
              <a:rPr b="1" lang="en-GB" sz="1400" spc="-1" strike="noStrike">
                <a:solidFill>
                  <a:srgbClr val="000000"/>
                </a:solidFill>
                <a:latin typeface="Arial"/>
              </a:rPr>
              <a:t>Analogy Circuit</a:t>
            </a:r>
            <a:endParaRPr b="0" lang="en-GB" sz="14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66" name="Picture 1" descr=""/>
          <p:cNvPicPr/>
          <p:nvPr/>
        </p:nvPicPr>
        <p:blipFill>
          <a:blip r:embed="rId1"/>
          <a:stretch/>
        </p:blipFill>
        <p:spPr>
          <a:xfrm>
            <a:off x="2016720" y="2007360"/>
            <a:ext cx="5384160" cy="2265120"/>
          </a:xfrm>
          <a:prstGeom prst="rect">
            <a:avLst/>
          </a:prstGeom>
          <a:ln w="0">
            <a:noFill/>
          </a:ln>
        </p:spPr>
      </p:pic>
      <p:pic>
        <p:nvPicPr>
          <p:cNvPr id="167" name="Picture 4" descr=""/>
          <p:cNvPicPr/>
          <p:nvPr/>
        </p:nvPicPr>
        <p:blipFill>
          <a:blip r:embed="rId2"/>
          <a:stretch/>
        </p:blipFill>
        <p:spPr>
          <a:xfrm>
            <a:off x="1352520" y="5090040"/>
            <a:ext cx="2209320" cy="1074960"/>
          </a:xfrm>
          <a:prstGeom prst="rect">
            <a:avLst/>
          </a:prstGeom>
          <a:ln w="0">
            <a:noFill/>
          </a:ln>
        </p:spPr>
      </p:pic>
      <p:pic>
        <p:nvPicPr>
          <p:cNvPr id="168" name="Picture 5" descr=""/>
          <p:cNvPicPr/>
          <p:nvPr/>
        </p:nvPicPr>
        <p:blipFill>
          <a:blip r:embed="rId3"/>
          <a:stretch/>
        </p:blipFill>
        <p:spPr>
          <a:xfrm>
            <a:off x="5601240" y="5026680"/>
            <a:ext cx="2304720" cy="104724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57" dur="indefinite" restart="never" nodeType="tmRoot">
          <p:childTnLst>
            <p:seq>
              <p:cTn id="158" dur="indefinite" nodeType="mainSeq">
                <p:childTnLst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nodeType="click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163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nodeType="click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168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9" nodeType="with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171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nodeType="click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176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992520" y="1340640"/>
            <a:ext cx="7272360" cy="482400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marL="285840" indent="-285840">
              <a:lnSpc>
                <a:spcPct val="100000"/>
              </a:lnSpc>
              <a:spcBef>
                <a:spcPts val="1599"/>
              </a:spcBef>
              <a:buClr>
                <a:srgbClr val="2da2bf"/>
              </a:buClr>
              <a:buSzPct val="68000"/>
              <a:buFont typeface="Wingdings 3" charset="2"/>
              <a:buChar char=""/>
            </a:pPr>
            <a:r>
              <a:rPr b="0" lang="en-US" sz="1600" spc="-1" strike="noStrike">
                <a:solidFill>
                  <a:srgbClr val="000000"/>
                </a:solidFill>
                <a:latin typeface="Lucida Sans Unicode"/>
              </a:rPr>
              <a:t>JK Type Flipflop(P7)</a:t>
            </a:r>
            <a:endParaRPr b="0" lang="en-US" sz="1600" spc="-1" strike="noStrike">
              <a:solidFill>
                <a:srgbClr val="000000"/>
              </a:solidFill>
              <a:latin typeface="Lucida Sans Unicode"/>
            </a:endParaRPr>
          </a:p>
          <a:p>
            <a:pPr indent="0">
              <a:lnSpc>
                <a:spcPct val="100000"/>
              </a:lnSpc>
              <a:spcBef>
                <a:spcPts val="1001"/>
              </a:spcBef>
              <a:buNone/>
            </a:pPr>
            <a:endParaRPr b="0" lang="en-US" sz="10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ftr" idx="24"/>
          </p:nvPr>
        </p:nvSpPr>
        <p:spPr>
          <a:xfrm>
            <a:off x="4745160" y="6408720"/>
            <a:ext cx="254592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1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r>
              <a:rPr b="1" lang="en-US" sz="1000" spc="-1" strike="noStrike">
                <a:solidFill>
                  <a:srgbClr val="000000"/>
                </a:solidFill>
                <a:latin typeface="Arial"/>
              </a:rPr>
              <a:t>Signals and Systems 2</a:t>
            </a:r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71" name="PlaceHolder 3"/>
          <p:cNvSpPr>
            <a:spLocks noGrp="1"/>
          </p:cNvSpPr>
          <p:nvPr>
            <p:ph type="sldNum" idx="25"/>
          </p:nvPr>
        </p:nvSpPr>
        <p:spPr>
          <a:xfrm>
            <a:off x="9367920" y="6408720"/>
            <a:ext cx="39636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0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fld id="{ECBA9BBE-FAAC-47D2-9CFF-570FBD71B221}" type="slidenum">
              <a:rPr b="0" lang="en-US" sz="10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72" name="PlaceHolder 4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ctr">
            <a:noAutofit/>
          </a:bodyPr>
          <a:p>
            <a:pPr indent="0">
              <a:lnSpc>
                <a:spcPct val="100000"/>
              </a:lnSpc>
              <a:buNone/>
            </a:pPr>
            <a:r>
              <a:rPr b="1" lang="en-US" sz="4400" spc="-1" strike="noStrike">
                <a:solidFill>
                  <a:srgbClr val="464646"/>
                </a:solidFill>
                <a:latin typeface="Lucida Sans Unicode"/>
              </a:rPr>
              <a:t>Digital Logic</a:t>
            </a: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Rectangle 4"/>
          <p:cNvSpPr/>
          <p:nvPr/>
        </p:nvSpPr>
        <p:spPr>
          <a:xfrm>
            <a:off x="743040" y="6248520"/>
            <a:ext cx="206352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ctr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Rectangle 5"/>
          <p:cNvSpPr/>
          <p:nvPr/>
        </p:nvSpPr>
        <p:spPr>
          <a:xfrm>
            <a:off x="3384720" y="6248520"/>
            <a:ext cx="313668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ctr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75" name="Picture 6" descr=""/>
          <p:cNvPicPr/>
          <p:nvPr/>
        </p:nvPicPr>
        <p:blipFill>
          <a:blip r:embed="rId1"/>
          <a:stretch/>
        </p:blipFill>
        <p:spPr>
          <a:xfrm>
            <a:off x="6598800" y="4928400"/>
            <a:ext cx="2314080" cy="1399680"/>
          </a:xfrm>
          <a:prstGeom prst="rect">
            <a:avLst/>
          </a:prstGeom>
          <a:ln w="0">
            <a:noFill/>
          </a:ln>
        </p:spPr>
      </p:pic>
      <p:pic>
        <p:nvPicPr>
          <p:cNvPr id="176" name="Picture 7" descr=""/>
          <p:cNvPicPr/>
          <p:nvPr/>
        </p:nvPicPr>
        <p:blipFill>
          <a:blip r:embed="rId2"/>
          <a:stretch/>
        </p:blipFill>
        <p:spPr>
          <a:xfrm>
            <a:off x="830520" y="1708200"/>
            <a:ext cx="5690880" cy="38638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77" dur="indefinite" restart="never" nodeType="tmRoot">
          <p:childTnLst>
            <p:seq>
              <p:cTn id="178" dur="indefinite" nodeType="mainSeq">
                <p:childTnLst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nodeType="click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183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nodeType="click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188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PlaceHolder 1"/>
          <p:cNvSpPr>
            <a:spLocks noGrp="1"/>
          </p:cNvSpPr>
          <p:nvPr>
            <p:ph/>
          </p:nvPr>
        </p:nvSpPr>
        <p:spPr>
          <a:xfrm>
            <a:off x="992520" y="1340640"/>
            <a:ext cx="7272360" cy="482400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marL="285840" indent="-285840">
              <a:lnSpc>
                <a:spcPct val="100000"/>
              </a:lnSpc>
              <a:spcBef>
                <a:spcPts val="1599"/>
              </a:spcBef>
              <a:buClr>
                <a:srgbClr val="2da2bf"/>
              </a:buClr>
              <a:buSzPct val="68000"/>
              <a:buFont typeface="Wingdings 3" charset="2"/>
              <a:buChar char=""/>
            </a:pPr>
            <a:r>
              <a:rPr b="0" lang="en-US" sz="1600" spc="-1" strike="noStrike">
                <a:solidFill>
                  <a:srgbClr val="000000"/>
                </a:solidFill>
                <a:latin typeface="Lucida Sans Unicode"/>
              </a:rPr>
              <a:t>D Type Flipflop(P8)</a:t>
            </a:r>
            <a:endParaRPr b="0" lang="en-US" sz="1600" spc="-1" strike="noStrike">
              <a:solidFill>
                <a:srgbClr val="000000"/>
              </a:solidFill>
              <a:latin typeface="Lucida Sans Unicode"/>
            </a:endParaRPr>
          </a:p>
          <a:p>
            <a:pPr indent="0">
              <a:lnSpc>
                <a:spcPct val="100000"/>
              </a:lnSpc>
              <a:spcBef>
                <a:spcPts val="1001"/>
              </a:spcBef>
              <a:buNone/>
            </a:pPr>
            <a:endParaRPr b="0" lang="en-US" sz="10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178" name="PlaceHolder 2"/>
          <p:cNvSpPr>
            <a:spLocks noGrp="1"/>
          </p:cNvSpPr>
          <p:nvPr>
            <p:ph type="ftr" idx="26"/>
          </p:nvPr>
        </p:nvSpPr>
        <p:spPr>
          <a:xfrm>
            <a:off x="4745160" y="6408720"/>
            <a:ext cx="254592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1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r>
              <a:rPr b="1" lang="en-US" sz="1000" spc="-1" strike="noStrike">
                <a:solidFill>
                  <a:srgbClr val="000000"/>
                </a:solidFill>
                <a:latin typeface="Arial"/>
              </a:rPr>
              <a:t>Signals and Systems 2</a:t>
            </a:r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79" name="PlaceHolder 3"/>
          <p:cNvSpPr>
            <a:spLocks noGrp="1"/>
          </p:cNvSpPr>
          <p:nvPr>
            <p:ph type="sldNum" idx="27"/>
          </p:nvPr>
        </p:nvSpPr>
        <p:spPr>
          <a:xfrm>
            <a:off x="9367920" y="6408720"/>
            <a:ext cx="39636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0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fld id="{5C9E3A98-B3F0-454E-831D-C4C12DDFED7F}" type="slidenum">
              <a:rPr b="0" lang="en-US" sz="10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80" name="PlaceHolder 4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ctr">
            <a:noAutofit/>
          </a:bodyPr>
          <a:p>
            <a:pPr indent="0">
              <a:lnSpc>
                <a:spcPct val="100000"/>
              </a:lnSpc>
              <a:buNone/>
            </a:pPr>
            <a:r>
              <a:rPr b="1" lang="en-US" sz="4400" spc="-1" strike="noStrike">
                <a:solidFill>
                  <a:srgbClr val="464646"/>
                </a:solidFill>
                <a:latin typeface="Lucida Sans Unicode"/>
              </a:rPr>
              <a:t>Digital Logic</a:t>
            </a: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Rectangle 4"/>
          <p:cNvSpPr/>
          <p:nvPr/>
        </p:nvSpPr>
        <p:spPr>
          <a:xfrm>
            <a:off x="743040" y="6248520"/>
            <a:ext cx="206352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ctr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Rectangle 5"/>
          <p:cNvSpPr/>
          <p:nvPr/>
        </p:nvSpPr>
        <p:spPr>
          <a:xfrm>
            <a:off x="3384720" y="6248520"/>
            <a:ext cx="313668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ctr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83" name="Picture 1" descr=""/>
          <p:cNvPicPr/>
          <p:nvPr/>
        </p:nvPicPr>
        <p:blipFill>
          <a:blip r:embed="rId1"/>
          <a:stretch/>
        </p:blipFill>
        <p:spPr>
          <a:xfrm>
            <a:off x="1020240" y="1782360"/>
            <a:ext cx="5578200" cy="3292560"/>
          </a:xfrm>
          <a:prstGeom prst="rect">
            <a:avLst/>
          </a:prstGeom>
          <a:ln w="0">
            <a:noFill/>
          </a:ln>
        </p:spPr>
      </p:pic>
      <p:pic>
        <p:nvPicPr>
          <p:cNvPr id="184" name="Picture 3" descr=""/>
          <p:cNvPicPr/>
          <p:nvPr/>
        </p:nvPicPr>
        <p:blipFill>
          <a:blip r:embed="rId2"/>
          <a:stretch/>
        </p:blipFill>
        <p:spPr>
          <a:xfrm>
            <a:off x="6174000" y="5154120"/>
            <a:ext cx="2476080" cy="117108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89" dur="indefinite" restart="never" nodeType="tmRoot">
          <p:childTnLst>
            <p:seq>
              <p:cTn id="190" dur="indefinite" nodeType="mainSeq">
                <p:childTnLst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nodeType="click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195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nodeType="click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200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PlaceHolder 1"/>
          <p:cNvSpPr>
            <a:spLocks noGrp="1"/>
          </p:cNvSpPr>
          <p:nvPr>
            <p:ph/>
          </p:nvPr>
        </p:nvSpPr>
        <p:spPr>
          <a:xfrm>
            <a:off x="992520" y="1340640"/>
            <a:ext cx="7272360" cy="482400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marL="285840" indent="-285840">
              <a:lnSpc>
                <a:spcPct val="100000"/>
              </a:lnSpc>
              <a:spcBef>
                <a:spcPts val="1599"/>
              </a:spcBef>
              <a:buClr>
                <a:srgbClr val="2da2bf"/>
              </a:buClr>
              <a:buSzPct val="68000"/>
              <a:buFont typeface="Wingdings 3" charset="2"/>
              <a:buChar char=""/>
            </a:pPr>
            <a:r>
              <a:rPr b="0" lang="en-US" sz="1600" spc="-1" strike="noStrike">
                <a:solidFill>
                  <a:srgbClr val="000000"/>
                </a:solidFill>
                <a:latin typeface="Lucida Sans Unicode"/>
              </a:rPr>
              <a:t>4 bit serial-serial shift register with reset (P9)</a:t>
            </a:r>
            <a:endParaRPr b="0" lang="en-US" sz="1600" spc="-1" strike="noStrike">
              <a:solidFill>
                <a:srgbClr val="000000"/>
              </a:solidFill>
              <a:latin typeface="Lucida Sans Unicode"/>
            </a:endParaRPr>
          </a:p>
          <a:p>
            <a:pPr indent="0">
              <a:lnSpc>
                <a:spcPct val="100000"/>
              </a:lnSpc>
              <a:spcBef>
                <a:spcPts val="1001"/>
              </a:spcBef>
              <a:buNone/>
            </a:pPr>
            <a:endParaRPr b="0" lang="en-US" sz="10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186" name="PlaceHolder 2"/>
          <p:cNvSpPr>
            <a:spLocks noGrp="1"/>
          </p:cNvSpPr>
          <p:nvPr>
            <p:ph type="ftr" idx="28"/>
          </p:nvPr>
        </p:nvSpPr>
        <p:spPr>
          <a:xfrm>
            <a:off x="4745160" y="6408720"/>
            <a:ext cx="254592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1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r>
              <a:rPr b="1" lang="en-US" sz="1000" spc="-1" strike="noStrike">
                <a:solidFill>
                  <a:srgbClr val="000000"/>
                </a:solidFill>
                <a:latin typeface="Arial"/>
              </a:rPr>
              <a:t>Signals and Systems 2</a:t>
            </a:r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87" name="PlaceHolder 3"/>
          <p:cNvSpPr>
            <a:spLocks noGrp="1"/>
          </p:cNvSpPr>
          <p:nvPr>
            <p:ph type="sldNum" idx="29"/>
          </p:nvPr>
        </p:nvSpPr>
        <p:spPr>
          <a:xfrm>
            <a:off x="9367920" y="6408720"/>
            <a:ext cx="39636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0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fld id="{0D50A974-B12F-4F25-BC21-91AEFB6DBDEA}" type="slidenum">
              <a:rPr b="0" lang="en-US" sz="10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88" name="PlaceHolder 4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ctr">
            <a:noAutofit/>
          </a:bodyPr>
          <a:p>
            <a:pPr indent="0">
              <a:lnSpc>
                <a:spcPct val="100000"/>
              </a:lnSpc>
              <a:buNone/>
            </a:pPr>
            <a:r>
              <a:rPr b="1" lang="en-US" sz="4400" spc="-1" strike="noStrike">
                <a:solidFill>
                  <a:srgbClr val="464646"/>
                </a:solidFill>
                <a:latin typeface="Lucida Sans Unicode"/>
              </a:rPr>
              <a:t>Digital Logic</a:t>
            </a: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Rectangle 4"/>
          <p:cNvSpPr/>
          <p:nvPr/>
        </p:nvSpPr>
        <p:spPr>
          <a:xfrm>
            <a:off x="743040" y="6248520"/>
            <a:ext cx="206352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ctr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Rectangle 5"/>
          <p:cNvSpPr/>
          <p:nvPr/>
        </p:nvSpPr>
        <p:spPr>
          <a:xfrm>
            <a:off x="3384720" y="6248520"/>
            <a:ext cx="313668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ctr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91" name="Picture 2" descr=""/>
          <p:cNvPicPr/>
          <p:nvPr/>
        </p:nvPicPr>
        <p:blipFill>
          <a:blip r:embed="rId1"/>
          <a:stretch/>
        </p:blipFill>
        <p:spPr>
          <a:xfrm>
            <a:off x="881280" y="1946520"/>
            <a:ext cx="7494840" cy="278640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201" dur="indefinite" restart="never" nodeType="tmRoot">
          <p:childTnLst>
            <p:seq>
              <p:cTn id="202" dur="indefinite" nodeType="mainSeq">
                <p:childTnLst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nodeType="click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207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PlaceHolder 1"/>
          <p:cNvSpPr>
            <a:spLocks noGrp="1"/>
          </p:cNvSpPr>
          <p:nvPr>
            <p:ph/>
          </p:nvPr>
        </p:nvSpPr>
        <p:spPr>
          <a:xfrm>
            <a:off x="992520" y="1340640"/>
            <a:ext cx="7272360" cy="482400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marL="285840" indent="-285840">
              <a:lnSpc>
                <a:spcPct val="100000"/>
              </a:lnSpc>
              <a:spcBef>
                <a:spcPts val="1599"/>
              </a:spcBef>
              <a:buClr>
                <a:srgbClr val="2da2bf"/>
              </a:buClr>
              <a:buSzPct val="68000"/>
              <a:buFont typeface="Wingdings 3" charset="2"/>
              <a:buChar char=""/>
            </a:pPr>
            <a:r>
              <a:rPr b="0" lang="en-US" sz="1600" spc="-1" strike="noStrike">
                <a:solidFill>
                  <a:srgbClr val="000000"/>
                </a:solidFill>
                <a:latin typeface="Lucida Sans Unicode"/>
              </a:rPr>
              <a:t>4 bit serial-serial shift register with set/reset (P10)</a:t>
            </a:r>
            <a:endParaRPr b="0" lang="en-US" sz="1600" spc="-1" strike="noStrike">
              <a:solidFill>
                <a:srgbClr val="000000"/>
              </a:solidFill>
              <a:latin typeface="Lucida Sans Unicode"/>
            </a:endParaRPr>
          </a:p>
          <a:p>
            <a:pPr indent="0">
              <a:lnSpc>
                <a:spcPct val="100000"/>
              </a:lnSpc>
              <a:spcBef>
                <a:spcPts val="1001"/>
              </a:spcBef>
              <a:buNone/>
            </a:pPr>
            <a:endParaRPr b="0" lang="en-US" sz="10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193" name="PlaceHolder 2"/>
          <p:cNvSpPr>
            <a:spLocks noGrp="1"/>
          </p:cNvSpPr>
          <p:nvPr>
            <p:ph type="ftr" idx="30"/>
          </p:nvPr>
        </p:nvSpPr>
        <p:spPr>
          <a:xfrm>
            <a:off x="4745160" y="6408720"/>
            <a:ext cx="254592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1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r>
              <a:rPr b="1" lang="en-US" sz="1000" spc="-1" strike="noStrike">
                <a:solidFill>
                  <a:srgbClr val="000000"/>
                </a:solidFill>
                <a:latin typeface="Arial"/>
              </a:rPr>
              <a:t>Signals and Systems 2</a:t>
            </a:r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94" name="PlaceHolder 3"/>
          <p:cNvSpPr>
            <a:spLocks noGrp="1"/>
          </p:cNvSpPr>
          <p:nvPr>
            <p:ph type="sldNum" idx="31"/>
          </p:nvPr>
        </p:nvSpPr>
        <p:spPr>
          <a:xfrm>
            <a:off x="9367920" y="6408720"/>
            <a:ext cx="39636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0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fld id="{80E16EBC-9D57-4AF9-8B0B-52F862C2EC80}" type="slidenum">
              <a:rPr b="0" lang="en-US" sz="10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95" name="PlaceHolder 4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ctr">
            <a:noAutofit/>
          </a:bodyPr>
          <a:p>
            <a:pPr indent="0">
              <a:lnSpc>
                <a:spcPct val="100000"/>
              </a:lnSpc>
              <a:buNone/>
            </a:pPr>
            <a:r>
              <a:rPr b="1" lang="en-US" sz="4400" spc="-1" strike="noStrike">
                <a:solidFill>
                  <a:srgbClr val="464646"/>
                </a:solidFill>
                <a:latin typeface="Lucida Sans Unicode"/>
              </a:rPr>
              <a:t>Digital Logic</a:t>
            </a: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Rectangle 4"/>
          <p:cNvSpPr/>
          <p:nvPr/>
        </p:nvSpPr>
        <p:spPr>
          <a:xfrm>
            <a:off x="743040" y="6248520"/>
            <a:ext cx="206352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ctr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Rectangle 5"/>
          <p:cNvSpPr/>
          <p:nvPr/>
        </p:nvSpPr>
        <p:spPr>
          <a:xfrm>
            <a:off x="3384720" y="6248520"/>
            <a:ext cx="313668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ctr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98" name="Picture 1" descr=""/>
          <p:cNvPicPr/>
          <p:nvPr/>
        </p:nvPicPr>
        <p:blipFill>
          <a:blip r:embed="rId1"/>
          <a:stretch/>
        </p:blipFill>
        <p:spPr>
          <a:xfrm>
            <a:off x="992520" y="1994040"/>
            <a:ext cx="7832880" cy="316332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208" dur="indefinite" restart="never" nodeType="tmRoot">
          <p:childTnLst>
            <p:seq>
              <p:cTn id="209" dur="indefinite" nodeType="mainSeq">
                <p:childTnLst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nodeType="click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214" dur="5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PlaceHolder 1"/>
          <p:cNvSpPr>
            <a:spLocks noGrp="1"/>
          </p:cNvSpPr>
          <p:nvPr>
            <p:ph/>
          </p:nvPr>
        </p:nvSpPr>
        <p:spPr>
          <a:xfrm>
            <a:off x="992520" y="1340640"/>
            <a:ext cx="7272360" cy="482400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indent="0">
              <a:lnSpc>
                <a:spcPct val="100000"/>
              </a:lnSpc>
              <a:spcBef>
                <a:spcPts val="1599"/>
              </a:spcBef>
              <a:buNone/>
              <a:tabLst>
                <a:tab algn="l" pos="0"/>
              </a:tabLst>
            </a:pPr>
            <a:r>
              <a:rPr b="0" lang="en-US" sz="1600" spc="-1" strike="noStrike">
                <a:solidFill>
                  <a:srgbClr val="000000"/>
                </a:solidFill>
                <a:latin typeface="Lucida Sans Unicode"/>
              </a:rPr>
              <a:t>4 bit serial-serial shift register with data 6 and 9 (P11)</a:t>
            </a:r>
            <a:endParaRPr b="0" lang="en-US" sz="1600" spc="-1" strike="noStrike">
              <a:solidFill>
                <a:srgbClr val="000000"/>
              </a:solidFill>
              <a:latin typeface="Lucida Sans Unicode"/>
            </a:endParaRPr>
          </a:p>
          <a:p>
            <a:pPr indent="0">
              <a:lnSpc>
                <a:spcPct val="100000"/>
              </a:lnSpc>
              <a:spcBef>
                <a:spcPts val="1001"/>
              </a:spcBef>
              <a:buNone/>
              <a:tabLst>
                <a:tab algn="l" pos="0"/>
              </a:tabLst>
            </a:pPr>
            <a:endParaRPr b="0" lang="en-US" sz="10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200" name="PlaceHolder 2"/>
          <p:cNvSpPr>
            <a:spLocks noGrp="1"/>
          </p:cNvSpPr>
          <p:nvPr>
            <p:ph type="ftr" idx="32"/>
          </p:nvPr>
        </p:nvSpPr>
        <p:spPr>
          <a:xfrm>
            <a:off x="4745160" y="6408720"/>
            <a:ext cx="254592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1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r>
              <a:rPr b="1" lang="en-US" sz="1000" spc="-1" strike="noStrike">
                <a:solidFill>
                  <a:srgbClr val="000000"/>
                </a:solidFill>
                <a:latin typeface="Arial"/>
              </a:rPr>
              <a:t>Signals and Systems 2</a:t>
            </a:r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01" name="PlaceHolder 3"/>
          <p:cNvSpPr>
            <a:spLocks noGrp="1"/>
          </p:cNvSpPr>
          <p:nvPr>
            <p:ph type="sldNum" idx="33"/>
          </p:nvPr>
        </p:nvSpPr>
        <p:spPr>
          <a:xfrm>
            <a:off x="9367920" y="6408720"/>
            <a:ext cx="39636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0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fld id="{E53BCB9C-6390-45E6-99D8-388886FB84BA}" type="slidenum">
              <a:rPr b="0" lang="en-US" sz="10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02" name="PlaceHolder 4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ctr">
            <a:noAutofit/>
          </a:bodyPr>
          <a:p>
            <a:pPr indent="0">
              <a:lnSpc>
                <a:spcPct val="100000"/>
              </a:lnSpc>
              <a:buNone/>
            </a:pPr>
            <a:r>
              <a:rPr b="1" lang="en-US" sz="4400" spc="-1" strike="noStrike">
                <a:solidFill>
                  <a:srgbClr val="464646"/>
                </a:solidFill>
                <a:latin typeface="Lucida Sans Unicode"/>
              </a:rPr>
              <a:t>Digital Logic</a:t>
            </a: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Rectangle 4"/>
          <p:cNvSpPr/>
          <p:nvPr/>
        </p:nvSpPr>
        <p:spPr>
          <a:xfrm>
            <a:off x="743040" y="6248520"/>
            <a:ext cx="206352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ctr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Rectangle 5"/>
          <p:cNvSpPr/>
          <p:nvPr/>
        </p:nvSpPr>
        <p:spPr>
          <a:xfrm>
            <a:off x="3384720" y="6248520"/>
            <a:ext cx="313668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ctr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05" name="Picture 2" descr=""/>
          <p:cNvPicPr/>
          <p:nvPr/>
        </p:nvPicPr>
        <p:blipFill>
          <a:blip r:embed="rId1"/>
          <a:stretch/>
        </p:blipFill>
        <p:spPr>
          <a:xfrm>
            <a:off x="803520" y="1917000"/>
            <a:ext cx="8469720" cy="336780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215" dur="indefinite" restart="never" nodeType="tmRoot">
          <p:childTnLst>
            <p:seq>
              <p:cTn id="216" dur="indefinite" nodeType="mainSeq">
                <p:childTnLst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nodeType="click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221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PlaceHolder 1"/>
          <p:cNvSpPr>
            <a:spLocks noGrp="1"/>
          </p:cNvSpPr>
          <p:nvPr>
            <p:ph/>
          </p:nvPr>
        </p:nvSpPr>
        <p:spPr>
          <a:xfrm>
            <a:off x="992520" y="1340640"/>
            <a:ext cx="7272360" cy="482400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t">
            <a:noAutofit/>
          </a:bodyPr>
          <a:p>
            <a:pPr indent="0">
              <a:lnSpc>
                <a:spcPct val="100000"/>
              </a:lnSpc>
              <a:spcBef>
                <a:spcPts val="1599"/>
              </a:spcBef>
              <a:buNone/>
              <a:tabLst>
                <a:tab algn="l" pos="0"/>
              </a:tabLst>
            </a:pPr>
            <a:r>
              <a:rPr b="0" lang="en-US" sz="1600" spc="-1" strike="noStrike">
                <a:solidFill>
                  <a:srgbClr val="000000"/>
                </a:solidFill>
                <a:latin typeface="Lucida Sans Unicode"/>
              </a:rPr>
              <a:t>8 bit serial-serial shift register with data 66 and 99 (P12)</a:t>
            </a:r>
            <a:endParaRPr b="0" lang="en-US" sz="1600" spc="-1" strike="noStrike">
              <a:solidFill>
                <a:srgbClr val="000000"/>
              </a:solidFill>
              <a:latin typeface="Lucida Sans Unicode"/>
            </a:endParaRPr>
          </a:p>
          <a:p>
            <a:pPr indent="0">
              <a:lnSpc>
                <a:spcPct val="100000"/>
              </a:lnSpc>
              <a:spcBef>
                <a:spcPts val="1001"/>
              </a:spcBef>
              <a:buNone/>
              <a:tabLst>
                <a:tab algn="l" pos="0"/>
              </a:tabLst>
            </a:pPr>
            <a:endParaRPr b="0" lang="en-US" sz="1000" spc="-1" strike="noStrike">
              <a:solidFill>
                <a:srgbClr val="000000"/>
              </a:solidFill>
              <a:latin typeface="Lucida Sans Unicode"/>
            </a:endParaRPr>
          </a:p>
        </p:txBody>
      </p:sp>
      <p:sp>
        <p:nvSpPr>
          <p:cNvPr id="207" name="PlaceHolder 2"/>
          <p:cNvSpPr>
            <a:spLocks noGrp="1"/>
          </p:cNvSpPr>
          <p:nvPr>
            <p:ph type="ftr" idx="34"/>
          </p:nvPr>
        </p:nvSpPr>
        <p:spPr>
          <a:xfrm>
            <a:off x="4745160" y="6408720"/>
            <a:ext cx="254592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1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r>
              <a:rPr b="1" lang="en-US" sz="1000" spc="-1" strike="noStrike">
                <a:solidFill>
                  <a:srgbClr val="000000"/>
                </a:solidFill>
                <a:latin typeface="Arial"/>
              </a:rPr>
              <a:t>Signals and Systems 2</a:t>
            </a:r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08" name="PlaceHolder 3"/>
          <p:cNvSpPr>
            <a:spLocks noGrp="1"/>
          </p:cNvSpPr>
          <p:nvPr>
            <p:ph type="sldNum" idx="35"/>
          </p:nvPr>
        </p:nvSpPr>
        <p:spPr>
          <a:xfrm>
            <a:off x="9367920" y="6408720"/>
            <a:ext cx="396360" cy="364680"/>
          </a:xfrm>
          <a:prstGeom prst="rect">
            <a:avLst/>
          </a:prstGeom>
          <a:noFill/>
          <a:ln w="0">
            <a:noFill/>
          </a:ln>
        </p:spPr>
        <p:txBody>
          <a:bodyPr numCol="1" spcCol="0" anchor="b">
            <a:noAutofit/>
          </a:bodyPr>
          <a:lstStyle>
            <a:lvl1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  <a:defRPr b="0" lang="en-US" sz="1000" spc="-1" strike="noStrike">
                <a:solidFill>
                  <a:srgbClr val="000000"/>
                </a:solidFill>
                <a:latin typeface="Arial"/>
              </a:defRPr>
            </a:lvl1pPr>
          </a:lstStyle>
          <a:p>
            <a:pPr marL="216000" indent="-216000" algn="r">
              <a:lnSpc>
                <a:spcPct val="90000"/>
              </a:lnSpc>
              <a:spcBef>
                <a:spcPts val="300"/>
              </a:spcBef>
              <a:buClr>
                <a:srgbClr val="000000"/>
              </a:buClr>
              <a:buSzPct val="75000"/>
              <a:buFont typeface="ZapfDingbats" charset="2"/>
              <a:buChar char=""/>
            </a:pPr>
            <a:fld id="{0D0E8035-5B24-4A71-87D8-D8A3C230A324}" type="slidenum">
              <a:rPr b="0" lang="en-US" sz="1000" spc="-1" strike="noStrike">
                <a:solidFill>
                  <a:srgbClr val="000000"/>
                </a:solidFill>
                <a:latin typeface="Arial"/>
              </a:rPr>
              <a:t>&lt;number&gt;</a:t>
            </a:fld>
            <a:endParaRPr b="0" lang="en-GB" sz="1000" spc="-1" strike="noStrike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09" name="PlaceHolder 4"/>
          <p:cNvSpPr>
            <a:spLocks noGrp="1"/>
          </p:cNvSpPr>
          <p:nvPr>
            <p:ph type="title"/>
          </p:nvPr>
        </p:nvSpPr>
        <p:spPr>
          <a:xfrm>
            <a:off x="495360" y="274680"/>
            <a:ext cx="8915040" cy="11426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ctr">
            <a:noAutofit/>
          </a:bodyPr>
          <a:p>
            <a:pPr indent="0">
              <a:lnSpc>
                <a:spcPct val="100000"/>
              </a:lnSpc>
              <a:buNone/>
            </a:pPr>
            <a:r>
              <a:rPr b="1" lang="en-US" sz="4400" spc="-1" strike="noStrike">
                <a:solidFill>
                  <a:srgbClr val="464646"/>
                </a:solidFill>
                <a:latin typeface="Lucida Sans Unicode"/>
              </a:rPr>
              <a:t>Digital Logic</a:t>
            </a:r>
            <a:endParaRPr b="0" lang="en-US" sz="4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Rectangle 4"/>
          <p:cNvSpPr/>
          <p:nvPr/>
        </p:nvSpPr>
        <p:spPr>
          <a:xfrm>
            <a:off x="743040" y="6248520"/>
            <a:ext cx="206352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ctr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Rectangle 5"/>
          <p:cNvSpPr/>
          <p:nvPr/>
        </p:nvSpPr>
        <p:spPr>
          <a:xfrm>
            <a:off x="3384720" y="6248520"/>
            <a:ext cx="313668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wrap="none" lIns="90000" rIns="90000" tIns="45000" bIns="45000" anchor="ctr">
            <a:noAutofit/>
          </a:bodyPr>
          <a:p>
            <a:pPr>
              <a:lnSpc>
                <a:spcPct val="90000"/>
              </a:lnSpc>
              <a:spcBef>
                <a:spcPts val="720"/>
              </a:spcBef>
            </a:pPr>
            <a:endParaRPr b="1" lang="en-GB" sz="2400" spc="-1" strike="noStrike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12" name="Picture 1" descr=""/>
          <p:cNvPicPr/>
          <p:nvPr/>
        </p:nvPicPr>
        <p:blipFill>
          <a:blip r:embed="rId1"/>
          <a:stretch/>
        </p:blipFill>
        <p:spPr>
          <a:xfrm>
            <a:off x="292680" y="2421000"/>
            <a:ext cx="9273240" cy="219780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222" dur="indefinite" restart="never" nodeType="tmRoot">
          <p:childTnLst>
            <p:seq>
              <p:cTn id="223" dur="indefinite" nodeType="mainSeq">
                <p:childTnLst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nodeType="clickEffect" fill="hold" presetClass="entr" presetID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id="228" dur="5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Concourse">
  <a:themeElements>
    <a:clrScheme name="Concourse">
      <a:dk1>
        <a:srgbClr val="000000"/>
      </a:dk1>
      <a:lt1>
        <a:srgbClr val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12700" cap="flat" cmpd="sng" algn="ctr">
          <a:solidFill>
            <a:schemeClr val="phClr"/>
          </a:solidFill>
          <a:prstDash val="solid"/>
          <a:miter/>
        </a:ln>
        <a:ln w="1905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Concourse">
  <a:themeElements>
    <a:clrScheme name="Concourse">
      <a:dk1>
        <a:srgbClr val="000000"/>
      </a:dk1>
      <a:lt1>
        <a:srgbClr val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12700" cap="flat" cmpd="sng" algn="ctr">
          <a:solidFill>
            <a:schemeClr val="phClr"/>
          </a:solidFill>
          <a:prstDash val="solid"/>
          <a:miter/>
        </a:ln>
        <a:ln w="1905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12700" cap="flat" cmpd="sng" algn="ctr">
          <a:solidFill>
            <a:schemeClr val="phClr"/>
          </a:solidFill>
          <a:prstDash val="solid"/>
          <a:miter/>
        </a:ln>
        <a:ln w="1905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1740</TotalTime>
  <Application>LibreOffice/7.5.3.2$Windows_X86_64 LibreOffice_project/9f56dff12ba03b9acd7730a5a481eea045e468f3</Application>
  <AppVersion>15.0000</AppVersion>
  <Words>2206</Words>
  <Paragraphs>211</Paragraphs>
  <Company>SIHE</Company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1999-06-17T21:20:35Z</dcterms:created>
  <dc:creator>Ian Wells</dc:creator>
  <dc:description/>
  <dc:language>en-GB</dc:language>
  <cp:lastModifiedBy/>
  <dcterms:modified xsi:type="dcterms:W3CDTF">2023-06-06T08:07:14Z</dcterms:modified>
  <cp:revision>101</cp:revision>
  <dc:subject/>
  <dc:title>VHDL Lecture 2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BackColor">
    <vt:i4>15132390</vt:i4>
  </property>
  <property fmtid="{D5CDD505-2E9C-101B-9397-08002B2CF9AE}" pid="3" name="ButtonType">
    <vt:i4>3</vt:i4>
  </property>
  <property fmtid="{D5CDD505-2E9C-101B-9397-08002B2CF9AE}" pid="4" name="Compression">
    <vt:i4>50</vt:i4>
  </property>
  <property fmtid="{D5CDD505-2E9C-101B-9397-08002B2CF9AE}" pid="5" name="DownloadIEButton">
    <vt:bool>0</vt:bool>
  </property>
  <property fmtid="{D5CDD505-2E9C-101B-9397-08002B2CF9AE}" pid="6" name="DownloadOriginal">
    <vt:bool>1</vt:bool>
  </property>
  <property fmtid="{D5CDD505-2E9C-101B-9397-08002B2CF9AE}" pid="7" name="GraphicType">
    <vt:i4>2</vt:i4>
  </property>
  <property fmtid="{D5CDD505-2E9C-101B-9397-08002B2CF9AE}" pid="8" name="HomePage">
    <vt:lpwstr>http://saturn.vcu.edu/~rhklenke</vt:lpwstr>
  </property>
  <property fmtid="{D5CDD505-2E9C-101B-9397-08002B2CF9AE}" pid="9" name="LinkColor">
    <vt:i4>16711782</vt:i4>
  </property>
  <property fmtid="{D5CDD505-2E9C-101B-9397-08002B2CF9AE}" pid="10" name="MailAddress">
    <vt:lpwstr>rhklenke@vcu.edu</vt:lpwstr>
  </property>
  <property fmtid="{D5CDD505-2E9C-101B-9397-08002B2CF9AE}" pid="11" name="NavBtnPos">
    <vt:i4>3</vt:i4>
  </property>
  <property fmtid="{D5CDD505-2E9C-101B-9397-08002B2CF9AE}" pid="12" name="Notes">
    <vt:i4>26</vt:i4>
  </property>
  <property fmtid="{D5CDD505-2E9C-101B-9397-08002B2CF9AE}" pid="13" name="Other">
    <vt:lpwstr/>
  </property>
  <property fmtid="{D5CDD505-2E9C-101B-9397-08002B2CF9AE}" pid="14" name="OutputDir">
    <vt:lpwstr>C:\usrs\rhklenke\Misc</vt:lpwstr>
  </property>
  <property fmtid="{D5CDD505-2E9C-101B-9397-08002B2CF9AE}" pid="15" name="PresentationFormat">
    <vt:lpwstr>A4 Paper (210x297 mm)</vt:lpwstr>
  </property>
  <property fmtid="{D5CDD505-2E9C-101B-9397-08002B2CF9AE}" pid="16" name="ScreenSize">
    <vt:i4>1</vt:i4>
  </property>
  <property fmtid="{D5CDD505-2E9C-101B-9397-08002B2CF9AE}" pid="17" name="ScreenUsage">
    <vt:i4>1</vt:i4>
  </property>
  <property fmtid="{D5CDD505-2E9C-101B-9397-08002B2CF9AE}" pid="18" name="ShowNotes">
    <vt:bool>1</vt:bool>
  </property>
  <property fmtid="{D5CDD505-2E9C-101B-9397-08002B2CF9AE}" pid="19" name="Slides">
    <vt:i4>26</vt:i4>
  </property>
  <property fmtid="{D5CDD505-2E9C-101B-9397-08002B2CF9AE}" pid="20" name="TemplateType">
    <vt:i4>1</vt:i4>
  </property>
  <property fmtid="{D5CDD505-2E9C-101B-9397-08002B2CF9AE}" pid="21" name="TextColor">
    <vt:i4>0</vt:i4>
  </property>
  <property fmtid="{D5CDD505-2E9C-101B-9397-08002B2CF9AE}" pid="22" name="TransparentButton">
    <vt:i4>0</vt:i4>
  </property>
  <property fmtid="{D5CDD505-2E9C-101B-9397-08002B2CF9AE}" pid="23" name="UseBrowserColor">
    <vt:bool>1</vt:bool>
  </property>
  <property fmtid="{D5CDD505-2E9C-101B-9397-08002B2CF9AE}" pid="24" name="VisitedColor">
    <vt:i4>10040268</vt:i4>
  </property>
</Properties>
</file>