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8A9B633-85D4-402F-8527-FAF5C2D348A1}" type="datetimeFigureOut">
              <a:rPr lang="en-GB" smtClean="0"/>
              <a:t>17/10/2011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AAB815A-1883-47E6-AE64-7F230E22E22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Public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John the Baptist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en-GB" dirty="0" smtClean="0"/>
              <a:t>Who is he 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" name="Picture 7" descr="johannes-ke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364088" y="1052736"/>
            <a:ext cx="2458393" cy="3941763"/>
          </a:xfrm>
          <a:prstGeom prst="rect">
            <a:avLst/>
          </a:prstGeom>
          <a:noFill/>
        </p:spPr>
      </p:pic>
      <p:pic>
        <p:nvPicPr>
          <p:cNvPr id="6" name="Picture 6" descr="John_Bapti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052736"/>
            <a:ext cx="3457575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u="sng" dirty="0" smtClean="0">
                <a:latin typeface="+mj-lt"/>
              </a:rPr>
              <a:t>John’s role : A prophet in the wilderness </a:t>
            </a:r>
            <a:r>
              <a:rPr lang="en-GB" sz="8000" u="sng" dirty="0" err="1" smtClean="0">
                <a:latin typeface="+mj-lt"/>
              </a:rPr>
              <a:t>Lk</a:t>
            </a:r>
            <a:r>
              <a:rPr lang="en-GB" sz="8000" u="sng" dirty="0" smtClean="0">
                <a:latin typeface="+mj-lt"/>
              </a:rPr>
              <a:t> 3.1-2</a:t>
            </a:r>
          </a:p>
          <a:p>
            <a:pPr>
              <a:buNone/>
            </a:pPr>
            <a:r>
              <a:rPr lang="en-GB" sz="7200" u="sng" dirty="0">
                <a:latin typeface="+mj-lt"/>
              </a:rPr>
              <a:t> </a:t>
            </a:r>
            <a:r>
              <a:rPr lang="en-GB" sz="7200" u="sng" dirty="0" smtClean="0">
                <a:latin typeface="+mj-lt"/>
              </a:rPr>
              <a:t>      </a:t>
            </a:r>
          </a:p>
          <a:p>
            <a:pPr>
              <a:buNone/>
            </a:pPr>
            <a:endParaRPr lang="en-GB" sz="3800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sz="7200" dirty="0" err="1" smtClean="0"/>
              <a:t>Jer</a:t>
            </a:r>
            <a:r>
              <a:rPr lang="en-GB" sz="7200" dirty="0" smtClean="0"/>
              <a:t> 1.1-3  </a:t>
            </a:r>
          </a:p>
          <a:p>
            <a:r>
              <a:rPr lang="en-US" sz="7200" dirty="0" smtClean="0"/>
              <a:t> The </a:t>
            </a:r>
            <a:r>
              <a:rPr lang="en-US" sz="7200" dirty="0"/>
              <a:t>words of Jeremiah son of </a:t>
            </a:r>
            <a:r>
              <a:rPr lang="en-US" sz="7200" dirty="0" err="1"/>
              <a:t>Hilkiah</a:t>
            </a:r>
            <a:r>
              <a:rPr lang="en-US" sz="7200" dirty="0"/>
              <a:t>, of the priests who were in </a:t>
            </a:r>
            <a:r>
              <a:rPr lang="en-US" sz="7200" dirty="0" err="1"/>
              <a:t>Anathoth</a:t>
            </a:r>
            <a:r>
              <a:rPr lang="en-US" sz="7200" dirty="0"/>
              <a:t> in the land of </a:t>
            </a:r>
            <a:r>
              <a:rPr lang="en-US" sz="7200" dirty="0" smtClean="0"/>
              <a:t>Benjamin,2 </a:t>
            </a:r>
            <a:r>
              <a:rPr lang="en-US" sz="7200" dirty="0"/>
              <a:t>to whom the word of the LORD came in the days of King Josiah son of </a:t>
            </a:r>
            <a:r>
              <a:rPr lang="en-US" sz="7200" dirty="0" err="1"/>
              <a:t>Amon</a:t>
            </a:r>
            <a:r>
              <a:rPr lang="en-US" sz="7200" dirty="0"/>
              <a:t> of Judah, in the thirteenth year of his </a:t>
            </a:r>
            <a:r>
              <a:rPr lang="en-US" sz="7200" dirty="0" smtClean="0"/>
              <a:t>reign.3 </a:t>
            </a:r>
            <a:r>
              <a:rPr lang="en-US" sz="7200" dirty="0"/>
              <a:t>It came also in the days of King </a:t>
            </a:r>
            <a:r>
              <a:rPr lang="en-US" sz="7200" dirty="0" err="1"/>
              <a:t>Jehoiakim</a:t>
            </a:r>
            <a:r>
              <a:rPr lang="en-US" sz="7200" dirty="0"/>
              <a:t> son of Josiah of Judah, and until the end of the eleventh year of King Zedekiah son of Josiah of Judah, until the captivity of Jerusalem in the fifth </a:t>
            </a:r>
            <a:r>
              <a:rPr lang="en-US" sz="7200" dirty="0" smtClean="0"/>
              <a:t>month.</a:t>
            </a:r>
          </a:p>
          <a:p>
            <a:endParaRPr lang="en-US" sz="7200" dirty="0"/>
          </a:p>
          <a:p>
            <a:pPr>
              <a:buNone/>
            </a:pPr>
            <a:endParaRPr lang="en-US" sz="7200" dirty="0" smtClean="0"/>
          </a:p>
          <a:p>
            <a:pPr>
              <a:buNone/>
            </a:pPr>
            <a:r>
              <a:rPr lang="en-US" sz="7200" dirty="0" smtClean="0"/>
              <a:t>	</a:t>
            </a:r>
            <a:r>
              <a:rPr lang="en-US" sz="7200" dirty="0" err="1" smtClean="0"/>
              <a:t>Ez</a:t>
            </a:r>
            <a:r>
              <a:rPr lang="en-US" sz="7200" dirty="0" smtClean="0"/>
              <a:t> 1.1-3</a:t>
            </a:r>
          </a:p>
          <a:p>
            <a:r>
              <a:rPr lang="en-US" sz="7200" dirty="0" smtClean="0"/>
              <a:t> </a:t>
            </a:r>
            <a:r>
              <a:rPr lang="en-US" sz="7200" dirty="0"/>
              <a:t>1:1 In the thirtieth year, in the fourth month, on the fifth day of the month, as I was among the exiles by the river </a:t>
            </a:r>
            <a:r>
              <a:rPr lang="en-US" sz="7200" dirty="0" err="1"/>
              <a:t>Chebar</a:t>
            </a:r>
            <a:r>
              <a:rPr lang="en-US" sz="7200" dirty="0"/>
              <a:t>, the heavens were opened, and I saw visions of </a:t>
            </a:r>
            <a:r>
              <a:rPr lang="en-US" sz="7200" dirty="0" smtClean="0"/>
              <a:t>God.2 </a:t>
            </a:r>
            <a:r>
              <a:rPr lang="en-US" sz="7200" dirty="0"/>
              <a:t>On the fifth day of the month (it was the fifth year of the exile of King </a:t>
            </a:r>
            <a:r>
              <a:rPr lang="en-US" sz="7200" dirty="0" err="1"/>
              <a:t>Jehoiachin</a:t>
            </a:r>
            <a:r>
              <a:rPr lang="en-US" sz="7200" dirty="0" smtClean="0"/>
              <a:t>),3 </a:t>
            </a:r>
            <a:r>
              <a:rPr lang="en-US" sz="7200" dirty="0"/>
              <a:t>the word of the LORD came to the priest Ezekiel son of </a:t>
            </a:r>
            <a:r>
              <a:rPr lang="en-US" sz="7200" dirty="0" err="1"/>
              <a:t>Buzi</a:t>
            </a:r>
            <a:r>
              <a:rPr lang="en-US" sz="7200" dirty="0"/>
              <a:t>, in the land of the Chaldeans by the river </a:t>
            </a:r>
            <a:r>
              <a:rPr lang="en-US" sz="7200" dirty="0" err="1"/>
              <a:t>Chebar</a:t>
            </a:r>
            <a:r>
              <a:rPr lang="en-US" sz="7200" dirty="0"/>
              <a:t>; and the hand of the LORD was on him there.</a:t>
            </a:r>
          </a:p>
          <a:p>
            <a:endParaRPr lang="en-US" sz="7200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  </a:t>
            </a:r>
            <a:r>
              <a:rPr lang="en-GB" dirty="0"/>
              <a:t> </a:t>
            </a:r>
          </a:p>
          <a:p>
            <a:pPr lvl="0"/>
            <a:endParaRPr lang="en-GB" dirty="0"/>
          </a:p>
          <a:p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the Baptist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John’s message:  ‘ a baptism of repentance for the release of sin’</a:t>
            </a:r>
          </a:p>
          <a:p>
            <a:pPr lvl="0"/>
            <a:endParaRPr lang="en-GB" dirty="0" smtClean="0"/>
          </a:p>
          <a:p>
            <a:r>
              <a:rPr lang="en-GB" dirty="0" smtClean="0"/>
              <a:t>Purpose: preparing the Lord’s way 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 lvl="0"/>
            <a:r>
              <a:rPr lang="en-GB" dirty="0" smtClean="0"/>
              <a:t>Aim : ‘For all flesh’ -  initiating  mission which continues throughout Luke-Acts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the Baptist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References to John:</a:t>
            </a:r>
          </a:p>
          <a:p>
            <a:endParaRPr lang="en-GB" dirty="0" smtClean="0"/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5.33 – Ascetic life-style</a:t>
            </a:r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7.18-24 John’s disciples sent to ask who Jesus is</a:t>
            </a:r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7.24-30 Jesus about John</a:t>
            </a:r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 7.33-34  Comparison of John’ </a:t>
            </a:r>
            <a:r>
              <a:rPr lang="en-GB" sz="2400" dirty="0" err="1" smtClean="0"/>
              <a:t>s</a:t>
            </a:r>
            <a:r>
              <a:rPr lang="en-GB" sz="2400" dirty="0" smtClean="0"/>
              <a:t> and Jesus’ life-style</a:t>
            </a:r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9.7-9 report about execution of John by Herod</a:t>
            </a:r>
          </a:p>
          <a:p>
            <a:r>
              <a:rPr lang="en-GB" sz="2400" dirty="0" err="1" smtClean="0"/>
              <a:t>Lk</a:t>
            </a:r>
            <a:r>
              <a:rPr lang="en-GB" sz="2400" dirty="0" smtClean="0"/>
              <a:t> </a:t>
            </a:r>
            <a:r>
              <a:rPr lang="en-GB" sz="2400" dirty="0" smtClean="0"/>
              <a:t>11.1 reference to teaching how to pray</a:t>
            </a:r>
          </a:p>
          <a:p>
            <a:r>
              <a:rPr lang="en-GB" sz="2400" dirty="0" smtClean="0"/>
              <a:t>Acts 19.1-4 Disciples of John in Ephesus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the Baptist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Jesus was baptized – but act of baptism is not part of the story!</a:t>
            </a:r>
          </a:p>
          <a:p>
            <a:endParaRPr lang="en-GB" dirty="0" smtClean="0"/>
          </a:p>
          <a:p>
            <a:r>
              <a:rPr lang="en-GB" dirty="0" smtClean="0"/>
              <a:t>Spirit and voice form heaven appear after baptism while Jesus is praying</a:t>
            </a:r>
          </a:p>
          <a:p>
            <a:endParaRPr lang="en-GB" dirty="0" smtClean="0"/>
          </a:p>
          <a:p>
            <a:r>
              <a:rPr lang="en-GB" dirty="0" smtClean="0"/>
              <a:t>Prayer and worship – divine revelations </a:t>
            </a:r>
          </a:p>
          <a:p>
            <a:endParaRPr lang="en-GB" dirty="0" smtClean="0"/>
          </a:p>
          <a:p>
            <a:r>
              <a:rPr lang="en-GB" dirty="0" smtClean="0"/>
              <a:t>Focus not on act of baptism but on what is associated with it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Jesus’ Baptism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Between Baptism and Temptation </a:t>
            </a:r>
          </a:p>
          <a:p>
            <a:endParaRPr lang="en-GB" dirty="0" smtClean="0"/>
          </a:p>
          <a:p>
            <a:r>
              <a:rPr lang="en-GB" dirty="0" smtClean="0"/>
              <a:t>‘my Son, my beloved’ is seen in continuity </a:t>
            </a:r>
          </a:p>
          <a:p>
            <a:pPr>
              <a:buNone/>
            </a:pPr>
            <a:r>
              <a:rPr lang="en-GB" smtClean="0"/>
              <a:t>	with </a:t>
            </a:r>
            <a:r>
              <a:rPr lang="en-GB" dirty="0" smtClean="0"/>
              <a:t>entire history of Israel and </a:t>
            </a:r>
            <a:r>
              <a:rPr lang="en-GB" smtClean="0"/>
              <a:t>humanity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Adam – son of God…..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Jesus’Genealogy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61</TotalTime>
  <Words>189</Words>
  <Application>Microsoft Office PowerPoint</Application>
  <PresentationFormat>On-screen Show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Concourse</vt:lpstr>
      <vt:lpstr>Going Public</vt:lpstr>
      <vt:lpstr>John the Baptist</vt:lpstr>
      <vt:lpstr>John the Baptist</vt:lpstr>
      <vt:lpstr>John the Baptist</vt:lpstr>
      <vt:lpstr>Jesus’ Baptism</vt:lpstr>
      <vt:lpstr>Jesus’Genealogy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Going Public</dc:title>
  <dc:creator> Kathy Ehrensperger</dc:creator>
  <cp:lastModifiedBy> Kathy Ehrensperger</cp:lastModifiedBy>
  <cp:revision>3</cp:revision>
  <dcterms:created xsi:type="dcterms:W3CDTF">2011-10-17T10:35:41Z</dcterms:created>
  <dcterms:modified xsi:type="dcterms:W3CDTF">2011-10-17T11:37:41Z</dcterms:modified>
</cp:coreProperties>
</file>