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009999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883" autoAdjust="0"/>
    <p:restoredTop sz="94660"/>
  </p:normalViewPr>
  <p:slideViewPr>
    <p:cSldViewPr snapToGrid="0">
      <p:cViewPr>
        <p:scale>
          <a:sx n="80" d="100"/>
          <a:sy n="80" d="100"/>
        </p:scale>
        <p:origin x="-185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062B53-D174-4CE7-BE4B-8C908F636A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B60EAC-0B82-4893-A77B-25A13BD3EA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FD4C56-F2DA-43DE-B960-088F002AB5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0238AF-C9DE-4455-8302-4270A2DCDF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36A47C-F950-474B-8B58-E564DBD1FC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FDC7AD-7FA7-4A0C-818B-B9CFE6F68F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6EBE3A-B510-4AC5-A822-66620CE6CB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DDA4E5-D377-4236-9D11-F55EBD4988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9F8B4A-F877-4E7F-B77D-74394F494B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8B2087-FBB1-461A-B092-04682C346F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F31452-D427-4C6E-8290-1664B41713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7B8C895-A308-4988-8944-3F61DE6887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043C333-5453-4129-967D-E134F8E5898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Nearest Tenth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Round each number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to the nearest tenth.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9.13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9.1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8.87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8.9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2.74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2.7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9.46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9.5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5.28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5.3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3.83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3.8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4.37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4.4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4.96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5.0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3.65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3.7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6.93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6.9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7.48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7.5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8.54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8.5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9.67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9.7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7.596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7.6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6.713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6.7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6.387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6.4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5.971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6.0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8.293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8.3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7.126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7.1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9.884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9.9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57</Words>
  <Application>Microsoft Office PowerPoint</Application>
  <PresentationFormat>On-screen Show (4:3)</PresentationFormat>
  <Paragraphs>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2011-11-25T20:16:49Z</dcterms:modified>
</cp:coreProperties>
</file>