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7"/>
  </p:notesMasterIdLst>
  <p:sldIdLst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3722"/>
    <a:srgbClr val="344529"/>
    <a:srgbClr val="2B39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662" autoAdjust="0"/>
    <p:restoredTop sz="63027" autoAdjust="0"/>
  </p:normalViewPr>
  <p:slideViewPr>
    <p:cSldViewPr snapToGrid="0">
      <p:cViewPr varScale="1">
        <p:scale>
          <a:sx n="44" d="100"/>
          <a:sy n="44" d="100"/>
        </p:scale>
        <p:origin x="690" y="42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08F5D-45C2-4F63-9CEC-CB89C672B64C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40BE4-0CAC-4760-B312-E66A3543D3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27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217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One Drive and desktop have a respective stack of images which animate on the slideshow mode. Each shows the step by step of the processes.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848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still image of view of the OneDrive version. You may wish to model this on the desktop version. </a:t>
            </a:r>
          </a:p>
          <a:p>
            <a:endParaRPr lang="en-GB" dirty="0"/>
          </a:p>
          <a:p>
            <a:r>
              <a:rPr lang="en-GB" dirty="0"/>
              <a:t>Explain the different options for slide layout that will pop up.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011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a new PowerPoint - Model the effects of clicking on different designs and design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85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similarities between MS Word and MS PowerPoint in how you insert an image. </a:t>
            </a:r>
          </a:p>
          <a:p>
            <a:endParaRPr lang="en-GB" dirty="0"/>
          </a:p>
          <a:p>
            <a:r>
              <a:rPr lang="en-GB" dirty="0"/>
              <a:t>Model how to insert an image into a new </a:t>
            </a:r>
            <a:r>
              <a:rPr lang="en-GB" dirty="0" err="1"/>
              <a:t>Powerpoint</a:t>
            </a:r>
            <a:r>
              <a:rPr lang="en-GB" dirty="0"/>
              <a:t> file. Show how you can re-size and crop images (right click on image for options).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521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how to insert a table. Resize, add text and merge boxes.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22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can be useful to add links to signpost your audience to further reading, or to link to a video or website.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05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the application of animation to a set of bullet points or images in a new ppt file. </a:t>
            </a:r>
          </a:p>
          <a:p>
            <a:endParaRPr lang="en-GB" dirty="0"/>
          </a:p>
          <a:p>
            <a:r>
              <a:rPr lang="en-GB" dirty="0"/>
              <a:t>Remind students that text/images/shapes need to be inserted before applying animations to them. </a:t>
            </a:r>
          </a:p>
          <a:p>
            <a:endParaRPr lang="en-GB" dirty="0"/>
          </a:p>
          <a:p>
            <a:r>
              <a:rPr lang="en-GB" dirty="0"/>
              <a:t>Click on the slideshow icon to view the animations in action.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224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video is embedded into the slide. </a:t>
            </a:r>
          </a:p>
          <a:p>
            <a:r>
              <a:rPr lang="en-GB" dirty="0"/>
              <a:t>Here is the link to the online version - https://express.adobe.com/video/eYcuyqzqfBPvx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573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discussions can occur either in class or on MS Teams. Those students on Teams may need support with set up a meeting with each other. </a:t>
            </a:r>
          </a:p>
          <a:p>
            <a:endParaRPr lang="en-GB" dirty="0"/>
          </a:p>
          <a:p>
            <a:r>
              <a:rPr lang="en-GB" dirty="0"/>
              <a:t>Allow students time to meet and chat with each other and overcome any initial challenges with the technical side of accessing a shared file. </a:t>
            </a:r>
          </a:p>
          <a:p>
            <a:endParaRPr lang="en-GB" dirty="0"/>
          </a:p>
          <a:p>
            <a:r>
              <a:rPr lang="en-GB" dirty="0"/>
              <a:t>Remind students that we will be focusing on the research proposal after the break. </a:t>
            </a:r>
          </a:p>
          <a:p>
            <a:endParaRPr lang="en-GB" dirty="0"/>
          </a:p>
          <a:p>
            <a:r>
              <a:rPr lang="en-GB" dirty="0"/>
              <a:t>Give students time for a break.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529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10" Type="http://schemas.openxmlformats.org/officeDocument/2006/relationships/image" Target="../media/image16.png"/><Relationship Id="rId4" Type="http://schemas.openxmlformats.org/officeDocument/2006/relationships/image" Target="../media/image10.JPG"/><Relationship Id="rId9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Digital Skill – using </a:t>
            </a:r>
            <a:r>
              <a:rPr lang="en-US" sz="4400" dirty="0" err="1">
                <a:solidFill>
                  <a:schemeClr val="tx1"/>
                </a:solidFill>
              </a:rPr>
              <a:t>Powerpoint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Week3 – LCHS4002 Digital Skills and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the session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37DA171-1EC8-452C-ADFE-9E8FFF2469C4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51DED601-BE32-4F75-BEE9-49448FEF935B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eacher">
              <a:extLst>
                <a:ext uri="{FF2B5EF4-FFF2-40B4-BE49-F238E27FC236}">
                  <a16:creationId xmlns:a16="http://schemas.microsoft.com/office/drawing/2014/main" id="{28836942-4D94-4BB6-B18A-D9303956E095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A46B849-1518-490B-B9DD-6C4F51AB1733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/>
                <a:t>Creating and editing presentations on PowerPoint</a:t>
              </a:r>
              <a:endParaRPr lang="en-US" sz="1500" kern="120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E1AF870-F0E7-409F-9586-527F64F76126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82FB7C4-4E45-44EB-AA13-D163936A0B32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Presentation with bar chart">
              <a:extLst>
                <a:ext uri="{FF2B5EF4-FFF2-40B4-BE49-F238E27FC236}">
                  <a16:creationId xmlns:a16="http://schemas.microsoft.com/office/drawing/2014/main" id="{CE3ABFE3-B1FC-457D-BDF3-2BB513979068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047BCFC-3262-4A2A-97EF-D10028DA8C29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 dirty="0"/>
                <a:t>Inserting slides and Using design</a:t>
              </a:r>
              <a:endParaRPr lang="en-US" sz="1500" kern="120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2B0381B-B00A-4E4C-90CF-0C721F35F5EE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49A1A0-666F-4FF4-B9A9-37A99B92F48B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Stopwatch">
              <a:extLst>
                <a:ext uri="{FF2B5EF4-FFF2-40B4-BE49-F238E27FC236}">
                  <a16:creationId xmlns:a16="http://schemas.microsoft.com/office/drawing/2014/main" id="{41186597-0384-4534-8686-E97EDE1D46C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61AC83B-7767-4469-B932-0EC724968A2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 dirty="0"/>
                <a:t>Inserting elements to slides and animating </a:t>
              </a:r>
              <a:endParaRPr lang="en-US" sz="1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ABD9408-9415-468A-A615-564E5D3205B8}"/>
              </a:ext>
            </a:extLst>
          </p:cNvPr>
          <p:cNvSpPr txBox="1"/>
          <p:nvPr/>
        </p:nvSpPr>
        <p:spPr>
          <a:xfrm>
            <a:off x="914399" y="2952750"/>
            <a:ext cx="2114551" cy="10772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On the OneDrive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61AC4-E306-43C7-909E-A443C61A6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3118E0-58F3-43B4-98B5-F1D6A2C6C4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76299" y="2724597"/>
            <a:ext cx="2266950" cy="1571625"/>
          </a:xfr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21E67E8-8E23-4841-8CA3-6BC5C4195158}"/>
              </a:ext>
            </a:extLst>
          </p:cNvPr>
          <p:cNvCxnSpPr>
            <a:cxnSpLocks/>
          </p:cNvCxnSpPr>
          <p:nvPr/>
        </p:nvCxnSpPr>
        <p:spPr>
          <a:xfrm flipH="1">
            <a:off x="1238248" y="2272606"/>
            <a:ext cx="400051" cy="566067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D8F88045-A84D-4867-BB53-4D489FFAD2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299" y="1764219"/>
            <a:ext cx="2924099" cy="4531498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BC06ACD5-44B6-4830-82E0-AC053FFCF7F9}"/>
              </a:ext>
            </a:extLst>
          </p:cNvPr>
          <p:cNvSpPr/>
          <p:nvPr/>
        </p:nvSpPr>
        <p:spPr>
          <a:xfrm>
            <a:off x="914399" y="3960298"/>
            <a:ext cx="1276351" cy="335924"/>
          </a:xfrm>
          <a:prstGeom prst="ellipse">
            <a:avLst/>
          </a:prstGeom>
          <a:noFill/>
          <a:ln w="57150">
            <a:solidFill>
              <a:schemeClr val="accent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3034A96B-126E-471A-AB1C-3395E83E69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1758"/>
          <a:stretch/>
        </p:blipFill>
        <p:spPr>
          <a:xfrm>
            <a:off x="876299" y="2218159"/>
            <a:ext cx="4662525" cy="3873593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5C43BFF-739B-413F-9556-80D029EBB6DD}"/>
              </a:ext>
            </a:extLst>
          </p:cNvPr>
          <p:cNvCxnSpPr/>
          <p:nvPr/>
        </p:nvCxnSpPr>
        <p:spPr>
          <a:xfrm flipH="1" flipV="1">
            <a:off x="4248150" y="5181600"/>
            <a:ext cx="914400" cy="36195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4B0303F-00ED-49BC-83EF-124995A3F5D7}"/>
              </a:ext>
            </a:extLst>
          </p:cNvPr>
          <p:cNvSpPr txBox="1"/>
          <p:nvPr/>
        </p:nvSpPr>
        <p:spPr>
          <a:xfrm>
            <a:off x="7639050" y="2724597"/>
            <a:ext cx="26289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On a desktop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EACB52D-749B-4F6E-988F-3A969BF8EF0F}"/>
              </a:ext>
            </a:extLst>
          </p:cNvPr>
          <p:cNvGrpSpPr/>
          <p:nvPr/>
        </p:nvGrpSpPr>
        <p:grpSpPr>
          <a:xfrm>
            <a:off x="7341376" y="1682425"/>
            <a:ext cx="3224247" cy="1889940"/>
            <a:chOff x="7639050" y="1728188"/>
            <a:chExt cx="3224247" cy="1889940"/>
          </a:xfrm>
        </p:grpSpPr>
        <p:pic>
          <p:nvPicPr>
            <p:cNvPr id="24" name="Picture 23" descr="A picture containing text, gauge, device&#10;&#10;Description automatically generated">
              <a:extLst>
                <a:ext uri="{FF2B5EF4-FFF2-40B4-BE49-F238E27FC236}">
                  <a16:creationId xmlns:a16="http://schemas.microsoft.com/office/drawing/2014/main" id="{ABE06CEC-2227-4D1C-95C4-98521C23979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639050" y="2441278"/>
              <a:ext cx="3224247" cy="1176850"/>
            </a:xfrm>
            <a:prstGeom prst="rect">
              <a:avLst/>
            </a:prstGeom>
          </p:spPr>
        </p:pic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16E616B1-FA90-4FD4-B958-38B2174BACFE}"/>
                </a:ext>
              </a:extLst>
            </p:cNvPr>
            <p:cNvCxnSpPr/>
            <p:nvPr/>
          </p:nvCxnSpPr>
          <p:spPr>
            <a:xfrm>
              <a:off x="8267777" y="1728188"/>
              <a:ext cx="464247" cy="1258019"/>
            </a:xfrm>
            <a:prstGeom prst="straightConnector1">
              <a:avLst/>
            </a:prstGeom>
            <a:ln w="76200">
              <a:tailEnd type="triangle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</p:grpSp>
      <p:pic>
        <p:nvPicPr>
          <p:cNvPr id="26" name="Picture 25" descr="Graphical user interface, application, chat or text message&#10;&#10;Description automatically generated">
            <a:extLst>
              <a:ext uri="{FF2B5EF4-FFF2-40B4-BE49-F238E27FC236}">
                <a16:creationId xmlns:a16="http://schemas.microsoft.com/office/drawing/2014/main" id="{1BA2BD00-F1AD-4A46-ADB9-FF2B94C4B6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5877" y="2439050"/>
            <a:ext cx="5395243" cy="1229950"/>
          </a:xfrm>
          <a:prstGeom prst="rect">
            <a:avLst/>
          </a:prstGeom>
        </p:spPr>
      </p:pic>
      <p:pic>
        <p:nvPicPr>
          <p:cNvPr id="28" name="Picture 2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609646-E64D-458D-8F0A-8EC282B696A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5877" y="1682425"/>
            <a:ext cx="5314950" cy="2466975"/>
          </a:xfrm>
          <a:prstGeom prst="rect">
            <a:avLst/>
          </a:prstGeom>
        </p:spPr>
      </p:pic>
      <p:pic>
        <p:nvPicPr>
          <p:cNvPr id="30" name="Picture 2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71145CB-FF59-470F-8E7A-31870658CB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55877" y="728969"/>
            <a:ext cx="4619625" cy="1171575"/>
          </a:xfrm>
          <a:prstGeom prst="rect">
            <a:avLst/>
          </a:prstGeom>
        </p:spPr>
      </p:pic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CA4BCFE4-14C9-414F-98F5-2123040F32E8}"/>
              </a:ext>
            </a:extLst>
          </p:cNvPr>
          <p:cNvCxnSpPr/>
          <p:nvPr/>
        </p:nvCxnSpPr>
        <p:spPr>
          <a:xfrm flipH="1">
            <a:off x="8202226" y="1431415"/>
            <a:ext cx="1098935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4143F62-492A-4FF1-B725-4708F5D238B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36079"/>
          <a:stretch/>
        </p:blipFill>
        <p:spPr>
          <a:xfrm>
            <a:off x="6257611" y="617498"/>
            <a:ext cx="5360741" cy="4326754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E65ED1-CF44-405C-A6D3-F3149B24A4F6}"/>
              </a:ext>
            </a:extLst>
          </p:cNvPr>
          <p:cNvCxnSpPr/>
          <p:nvPr/>
        </p:nvCxnSpPr>
        <p:spPr>
          <a:xfrm flipH="1" flipV="1">
            <a:off x="9580418" y="3429000"/>
            <a:ext cx="687532" cy="53129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48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B326-2312-453A-AA01-8557B15D9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78499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dirty="0"/>
              <a:t>Inserting slides</a:t>
            </a:r>
          </a:p>
        </p:txBody>
      </p:sp>
      <p:pic>
        <p:nvPicPr>
          <p:cNvPr id="5" name="Content Placeholder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D196D468-07F4-4C6A-81A3-AE18F6CC34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5800" y="610552"/>
            <a:ext cx="6858000" cy="533209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56E668-27F3-4DB0-A7A9-A814A125EC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r>
              <a:rPr lang="en-US" dirty="0"/>
              <a:t>On the HOME tool bar, you will see an option for ‘New Slide’ </a:t>
            </a:r>
          </a:p>
          <a:p>
            <a:endParaRPr lang="en-US" dirty="0"/>
          </a:p>
          <a:p>
            <a:r>
              <a:rPr lang="en-US" dirty="0"/>
              <a:t>The small downward arrow to the right will offer you a range of layouts to choose from. </a:t>
            </a:r>
          </a:p>
        </p:txBody>
      </p:sp>
    </p:spTree>
    <p:extLst>
      <p:ext uri="{BB962C8B-B14F-4D97-AF65-F5344CB8AC3E}">
        <p14:creationId xmlns:p14="http://schemas.microsoft.com/office/powerpoint/2010/main" val="112679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8E99B-4877-4258-AFD2-07C66E3E5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7468" y="955464"/>
            <a:ext cx="1898073" cy="10615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Using design</a:t>
            </a:r>
          </a:p>
        </p:txBody>
      </p:sp>
      <p:pic>
        <p:nvPicPr>
          <p:cNvPr id="5" name="Content Placeholder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70046A13-3FAD-4854-9581-E55D113963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4805" y="715201"/>
            <a:ext cx="8080722" cy="2562636"/>
          </a:xfrm>
        </p:spPr>
      </p:pic>
      <p:pic>
        <p:nvPicPr>
          <p:cNvPr id="7" name="Picture 6" descr="A picture containing text, jack, file&#10;&#10;Description automatically generated">
            <a:extLst>
              <a:ext uri="{FF2B5EF4-FFF2-40B4-BE49-F238E27FC236}">
                <a16:creationId xmlns:a16="http://schemas.microsoft.com/office/drawing/2014/main" id="{E6826DE9-8F3B-4997-9AD0-9F322F17DA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0663" b="21000"/>
          <a:stretch/>
        </p:blipFill>
        <p:spPr>
          <a:xfrm>
            <a:off x="10097037" y="3564082"/>
            <a:ext cx="1614417" cy="16417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8695DB1-1352-4C7D-A29D-5BFCF5E138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6259"/>
          <a:stretch/>
        </p:blipFill>
        <p:spPr>
          <a:xfrm>
            <a:off x="8369375" y="3127663"/>
            <a:ext cx="1175262" cy="20781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BD46DD-A174-4543-AFAE-5D435A768FDF}"/>
              </a:ext>
            </a:extLst>
          </p:cNvPr>
          <p:cNvSpPr txBox="1"/>
          <p:nvPr/>
        </p:nvSpPr>
        <p:spPr>
          <a:xfrm>
            <a:off x="8236528" y="5499205"/>
            <a:ext cx="140344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On</a:t>
            </a:r>
          </a:p>
          <a:p>
            <a:r>
              <a:rPr lang="en-GB" sz="2400" dirty="0"/>
              <a:t>desktop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8995B1-D5BE-4CD9-882D-31B173134B0B}"/>
              </a:ext>
            </a:extLst>
          </p:cNvPr>
          <p:cNvSpPr txBox="1"/>
          <p:nvPr/>
        </p:nvSpPr>
        <p:spPr>
          <a:xfrm>
            <a:off x="9904338" y="5441145"/>
            <a:ext cx="180711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On </a:t>
            </a:r>
          </a:p>
          <a:p>
            <a:pPr algn="ctr"/>
            <a:r>
              <a:rPr lang="en-GB" sz="2400" dirty="0"/>
              <a:t>OneDrive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2A3C07-AC21-4715-B0D2-F58A7283F053}"/>
              </a:ext>
            </a:extLst>
          </p:cNvPr>
          <p:cNvSpPr txBox="1"/>
          <p:nvPr/>
        </p:nvSpPr>
        <p:spPr>
          <a:xfrm>
            <a:off x="453585" y="3381924"/>
            <a:ext cx="77829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see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tab at the top of your PowerPoint window.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will provide options for coloured backgrounds and layout.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tab you will also see design buttons.</a:t>
            </a:r>
          </a:p>
        </p:txBody>
      </p:sp>
    </p:spTree>
    <p:extLst>
      <p:ext uri="{BB962C8B-B14F-4D97-AF65-F5344CB8AC3E}">
        <p14:creationId xmlns:p14="http://schemas.microsoft.com/office/powerpoint/2010/main" val="215578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8F865-C206-49E9-9BFF-35A0F7499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15" y="581579"/>
            <a:ext cx="10058400" cy="81213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Inserting images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0FADD98-ACC7-4F1F-979D-E0581539BC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9915" y="1658865"/>
            <a:ext cx="5176405" cy="3856160"/>
          </a:xfrm>
        </p:spPr>
      </p:pic>
      <p:pic>
        <p:nvPicPr>
          <p:cNvPr id="7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8665D3E8-C994-430F-8EE7-0C784752E2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3205" y="1658865"/>
            <a:ext cx="5466085" cy="35402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5DDAA8-0505-47B4-A67A-45BBBC4C8895}"/>
              </a:ext>
            </a:extLst>
          </p:cNvPr>
          <p:cNvSpPr txBox="1"/>
          <p:nvPr/>
        </p:nvSpPr>
        <p:spPr>
          <a:xfrm>
            <a:off x="629915" y="5780178"/>
            <a:ext cx="427459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Desktop version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3789DE-C927-4153-94A1-03B983577338}"/>
              </a:ext>
            </a:extLst>
          </p:cNvPr>
          <p:cNvSpPr txBox="1"/>
          <p:nvPr/>
        </p:nvSpPr>
        <p:spPr>
          <a:xfrm>
            <a:off x="6601224" y="5753201"/>
            <a:ext cx="427459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OneDrive version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420B066-58AC-4FD7-9964-377B29153B6A}"/>
              </a:ext>
            </a:extLst>
          </p:cNvPr>
          <p:cNvCxnSpPr/>
          <p:nvPr/>
        </p:nvCxnSpPr>
        <p:spPr>
          <a:xfrm flipH="1">
            <a:off x="2767212" y="2161309"/>
            <a:ext cx="869606" cy="311727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E0E21F8-E5DA-471C-9714-35FE69E3D4AB}"/>
              </a:ext>
            </a:extLst>
          </p:cNvPr>
          <p:cNvCxnSpPr>
            <a:cxnSpLocks/>
          </p:cNvCxnSpPr>
          <p:nvPr/>
        </p:nvCxnSpPr>
        <p:spPr>
          <a:xfrm flipH="1">
            <a:off x="3397594" y="2473036"/>
            <a:ext cx="1340661" cy="502444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7BB6BEB-4C8A-4403-B299-07522BB814FE}"/>
              </a:ext>
            </a:extLst>
          </p:cNvPr>
          <p:cNvCxnSpPr/>
          <p:nvPr/>
        </p:nvCxnSpPr>
        <p:spPr>
          <a:xfrm flipH="1">
            <a:off x="8406012" y="2053527"/>
            <a:ext cx="869606" cy="311727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33A835-6911-47C9-B62E-3A62492089BB}"/>
              </a:ext>
            </a:extLst>
          </p:cNvPr>
          <p:cNvCxnSpPr>
            <a:cxnSpLocks/>
          </p:cNvCxnSpPr>
          <p:nvPr/>
        </p:nvCxnSpPr>
        <p:spPr>
          <a:xfrm flipH="1">
            <a:off x="10368629" y="1947778"/>
            <a:ext cx="507189" cy="776480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46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06D537F-6F5A-4168-BE47-09854C88DF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tretch/>
        </p:blipFill>
        <p:spPr>
          <a:xfrm>
            <a:off x="228599" y="912934"/>
            <a:ext cx="7696201" cy="5032131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327731-6816-4F66-A161-01FFA1E45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78887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dirty="0"/>
              <a:t>Inserting tables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9CE6259-9135-4050-8B4E-024E9858D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US" dirty="0"/>
              <a:t>Inserting a table is very similar in  PowerPoint as it is in Word. </a:t>
            </a:r>
          </a:p>
          <a:p>
            <a:endParaRPr lang="en-US" dirty="0"/>
          </a:p>
          <a:p>
            <a:r>
              <a:rPr lang="en-US" dirty="0"/>
              <a:t>Select the </a:t>
            </a:r>
            <a:r>
              <a:rPr lang="en-US" b="1" dirty="0"/>
              <a:t>Insert </a:t>
            </a:r>
            <a:r>
              <a:rPr lang="en-US" dirty="0"/>
              <a:t>tab and then the grid shaped icon which allow you to choose the size of table you need. </a:t>
            </a:r>
          </a:p>
        </p:txBody>
      </p:sp>
    </p:spTree>
    <p:extLst>
      <p:ext uri="{BB962C8B-B14F-4D97-AF65-F5344CB8AC3E}">
        <p14:creationId xmlns:p14="http://schemas.microsoft.com/office/powerpoint/2010/main" val="28127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8737-3233-4D39-BBEC-E019B03C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Inserting links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F3A74F-A041-49E2-AB6F-7C54570426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66800" y="2048267"/>
            <a:ext cx="10058400" cy="2395916"/>
          </a:xfr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22A7152-DCAD-4049-BD04-9A9263A8B29A}"/>
              </a:ext>
            </a:extLst>
          </p:cNvPr>
          <p:cNvCxnSpPr/>
          <p:nvPr/>
        </p:nvCxnSpPr>
        <p:spPr>
          <a:xfrm flipH="1">
            <a:off x="2329543" y="1743842"/>
            <a:ext cx="1140171" cy="6154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9EFFA81-B627-404C-9D51-952717EFBBCF}"/>
              </a:ext>
            </a:extLst>
          </p:cNvPr>
          <p:cNvCxnSpPr>
            <a:cxnSpLocks/>
          </p:cNvCxnSpPr>
          <p:nvPr/>
        </p:nvCxnSpPr>
        <p:spPr>
          <a:xfrm>
            <a:off x="10262400" y="1311998"/>
            <a:ext cx="325260" cy="13375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EC2891C-1BAE-4157-8BC4-7105BBD135A1}"/>
              </a:ext>
            </a:extLst>
          </p:cNvPr>
          <p:cNvCxnSpPr>
            <a:cxnSpLocks/>
          </p:cNvCxnSpPr>
          <p:nvPr/>
        </p:nvCxnSpPr>
        <p:spPr>
          <a:xfrm flipH="1">
            <a:off x="10468573" y="2683598"/>
            <a:ext cx="939656" cy="4809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45F52E45-3A85-4294-8235-6FB2EB162E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159"/>
          <a:stretch/>
        </p:blipFill>
        <p:spPr>
          <a:xfrm>
            <a:off x="1066800" y="1673801"/>
            <a:ext cx="10587660" cy="4364349"/>
          </a:xfrm>
          <a:prstGeom prst="rect">
            <a:avLst/>
          </a:prstGeom>
        </p:spPr>
      </p:pic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CC6DAF4-E784-41C8-AF8C-79C84BA2F7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992" y="2721133"/>
            <a:ext cx="7699749" cy="3228927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92DCCB0-B1FF-4E29-A740-2F3B685310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77612" y="1725679"/>
            <a:ext cx="7997396" cy="4346644"/>
          </a:xfrm>
          <a:prstGeom prst="rect">
            <a:avLst/>
          </a:prstGeom>
        </p:spPr>
      </p:pic>
      <p:pic>
        <p:nvPicPr>
          <p:cNvPr id="13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9DFDE3E-A22D-459D-B2C1-42E8182833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70237" y="1673801"/>
            <a:ext cx="8560228" cy="470708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C7BA9F7-4BAB-4D23-BC8F-F1AA94F493BD}"/>
              </a:ext>
            </a:extLst>
          </p:cNvPr>
          <p:cNvSpPr txBox="1"/>
          <p:nvPr/>
        </p:nvSpPr>
        <p:spPr>
          <a:xfrm>
            <a:off x="529260" y="1743842"/>
            <a:ext cx="3237197" cy="46166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have successfully inserted your link to your text, then the text will appear blue indicating an active link.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also add a link to a website from an image.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71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C2E9B-0B6B-4264-BDEB-B1B64E843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animation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261158-C61E-47FF-835A-C49B4D9809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66800" y="1791205"/>
            <a:ext cx="5010150" cy="1190625"/>
          </a:xfr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0BBD24B-196F-415D-90F9-08D430B103C9}"/>
              </a:ext>
            </a:extLst>
          </p:cNvPr>
          <p:cNvCxnSpPr>
            <a:cxnSpLocks/>
          </p:cNvCxnSpPr>
          <p:nvPr/>
        </p:nvCxnSpPr>
        <p:spPr>
          <a:xfrm flipH="1" flipV="1">
            <a:off x="5114925" y="2014194"/>
            <a:ext cx="1265093" cy="379087"/>
          </a:xfrm>
          <a:prstGeom prst="straightConnector1">
            <a:avLst/>
          </a:prstGeom>
          <a:ln w="76200">
            <a:solidFill>
              <a:srgbClr val="2E372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452663D-6635-4C12-927E-1AB4E1D715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1791205"/>
            <a:ext cx="6972300" cy="3438525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D723D7F-092D-4BB2-A816-AFD0815892E7}"/>
              </a:ext>
            </a:extLst>
          </p:cNvPr>
          <p:cNvCxnSpPr>
            <a:cxnSpLocks/>
          </p:cNvCxnSpPr>
          <p:nvPr/>
        </p:nvCxnSpPr>
        <p:spPr>
          <a:xfrm flipH="1" flipV="1">
            <a:off x="5309537" y="4074701"/>
            <a:ext cx="2140961" cy="650706"/>
          </a:xfrm>
          <a:prstGeom prst="straightConnector1">
            <a:avLst/>
          </a:prstGeom>
          <a:ln w="76200">
            <a:solidFill>
              <a:srgbClr val="2E372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D6DDE07-DBDD-42B9-BEC0-5FB8F0F8A196}"/>
              </a:ext>
            </a:extLst>
          </p:cNvPr>
          <p:cNvSpPr txBox="1"/>
          <p:nvPr/>
        </p:nvSpPr>
        <p:spPr>
          <a:xfrm>
            <a:off x="8039100" y="3574277"/>
            <a:ext cx="3272920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When you have selected an object or text and applied an animation, you will see a small number will appear. </a:t>
            </a:r>
          </a:p>
          <a:p>
            <a:endParaRPr lang="en-GB" dirty="0"/>
          </a:p>
          <a:p>
            <a:r>
              <a:rPr lang="en-GB" dirty="0"/>
              <a:t>This allows you to know the order in which the objects will appear. </a:t>
            </a:r>
          </a:p>
        </p:txBody>
      </p:sp>
    </p:spTree>
    <p:extLst>
      <p:ext uri="{BB962C8B-B14F-4D97-AF65-F5344CB8AC3E}">
        <p14:creationId xmlns:p14="http://schemas.microsoft.com/office/powerpoint/2010/main" val="406495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haring_a_PowerPoint_on_OneDrive">
            <a:hlinkClick r:id="" action="ppaction://media"/>
            <a:extLst>
              <a:ext uri="{FF2B5EF4-FFF2-40B4-BE49-F238E27FC236}">
                <a16:creationId xmlns:a16="http://schemas.microsoft.com/office/drawing/2014/main" id="{00821801-F267-45ED-9700-4867A20AD8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599" y="1264444"/>
            <a:ext cx="7696201" cy="43291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21E53D-D6B9-4DCB-ACFE-1FCC4CACF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Opening and sharing a file.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3BD5EFD-0907-4648-BB24-E04198ABE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It is important for your Component 1 assignment that you understand how to create and share a PowerPoint file on the OneDrive.</a:t>
            </a:r>
          </a:p>
          <a:p>
            <a:endParaRPr lang="en-US" dirty="0"/>
          </a:p>
          <a:p>
            <a:r>
              <a:rPr lang="en-US" dirty="0"/>
              <a:t>Watch this video to aid your understanding and see the process in real-time at the end.  </a:t>
            </a:r>
          </a:p>
        </p:txBody>
      </p:sp>
    </p:spTree>
    <p:extLst>
      <p:ext uri="{BB962C8B-B14F-4D97-AF65-F5344CB8AC3E}">
        <p14:creationId xmlns:p14="http://schemas.microsoft.com/office/powerpoint/2010/main" val="389466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5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B83FC-B58E-4EF8-9917-1A9E060DB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Groupings for component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9A7EC-91E0-416F-9C82-B7FD4D3FD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8478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lecturer will now inform you of your groupings for the Component 1 Research Proposal presentation.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4B63090-5819-40D4-8B27-766BED3E7C81}"/>
              </a:ext>
            </a:extLst>
          </p:cNvPr>
          <p:cNvSpPr txBox="1">
            <a:spLocks/>
          </p:cNvSpPr>
          <p:nvPr/>
        </p:nvSpPr>
        <p:spPr>
          <a:xfrm>
            <a:off x="1066800" y="3190008"/>
            <a:ext cx="10058400" cy="47798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your groups decide who will create and share the PowerPoint file.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7F53B6-C98E-4EF2-928D-DE1F78674CCC}"/>
              </a:ext>
            </a:extLst>
          </p:cNvPr>
          <p:cNvSpPr txBox="1">
            <a:spLocks/>
          </p:cNvSpPr>
          <p:nvPr/>
        </p:nvSpPr>
        <p:spPr>
          <a:xfrm>
            <a:off x="1066800" y="3906981"/>
            <a:ext cx="10058400" cy="10183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can all access your file, work together to explore the design of your file, try adding your names to a title slide.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6ECC161-CECE-4957-882C-F06C180752F2}"/>
              </a:ext>
            </a:extLst>
          </p:cNvPr>
          <p:cNvSpPr txBox="1">
            <a:spLocks/>
          </p:cNvSpPr>
          <p:nvPr/>
        </p:nvSpPr>
        <p:spPr>
          <a:xfrm>
            <a:off x="1066800" y="5122717"/>
            <a:ext cx="10058400" cy="10183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group, take 30 mins to meet and chat, experiment with PowerPoint ready for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further group work later. </a:t>
            </a:r>
          </a:p>
        </p:txBody>
      </p:sp>
    </p:spTree>
    <p:extLst>
      <p:ext uri="{BB962C8B-B14F-4D97-AF65-F5344CB8AC3E}">
        <p14:creationId xmlns:p14="http://schemas.microsoft.com/office/powerpoint/2010/main" val="191159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F1750-ADBB-47CD-9434-522632064D0E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After the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427FB-633F-4D54-BDC0-A735DBEBA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We will explore </a:t>
            </a:r>
          </a:p>
          <a:p>
            <a:r>
              <a:rPr lang="en-GB" sz="3200" dirty="0"/>
              <a:t>Research design</a:t>
            </a:r>
          </a:p>
          <a:p>
            <a:r>
              <a:rPr lang="en-GB" sz="3200" dirty="0"/>
              <a:t>Quantitative methods. </a:t>
            </a:r>
          </a:p>
          <a:p>
            <a:r>
              <a:rPr lang="en-GB" sz="3200" dirty="0"/>
              <a:t>Planning your group work.</a:t>
            </a:r>
          </a:p>
          <a:p>
            <a:r>
              <a:rPr lang="en-GB" sz="3200" dirty="0"/>
              <a:t>Creating a template to build on.  </a:t>
            </a:r>
          </a:p>
        </p:txBody>
      </p:sp>
    </p:spTree>
    <p:extLst>
      <p:ext uri="{BB962C8B-B14F-4D97-AF65-F5344CB8AC3E}">
        <p14:creationId xmlns:p14="http://schemas.microsoft.com/office/powerpoint/2010/main" val="3322392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855</TotalTime>
  <Words>718</Words>
  <Application>Microsoft Office PowerPoint</Application>
  <PresentationFormat>Widescreen</PresentationFormat>
  <Paragraphs>88</Paragraphs>
  <Slides>12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Garamond</vt:lpstr>
      <vt:lpstr>SavonVTI</vt:lpstr>
      <vt:lpstr>Digital Skill – using Powerpoint</vt:lpstr>
      <vt:lpstr>During the session </vt:lpstr>
      <vt:lpstr>Creating</vt:lpstr>
      <vt:lpstr>Inserting slides</vt:lpstr>
      <vt:lpstr>Using design</vt:lpstr>
      <vt:lpstr>Inserting images</vt:lpstr>
      <vt:lpstr>Inserting tables</vt:lpstr>
      <vt:lpstr>Inserting links</vt:lpstr>
      <vt:lpstr>Applying animation</vt:lpstr>
      <vt:lpstr>Opening and sharing a file. </vt:lpstr>
      <vt:lpstr>Groupings for component 1 </vt:lpstr>
      <vt:lpstr>After the break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 – using Powerpoint</dc:title>
  <dc:creator>Rebecca Kavanagh</dc:creator>
  <cp:lastModifiedBy>Rebecca Kavanagh</cp:lastModifiedBy>
  <cp:revision>8</cp:revision>
  <dcterms:created xsi:type="dcterms:W3CDTF">2022-02-02T09:11:28Z</dcterms:created>
  <dcterms:modified xsi:type="dcterms:W3CDTF">2022-05-27T19:43:44Z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