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71" r:id="rId4"/>
    <p:sldId id="264" r:id="rId5"/>
    <p:sldId id="266" r:id="rId6"/>
    <p:sldId id="267" r:id="rId7"/>
    <p:sldId id="265" r:id="rId8"/>
    <p:sldId id="259" r:id="rId9"/>
    <p:sldId id="268" r:id="rId10"/>
    <p:sldId id="258" r:id="rId11"/>
    <p:sldId id="260" r:id="rId12"/>
    <p:sldId id="262" r:id="rId13"/>
    <p:sldId id="263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0C7AAD-249F-2AA9-A823-6448F75649AD}" v="1" dt="2019-01-03T20:34:33.9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 Biggar (1703322)" userId="S::1703322@student.uwtsd.ac.uk::b7ec63c0-f0d9-4fe2-9dfe-cf26fcce78dc" providerId="AD" clId="Web-{7B22A7C5-3F12-99D1-6C18-C492E3FE490C}"/>
    <pc:docChg chg="addSld modSld">
      <pc:chgData name="Georgia Biggar (1703322)" userId="S::1703322@student.uwtsd.ac.uk::b7ec63c0-f0d9-4fe2-9dfe-cf26fcce78dc" providerId="AD" clId="Web-{7B22A7C5-3F12-99D1-6C18-C492E3FE490C}" dt="2018-12-17T15:00:00.331" v="314" actId="20577"/>
      <pc:docMkLst>
        <pc:docMk/>
      </pc:docMkLst>
      <pc:sldChg chg="modSp">
        <pc:chgData name="Georgia Biggar (1703322)" userId="S::1703322@student.uwtsd.ac.uk::b7ec63c0-f0d9-4fe2-9dfe-cf26fcce78dc" providerId="AD" clId="Web-{7B22A7C5-3F12-99D1-6C18-C492E3FE490C}" dt="2018-12-17T14:45:08.282" v="66" actId="20577"/>
        <pc:sldMkLst>
          <pc:docMk/>
          <pc:sldMk cId="109857222" sldId="256"/>
        </pc:sldMkLst>
        <pc:spChg chg="mod">
          <ac:chgData name="Georgia Biggar (1703322)" userId="S::1703322@student.uwtsd.ac.uk::b7ec63c0-f0d9-4fe2-9dfe-cf26fcce78dc" providerId="AD" clId="Web-{7B22A7C5-3F12-99D1-6C18-C492E3FE490C}" dt="2018-12-17T14:44:52.906" v="5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eorgia Biggar (1703322)" userId="S::1703322@student.uwtsd.ac.uk::b7ec63c0-f0d9-4fe2-9dfe-cf26fcce78dc" providerId="AD" clId="Web-{7B22A7C5-3F12-99D1-6C18-C492E3FE490C}" dt="2018-12-17T14:45:08.282" v="6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Georgia Biggar (1703322)" userId="S::1703322@student.uwtsd.ac.uk::b7ec63c0-f0d9-4fe2-9dfe-cf26fcce78dc" providerId="AD" clId="Web-{7B22A7C5-3F12-99D1-6C18-C492E3FE490C}" dt="2018-12-17T14:47:51.688" v="251" actId="20577"/>
        <pc:sldMkLst>
          <pc:docMk/>
          <pc:sldMk cId="1637664626" sldId="257"/>
        </pc:sldMkLst>
        <pc:spChg chg="mod">
          <ac:chgData name="Georgia Biggar (1703322)" userId="S::1703322@student.uwtsd.ac.uk::b7ec63c0-f0d9-4fe2-9dfe-cf26fcce78dc" providerId="AD" clId="Web-{7B22A7C5-3F12-99D1-6C18-C492E3FE490C}" dt="2018-12-17T14:45:14.532" v="71" actId="20577"/>
          <ac:spMkLst>
            <pc:docMk/>
            <pc:sldMk cId="1637664626" sldId="257"/>
            <ac:spMk id="2" creationId="{0C791889-ADCC-4151-BCA0-A3D6FE3EB25B}"/>
          </ac:spMkLst>
        </pc:spChg>
        <pc:spChg chg="mod">
          <ac:chgData name="Georgia Biggar (1703322)" userId="S::1703322@student.uwtsd.ac.uk::b7ec63c0-f0d9-4fe2-9dfe-cf26fcce78dc" providerId="AD" clId="Web-{7B22A7C5-3F12-99D1-6C18-C492E3FE490C}" dt="2018-12-17T14:47:51.688" v="251" actId="20577"/>
          <ac:spMkLst>
            <pc:docMk/>
            <pc:sldMk cId="1637664626" sldId="257"/>
            <ac:spMk id="3" creationId="{0B195F57-D2A0-4741-AD27-25458F505136}"/>
          </ac:spMkLst>
        </pc:spChg>
      </pc:sldChg>
      <pc:sldChg chg="modSp new">
        <pc:chgData name="Georgia Biggar (1703322)" userId="S::1703322@student.uwtsd.ac.uk::b7ec63c0-f0d9-4fe2-9dfe-cf26fcce78dc" providerId="AD" clId="Web-{7B22A7C5-3F12-99D1-6C18-C492E3FE490C}" dt="2018-12-17T14:47:57.516" v="255" actId="20577"/>
        <pc:sldMkLst>
          <pc:docMk/>
          <pc:sldMk cId="718289026" sldId="258"/>
        </pc:sldMkLst>
        <pc:spChg chg="mod">
          <ac:chgData name="Georgia Biggar (1703322)" userId="S::1703322@student.uwtsd.ac.uk::b7ec63c0-f0d9-4fe2-9dfe-cf26fcce78dc" providerId="AD" clId="Web-{7B22A7C5-3F12-99D1-6C18-C492E3FE490C}" dt="2018-12-17T14:47:57.516" v="255" actId="20577"/>
          <ac:spMkLst>
            <pc:docMk/>
            <pc:sldMk cId="718289026" sldId="258"/>
            <ac:spMk id="2" creationId="{CA04A6F7-F77D-4B42-8035-2DE717FBE7DF}"/>
          </ac:spMkLst>
        </pc:spChg>
      </pc:sldChg>
      <pc:sldChg chg="modSp new">
        <pc:chgData name="Georgia Biggar (1703322)" userId="S::1703322@student.uwtsd.ac.uk::b7ec63c0-f0d9-4fe2-9dfe-cf26fcce78dc" providerId="AD" clId="Web-{7B22A7C5-3F12-99D1-6C18-C492E3FE490C}" dt="2018-12-17T14:48:30.063" v="269" actId="20577"/>
        <pc:sldMkLst>
          <pc:docMk/>
          <pc:sldMk cId="3139499477" sldId="259"/>
        </pc:sldMkLst>
        <pc:spChg chg="mod">
          <ac:chgData name="Georgia Biggar (1703322)" userId="S::1703322@student.uwtsd.ac.uk::b7ec63c0-f0d9-4fe2-9dfe-cf26fcce78dc" providerId="AD" clId="Web-{7B22A7C5-3F12-99D1-6C18-C492E3FE490C}" dt="2018-12-17T14:48:30.063" v="269" actId="20577"/>
          <ac:spMkLst>
            <pc:docMk/>
            <pc:sldMk cId="3139499477" sldId="259"/>
            <ac:spMk id="2" creationId="{D4D9EACD-BD0E-4EBA-8CC9-B6FA644A5326}"/>
          </ac:spMkLst>
        </pc:spChg>
      </pc:sldChg>
      <pc:sldChg chg="modSp new">
        <pc:chgData name="Georgia Biggar (1703322)" userId="S::1703322@student.uwtsd.ac.uk::b7ec63c0-f0d9-4fe2-9dfe-cf26fcce78dc" providerId="AD" clId="Web-{7B22A7C5-3F12-99D1-6C18-C492E3FE490C}" dt="2018-12-17T15:00:00.315" v="313" actId="20577"/>
        <pc:sldMkLst>
          <pc:docMk/>
          <pc:sldMk cId="2286881616" sldId="260"/>
        </pc:sldMkLst>
        <pc:spChg chg="mod">
          <ac:chgData name="Georgia Biggar (1703322)" userId="S::1703322@student.uwtsd.ac.uk::b7ec63c0-f0d9-4fe2-9dfe-cf26fcce78dc" providerId="AD" clId="Web-{7B22A7C5-3F12-99D1-6C18-C492E3FE490C}" dt="2018-12-17T15:00:00.315" v="313" actId="20577"/>
          <ac:spMkLst>
            <pc:docMk/>
            <pc:sldMk cId="2286881616" sldId="260"/>
            <ac:spMk id="3" creationId="{EDD3BFD4-1106-4D8D-86DB-6C8F94424067}"/>
          </ac:spMkLst>
        </pc:spChg>
      </pc:sldChg>
    </pc:docChg>
  </pc:docChgLst>
  <pc:docChgLst>
    <pc:chgData name="Georgia Biggar (1703322)" userId="S::1703322@student.uwtsd.ac.uk::b7ec63c0-f0d9-4fe2-9dfe-cf26fcce78dc" providerId="AD" clId="Web-{ACCBB210-A23C-4342-ACA8-9AC1FDDC71C7}"/>
    <pc:docChg chg="addSld delSld modSld">
      <pc:chgData name="Georgia Biggar (1703322)" userId="S::1703322@student.uwtsd.ac.uk::b7ec63c0-f0d9-4fe2-9dfe-cf26fcce78dc" providerId="AD" clId="Web-{ACCBB210-A23C-4342-ACA8-9AC1FDDC71C7}" dt="2018-12-17T16:48:09.504" v="10" actId="20577"/>
      <pc:docMkLst>
        <pc:docMk/>
      </pc:docMkLst>
      <pc:sldChg chg="modSp">
        <pc:chgData name="Georgia Biggar (1703322)" userId="S::1703322@student.uwtsd.ac.uk::b7ec63c0-f0d9-4fe2-9dfe-cf26fcce78dc" providerId="AD" clId="Web-{ACCBB210-A23C-4342-ACA8-9AC1FDDC71C7}" dt="2018-12-17T16:48:09.504" v="9" actId="20577"/>
        <pc:sldMkLst>
          <pc:docMk/>
          <pc:sldMk cId="1637664626" sldId="257"/>
        </pc:sldMkLst>
        <pc:spChg chg="mod">
          <ac:chgData name="Georgia Biggar (1703322)" userId="S::1703322@student.uwtsd.ac.uk::b7ec63c0-f0d9-4fe2-9dfe-cf26fcce78dc" providerId="AD" clId="Web-{ACCBB210-A23C-4342-ACA8-9AC1FDDC71C7}" dt="2018-12-17T16:48:09.504" v="9" actId="20577"/>
          <ac:spMkLst>
            <pc:docMk/>
            <pc:sldMk cId="1637664626" sldId="257"/>
            <ac:spMk id="2" creationId="{0C791889-ADCC-4151-BCA0-A3D6FE3EB25B}"/>
          </ac:spMkLst>
        </pc:spChg>
      </pc:sldChg>
      <pc:sldChg chg="new">
        <pc:chgData name="Georgia Biggar (1703322)" userId="S::1703322@student.uwtsd.ac.uk::b7ec63c0-f0d9-4fe2-9dfe-cf26fcce78dc" providerId="AD" clId="Web-{ACCBB210-A23C-4342-ACA8-9AC1FDDC71C7}" dt="2018-12-17T16:38:44.783" v="1"/>
        <pc:sldMkLst>
          <pc:docMk/>
          <pc:sldMk cId="308698337" sldId="260"/>
        </pc:sldMkLst>
      </pc:sldChg>
      <pc:sldChg chg="del">
        <pc:chgData name="Georgia Biggar (1703322)" userId="S::1703322@student.uwtsd.ac.uk::b7ec63c0-f0d9-4fe2-9dfe-cf26fcce78dc" providerId="AD" clId="Web-{ACCBB210-A23C-4342-ACA8-9AC1FDDC71C7}" dt="2018-12-17T16:38:38.330" v="0"/>
        <pc:sldMkLst>
          <pc:docMk/>
          <pc:sldMk cId="2286881616" sldId="260"/>
        </pc:sldMkLst>
      </pc:sldChg>
      <pc:sldChg chg="new">
        <pc:chgData name="Georgia Biggar (1703322)" userId="S::1703322@student.uwtsd.ac.uk::b7ec63c0-f0d9-4fe2-9dfe-cf26fcce78dc" providerId="AD" clId="Web-{ACCBB210-A23C-4342-ACA8-9AC1FDDC71C7}" dt="2018-12-17T16:38:47.049" v="2"/>
        <pc:sldMkLst>
          <pc:docMk/>
          <pc:sldMk cId="4053558031" sldId="261"/>
        </pc:sldMkLst>
      </pc:sldChg>
      <pc:sldChg chg="new">
        <pc:chgData name="Georgia Biggar (1703322)" userId="S::1703322@student.uwtsd.ac.uk::b7ec63c0-f0d9-4fe2-9dfe-cf26fcce78dc" providerId="AD" clId="Web-{ACCBB210-A23C-4342-ACA8-9AC1FDDC71C7}" dt="2018-12-17T16:38:49.502" v="3"/>
        <pc:sldMkLst>
          <pc:docMk/>
          <pc:sldMk cId="1337057989" sldId="262"/>
        </pc:sldMkLst>
      </pc:sldChg>
      <pc:sldChg chg="new">
        <pc:chgData name="Georgia Biggar (1703322)" userId="S::1703322@student.uwtsd.ac.uk::b7ec63c0-f0d9-4fe2-9dfe-cf26fcce78dc" providerId="AD" clId="Web-{ACCBB210-A23C-4342-ACA8-9AC1FDDC71C7}" dt="2018-12-17T16:38:52.268" v="4"/>
        <pc:sldMkLst>
          <pc:docMk/>
          <pc:sldMk cId="2641613551" sldId="263"/>
        </pc:sldMkLst>
      </pc:sldChg>
    </pc:docChg>
  </pc:docChgLst>
  <pc:docChgLst>
    <pc:chgData name="Georgia Biggar (1703322)" userId="S::1703322@student.uwtsd.ac.uk::b7ec63c0-f0d9-4fe2-9dfe-cf26fcce78dc" providerId="AD" clId="Web-{95258574-F106-4A10-B407-C4DC17EB6F1A}"/>
    <pc:docChg chg="addSld modSld sldOrd">
      <pc:chgData name="Georgia Biggar (1703322)" userId="S::1703322@student.uwtsd.ac.uk::b7ec63c0-f0d9-4fe2-9dfe-cf26fcce78dc" providerId="AD" clId="Web-{95258574-F106-4A10-B407-C4DC17EB6F1A}" dt="2018-12-29T21:05:24.952" v="329" actId="20577"/>
      <pc:docMkLst>
        <pc:docMk/>
      </pc:docMkLst>
      <pc:sldChg chg="modSp">
        <pc:chgData name="Georgia Biggar (1703322)" userId="S::1703322@student.uwtsd.ac.uk::b7ec63c0-f0d9-4fe2-9dfe-cf26fcce78dc" providerId="AD" clId="Web-{95258574-F106-4A10-B407-C4DC17EB6F1A}" dt="2018-12-29T19:55:51.793" v="58" actId="20577"/>
        <pc:sldMkLst>
          <pc:docMk/>
          <pc:sldMk cId="718289026" sldId="258"/>
        </pc:sldMkLst>
        <pc:spChg chg="mod">
          <ac:chgData name="Georgia Biggar (1703322)" userId="S::1703322@student.uwtsd.ac.uk::b7ec63c0-f0d9-4fe2-9dfe-cf26fcce78dc" providerId="AD" clId="Web-{95258574-F106-4A10-B407-C4DC17EB6F1A}" dt="2018-12-29T19:55:51.793" v="58" actId="20577"/>
          <ac:spMkLst>
            <pc:docMk/>
            <pc:sldMk cId="718289026" sldId="258"/>
            <ac:spMk id="3" creationId="{77A99B03-5F76-432A-A155-BA75C726D15B}"/>
          </ac:spMkLst>
        </pc:spChg>
      </pc:sldChg>
      <pc:sldChg chg="ord">
        <pc:chgData name="Georgia Biggar (1703322)" userId="S::1703322@student.uwtsd.ac.uk::b7ec63c0-f0d9-4fe2-9dfe-cf26fcce78dc" providerId="AD" clId="Web-{95258574-F106-4A10-B407-C4DC17EB6F1A}" dt="2018-12-29T19:57:18.625" v="91"/>
        <pc:sldMkLst>
          <pc:docMk/>
          <pc:sldMk cId="3139499477" sldId="259"/>
        </pc:sldMkLst>
      </pc:sldChg>
      <pc:sldChg chg="modSp">
        <pc:chgData name="Georgia Biggar (1703322)" userId="S::1703322@student.uwtsd.ac.uk::b7ec63c0-f0d9-4fe2-9dfe-cf26fcce78dc" providerId="AD" clId="Web-{95258574-F106-4A10-B407-C4DC17EB6F1A}" dt="2018-12-29T19:57:30.438" v="94" actId="20577"/>
        <pc:sldMkLst>
          <pc:docMk/>
          <pc:sldMk cId="308698337" sldId="260"/>
        </pc:sldMkLst>
        <pc:spChg chg="mod">
          <ac:chgData name="Georgia Biggar (1703322)" userId="S::1703322@student.uwtsd.ac.uk::b7ec63c0-f0d9-4fe2-9dfe-cf26fcce78dc" providerId="AD" clId="Web-{95258574-F106-4A10-B407-C4DC17EB6F1A}" dt="2018-12-29T19:57:30.438" v="94" actId="20577"/>
          <ac:spMkLst>
            <pc:docMk/>
            <pc:sldMk cId="308698337" sldId="260"/>
            <ac:spMk id="2" creationId="{18ADBDBD-D71A-4C7B-B382-4AB1B3C2618C}"/>
          </ac:spMkLst>
        </pc:spChg>
      </pc:sldChg>
      <pc:sldChg chg="modSp">
        <pc:chgData name="Georgia Biggar (1703322)" userId="S::1703322@student.uwtsd.ac.uk::b7ec63c0-f0d9-4fe2-9dfe-cf26fcce78dc" providerId="AD" clId="Web-{95258574-F106-4A10-B407-C4DC17EB6F1A}" dt="2018-12-29T19:57:35.266" v="99" actId="20577"/>
        <pc:sldMkLst>
          <pc:docMk/>
          <pc:sldMk cId="4053558031" sldId="261"/>
        </pc:sldMkLst>
        <pc:spChg chg="mod">
          <ac:chgData name="Georgia Biggar (1703322)" userId="S::1703322@student.uwtsd.ac.uk::b7ec63c0-f0d9-4fe2-9dfe-cf26fcce78dc" providerId="AD" clId="Web-{95258574-F106-4A10-B407-C4DC17EB6F1A}" dt="2018-12-29T19:57:35.266" v="99" actId="20577"/>
          <ac:spMkLst>
            <pc:docMk/>
            <pc:sldMk cId="4053558031" sldId="261"/>
            <ac:spMk id="2" creationId="{06694762-D7D6-4584-BFC3-2EF8ABAFF5D9}"/>
          </ac:spMkLst>
        </pc:spChg>
      </pc:sldChg>
      <pc:sldChg chg="modSp">
        <pc:chgData name="Georgia Biggar (1703322)" userId="S::1703322@student.uwtsd.ac.uk::b7ec63c0-f0d9-4fe2-9dfe-cf26fcce78dc" providerId="AD" clId="Web-{95258574-F106-4A10-B407-C4DC17EB6F1A}" dt="2018-12-29T19:57:42.422" v="106" actId="20577"/>
        <pc:sldMkLst>
          <pc:docMk/>
          <pc:sldMk cId="1337057989" sldId="262"/>
        </pc:sldMkLst>
        <pc:spChg chg="mod">
          <ac:chgData name="Georgia Biggar (1703322)" userId="S::1703322@student.uwtsd.ac.uk::b7ec63c0-f0d9-4fe2-9dfe-cf26fcce78dc" providerId="AD" clId="Web-{95258574-F106-4A10-B407-C4DC17EB6F1A}" dt="2018-12-29T19:57:42.422" v="106" actId="20577"/>
          <ac:spMkLst>
            <pc:docMk/>
            <pc:sldMk cId="1337057989" sldId="262"/>
            <ac:spMk id="2" creationId="{91D3D862-D7D5-41A2-8E2C-192007D16246}"/>
          </ac:spMkLst>
        </pc:spChg>
      </pc:sldChg>
      <pc:sldChg chg="modSp">
        <pc:chgData name="Georgia Biggar (1703322)" userId="S::1703322@student.uwtsd.ac.uk::b7ec63c0-f0d9-4fe2-9dfe-cf26fcce78dc" providerId="AD" clId="Web-{95258574-F106-4A10-B407-C4DC17EB6F1A}" dt="2018-12-29T19:57:47.906" v="115" actId="20577"/>
        <pc:sldMkLst>
          <pc:docMk/>
          <pc:sldMk cId="2641613551" sldId="263"/>
        </pc:sldMkLst>
        <pc:spChg chg="mod">
          <ac:chgData name="Georgia Biggar (1703322)" userId="S::1703322@student.uwtsd.ac.uk::b7ec63c0-f0d9-4fe2-9dfe-cf26fcce78dc" providerId="AD" clId="Web-{95258574-F106-4A10-B407-C4DC17EB6F1A}" dt="2018-12-29T19:57:47.906" v="115" actId="20577"/>
          <ac:spMkLst>
            <pc:docMk/>
            <pc:sldMk cId="2641613551" sldId="263"/>
            <ac:spMk id="2" creationId="{70EBF5C7-1408-4B30-ADEB-91B6A9FE00F5}"/>
          </ac:spMkLst>
        </pc:spChg>
      </pc:sldChg>
      <pc:sldChg chg="modSp new">
        <pc:chgData name="Georgia Biggar (1703322)" userId="S::1703322@student.uwtsd.ac.uk::b7ec63c0-f0d9-4fe2-9dfe-cf26fcce78dc" providerId="AD" clId="Web-{95258574-F106-4A10-B407-C4DC17EB6F1A}" dt="2018-12-29T21:02:08.778" v="209" actId="20577"/>
        <pc:sldMkLst>
          <pc:docMk/>
          <pc:sldMk cId="1141941774" sldId="264"/>
        </pc:sldMkLst>
        <pc:spChg chg="mod">
          <ac:chgData name="Georgia Biggar (1703322)" userId="S::1703322@student.uwtsd.ac.uk::b7ec63c0-f0d9-4fe2-9dfe-cf26fcce78dc" providerId="AD" clId="Web-{95258574-F106-4A10-B407-C4DC17EB6F1A}" dt="2018-12-29T19:56:11.137" v="66" actId="20577"/>
          <ac:spMkLst>
            <pc:docMk/>
            <pc:sldMk cId="1141941774" sldId="264"/>
            <ac:spMk id="2" creationId="{48BA6E8A-F4BE-4915-A1F2-6945EB77CB10}"/>
          </ac:spMkLst>
        </pc:spChg>
        <pc:spChg chg="mod">
          <ac:chgData name="Georgia Biggar (1703322)" userId="S::1703322@student.uwtsd.ac.uk::b7ec63c0-f0d9-4fe2-9dfe-cf26fcce78dc" providerId="AD" clId="Web-{95258574-F106-4A10-B407-C4DC17EB6F1A}" dt="2018-12-29T21:02:08.778" v="209" actId="20577"/>
          <ac:spMkLst>
            <pc:docMk/>
            <pc:sldMk cId="1141941774" sldId="264"/>
            <ac:spMk id="3" creationId="{8BD69A68-B2D3-4C49-80D8-97992DF60525}"/>
          </ac:spMkLst>
        </pc:spChg>
      </pc:sldChg>
      <pc:sldChg chg="modSp new">
        <pc:chgData name="Georgia Biggar (1703322)" userId="S::1703322@student.uwtsd.ac.uk::b7ec63c0-f0d9-4fe2-9dfe-cf26fcce78dc" providerId="AD" clId="Web-{95258574-F106-4A10-B407-C4DC17EB6F1A}" dt="2018-12-29T21:04:45.046" v="298" actId="20577"/>
        <pc:sldMkLst>
          <pc:docMk/>
          <pc:sldMk cId="226462707" sldId="265"/>
        </pc:sldMkLst>
        <pc:spChg chg="mod">
          <ac:chgData name="Georgia Biggar (1703322)" userId="S::1703322@student.uwtsd.ac.uk::b7ec63c0-f0d9-4fe2-9dfe-cf26fcce78dc" providerId="AD" clId="Web-{95258574-F106-4A10-B407-C4DC17EB6F1A}" dt="2018-12-29T19:56:35.329" v="76" actId="20577"/>
          <ac:spMkLst>
            <pc:docMk/>
            <pc:sldMk cId="226462707" sldId="265"/>
            <ac:spMk id="2" creationId="{870B24B9-DAE6-4371-9BD2-42C83738DFED}"/>
          </ac:spMkLst>
        </pc:spChg>
        <pc:spChg chg="mod">
          <ac:chgData name="Georgia Biggar (1703322)" userId="S::1703322@student.uwtsd.ac.uk::b7ec63c0-f0d9-4fe2-9dfe-cf26fcce78dc" providerId="AD" clId="Web-{95258574-F106-4A10-B407-C4DC17EB6F1A}" dt="2018-12-29T21:04:45.046" v="298" actId="20577"/>
          <ac:spMkLst>
            <pc:docMk/>
            <pc:sldMk cId="226462707" sldId="265"/>
            <ac:spMk id="3" creationId="{F4282B8D-69AA-4360-8727-E6790992507A}"/>
          </ac:spMkLst>
        </pc:spChg>
      </pc:sldChg>
      <pc:sldChg chg="modSp new">
        <pc:chgData name="Georgia Biggar (1703322)" userId="S::1703322@student.uwtsd.ac.uk::b7ec63c0-f0d9-4fe2-9dfe-cf26fcce78dc" providerId="AD" clId="Web-{95258574-F106-4A10-B407-C4DC17EB6F1A}" dt="2018-12-29T19:57:06.563" v="88" actId="20577"/>
        <pc:sldMkLst>
          <pc:docMk/>
          <pc:sldMk cId="4052360649" sldId="266"/>
        </pc:sldMkLst>
        <pc:spChg chg="mod">
          <ac:chgData name="Georgia Biggar (1703322)" userId="S::1703322@student.uwtsd.ac.uk::b7ec63c0-f0d9-4fe2-9dfe-cf26fcce78dc" providerId="AD" clId="Web-{95258574-F106-4A10-B407-C4DC17EB6F1A}" dt="2018-12-29T19:57:06.563" v="88" actId="20577"/>
          <ac:spMkLst>
            <pc:docMk/>
            <pc:sldMk cId="4052360649" sldId="266"/>
            <ac:spMk id="2" creationId="{A5A99145-2CF3-41A2-99B3-F5DA07E40E60}"/>
          </ac:spMkLst>
        </pc:spChg>
      </pc:sldChg>
      <pc:sldChg chg="modSp new">
        <pc:chgData name="Georgia Biggar (1703322)" userId="S::1703322@student.uwtsd.ac.uk::b7ec63c0-f0d9-4fe2-9dfe-cf26fcce78dc" providerId="AD" clId="Web-{95258574-F106-4A10-B407-C4DC17EB6F1A}" dt="2018-12-29T21:05:23.421" v="327" actId="20577"/>
        <pc:sldMkLst>
          <pc:docMk/>
          <pc:sldMk cId="1973398405" sldId="267"/>
        </pc:sldMkLst>
        <pc:spChg chg="mod">
          <ac:chgData name="Georgia Biggar (1703322)" userId="S::1703322@student.uwtsd.ac.uk::b7ec63c0-f0d9-4fe2-9dfe-cf26fcce78dc" providerId="AD" clId="Web-{95258574-F106-4A10-B407-C4DC17EB6F1A}" dt="2018-12-29T20:23:53.384" v="133" actId="20577"/>
          <ac:spMkLst>
            <pc:docMk/>
            <pc:sldMk cId="1973398405" sldId="267"/>
            <ac:spMk id="2" creationId="{A1F30A77-3662-4875-A2F9-D03400B7907D}"/>
          </ac:spMkLst>
        </pc:spChg>
        <pc:spChg chg="mod">
          <ac:chgData name="Georgia Biggar (1703322)" userId="S::1703322@student.uwtsd.ac.uk::b7ec63c0-f0d9-4fe2-9dfe-cf26fcce78dc" providerId="AD" clId="Web-{95258574-F106-4A10-B407-C4DC17EB6F1A}" dt="2018-12-29T21:05:23.421" v="327" actId="20577"/>
          <ac:spMkLst>
            <pc:docMk/>
            <pc:sldMk cId="1973398405" sldId="267"/>
            <ac:spMk id="3" creationId="{1F0E7998-0D2A-4490-BC02-EB479159F013}"/>
          </ac:spMkLst>
        </pc:spChg>
      </pc:sldChg>
      <pc:sldChg chg="modSp new">
        <pc:chgData name="Georgia Biggar (1703322)" userId="S::1703322@student.uwtsd.ac.uk::b7ec63c0-f0d9-4fe2-9dfe-cf26fcce78dc" providerId="AD" clId="Web-{95258574-F106-4A10-B407-C4DC17EB6F1A}" dt="2018-12-29T20:24:45.947" v="143" actId="20577"/>
        <pc:sldMkLst>
          <pc:docMk/>
          <pc:sldMk cId="1903547949" sldId="268"/>
        </pc:sldMkLst>
        <pc:spChg chg="mod">
          <ac:chgData name="Georgia Biggar (1703322)" userId="S::1703322@student.uwtsd.ac.uk::b7ec63c0-f0d9-4fe2-9dfe-cf26fcce78dc" providerId="AD" clId="Web-{95258574-F106-4A10-B407-C4DC17EB6F1A}" dt="2018-12-29T20:24:45.947" v="143" actId="20577"/>
          <ac:spMkLst>
            <pc:docMk/>
            <pc:sldMk cId="1903547949" sldId="268"/>
            <ac:spMk id="2" creationId="{5C9BB043-E573-4B99-86D9-5369CAD69404}"/>
          </ac:spMkLst>
        </pc:spChg>
      </pc:sldChg>
    </pc:docChg>
  </pc:docChgLst>
  <pc:docChgLst>
    <pc:chgData name="Georgia Biggar (1703322)" userId="S::1703322@student.uwtsd.ac.uk::b7ec63c0-f0d9-4fe2-9dfe-cf26fcce78dc" providerId="AD" clId="Web-{A1890C06-493E-C8C6-289C-E727B1916343}"/>
    <pc:docChg chg="modSld">
      <pc:chgData name="Georgia Biggar (1703322)" userId="S::1703322@student.uwtsd.ac.uk::b7ec63c0-f0d9-4fe2-9dfe-cf26fcce78dc" providerId="AD" clId="Web-{A1890C06-493E-C8C6-289C-E727B1916343}" dt="2018-12-30T22:27:56.765" v="127" actId="20577"/>
      <pc:docMkLst>
        <pc:docMk/>
      </pc:docMkLst>
      <pc:sldChg chg="modSp">
        <pc:chgData name="Georgia Biggar (1703322)" userId="S::1703322@student.uwtsd.ac.uk::b7ec63c0-f0d9-4fe2-9dfe-cf26fcce78dc" providerId="AD" clId="Web-{A1890C06-493E-C8C6-289C-E727B1916343}" dt="2018-12-30T22:27:56.765" v="126" actId="20577"/>
        <pc:sldMkLst>
          <pc:docMk/>
          <pc:sldMk cId="4052360649" sldId="266"/>
        </pc:sldMkLst>
        <pc:spChg chg="mod">
          <ac:chgData name="Georgia Biggar (1703322)" userId="S::1703322@student.uwtsd.ac.uk::b7ec63c0-f0d9-4fe2-9dfe-cf26fcce78dc" providerId="AD" clId="Web-{A1890C06-493E-C8C6-289C-E727B1916343}" dt="2018-12-30T22:27:56.765" v="126" actId="20577"/>
          <ac:spMkLst>
            <pc:docMk/>
            <pc:sldMk cId="4052360649" sldId="266"/>
            <ac:spMk id="3" creationId="{F160E469-70FE-4C6B-967D-2AE7208CF66C}"/>
          </ac:spMkLst>
        </pc:spChg>
      </pc:sldChg>
    </pc:docChg>
  </pc:docChgLst>
  <pc:docChgLst>
    <pc:chgData name="Georgia Biggar (1703322)" userId="S::1703322@student.uwtsd.ac.uk::b7ec63c0-f0d9-4fe2-9dfe-cf26fcce78dc" providerId="AD" clId="Web-{7D0C7AAD-249F-2AA9-A823-6448F75649AD}"/>
    <pc:docChg chg="delSld modSld">
      <pc:chgData name="Georgia Biggar (1703322)" userId="S::1703322@student.uwtsd.ac.uk::b7ec63c0-f0d9-4fe2-9dfe-cf26fcce78dc" providerId="AD" clId="Web-{7D0C7AAD-249F-2AA9-A823-6448F75649AD}" dt="2019-01-03T22:47:16.215" v="2719" actId="20577"/>
      <pc:docMkLst>
        <pc:docMk/>
      </pc:docMkLst>
      <pc:sldChg chg="addSp modSp mod setBg">
        <pc:chgData name="Georgia Biggar (1703322)" userId="S::1703322@student.uwtsd.ac.uk::b7ec63c0-f0d9-4fe2-9dfe-cf26fcce78dc" providerId="AD" clId="Web-{7D0C7AAD-249F-2AA9-A823-6448F75649AD}" dt="2019-01-03T20:32:53.736" v="1448"/>
        <pc:sldMkLst>
          <pc:docMk/>
          <pc:sldMk cId="109857222" sldId="256"/>
        </pc:sldMkLst>
        <pc:spChg chg="mod">
          <ac:chgData name="Georgia Biggar (1703322)" userId="S::1703322@student.uwtsd.ac.uk::b7ec63c0-f0d9-4fe2-9dfe-cf26fcce78dc" providerId="AD" clId="Web-{7D0C7AAD-249F-2AA9-A823-6448F75649AD}" dt="2019-01-03T20:32:53.736" v="144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0:32:53.736" v="144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32:53.736" v="1448"/>
          <ac:spMkLst>
            <pc:docMk/>
            <pc:sldMk cId="109857222" sldId="256"/>
            <ac:spMk id="8" creationId="{2A8AA5BC-4F7A-4226-8F99-6D824B226A97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32:53.736" v="1448"/>
          <ac:spMkLst>
            <pc:docMk/>
            <pc:sldMk cId="109857222" sldId="256"/>
            <ac:spMk id="10" creationId="{3E5445C6-DD42-4979-86FF-03730E8C6DB0}"/>
          </ac:spMkLst>
        </pc:spChg>
        <pc:cxnChg chg="add">
          <ac:chgData name="Georgia Biggar (1703322)" userId="S::1703322@student.uwtsd.ac.uk::b7ec63c0-f0d9-4fe2-9dfe-cf26fcce78dc" providerId="AD" clId="Web-{7D0C7AAD-249F-2AA9-A823-6448F75649AD}" dt="2019-01-03T20:32:53.736" v="1448"/>
          <ac:cxnSpMkLst>
            <pc:docMk/>
            <pc:sldMk cId="109857222" sldId="256"/>
            <ac:cxnSpMk id="12" creationId="{45000665-DFC7-417E-8FD7-516A0F15C975}"/>
          </ac:cxnSpMkLst>
        </pc:cxnChg>
      </pc:sldChg>
      <pc:sldChg chg="addSp modSp mod setBg">
        <pc:chgData name="Georgia Biggar (1703322)" userId="S::1703322@student.uwtsd.ac.uk::b7ec63c0-f0d9-4fe2-9dfe-cf26fcce78dc" providerId="AD" clId="Web-{7D0C7AAD-249F-2AA9-A823-6448F75649AD}" dt="2019-01-03T22:46:31.324" v="2715" actId="20577"/>
        <pc:sldMkLst>
          <pc:docMk/>
          <pc:sldMk cId="1637664626" sldId="257"/>
        </pc:sldMkLst>
        <pc:spChg chg="mod">
          <ac:chgData name="Georgia Biggar (1703322)" userId="S::1703322@student.uwtsd.ac.uk::b7ec63c0-f0d9-4fe2-9dfe-cf26fcce78dc" providerId="AD" clId="Web-{7D0C7AAD-249F-2AA9-A823-6448F75649AD}" dt="2019-01-03T20:34:41.329" v="1469" actId="20577"/>
          <ac:spMkLst>
            <pc:docMk/>
            <pc:sldMk cId="1637664626" sldId="257"/>
            <ac:spMk id="2" creationId="{0C791889-ADCC-4151-BCA0-A3D6FE3EB25B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2:46:31.324" v="2715" actId="20577"/>
          <ac:spMkLst>
            <pc:docMk/>
            <pc:sldMk cId="1637664626" sldId="257"/>
            <ac:spMk id="3" creationId="{0B195F57-D2A0-4741-AD27-25458F505136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32:31.673" v="1447"/>
          <ac:spMkLst>
            <pc:docMk/>
            <pc:sldMk cId="1637664626" sldId="257"/>
            <ac:spMk id="8" creationId="{F98ED85F-DCEE-4B50-802E-71A6E3E12B04}"/>
          </ac:spMkLst>
        </pc:spChg>
      </pc:sldChg>
      <pc:sldChg chg="addSp delSp modSp mod setBg modClrScheme delDesignElem chgLayout">
        <pc:chgData name="Georgia Biggar (1703322)" userId="S::1703322@student.uwtsd.ac.uk::b7ec63c0-f0d9-4fe2-9dfe-cf26fcce78dc" providerId="AD" clId="Web-{7D0C7AAD-249F-2AA9-A823-6448F75649AD}" dt="2019-01-03T22:44:02.917" v="2693" actId="20577"/>
        <pc:sldMkLst>
          <pc:docMk/>
          <pc:sldMk cId="718289026" sldId="258"/>
        </pc:sldMkLst>
        <pc:spChg chg="mod ord">
          <ac:chgData name="Georgia Biggar (1703322)" userId="S::1703322@student.uwtsd.ac.uk::b7ec63c0-f0d9-4fe2-9dfe-cf26fcce78dc" providerId="AD" clId="Web-{7D0C7AAD-249F-2AA9-A823-6448F75649AD}" dt="2019-01-03T20:33:32.142" v="1449" actId="20577"/>
          <ac:spMkLst>
            <pc:docMk/>
            <pc:sldMk cId="718289026" sldId="258"/>
            <ac:spMk id="2" creationId="{CA04A6F7-F77D-4B42-8035-2DE717FBE7DF}"/>
          </ac:spMkLst>
        </pc:spChg>
        <pc:spChg chg="mod ord">
          <ac:chgData name="Georgia Biggar (1703322)" userId="S::1703322@student.uwtsd.ac.uk::b7ec63c0-f0d9-4fe2-9dfe-cf26fcce78dc" providerId="AD" clId="Web-{7D0C7AAD-249F-2AA9-A823-6448F75649AD}" dt="2019-01-03T22:44:02.917" v="2693" actId="20577"/>
          <ac:spMkLst>
            <pc:docMk/>
            <pc:sldMk cId="718289026" sldId="258"/>
            <ac:spMk id="3" creationId="{77A99B03-5F76-432A-A155-BA75C726D15B}"/>
          </ac:spMkLst>
        </pc:spChg>
        <pc:spChg chg="add mod ord">
          <ac:chgData name="Georgia Biggar (1703322)" userId="S::1703322@student.uwtsd.ac.uk::b7ec63c0-f0d9-4fe2-9dfe-cf26fcce78dc" providerId="AD" clId="Web-{7D0C7AAD-249F-2AA9-A823-6448F75649AD}" dt="2019-01-03T21:21:35.087" v="1682" actId="20577"/>
          <ac:spMkLst>
            <pc:docMk/>
            <pc:sldMk cId="718289026" sldId="258"/>
            <ac:spMk id="4" creationId="{2F91BE19-E726-4DE1-8FAF-649CB31CE763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23:07.005" v="1347"/>
          <ac:spMkLst>
            <pc:docMk/>
            <pc:sldMk cId="718289026" sldId="258"/>
            <ac:spMk id="6" creationId="{4C608BEB-860E-4094-8511-78603564A75E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3:07.052" v="1348"/>
          <ac:spMkLst>
            <pc:docMk/>
            <pc:sldMk cId="718289026" sldId="258"/>
            <ac:spMk id="8" creationId="{E35A04CF-97D4-4FF7-B359-C546B1F62E54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2:18.021" v="1344"/>
          <ac:spMkLst>
            <pc:docMk/>
            <pc:sldMk cId="718289026" sldId="258"/>
            <ac:spMk id="9" creationId="{9F7D788E-2C1B-4EF4-8719-12613771FF98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3:07.052" v="1348"/>
          <ac:spMkLst>
            <pc:docMk/>
            <pc:sldMk cId="718289026" sldId="258"/>
            <ac:spMk id="10" creationId="{1DE7243B-5109-444B-8FAF-7437C66BC0E9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2:18.021" v="1344"/>
          <ac:spMkLst>
            <pc:docMk/>
            <pc:sldMk cId="718289026" sldId="258"/>
            <ac:spMk id="11" creationId="{7C54E824-C0F4-480B-BC88-689F50C45FBD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3:07.052" v="1348"/>
          <ac:spMkLst>
            <pc:docMk/>
            <pc:sldMk cId="718289026" sldId="258"/>
            <ac:spMk id="12" creationId="{4C5D6221-DA7B-4611-AA26-7D8E349FDE96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2:18.021" v="1344"/>
          <ac:spMkLst>
            <pc:docMk/>
            <pc:sldMk cId="718289026" sldId="258"/>
            <ac:spMk id="13" creationId="{58DEA6A1-FC5C-4E6E-BBBF-7E472949B394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30:42.205" v="1432"/>
          <ac:spMkLst>
            <pc:docMk/>
            <pc:sldMk cId="718289026" sldId="258"/>
            <ac:spMk id="14" creationId="{E35A04CF-97D4-4FF7-B359-C546B1F62E54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2:18.021" v="1344"/>
          <ac:spMkLst>
            <pc:docMk/>
            <pc:sldMk cId="718289026" sldId="258"/>
            <ac:spMk id="15" creationId="{96AAAC3B-1954-46B7-BBAC-27DFF5B5295F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30:42.205" v="1432"/>
          <ac:spMkLst>
            <pc:docMk/>
            <pc:sldMk cId="718289026" sldId="258"/>
            <ac:spMk id="16" creationId="{1DE7243B-5109-444B-8FAF-7437C66BC0E9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2:18.021" v="1344"/>
          <ac:spMkLst>
            <pc:docMk/>
            <pc:sldMk cId="718289026" sldId="258"/>
            <ac:spMk id="17" creationId="{A5AD6500-BB62-4AAC-9D2F-C10DDC90CBB1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30:42.205" v="1432"/>
          <ac:spMkLst>
            <pc:docMk/>
            <pc:sldMk cId="718289026" sldId="258"/>
            <ac:spMk id="18" creationId="{4C5D6221-DA7B-4611-AA26-7D8E349FDE96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30:42.205" v="1432"/>
          <ac:spMkLst>
            <pc:docMk/>
            <pc:sldMk cId="718289026" sldId="258"/>
            <ac:spMk id="23" creationId="{4C608BEB-860E-4094-8511-78603564A75E}"/>
          </ac:spMkLst>
        </pc:spChg>
        <pc:picChg chg="add mod">
          <ac:chgData name="Georgia Biggar (1703322)" userId="S::1703322@student.uwtsd.ac.uk::b7ec63c0-f0d9-4fe2-9dfe-cf26fcce78dc" providerId="AD" clId="Web-{7D0C7AAD-249F-2AA9-A823-6448F75649AD}" dt="2019-01-03T21:21:51.743" v="1688" actId="1076"/>
          <ac:picMkLst>
            <pc:docMk/>
            <pc:sldMk cId="718289026" sldId="258"/>
            <ac:picMk id="5" creationId="{7C1406EE-E27B-4B14-B745-B60085022BA3}"/>
          </ac:picMkLst>
        </pc:picChg>
        <pc:cxnChg chg="add del">
          <ac:chgData name="Georgia Biggar (1703322)" userId="S::1703322@student.uwtsd.ac.uk::b7ec63c0-f0d9-4fe2-9dfe-cf26fcce78dc" providerId="AD" clId="Web-{7D0C7AAD-249F-2AA9-A823-6448F75649AD}" dt="2019-01-03T20:23:07.005" v="1347"/>
          <ac:cxnSpMkLst>
            <pc:docMk/>
            <pc:sldMk cId="718289026" sldId="258"/>
            <ac:cxnSpMk id="7" creationId="{1F16A8D4-FE87-4604-88B2-394B5D1EB437}"/>
          </ac:cxnSpMkLst>
        </pc:cxnChg>
        <pc:cxnChg chg="add">
          <ac:chgData name="Georgia Biggar (1703322)" userId="S::1703322@student.uwtsd.ac.uk::b7ec63c0-f0d9-4fe2-9dfe-cf26fcce78dc" providerId="AD" clId="Web-{7D0C7AAD-249F-2AA9-A823-6448F75649AD}" dt="2019-01-03T20:30:42.205" v="1432"/>
          <ac:cxnSpMkLst>
            <pc:docMk/>
            <pc:sldMk cId="718289026" sldId="258"/>
            <ac:cxnSpMk id="25" creationId="{1F16A8D4-FE87-4604-88B2-394B5D1EB437}"/>
          </ac:cxnSpMkLst>
        </pc:cxnChg>
      </pc:sldChg>
      <pc:sldChg chg="addSp modSp mod setBg">
        <pc:chgData name="Georgia Biggar (1703322)" userId="S::1703322@student.uwtsd.ac.uk::b7ec63c0-f0d9-4fe2-9dfe-cf26fcce78dc" providerId="AD" clId="Web-{7D0C7AAD-249F-2AA9-A823-6448F75649AD}" dt="2019-01-03T22:47:16.215" v="2719" actId="20577"/>
        <pc:sldMkLst>
          <pc:docMk/>
          <pc:sldMk cId="3139499477" sldId="259"/>
        </pc:sldMkLst>
        <pc:spChg chg="mod">
          <ac:chgData name="Georgia Biggar (1703322)" userId="S::1703322@student.uwtsd.ac.uk::b7ec63c0-f0d9-4fe2-9dfe-cf26fcce78dc" providerId="AD" clId="Web-{7D0C7AAD-249F-2AA9-A823-6448F75649AD}" dt="2019-01-03T20:33:47.454" v="1452" actId="20577"/>
          <ac:spMkLst>
            <pc:docMk/>
            <pc:sldMk cId="3139499477" sldId="259"/>
            <ac:spMk id="2" creationId="{D4D9EACD-BD0E-4EBA-8CC9-B6FA644A5326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2:47:16.215" v="2719" actId="20577"/>
          <ac:spMkLst>
            <pc:docMk/>
            <pc:sldMk cId="3139499477" sldId="259"/>
            <ac:spMk id="3" creationId="{6F938C2C-FDAB-46C4-97BF-E67506D8C5AC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6:09.754" v="1391"/>
          <ac:spMkLst>
            <pc:docMk/>
            <pc:sldMk cId="3139499477" sldId="259"/>
            <ac:spMk id="8" creationId="{48A740BC-A0AA-45E0-B899-2AE9C6FE11CA}"/>
          </ac:spMkLst>
        </pc:spChg>
        <pc:cxnChg chg="add">
          <ac:chgData name="Georgia Biggar (1703322)" userId="S::1703322@student.uwtsd.ac.uk::b7ec63c0-f0d9-4fe2-9dfe-cf26fcce78dc" providerId="AD" clId="Web-{7D0C7AAD-249F-2AA9-A823-6448F75649AD}" dt="2019-01-03T20:26:09.754" v="1391"/>
          <ac:cxnSpMkLst>
            <pc:docMk/>
            <pc:sldMk cId="3139499477" sldId="259"/>
            <ac:cxnSpMk id="10" creationId="{B874EF51-C858-4BB9-97C3-D17755787127}"/>
          </ac:cxnSpMkLst>
        </pc:cxnChg>
      </pc:sldChg>
      <pc:sldChg chg="addSp modSp mod setBg">
        <pc:chgData name="Georgia Biggar (1703322)" userId="S::1703322@student.uwtsd.ac.uk::b7ec63c0-f0d9-4fe2-9dfe-cf26fcce78dc" providerId="AD" clId="Web-{7D0C7AAD-249F-2AA9-A823-6448F75649AD}" dt="2019-01-03T22:44:37.198" v="2702" actId="20577"/>
        <pc:sldMkLst>
          <pc:docMk/>
          <pc:sldMk cId="308698337" sldId="260"/>
        </pc:sldMkLst>
        <pc:spChg chg="mod">
          <ac:chgData name="Georgia Biggar (1703322)" userId="S::1703322@student.uwtsd.ac.uk::b7ec63c0-f0d9-4fe2-9dfe-cf26fcce78dc" providerId="AD" clId="Web-{7D0C7AAD-249F-2AA9-A823-6448F75649AD}" dt="2019-01-03T20:28:05.597" v="1407"/>
          <ac:spMkLst>
            <pc:docMk/>
            <pc:sldMk cId="308698337" sldId="260"/>
            <ac:spMk id="2" creationId="{18ADBDBD-D71A-4C7B-B382-4AB1B3C2618C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2:44:37.198" v="2702" actId="20577"/>
          <ac:spMkLst>
            <pc:docMk/>
            <pc:sldMk cId="308698337" sldId="260"/>
            <ac:spMk id="3" creationId="{5D357546-04FD-400E-AE31-085E50D8D690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8:05.597" v="1407"/>
          <ac:spMkLst>
            <pc:docMk/>
            <pc:sldMk cId="308698337" sldId="260"/>
            <ac:spMk id="8" creationId="{8D70B121-56F4-4848-B38B-182089D909FA}"/>
          </ac:spMkLst>
        </pc:spChg>
        <pc:cxnChg chg="add">
          <ac:chgData name="Georgia Biggar (1703322)" userId="S::1703322@student.uwtsd.ac.uk::b7ec63c0-f0d9-4fe2-9dfe-cf26fcce78dc" providerId="AD" clId="Web-{7D0C7AAD-249F-2AA9-A823-6448F75649AD}" dt="2019-01-03T20:28:05.597" v="1407"/>
          <ac:cxnSpMkLst>
            <pc:docMk/>
            <pc:sldMk cId="308698337" sldId="260"/>
            <ac:cxnSpMk id="10" creationId="{2D72A2C9-F3CA-4216-8BAD-FA4C970C3C4E}"/>
          </ac:cxnSpMkLst>
        </pc:cxnChg>
      </pc:sldChg>
      <pc:sldChg chg="modSp del">
        <pc:chgData name="Georgia Biggar (1703322)" userId="S::1703322@student.uwtsd.ac.uk::b7ec63c0-f0d9-4fe2-9dfe-cf26fcce78dc" providerId="AD" clId="Web-{7D0C7AAD-249F-2AA9-A823-6448F75649AD}" dt="2019-01-03T19:14:09.121" v="1117"/>
        <pc:sldMkLst>
          <pc:docMk/>
          <pc:sldMk cId="4053558031" sldId="261"/>
        </pc:sldMkLst>
        <pc:spChg chg="mod">
          <ac:chgData name="Georgia Biggar (1703322)" userId="S::1703322@student.uwtsd.ac.uk::b7ec63c0-f0d9-4fe2-9dfe-cf26fcce78dc" providerId="AD" clId="Web-{7D0C7AAD-249F-2AA9-A823-6448F75649AD}" dt="2019-01-03T17:39:22.230" v="731" actId="20577"/>
          <ac:spMkLst>
            <pc:docMk/>
            <pc:sldMk cId="4053558031" sldId="261"/>
            <ac:spMk id="2" creationId="{06694762-D7D6-4584-BFC3-2EF8ABAFF5D9}"/>
          </ac:spMkLst>
        </pc:spChg>
      </pc:sldChg>
      <pc:sldChg chg="addSp modSp mod setBg">
        <pc:chgData name="Georgia Biggar (1703322)" userId="S::1703322@student.uwtsd.ac.uk::b7ec63c0-f0d9-4fe2-9dfe-cf26fcce78dc" providerId="AD" clId="Web-{7D0C7AAD-249F-2AA9-A823-6448F75649AD}" dt="2019-01-03T22:44:25.542" v="2699" actId="20577"/>
        <pc:sldMkLst>
          <pc:docMk/>
          <pc:sldMk cId="1337057989" sldId="262"/>
        </pc:sldMkLst>
        <pc:spChg chg="mod">
          <ac:chgData name="Georgia Biggar (1703322)" userId="S::1703322@student.uwtsd.ac.uk::b7ec63c0-f0d9-4fe2-9dfe-cf26fcce78dc" providerId="AD" clId="Web-{7D0C7AAD-249F-2AA9-A823-6448F75649AD}" dt="2019-01-03T20:28:22.675" v="1411"/>
          <ac:spMkLst>
            <pc:docMk/>
            <pc:sldMk cId="1337057989" sldId="262"/>
            <ac:spMk id="2" creationId="{91D3D862-D7D5-41A2-8E2C-192007D16246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2:44:25.542" v="2699" actId="20577"/>
          <ac:spMkLst>
            <pc:docMk/>
            <pc:sldMk cId="1337057989" sldId="262"/>
            <ac:spMk id="3" creationId="{5A41D2D0-CBD6-496F-BEFE-4012F970A214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8:22.675" v="1411"/>
          <ac:spMkLst>
            <pc:docMk/>
            <pc:sldMk cId="1337057989" sldId="262"/>
            <ac:spMk id="8" creationId="{8D70B121-56F4-4848-B38B-182089D909FA}"/>
          </ac:spMkLst>
        </pc:spChg>
        <pc:picChg chg="add mod">
          <ac:chgData name="Georgia Biggar (1703322)" userId="S::1703322@student.uwtsd.ac.uk::b7ec63c0-f0d9-4fe2-9dfe-cf26fcce78dc" providerId="AD" clId="Web-{7D0C7AAD-249F-2AA9-A823-6448F75649AD}" dt="2019-01-03T21:31:43.521" v="1712" actId="14100"/>
          <ac:picMkLst>
            <pc:docMk/>
            <pc:sldMk cId="1337057989" sldId="262"/>
            <ac:picMk id="4" creationId="{9D2CD276-5EC9-4F86-A0EF-4E8EE4E5FD84}"/>
          </ac:picMkLst>
        </pc:picChg>
        <pc:cxnChg chg="add">
          <ac:chgData name="Georgia Biggar (1703322)" userId="S::1703322@student.uwtsd.ac.uk::b7ec63c0-f0d9-4fe2-9dfe-cf26fcce78dc" providerId="AD" clId="Web-{7D0C7AAD-249F-2AA9-A823-6448F75649AD}" dt="2019-01-03T20:28:22.675" v="1411"/>
          <ac:cxnSpMkLst>
            <pc:docMk/>
            <pc:sldMk cId="1337057989" sldId="262"/>
            <ac:cxnSpMk id="10" creationId="{2D72A2C9-F3CA-4216-8BAD-FA4C970C3C4E}"/>
          </ac:cxnSpMkLst>
        </pc:cxnChg>
      </pc:sldChg>
      <pc:sldChg chg="addSp modSp mod setBg">
        <pc:chgData name="Georgia Biggar (1703322)" userId="S::1703322@student.uwtsd.ac.uk::b7ec63c0-f0d9-4fe2-9dfe-cf26fcce78dc" providerId="AD" clId="Web-{7D0C7AAD-249F-2AA9-A823-6448F75649AD}" dt="2019-01-03T22:44:15.745" v="2696" actId="20577"/>
        <pc:sldMkLst>
          <pc:docMk/>
          <pc:sldMk cId="2641613551" sldId="263"/>
        </pc:sldMkLst>
        <pc:spChg chg="mod">
          <ac:chgData name="Georgia Biggar (1703322)" userId="S::1703322@student.uwtsd.ac.uk::b7ec63c0-f0d9-4fe2-9dfe-cf26fcce78dc" providerId="AD" clId="Web-{7D0C7AAD-249F-2AA9-A823-6448F75649AD}" dt="2019-01-03T20:28:37.956" v="1415"/>
          <ac:spMkLst>
            <pc:docMk/>
            <pc:sldMk cId="2641613551" sldId="263"/>
            <ac:spMk id="2" creationId="{70EBF5C7-1408-4B30-ADEB-91B6A9FE00F5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2:44:15.745" v="2696" actId="20577"/>
          <ac:spMkLst>
            <pc:docMk/>
            <pc:sldMk cId="2641613551" sldId="263"/>
            <ac:spMk id="3" creationId="{07BA4DD0-CD06-4523-9FC7-C75801FF762D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8:37.956" v="1415"/>
          <ac:spMkLst>
            <pc:docMk/>
            <pc:sldMk cId="2641613551" sldId="263"/>
            <ac:spMk id="8" creationId="{8D70B121-56F4-4848-B38B-182089D909FA}"/>
          </ac:spMkLst>
        </pc:spChg>
        <pc:cxnChg chg="add">
          <ac:chgData name="Georgia Biggar (1703322)" userId="S::1703322@student.uwtsd.ac.uk::b7ec63c0-f0d9-4fe2-9dfe-cf26fcce78dc" providerId="AD" clId="Web-{7D0C7AAD-249F-2AA9-A823-6448F75649AD}" dt="2019-01-03T20:28:37.956" v="1415"/>
          <ac:cxnSpMkLst>
            <pc:docMk/>
            <pc:sldMk cId="2641613551" sldId="263"/>
            <ac:cxnSpMk id="10" creationId="{2D72A2C9-F3CA-4216-8BAD-FA4C970C3C4E}"/>
          </ac:cxnSpMkLst>
        </pc:cxnChg>
      </pc:sldChg>
      <pc:sldChg chg="addSp delSp modSp mod setBg">
        <pc:chgData name="Georgia Biggar (1703322)" userId="S::1703322@student.uwtsd.ac.uk::b7ec63c0-f0d9-4fe2-9dfe-cf26fcce78dc" providerId="AD" clId="Web-{7D0C7AAD-249F-2AA9-A823-6448F75649AD}" dt="2019-01-03T21:28:37.788" v="1709" actId="14100"/>
        <pc:sldMkLst>
          <pc:docMk/>
          <pc:sldMk cId="1141941774" sldId="264"/>
        </pc:sldMkLst>
        <pc:spChg chg="mod">
          <ac:chgData name="Georgia Biggar (1703322)" userId="S::1703322@student.uwtsd.ac.uk::b7ec63c0-f0d9-4fe2-9dfe-cf26fcce78dc" providerId="AD" clId="Web-{7D0C7AAD-249F-2AA9-A823-6448F75649AD}" dt="2019-01-03T21:27:50.241" v="1691"/>
          <ac:spMkLst>
            <pc:docMk/>
            <pc:sldMk cId="1141941774" sldId="264"/>
            <ac:spMk id="2" creationId="{48BA6E8A-F4BE-4915-A1F2-6945EB77CB10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1:28:37.788" v="1709" actId="14100"/>
          <ac:spMkLst>
            <pc:docMk/>
            <pc:sldMk cId="1141941774" sldId="264"/>
            <ac:spMk id="3" creationId="{8BD69A68-B2D3-4C49-80D8-97992DF60525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1:27:50.241" v="1691"/>
          <ac:spMkLst>
            <pc:docMk/>
            <pc:sldMk cId="1141941774" sldId="264"/>
            <ac:spMk id="8" creationId="{48A740BC-A0AA-45E0-B899-2AE9C6FE11CA}"/>
          </ac:spMkLst>
        </pc:spChg>
        <pc:picChg chg="add mod">
          <ac:chgData name="Georgia Biggar (1703322)" userId="S::1703322@student.uwtsd.ac.uk::b7ec63c0-f0d9-4fe2-9dfe-cf26fcce78dc" providerId="AD" clId="Web-{7D0C7AAD-249F-2AA9-A823-6448F75649AD}" dt="2019-01-03T21:28:33.209" v="1708" actId="14100"/>
          <ac:picMkLst>
            <pc:docMk/>
            <pc:sldMk cId="1141941774" sldId="264"/>
            <ac:picMk id="4" creationId="{11193008-460E-43B9-BFE7-BF9EC9944132}"/>
          </ac:picMkLst>
        </pc:picChg>
        <pc:cxnChg chg="add del">
          <ac:chgData name="Georgia Biggar (1703322)" userId="S::1703322@student.uwtsd.ac.uk::b7ec63c0-f0d9-4fe2-9dfe-cf26fcce78dc" providerId="AD" clId="Web-{7D0C7AAD-249F-2AA9-A823-6448F75649AD}" dt="2019-01-03T21:27:50.241" v="1691"/>
          <ac:cxnSpMkLst>
            <pc:docMk/>
            <pc:sldMk cId="1141941774" sldId="264"/>
            <ac:cxnSpMk id="10" creationId="{B874EF51-C858-4BB9-97C3-D17755787127}"/>
          </ac:cxnSpMkLst>
        </pc:cxnChg>
      </pc:sldChg>
      <pc:sldChg chg="addSp modSp mod setBg">
        <pc:chgData name="Georgia Biggar (1703322)" userId="S::1703322@student.uwtsd.ac.uk::b7ec63c0-f0d9-4fe2-9dfe-cf26fcce78dc" providerId="AD" clId="Web-{7D0C7AAD-249F-2AA9-A823-6448F75649AD}" dt="2019-01-03T22:26:20.563" v="2234" actId="20577"/>
        <pc:sldMkLst>
          <pc:docMk/>
          <pc:sldMk cId="226462707" sldId="265"/>
        </pc:sldMkLst>
        <pc:spChg chg="mod">
          <ac:chgData name="Georgia Biggar (1703322)" userId="S::1703322@student.uwtsd.ac.uk::b7ec63c0-f0d9-4fe2-9dfe-cf26fcce78dc" providerId="AD" clId="Web-{7D0C7AAD-249F-2AA9-A823-6448F75649AD}" dt="2019-01-03T20:33:55.829" v="1455" actId="20577"/>
          <ac:spMkLst>
            <pc:docMk/>
            <pc:sldMk cId="226462707" sldId="265"/>
            <ac:spMk id="2" creationId="{870B24B9-DAE6-4371-9BD2-42C83738DFED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2:26:20.563" v="2234" actId="20577"/>
          <ac:spMkLst>
            <pc:docMk/>
            <pc:sldMk cId="226462707" sldId="265"/>
            <ac:spMk id="3" creationId="{F4282B8D-69AA-4360-8727-E6790992507A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31:05.221" v="1433"/>
          <ac:spMkLst>
            <pc:docMk/>
            <pc:sldMk cId="226462707" sldId="265"/>
            <ac:spMk id="8" creationId="{48A740BC-A0AA-45E0-B899-2AE9C6FE11CA}"/>
          </ac:spMkLst>
        </pc:spChg>
        <pc:cxnChg chg="add">
          <ac:chgData name="Georgia Biggar (1703322)" userId="S::1703322@student.uwtsd.ac.uk::b7ec63c0-f0d9-4fe2-9dfe-cf26fcce78dc" providerId="AD" clId="Web-{7D0C7AAD-249F-2AA9-A823-6448F75649AD}" dt="2019-01-03T20:31:05.221" v="1433"/>
          <ac:cxnSpMkLst>
            <pc:docMk/>
            <pc:sldMk cId="226462707" sldId="265"/>
            <ac:cxnSpMk id="10" creationId="{B874EF51-C858-4BB9-97C3-D17755787127}"/>
          </ac:cxnSpMkLst>
        </pc:cxnChg>
      </pc:sldChg>
      <pc:sldChg chg="addSp modSp mod setBg">
        <pc:chgData name="Georgia Biggar (1703322)" userId="S::1703322@student.uwtsd.ac.uk::b7ec63c0-f0d9-4fe2-9dfe-cf26fcce78dc" providerId="AD" clId="Web-{7D0C7AAD-249F-2AA9-A823-6448F75649AD}" dt="2019-01-03T21:14:03.965" v="1672" actId="20577"/>
        <pc:sldMkLst>
          <pc:docMk/>
          <pc:sldMk cId="4052360649" sldId="266"/>
        </pc:sldMkLst>
        <pc:spChg chg="mod">
          <ac:chgData name="Georgia Biggar (1703322)" userId="S::1703322@student.uwtsd.ac.uk::b7ec63c0-f0d9-4fe2-9dfe-cf26fcce78dc" providerId="AD" clId="Web-{7D0C7AAD-249F-2AA9-A823-6448F75649AD}" dt="2019-01-03T20:34:14.313" v="1461" actId="20577"/>
          <ac:spMkLst>
            <pc:docMk/>
            <pc:sldMk cId="4052360649" sldId="266"/>
            <ac:spMk id="2" creationId="{A5A99145-2CF3-41A2-99B3-F5DA07E40E60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1:14:03.965" v="1672" actId="20577"/>
          <ac:spMkLst>
            <pc:docMk/>
            <pc:sldMk cId="4052360649" sldId="266"/>
            <ac:spMk id="3" creationId="{F160E469-70FE-4C6B-967D-2AE7208CF66C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31:40.408" v="1437"/>
          <ac:spMkLst>
            <pc:docMk/>
            <pc:sldMk cId="4052360649" sldId="266"/>
            <ac:spMk id="8" creationId="{48A740BC-A0AA-45E0-B899-2AE9C6FE11CA}"/>
          </ac:spMkLst>
        </pc:spChg>
        <pc:cxnChg chg="add">
          <ac:chgData name="Georgia Biggar (1703322)" userId="S::1703322@student.uwtsd.ac.uk::b7ec63c0-f0d9-4fe2-9dfe-cf26fcce78dc" providerId="AD" clId="Web-{7D0C7AAD-249F-2AA9-A823-6448F75649AD}" dt="2019-01-03T20:31:40.408" v="1437"/>
          <ac:cxnSpMkLst>
            <pc:docMk/>
            <pc:sldMk cId="4052360649" sldId="266"/>
            <ac:cxnSpMk id="10" creationId="{B874EF51-C858-4BB9-97C3-D17755787127}"/>
          </ac:cxnSpMkLst>
        </pc:cxnChg>
      </pc:sldChg>
      <pc:sldChg chg="addSp modSp mod setBg">
        <pc:chgData name="Georgia Biggar (1703322)" userId="S::1703322@student.uwtsd.ac.uk::b7ec63c0-f0d9-4fe2-9dfe-cf26fcce78dc" providerId="AD" clId="Web-{7D0C7AAD-249F-2AA9-A823-6448F75649AD}" dt="2019-01-03T22:26:05.907" v="2229" actId="20577"/>
        <pc:sldMkLst>
          <pc:docMk/>
          <pc:sldMk cId="1973398405" sldId="267"/>
        </pc:sldMkLst>
        <pc:spChg chg="mod">
          <ac:chgData name="Georgia Biggar (1703322)" userId="S::1703322@student.uwtsd.ac.uk::b7ec63c0-f0d9-4fe2-9dfe-cf26fcce78dc" providerId="AD" clId="Web-{7D0C7AAD-249F-2AA9-A823-6448F75649AD}" dt="2019-01-03T22:25:38.063" v="2220" actId="20577"/>
          <ac:spMkLst>
            <pc:docMk/>
            <pc:sldMk cId="1973398405" sldId="267"/>
            <ac:spMk id="2" creationId="{A1F30A77-3662-4875-A2F9-D03400B7907D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2:26:05.907" v="2229" actId="20577"/>
          <ac:spMkLst>
            <pc:docMk/>
            <pc:sldMk cId="1973398405" sldId="267"/>
            <ac:spMk id="3" creationId="{1F0E7998-0D2A-4490-BC02-EB479159F013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2:25:28.047" v="2219"/>
          <ac:spMkLst>
            <pc:docMk/>
            <pc:sldMk cId="1973398405" sldId="267"/>
            <ac:spMk id="8" creationId="{48A740BC-A0AA-45E0-B899-2AE9C6FE11CA}"/>
          </ac:spMkLst>
        </pc:spChg>
        <pc:cxnChg chg="add">
          <ac:chgData name="Georgia Biggar (1703322)" userId="S::1703322@student.uwtsd.ac.uk::b7ec63c0-f0d9-4fe2-9dfe-cf26fcce78dc" providerId="AD" clId="Web-{7D0C7AAD-249F-2AA9-A823-6448F75649AD}" dt="2019-01-03T22:25:28.047" v="2219"/>
          <ac:cxnSpMkLst>
            <pc:docMk/>
            <pc:sldMk cId="1973398405" sldId="267"/>
            <ac:cxnSpMk id="10" creationId="{B874EF51-C858-4BB9-97C3-D17755787127}"/>
          </ac:cxnSpMkLst>
        </pc:cxnChg>
      </pc:sldChg>
      <pc:sldChg chg="addSp delSp modSp mod setBg">
        <pc:chgData name="Georgia Biggar (1703322)" userId="S::1703322@student.uwtsd.ac.uk::b7ec63c0-f0d9-4fe2-9dfe-cf26fcce78dc" providerId="AD" clId="Web-{7D0C7AAD-249F-2AA9-A823-6448F75649AD}" dt="2019-01-03T22:27:09.408" v="2245" actId="14100"/>
        <pc:sldMkLst>
          <pc:docMk/>
          <pc:sldMk cId="1903547949" sldId="268"/>
        </pc:sldMkLst>
        <pc:spChg chg="mod">
          <ac:chgData name="Georgia Biggar (1703322)" userId="S::1703322@student.uwtsd.ac.uk::b7ec63c0-f0d9-4fe2-9dfe-cf26fcce78dc" providerId="AD" clId="Web-{7D0C7AAD-249F-2AA9-A823-6448F75649AD}" dt="2019-01-03T22:26:48.767" v="2238" actId="20577"/>
          <ac:spMkLst>
            <pc:docMk/>
            <pc:sldMk cId="1903547949" sldId="268"/>
            <ac:spMk id="2" creationId="{5C9BB043-E573-4B99-86D9-5369CAD69404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2:27:09.408" v="2245" actId="14100"/>
          <ac:spMkLst>
            <pc:docMk/>
            <pc:sldMk cId="1903547949" sldId="268"/>
            <ac:spMk id="3" creationId="{97192F96-8076-4892-B0D2-A19284036172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2:26:40.876" v="2237"/>
          <ac:spMkLst>
            <pc:docMk/>
            <pc:sldMk cId="1903547949" sldId="268"/>
            <ac:spMk id="5" creationId="{8D70B121-56F4-4848-B38B-182089D909FA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25:34.473" v="1386"/>
          <ac:spMkLst>
            <pc:docMk/>
            <pc:sldMk cId="1903547949" sldId="268"/>
            <ac:spMk id="8" creationId="{48A740BC-A0AA-45E0-B899-2AE9C6FE11CA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2:26:40.876" v="2237"/>
          <ac:spMkLst>
            <pc:docMk/>
            <pc:sldMk cId="1903547949" sldId="268"/>
            <ac:spMk id="11" creationId="{48A740BC-A0AA-45E0-B899-2AE9C6FE11CA}"/>
          </ac:spMkLst>
        </pc:spChg>
        <pc:cxnChg chg="add del">
          <ac:chgData name="Georgia Biggar (1703322)" userId="S::1703322@student.uwtsd.ac.uk::b7ec63c0-f0d9-4fe2-9dfe-cf26fcce78dc" providerId="AD" clId="Web-{7D0C7AAD-249F-2AA9-A823-6448F75649AD}" dt="2019-01-03T22:26:40.876" v="2237"/>
          <ac:cxnSpMkLst>
            <pc:docMk/>
            <pc:sldMk cId="1903547949" sldId="268"/>
            <ac:cxnSpMk id="6" creationId="{2D72A2C9-F3CA-4216-8BAD-FA4C970C3C4E}"/>
          </ac:cxnSpMkLst>
        </pc:cxnChg>
        <pc:cxnChg chg="add del">
          <ac:chgData name="Georgia Biggar (1703322)" userId="S::1703322@student.uwtsd.ac.uk::b7ec63c0-f0d9-4fe2-9dfe-cf26fcce78dc" providerId="AD" clId="Web-{7D0C7AAD-249F-2AA9-A823-6448F75649AD}" dt="2019-01-03T20:25:34.473" v="1386"/>
          <ac:cxnSpMkLst>
            <pc:docMk/>
            <pc:sldMk cId="1903547949" sldId="268"/>
            <ac:cxnSpMk id="10" creationId="{B874EF51-C858-4BB9-97C3-D17755787127}"/>
          </ac:cxnSpMkLst>
        </pc:cxnChg>
        <pc:cxnChg chg="add">
          <ac:chgData name="Georgia Biggar (1703322)" userId="S::1703322@student.uwtsd.ac.uk::b7ec63c0-f0d9-4fe2-9dfe-cf26fcce78dc" providerId="AD" clId="Web-{7D0C7AAD-249F-2AA9-A823-6448F75649AD}" dt="2019-01-03T22:26:40.876" v="2237"/>
          <ac:cxnSpMkLst>
            <pc:docMk/>
            <pc:sldMk cId="1903547949" sldId="268"/>
            <ac:cxnSpMk id="13" creationId="{B874EF51-C858-4BB9-97C3-D17755787127}"/>
          </ac:cxnSpMkLst>
        </pc:cxnChg>
      </pc:sldChg>
      <pc:sldChg chg="addSp delSp modSp mod setBg">
        <pc:chgData name="Georgia Biggar (1703322)" userId="S::1703322@student.uwtsd.ac.uk::b7ec63c0-f0d9-4fe2-9dfe-cf26fcce78dc" providerId="AD" clId="Web-{7D0C7AAD-249F-2AA9-A823-6448F75649AD}" dt="2019-01-03T22:07:48.241" v="1829" actId="20577"/>
        <pc:sldMkLst>
          <pc:docMk/>
          <pc:sldMk cId="82774457" sldId="269"/>
        </pc:sldMkLst>
        <pc:spChg chg="mod">
          <ac:chgData name="Georgia Biggar (1703322)" userId="S::1703322@student.uwtsd.ac.uk::b7ec63c0-f0d9-4fe2-9dfe-cf26fcce78dc" providerId="AD" clId="Web-{7D0C7AAD-249F-2AA9-A823-6448F75649AD}" dt="2019-01-03T20:30:02.034" v="1427"/>
          <ac:spMkLst>
            <pc:docMk/>
            <pc:sldMk cId="82774457" sldId="269"/>
            <ac:spMk id="2" creationId="{ABF0C262-A84F-4F1A-AA81-E6D5006F90F1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2:07:48.241" v="1829" actId="20577"/>
          <ac:spMkLst>
            <pc:docMk/>
            <pc:sldMk cId="82774457" sldId="269"/>
            <ac:spMk id="3" creationId="{B34B9C79-4566-4E3F-8F63-3874F94E80A7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29:52.878" v="1422"/>
          <ac:spMkLst>
            <pc:docMk/>
            <pc:sldMk cId="82774457" sldId="269"/>
            <ac:spMk id="5" creationId="{793EF0C2-EE57-40DD-B754-BF1477FABABB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29:55.737" v="1424"/>
          <ac:spMkLst>
            <pc:docMk/>
            <pc:sldMk cId="82774457" sldId="269"/>
            <ac:spMk id="6" creationId="{3B854194-185D-494D-905C-7C7CB2E30F6E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29:55.737" v="1424"/>
          <ac:spMkLst>
            <pc:docMk/>
            <pc:sldMk cId="82774457" sldId="269"/>
            <ac:spMk id="7" creationId="{B4F5FA0D-0104-4987-8241-EFF7C85B88DE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29:10.378" v="1420"/>
          <ac:spMkLst>
            <pc:docMk/>
            <pc:sldMk cId="82774457" sldId="269"/>
            <ac:spMk id="8" creationId="{3B854194-185D-494D-905C-7C7CB2E30F6E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29:10.378" v="1420"/>
          <ac:spMkLst>
            <pc:docMk/>
            <pc:sldMk cId="82774457" sldId="269"/>
            <ac:spMk id="10" creationId="{B4F5FA0D-0104-4987-8241-EFF7C85B88DE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30:02.034" v="1427"/>
          <ac:spMkLst>
            <pc:docMk/>
            <pc:sldMk cId="82774457" sldId="269"/>
            <ac:spMk id="11" creationId="{2A8AA5BC-4F7A-4226-8F99-6D824B226A97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30:02.034" v="1427"/>
          <ac:spMkLst>
            <pc:docMk/>
            <pc:sldMk cId="82774457" sldId="269"/>
            <ac:spMk id="13" creationId="{3E5445C6-DD42-4979-86FF-03730E8C6DB0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30:02.018" v="1426"/>
          <ac:spMkLst>
            <pc:docMk/>
            <pc:sldMk cId="82774457" sldId="269"/>
            <ac:spMk id="30" creationId="{6BDBA639-2A71-4A60-A71A-FF1836F546CE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30:02.018" v="1426"/>
          <ac:spMkLst>
            <pc:docMk/>
            <pc:sldMk cId="82774457" sldId="269"/>
            <ac:spMk id="31" creationId="{D9C506D7-84CB-4057-A44A-465313E78538}"/>
          </ac:spMkLst>
        </pc:spChg>
        <pc:spChg chg="add del">
          <ac:chgData name="Georgia Biggar (1703322)" userId="S::1703322@student.uwtsd.ac.uk::b7ec63c0-f0d9-4fe2-9dfe-cf26fcce78dc" providerId="AD" clId="Web-{7D0C7AAD-249F-2AA9-A823-6448F75649AD}" dt="2019-01-03T20:30:02.018" v="1426"/>
          <ac:spMkLst>
            <pc:docMk/>
            <pc:sldMk cId="82774457" sldId="269"/>
            <ac:spMk id="33" creationId="{7842FC68-61FD-4700-8A22-BB8B071884DB}"/>
          </ac:spMkLst>
        </pc:spChg>
        <pc:grpChg chg="add del">
          <ac:chgData name="Georgia Biggar (1703322)" userId="S::1703322@student.uwtsd.ac.uk::b7ec63c0-f0d9-4fe2-9dfe-cf26fcce78dc" providerId="AD" clId="Web-{7D0C7AAD-249F-2AA9-A823-6448F75649AD}" dt="2019-01-03T20:30:02.018" v="1426"/>
          <ac:grpSpMkLst>
            <pc:docMk/>
            <pc:sldMk cId="82774457" sldId="269"/>
            <ac:grpSpMk id="32" creationId="{5E208A8B-5EBD-4532-BE72-26414FA7CFF6}"/>
          </ac:grpSpMkLst>
        </pc:grpChg>
        <pc:picChg chg="add del">
          <ac:chgData name="Georgia Biggar (1703322)" userId="S::1703322@student.uwtsd.ac.uk::b7ec63c0-f0d9-4fe2-9dfe-cf26fcce78dc" providerId="AD" clId="Web-{7D0C7AAD-249F-2AA9-A823-6448F75649AD}" dt="2019-01-03T20:29:55.737" v="1424"/>
          <ac:picMkLst>
            <pc:docMk/>
            <pc:sldMk cId="82774457" sldId="269"/>
            <ac:picMk id="9" creationId="{2897127E-6CEF-446C-BE87-93B7C46E49D1}"/>
          </ac:picMkLst>
        </pc:picChg>
        <pc:picChg chg="add del">
          <ac:chgData name="Georgia Biggar (1703322)" userId="S::1703322@student.uwtsd.ac.uk::b7ec63c0-f0d9-4fe2-9dfe-cf26fcce78dc" providerId="AD" clId="Web-{7D0C7AAD-249F-2AA9-A823-6448F75649AD}" dt="2019-01-03T20:29:10.378" v="1420"/>
          <ac:picMkLst>
            <pc:docMk/>
            <pc:sldMk cId="82774457" sldId="269"/>
            <ac:picMk id="12" creationId="{2897127E-6CEF-446C-BE87-93B7C46E49D1}"/>
          </ac:picMkLst>
        </pc:picChg>
        <pc:cxnChg chg="add">
          <ac:chgData name="Georgia Biggar (1703322)" userId="S::1703322@student.uwtsd.ac.uk::b7ec63c0-f0d9-4fe2-9dfe-cf26fcce78dc" providerId="AD" clId="Web-{7D0C7AAD-249F-2AA9-A823-6448F75649AD}" dt="2019-01-03T20:30:02.034" v="1427"/>
          <ac:cxnSpMkLst>
            <pc:docMk/>
            <pc:sldMk cId="82774457" sldId="269"/>
            <ac:cxnSpMk id="14" creationId="{45000665-DFC7-417E-8FD7-516A0F15C975}"/>
          </ac:cxnSpMkLst>
        </pc:cxnChg>
      </pc:sldChg>
      <pc:sldChg chg="modSp">
        <pc:chgData name="Georgia Biggar (1703322)" userId="S::1703322@student.uwtsd.ac.uk::b7ec63c0-f0d9-4fe2-9dfe-cf26fcce78dc" providerId="AD" clId="Web-{7D0C7AAD-249F-2AA9-A823-6448F75649AD}" dt="2019-01-03T22:43:30.571" v="2692" actId="20577"/>
        <pc:sldMkLst>
          <pc:docMk/>
          <pc:sldMk cId="920823214" sldId="270"/>
        </pc:sldMkLst>
        <pc:spChg chg="mod">
          <ac:chgData name="Georgia Biggar (1703322)" userId="S::1703322@student.uwtsd.ac.uk::b7ec63c0-f0d9-4fe2-9dfe-cf26fcce78dc" providerId="AD" clId="Web-{7D0C7AAD-249F-2AA9-A823-6448F75649AD}" dt="2019-01-03T22:43:30.571" v="2692" actId="20577"/>
          <ac:spMkLst>
            <pc:docMk/>
            <pc:sldMk cId="920823214" sldId="270"/>
            <ac:spMk id="3" creationId="{8E219CDF-FC06-41D5-A723-42302D094511}"/>
          </ac:spMkLst>
        </pc:spChg>
      </pc:sldChg>
      <pc:sldChg chg="addSp modSp mod setBg">
        <pc:chgData name="Georgia Biggar (1703322)" userId="S::1703322@student.uwtsd.ac.uk::b7ec63c0-f0d9-4fe2-9dfe-cf26fcce78dc" providerId="AD" clId="Web-{7D0C7AAD-249F-2AA9-A823-6448F75649AD}" dt="2019-01-03T20:34:23.673" v="1464" actId="20577"/>
        <pc:sldMkLst>
          <pc:docMk/>
          <pc:sldMk cId="1887523812" sldId="271"/>
        </pc:sldMkLst>
        <pc:spChg chg="mod">
          <ac:chgData name="Georgia Biggar (1703322)" userId="S::1703322@student.uwtsd.ac.uk::b7ec63c0-f0d9-4fe2-9dfe-cf26fcce78dc" providerId="AD" clId="Web-{7D0C7AAD-249F-2AA9-A823-6448F75649AD}" dt="2019-01-03T20:34:23.673" v="1464" actId="20577"/>
          <ac:spMkLst>
            <pc:docMk/>
            <pc:sldMk cId="1887523812" sldId="271"/>
            <ac:spMk id="2" creationId="{B63C0B7A-2D79-486F-99A7-0C2B3C050DE9}"/>
          </ac:spMkLst>
        </pc:spChg>
        <pc:spChg chg="mod">
          <ac:chgData name="Georgia Biggar (1703322)" userId="S::1703322@student.uwtsd.ac.uk::b7ec63c0-f0d9-4fe2-9dfe-cf26fcce78dc" providerId="AD" clId="Web-{7D0C7AAD-249F-2AA9-A823-6448F75649AD}" dt="2019-01-03T20:27:18.847" v="1404" actId="20577"/>
          <ac:spMkLst>
            <pc:docMk/>
            <pc:sldMk cId="1887523812" sldId="271"/>
            <ac:spMk id="3" creationId="{6CF4ABE2-0E70-40CA-A218-46735D1E2E04}"/>
          </ac:spMkLst>
        </pc:spChg>
        <pc:spChg chg="add">
          <ac:chgData name="Georgia Biggar (1703322)" userId="S::1703322@student.uwtsd.ac.uk::b7ec63c0-f0d9-4fe2-9dfe-cf26fcce78dc" providerId="AD" clId="Web-{7D0C7AAD-249F-2AA9-A823-6448F75649AD}" dt="2019-01-03T20:27:08.613" v="1403"/>
          <ac:spMkLst>
            <pc:docMk/>
            <pc:sldMk cId="1887523812" sldId="271"/>
            <ac:spMk id="8" creationId="{48A740BC-A0AA-45E0-B899-2AE9C6FE11CA}"/>
          </ac:spMkLst>
        </pc:spChg>
        <pc:cxnChg chg="add">
          <ac:chgData name="Georgia Biggar (1703322)" userId="S::1703322@student.uwtsd.ac.uk::b7ec63c0-f0d9-4fe2-9dfe-cf26fcce78dc" providerId="AD" clId="Web-{7D0C7AAD-249F-2AA9-A823-6448F75649AD}" dt="2019-01-03T20:27:08.613" v="1403"/>
          <ac:cxnSpMkLst>
            <pc:docMk/>
            <pc:sldMk cId="1887523812" sldId="271"/>
            <ac:cxnSpMk id="10" creationId="{B874EF51-C858-4BB9-97C3-D17755787127}"/>
          </ac:cxnSpMkLst>
        </pc:cxnChg>
      </pc:sldChg>
    </pc:docChg>
  </pc:docChgLst>
  <pc:docChgLst>
    <pc:chgData name="Georgia Biggar (1703322)" userId="S::1703322@student.uwtsd.ac.uk::b7ec63c0-f0d9-4fe2-9dfe-cf26fcce78dc" providerId="AD" clId="Web-{887D2C75-1118-254F-48A4-C67F27A65DAD}"/>
    <pc:docChg chg="addSld modSld">
      <pc:chgData name="Georgia Biggar (1703322)" userId="S::1703322@student.uwtsd.ac.uk::b7ec63c0-f0d9-4fe2-9dfe-cf26fcce78dc" providerId="AD" clId="Web-{887D2C75-1118-254F-48A4-C67F27A65DAD}" dt="2019-01-01T20:44:50.072" v="100" actId="20577"/>
      <pc:docMkLst>
        <pc:docMk/>
      </pc:docMkLst>
      <pc:sldChg chg="modSp new">
        <pc:chgData name="Georgia Biggar (1703322)" userId="S::1703322@student.uwtsd.ac.uk::b7ec63c0-f0d9-4fe2-9dfe-cf26fcce78dc" providerId="AD" clId="Web-{887D2C75-1118-254F-48A4-C67F27A65DAD}" dt="2019-01-01T20:43:10.776" v="5" actId="20577"/>
        <pc:sldMkLst>
          <pc:docMk/>
          <pc:sldMk cId="82774457" sldId="269"/>
        </pc:sldMkLst>
        <pc:spChg chg="mod">
          <ac:chgData name="Georgia Biggar (1703322)" userId="S::1703322@student.uwtsd.ac.uk::b7ec63c0-f0d9-4fe2-9dfe-cf26fcce78dc" providerId="AD" clId="Web-{887D2C75-1118-254F-48A4-C67F27A65DAD}" dt="2019-01-01T20:43:10.776" v="5" actId="20577"/>
          <ac:spMkLst>
            <pc:docMk/>
            <pc:sldMk cId="82774457" sldId="269"/>
            <ac:spMk id="2" creationId="{ABF0C262-A84F-4F1A-AA81-E6D5006F90F1}"/>
          </ac:spMkLst>
        </pc:spChg>
      </pc:sldChg>
      <pc:sldChg chg="modSp new">
        <pc:chgData name="Georgia Biggar (1703322)" userId="S::1703322@student.uwtsd.ac.uk::b7ec63c0-f0d9-4fe2-9dfe-cf26fcce78dc" providerId="AD" clId="Web-{887D2C75-1118-254F-48A4-C67F27A65DAD}" dt="2019-01-01T20:43:27.541" v="15" actId="20577"/>
        <pc:sldMkLst>
          <pc:docMk/>
          <pc:sldMk cId="920823214" sldId="270"/>
        </pc:sldMkLst>
        <pc:spChg chg="mod">
          <ac:chgData name="Georgia Biggar (1703322)" userId="S::1703322@student.uwtsd.ac.uk::b7ec63c0-f0d9-4fe2-9dfe-cf26fcce78dc" providerId="AD" clId="Web-{887D2C75-1118-254F-48A4-C67F27A65DAD}" dt="2019-01-01T20:43:27.541" v="15" actId="20577"/>
          <ac:spMkLst>
            <pc:docMk/>
            <pc:sldMk cId="920823214" sldId="270"/>
            <ac:spMk id="2" creationId="{0FD5E0A7-0A4A-4017-9CD1-0F75AECBA348}"/>
          </ac:spMkLst>
        </pc:spChg>
      </pc:sldChg>
      <pc:sldChg chg="modSp new">
        <pc:chgData name="Georgia Biggar (1703322)" userId="S::1703322@student.uwtsd.ac.uk::b7ec63c0-f0d9-4fe2-9dfe-cf26fcce78dc" providerId="AD" clId="Web-{887D2C75-1118-254F-48A4-C67F27A65DAD}" dt="2019-01-01T20:44:50.072" v="99" actId="20577"/>
        <pc:sldMkLst>
          <pc:docMk/>
          <pc:sldMk cId="1887523812" sldId="271"/>
        </pc:sldMkLst>
        <pc:spChg chg="mod">
          <ac:chgData name="Georgia Biggar (1703322)" userId="S::1703322@student.uwtsd.ac.uk::b7ec63c0-f0d9-4fe2-9dfe-cf26fcce78dc" providerId="AD" clId="Web-{887D2C75-1118-254F-48A4-C67F27A65DAD}" dt="2019-01-01T20:43:35.572" v="20" actId="20577"/>
          <ac:spMkLst>
            <pc:docMk/>
            <pc:sldMk cId="1887523812" sldId="271"/>
            <ac:spMk id="2" creationId="{B63C0B7A-2D79-486F-99A7-0C2B3C050DE9}"/>
          </ac:spMkLst>
        </pc:spChg>
        <pc:spChg chg="mod">
          <ac:chgData name="Georgia Biggar (1703322)" userId="S::1703322@student.uwtsd.ac.uk::b7ec63c0-f0d9-4fe2-9dfe-cf26fcce78dc" providerId="AD" clId="Web-{887D2C75-1118-254F-48A4-C67F27A65DAD}" dt="2019-01-01T20:44:50.072" v="99" actId="20577"/>
          <ac:spMkLst>
            <pc:docMk/>
            <pc:sldMk cId="1887523812" sldId="271"/>
            <ac:spMk id="3" creationId="{6CF4ABE2-0E70-40CA-A218-46735D1E2E0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47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894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053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692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54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73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326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622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193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399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413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9165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840037"/>
          </a:xfrm>
        </p:spPr>
        <p:txBody>
          <a:bodyPr>
            <a:normAutofit/>
          </a:bodyPr>
          <a:lstStyle/>
          <a:p>
            <a:r>
              <a:rPr lang="en-GB" sz="5800">
                <a:cs typeface="Calibri Light"/>
              </a:rPr>
              <a:t>The Spartan Military Success: A Product of the Agoge or Military Professionalism?</a:t>
            </a:r>
            <a:endParaRPr lang="en-GB" sz="5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256436"/>
            <a:ext cx="9144000" cy="16008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accent1"/>
                </a:solidFill>
                <a:cs typeface="Calibri"/>
              </a:rPr>
              <a:t>Georgia Biggar</a:t>
            </a: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91889-ADCC-4151-BCA0-A3D6FE3EB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  <a:cs typeface="Calibri Light"/>
              </a:rPr>
              <a:t>Introduction</a:t>
            </a:r>
            <a:r>
              <a:rPr lang="en-US" dirty="0">
                <a:cs typeface="Calibri Light"/>
              </a:rPr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95F57-D2A0-4741-AD27-25458F505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cs typeface="Calibri"/>
              </a:rPr>
              <a:t>Aim: investigate the contributions of the agoge and military professionalism towards the successes of Sparta.</a:t>
            </a:r>
          </a:p>
          <a:p>
            <a:r>
              <a:rPr lang="en-US" sz="3200">
                <a:cs typeface="Calibri"/>
              </a:rPr>
              <a:t>The view that the agoge was more important to Sparta's military success than professionalism.</a:t>
            </a:r>
          </a:p>
          <a:p>
            <a:r>
              <a:rPr lang="en-US" sz="3200">
                <a:cs typeface="Calibri"/>
              </a:rPr>
              <a:t>Attributes of the agoge and military professionalism.</a:t>
            </a:r>
          </a:p>
          <a:p>
            <a:r>
              <a:rPr lang="en-US" sz="3200">
                <a:cs typeface="Calibri"/>
              </a:rPr>
              <a:t>Contributions made to Sparta's military success.</a:t>
            </a:r>
          </a:p>
          <a:p>
            <a:r>
              <a:rPr lang="en-US" sz="3200">
                <a:cs typeface="Calibri"/>
              </a:rPr>
              <a:t>Measuring military professionalism.</a:t>
            </a:r>
          </a:p>
          <a:p>
            <a:pPr marL="457200" lvl="1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7664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3C0B7A-2D79-486F-99A7-0C2B3C050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chemeClr val="accent1"/>
                </a:solidFill>
                <a:cs typeface="Calibri Light"/>
              </a:rPr>
              <a:t>Sources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4ABE2-0E70-40CA-A218-46735D1E2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The main ancient sources are Xenophon and Thucydides.</a:t>
            </a:r>
          </a:p>
          <a:p>
            <a:r>
              <a:rPr lang="en-US">
                <a:cs typeface="Calibri"/>
              </a:rPr>
              <a:t>Thucydides' writings are viewed through an Athenian lens as he was an Athenian writing for an Athenian audience.</a:t>
            </a:r>
          </a:p>
          <a:p>
            <a:r>
              <a:rPr lang="en-US">
                <a:cs typeface="Calibri"/>
              </a:rPr>
              <a:t>Xenophon is our most accurate ancient source as he lived in Sparta for a period of time, he gives us information that would not have been available to outsiders.</a:t>
            </a:r>
          </a:p>
          <a:p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87523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A6E8A-F4BE-4915-A1F2-6945EB77C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Agoge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69A68-B2D3-4C49-80D8-97992DF60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1992702"/>
            <a:ext cx="4082786" cy="423111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cs typeface="Calibri"/>
              </a:rPr>
              <a:t>Comprehensive and compulsive public education system.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Boys attended from ages 7-18.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Creation credited to Lycurgus.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The boys were taught to "give and take orders" (Plut. </a:t>
            </a:r>
            <a:r>
              <a:rPr lang="en-US" i="1">
                <a:cs typeface="Calibri"/>
              </a:rPr>
              <a:t>Moralia</a:t>
            </a:r>
            <a:r>
              <a:rPr lang="en-US">
                <a:cs typeface="Calibri"/>
              </a:rPr>
              <a:t>. 212b)</a:t>
            </a:r>
          </a:p>
          <a:p>
            <a:endParaRPr lang="en-US" sz="1800">
              <a:cs typeface="Calibri"/>
            </a:endParaRPr>
          </a:p>
          <a:p>
            <a:endParaRPr lang="en-US" sz="1800">
              <a:cs typeface="Calibri"/>
            </a:endParaRPr>
          </a:p>
        </p:txBody>
      </p:sp>
      <p:pic>
        <p:nvPicPr>
          <p:cNvPr id="4" name="Picture 4" descr="A picture containing sculpture, arthropod, ground, building&#10;&#10;Description generated with very high confidence">
            <a:extLst>
              <a:ext uri="{FF2B5EF4-FFF2-40B4-BE49-F238E27FC236}">
                <a16:creationId xmlns:a16="http://schemas.microsoft.com/office/drawing/2014/main" id="{11193008-460E-43B9-BFE7-BF9EC99441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9" r="-2" b="-2"/>
          <a:stretch/>
        </p:blipFill>
        <p:spPr>
          <a:xfrm>
            <a:off x="4984112" y="10"/>
            <a:ext cx="7207888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141941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A99145-2CF3-41A2-99B3-F5DA07E40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chemeClr val="accent1"/>
                </a:solidFill>
                <a:cs typeface="Calibri Light"/>
              </a:rPr>
              <a:t>Military Professionalism 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0E469-70FE-4C6B-967D-2AE7208CF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10278259" cy="33272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"Only the Spartans are true experts in warfare." (Xen. </a:t>
            </a:r>
            <a:r>
              <a:rPr lang="en-US" i="1">
                <a:cs typeface="Calibri"/>
              </a:rPr>
              <a:t>Spartan Constitution</a:t>
            </a:r>
            <a:r>
              <a:rPr lang="en-US">
                <a:cs typeface="Calibri"/>
              </a:rPr>
              <a:t> 13.5)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"Very few men in any given city take physical exercise." (Xen. </a:t>
            </a:r>
            <a:r>
              <a:rPr lang="en-US" i="1">
                <a:cs typeface="Calibri"/>
              </a:rPr>
              <a:t>Hell.</a:t>
            </a:r>
            <a:r>
              <a:rPr lang="en-US">
                <a:cs typeface="Calibri"/>
              </a:rPr>
              <a:t>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The Spartans were professionals in a world full of amateurs (Cartledge, 1977, p.11)</a:t>
            </a:r>
            <a:r>
              <a:rPr lang="en-US" sz="2000" dirty="0"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52360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30A77-3662-4875-A2F9-D03400B79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chemeClr val="accent1"/>
                </a:solidFill>
                <a:cs typeface="Calibri Light"/>
              </a:rPr>
              <a:t>Bravery vs Cowardice 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E7998-0D2A-4490-BC02-EB479159F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>
                <a:cs typeface="Calibri"/>
              </a:rPr>
              <a:t>Spartan said that the Athenians were cowardly as they used arrows not spears and swords.</a:t>
            </a:r>
          </a:p>
          <a:p>
            <a:r>
              <a:rPr lang="en-US" sz="3200">
                <a:cs typeface="Calibri"/>
              </a:rPr>
              <a:t>Dying in battle was considered brave and the ultimte sacrifice.</a:t>
            </a:r>
          </a:p>
          <a:p>
            <a:r>
              <a:rPr lang="en-US" sz="3200">
                <a:cs typeface="Calibri"/>
              </a:rPr>
              <a:t>Deserting a battle was viewed as cowardly and carried severe solcial and political consequences.</a:t>
            </a:r>
          </a:p>
          <a:p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73398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B24B9-DAE6-4371-9BD2-42C83738D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chemeClr val="accent1"/>
                </a:solidFill>
                <a:cs typeface="Calibri Light"/>
              </a:rPr>
              <a:t>Alliances 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82B8D-69AA-4360-8727-E6790992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cs typeface="Calibri"/>
              </a:rPr>
              <a:t>Sparta could not maintain alliances with other states.</a:t>
            </a:r>
          </a:p>
          <a:p>
            <a:r>
              <a:rPr lang="en-US" sz="3200">
                <a:cs typeface="Calibri"/>
              </a:rPr>
              <a:t>Corinth and Megara were Sparta's allies in 432 BC, during the Peloponnesian War.</a:t>
            </a:r>
          </a:p>
        </p:txBody>
      </p:sp>
    </p:spTree>
    <p:extLst>
      <p:ext uri="{BB962C8B-B14F-4D97-AF65-F5344CB8AC3E}">
        <p14:creationId xmlns:p14="http://schemas.microsoft.com/office/powerpoint/2010/main" val="226462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D9EACD-BD0E-4EBA-8CC9-B6FA644A5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chemeClr val="accent1"/>
                </a:solidFill>
                <a:cs typeface="Calibri Light"/>
              </a:rPr>
              <a:t>Overall discipline 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38C2C-FDAB-46C4-97BF-E67506D8C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10925240" cy="33272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cs typeface="Calibri"/>
              </a:rPr>
              <a:t>Discipline was an integral part of the Spartan way of life, children were disciplined from the age of seven in the </a:t>
            </a:r>
            <a:r>
              <a:rPr lang="en-US" err="1">
                <a:cs typeface="Calibri"/>
              </a:rPr>
              <a:t>agoge</a:t>
            </a:r>
            <a:r>
              <a:rPr lang="en-US">
                <a:cs typeface="Calibri"/>
              </a:rPr>
              <a:t>.</a:t>
            </a:r>
          </a:p>
          <a:p>
            <a:r>
              <a:rPr lang="en-US">
                <a:cs typeface="Calibri"/>
              </a:rPr>
              <a:t>The phalanx required extreme discipline and cohesion for it to be useful.</a:t>
            </a:r>
          </a:p>
          <a:p>
            <a:r>
              <a:rPr lang="en-US">
                <a:cs typeface="Calibri"/>
              </a:rPr>
              <a:t>The Spartans marched to the sound of flutes so as to keep the rhythm of the soldiers intact. </a:t>
            </a:r>
          </a:p>
          <a:p>
            <a:r>
              <a:rPr lang="en-US">
                <a:cs typeface="Calibri"/>
              </a:rPr>
              <a:t>The soldiers sense of rhythm was learned throughout their childhood from marching songs and dances performed at religious festivals. </a:t>
            </a:r>
            <a:endParaRPr lang="en-US"/>
          </a:p>
          <a:p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39499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BB043-E573-4B99-86D9-5369CAD69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chemeClr val="accent1"/>
                </a:solidFill>
                <a:cs typeface="Calibri Light"/>
              </a:rPr>
              <a:t>Mirage</a:t>
            </a:r>
            <a:endParaRPr lang="en-US" sz="4000">
              <a:solidFill>
                <a:schemeClr val="accent1"/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92F96-8076-4892-B0D2-A19284036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918825" cy="33272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>
                <a:cs typeface="Calibri"/>
              </a:rPr>
              <a:t>The idealic image of Sparta </a:t>
            </a:r>
          </a:p>
          <a:p>
            <a:r>
              <a:rPr lang="en-US" sz="3200">
                <a:cs typeface="Calibri"/>
              </a:rPr>
              <a:t>The Spartan way of life is a major part of the mirage </a:t>
            </a:r>
          </a:p>
          <a:p>
            <a:r>
              <a:rPr lang="en-US" sz="3200">
                <a:cs typeface="Calibri"/>
              </a:rPr>
              <a:t>Evidence of the mirage: </a:t>
            </a:r>
          </a:p>
          <a:p>
            <a:pPr lvl="1"/>
            <a:r>
              <a:rPr lang="en-US" sz="2800">
                <a:cs typeface="Calibri"/>
              </a:rPr>
              <a:t>The agoge </a:t>
            </a:r>
          </a:p>
          <a:p>
            <a:pPr lvl="1"/>
            <a:r>
              <a:rPr lang="en-US" sz="2800">
                <a:cs typeface="Calibri"/>
              </a:rPr>
              <a:t>Thermopylae </a:t>
            </a:r>
          </a:p>
          <a:p>
            <a:r>
              <a:rPr lang="en-US" sz="3200">
                <a:cs typeface="Calibri"/>
              </a:rPr>
              <a:t>The mirage can also be identified in Tyrtaeus' poetry</a:t>
            </a:r>
          </a:p>
          <a:p>
            <a:pPr lvl="1"/>
            <a:endParaRPr lang="en-US" sz="2000">
              <a:cs typeface="Calibri"/>
            </a:endParaRPr>
          </a:p>
          <a:p>
            <a:pPr lvl="1"/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03547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04A6F7-F77D-4B42-8035-2DE717FBE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accent1"/>
                </a:solidFill>
                <a:cs typeface="Calibri Light"/>
              </a:rPr>
              <a:t>Major Battles </a:t>
            </a:r>
            <a:endParaRPr lang="en-US" sz="400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99B03-5F76-432A-A155-BA75C726D1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cs typeface="Calibri"/>
              </a:rPr>
              <a:t>Marathon 490 BC</a:t>
            </a:r>
            <a:endParaRPr lang="en-US" sz="3200" dirty="0">
              <a:cs typeface="Calibri"/>
            </a:endParaRPr>
          </a:p>
          <a:p>
            <a:endParaRPr lang="en-US" sz="3200" dirty="0">
              <a:cs typeface="Calibri"/>
            </a:endParaRPr>
          </a:p>
          <a:p>
            <a:endParaRPr lang="en-US" sz="3200" dirty="0">
              <a:cs typeface="Calibri"/>
            </a:endParaRPr>
          </a:p>
          <a:p>
            <a:r>
              <a:rPr lang="en-US" sz="3200">
                <a:cs typeface="Calibri"/>
              </a:rPr>
              <a:t>Plataea 479 BC</a:t>
            </a:r>
            <a:endParaRPr lang="en-US" sz="3200" dirty="0">
              <a:cs typeface="Calibri"/>
            </a:endParaRPr>
          </a:p>
          <a:p>
            <a:endParaRPr lang="en-US" sz="3200" dirty="0">
              <a:cs typeface="Calibri"/>
            </a:endParaRPr>
          </a:p>
          <a:p>
            <a:r>
              <a:rPr lang="en-US" sz="3200">
                <a:cs typeface="Calibri"/>
              </a:rPr>
              <a:t>Thermopylae 480 BC</a:t>
            </a:r>
          </a:p>
          <a:p>
            <a:endParaRPr lang="en-US" sz="2000">
              <a:cs typeface="Calibri"/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91BE19-E726-4DE1-8FAF-649CB31CE7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</p:txBody>
      </p:sp>
      <p:pic>
        <p:nvPicPr>
          <p:cNvPr id="5" name="Picture 18" descr="A picture containing text, book, indoor&#10;&#10;Description generated with very high confidence">
            <a:extLst>
              <a:ext uri="{FF2B5EF4-FFF2-40B4-BE49-F238E27FC236}">
                <a16:creationId xmlns:a16="http://schemas.microsoft.com/office/drawing/2014/main" id="{7C1406EE-E27B-4B14-B745-B60085022B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6249" y="1966834"/>
            <a:ext cx="3117011" cy="220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289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ADBDBD-D71A-4C7B-B382-4AB1B3C26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accent1"/>
                </a:solidFill>
                <a:cs typeface="Calibri Light"/>
              </a:rPr>
              <a:t>Battle of Marathon </a:t>
            </a:r>
            <a:endParaRPr lang="en-US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57546-04FD-400E-AE31-085E50D8D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cs typeface="Calibri"/>
              </a:rPr>
              <a:t>Sparta sent 2,00 men to help at Marathon but they arrived late.</a:t>
            </a:r>
            <a:endParaRPr lang="en-US" sz="3200" dirty="0">
              <a:cs typeface="Calibri"/>
            </a:endParaRPr>
          </a:p>
          <a:p>
            <a:endParaRPr lang="en-US" sz="3200" dirty="0">
              <a:cs typeface="Calibri"/>
            </a:endParaRPr>
          </a:p>
          <a:p>
            <a:r>
              <a:rPr lang="en-US" sz="3200">
                <a:cs typeface="Calibri"/>
              </a:rPr>
              <a:t>The Spartans missed the battle of Marathon.</a:t>
            </a:r>
            <a:endParaRPr lang="en-US" sz="3200" dirty="0">
              <a:cs typeface="Calibri"/>
            </a:endParaRPr>
          </a:p>
          <a:p>
            <a:endParaRPr lang="en-US" sz="3200" dirty="0">
              <a:cs typeface="Calibri"/>
            </a:endParaRPr>
          </a:p>
          <a:p>
            <a:r>
              <a:rPr lang="en-US" sz="3200">
                <a:cs typeface="Calibri"/>
              </a:rPr>
              <a:t>Due to religious reasons the Spartans could not set off until the full moon. </a:t>
            </a:r>
          </a:p>
          <a:p>
            <a:endParaRPr lang="en-US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698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D3D862-D7D5-41A2-8E2C-192007D16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accent1"/>
                </a:solidFill>
                <a:cs typeface="Calibri Light"/>
              </a:rPr>
              <a:t>Battle of Plataea</a:t>
            </a:r>
            <a:endParaRPr lang="en-US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1D2D0-CBD6-496F-BEFE-4012F970A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cs typeface="Calibri"/>
              </a:rPr>
              <a:t>Spartan discipline </a:t>
            </a:r>
            <a:endParaRPr lang="en-US" sz="3200" dirty="0">
              <a:cs typeface="Calibri"/>
            </a:endParaRPr>
          </a:p>
          <a:p>
            <a:endParaRPr lang="en-US" sz="3200" dirty="0">
              <a:cs typeface="Calibri"/>
            </a:endParaRPr>
          </a:p>
          <a:p>
            <a:r>
              <a:rPr lang="en-US" sz="3200">
                <a:cs typeface="Calibri"/>
              </a:rPr>
              <a:t>Phalanx eight men deep and over 600 meant wide </a:t>
            </a:r>
          </a:p>
        </p:txBody>
      </p:sp>
      <p:pic>
        <p:nvPicPr>
          <p:cNvPr id="4" name="Picture 4" descr="A close up of a map&#10;&#10;Description generated with high confidence">
            <a:extLst>
              <a:ext uri="{FF2B5EF4-FFF2-40B4-BE49-F238E27FC236}">
                <a16:creationId xmlns:a16="http://schemas.microsoft.com/office/drawing/2014/main" id="{9D2CD276-5EC9-4F86-A0EF-4E8EE4E5FD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3156" y="687777"/>
            <a:ext cx="2958141" cy="2175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0579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BF5C7-1408-4B30-ADEB-91B6A9FE0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accent1"/>
                </a:solidFill>
                <a:cs typeface="Calibri Light"/>
              </a:rPr>
              <a:t>Battle of Thermopylae </a:t>
            </a:r>
            <a:endParaRPr lang="en-US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A4DD0-CD06-4523-9FC7-C75801FF7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cs typeface="Calibri"/>
              </a:rPr>
              <a:t>300 Spartans </a:t>
            </a:r>
            <a:endParaRPr lang="en-US" sz="3200" dirty="0">
              <a:cs typeface="Calibri"/>
            </a:endParaRPr>
          </a:p>
          <a:p>
            <a:endParaRPr lang="en-US" sz="3200" dirty="0">
              <a:cs typeface="Calibri"/>
            </a:endParaRPr>
          </a:p>
          <a:p>
            <a:r>
              <a:rPr lang="en-US" sz="3200">
                <a:cs typeface="Calibri"/>
              </a:rPr>
              <a:t>Sparta was celebrating the Carneia festival </a:t>
            </a:r>
            <a:endParaRPr lang="en-US" sz="3200" dirty="0">
              <a:cs typeface="Calibri"/>
            </a:endParaRPr>
          </a:p>
          <a:p>
            <a:endParaRPr lang="en-US" sz="3200" dirty="0">
              <a:cs typeface="Calibri"/>
            </a:endParaRPr>
          </a:p>
          <a:p>
            <a:r>
              <a:rPr lang="en-US" sz="3200">
                <a:cs typeface="Calibri"/>
              </a:rPr>
              <a:t>4,000 strong Greek force</a:t>
            </a:r>
          </a:p>
          <a:p>
            <a:endParaRPr lang="en-US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16135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F0C262-A84F-4F1A-AA81-E6D5006F9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B9C79-4566-4E3F-8F63-3874F94E8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256436"/>
            <a:ext cx="9144000" cy="16008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chemeClr val="accent1"/>
                </a:solidFill>
              </a:rPr>
              <a:t>The agoge</a:t>
            </a:r>
            <a:r>
              <a:rPr lang="en-US" sz="24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400" dirty="0">
                <a:solidFill>
                  <a:schemeClr val="accent1"/>
                </a:solidFill>
              </a:rPr>
              <a:t>contributed far more than military professionalism to Sparta's </a:t>
            </a:r>
            <a:r>
              <a:rPr lang="en-US" sz="2400">
                <a:solidFill>
                  <a:schemeClr val="accent1"/>
                </a:solidFill>
              </a:rPr>
              <a:t>success. The lessons taught in the agoge were woven into each Spartan male from an early age and is what made the Spartns great. </a:t>
            </a:r>
            <a:endParaRPr lang="en-US" sz="2400" kern="1200" dirty="0">
              <a:solidFill>
                <a:schemeClr val="accent1"/>
              </a:solidFill>
              <a:latin typeface="+mn-lt"/>
              <a:cs typeface="Calibri"/>
            </a:endParaRPr>
          </a:p>
        </p:txBody>
      </p:sp>
      <p:cxnSp>
        <p:nvCxnSpPr>
          <p:cNvPr id="14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774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5E0A7-0A4A-4017-9CD1-0F75AECBA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Bibliography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19CDF-FC06-41D5-A723-42302D094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dirty="0">
                <a:cs typeface="Calibri"/>
              </a:rPr>
              <a:t>Cartledge, P. (1977) ‘Hoplites and Heroes: Sparta's Contribution to the Technique of Ancient Warfare’, </a:t>
            </a:r>
            <a:r>
              <a:rPr lang="en-US" sz="1400" i="1" dirty="0">
                <a:cs typeface="Calibri"/>
              </a:rPr>
              <a:t>The Journal of Hellenic Studies</a:t>
            </a:r>
            <a:r>
              <a:rPr lang="en-US" sz="1400">
                <a:cs typeface="Calibri"/>
              </a:rPr>
              <a:t>, Vol. 97, pp. </a:t>
            </a:r>
            <a:r>
              <a:rPr lang="en-US" sz="1400" dirty="0">
                <a:cs typeface="Calibri"/>
              </a:rPr>
              <a:t>11-27.   </a:t>
            </a:r>
          </a:p>
          <a:p>
            <a:pPr marL="0" indent="0">
              <a:buNone/>
            </a:pPr>
            <a:r>
              <a:rPr lang="en-US" sz="1400" dirty="0">
                <a:cs typeface="Calibri"/>
              </a:rPr>
              <a:t>Cartledge, P. (2003) </a:t>
            </a:r>
            <a:r>
              <a:rPr lang="en-US" sz="1400" i="1">
                <a:cs typeface="Calibri"/>
              </a:rPr>
              <a:t>The Spartans.</a:t>
            </a:r>
            <a:r>
              <a:rPr lang="en-US" sz="1400">
                <a:cs typeface="Calibri"/>
              </a:rPr>
              <a:t> London: Pan Macmillan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cs typeface="Calibri"/>
              </a:rPr>
              <a:t>Cawkwell, G. L.(1983)  ‘The Decline of Sparta’, </a:t>
            </a:r>
            <a:r>
              <a:rPr lang="en-US" sz="1400" i="1" dirty="0">
                <a:cs typeface="Calibri"/>
              </a:rPr>
              <a:t>The Classical Quarterly, New Series</a:t>
            </a:r>
            <a:r>
              <a:rPr lang="en-US" sz="1400">
                <a:cs typeface="Calibri"/>
              </a:rPr>
              <a:t>, Vol. 33(2), pp. 385-400.  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cs typeface="Calibri"/>
              </a:rPr>
              <a:t>Hands, A. R. (1965) ‘On Strategy and Oracles, 480/79’, </a:t>
            </a:r>
            <a:r>
              <a:rPr lang="en-US" sz="1400" i="1" dirty="0">
                <a:cs typeface="Calibri"/>
              </a:rPr>
              <a:t>The Journal of Hellenic Studies</a:t>
            </a:r>
            <a:r>
              <a:rPr lang="en-US" sz="1400">
                <a:cs typeface="Calibri"/>
              </a:rPr>
              <a:t>, Vol. 85, pp. 56-61.  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>
                <a:cs typeface="Calibri"/>
              </a:rPr>
              <a:t>Grant, John R. (1961) ‘Leonidas' Last Stand’ Phoenix, Vol. 15(1), pp. 14-27.  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cs typeface="Calibri"/>
              </a:rPr>
              <a:t>Hack, Harold M. (1978) ‘Thebes and the Spartan Hegemony, 386-382 B.C.’ </a:t>
            </a:r>
            <a:r>
              <a:rPr lang="en-US" sz="1400" i="1" dirty="0">
                <a:cs typeface="Calibri"/>
              </a:rPr>
              <a:t>The American Journal of Philology</a:t>
            </a:r>
            <a:r>
              <a:rPr lang="en-US" sz="1400">
                <a:cs typeface="Calibri"/>
              </a:rPr>
              <a:t>, Vol. 99(2), pp. 210-227. 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cs typeface="Calibri"/>
              </a:rPr>
              <a:t>Holladay, A. J. (1977) ‘Sparta's Role in the First Peloponnesian War’ </a:t>
            </a:r>
            <a:r>
              <a:rPr lang="en-US" sz="1400" i="1" dirty="0">
                <a:cs typeface="Calibri"/>
              </a:rPr>
              <a:t>The Journal of Hellenic Studies,</a:t>
            </a:r>
            <a:r>
              <a:rPr lang="en-US" sz="1400">
                <a:cs typeface="Calibri"/>
              </a:rPr>
              <a:t> Vol. 97, pp.54-63.   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cs typeface="Calibri"/>
              </a:rPr>
              <a:t>Jeffery, L. H. and Cartledge, P. (1982) ‘Sparta and Samos: A Special Relationship?’ </a:t>
            </a:r>
            <a:r>
              <a:rPr lang="en-US" sz="1400" i="1" dirty="0">
                <a:cs typeface="Calibri"/>
              </a:rPr>
              <a:t>The Classical Quarterly, New Series</a:t>
            </a:r>
            <a:r>
              <a:rPr lang="en-US" sz="1400">
                <a:cs typeface="Calibri"/>
              </a:rPr>
              <a:t>, Vol. 32(2), pp. 243-</a:t>
            </a:r>
            <a:r>
              <a:rPr lang="en-US" sz="1400" dirty="0">
                <a:cs typeface="Calibri"/>
              </a:rPr>
              <a:t>265.   </a:t>
            </a:r>
          </a:p>
          <a:p>
            <a:pPr marL="0" indent="0">
              <a:buNone/>
            </a:pPr>
            <a:r>
              <a:rPr lang="en-US" sz="1400">
                <a:cs typeface="Calibri"/>
              </a:rPr>
              <a:t>Powell, A. and Hodkinson, S. (1994) The Shadow of Sparta. London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>
                <a:cs typeface="Calibri"/>
              </a:rPr>
              <a:t>Powell, A. (1989) Classical Sparta: techniques behind her success. London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>
                <a:cs typeface="Calibri"/>
              </a:rPr>
              <a:t>Powell, A. (1988) Athens and Sparta: constructing Greek political and social history from 478 B.C.. London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>
                <a:cs typeface="Calibri"/>
              </a:rPr>
              <a:t>Talbert, R. A. (1988) Plutarch on Sparta. London: Penguin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cs typeface="Calibri"/>
              </a:rPr>
              <a:t>Wassermann, Felix M. (1964) ‘The Voice of Sparta in Thucydides’ </a:t>
            </a:r>
            <a:r>
              <a:rPr lang="en-US" sz="1400" i="1" dirty="0">
                <a:cs typeface="Calibri"/>
              </a:rPr>
              <a:t>The Classical Journal</a:t>
            </a:r>
            <a:r>
              <a:rPr lang="en-US" sz="1400">
                <a:cs typeface="Calibri"/>
              </a:rPr>
              <a:t>, Vol. 59,(7), pp. 289-297.   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cs typeface="Calibri"/>
              </a:rPr>
              <a:t>Van Wees, H. (2004) </a:t>
            </a:r>
            <a:r>
              <a:rPr lang="en-US" sz="1400" i="1" dirty="0">
                <a:cs typeface="Calibri"/>
              </a:rPr>
              <a:t>Greek Warfare: Myths and Realitites</a:t>
            </a:r>
            <a:r>
              <a:rPr lang="en-US" sz="1400">
                <a:cs typeface="Calibri"/>
              </a:rPr>
              <a:t>. London, New York: Bloomsbury</a:t>
            </a:r>
            <a:endParaRPr lang="en-US" sz="1400" i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208232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The Spartan Military Success: A Product of the Agoge or Military Professionalism?</vt:lpstr>
      <vt:lpstr>Introduction </vt:lpstr>
      <vt:lpstr>Sources</vt:lpstr>
      <vt:lpstr>Agoge </vt:lpstr>
      <vt:lpstr>Military Professionalism </vt:lpstr>
      <vt:lpstr>Bravery vs Cowardice </vt:lpstr>
      <vt:lpstr>Alliances </vt:lpstr>
      <vt:lpstr>Overall discipline </vt:lpstr>
      <vt:lpstr>Mirage</vt:lpstr>
      <vt:lpstr>Major Battles </vt:lpstr>
      <vt:lpstr>Battle of Marathon </vt:lpstr>
      <vt:lpstr>Battle of Plataea</vt:lpstr>
      <vt:lpstr>Battle of Thermopylae </vt:lpstr>
      <vt:lpstr>Conclusion</vt:lpstr>
      <vt:lpstr>Bibliography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786</cp:revision>
  <dcterms:created xsi:type="dcterms:W3CDTF">2013-07-15T20:26:40Z</dcterms:created>
  <dcterms:modified xsi:type="dcterms:W3CDTF">2019-01-03T22:47:18Z</dcterms:modified>
</cp:coreProperties>
</file>