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2">
  <p:sldMasterIdLst>
    <p:sldMasterId id="2147483648" r:id="rId1"/>
  </p:sldMasterIdLst>
  <p:notesMasterIdLst>
    <p:notesMasterId r:id="rId17"/>
  </p:notesMasterIdLst>
  <p:handoutMasterIdLst>
    <p:handoutMasterId r:id="rId18"/>
  </p:handoutMasterIdLst>
  <p:sldIdLst>
    <p:sldId id="265" r:id="rId2"/>
    <p:sldId id="268" r:id="rId3"/>
    <p:sldId id="277" r:id="rId4"/>
    <p:sldId id="276" r:id="rId5"/>
    <p:sldId id="270" r:id="rId6"/>
    <p:sldId id="271" r:id="rId7"/>
    <p:sldId id="278" r:id="rId8"/>
    <p:sldId id="280" r:id="rId9"/>
    <p:sldId id="281" r:id="rId10"/>
    <p:sldId id="272" r:id="rId11"/>
    <p:sldId id="283" r:id="rId12"/>
    <p:sldId id="284" r:id="rId13"/>
    <p:sldId id="279" r:id="rId14"/>
    <p:sldId id="259" r:id="rId15"/>
    <p:sldId id="288" r:id="rId16"/>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354FFA-2745-4440-8240-0572C2D57B46}" v="114" dt="2022-08-18T16:24:31.6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112" y="56"/>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pia Hussain (2010133)" userId="227aef1a-502c-4dfe-b656-e38b9bb2964e" providerId="ADAL" clId="{C6354FFA-2745-4440-8240-0572C2D57B46}"/>
    <pc:docChg chg="undo redo custSel addSld delSld modSld sldOrd">
      <pc:chgData name="Rupia Hussain (2010133)" userId="227aef1a-502c-4dfe-b656-e38b9bb2964e" providerId="ADAL" clId="{C6354FFA-2745-4440-8240-0572C2D57B46}" dt="2022-08-18T16:59:41.675" v="13127" actId="20577"/>
      <pc:docMkLst>
        <pc:docMk/>
      </pc:docMkLst>
      <pc:sldChg chg="add del">
        <pc:chgData name="Rupia Hussain (2010133)" userId="227aef1a-502c-4dfe-b656-e38b9bb2964e" providerId="ADAL" clId="{C6354FFA-2745-4440-8240-0572C2D57B46}" dt="2022-08-16T09:55:52.956" v="12579" actId="2696"/>
        <pc:sldMkLst>
          <pc:docMk/>
          <pc:sldMk cId="289001322" sldId="256"/>
        </pc:sldMkLst>
      </pc:sldChg>
      <pc:sldChg chg="add del">
        <pc:chgData name="Rupia Hussain (2010133)" userId="227aef1a-502c-4dfe-b656-e38b9bb2964e" providerId="ADAL" clId="{C6354FFA-2745-4440-8240-0572C2D57B46}" dt="2022-08-15T21:42:04.055" v="12479"/>
        <pc:sldMkLst>
          <pc:docMk/>
          <pc:sldMk cId="3039174346" sldId="256"/>
        </pc:sldMkLst>
      </pc:sldChg>
      <pc:sldChg chg="addSp modSp del mod ord">
        <pc:chgData name="Rupia Hussain (2010133)" userId="227aef1a-502c-4dfe-b656-e38b9bb2964e" providerId="ADAL" clId="{C6354FFA-2745-4440-8240-0572C2D57B46}" dt="2022-07-26T19:30:57.693" v="3433" actId="2696"/>
        <pc:sldMkLst>
          <pc:docMk/>
          <pc:sldMk cId="3601082625" sldId="256"/>
        </pc:sldMkLst>
        <pc:spChg chg="mod">
          <ac:chgData name="Rupia Hussain (2010133)" userId="227aef1a-502c-4dfe-b656-e38b9bb2964e" providerId="ADAL" clId="{C6354FFA-2745-4440-8240-0572C2D57B46}" dt="2022-07-26T17:29:30.162" v="2132" actId="21"/>
          <ac:spMkLst>
            <pc:docMk/>
            <pc:sldMk cId="3601082625" sldId="256"/>
            <ac:spMk id="2" creationId="{00000000-0000-0000-0000-000000000000}"/>
          </ac:spMkLst>
        </pc:spChg>
        <pc:spChg chg="add mod">
          <ac:chgData name="Rupia Hussain (2010133)" userId="227aef1a-502c-4dfe-b656-e38b9bb2964e" providerId="ADAL" clId="{C6354FFA-2745-4440-8240-0572C2D57B46}" dt="2022-07-25T19:03:53.851" v="516"/>
          <ac:spMkLst>
            <pc:docMk/>
            <pc:sldMk cId="3601082625" sldId="256"/>
            <ac:spMk id="3" creationId="{D34231D6-5198-D0C4-9AB3-5670F9C999C4}"/>
          </ac:spMkLst>
        </pc:spChg>
        <pc:spChg chg="add mod">
          <ac:chgData name="Rupia Hussain (2010133)" userId="227aef1a-502c-4dfe-b656-e38b9bb2964e" providerId="ADAL" clId="{C6354FFA-2745-4440-8240-0572C2D57B46}" dt="2022-07-26T17:44:11.452" v="2253" actId="1076"/>
          <ac:spMkLst>
            <pc:docMk/>
            <pc:sldMk cId="3601082625" sldId="256"/>
            <ac:spMk id="5" creationId="{D79DA985-DB9C-48AB-4CAF-CB695B5DAF29}"/>
          </ac:spMkLst>
        </pc:spChg>
      </pc:sldChg>
      <pc:sldChg chg="add del">
        <pc:chgData name="Rupia Hussain (2010133)" userId="227aef1a-502c-4dfe-b656-e38b9bb2964e" providerId="ADAL" clId="{C6354FFA-2745-4440-8240-0572C2D57B46}" dt="2022-08-16T09:55:48.003" v="12578" actId="2696"/>
        <pc:sldMkLst>
          <pc:docMk/>
          <pc:sldMk cId="221256449" sldId="257"/>
        </pc:sldMkLst>
      </pc:sldChg>
      <pc:sldChg chg="modSp del mod ord">
        <pc:chgData name="Rupia Hussain (2010133)" userId="227aef1a-502c-4dfe-b656-e38b9bb2964e" providerId="ADAL" clId="{C6354FFA-2745-4440-8240-0572C2D57B46}" dt="2022-08-15T18:05:14.569" v="11845" actId="2696"/>
        <pc:sldMkLst>
          <pc:docMk/>
          <pc:sldMk cId="2268556934" sldId="257"/>
        </pc:sldMkLst>
        <pc:spChg chg="mod">
          <ac:chgData name="Rupia Hussain (2010133)" userId="227aef1a-502c-4dfe-b656-e38b9bb2964e" providerId="ADAL" clId="{C6354FFA-2745-4440-8240-0572C2D57B46}" dt="2022-08-15T17:57:06.795" v="11812" actId="20577"/>
          <ac:spMkLst>
            <pc:docMk/>
            <pc:sldMk cId="2268556934" sldId="257"/>
            <ac:spMk id="2" creationId="{459B1718-C408-3F11-362A-82DB32D87C22}"/>
          </ac:spMkLst>
        </pc:spChg>
      </pc:sldChg>
      <pc:sldChg chg="add del">
        <pc:chgData name="Rupia Hussain (2010133)" userId="227aef1a-502c-4dfe-b656-e38b9bb2964e" providerId="ADAL" clId="{C6354FFA-2745-4440-8240-0572C2D57B46}" dt="2022-08-15T21:42:04.055" v="12479"/>
        <pc:sldMkLst>
          <pc:docMk/>
          <pc:sldMk cId="3701852491" sldId="257"/>
        </pc:sldMkLst>
      </pc:sldChg>
      <pc:sldChg chg="add del">
        <pc:chgData name="Rupia Hussain (2010133)" userId="227aef1a-502c-4dfe-b656-e38b9bb2964e" providerId="ADAL" clId="{C6354FFA-2745-4440-8240-0572C2D57B46}" dt="2022-08-15T21:42:04.055" v="12479"/>
        <pc:sldMkLst>
          <pc:docMk/>
          <pc:sldMk cId="151012129" sldId="258"/>
        </pc:sldMkLst>
      </pc:sldChg>
      <pc:sldChg chg="add del">
        <pc:chgData name="Rupia Hussain (2010133)" userId="227aef1a-502c-4dfe-b656-e38b9bb2964e" providerId="ADAL" clId="{C6354FFA-2745-4440-8240-0572C2D57B46}" dt="2022-08-16T09:55:43.790" v="12577" actId="2696"/>
        <pc:sldMkLst>
          <pc:docMk/>
          <pc:sldMk cId="1676933598" sldId="258"/>
        </pc:sldMkLst>
      </pc:sldChg>
      <pc:sldChg chg="addSp delSp modSp del mod">
        <pc:chgData name="Rupia Hussain (2010133)" userId="227aef1a-502c-4dfe-b656-e38b9bb2964e" providerId="ADAL" clId="{C6354FFA-2745-4440-8240-0572C2D57B46}" dt="2022-07-26T17:28:30.911" v="2123" actId="2696"/>
        <pc:sldMkLst>
          <pc:docMk/>
          <pc:sldMk cId="3793429341" sldId="258"/>
        </pc:sldMkLst>
        <pc:spChg chg="add mod">
          <ac:chgData name="Rupia Hussain (2010133)" userId="227aef1a-502c-4dfe-b656-e38b9bb2964e" providerId="ADAL" clId="{C6354FFA-2745-4440-8240-0572C2D57B46}" dt="2022-07-25T16:55:18.632" v="14" actId="255"/>
          <ac:spMkLst>
            <pc:docMk/>
            <pc:sldMk cId="3793429341" sldId="258"/>
            <ac:spMk id="4" creationId="{D952310F-6FA4-D91F-F31E-02347584572D}"/>
          </ac:spMkLst>
        </pc:spChg>
        <pc:picChg chg="add del mod">
          <ac:chgData name="Rupia Hussain (2010133)" userId="227aef1a-502c-4dfe-b656-e38b9bb2964e" providerId="ADAL" clId="{C6354FFA-2745-4440-8240-0572C2D57B46}" dt="2022-07-26T17:25:30.725" v="2100" actId="21"/>
          <ac:picMkLst>
            <pc:docMk/>
            <pc:sldMk cId="3793429341" sldId="258"/>
            <ac:picMk id="2" creationId="{C4BB09F0-DA39-5207-CDD6-575B590D3215}"/>
          </ac:picMkLst>
        </pc:picChg>
      </pc:sldChg>
      <pc:sldChg chg="addSp delSp modSp mod ord">
        <pc:chgData name="Rupia Hussain (2010133)" userId="227aef1a-502c-4dfe-b656-e38b9bb2964e" providerId="ADAL" clId="{C6354FFA-2745-4440-8240-0572C2D57B46}" dt="2022-08-18T12:56:56.875" v="12646" actId="14100"/>
        <pc:sldMkLst>
          <pc:docMk/>
          <pc:sldMk cId="2067134715" sldId="259"/>
        </pc:sldMkLst>
        <pc:spChg chg="add del mod">
          <ac:chgData name="Rupia Hussain (2010133)" userId="227aef1a-502c-4dfe-b656-e38b9bb2964e" providerId="ADAL" clId="{C6354FFA-2745-4440-8240-0572C2D57B46}" dt="2022-07-25T18:04:22.938" v="324" actId="767"/>
          <ac:spMkLst>
            <pc:docMk/>
            <pc:sldMk cId="2067134715" sldId="259"/>
            <ac:spMk id="2" creationId="{C0CFAB93-19B5-3F36-75C5-AA556EB1E29E}"/>
          </ac:spMkLst>
        </pc:spChg>
        <pc:spChg chg="add del mod">
          <ac:chgData name="Rupia Hussain (2010133)" userId="227aef1a-502c-4dfe-b656-e38b9bb2964e" providerId="ADAL" clId="{C6354FFA-2745-4440-8240-0572C2D57B46}" dt="2022-07-25T18:09:46.790" v="347" actId="767"/>
          <ac:spMkLst>
            <pc:docMk/>
            <pc:sldMk cId="2067134715" sldId="259"/>
            <ac:spMk id="3" creationId="{62EEB581-F1E1-ABAF-B91D-9421294A169B}"/>
          </ac:spMkLst>
        </pc:spChg>
        <pc:spChg chg="add del mod">
          <ac:chgData name="Rupia Hussain (2010133)" userId="227aef1a-502c-4dfe-b656-e38b9bb2964e" providerId="ADAL" clId="{C6354FFA-2745-4440-8240-0572C2D57B46}" dt="2022-07-25T18:09:41.472" v="340" actId="22"/>
          <ac:spMkLst>
            <pc:docMk/>
            <pc:sldMk cId="2067134715" sldId="259"/>
            <ac:spMk id="5" creationId="{621431AE-A75F-8BE9-E463-A009769BCFFA}"/>
          </ac:spMkLst>
        </pc:spChg>
        <pc:spChg chg="add del">
          <ac:chgData name="Rupia Hussain (2010133)" userId="227aef1a-502c-4dfe-b656-e38b9bb2964e" providerId="ADAL" clId="{C6354FFA-2745-4440-8240-0572C2D57B46}" dt="2022-07-26T17:51:24.648" v="2296" actId="22"/>
          <ac:spMkLst>
            <pc:docMk/>
            <pc:sldMk cId="2067134715" sldId="259"/>
            <ac:spMk id="7" creationId="{D2B605F5-C33E-7189-C182-9F9C1B153B52}"/>
          </ac:spMkLst>
        </pc:spChg>
        <pc:spChg chg="add mod">
          <ac:chgData name="Rupia Hussain (2010133)" userId="227aef1a-502c-4dfe-b656-e38b9bb2964e" providerId="ADAL" clId="{C6354FFA-2745-4440-8240-0572C2D57B46}" dt="2022-08-18T12:56:25.719" v="12641" actId="113"/>
          <ac:spMkLst>
            <pc:docMk/>
            <pc:sldMk cId="2067134715" sldId="259"/>
            <ac:spMk id="9" creationId="{DD8D80DD-D885-500E-084F-A38F1D897F18}"/>
          </ac:spMkLst>
        </pc:spChg>
        <pc:graphicFrameChg chg="add del mod modGraphic">
          <ac:chgData name="Rupia Hussain (2010133)" userId="227aef1a-502c-4dfe-b656-e38b9bb2964e" providerId="ADAL" clId="{C6354FFA-2745-4440-8240-0572C2D57B46}" dt="2022-07-26T18:35:05.002" v="2324" actId="478"/>
          <ac:graphicFrameMkLst>
            <pc:docMk/>
            <pc:sldMk cId="2067134715" sldId="259"/>
            <ac:graphicFrameMk id="8" creationId="{5C0C503E-7F99-2A12-5831-6C59DA08985C}"/>
          </ac:graphicFrameMkLst>
        </pc:graphicFrameChg>
        <pc:graphicFrameChg chg="add mod modGraphic">
          <ac:chgData name="Rupia Hussain (2010133)" userId="227aef1a-502c-4dfe-b656-e38b9bb2964e" providerId="ADAL" clId="{C6354FFA-2745-4440-8240-0572C2D57B46}" dt="2022-08-18T12:56:56.875" v="12646" actId="14100"/>
          <ac:graphicFrameMkLst>
            <pc:docMk/>
            <pc:sldMk cId="2067134715" sldId="259"/>
            <ac:graphicFrameMk id="10" creationId="{D2D13E73-3FAC-2DFD-6D10-F5DFD1CE991B}"/>
          </ac:graphicFrameMkLst>
        </pc:graphicFrameChg>
      </pc:sldChg>
      <pc:sldChg chg="add del">
        <pc:chgData name="Rupia Hussain (2010133)" userId="227aef1a-502c-4dfe-b656-e38b9bb2964e" providerId="ADAL" clId="{C6354FFA-2745-4440-8240-0572C2D57B46}" dt="2022-08-16T09:55:33.387" v="12575" actId="2696"/>
        <pc:sldMkLst>
          <pc:docMk/>
          <pc:sldMk cId="2033267608" sldId="260"/>
        </pc:sldMkLst>
      </pc:sldChg>
      <pc:sldChg chg="add del">
        <pc:chgData name="Rupia Hussain (2010133)" userId="227aef1a-502c-4dfe-b656-e38b9bb2964e" providerId="ADAL" clId="{C6354FFA-2745-4440-8240-0572C2D57B46}" dt="2022-08-15T21:42:04.055" v="12479"/>
        <pc:sldMkLst>
          <pc:docMk/>
          <pc:sldMk cId="2562202514" sldId="260"/>
        </pc:sldMkLst>
      </pc:sldChg>
      <pc:sldChg chg="modSp del mod ord">
        <pc:chgData name="Rupia Hussain (2010133)" userId="227aef1a-502c-4dfe-b656-e38b9bb2964e" providerId="ADAL" clId="{C6354FFA-2745-4440-8240-0572C2D57B46}" dt="2022-08-15T11:49:19.551" v="8955" actId="2696"/>
        <pc:sldMkLst>
          <pc:docMk/>
          <pc:sldMk cId="2792419238" sldId="260"/>
        </pc:sldMkLst>
        <pc:spChg chg="mod">
          <ac:chgData name="Rupia Hussain (2010133)" userId="227aef1a-502c-4dfe-b656-e38b9bb2964e" providerId="ADAL" clId="{C6354FFA-2745-4440-8240-0572C2D57B46}" dt="2022-08-15T11:46:17.335" v="8938" actId="20577"/>
          <ac:spMkLst>
            <pc:docMk/>
            <pc:sldMk cId="2792419238" sldId="260"/>
            <ac:spMk id="2" creationId="{B02DE5C0-6B0F-0A64-5EDD-1965FE1D3E4F}"/>
          </ac:spMkLst>
        </pc:spChg>
      </pc:sldChg>
      <pc:sldChg chg="add del">
        <pc:chgData name="Rupia Hussain (2010133)" userId="227aef1a-502c-4dfe-b656-e38b9bb2964e" providerId="ADAL" clId="{C6354FFA-2745-4440-8240-0572C2D57B46}" dt="2022-08-16T09:55:30.345" v="12574" actId="2696"/>
        <pc:sldMkLst>
          <pc:docMk/>
          <pc:sldMk cId="2738081113" sldId="261"/>
        </pc:sldMkLst>
      </pc:sldChg>
      <pc:sldChg chg="add del">
        <pc:chgData name="Rupia Hussain (2010133)" userId="227aef1a-502c-4dfe-b656-e38b9bb2964e" providerId="ADAL" clId="{C6354FFA-2745-4440-8240-0572C2D57B46}" dt="2022-08-15T21:42:04.055" v="12479"/>
        <pc:sldMkLst>
          <pc:docMk/>
          <pc:sldMk cId="3210020776" sldId="261"/>
        </pc:sldMkLst>
      </pc:sldChg>
      <pc:sldChg chg="modSp new del mod">
        <pc:chgData name="Rupia Hussain (2010133)" userId="227aef1a-502c-4dfe-b656-e38b9bb2964e" providerId="ADAL" clId="{C6354FFA-2745-4440-8240-0572C2D57B46}" dt="2022-07-26T17:44:38.322" v="2254" actId="2696"/>
        <pc:sldMkLst>
          <pc:docMk/>
          <pc:sldMk cId="3845823050" sldId="261"/>
        </pc:sldMkLst>
        <pc:spChg chg="mod">
          <ac:chgData name="Rupia Hussain (2010133)" userId="227aef1a-502c-4dfe-b656-e38b9bb2964e" providerId="ADAL" clId="{C6354FFA-2745-4440-8240-0572C2D57B46}" dt="2022-07-26T13:14:42.983" v="830"/>
          <ac:spMkLst>
            <pc:docMk/>
            <pc:sldMk cId="3845823050" sldId="261"/>
            <ac:spMk id="2" creationId="{E50F300C-E8D2-EF0B-933E-62D6B9F69BFC}"/>
          </ac:spMkLst>
        </pc:spChg>
      </pc:sldChg>
      <pc:sldChg chg="modSp add del mod">
        <pc:chgData name="Rupia Hussain (2010133)" userId="227aef1a-502c-4dfe-b656-e38b9bb2964e" providerId="ADAL" clId="{C6354FFA-2745-4440-8240-0572C2D57B46}" dt="2022-08-16T09:55:25.787" v="12573" actId="2696"/>
        <pc:sldMkLst>
          <pc:docMk/>
          <pc:sldMk cId="504452657" sldId="262"/>
        </pc:sldMkLst>
        <pc:spChg chg="mod">
          <ac:chgData name="Rupia Hussain (2010133)" userId="227aef1a-502c-4dfe-b656-e38b9bb2964e" providerId="ADAL" clId="{C6354FFA-2745-4440-8240-0572C2D57B46}" dt="2022-08-16T09:54:16.537" v="12570" actId="27636"/>
          <ac:spMkLst>
            <pc:docMk/>
            <pc:sldMk cId="504452657" sldId="262"/>
            <ac:spMk id="2" creationId="{711B93BB-FC4C-DB9E-517B-FC9E8A3D2948}"/>
          </ac:spMkLst>
        </pc:spChg>
      </pc:sldChg>
      <pc:sldChg chg="addSp delSp modSp add del mod ord">
        <pc:chgData name="Rupia Hussain (2010133)" userId="227aef1a-502c-4dfe-b656-e38b9bb2964e" providerId="ADAL" clId="{C6354FFA-2745-4440-8240-0572C2D57B46}" dt="2022-08-15T11:43:38.466" v="8921" actId="2696"/>
        <pc:sldMkLst>
          <pc:docMk/>
          <pc:sldMk cId="1704994816" sldId="262"/>
        </pc:sldMkLst>
        <pc:spChg chg="mod">
          <ac:chgData name="Rupia Hussain (2010133)" userId="227aef1a-502c-4dfe-b656-e38b9bb2964e" providerId="ADAL" clId="{C6354FFA-2745-4440-8240-0572C2D57B46}" dt="2022-08-15T11:32:54.804" v="8807" actId="20577"/>
          <ac:spMkLst>
            <pc:docMk/>
            <pc:sldMk cId="1704994816" sldId="262"/>
            <ac:spMk id="2" creationId="{00000000-0000-0000-0000-000000000000}"/>
          </ac:spMkLst>
        </pc:spChg>
        <pc:spChg chg="add del mod">
          <ac:chgData name="Rupia Hussain (2010133)" userId="227aef1a-502c-4dfe-b656-e38b9bb2964e" providerId="ADAL" clId="{C6354FFA-2745-4440-8240-0572C2D57B46}" dt="2022-07-25T18:29:20.336" v="402"/>
          <ac:spMkLst>
            <pc:docMk/>
            <pc:sldMk cId="1704994816" sldId="262"/>
            <ac:spMk id="3" creationId="{B3EE14A6-BFEB-695D-5AB8-EC3D4B51E037}"/>
          </ac:spMkLst>
        </pc:spChg>
      </pc:sldChg>
      <pc:sldChg chg="modSp add del mod">
        <pc:chgData name="Rupia Hussain (2010133)" userId="227aef1a-502c-4dfe-b656-e38b9bb2964e" providerId="ADAL" clId="{C6354FFA-2745-4440-8240-0572C2D57B46}" dt="2022-08-15T21:42:04.055" v="12479"/>
        <pc:sldMkLst>
          <pc:docMk/>
          <pc:sldMk cId="2036746156" sldId="262"/>
        </pc:sldMkLst>
        <pc:spChg chg="mod">
          <ac:chgData name="Rupia Hussain (2010133)" userId="227aef1a-502c-4dfe-b656-e38b9bb2964e" providerId="ADAL" clId="{C6354FFA-2745-4440-8240-0572C2D57B46}" dt="2022-08-15T21:42:04.055" v="12479"/>
          <ac:spMkLst>
            <pc:docMk/>
            <pc:sldMk cId="2036746156" sldId="262"/>
            <ac:spMk id="2" creationId="{01B59241-D2FD-50D1-DFFE-5ADEACB3935A}"/>
          </ac:spMkLst>
        </pc:spChg>
      </pc:sldChg>
      <pc:sldChg chg="add del">
        <pc:chgData name="Rupia Hussain (2010133)" userId="227aef1a-502c-4dfe-b656-e38b9bb2964e" providerId="ADAL" clId="{C6354FFA-2745-4440-8240-0572C2D57B46}" dt="2022-08-15T21:42:04.055" v="12479"/>
        <pc:sldMkLst>
          <pc:docMk/>
          <pc:sldMk cId="659746033" sldId="263"/>
        </pc:sldMkLst>
      </pc:sldChg>
      <pc:sldChg chg="addSp delSp modSp new del mod ord setBg">
        <pc:chgData name="Rupia Hussain (2010133)" userId="227aef1a-502c-4dfe-b656-e38b9bb2964e" providerId="ADAL" clId="{C6354FFA-2745-4440-8240-0572C2D57B46}" dt="2022-07-26T14:35:47.795" v="1167" actId="2696"/>
        <pc:sldMkLst>
          <pc:docMk/>
          <pc:sldMk cId="1574781774" sldId="263"/>
        </pc:sldMkLst>
        <pc:spChg chg="mod">
          <ac:chgData name="Rupia Hussain (2010133)" userId="227aef1a-502c-4dfe-b656-e38b9bb2964e" providerId="ADAL" clId="{C6354FFA-2745-4440-8240-0572C2D57B46}" dt="2022-07-26T14:08:10.430" v="1068" actId="20577"/>
          <ac:spMkLst>
            <pc:docMk/>
            <pc:sldMk cId="1574781774" sldId="263"/>
            <ac:spMk id="2" creationId="{4C2E4F72-C294-20D4-391B-104C7C5E44C1}"/>
          </ac:spMkLst>
        </pc:spChg>
        <pc:spChg chg="add del">
          <ac:chgData name="Rupia Hussain (2010133)" userId="227aef1a-502c-4dfe-b656-e38b9bb2964e" providerId="ADAL" clId="{C6354FFA-2745-4440-8240-0572C2D57B46}" dt="2022-07-26T13:31:11.425" v="873" actId="26606"/>
          <ac:spMkLst>
            <pc:docMk/>
            <pc:sldMk cId="1574781774" sldId="263"/>
            <ac:spMk id="7" creationId="{CB73C468-D875-4A8E-A540-E43BF8232DD4}"/>
          </ac:spMkLst>
        </pc:spChg>
        <pc:spChg chg="add del">
          <ac:chgData name="Rupia Hussain (2010133)" userId="227aef1a-502c-4dfe-b656-e38b9bb2964e" providerId="ADAL" clId="{C6354FFA-2745-4440-8240-0572C2D57B46}" dt="2022-07-26T13:31:11.425" v="873" actId="26606"/>
          <ac:spMkLst>
            <pc:docMk/>
            <pc:sldMk cId="1574781774" sldId="263"/>
            <ac:spMk id="8" creationId="{B4734F2F-19FC-4D35-9BDE-5CEAD57D9B55}"/>
          </ac:spMkLst>
        </pc:spChg>
        <pc:spChg chg="add del">
          <ac:chgData name="Rupia Hussain (2010133)" userId="227aef1a-502c-4dfe-b656-e38b9bb2964e" providerId="ADAL" clId="{C6354FFA-2745-4440-8240-0572C2D57B46}" dt="2022-07-26T13:31:11.425" v="873" actId="26606"/>
          <ac:spMkLst>
            <pc:docMk/>
            <pc:sldMk cId="1574781774" sldId="263"/>
            <ac:spMk id="12" creationId="{D97A8A26-FD96-4968-A34A-727382AC7E46}"/>
          </ac:spMkLst>
        </pc:spChg>
        <pc:spChg chg="add del">
          <ac:chgData name="Rupia Hussain (2010133)" userId="227aef1a-502c-4dfe-b656-e38b9bb2964e" providerId="ADAL" clId="{C6354FFA-2745-4440-8240-0572C2D57B46}" dt="2022-07-26T13:29:53.311" v="862" actId="26606"/>
          <ac:spMkLst>
            <pc:docMk/>
            <pc:sldMk cId="1574781774" sldId="263"/>
            <ac:spMk id="13" creationId="{1F9A0C1C-8ABC-401B-8FE9-AC9327C4C587}"/>
          </ac:spMkLst>
        </pc:spChg>
        <pc:spChg chg="add del">
          <ac:chgData name="Rupia Hussain (2010133)" userId="227aef1a-502c-4dfe-b656-e38b9bb2964e" providerId="ADAL" clId="{C6354FFA-2745-4440-8240-0572C2D57B46}" dt="2022-07-26T13:29:53.311" v="862" actId="26606"/>
          <ac:spMkLst>
            <pc:docMk/>
            <pc:sldMk cId="1574781774" sldId="263"/>
            <ac:spMk id="15" creationId="{BA5783C3-2F96-40A7-A24F-30CB07AA3928}"/>
          </ac:spMkLst>
        </pc:spChg>
        <pc:spChg chg="add del">
          <ac:chgData name="Rupia Hussain (2010133)" userId="227aef1a-502c-4dfe-b656-e38b9bb2964e" providerId="ADAL" clId="{C6354FFA-2745-4440-8240-0572C2D57B46}" dt="2022-07-26T13:29:53.311" v="862" actId="26606"/>
          <ac:spMkLst>
            <pc:docMk/>
            <pc:sldMk cId="1574781774" sldId="263"/>
            <ac:spMk id="17" creationId="{A9D08DBA-0326-4C4E-ACFB-576F3ABDD2D0}"/>
          </ac:spMkLst>
        </pc:spChg>
        <pc:spChg chg="add del">
          <ac:chgData name="Rupia Hussain (2010133)" userId="227aef1a-502c-4dfe-b656-e38b9bb2964e" providerId="ADAL" clId="{C6354FFA-2745-4440-8240-0572C2D57B46}" dt="2022-07-26T13:34:13.976" v="973" actId="26606"/>
          <ac:spMkLst>
            <pc:docMk/>
            <pc:sldMk cId="1574781774" sldId="263"/>
            <ac:spMk id="21" creationId="{CB73C468-D875-4A8E-A540-E43BF8232DD4}"/>
          </ac:spMkLst>
        </pc:spChg>
        <pc:spChg chg="add del">
          <ac:chgData name="Rupia Hussain (2010133)" userId="227aef1a-502c-4dfe-b656-e38b9bb2964e" providerId="ADAL" clId="{C6354FFA-2745-4440-8240-0572C2D57B46}" dt="2022-07-26T13:34:13.976" v="973" actId="26606"/>
          <ac:spMkLst>
            <pc:docMk/>
            <pc:sldMk cId="1574781774" sldId="263"/>
            <ac:spMk id="23" creationId="{B4734F2F-19FC-4D35-9BDE-5CEAD57D9B55}"/>
          </ac:spMkLst>
        </pc:spChg>
        <pc:spChg chg="add del">
          <ac:chgData name="Rupia Hussain (2010133)" userId="227aef1a-502c-4dfe-b656-e38b9bb2964e" providerId="ADAL" clId="{C6354FFA-2745-4440-8240-0572C2D57B46}" dt="2022-07-26T13:34:13.976" v="973" actId="26606"/>
          <ac:spMkLst>
            <pc:docMk/>
            <pc:sldMk cId="1574781774" sldId="263"/>
            <ac:spMk id="25" creationId="{D97A8A26-FD96-4968-A34A-727382AC7E46}"/>
          </ac:spMkLst>
        </pc:spChg>
        <pc:spChg chg="add del">
          <ac:chgData name="Rupia Hussain (2010133)" userId="227aef1a-502c-4dfe-b656-e38b9bb2964e" providerId="ADAL" clId="{C6354FFA-2745-4440-8240-0572C2D57B46}" dt="2022-07-26T13:32:18.131" v="912" actId="26606"/>
          <ac:spMkLst>
            <pc:docMk/>
            <pc:sldMk cId="1574781774" sldId="263"/>
            <ac:spMk id="34" creationId="{46433AC8-8A78-46AB-B013-07DC9D75258C}"/>
          </ac:spMkLst>
        </pc:spChg>
        <pc:spChg chg="add del">
          <ac:chgData name="Rupia Hussain (2010133)" userId="227aef1a-502c-4dfe-b656-e38b9bb2964e" providerId="ADAL" clId="{C6354FFA-2745-4440-8240-0572C2D57B46}" dt="2022-07-26T13:32:18.131" v="912" actId="26606"/>
          <ac:spMkLst>
            <pc:docMk/>
            <pc:sldMk cId="1574781774" sldId="263"/>
            <ac:spMk id="36" creationId="{37E10E69-B2A5-4F8D-A7C0-F958BB7B47C1}"/>
          </ac:spMkLst>
        </pc:spChg>
        <pc:spChg chg="add del">
          <ac:chgData name="Rupia Hussain (2010133)" userId="227aef1a-502c-4dfe-b656-e38b9bb2964e" providerId="ADAL" clId="{C6354FFA-2745-4440-8240-0572C2D57B46}" dt="2022-07-26T13:32:18.131" v="912" actId="26606"/>
          <ac:spMkLst>
            <pc:docMk/>
            <pc:sldMk cId="1574781774" sldId="263"/>
            <ac:spMk id="38" creationId="{2E4B17F2-7877-4CC5-B6F6-F4147FE7B290}"/>
          </ac:spMkLst>
        </pc:spChg>
        <pc:spChg chg="add del">
          <ac:chgData name="Rupia Hussain (2010133)" userId="227aef1a-502c-4dfe-b656-e38b9bb2964e" providerId="ADAL" clId="{C6354FFA-2745-4440-8240-0572C2D57B46}" dt="2022-07-26T13:34:13.976" v="973" actId="26606"/>
          <ac:spMkLst>
            <pc:docMk/>
            <pc:sldMk cId="1574781774" sldId="263"/>
            <ac:spMk id="41" creationId="{692296C6-28F7-4BD7-9EFB-22A268E3D42B}"/>
          </ac:spMkLst>
        </pc:spChg>
        <pc:spChg chg="add del">
          <ac:chgData name="Rupia Hussain (2010133)" userId="227aef1a-502c-4dfe-b656-e38b9bb2964e" providerId="ADAL" clId="{C6354FFA-2745-4440-8240-0572C2D57B46}" dt="2022-07-26T13:34:13.976" v="973" actId="26606"/>
          <ac:spMkLst>
            <pc:docMk/>
            <pc:sldMk cId="1574781774" sldId="263"/>
            <ac:spMk id="42" creationId="{CBB17300-EE76-409B-97FE-4836C5093DB3}"/>
          </ac:spMkLst>
        </pc:spChg>
        <pc:spChg chg="add del">
          <ac:chgData name="Rupia Hussain (2010133)" userId="227aef1a-502c-4dfe-b656-e38b9bb2964e" providerId="ADAL" clId="{C6354FFA-2745-4440-8240-0572C2D57B46}" dt="2022-07-26T13:34:13.976" v="973" actId="26606"/>
          <ac:spMkLst>
            <pc:docMk/>
            <pc:sldMk cId="1574781774" sldId="263"/>
            <ac:spMk id="43" creationId="{AEABCDF0-66B8-40A9-98EB-B6837EF185E2}"/>
          </ac:spMkLst>
        </pc:spChg>
        <pc:grpChg chg="add del">
          <ac:chgData name="Rupia Hussain (2010133)" userId="227aef1a-502c-4dfe-b656-e38b9bb2964e" providerId="ADAL" clId="{C6354FFA-2745-4440-8240-0572C2D57B46}" dt="2022-07-26T13:31:11.425" v="873" actId="26606"/>
          <ac:grpSpMkLst>
            <pc:docMk/>
            <pc:sldMk cId="1574781774" sldId="263"/>
            <ac:grpSpMk id="6" creationId="{449BC34D-9C23-4D6D-8213-1F471AF85B3F}"/>
          </ac:grpSpMkLst>
        </pc:grpChg>
        <pc:grpChg chg="add del">
          <ac:chgData name="Rupia Hussain (2010133)" userId="227aef1a-502c-4dfe-b656-e38b9bb2964e" providerId="ADAL" clId="{C6354FFA-2745-4440-8240-0572C2D57B46}" dt="2022-07-26T13:29:53.311" v="862" actId="26606"/>
          <ac:grpSpMkLst>
            <pc:docMk/>
            <pc:sldMk cId="1574781774" sldId="263"/>
            <ac:grpSpMk id="9" creationId="{449BC34D-9C23-4D6D-8213-1F471AF85B3F}"/>
          </ac:grpSpMkLst>
        </pc:grpChg>
        <pc:grpChg chg="add del">
          <ac:chgData name="Rupia Hussain (2010133)" userId="227aef1a-502c-4dfe-b656-e38b9bb2964e" providerId="ADAL" clId="{C6354FFA-2745-4440-8240-0572C2D57B46}" dt="2022-07-26T13:34:13.976" v="973" actId="26606"/>
          <ac:grpSpMkLst>
            <pc:docMk/>
            <pc:sldMk cId="1574781774" sldId="263"/>
            <ac:grpSpMk id="14" creationId="{449BC34D-9C23-4D6D-8213-1F471AF85B3F}"/>
          </ac:grpSpMkLst>
        </pc:grpChg>
        <pc:grpChg chg="add del">
          <ac:chgData name="Rupia Hussain (2010133)" userId="227aef1a-502c-4dfe-b656-e38b9bb2964e" providerId="ADAL" clId="{C6354FFA-2745-4440-8240-0572C2D57B46}" dt="2022-07-26T13:32:18.131" v="912" actId="26606"/>
          <ac:grpSpMkLst>
            <pc:docMk/>
            <pc:sldMk cId="1574781774" sldId="263"/>
            <ac:grpSpMk id="30" creationId="{449BC34D-9C23-4D6D-8213-1F471AF85B3F}"/>
          </ac:grpSpMkLst>
        </pc:grpChg>
        <pc:grpChg chg="add del">
          <ac:chgData name="Rupia Hussain (2010133)" userId="227aef1a-502c-4dfe-b656-e38b9bb2964e" providerId="ADAL" clId="{C6354FFA-2745-4440-8240-0572C2D57B46}" dt="2022-07-26T13:34:13.976" v="973" actId="26606"/>
          <ac:grpSpMkLst>
            <pc:docMk/>
            <pc:sldMk cId="1574781774" sldId="263"/>
            <ac:grpSpMk id="40" creationId="{449BC34D-9C23-4D6D-8213-1F471AF85B3F}"/>
          </ac:grpSpMkLst>
        </pc:grpChg>
        <pc:picChg chg="add del mod">
          <ac:chgData name="Rupia Hussain (2010133)" userId="227aef1a-502c-4dfe-b656-e38b9bb2964e" providerId="ADAL" clId="{C6354FFA-2745-4440-8240-0572C2D57B46}" dt="2022-07-26T14:08:35.734" v="1069" actId="478"/>
          <ac:picMkLst>
            <pc:docMk/>
            <pc:sldMk cId="1574781774" sldId="263"/>
            <ac:picMk id="4" creationId="{4F7FCC98-7E16-6478-95B4-2DA90CC5009C}"/>
          </ac:picMkLst>
        </pc:picChg>
        <pc:picChg chg="add del mod">
          <ac:chgData name="Rupia Hussain (2010133)" userId="227aef1a-502c-4dfe-b656-e38b9bb2964e" providerId="ADAL" clId="{C6354FFA-2745-4440-8240-0572C2D57B46}" dt="2022-07-26T13:24:34.278" v="852"/>
          <ac:picMkLst>
            <pc:docMk/>
            <pc:sldMk cId="1574781774" sldId="263"/>
            <ac:picMk id="1026" creationId="{8FA872E9-A154-EC18-205C-4C168FDB5211}"/>
          </ac:picMkLst>
        </pc:picChg>
        <pc:picChg chg="add del">
          <ac:chgData name="Rupia Hussain (2010133)" userId="227aef1a-502c-4dfe-b656-e38b9bb2964e" providerId="ADAL" clId="{C6354FFA-2745-4440-8240-0572C2D57B46}" dt="2022-07-26T13:51:49.376" v="1062"/>
          <ac:picMkLst>
            <pc:docMk/>
            <pc:sldMk cId="1574781774" sldId="263"/>
            <ac:picMk id="1028" creationId="{BC6EB7F7-C79B-4A3D-2EA7-C623D091E576}"/>
          </ac:picMkLst>
        </pc:picChg>
        <pc:picChg chg="add del">
          <ac:chgData name="Rupia Hussain (2010133)" userId="227aef1a-502c-4dfe-b656-e38b9bb2964e" providerId="ADAL" clId="{C6354FFA-2745-4440-8240-0572C2D57B46}" dt="2022-07-26T13:52:07.027" v="1065"/>
          <ac:picMkLst>
            <pc:docMk/>
            <pc:sldMk cId="1574781774" sldId="263"/>
            <ac:picMk id="1030" creationId="{DE76C155-B5A6-4589-5395-FECF789C467F}"/>
          </ac:picMkLst>
        </pc:picChg>
      </pc:sldChg>
      <pc:sldChg chg="add del">
        <pc:chgData name="Rupia Hussain (2010133)" userId="227aef1a-502c-4dfe-b656-e38b9bb2964e" providerId="ADAL" clId="{C6354FFA-2745-4440-8240-0572C2D57B46}" dt="2022-08-16T09:55:18.334" v="12572" actId="2696"/>
        <pc:sldMkLst>
          <pc:docMk/>
          <pc:sldMk cId="2621598655" sldId="263"/>
        </pc:sldMkLst>
      </pc:sldChg>
      <pc:sldChg chg="add del">
        <pc:chgData name="Rupia Hussain (2010133)" userId="227aef1a-502c-4dfe-b656-e38b9bb2964e" providerId="ADAL" clId="{C6354FFA-2745-4440-8240-0572C2D57B46}" dt="2022-08-16T09:54:59.406" v="12571" actId="2696"/>
        <pc:sldMkLst>
          <pc:docMk/>
          <pc:sldMk cId="2785833125" sldId="264"/>
        </pc:sldMkLst>
      </pc:sldChg>
      <pc:sldChg chg="add del">
        <pc:chgData name="Rupia Hussain (2010133)" userId="227aef1a-502c-4dfe-b656-e38b9bb2964e" providerId="ADAL" clId="{C6354FFA-2745-4440-8240-0572C2D57B46}" dt="2022-08-15T21:42:04.055" v="12479"/>
        <pc:sldMkLst>
          <pc:docMk/>
          <pc:sldMk cId="2928548928" sldId="264"/>
        </pc:sldMkLst>
      </pc:sldChg>
      <pc:sldChg chg="addSp delSp modSp add del mod ord chgLayout">
        <pc:chgData name="Rupia Hussain (2010133)" userId="227aef1a-502c-4dfe-b656-e38b9bb2964e" providerId="ADAL" clId="{C6354FFA-2745-4440-8240-0572C2D57B46}" dt="2022-07-26T19:34:18.587" v="3450" actId="2696"/>
        <pc:sldMkLst>
          <pc:docMk/>
          <pc:sldMk cId="3488193988" sldId="264"/>
        </pc:sldMkLst>
        <pc:spChg chg="mod ord">
          <ac:chgData name="Rupia Hussain (2010133)" userId="227aef1a-502c-4dfe-b656-e38b9bb2964e" providerId="ADAL" clId="{C6354FFA-2745-4440-8240-0572C2D57B46}" dt="2022-07-25T19:04:35.503" v="519" actId="14100"/>
          <ac:spMkLst>
            <pc:docMk/>
            <pc:sldMk cId="3488193988" sldId="264"/>
            <ac:spMk id="2" creationId="{00000000-0000-0000-0000-000000000000}"/>
          </ac:spMkLst>
        </pc:spChg>
        <pc:spChg chg="add del mod">
          <ac:chgData name="Rupia Hussain (2010133)" userId="227aef1a-502c-4dfe-b656-e38b9bb2964e" providerId="ADAL" clId="{C6354FFA-2745-4440-8240-0572C2D57B46}" dt="2022-07-25T19:00:14.044" v="500" actId="478"/>
          <ac:spMkLst>
            <pc:docMk/>
            <pc:sldMk cId="3488193988" sldId="264"/>
            <ac:spMk id="4" creationId="{AA8AAC72-DBF2-FEE8-5269-764204484716}"/>
          </ac:spMkLst>
        </pc:spChg>
        <pc:spChg chg="add mod ord">
          <ac:chgData name="Rupia Hussain (2010133)" userId="227aef1a-502c-4dfe-b656-e38b9bb2964e" providerId="ADAL" clId="{C6354FFA-2745-4440-8240-0572C2D57B46}" dt="2022-07-26T17:49:18.451" v="2294" actId="1076"/>
          <ac:spMkLst>
            <pc:docMk/>
            <pc:sldMk cId="3488193988" sldId="264"/>
            <ac:spMk id="5" creationId="{A9395BAE-C65B-E5B8-7959-4920206C6325}"/>
          </ac:spMkLst>
        </pc:spChg>
        <pc:spChg chg="add del mod">
          <ac:chgData name="Rupia Hussain (2010133)" userId="227aef1a-502c-4dfe-b656-e38b9bb2964e" providerId="ADAL" clId="{C6354FFA-2745-4440-8240-0572C2D57B46}" dt="2022-07-25T19:04:24.019" v="518" actId="767"/>
          <ac:spMkLst>
            <pc:docMk/>
            <pc:sldMk cId="3488193988" sldId="264"/>
            <ac:spMk id="6" creationId="{6A709791-A86B-DB86-1EB4-56B2A9082FB2}"/>
          </ac:spMkLst>
        </pc:spChg>
      </pc:sldChg>
      <pc:sldChg chg="addSp modSp add mod ord">
        <pc:chgData name="Rupia Hussain (2010133)" userId="227aef1a-502c-4dfe-b656-e38b9bb2964e" providerId="ADAL" clId="{C6354FFA-2745-4440-8240-0572C2D57B46}" dt="2022-07-27T13:15:44.663" v="7944" actId="255"/>
        <pc:sldMkLst>
          <pc:docMk/>
          <pc:sldMk cId="3640027120" sldId="265"/>
        </pc:sldMkLst>
        <pc:spChg chg="add mod">
          <ac:chgData name="Rupia Hussain (2010133)" userId="227aef1a-502c-4dfe-b656-e38b9bb2964e" providerId="ADAL" clId="{C6354FFA-2745-4440-8240-0572C2D57B46}" dt="2022-07-27T13:15:44.663" v="7944" actId="255"/>
          <ac:spMkLst>
            <pc:docMk/>
            <pc:sldMk cId="3640027120" sldId="265"/>
            <ac:spMk id="4" creationId="{B8AB5E0C-CC48-6DEF-CC54-BA61C3A2DAB4}"/>
          </ac:spMkLst>
        </pc:spChg>
        <pc:picChg chg="add mod">
          <ac:chgData name="Rupia Hussain (2010133)" userId="227aef1a-502c-4dfe-b656-e38b9bb2964e" providerId="ADAL" clId="{C6354FFA-2745-4440-8240-0572C2D57B46}" dt="2022-07-26T17:25:58.620" v="2104" actId="14100"/>
          <ac:picMkLst>
            <pc:docMk/>
            <pc:sldMk cId="3640027120" sldId="265"/>
            <ac:picMk id="5" creationId="{A4854568-EF5E-56A7-372D-41B5B1F6B77D}"/>
          </ac:picMkLst>
        </pc:picChg>
      </pc:sldChg>
      <pc:sldChg chg="addSp delSp modSp add del mod ord chgLayout">
        <pc:chgData name="Rupia Hussain (2010133)" userId="227aef1a-502c-4dfe-b656-e38b9bb2964e" providerId="ADAL" clId="{C6354FFA-2745-4440-8240-0572C2D57B46}" dt="2022-08-15T16:43:15.232" v="10813" actId="2696"/>
        <pc:sldMkLst>
          <pc:docMk/>
          <pc:sldMk cId="2366757322" sldId="266"/>
        </pc:sldMkLst>
        <pc:spChg chg="mod ord">
          <ac:chgData name="Rupia Hussain (2010133)" userId="227aef1a-502c-4dfe-b656-e38b9bb2964e" providerId="ADAL" clId="{C6354FFA-2745-4440-8240-0572C2D57B46}" dt="2022-08-15T16:04:29.133" v="10100" actId="20577"/>
          <ac:spMkLst>
            <pc:docMk/>
            <pc:sldMk cId="2366757322" sldId="266"/>
            <ac:spMk id="2" creationId="{00000000-0000-0000-0000-000000000000}"/>
          </ac:spMkLst>
        </pc:spChg>
        <pc:spChg chg="add del">
          <ac:chgData name="Rupia Hussain (2010133)" userId="227aef1a-502c-4dfe-b656-e38b9bb2964e" providerId="ADAL" clId="{C6354FFA-2745-4440-8240-0572C2D57B46}" dt="2022-07-26T19:03:37.491" v="2879" actId="478"/>
          <ac:spMkLst>
            <pc:docMk/>
            <pc:sldMk cId="2366757322" sldId="266"/>
            <ac:spMk id="4" creationId="{828B75C7-6B66-15AC-EB20-ABF72B50AB81}"/>
          </ac:spMkLst>
        </pc:spChg>
        <pc:spChg chg="add mod ord">
          <ac:chgData name="Rupia Hussain (2010133)" userId="227aef1a-502c-4dfe-b656-e38b9bb2964e" providerId="ADAL" clId="{C6354FFA-2745-4440-8240-0572C2D57B46}" dt="2022-07-27T13:52:01.938" v="8214" actId="255"/>
          <ac:spMkLst>
            <pc:docMk/>
            <pc:sldMk cId="2366757322" sldId="266"/>
            <ac:spMk id="5" creationId="{E0A1D36F-4651-2130-2088-F1CC1815289C}"/>
          </ac:spMkLst>
        </pc:spChg>
      </pc:sldChg>
      <pc:sldChg chg="addSp delSp modSp add del mod ord chgLayout">
        <pc:chgData name="Rupia Hussain (2010133)" userId="227aef1a-502c-4dfe-b656-e38b9bb2964e" providerId="ADAL" clId="{C6354FFA-2745-4440-8240-0572C2D57B46}" dt="2022-08-15T18:22:40.197" v="11987" actId="2696"/>
        <pc:sldMkLst>
          <pc:docMk/>
          <pc:sldMk cId="1409854909" sldId="267"/>
        </pc:sldMkLst>
        <pc:spChg chg="mod ord">
          <ac:chgData name="Rupia Hussain (2010133)" userId="227aef1a-502c-4dfe-b656-e38b9bb2964e" providerId="ADAL" clId="{C6354FFA-2745-4440-8240-0572C2D57B46}" dt="2022-07-26T23:33:47.439" v="5366" actId="14100"/>
          <ac:spMkLst>
            <pc:docMk/>
            <pc:sldMk cId="1409854909" sldId="267"/>
            <ac:spMk id="2" creationId="{00000000-0000-0000-0000-000000000000}"/>
          </ac:spMkLst>
        </pc:spChg>
        <pc:spChg chg="add del mod">
          <ac:chgData name="Rupia Hussain (2010133)" userId="227aef1a-502c-4dfe-b656-e38b9bb2964e" providerId="ADAL" clId="{C6354FFA-2745-4440-8240-0572C2D57B46}" dt="2022-08-15T18:22:28.030" v="11986" actId="478"/>
          <ac:spMkLst>
            <pc:docMk/>
            <pc:sldMk cId="1409854909" sldId="267"/>
            <ac:spMk id="4" creationId="{FBCF72D5-FD43-0127-DDE5-AF27DEBF9062}"/>
          </ac:spMkLst>
        </pc:spChg>
      </pc:sldChg>
      <pc:sldChg chg="modSp new mod ord">
        <pc:chgData name="Rupia Hussain (2010133)" userId="227aef1a-502c-4dfe-b656-e38b9bb2964e" providerId="ADAL" clId="{C6354FFA-2745-4440-8240-0572C2D57B46}" dt="2022-08-18T16:57:24.516" v="13124" actId="5793"/>
        <pc:sldMkLst>
          <pc:docMk/>
          <pc:sldMk cId="4223446110" sldId="268"/>
        </pc:sldMkLst>
        <pc:spChg chg="mod">
          <ac:chgData name="Rupia Hussain (2010133)" userId="227aef1a-502c-4dfe-b656-e38b9bb2964e" providerId="ADAL" clId="{C6354FFA-2745-4440-8240-0572C2D57B46}" dt="2022-07-26T17:35:36.900" v="2245" actId="1076"/>
          <ac:spMkLst>
            <pc:docMk/>
            <pc:sldMk cId="4223446110" sldId="268"/>
            <ac:spMk id="2" creationId="{535F2AFB-C2C6-BB27-F25B-8A7E18D9522E}"/>
          </ac:spMkLst>
        </pc:spChg>
        <pc:spChg chg="mod">
          <ac:chgData name="Rupia Hussain (2010133)" userId="227aef1a-502c-4dfe-b656-e38b9bb2964e" providerId="ADAL" clId="{C6354FFA-2745-4440-8240-0572C2D57B46}" dt="2022-08-18T16:57:24.516" v="13124" actId="5793"/>
          <ac:spMkLst>
            <pc:docMk/>
            <pc:sldMk cId="4223446110" sldId="268"/>
            <ac:spMk id="3" creationId="{8C18FF06-1FD6-A636-381D-5C55E0FA58D9}"/>
          </ac:spMkLst>
        </pc:spChg>
      </pc:sldChg>
      <pc:sldChg chg="new del">
        <pc:chgData name="Rupia Hussain (2010133)" userId="227aef1a-502c-4dfe-b656-e38b9bb2964e" providerId="ADAL" clId="{C6354FFA-2745-4440-8240-0572C2D57B46}" dt="2022-07-25T19:01:16.027" v="505" actId="680"/>
        <pc:sldMkLst>
          <pc:docMk/>
          <pc:sldMk cId="471222536" sldId="269"/>
        </pc:sldMkLst>
      </pc:sldChg>
      <pc:sldChg chg="addSp delSp modSp new del mod ord">
        <pc:chgData name="Rupia Hussain (2010133)" userId="227aef1a-502c-4dfe-b656-e38b9bb2964e" providerId="ADAL" clId="{C6354FFA-2745-4440-8240-0572C2D57B46}" dt="2022-07-26T19:31:42.663" v="3435" actId="2696"/>
        <pc:sldMkLst>
          <pc:docMk/>
          <pc:sldMk cId="1813734806" sldId="269"/>
        </pc:sldMkLst>
        <pc:spChg chg="add del mod">
          <ac:chgData name="Rupia Hussain (2010133)" userId="227aef1a-502c-4dfe-b656-e38b9bb2964e" providerId="ADAL" clId="{C6354FFA-2745-4440-8240-0572C2D57B46}" dt="2022-07-26T17:48:06.088" v="2284" actId="255"/>
          <ac:spMkLst>
            <pc:docMk/>
            <pc:sldMk cId="1813734806" sldId="269"/>
            <ac:spMk id="2" creationId="{B8C016E0-4498-21C5-0C73-85AAD2F4E693}"/>
          </ac:spMkLst>
        </pc:spChg>
        <pc:spChg chg="del mod">
          <ac:chgData name="Rupia Hussain (2010133)" userId="227aef1a-502c-4dfe-b656-e38b9bb2964e" providerId="ADAL" clId="{C6354FFA-2745-4440-8240-0572C2D57B46}" dt="2022-07-26T17:46:27.605" v="2273" actId="478"/>
          <ac:spMkLst>
            <pc:docMk/>
            <pc:sldMk cId="1813734806" sldId="269"/>
            <ac:spMk id="3" creationId="{78216115-939D-8BA5-41A5-4FA901FD8818}"/>
          </ac:spMkLst>
        </pc:spChg>
      </pc:sldChg>
      <pc:sldChg chg="addSp delSp modSp new mod ord">
        <pc:chgData name="Rupia Hussain (2010133)" userId="227aef1a-502c-4dfe-b656-e38b9bb2964e" providerId="ADAL" clId="{C6354FFA-2745-4440-8240-0572C2D57B46}" dt="2022-08-18T16:46:15.706" v="13061" actId="313"/>
        <pc:sldMkLst>
          <pc:docMk/>
          <pc:sldMk cId="3519874435" sldId="270"/>
        </pc:sldMkLst>
        <pc:spChg chg="del mod">
          <ac:chgData name="Rupia Hussain (2010133)" userId="227aef1a-502c-4dfe-b656-e38b9bb2964e" providerId="ADAL" clId="{C6354FFA-2745-4440-8240-0572C2D57B46}" dt="2022-07-26T14:10:28.363" v="1082" actId="478"/>
          <ac:spMkLst>
            <pc:docMk/>
            <pc:sldMk cId="3519874435" sldId="270"/>
            <ac:spMk id="2" creationId="{B39CAC7D-6214-1B2B-1B0E-053BE9CA987C}"/>
          </ac:spMkLst>
        </pc:spChg>
        <pc:spChg chg="mod">
          <ac:chgData name="Rupia Hussain (2010133)" userId="227aef1a-502c-4dfe-b656-e38b9bb2964e" providerId="ADAL" clId="{C6354FFA-2745-4440-8240-0572C2D57B46}" dt="2022-08-18T16:46:15.706" v="13061" actId="313"/>
          <ac:spMkLst>
            <pc:docMk/>
            <pc:sldMk cId="3519874435" sldId="270"/>
            <ac:spMk id="3" creationId="{3288769C-C742-54F2-1A41-AA5370DEE036}"/>
          </ac:spMkLst>
        </pc:spChg>
        <pc:spChg chg="add del">
          <ac:chgData name="Rupia Hussain (2010133)" userId="227aef1a-502c-4dfe-b656-e38b9bb2964e" providerId="ADAL" clId="{C6354FFA-2745-4440-8240-0572C2D57B46}" dt="2022-07-26T14:14:13.133" v="1098" actId="22"/>
          <ac:spMkLst>
            <pc:docMk/>
            <pc:sldMk cId="3519874435" sldId="270"/>
            <ac:spMk id="6" creationId="{25805FBC-3E84-5C8E-28D9-B61FF7F60B0F}"/>
          </ac:spMkLst>
        </pc:spChg>
        <pc:spChg chg="add mod">
          <ac:chgData name="Rupia Hussain (2010133)" userId="227aef1a-502c-4dfe-b656-e38b9bb2964e" providerId="ADAL" clId="{C6354FFA-2745-4440-8240-0572C2D57B46}" dt="2022-08-15T18:08:25.700" v="11856" actId="20577"/>
          <ac:spMkLst>
            <pc:docMk/>
            <pc:sldMk cId="3519874435" sldId="270"/>
            <ac:spMk id="8" creationId="{3FF5D5BD-CC3A-3D39-88F4-E18B42FFDE53}"/>
          </ac:spMkLst>
        </pc:spChg>
        <pc:picChg chg="add mod">
          <ac:chgData name="Rupia Hussain (2010133)" userId="227aef1a-502c-4dfe-b656-e38b9bb2964e" providerId="ADAL" clId="{C6354FFA-2745-4440-8240-0572C2D57B46}" dt="2022-08-15T22:16:16.544" v="12562" actId="14100"/>
          <ac:picMkLst>
            <pc:docMk/>
            <pc:sldMk cId="3519874435" sldId="270"/>
            <ac:picMk id="4" creationId="{05CE47DB-4774-A1DB-2701-81208144B314}"/>
          </ac:picMkLst>
        </pc:picChg>
        <pc:picChg chg="add del">
          <ac:chgData name="Rupia Hussain (2010133)" userId="227aef1a-502c-4dfe-b656-e38b9bb2964e" providerId="ADAL" clId="{C6354FFA-2745-4440-8240-0572C2D57B46}" dt="2022-07-26T14:31:52.675" v="1146"/>
          <ac:picMkLst>
            <pc:docMk/>
            <pc:sldMk cId="3519874435" sldId="270"/>
            <ac:picMk id="2050" creationId="{491EC4FB-A25B-34B7-1339-D4CB2E602B05}"/>
          </ac:picMkLst>
        </pc:picChg>
        <pc:picChg chg="add del">
          <ac:chgData name="Rupia Hussain (2010133)" userId="227aef1a-502c-4dfe-b656-e38b9bb2964e" providerId="ADAL" clId="{C6354FFA-2745-4440-8240-0572C2D57B46}" dt="2022-07-26T14:32:05.427" v="1152"/>
          <ac:picMkLst>
            <pc:docMk/>
            <pc:sldMk cId="3519874435" sldId="270"/>
            <ac:picMk id="2052" creationId="{58DB0484-A95D-2C53-8F61-34BF05D45A7C}"/>
          </ac:picMkLst>
        </pc:picChg>
        <pc:picChg chg="add del">
          <ac:chgData name="Rupia Hussain (2010133)" userId="227aef1a-502c-4dfe-b656-e38b9bb2964e" providerId="ADAL" clId="{C6354FFA-2745-4440-8240-0572C2D57B46}" dt="2022-07-26T14:32:36.618" v="1156"/>
          <ac:picMkLst>
            <pc:docMk/>
            <pc:sldMk cId="3519874435" sldId="270"/>
            <ac:picMk id="2054" creationId="{5116435F-4E22-EC74-D226-D23596170CA6}"/>
          </ac:picMkLst>
        </pc:picChg>
        <pc:picChg chg="add del mod">
          <ac:chgData name="Rupia Hussain (2010133)" userId="227aef1a-502c-4dfe-b656-e38b9bb2964e" providerId="ADAL" clId="{C6354FFA-2745-4440-8240-0572C2D57B46}" dt="2022-07-26T14:32:36.066" v="1155"/>
          <ac:picMkLst>
            <pc:docMk/>
            <pc:sldMk cId="3519874435" sldId="270"/>
            <ac:picMk id="2056" creationId="{498C5F74-C708-F2B4-0439-461A5A043568}"/>
          </ac:picMkLst>
        </pc:picChg>
      </pc:sldChg>
      <pc:sldChg chg="addSp modSp add mod ord">
        <pc:chgData name="Rupia Hussain (2010133)" userId="227aef1a-502c-4dfe-b656-e38b9bb2964e" providerId="ADAL" clId="{C6354FFA-2745-4440-8240-0572C2D57B46}" dt="2022-08-18T16:58:11.008" v="13126" actId="255"/>
        <pc:sldMkLst>
          <pc:docMk/>
          <pc:sldMk cId="4060513598" sldId="271"/>
        </pc:sldMkLst>
        <pc:spChg chg="add mod">
          <ac:chgData name="Rupia Hussain (2010133)" userId="227aef1a-502c-4dfe-b656-e38b9bb2964e" providerId="ADAL" clId="{C6354FFA-2745-4440-8240-0572C2D57B46}" dt="2022-08-18T16:43:33.737" v="13051" actId="20577"/>
          <ac:spMkLst>
            <pc:docMk/>
            <pc:sldMk cId="4060513598" sldId="271"/>
            <ac:spMk id="4" creationId="{6F10BD77-69BC-5E14-73B4-064362DD66FD}"/>
          </ac:spMkLst>
        </pc:spChg>
        <pc:spChg chg="add mod">
          <ac:chgData name="Rupia Hussain (2010133)" userId="227aef1a-502c-4dfe-b656-e38b9bb2964e" providerId="ADAL" clId="{C6354FFA-2745-4440-8240-0572C2D57B46}" dt="2022-08-18T16:58:11.008" v="13126" actId="255"/>
          <ac:spMkLst>
            <pc:docMk/>
            <pc:sldMk cId="4060513598" sldId="271"/>
            <ac:spMk id="5" creationId="{F18D4F31-810B-EF4B-AE4F-39C22BC924C9}"/>
          </ac:spMkLst>
        </pc:spChg>
      </pc:sldChg>
      <pc:sldChg chg="addSp delSp modSp add mod ord">
        <pc:chgData name="Rupia Hussain (2010133)" userId="227aef1a-502c-4dfe-b656-e38b9bb2964e" providerId="ADAL" clId="{C6354FFA-2745-4440-8240-0572C2D57B46}" dt="2022-08-18T16:26:50.628" v="12955" actId="1076"/>
        <pc:sldMkLst>
          <pc:docMk/>
          <pc:sldMk cId="1601759652" sldId="272"/>
        </pc:sldMkLst>
        <pc:spChg chg="mod">
          <ac:chgData name="Rupia Hussain (2010133)" userId="227aef1a-502c-4dfe-b656-e38b9bb2964e" providerId="ADAL" clId="{C6354FFA-2745-4440-8240-0572C2D57B46}" dt="2022-08-18T16:26:50.628" v="12955" actId="1076"/>
          <ac:spMkLst>
            <pc:docMk/>
            <pc:sldMk cId="1601759652" sldId="272"/>
            <ac:spMk id="2" creationId="{00000000-0000-0000-0000-000000000000}"/>
          </ac:spMkLst>
        </pc:spChg>
        <pc:spChg chg="mod">
          <ac:chgData name="Rupia Hussain (2010133)" userId="227aef1a-502c-4dfe-b656-e38b9bb2964e" providerId="ADAL" clId="{C6354FFA-2745-4440-8240-0572C2D57B46}" dt="2022-08-15T20:53:53.388" v="12418" actId="255"/>
          <ac:spMkLst>
            <pc:docMk/>
            <pc:sldMk cId="1601759652" sldId="272"/>
            <ac:spMk id="5" creationId="{E0A1D36F-4651-2130-2088-F1CC1815289C}"/>
          </ac:spMkLst>
        </pc:spChg>
        <pc:spChg chg="add del mod">
          <ac:chgData name="Rupia Hussain (2010133)" userId="227aef1a-502c-4dfe-b656-e38b9bb2964e" providerId="ADAL" clId="{C6354FFA-2745-4440-8240-0572C2D57B46}" dt="2022-07-26T23:43:59.877" v="6235" actId="1076"/>
          <ac:spMkLst>
            <pc:docMk/>
            <pc:sldMk cId="1601759652" sldId="272"/>
            <ac:spMk id="6" creationId="{18931A1C-1018-90DA-7465-79944E9B60DB}"/>
          </ac:spMkLst>
        </pc:spChg>
        <pc:picChg chg="add mod">
          <ac:chgData name="Rupia Hussain (2010133)" userId="227aef1a-502c-4dfe-b656-e38b9bb2964e" providerId="ADAL" clId="{C6354FFA-2745-4440-8240-0572C2D57B46}" dt="2022-08-15T16:59:30.814" v="10976" actId="1076"/>
          <ac:picMkLst>
            <pc:docMk/>
            <pc:sldMk cId="1601759652" sldId="272"/>
            <ac:picMk id="4" creationId="{480DAFC6-6EA2-52FE-E45F-69443FBEC97B}"/>
          </ac:picMkLst>
        </pc:picChg>
      </pc:sldChg>
      <pc:sldChg chg="addSp delSp modSp add del mod ord setBg chgLayout">
        <pc:chgData name="Rupia Hussain (2010133)" userId="227aef1a-502c-4dfe-b656-e38b9bb2964e" providerId="ADAL" clId="{C6354FFA-2745-4440-8240-0572C2D57B46}" dt="2022-08-15T22:03:34.899" v="12516" actId="2696"/>
        <pc:sldMkLst>
          <pc:docMk/>
          <pc:sldMk cId="1056654780" sldId="273"/>
        </pc:sldMkLst>
        <pc:spChg chg="mod ord">
          <ac:chgData name="Rupia Hussain (2010133)" userId="227aef1a-502c-4dfe-b656-e38b9bb2964e" providerId="ADAL" clId="{C6354FFA-2745-4440-8240-0572C2D57B46}" dt="2022-07-26T23:38:27.523" v="5410" actId="27636"/>
          <ac:spMkLst>
            <pc:docMk/>
            <pc:sldMk cId="1056654780" sldId="273"/>
            <ac:spMk id="2" creationId="{00000000-0000-0000-0000-000000000000}"/>
          </ac:spMkLst>
        </pc:spChg>
        <pc:spChg chg="add mod ord">
          <ac:chgData name="Rupia Hussain (2010133)" userId="227aef1a-502c-4dfe-b656-e38b9bb2964e" providerId="ADAL" clId="{C6354FFA-2745-4440-8240-0572C2D57B46}" dt="2022-08-15T21:55:52.853" v="12486" actId="20577"/>
          <ac:spMkLst>
            <pc:docMk/>
            <pc:sldMk cId="1056654780" sldId="273"/>
            <ac:spMk id="3" creationId="{A62F47EF-9334-EF00-B673-C21523789947}"/>
          </ac:spMkLst>
        </pc:spChg>
        <pc:spChg chg="del mod ord">
          <ac:chgData name="Rupia Hussain (2010133)" userId="227aef1a-502c-4dfe-b656-e38b9bb2964e" providerId="ADAL" clId="{C6354FFA-2745-4440-8240-0572C2D57B46}" dt="2022-07-26T23:38:27.367" v="5409" actId="700"/>
          <ac:spMkLst>
            <pc:docMk/>
            <pc:sldMk cId="1056654780" sldId="273"/>
            <ac:spMk id="5" creationId="{E0A1D36F-4651-2130-2088-F1CC1815289C}"/>
          </ac:spMkLst>
        </pc:spChg>
        <pc:spChg chg="add del mod">
          <ac:chgData name="Rupia Hussain (2010133)" userId="227aef1a-502c-4dfe-b656-e38b9bb2964e" providerId="ADAL" clId="{C6354FFA-2745-4440-8240-0572C2D57B46}" dt="2022-08-15T21:25:43.290" v="12475"/>
          <ac:spMkLst>
            <pc:docMk/>
            <pc:sldMk cId="1056654780" sldId="273"/>
            <ac:spMk id="5" creationId="{FCC48C87-C6C8-C404-FCB5-E92F78755B34}"/>
          </ac:spMkLst>
        </pc:spChg>
        <pc:spChg chg="add del">
          <ac:chgData name="Rupia Hussain (2010133)" userId="227aef1a-502c-4dfe-b656-e38b9bb2964e" providerId="ADAL" clId="{C6354FFA-2745-4440-8240-0572C2D57B46}" dt="2022-07-26T23:36:35.875" v="5402" actId="26606"/>
          <ac:spMkLst>
            <pc:docMk/>
            <pc:sldMk cId="1056654780" sldId="273"/>
            <ac:spMk id="10" creationId="{CB73C468-D875-4A8E-A540-E43BF8232DD4}"/>
          </ac:spMkLst>
        </pc:spChg>
        <pc:spChg chg="add del">
          <ac:chgData name="Rupia Hussain (2010133)" userId="227aef1a-502c-4dfe-b656-e38b9bb2964e" providerId="ADAL" clId="{C6354FFA-2745-4440-8240-0572C2D57B46}" dt="2022-07-26T23:36:35.875" v="5402" actId="26606"/>
          <ac:spMkLst>
            <pc:docMk/>
            <pc:sldMk cId="1056654780" sldId="273"/>
            <ac:spMk id="12" creationId="{B4734F2F-19FC-4D35-9BDE-5CEAD57D9B55}"/>
          </ac:spMkLst>
        </pc:spChg>
        <pc:spChg chg="add del">
          <ac:chgData name="Rupia Hussain (2010133)" userId="227aef1a-502c-4dfe-b656-e38b9bb2964e" providerId="ADAL" clId="{C6354FFA-2745-4440-8240-0572C2D57B46}" dt="2022-07-26T23:36:35.875" v="5402" actId="26606"/>
          <ac:spMkLst>
            <pc:docMk/>
            <pc:sldMk cId="1056654780" sldId="273"/>
            <ac:spMk id="14" creationId="{D97A8A26-FD96-4968-A34A-727382AC7E46}"/>
          </ac:spMkLst>
        </pc:spChg>
        <pc:graphicFrameChg chg="add del mod modGraphic">
          <ac:chgData name="Rupia Hussain (2010133)" userId="227aef1a-502c-4dfe-b656-e38b9bb2964e" providerId="ADAL" clId="{C6354FFA-2745-4440-8240-0572C2D57B46}" dt="2022-08-15T21:25:43.290" v="12475"/>
          <ac:graphicFrameMkLst>
            <pc:docMk/>
            <pc:sldMk cId="1056654780" sldId="273"/>
            <ac:graphicFrameMk id="4" creationId="{C9AF98B1-88A0-A15C-FBB4-0160B04021B8}"/>
          </ac:graphicFrameMkLst>
        </pc:graphicFrameChg>
        <pc:graphicFrameChg chg="add del mod">
          <ac:chgData name="Rupia Hussain (2010133)" userId="227aef1a-502c-4dfe-b656-e38b9bb2964e" providerId="ADAL" clId="{C6354FFA-2745-4440-8240-0572C2D57B46}" dt="2022-08-15T22:03:16.348" v="12515" actId="1076"/>
          <ac:graphicFrameMkLst>
            <pc:docMk/>
            <pc:sldMk cId="1056654780" sldId="273"/>
            <ac:graphicFrameMk id="6" creationId="{0BC3B6B1-5962-8BD4-5349-4C635DF31568}"/>
          </ac:graphicFrameMkLst>
        </pc:graphicFrameChg>
        <pc:picChg chg="add del mod">
          <ac:chgData name="Rupia Hussain (2010133)" userId="227aef1a-502c-4dfe-b656-e38b9bb2964e" providerId="ADAL" clId="{C6354FFA-2745-4440-8240-0572C2D57B46}" dt="2022-07-26T23:39:32.497" v="5893" actId="21"/>
          <ac:picMkLst>
            <pc:docMk/>
            <pc:sldMk cId="1056654780" sldId="273"/>
            <ac:picMk id="4" creationId="{8D2FA512-0D27-D413-5475-D080C0B948CA}"/>
          </ac:picMkLst>
        </pc:picChg>
      </pc:sldChg>
      <pc:sldChg chg="modSp add del mod ord">
        <pc:chgData name="Rupia Hussain (2010133)" userId="227aef1a-502c-4dfe-b656-e38b9bb2964e" providerId="ADAL" clId="{C6354FFA-2745-4440-8240-0572C2D57B46}" dt="2022-08-15T17:23:38.886" v="11085" actId="2696"/>
        <pc:sldMkLst>
          <pc:docMk/>
          <pc:sldMk cId="3825809958" sldId="274"/>
        </pc:sldMkLst>
        <pc:spChg chg="mod">
          <ac:chgData name="Rupia Hussain (2010133)" userId="227aef1a-502c-4dfe-b656-e38b9bb2964e" providerId="ADAL" clId="{C6354FFA-2745-4440-8240-0572C2D57B46}" dt="2022-08-15T16:47:06.530" v="10834" actId="20577"/>
          <ac:spMkLst>
            <pc:docMk/>
            <pc:sldMk cId="3825809958" sldId="274"/>
            <ac:spMk id="2" creationId="{00000000-0000-0000-0000-000000000000}"/>
          </ac:spMkLst>
        </pc:spChg>
        <pc:spChg chg="mod">
          <ac:chgData name="Rupia Hussain (2010133)" userId="227aef1a-502c-4dfe-b656-e38b9bb2964e" providerId="ADAL" clId="{C6354FFA-2745-4440-8240-0572C2D57B46}" dt="2022-08-15T16:43:55.029" v="10814" actId="255"/>
          <ac:spMkLst>
            <pc:docMk/>
            <pc:sldMk cId="3825809958" sldId="274"/>
            <ac:spMk id="4" creationId="{6F10BD77-69BC-5E14-73B4-064362DD66FD}"/>
          </ac:spMkLst>
        </pc:spChg>
      </pc:sldChg>
      <pc:sldChg chg="modSp new add del mod ord">
        <pc:chgData name="Rupia Hussain (2010133)" userId="227aef1a-502c-4dfe-b656-e38b9bb2964e" providerId="ADAL" clId="{C6354FFA-2745-4440-8240-0572C2D57B46}" dt="2022-08-15T18:06:08.975" v="11846" actId="2696"/>
        <pc:sldMkLst>
          <pc:docMk/>
          <pc:sldMk cId="1502528024" sldId="275"/>
        </pc:sldMkLst>
        <pc:spChg chg="mod">
          <ac:chgData name="Rupia Hussain (2010133)" userId="227aef1a-502c-4dfe-b656-e38b9bb2964e" providerId="ADAL" clId="{C6354FFA-2745-4440-8240-0572C2D57B46}" dt="2022-08-15T11:11:28.250" v="8482" actId="27636"/>
          <ac:spMkLst>
            <pc:docMk/>
            <pc:sldMk cId="1502528024" sldId="275"/>
            <ac:spMk id="3" creationId="{CD1BC222-9F1B-B0B4-3CC1-55004E189D7E}"/>
          </ac:spMkLst>
        </pc:spChg>
      </pc:sldChg>
      <pc:sldChg chg="modSp new mod">
        <pc:chgData name="Rupia Hussain (2010133)" userId="227aef1a-502c-4dfe-b656-e38b9bb2964e" providerId="ADAL" clId="{C6354FFA-2745-4440-8240-0572C2D57B46}" dt="2022-08-18T16:49:41.812" v="13078" actId="27636"/>
        <pc:sldMkLst>
          <pc:docMk/>
          <pc:sldMk cId="2022566437" sldId="276"/>
        </pc:sldMkLst>
        <pc:spChg chg="mod">
          <ac:chgData name="Rupia Hussain (2010133)" userId="227aef1a-502c-4dfe-b656-e38b9bb2964e" providerId="ADAL" clId="{C6354FFA-2745-4440-8240-0572C2D57B46}" dt="2022-08-18T16:47:23.226" v="13068" actId="2711"/>
          <ac:spMkLst>
            <pc:docMk/>
            <pc:sldMk cId="2022566437" sldId="276"/>
            <ac:spMk id="2" creationId="{F579C023-0863-CBE0-6DFC-1FC80F5CD8F1}"/>
          </ac:spMkLst>
        </pc:spChg>
        <pc:spChg chg="mod">
          <ac:chgData name="Rupia Hussain (2010133)" userId="227aef1a-502c-4dfe-b656-e38b9bb2964e" providerId="ADAL" clId="{C6354FFA-2745-4440-8240-0572C2D57B46}" dt="2022-08-18T16:49:41.812" v="13078" actId="27636"/>
          <ac:spMkLst>
            <pc:docMk/>
            <pc:sldMk cId="2022566437" sldId="276"/>
            <ac:spMk id="3" creationId="{38861C74-A2B5-75AC-A68A-6F599C659F50}"/>
          </ac:spMkLst>
        </pc:spChg>
      </pc:sldChg>
      <pc:sldChg chg="modSp new mod">
        <pc:chgData name="Rupia Hussain (2010133)" userId="227aef1a-502c-4dfe-b656-e38b9bb2964e" providerId="ADAL" clId="{C6354FFA-2745-4440-8240-0572C2D57B46}" dt="2022-08-18T16:59:41.675" v="13127" actId="20577"/>
        <pc:sldMkLst>
          <pc:docMk/>
          <pc:sldMk cId="3602941128" sldId="277"/>
        </pc:sldMkLst>
        <pc:spChg chg="mod">
          <ac:chgData name="Rupia Hussain (2010133)" userId="227aef1a-502c-4dfe-b656-e38b9bb2964e" providerId="ADAL" clId="{C6354FFA-2745-4440-8240-0572C2D57B46}" dt="2022-08-18T16:50:46.680" v="13082" actId="20577"/>
          <ac:spMkLst>
            <pc:docMk/>
            <pc:sldMk cId="3602941128" sldId="277"/>
            <ac:spMk id="2" creationId="{F05F8BA5-9D11-34AE-504C-14EADF1C7D08}"/>
          </ac:spMkLst>
        </pc:spChg>
        <pc:spChg chg="mod">
          <ac:chgData name="Rupia Hussain (2010133)" userId="227aef1a-502c-4dfe-b656-e38b9bb2964e" providerId="ADAL" clId="{C6354FFA-2745-4440-8240-0572C2D57B46}" dt="2022-08-18T16:59:41.675" v="13127" actId="20577"/>
          <ac:spMkLst>
            <pc:docMk/>
            <pc:sldMk cId="3602941128" sldId="277"/>
            <ac:spMk id="3" creationId="{5FA7D491-5856-9B13-32DB-C1C5251DC967}"/>
          </ac:spMkLst>
        </pc:spChg>
      </pc:sldChg>
      <pc:sldChg chg="modSp new mod">
        <pc:chgData name="Rupia Hussain (2010133)" userId="227aef1a-502c-4dfe-b656-e38b9bb2964e" providerId="ADAL" clId="{C6354FFA-2745-4440-8240-0572C2D57B46}" dt="2022-08-18T16:41:11.074" v="13049" actId="27636"/>
        <pc:sldMkLst>
          <pc:docMk/>
          <pc:sldMk cId="1744449922" sldId="278"/>
        </pc:sldMkLst>
        <pc:spChg chg="mod">
          <ac:chgData name="Rupia Hussain (2010133)" userId="227aef1a-502c-4dfe-b656-e38b9bb2964e" providerId="ADAL" clId="{C6354FFA-2745-4440-8240-0572C2D57B46}" dt="2022-08-18T16:35:10.507" v="13019" actId="20577"/>
          <ac:spMkLst>
            <pc:docMk/>
            <pc:sldMk cId="1744449922" sldId="278"/>
            <ac:spMk id="2" creationId="{D015E363-30A1-D6CD-E763-520E3986AE38}"/>
          </ac:spMkLst>
        </pc:spChg>
        <pc:spChg chg="mod">
          <ac:chgData name="Rupia Hussain (2010133)" userId="227aef1a-502c-4dfe-b656-e38b9bb2964e" providerId="ADAL" clId="{C6354FFA-2745-4440-8240-0572C2D57B46}" dt="2022-08-18T16:41:11.074" v="13049" actId="27636"/>
          <ac:spMkLst>
            <pc:docMk/>
            <pc:sldMk cId="1744449922" sldId="278"/>
            <ac:spMk id="3" creationId="{DD4ED15F-5C80-5CC5-CEB5-D7C25E06AE8E}"/>
          </ac:spMkLst>
        </pc:spChg>
      </pc:sldChg>
      <pc:sldChg chg="modSp new mod ord">
        <pc:chgData name="Rupia Hussain (2010133)" userId="227aef1a-502c-4dfe-b656-e38b9bb2964e" providerId="ADAL" clId="{C6354FFA-2745-4440-8240-0572C2D57B46}" dt="2022-08-15T22:12:09.548" v="12543" actId="255"/>
        <pc:sldMkLst>
          <pc:docMk/>
          <pc:sldMk cId="4003902510" sldId="279"/>
        </pc:sldMkLst>
        <pc:spChg chg="mod">
          <ac:chgData name="Rupia Hussain (2010133)" userId="227aef1a-502c-4dfe-b656-e38b9bb2964e" providerId="ADAL" clId="{C6354FFA-2745-4440-8240-0572C2D57B46}" dt="2022-08-15T18:22:05.225" v="11984" actId="1076"/>
          <ac:spMkLst>
            <pc:docMk/>
            <pc:sldMk cId="4003902510" sldId="279"/>
            <ac:spMk id="2" creationId="{7081F800-4EA6-2662-5415-9F1E9A85FED8}"/>
          </ac:spMkLst>
        </pc:spChg>
        <pc:spChg chg="mod">
          <ac:chgData name="Rupia Hussain (2010133)" userId="227aef1a-502c-4dfe-b656-e38b9bb2964e" providerId="ADAL" clId="{C6354FFA-2745-4440-8240-0572C2D57B46}" dt="2022-08-15T22:12:09.548" v="12543" actId="255"/>
          <ac:spMkLst>
            <pc:docMk/>
            <pc:sldMk cId="4003902510" sldId="279"/>
            <ac:spMk id="3" creationId="{647F5F88-2856-4053-F1B4-6FF8343314D3}"/>
          </ac:spMkLst>
        </pc:spChg>
      </pc:sldChg>
      <pc:sldChg chg="modSp new add del mod">
        <pc:chgData name="Rupia Hussain (2010133)" userId="227aef1a-502c-4dfe-b656-e38b9bb2964e" providerId="ADAL" clId="{C6354FFA-2745-4440-8240-0572C2D57B46}" dt="2022-08-18T16:34:32.987" v="13007" actId="20577"/>
        <pc:sldMkLst>
          <pc:docMk/>
          <pc:sldMk cId="1510184646" sldId="280"/>
        </pc:sldMkLst>
        <pc:spChg chg="mod">
          <ac:chgData name="Rupia Hussain (2010133)" userId="227aef1a-502c-4dfe-b656-e38b9bb2964e" providerId="ADAL" clId="{C6354FFA-2745-4440-8240-0572C2D57B46}" dt="2022-08-18T16:31:47.493" v="12984" actId="313"/>
          <ac:spMkLst>
            <pc:docMk/>
            <pc:sldMk cId="1510184646" sldId="280"/>
            <ac:spMk id="2" creationId="{0986171A-2CF6-FA5A-7BDA-8073C704B852}"/>
          </ac:spMkLst>
        </pc:spChg>
        <pc:spChg chg="mod">
          <ac:chgData name="Rupia Hussain (2010133)" userId="227aef1a-502c-4dfe-b656-e38b9bb2964e" providerId="ADAL" clId="{C6354FFA-2745-4440-8240-0572C2D57B46}" dt="2022-08-18T16:34:32.987" v="13007" actId="20577"/>
          <ac:spMkLst>
            <pc:docMk/>
            <pc:sldMk cId="1510184646" sldId="280"/>
            <ac:spMk id="3" creationId="{FE7BC1F3-15B2-3E42-6397-0ED8F4F7AA51}"/>
          </ac:spMkLst>
        </pc:spChg>
      </pc:sldChg>
      <pc:sldChg chg="modSp new mod">
        <pc:chgData name="Rupia Hussain (2010133)" userId="227aef1a-502c-4dfe-b656-e38b9bb2964e" providerId="ADAL" clId="{C6354FFA-2745-4440-8240-0572C2D57B46}" dt="2022-08-18T16:30:33.076" v="12977" actId="20577"/>
        <pc:sldMkLst>
          <pc:docMk/>
          <pc:sldMk cId="738723192" sldId="281"/>
        </pc:sldMkLst>
        <pc:spChg chg="mod">
          <ac:chgData name="Rupia Hussain (2010133)" userId="227aef1a-502c-4dfe-b656-e38b9bb2964e" providerId="ADAL" clId="{C6354FFA-2745-4440-8240-0572C2D57B46}" dt="2022-08-18T16:30:33.076" v="12977" actId="20577"/>
          <ac:spMkLst>
            <pc:docMk/>
            <pc:sldMk cId="738723192" sldId="281"/>
            <ac:spMk id="2" creationId="{9164C92D-EBB1-9DDC-96F7-60F154215047}"/>
          </ac:spMkLst>
        </pc:spChg>
        <pc:spChg chg="mod">
          <ac:chgData name="Rupia Hussain (2010133)" userId="227aef1a-502c-4dfe-b656-e38b9bb2964e" providerId="ADAL" clId="{C6354FFA-2745-4440-8240-0572C2D57B46}" dt="2022-08-18T16:29:52.602" v="12973" actId="27636"/>
          <ac:spMkLst>
            <pc:docMk/>
            <pc:sldMk cId="738723192" sldId="281"/>
            <ac:spMk id="3" creationId="{9DA3F0A2-8A40-459C-929F-A610990F5C8F}"/>
          </ac:spMkLst>
        </pc:spChg>
        <pc:spChg chg="mod">
          <ac:chgData name="Rupia Hussain (2010133)" userId="227aef1a-502c-4dfe-b656-e38b9bb2964e" providerId="ADAL" clId="{C6354FFA-2745-4440-8240-0572C2D57B46}" dt="2022-08-18T16:29:54.179" v="12976" actId="20577"/>
          <ac:spMkLst>
            <pc:docMk/>
            <pc:sldMk cId="738723192" sldId="281"/>
            <ac:spMk id="4" creationId="{DF6CEBF5-5087-FC18-EEF6-9B78FBD955C5}"/>
          </ac:spMkLst>
        </pc:spChg>
      </pc:sldChg>
      <pc:sldChg chg="new del">
        <pc:chgData name="Rupia Hussain (2010133)" userId="227aef1a-502c-4dfe-b656-e38b9bb2964e" providerId="ADAL" clId="{C6354FFA-2745-4440-8240-0572C2D57B46}" dt="2022-08-15T17:57:52.197" v="11815" actId="2696"/>
        <pc:sldMkLst>
          <pc:docMk/>
          <pc:sldMk cId="1811138025" sldId="282"/>
        </pc:sldMkLst>
      </pc:sldChg>
      <pc:sldChg chg="modSp new mod">
        <pc:chgData name="Rupia Hussain (2010133)" userId="227aef1a-502c-4dfe-b656-e38b9bb2964e" providerId="ADAL" clId="{C6354FFA-2745-4440-8240-0572C2D57B46}" dt="2022-08-18T16:21:03.592" v="12936" actId="20577"/>
        <pc:sldMkLst>
          <pc:docMk/>
          <pc:sldMk cId="1577079268" sldId="283"/>
        </pc:sldMkLst>
        <pc:spChg chg="mod">
          <ac:chgData name="Rupia Hussain (2010133)" userId="227aef1a-502c-4dfe-b656-e38b9bb2964e" providerId="ADAL" clId="{C6354FFA-2745-4440-8240-0572C2D57B46}" dt="2022-08-18T16:13:10.082" v="12868" actId="20577"/>
          <ac:spMkLst>
            <pc:docMk/>
            <pc:sldMk cId="1577079268" sldId="283"/>
            <ac:spMk id="2" creationId="{8E5F635E-FCDE-0311-A885-A650BF139C0F}"/>
          </ac:spMkLst>
        </pc:spChg>
        <pc:spChg chg="mod">
          <ac:chgData name="Rupia Hussain (2010133)" userId="227aef1a-502c-4dfe-b656-e38b9bb2964e" providerId="ADAL" clId="{C6354FFA-2745-4440-8240-0572C2D57B46}" dt="2022-08-18T16:21:03.592" v="12936" actId="20577"/>
          <ac:spMkLst>
            <pc:docMk/>
            <pc:sldMk cId="1577079268" sldId="283"/>
            <ac:spMk id="3" creationId="{E829BDB0-07F0-1CFF-7F3F-2E8DFDFBC7F5}"/>
          </ac:spMkLst>
        </pc:spChg>
      </pc:sldChg>
      <pc:sldChg chg="modSp new mod ord">
        <pc:chgData name="Rupia Hussain (2010133)" userId="227aef1a-502c-4dfe-b656-e38b9bb2964e" providerId="ADAL" clId="{C6354FFA-2745-4440-8240-0572C2D57B46}" dt="2022-08-15T22:12:22.836" v="12544" actId="255"/>
        <pc:sldMkLst>
          <pc:docMk/>
          <pc:sldMk cId="359402444" sldId="284"/>
        </pc:sldMkLst>
        <pc:spChg chg="mod">
          <ac:chgData name="Rupia Hussain (2010133)" userId="227aef1a-502c-4dfe-b656-e38b9bb2964e" providerId="ADAL" clId="{C6354FFA-2745-4440-8240-0572C2D57B46}" dt="2022-08-15T18:28:27.225" v="12028" actId="14100"/>
          <ac:spMkLst>
            <pc:docMk/>
            <pc:sldMk cId="359402444" sldId="284"/>
            <ac:spMk id="2" creationId="{6B8E7854-FD9B-EA28-002B-70B019F51898}"/>
          </ac:spMkLst>
        </pc:spChg>
        <pc:spChg chg="mod">
          <ac:chgData name="Rupia Hussain (2010133)" userId="227aef1a-502c-4dfe-b656-e38b9bb2964e" providerId="ADAL" clId="{C6354FFA-2745-4440-8240-0572C2D57B46}" dt="2022-08-15T22:12:22.836" v="12544" actId="255"/>
          <ac:spMkLst>
            <pc:docMk/>
            <pc:sldMk cId="359402444" sldId="284"/>
            <ac:spMk id="3" creationId="{A60E58B5-6DF8-7D4C-5EDB-2727B53725A8}"/>
          </ac:spMkLst>
        </pc:spChg>
      </pc:sldChg>
      <pc:sldChg chg="modSp new del mod">
        <pc:chgData name="Rupia Hussain (2010133)" userId="227aef1a-502c-4dfe-b656-e38b9bb2964e" providerId="ADAL" clId="{C6354FFA-2745-4440-8240-0572C2D57B46}" dt="2022-08-15T22:12:33.038" v="12545" actId="2696"/>
        <pc:sldMkLst>
          <pc:docMk/>
          <pc:sldMk cId="1914365073" sldId="285"/>
        </pc:sldMkLst>
        <pc:spChg chg="mod">
          <ac:chgData name="Rupia Hussain (2010133)" userId="227aef1a-502c-4dfe-b656-e38b9bb2964e" providerId="ADAL" clId="{C6354FFA-2745-4440-8240-0572C2D57B46}" dt="2022-08-15T22:11:43.753" v="12540" actId="21"/>
          <ac:spMkLst>
            <pc:docMk/>
            <pc:sldMk cId="1914365073" sldId="285"/>
            <ac:spMk id="3" creationId="{DE9DC125-35E2-9379-CA36-2757B3912C59}"/>
          </ac:spMkLst>
        </pc:spChg>
      </pc:sldChg>
      <pc:sldChg chg="addSp delSp modSp new add del">
        <pc:chgData name="Rupia Hussain (2010133)" userId="227aef1a-502c-4dfe-b656-e38b9bb2964e" providerId="ADAL" clId="{C6354FFA-2745-4440-8240-0572C2D57B46}" dt="2022-08-15T22:03:09.343" v="12513" actId="680"/>
        <pc:sldMkLst>
          <pc:docMk/>
          <pc:sldMk cId="1786479569" sldId="286"/>
        </pc:sldMkLst>
        <pc:graphicFrameChg chg="add del mod">
          <ac:chgData name="Rupia Hussain (2010133)" userId="227aef1a-502c-4dfe-b656-e38b9bb2964e" providerId="ADAL" clId="{C6354FFA-2745-4440-8240-0572C2D57B46}" dt="2022-08-15T22:03:08.505" v="12512"/>
          <ac:graphicFrameMkLst>
            <pc:docMk/>
            <pc:sldMk cId="1786479569" sldId="286"/>
            <ac:graphicFrameMk id="5" creationId="{EDFABEBE-7416-DB0D-8190-F0CE2DA910C7}"/>
          </ac:graphicFrameMkLst>
        </pc:graphicFrameChg>
      </pc:sldChg>
      <pc:sldChg chg="addSp modSp new del mod">
        <pc:chgData name="Rupia Hussain (2010133)" userId="227aef1a-502c-4dfe-b656-e38b9bb2964e" providerId="ADAL" clId="{C6354FFA-2745-4440-8240-0572C2D57B46}" dt="2022-08-16T10:02:42.829" v="12586" actId="2696"/>
        <pc:sldMkLst>
          <pc:docMk/>
          <pc:sldMk cId="2629438264" sldId="286"/>
        </pc:sldMkLst>
        <pc:graphicFrameChg chg="add mod">
          <ac:chgData name="Rupia Hussain (2010133)" userId="227aef1a-502c-4dfe-b656-e38b9bb2964e" providerId="ADAL" clId="{C6354FFA-2745-4440-8240-0572C2D57B46}" dt="2022-08-15T22:21:26.261" v="12563" actId="1076"/>
          <ac:graphicFrameMkLst>
            <pc:docMk/>
            <pc:sldMk cId="2629438264" sldId="286"/>
            <ac:graphicFrameMk id="2" creationId="{1B5F3CB1-B8BC-407A-8C34-3241FF2CCC0D}"/>
          </ac:graphicFrameMkLst>
        </pc:graphicFrameChg>
      </pc:sldChg>
      <pc:sldChg chg="add del">
        <pc:chgData name="Rupia Hussain (2010133)" userId="227aef1a-502c-4dfe-b656-e38b9bb2964e" providerId="ADAL" clId="{C6354FFA-2745-4440-8240-0572C2D57B46}" dt="2022-08-15T21:42:04.055" v="12479"/>
        <pc:sldMkLst>
          <pc:docMk/>
          <pc:sldMk cId="3860030647" sldId="286"/>
        </pc:sldMkLst>
      </pc:sldChg>
      <pc:sldChg chg="new del">
        <pc:chgData name="Rupia Hussain (2010133)" userId="227aef1a-502c-4dfe-b656-e38b9bb2964e" providerId="ADAL" clId="{C6354FFA-2745-4440-8240-0572C2D57B46}" dt="2022-08-15T22:23:11.476" v="12566" actId="2696"/>
        <pc:sldMkLst>
          <pc:docMk/>
          <pc:sldMk cId="2799919648" sldId="287"/>
        </pc:sldMkLst>
      </pc:sldChg>
      <pc:sldChg chg="addSp modSp new">
        <pc:chgData name="Rupia Hussain (2010133)" userId="227aef1a-502c-4dfe-b656-e38b9bb2964e" providerId="ADAL" clId="{C6354FFA-2745-4440-8240-0572C2D57B46}" dt="2022-08-18T12:55:52.943" v="12634" actId="14100"/>
        <pc:sldMkLst>
          <pc:docMk/>
          <pc:sldMk cId="450212132" sldId="288"/>
        </pc:sldMkLst>
        <pc:graphicFrameChg chg="add mod">
          <ac:chgData name="Rupia Hussain (2010133)" userId="227aef1a-502c-4dfe-b656-e38b9bb2964e" providerId="ADAL" clId="{C6354FFA-2745-4440-8240-0572C2D57B46}" dt="2022-08-18T12:55:52.943" v="12634" actId="14100"/>
          <ac:graphicFrameMkLst>
            <pc:docMk/>
            <pc:sldMk cId="450212132" sldId="288"/>
            <ac:graphicFrameMk id="4" creationId="{8CEAABF5-9E7E-994A-70EC-10A4D1D4155D}"/>
          </ac:graphicFrameMkLst>
        </pc:graphicFrameChg>
      </pc:sldChg>
      <pc:sldChg chg="addSp delSp modSp new del mod">
        <pc:chgData name="Rupia Hussain (2010133)" userId="227aef1a-502c-4dfe-b656-e38b9bb2964e" providerId="ADAL" clId="{C6354FFA-2745-4440-8240-0572C2D57B46}" dt="2022-08-18T14:35:01.964" v="12859" actId="47"/>
        <pc:sldMkLst>
          <pc:docMk/>
          <pc:sldMk cId="348013458" sldId="289"/>
        </pc:sldMkLst>
        <pc:spChg chg="mod">
          <ac:chgData name="Rupia Hussain (2010133)" userId="227aef1a-502c-4dfe-b656-e38b9bb2964e" providerId="ADAL" clId="{C6354FFA-2745-4440-8240-0572C2D57B46}" dt="2022-08-18T13:02:07.783" v="12708" actId="20577"/>
          <ac:spMkLst>
            <pc:docMk/>
            <pc:sldMk cId="348013458" sldId="289"/>
            <ac:spMk id="2" creationId="{5B7B58AB-A36F-1871-B761-96A780E03C65}"/>
          </ac:spMkLst>
        </pc:spChg>
        <pc:spChg chg="add del mod">
          <ac:chgData name="Rupia Hussain (2010133)" userId="227aef1a-502c-4dfe-b656-e38b9bb2964e" providerId="ADAL" clId="{C6354FFA-2745-4440-8240-0572C2D57B46}" dt="2022-08-18T13:02:01.883" v="12707" actId="14100"/>
          <ac:spMkLst>
            <pc:docMk/>
            <pc:sldMk cId="348013458" sldId="289"/>
            <ac:spMk id="3" creationId="{64ACCB4C-C87E-1C5E-A9DE-CE4D15B69E6A}"/>
          </ac:spMkLst>
        </pc:spChg>
        <pc:spChg chg="mod">
          <ac:chgData name="Rupia Hussain (2010133)" userId="227aef1a-502c-4dfe-b656-e38b9bb2964e" providerId="ADAL" clId="{C6354FFA-2745-4440-8240-0572C2D57B46}" dt="2022-08-18T13:01:36.412" v="12702" actId="14100"/>
          <ac:spMkLst>
            <pc:docMk/>
            <pc:sldMk cId="348013458" sldId="289"/>
            <ac:spMk id="4" creationId="{71B871A8-90B5-7941-0B7C-E3A23889B7E4}"/>
          </ac:spMkLst>
        </pc:spChg>
        <pc:picChg chg="add del mod">
          <ac:chgData name="Rupia Hussain (2010133)" userId="227aef1a-502c-4dfe-b656-e38b9bb2964e" providerId="ADAL" clId="{C6354FFA-2745-4440-8240-0572C2D57B46}" dt="2022-08-18T13:01:16.430" v="12698" actId="931"/>
          <ac:picMkLst>
            <pc:docMk/>
            <pc:sldMk cId="348013458" sldId="289"/>
            <ac:picMk id="8" creationId="{D98F7844-87C7-1D46-512F-841133999BDD}"/>
          </ac:picMkLst>
        </pc:picChg>
      </pc:sldChg>
      <pc:sldChg chg="new del">
        <pc:chgData name="Rupia Hussain (2010133)" userId="227aef1a-502c-4dfe-b656-e38b9bb2964e" providerId="ADAL" clId="{C6354FFA-2745-4440-8240-0572C2D57B46}" dt="2022-08-18T12:58:39.383" v="12661" actId="2696"/>
        <pc:sldMkLst>
          <pc:docMk/>
          <pc:sldMk cId="880019802" sldId="289"/>
        </pc:sldMkLst>
      </pc:sldChg>
      <pc:sldChg chg="addSp modSp new del">
        <pc:chgData name="Rupia Hussain (2010133)" userId="227aef1a-502c-4dfe-b656-e38b9bb2964e" providerId="ADAL" clId="{C6354FFA-2745-4440-8240-0572C2D57B46}" dt="2022-08-16T10:02:28.007" v="12585" actId="2696"/>
        <pc:sldMkLst>
          <pc:docMk/>
          <pc:sldMk cId="1052801536" sldId="289"/>
        </pc:sldMkLst>
        <pc:graphicFrameChg chg="add mod">
          <ac:chgData name="Rupia Hussain (2010133)" userId="227aef1a-502c-4dfe-b656-e38b9bb2964e" providerId="ADAL" clId="{C6354FFA-2745-4440-8240-0572C2D57B46}" dt="2022-08-16T09:57:13.182" v="12580"/>
          <ac:graphicFrameMkLst>
            <pc:docMk/>
            <pc:sldMk cId="1052801536" sldId="289"/>
            <ac:graphicFrameMk id="2" creationId="{7F5719CF-4E29-CCD7-8C72-37CCDC146E55}"/>
          </ac:graphicFrameMkLst>
        </pc:graphicFrameChg>
      </pc:sldChg>
      <pc:sldChg chg="new del">
        <pc:chgData name="Rupia Hussain (2010133)" userId="227aef1a-502c-4dfe-b656-e38b9bb2964e" providerId="ADAL" clId="{C6354FFA-2745-4440-8240-0572C2D57B46}" dt="2022-08-18T12:57:37.409" v="12652" actId="2696"/>
        <pc:sldMkLst>
          <pc:docMk/>
          <pc:sldMk cId="3558438997" sldId="289"/>
        </pc:sldMkLst>
      </pc:sldChg>
      <pc:sldChg chg="new del">
        <pc:chgData name="Rupia Hussain (2010133)" userId="227aef1a-502c-4dfe-b656-e38b9bb2964e" providerId="ADAL" clId="{C6354FFA-2745-4440-8240-0572C2D57B46}" dt="2022-08-18T12:57:41.622" v="12653" actId="2696"/>
        <pc:sldMkLst>
          <pc:docMk/>
          <pc:sldMk cId="398142970" sldId="290"/>
        </pc:sldMkLst>
      </pc:sldChg>
      <pc:sldChg chg="new del">
        <pc:chgData name="Rupia Hussain (2010133)" userId="227aef1a-502c-4dfe-b656-e38b9bb2964e" providerId="ADAL" clId="{C6354FFA-2745-4440-8240-0572C2D57B46}" dt="2022-08-16T10:02:07.324" v="12582" actId="2696"/>
        <pc:sldMkLst>
          <pc:docMk/>
          <pc:sldMk cId="415068697" sldId="290"/>
        </pc:sldMkLst>
      </pc:sldChg>
      <pc:sldChg chg="modSp new del mod">
        <pc:chgData name="Rupia Hussain (2010133)" userId="227aef1a-502c-4dfe-b656-e38b9bb2964e" providerId="ADAL" clId="{C6354FFA-2745-4440-8240-0572C2D57B46}" dt="2022-08-18T12:59:22.633" v="12664" actId="2696"/>
        <pc:sldMkLst>
          <pc:docMk/>
          <pc:sldMk cId="3708257305" sldId="290"/>
        </pc:sldMkLst>
        <pc:spChg chg="mod">
          <ac:chgData name="Rupia Hussain (2010133)" userId="227aef1a-502c-4dfe-b656-e38b9bb2964e" providerId="ADAL" clId="{C6354FFA-2745-4440-8240-0572C2D57B46}" dt="2022-08-18T12:58:48.111" v="12663" actId="27636"/>
          <ac:spMkLst>
            <pc:docMk/>
            <pc:sldMk cId="3708257305" sldId="290"/>
            <ac:spMk id="2" creationId="{DCA86797-36CE-ABCB-2ABB-F389AA54CD64}"/>
          </ac:spMkLst>
        </pc:spChg>
      </pc:sldChg>
      <pc:sldChg chg="add del">
        <pc:chgData name="Rupia Hussain (2010133)" userId="227aef1a-502c-4dfe-b656-e38b9bb2964e" providerId="ADAL" clId="{C6354FFA-2745-4440-8240-0572C2D57B46}" dt="2022-08-16T09:55:39.197" v="12576" actId="2696"/>
        <pc:sldMkLst>
          <pc:docMk/>
          <pc:sldMk cId="3964520345" sldId="290"/>
        </pc:sldMkLst>
      </pc:sldChg>
      <pc:sldChg chg="new del">
        <pc:chgData name="Rupia Hussain (2010133)" userId="227aef1a-502c-4dfe-b656-e38b9bb2964e" providerId="ADAL" clId="{C6354FFA-2745-4440-8240-0572C2D57B46}" dt="2022-08-18T12:57:57.131" v="12658" actId="47"/>
        <pc:sldMkLst>
          <pc:docMk/>
          <pc:sldMk cId="3254397888" sldId="291"/>
        </pc:sldMkLst>
      </pc:sldChg>
      <pc:sldChg chg="new del">
        <pc:chgData name="Rupia Hussain (2010133)" userId="227aef1a-502c-4dfe-b656-e38b9bb2964e" providerId="ADAL" clId="{C6354FFA-2745-4440-8240-0572C2D57B46}" dt="2022-08-18T12:57:52.645" v="12656" actId="2696"/>
        <pc:sldMkLst>
          <pc:docMk/>
          <pc:sldMk cId="3506675774" sldId="292"/>
        </pc:sldMkLst>
      </pc:sldChg>
      <pc:sldChg chg="new del">
        <pc:chgData name="Rupia Hussain (2010133)" userId="227aef1a-502c-4dfe-b656-e38b9bb2964e" providerId="ADAL" clId="{C6354FFA-2745-4440-8240-0572C2D57B46}" dt="2022-08-18T12:57:54.071" v="12657" actId="47"/>
        <pc:sldMkLst>
          <pc:docMk/>
          <pc:sldMk cId="960013466" sldId="293"/>
        </pc:sldMkLst>
      </pc:sldChg>
      <pc:sldChg chg="add del">
        <pc:chgData name="Rupia Hussain (2010133)" userId="227aef1a-502c-4dfe-b656-e38b9bb2964e" providerId="ADAL" clId="{C6354FFA-2745-4440-8240-0572C2D57B46}" dt="2022-08-18T12:57:47.862" v="12655" actId="2696"/>
        <pc:sldMkLst>
          <pc:docMk/>
          <pc:sldMk cId="3839365835" sldId="294"/>
        </pc:sldMkLst>
      </pc:sldChg>
      <pc:sldMasterChg chg="delSldLayout">
        <pc:chgData name="Rupia Hussain (2010133)" userId="227aef1a-502c-4dfe-b656-e38b9bb2964e" providerId="ADAL" clId="{C6354FFA-2745-4440-8240-0572C2D57B46}" dt="2022-08-16T09:55:52.956" v="12579" actId="2696"/>
        <pc:sldMasterMkLst>
          <pc:docMk/>
          <pc:sldMasterMk cId="0" sldId="2147483648"/>
        </pc:sldMasterMkLst>
        <pc:sldLayoutChg chg="del">
          <pc:chgData name="Rupia Hussain (2010133)" userId="227aef1a-502c-4dfe-b656-e38b9bb2964e" providerId="ADAL" clId="{C6354FFA-2745-4440-8240-0572C2D57B46}" dt="2022-08-16T09:55:52.956" v="12579" actId="2696"/>
          <pc:sldLayoutMkLst>
            <pc:docMk/>
            <pc:sldMasterMk cId="0" sldId="2147483648"/>
            <pc:sldLayoutMk cId="628126102" sldId="2147483660"/>
          </pc:sldLayoutMkLst>
        </pc:sldLayoutChg>
      </pc:sldMasterChg>
    </pc:docChg>
  </pc:docChgLst>
  <pc:docChgLst>
    <pc:chgData name="Rupia Hussain (2010133)" userId="S::2010133@student.uwtsd.ac.uk::227aef1a-502c-4dfe-b656-e38b9bb2964e" providerId="AD" clId="Web-{DFCB35DC-95CB-45A9-BA7F-4C4E58DDEBEF}"/>
    <pc:docChg chg="addSld modSld sldOrd">
      <pc:chgData name="Rupia Hussain (2010133)" userId="S::2010133@student.uwtsd.ac.uk::227aef1a-502c-4dfe-b656-e38b9bb2964e" providerId="AD" clId="Web-{DFCB35DC-95CB-45A9-BA7F-4C4E58DDEBEF}" dt="2022-07-25T16:19:42.015" v="22" actId="14100"/>
      <pc:docMkLst>
        <pc:docMk/>
      </pc:docMkLst>
      <pc:sldChg chg="delSp modSp ord">
        <pc:chgData name="Rupia Hussain (2010133)" userId="S::2010133@student.uwtsd.ac.uk::227aef1a-502c-4dfe-b656-e38b9bb2964e" providerId="AD" clId="Web-{DFCB35DC-95CB-45A9-BA7F-4C4E58DDEBEF}" dt="2022-07-25T16:16:19.890" v="6" actId="14100"/>
        <pc:sldMkLst>
          <pc:docMk/>
          <pc:sldMk cId="3601082625" sldId="256"/>
        </pc:sldMkLst>
        <pc:spChg chg="mod">
          <ac:chgData name="Rupia Hussain (2010133)" userId="S::2010133@student.uwtsd.ac.uk::227aef1a-502c-4dfe-b656-e38b9bb2964e" providerId="AD" clId="Web-{DFCB35DC-95CB-45A9-BA7F-4C4E58DDEBEF}" dt="2022-07-25T16:16:19.890" v="6" actId="14100"/>
          <ac:spMkLst>
            <pc:docMk/>
            <pc:sldMk cId="3601082625" sldId="256"/>
            <ac:spMk id="2" creationId="{00000000-0000-0000-0000-000000000000}"/>
          </ac:spMkLst>
        </pc:spChg>
        <pc:spChg chg="del">
          <ac:chgData name="Rupia Hussain (2010133)" userId="S::2010133@student.uwtsd.ac.uk::227aef1a-502c-4dfe-b656-e38b9bb2964e" providerId="AD" clId="Web-{DFCB35DC-95CB-45A9-BA7F-4C4E58DDEBEF}" dt="2022-07-25T16:16:07.077" v="3"/>
          <ac:spMkLst>
            <pc:docMk/>
            <pc:sldMk cId="3601082625" sldId="256"/>
            <ac:spMk id="3" creationId="{00000000-0000-0000-0000-000000000000}"/>
          </ac:spMkLst>
        </pc:spChg>
      </pc:sldChg>
      <pc:sldChg chg="modSp new">
        <pc:chgData name="Rupia Hussain (2010133)" userId="S::2010133@student.uwtsd.ac.uk::227aef1a-502c-4dfe-b656-e38b9bb2964e" providerId="AD" clId="Web-{DFCB35DC-95CB-45A9-BA7F-4C4E58DDEBEF}" dt="2022-07-25T16:16:30.063" v="8" actId="14100"/>
        <pc:sldMkLst>
          <pc:docMk/>
          <pc:sldMk cId="2268556934" sldId="257"/>
        </pc:sldMkLst>
        <pc:spChg chg="mod">
          <ac:chgData name="Rupia Hussain (2010133)" userId="S::2010133@student.uwtsd.ac.uk::227aef1a-502c-4dfe-b656-e38b9bb2964e" providerId="AD" clId="Web-{DFCB35DC-95CB-45A9-BA7F-4C4E58DDEBEF}" dt="2022-07-25T16:16:30.063" v="8" actId="14100"/>
          <ac:spMkLst>
            <pc:docMk/>
            <pc:sldMk cId="2268556934" sldId="257"/>
            <ac:spMk id="2" creationId="{459B1718-C408-3F11-362A-82DB32D87C22}"/>
          </ac:spMkLst>
        </pc:spChg>
      </pc:sldChg>
      <pc:sldChg chg="addSp delSp modSp new ord">
        <pc:chgData name="Rupia Hussain (2010133)" userId="S::2010133@student.uwtsd.ac.uk::227aef1a-502c-4dfe-b656-e38b9bb2964e" providerId="AD" clId="Web-{DFCB35DC-95CB-45A9-BA7F-4C4E58DDEBEF}" dt="2022-07-25T16:19:09.435" v="17"/>
        <pc:sldMkLst>
          <pc:docMk/>
          <pc:sldMk cId="3793429341" sldId="258"/>
        </pc:sldMkLst>
        <pc:spChg chg="add del">
          <ac:chgData name="Rupia Hussain (2010133)" userId="S::2010133@student.uwtsd.ac.uk::227aef1a-502c-4dfe-b656-e38b9bb2964e" providerId="AD" clId="Web-{DFCB35DC-95CB-45A9-BA7F-4C4E58DDEBEF}" dt="2022-07-25T16:17:33.771" v="12"/>
          <ac:spMkLst>
            <pc:docMk/>
            <pc:sldMk cId="3793429341" sldId="258"/>
            <ac:spMk id="2" creationId="{71506B58-CADE-226A-AFE3-6BBB1CF0A864}"/>
          </ac:spMkLst>
        </pc:spChg>
        <pc:spChg chg="add del mod">
          <ac:chgData name="Rupia Hussain (2010133)" userId="S::2010133@student.uwtsd.ac.uk::227aef1a-502c-4dfe-b656-e38b9bb2964e" providerId="AD" clId="Web-{DFCB35DC-95CB-45A9-BA7F-4C4E58DDEBEF}" dt="2022-07-25T16:19:09.435" v="17"/>
          <ac:spMkLst>
            <pc:docMk/>
            <pc:sldMk cId="3793429341" sldId="258"/>
            <ac:spMk id="3" creationId="{EF14E5E1-DF04-5620-F481-E57DF3DEB789}"/>
          </ac:spMkLst>
        </pc:spChg>
      </pc:sldChg>
      <pc:sldChg chg="new">
        <pc:chgData name="Rupia Hussain (2010133)" userId="S::2010133@student.uwtsd.ac.uk::227aef1a-502c-4dfe-b656-e38b9bb2964e" providerId="AD" clId="Web-{DFCB35DC-95CB-45A9-BA7F-4C4E58DDEBEF}" dt="2022-07-25T16:19:17.295" v="18"/>
        <pc:sldMkLst>
          <pc:docMk/>
          <pc:sldMk cId="2067134715" sldId="259"/>
        </pc:sldMkLst>
      </pc:sldChg>
      <pc:sldChg chg="modSp new">
        <pc:chgData name="Rupia Hussain (2010133)" userId="S::2010133@student.uwtsd.ac.uk::227aef1a-502c-4dfe-b656-e38b9bb2964e" providerId="AD" clId="Web-{DFCB35DC-95CB-45A9-BA7F-4C4E58DDEBEF}" dt="2022-07-25T16:19:42.015" v="22" actId="14100"/>
        <pc:sldMkLst>
          <pc:docMk/>
          <pc:sldMk cId="2792419238" sldId="260"/>
        </pc:sldMkLst>
        <pc:spChg chg="mod">
          <ac:chgData name="Rupia Hussain (2010133)" userId="S::2010133@student.uwtsd.ac.uk::227aef1a-502c-4dfe-b656-e38b9bb2964e" providerId="AD" clId="Web-{DFCB35DC-95CB-45A9-BA7F-4C4E58DDEBEF}" dt="2022-07-25T16:19:42.015" v="22" actId="14100"/>
          <ac:spMkLst>
            <pc:docMk/>
            <pc:sldMk cId="2792419238" sldId="260"/>
            <ac:spMk id="2" creationId="{B02DE5C0-6B0F-0A64-5EDD-1965FE1D3E4F}"/>
          </ac:spMkLst>
        </pc:spChg>
      </pc:sldChg>
    </pc:docChg>
  </pc:docChgLst>
  <pc:docChgLst>
    <pc:chgData name="Rexon Nting" userId="S::rexon.nting@uwtsd.ac.uk::b7e198a3-3cdf-476f-a0e2-2787b0bb218d" providerId="AD" clId="Web-{26EDCB54-0016-4098-82D3-F13AA1D3B019}"/>
    <pc:docChg chg="modSld">
      <pc:chgData name="Rexon Nting" userId="S::rexon.nting@uwtsd.ac.uk::b7e198a3-3cdf-476f-a0e2-2787b0bb218d" providerId="AD" clId="Web-{26EDCB54-0016-4098-82D3-F13AA1D3B019}" dt="2022-07-31T12:48:08.773" v="9" actId="20577"/>
      <pc:docMkLst>
        <pc:docMk/>
      </pc:docMkLst>
      <pc:sldChg chg="modSp">
        <pc:chgData name="Rexon Nting" userId="S::rexon.nting@uwtsd.ac.uk::b7e198a3-3cdf-476f-a0e2-2787b0bb218d" providerId="AD" clId="Web-{26EDCB54-0016-4098-82D3-F13AA1D3B019}" dt="2022-07-31T12:46:43.318" v="5" actId="20577"/>
        <pc:sldMkLst>
          <pc:docMk/>
          <pc:sldMk cId="2268556934" sldId="257"/>
        </pc:sldMkLst>
        <pc:spChg chg="mod">
          <ac:chgData name="Rexon Nting" userId="S::rexon.nting@uwtsd.ac.uk::b7e198a3-3cdf-476f-a0e2-2787b0bb218d" providerId="AD" clId="Web-{26EDCB54-0016-4098-82D3-F13AA1D3B019}" dt="2022-07-31T12:46:43.318" v="5" actId="20577"/>
          <ac:spMkLst>
            <pc:docMk/>
            <pc:sldMk cId="2268556934" sldId="257"/>
            <ac:spMk id="2" creationId="{459B1718-C408-3F11-362A-82DB32D87C22}"/>
          </ac:spMkLst>
        </pc:spChg>
      </pc:sldChg>
      <pc:sldChg chg="modSp">
        <pc:chgData name="Rexon Nting" userId="S::rexon.nting@uwtsd.ac.uk::b7e198a3-3cdf-476f-a0e2-2787b0bb218d" providerId="AD" clId="Web-{26EDCB54-0016-4098-82D3-F13AA1D3B019}" dt="2022-07-31T12:45:43.285" v="2" actId="20577"/>
        <pc:sldMkLst>
          <pc:docMk/>
          <pc:sldMk cId="2366757322" sldId="266"/>
        </pc:sldMkLst>
        <pc:spChg chg="mod">
          <ac:chgData name="Rexon Nting" userId="S::rexon.nting@uwtsd.ac.uk::b7e198a3-3cdf-476f-a0e2-2787b0bb218d" providerId="AD" clId="Web-{26EDCB54-0016-4098-82D3-F13AA1D3B019}" dt="2022-07-31T12:45:43.285" v="2" actId="20577"/>
          <ac:spMkLst>
            <pc:docMk/>
            <pc:sldMk cId="2366757322" sldId="266"/>
            <ac:spMk id="2" creationId="{00000000-0000-0000-0000-000000000000}"/>
          </ac:spMkLst>
        </pc:spChg>
      </pc:sldChg>
      <pc:sldChg chg="modSp">
        <pc:chgData name="Rexon Nting" userId="S::rexon.nting@uwtsd.ac.uk::b7e198a3-3cdf-476f-a0e2-2787b0bb218d" providerId="AD" clId="Web-{26EDCB54-0016-4098-82D3-F13AA1D3B019}" dt="2022-07-31T12:48:08.773" v="9" actId="20577"/>
        <pc:sldMkLst>
          <pc:docMk/>
          <pc:sldMk cId="1601759652" sldId="272"/>
        </pc:sldMkLst>
        <pc:spChg chg="mod">
          <ac:chgData name="Rexon Nting" userId="S::rexon.nting@uwtsd.ac.uk::b7e198a3-3cdf-476f-a0e2-2787b0bb218d" providerId="AD" clId="Web-{26EDCB54-0016-4098-82D3-F13AA1D3B019}" dt="2022-07-31T12:48:08.773" v="9" actId="20577"/>
          <ac:spMkLst>
            <pc:docMk/>
            <pc:sldMk cId="1601759652" sldId="272"/>
            <ac:spMk id="2"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7AF7A56-0E50-47A6-A328-8C580A1EDBF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C68EDA2-72E2-4574-96D0-12A27C2922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7566F5-374D-49A7-99F5-1063ECBDD81B}" type="datetime1">
              <a:rPr lang="en-GB" smtClean="0"/>
              <a:t>18/08/2022</a:t>
            </a:fld>
            <a:endParaRPr lang="en-GB"/>
          </a:p>
        </p:txBody>
      </p:sp>
      <p:sp>
        <p:nvSpPr>
          <p:cNvPr id="4" name="Footer Placeholder 3">
            <a:extLst>
              <a:ext uri="{FF2B5EF4-FFF2-40B4-BE49-F238E27FC236}">
                <a16:creationId xmlns:a16="http://schemas.microsoft.com/office/drawing/2014/main" id="{48A5B68D-D5C6-4567-954C-23ADF456E9A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E572477-4579-4CF8-A964-C749A53F901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8038CEB-EDD1-480C-ACF9-58A0CE538604}" type="slidenum">
              <a:rPr lang="en-GB" smtClean="0"/>
              <a:t>‹#›</a:t>
            </a:fld>
            <a:endParaRPr lang="en-GB"/>
          </a:p>
        </p:txBody>
      </p:sp>
    </p:spTree>
    <p:extLst>
      <p:ext uri="{BB962C8B-B14F-4D97-AF65-F5344CB8AC3E}">
        <p14:creationId xmlns:p14="http://schemas.microsoft.com/office/powerpoint/2010/main" val="77132369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C83149-8796-4615-B2BE-34BF74D18C9D}" type="datetime1">
              <a:rPr lang="en-GB" smtClean="0"/>
              <a:pPr/>
              <a:t>18/08/2022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939E46-51A4-488F-821E-39D21C326696}" type="slidenum">
              <a:rPr lang="en-GB" noProof="0" smtClean="0"/>
              <a:t>‹#›</a:t>
            </a:fld>
            <a:endParaRPr lang="en-GB" noProof="0"/>
          </a:p>
        </p:txBody>
      </p:sp>
    </p:spTree>
    <p:extLst>
      <p:ext uri="{BB962C8B-B14F-4D97-AF65-F5344CB8AC3E}">
        <p14:creationId xmlns:p14="http://schemas.microsoft.com/office/powerpoint/2010/main" val="427237847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939E46-51A4-488F-821E-39D21C326696}" type="slidenum">
              <a:rPr lang="en-GB" smtClean="0"/>
              <a:t>1</a:t>
            </a:fld>
            <a:endParaRPr lang="en-GB"/>
          </a:p>
        </p:txBody>
      </p:sp>
    </p:spTree>
    <p:extLst>
      <p:ext uri="{BB962C8B-B14F-4D97-AF65-F5344CB8AC3E}">
        <p14:creationId xmlns:p14="http://schemas.microsoft.com/office/powerpoint/2010/main" val="14725370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939E46-51A4-488F-821E-39D21C326696}" type="slidenum">
              <a:rPr lang="en-GB" smtClean="0"/>
              <a:t>6</a:t>
            </a:fld>
            <a:endParaRPr lang="en-GB"/>
          </a:p>
        </p:txBody>
      </p:sp>
    </p:spTree>
    <p:extLst>
      <p:ext uri="{BB962C8B-B14F-4D97-AF65-F5344CB8AC3E}">
        <p14:creationId xmlns:p14="http://schemas.microsoft.com/office/powerpoint/2010/main" val="3044238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939E46-51A4-488F-821E-39D21C326696}" type="slidenum">
              <a:rPr lang="en-GB" smtClean="0"/>
              <a:t>10</a:t>
            </a:fld>
            <a:endParaRPr lang="en-GB"/>
          </a:p>
        </p:txBody>
      </p:sp>
    </p:spTree>
    <p:extLst>
      <p:ext uri="{BB962C8B-B14F-4D97-AF65-F5344CB8AC3E}">
        <p14:creationId xmlns:p14="http://schemas.microsoft.com/office/powerpoint/2010/main" val="3150129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rtlCol="0" anchor="b">
            <a:noAutofit/>
          </a:bodyPr>
          <a:lstStyle>
            <a:lvl1pPr algn="ctr">
              <a:defRPr sz="7200" cap="all" baseline="0">
                <a:solidFill>
                  <a:schemeClr val="tx2"/>
                </a:solidFill>
              </a:defRPr>
            </a:lvl1pPr>
          </a:lstStyle>
          <a:p>
            <a:pPr rtl="0"/>
            <a:r>
              <a:rPr lang="en-GB" noProof="0"/>
              <a:t>Click to edit Master title style</a:t>
            </a:r>
          </a:p>
        </p:txBody>
      </p:sp>
      <p:sp>
        <p:nvSpPr>
          <p:cNvPr id="3" name="Subtitle 2"/>
          <p:cNvSpPr>
            <a:spLocks noGrp="1"/>
          </p:cNvSpPr>
          <p:nvPr>
            <p:ph type="subTitle" idx="1"/>
          </p:nvPr>
        </p:nvSpPr>
        <p:spPr>
          <a:xfrm>
            <a:off x="2679906" y="3956279"/>
            <a:ext cx="6831673" cy="1086237"/>
          </a:xfrm>
        </p:spPr>
        <p:txBody>
          <a:bodyPr rtlCol="0">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52858" y="6453386"/>
            <a:ext cx="1607944" cy="404614"/>
          </a:xfrm>
        </p:spPr>
        <p:txBody>
          <a:bodyPr rtlCol="0"/>
          <a:lstStyle>
            <a:lvl1pPr>
              <a:defRPr baseline="0">
                <a:solidFill>
                  <a:schemeClr val="tx2"/>
                </a:solidFill>
              </a:defRPr>
            </a:lvl1pPr>
          </a:lstStyle>
          <a:p>
            <a:pPr rtl="0"/>
            <a:fld id="{03E1876A-C34A-4C87-92BE-D07C074DF6C1}" type="datetime1">
              <a:rPr lang="en-GB" noProof="0" smtClean="0"/>
              <a:t>18/08/2022</a:t>
            </a:fld>
            <a:endParaRPr lang="en-GB" noProof="0"/>
          </a:p>
        </p:txBody>
      </p:sp>
      <p:sp>
        <p:nvSpPr>
          <p:cNvPr id="5" name="Footer Placeholder 4"/>
          <p:cNvSpPr>
            <a:spLocks noGrp="1"/>
          </p:cNvSpPr>
          <p:nvPr>
            <p:ph type="ftr" sz="quarter" idx="11"/>
          </p:nvPr>
        </p:nvSpPr>
        <p:spPr>
          <a:xfrm>
            <a:off x="2584054" y="6453386"/>
            <a:ext cx="7023377" cy="404614"/>
          </a:xfrm>
        </p:spPr>
        <p:txBody>
          <a:bodyPr rtlCol="0"/>
          <a:lstStyle>
            <a:lvl1pPr algn="ctr">
              <a:defRPr baseline="0">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baseline="0">
                <a:solidFill>
                  <a:schemeClr val="tx2"/>
                </a:solidFill>
              </a:defRPr>
            </a:lvl1pPr>
          </a:lstStyle>
          <a:p>
            <a:pPr rtl="0"/>
            <a:fld id="{69E57DC2-970A-4B3E-BB1C-7A09969E49DF}" type="slidenum">
              <a:rPr lang="en-GB" noProof="0" smtClean="0"/>
              <a:pPr rtl="0"/>
              <a:t>‹#›</a:t>
            </a:fld>
            <a:endParaRPr lang="en-GB" noProof="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753EA5FA-A288-4274-A4C4-836962168AFC}" type="datetime1">
              <a:rPr lang="en-GB" noProof="0" smtClean="0"/>
              <a:t>18/08/2022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rtlCol="0" anchor="b">
            <a:normAutofit/>
          </a:bodyPr>
          <a:lstStyle>
            <a:lvl1pPr algn="r">
              <a:defRPr sz="7200" cap="all" baseline="0">
                <a:solidFill>
                  <a:schemeClr val="tx2"/>
                </a:solidFill>
              </a:defRPr>
            </a:lvl1pPr>
          </a:lstStyle>
          <a:p>
            <a:pPr rtl="0"/>
            <a:r>
              <a:rPr lang="en-GB" noProof="0"/>
              <a:t>Click to edit Master title style</a:t>
            </a:r>
          </a:p>
        </p:txBody>
      </p:sp>
      <p:sp>
        <p:nvSpPr>
          <p:cNvPr id="3" name="Text Placeholder 2"/>
          <p:cNvSpPr>
            <a:spLocks noGrp="1"/>
          </p:cNvSpPr>
          <p:nvPr>
            <p:ph type="body" idx="1" hasCustomPrompt="1"/>
          </p:nvPr>
        </p:nvSpPr>
        <p:spPr>
          <a:xfrm>
            <a:off x="765025" y="4216328"/>
            <a:ext cx="9612971" cy="1143324"/>
          </a:xfrm>
        </p:spPr>
        <p:txBody>
          <a:bodyPr rtlCol="0"/>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a:xfrm>
            <a:off x="738908" y="6453386"/>
            <a:ext cx="1622409" cy="404614"/>
          </a:xfrm>
        </p:spPr>
        <p:txBody>
          <a:bodyPr rtlCol="0"/>
          <a:lstStyle>
            <a:lvl1pPr>
              <a:defRPr>
                <a:solidFill>
                  <a:schemeClr val="tx2"/>
                </a:solidFill>
              </a:defRPr>
            </a:lvl1pPr>
          </a:lstStyle>
          <a:p>
            <a:pPr rtl="0"/>
            <a:fld id="{4AB7A3E6-C561-42EF-BD24-5100F72104DF}" type="datetime1">
              <a:rPr lang="en-GB" noProof="0" smtClean="0"/>
              <a:t>18/08/2022</a:t>
            </a:fld>
            <a:endParaRPr lang="en-GB" noProof="0"/>
          </a:p>
        </p:txBody>
      </p:sp>
      <p:sp>
        <p:nvSpPr>
          <p:cNvPr id="5" name="Footer Placeholder 4"/>
          <p:cNvSpPr>
            <a:spLocks noGrp="1"/>
          </p:cNvSpPr>
          <p:nvPr>
            <p:ph type="ftr" sz="quarter" idx="11"/>
          </p:nvPr>
        </p:nvSpPr>
        <p:spPr>
          <a:xfrm>
            <a:off x="2584312" y="6453386"/>
            <a:ext cx="7023377" cy="404614"/>
          </a:xfrm>
        </p:spPr>
        <p:txBody>
          <a:bodyPr rtlCol="0"/>
          <a:lstStyle>
            <a:lvl1pPr algn="ctr">
              <a:defRPr>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a:solidFill>
                  <a:schemeClr val="tx2"/>
                </a:solidFill>
              </a:defRPr>
            </a:lvl1pPr>
          </a:lstStyle>
          <a:p>
            <a:pPr rtl="0"/>
            <a:fld id="{69E57DC2-970A-4B3E-BB1C-7A09969E49DF}" type="slidenum">
              <a:rPr lang="en-GB" noProof="0" smtClean="0"/>
              <a:pPr rtl="0"/>
              <a:t>‹#›</a:t>
            </a:fld>
            <a:endParaRPr lang="en-GB" noProof="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solidFill>
                  <a:schemeClr val="tx2"/>
                </a:solidFill>
              </a:defRPr>
            </a:lvl1pPr>
          </a:lstStyle>
          <a:p>
            <a:pPr rtl="0"/>
            <a:r>
              <a:rPr lang="en-GB" noProof="0"/>
              <a:t>Click to edit Master title style</a:t>
            </a:r>
          </a:p>
        </p:txBody>
      </p:sp>
      <p:sp>
        <p:nvSpPr>
          <p:cNvPr id="3" name="Content Placeholder 2"/>
          <p:cNvSpPr>
            <a:spLocks noGrp="1"/>
          </p:cNvSpPr>
          <p:nvPr>
            <p:ph sz="half" idx="1" hasCustomPrompt="1"/>
          </p:nvPr>
        </p:nvSpPr>
        <p:spPr>
          <a:xfrm>
            <a:off x="1371600" y="2285999"/>
            <a:ext cx="4447786" cy="3581401"/>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525403" y="2285999"/>
            <a:ext cx="4447786" cy="3581401"/>
          </a:xfrm>
        </p:spPr>
        <p:txBody>
          <a:bodyPr rtlCol="0"/>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B581F60A-7A6C-47A5-A240-EF594737F0A6}" type="datetime1">
              <a:rPr lang="en-GB" noProof="0" smtClean="0"/>
              <a:t>18/08/2022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rtlCol="0"/>
          <a:lstStyle>
            <a:lvl1pPr>
              <a:defRPr>
                <a:solidFill>
                  <a:schemeClr val="tx2"/>
                </a:solidFill>
              </a:defRPr>
            </a:lvl1pPr>
          </a:lstStyle>
          <a:p>
            <a:pPr rtl="0"/>
            <a:r>
              <a:rPr lang="en-GB" noProof="0"/>
              <a:t>Click to edit Master title style</a:t>
            </a:r>
          </a:p>
        </p:txBody>
      </p:sp>
      <p:sp>
        <p:nvSpPr>
          <p:cNvPr id="3" name="Text Placeholder 2"/>
          <p:cNvSpPr>
            <a:spLocks noGrp="1"/>
          </p:cNvSpPr>
          <p:nvPr>
            <p:ph type="body" idx="1" hasCustomPrompt="1"/>
          </p:nvPr>
        </p:nvSpPr>
        <p:spPr>
          <a:xfrm>
            <a:off x="1371600"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371600"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525014"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525014"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71FDC2AC-E685-4712-9293-CA8070ED9286}" type="datetime1">
              <a:rPr lang="en-GB" noProof="0" smtClean="0"/>
              <a:t>18/08/2022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1F6C4C4E-80F9-463A-915B-DB91C591AC0C}" type="datetime1">
              <a:rPr lang="en-GB" noProof="0" smtClean="0"/>
              <a:t>18/08/2022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A8579684-94BB-4B0C-AF4A-CB9E7E5BFAA8}" type="datetime1">
              <a:rPr lang="en-GB" noProof="0" smtClean="0"/>
              <a:t>18/08/2022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Autofit/>
          </a:bodyPr>
          <a:lstStyle>
            <a:lvl1pPr>
              <a:lnSpc>
                <a:spcPct val="84000"/>
              </a:lnSpc>
              <a:defRPr sz="4800" baseline="0">
                <a:solidFill>
                  <a:schemeClr val="tx2"/>
                </a:solidFill>
              </a:defRPr>
            </a:lvl1pPr>
          </a:lstStyle>
          <a:p>
            <a:pPr rtl="0"/>
            <a:r>
              <a:rPr lang="en-GB" noProof="0"/>
              <a:t>Click to edit Master title style</a:t>
            </a:r>
          </a:p>
        </p:txBody>
      </p:sp>
      <p:sp>
        <p:nvSpPr>
          <p:cNvPr id="3" name="Content Placeholder 2"/>
          <p:cNvSpPr>
            <a:spLocks noGrp="1"/>
          </p:cNvSpPr>
          <p:nvPr>
            <p:ph idx="1" hasCustomPrompt="1"/>
          </p:nvPr>
        </p:nvSpPr>
        <p:spPr>
          <a:xfrm>
            <a:off x="6256020" y="685801"/>
            <a:ext cx="5212080" cy="5175250"/>
          </a:xfrm>
        </p:spPr>
        <p:txBody>
          <a:bodyPr rtlCol="0"/>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723900" y="2856344"/>
            <a:ext cx="3855720" cy="3011056"/>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F7EE774B-D0B7-47A9-A0CF-6C99222D750A}" type="datetime1">
              <a:rPr lang="en-GB" noProof="0" smtClean="0"/>
              <a:t>18/08/2022</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rtl="0"/>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rmAutofit/>
          </a:bodyPr>
          <a:lstStyle>
            <a:lvl1pPr>
              <a:lnSpc>
                <a:spcPct val="84000"/>
              </a:lnSpc>
              <a:defRPr sz="4800" baseline="0"/>
            </a:lvl1pPr>
          </a:lstStyle>
          <a:p>
            <a:pPr rtl="0"/>
            <a:r>
              <a:rPr lang="en-GB" noProof="0"/>
              <a:t>Click to edit Master title style</a:t>
            </a:r>
          </a:p>
        </p:txBody>
      </p:sp>
      <p:sp>
        <p:nvSpPr>
          <p:cNvPr id="3" name="Picture Placeholder 2"/>
          <p:cNvSpPr>
            <a:spLocks noGrp="1" noChangeAspect="1"/>
          </p:cNvSpPr>
          <p:nvPr>
            <p:ph type="pic" idx="1"/>
          </p:nvPr>
        </p:nvSpPr>
        <p:spPr>
          <a:xfrm>
            <a:off x="5532120" y="0"/>
            <a:ext cx="6659880" cy="6857999"/>
          </a:xfrm>
        </p:spPr>
        <p:txBody>
          <a:bodyPr rtlCol="0"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hasCustomPrompt="1"/>
          </p:nvPr>
        </p:nvSpPr>
        <p:spPr>
          <a:xfrm>
            <a:off x="723900" y="2855968"/>
            <a:ext cx="3855720" cy="3011432"/>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0EE89071-3C6F-48C6-8277-BF2D583A33FB}" type="datetime1">
              <a:rPr lang="en-GB" noProof="0" smtClean="0"/>
              <a:t>18/08/2022</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rtl="0"/>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371600" y="2295525"/>
            <a:ext cx="9601200" cy="3571875"/>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BA34B235-AB0A-4BDA-9C30-6C7DC52F1685}" type="datetime1">
              <a:rPr lang="en-GB" noProof="0" smtClean="0"/>
              <a:t>18/08/2022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371600" y="624156"/>
            <a:ext cx="8179641" cy="5243244"/>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F5166E80-9F66-4B23-9F13-DB8B5CCC3213}" type="datetime1">
              <a:rPr lang="en-GB" noProof="0" smtClean="0"/>
              <a:t>18/08/2022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pPr rtl="0"/>
            <a:fld id="{D2BFD511-F9D9-4C65-A972-7F7DD0F95A00}" type="datetime1">
              <a:rPr lang="en-GB" noProof="0" smtClean="0"/>
              <a:t>18/08/2022</a:t>
            </a:fld>
            <a:endParaRPr lang="en-GB" noProof="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pPr rtl="0"/>
            <a:endParaRPr lang="en-GB" noProof="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pPr rtl="0"/>
            <a:fld id="{69E57DC2-970A-4B3E-BB1C-7A09969E49DF}" type="slidenum">
              <a:rPr lang="en-GB" noProof="0" smtClean="0"/>
              <a:pPr rtl="0"/>
              <a:t>‹#›</a:t>
            </a:fld>
            <a:endParaRPr lang="en-GB" noProof="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pmjobs.cipd.co.uk/article/what-soft-skills-are-required-to-work-in-hr"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open.lib.umn.edu/humanresourcemanagement/chapter/1-1-what-is-human-resource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package" Target="../embeddings/Microsoft_Word_Document.docx"/><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92228" y="1739787"/>
            <a:ext cx="9456892" cy="5421665"/>
          </a:xfrm>
        </p:spPr>
        <p:txBody>
          <a:bodyPr rtlCol="0"/>
          <a:lstStyle/>
          <a:p>
            <a:pPr lvl="0" algn="l">
              <a:lnSpc>
                <a:spcPct val="107000"/>
              </a:lnSpc>
              <a:spcAft>
                <a:spcPts val="800"/>
              </a:spcAft>
              <a:tabLst>
                <a:tab pos="457200" algn="l"/>
              </a:tabLst>
            </a:pPr>
            <a:br>
              <a:rPr lang="en-GB" sz="1800" cap="none">
                <a:solidFill>
                  <a:srgbClr val="000000"/>
                </a:solidFill>
                <a:effectLst/>
                <a:latin typeface="Calibri" panose="020F0502020204030204" pitchFamily="34" charset="0"/>
                <a:ea typeface="DengXian" panose="02010600030101010101" pitchFamily="2" charset="-122"/>
                <a:cs typeface="Times New Roman" panose="02020603050405020304" pitchFamily="18" charset="0"/>
              </a:rPr>
            </a:br>
            <a:br>
              <a:rPr lang="en-GB" sz="1800">
                <a:effectLst/>
                <a:latin typeface="Calibri" panose="020F0502020204030204" pitchFamily="34" charset="0"/>
                <a:ea typeface="DengXian" panose="02010600030101010101" pitchFamily="2" charset="-122"/>
                <a:cs typeface="Times New Roman" panose="02020603050405020304" pitchFamily="18" charset="0"/>
              </a:rPr>
            </a:br>
            <a:r>
              <a:rPr lang="en-GB" sz="1800">
                <a:effectLst/>
                <a:latin typeface="Calibri" panose="020F0502020204030204" pitchFamily="34" charset="0"/>
                <a:ea typeface="DengXian" panose="02010600030101010101" pitchFamily="2" charset="-122"/>
                <a:cs typeface="Times New Roman" panose="02020603050405020304" pitchFamily="18" charset="0"/>
              </a:rPr>
              <a:t> </a:t>
            </a:r>
            <a:br>
              <a:rPr lang="en-GB" sz="1800">
                <a:effectLst/>
                <a:latin typeface="Calibri" panose="020F0502020204030204" pitchFamily="34" charset="0"/>
                <a:ea typeface="DengXian" panose="02010600030101010101" pitchFamily="2" charset="-122"/>
                <a:cs typeface="Times New Roman" panose="02020603050405020304" pitchFamily="18" charset="0"/>
              </a:rPr>
            </a:br>
            <a:br>
              <a:rPr lang="en-GB" sz="1800">
                <a:effectLst/>
                <a:latin typeface="Calibri" panose="020F0502020204030204" pitchFamily="34" charset="0"/>
                <a:ea typeface="DengXian" panose="02010600030101010101" pitchFamily="2" charset="-122"/>
                <a:cs typeface="Times New Roman" panose="02020603050405020304" pitchFamily="18" charset="0"/>
              </a:rPr>
            </a:br>
            <a:br>
              <a:rPr lang="en-GB" sz="1800">
                <a:effectLst/>
                <a:latin typeface="Calibri" panose="020F0502020204030204" pitchFamily="34" charset="0"/>
                <a:ea typeface="DengXian" panose="02010600030101010101" pitchFamily="2" charset="-122"/>
                <a:cs typeface="Times New Roman" panose="02020603050405020304" pitchFamily="18" charset="0"/>
              </a:rPr>
            </a:br>
            <a:endParaRPr lang="en-GB" sz="1800"/>
          </a:p>
        </p:txBody>
      </p:sp>
      <p:sp>
        <p:nvSpPr>
          <p:cNvPr id="4" name="TextBox 3">
            <a:extLst>
              <a:ext uri="{FF2B5EF4-FFF2-40B4-BE49-F238E27FC236}">
                <a16:creationId xmlns:a16="http://schemas.microsoft.com/office/drawing/2014/main" id="{B8AB5E0C-CC48-6DEF-CC54-BA61C3A2DAB4}"/>
              </a:ext>
            </a:extLst>
          </p:cNvPr>
          <p:cNvSpPr txBox="1"/>
          <p:nvPr/>
        </p:nvSpPr>
        <p:spPr>
          <a:xfrm>
            <a:off x="1364856" y="1928952"/>
            <a:ext cx="9133209" cy="3840539"/>
          </a:xfrm>
          <a:prstGeom prst="rect">
            <a:avLst/>
          </a:prstGeom>
          <a:noFill/>
        </p:spPr>
        <p:txBody>
          <a:bodyPr wrap="square">
            <a:spAutoFit/>
          </a:bodyPr>
          <a:lstStyle/>
          <a:p>
            <a:pPr>
              <a:lnSpc>
                <a:spcPct val="107000"/>
              </a:lnSpc>
              <a:spcAft>
                <a:spcPts val="800"/>
              </a:spcAft>
            </a:pPr>
            <a:r>
              <a:rPr lang="en-GB" sz="2400">
                <a:effectLst/>
                <a:latin typeface="Arial" panose="020B0604020202020204" pitchFamily="34" charset="0"/>
                <a:ea typeface="DengXian" panose="02010600030101010101" pitchFamily="2" charset="-122"/>
                <a:cs typeface="Arial" panose="020B0604020202020204" pitchFamily="34" charset="0"/>
              </a:rPr>
              <a:t>BA (Hons) Leadership and Management Skills for the Workplace</a:t>
            </a:r>
          </a:p>
          <a:p>
            <a:pPr>
              <a:lnSpc>
                <a:spcPct val="107000"/>
              </a:lnSpc>
              <a:spcAft>
                <a:spcPts val="800"/>
              </a:spcAft>
            </a:pPr>
            <a:r>
              <a:rPr lang="en-GB" sz="2400" b="1">
                <a:effectLst/>
                <a:latin typeface="Arial" panose="020B0604020202020204" pitchFamily="34" charset="0"/>
                <a:ea typeface="DengXian" panose="02010600030101010101" pitchFamily="2" charset="-122"/>
                <a:cs typeface="Arial" panose="020B0604020202020204" pitchFamily="34" charset="0"/>
              </a:rPr>
              <a:t>Module:</a:t>
            </a:r>
            <a:r>
              <a:rPr lang="en-GB" sz="2400">
                <a:effectLst/>
                <a:latin typeface="Arial" panose="020B0604020202020204" pitchFamily="34" charset="0"/>
                <a:ea typeface="DengXian" panose="02010600030101010101" pitchFamily="2" charset="-122"/>
                <a:cs typeface="Arial" panose="020B0604020202020204" pitchFamily="34" charset="0"/>
              </a:rPr>
              <a:t> Developing Relationships and Workplace Achievements </a:t>
            </a:r>
          </a:p>
          <a:p>
            <a:pPr>
              <a:lnSpc>
                <a:spcPct val="107000"/>
              </a:lnSpc>
              <a:spcAft>
                <a:spcPts val="800"/>
              </a:spcAft>
            </a:pPr>
            <a:r>
              <a:rPr lang="en-GB" sz="2400" b="1">
                <a:effectLst/>
                <a:latin typeface="Arial" panose="020B0604020202020204" pitchFamily="34" charset="0"/>
                <a:ea typeface="DengXian" panose="02010600030101010101" pitchFamily="2" charset="-122"/>
                <a:cs typeface="Arial" panose="020B0604020202020204" pitchFamily="34" charset="0"/>
              </a:rPr>
              <a:t>Module code:</a:t>
            </a:r>
            <a:r>
              <a:rPr lang="en-GB" sz="2400">
                <a:effectLst/>
                <a:latin typeface="Arial" panose="020B0604020202020204" pitchFamily="34" charset="0"/>
                <a:ea typeface="DengXian" panose="02010600030101010101" pitchFamily="2" charset="-122"/>
                <a:cs typeface="Arial" panose="020B0604020202020204" pitchFamily="34" charset="0"/>
              </a:rPr>
              <a:t> BMSW 5102-A1</a:t>
            </a:r>
          </a:p>
          <a:p>
            <a:pPr>
              <a:lnSpc>
                <a:spcPct val="107000"/>
              </a:lnSpc>
              <a:spcAft>
                <a:spcPts val="800"/>
              </a:spcAft>
            </a:pPr>
            <a:endParaRPr lang="en-GB" sz="240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en-GB" sz="2400" b="1">
                <a:effectLst/>
                <a:latin typeface="Arial" panose="020B0604020202020204" pitchFamily="34" charset="0"/>
                <a:ea typeface="DengXian" panose="02010600030101010101" pitchFamily="2" charset="-122"/>
                <a:cs typeface="Arial" panose="020B0604020202020204" pitchFamily="34" charset="0"/>
              </a:rPr>
              <a:t>Student</a:t>
            </a:r>
            <a:r>
              <a:rPr lang="en-GB" sz="2400">
                <a:effectLst/>
                <a:latin typeface="Arial" panose="020B0604020202020204" pitchFamily="34" charset="0"/>
                <a:ea typeface="DengXian" panose="02010600030101010101" pitchFamily="2" charset="-122"/>
                <a:cs typeface="Arial" panose="020B0604020202020204" pitchFamily="34" charset="0"/>
              </a:rPr>
              <a:t>: Rupia Hussain-</a:t>
            </a:r>
            <a:r>
              <a:rPr lang="en-GB" sz="2400" b="1">
                <a:effectLst/>
                <a:latin typeface="Arial" panose="020B0604020202020204" pitchFamily="34" charset="0"/>
                <a:ea typeface="DengXian" panose="02010600030101010101" pitchFamily="2" charset="-122"/>
                <a:cs typeface="Arial" panose="020B0604020202020204" pitchFamily="34" charset="0"/>
              </a:rPr>
              <a:t>ID</a:t>
            </a:r>
            <a:r>
              <a:rPr lang="en-GB" sz="2400">
                <a:effectLst/>
                <a:latin typeface="Arial" panose="020B0604020202020204" pitchFamily="34" charset="0"/>
                <a:ea typeface="DengXian" panose="02010600030101010101" pitchFamily="2" charset="-122"/>
                <a:cs typeface="Arial" panose="020B0604020202020204" pitchFamily="34" charset="0"/>
              </a:rPr>
              <a:t>: 2010133</a:t>
            </a:r>
          </a:p>
          <a:p>
            <a:pPr>
              <a:lnSpc>
                <a:spcPct val="107000"/>
              </a:lnSpc>
              <a:spcAft>
                <a:spcPts val="800"/>
              </a:spcAft>
            </a:pPr>
            <a:r>
              <a:rPr lang="en-GB" sz="2400" b="1">
                <a:effectLst/>
                <a:latin typeface="Arial" panose="020B0604020202020204" pitchFamily="34" charset="0"/>
                <a:ea typeface="DengXian" panose="02010600030101010101" pitchFamily="2" charset="-122"/>
                <a:cs typeface="Arial" panose="020B0604020202020204" pitchFamily="34" charset="0"/>
              </a:rPr>
              <a:t>Lecturer</a:t>
            </a:r>
            <a:r>
              <a:rPr lang="en-GB" sz="2400">
                <a:effectLst/>
                <a:latin typeface="Arial" panose="020B0604020202020204" pitchFamily="34" charset="0"/>
                <a:ea typeface="DengXian" panose="02010600030101010101" pitchFamily="2" charset="-122"/>
                <a:cs typeface="Arial" panose="020B0604020202020204" pitchFamily="34" charset="0"/>
              </a:rPr>
              <a:t>: </a:t>
            </a:r>
            <a:r>
              <a:rPr lang="en-GB" sz="2400" err="1">
                <a:effectLst/>
                <a:latin typeface="Arial" panose="020B0604020202020204" pitchFamily="34" charset="0"/>
                <a:ea typeface="DengXian" panose="02010600030101010101" pitchFamily="2" charset="-122"/>
                <a:cs typeface="Arial" panose="020B0604020202020204" pitchFamily="34" charset="0"/>
              </a:rPr>
              <a:t>Rexon</a:t>
            </a:r>
            <a:r>
              <a:rPr lang="en-GB" sz="2400">
                <a:effectLst/>
                <a:latin typeface="Arial" panose="020B0604020202020204" pitchFamily="34" charset="0"/>
                <a:ea typeface="DengXian" panose="02010600030101010101" pitchFamily="2" charset="-122"/>
                <a:cs typeface="Arial" panose="020B0604020202020204" pitchFamily="34" charset="0"/>
              </a:rPr>
              <a:t> </a:t>
            </a:r>
            <a:r>
              <a:rPr lang="en-GB" sz="2400" err="1">
                <a:effectLst/>
                <a:latin typeface="Arial" panose="020B0604020202020204" pitchFamily="34" charset="0"/>
                <a:ea typeface="DengXian" panose="02010600030101010101" pitchFamily="2" charset="-122"/>
                <a:cs typeface="Arial" panose="020B0604020202020204" pitchFamily="34" charset="0"/>
              </a:rPr>
              <a:t>Nting</a:t>
            </a:r>
            <a:endParaRPr lang="en-GB" sz="240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en-GB" sz="2400" b="1">
                <a:effectLst/>
                <a:latin typeface="Arial" panose="020B0604020202020204" pitchFamily="34" charset="0"/>
                <a:ea typeface="DengXian" panose="02010600030101010101" pitchFamily="2" charset="-122"/>
                <a:cs typeface="Arial" panose="020B0604020202020204" pitchFamily="34" charset="0"/>
              </a:rPr>
              <a:t>Assignment Title:</a:t>
            </a:r>
            <a:r>
              <a:rPr lang="en-GB" sz="2400">
                <a:effectLst/>
                <a:latin typeface="Arial" panose="020B0604020202020204" pitchFamily="34" charset="0"/>
                <a:ea typeface="DengXian" panose="02010600030101010101" pitchFamily="2" charset="-122"/>
                <a:cs typeface="Arial" panose="020B0604020202020204" pitchFamily="34" charset="0"/>
              </a:rPr>
              <a:t> Individual Presentation on - ‘Training and Development needs for a HR officer</a:t>
            </a:r>
          </a:p>
        </p:txBody>
      </p:sp>
      <p:pic>
        <p:nvPicPr>
          <p:cNvPr id="5" name="Picture 4" descr="Text&#10;&#10;Description automatically generated">
            <a:extLst>
              <a:ext uri="{FF2B5EF4-FFF2-40B4-BE49-F238E27FC236}">
                <a16:creationId xmlns:a16="http://schemas.microsoft.com/office/drawing/2014/main" id="{A4854568-EF5E-56A7-372D-41B5B1F6B77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810081" y="478738"/>
            <a:ext cx="4687984" cy="1450214"/>
          </a:xfrm>
          <a:prstGeom prst="rect">
            <a:avLst/>
          </a:prstGeom>
          <a:noFill/>
          <a:ln>
            <a:noFill/>
          </a:ln>
        </p:spPr>
      </p:pic>
    </p:spTree>
    <p:extLst>
      <p:ext uri="{BB962C8B-B14F-4D97-AF65-F5344CB8AC3E}">
        <p14:creationId xmlns:p14="http://schemas.microsoft.com/office/powerpoint/2010/main" val="36400271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F2AFB-C2C6-BB27-F25B-8A7E18D9522E}"/>
              </a:ext>
            </a:extLst>
          </p:cNvPr>
          <p:cNvSpPr>
            <a:spLocks noGrp="1"/>
          </p:cNvSpPr>
          <p:nvPr>
            <p:ph type="title"/>
          </p:nvPr>
        </p:nvSpPr>
        <p:spPr>
          <a:xfrm>
            <a:off x="3200401" y="219834"/>
            <a:ext cx="5466170" cy="665570"/>
          </a:xfrm>
        </p:spPr>
        <p:txBody>
          <a:bodyPr>
            <a:normAutofit fontScale="90000"/>
          </a:bodyPr>
          <a:lstStyle/>
          <a:p>
            <a:pPr algn="ctr"/>
            <a:r>
              <a:rPr lang="en-GB" sz="4400" b="1" dirty="0">
                <a:effectLst/>
                <a:latin typeface="Calibri" panose="020F0502020204030204" pitchFamily="34" charset="0"/>
                <a:ea typeface="DengXian" panose="02010600030101010101" pitchFamily="2" charset="-122"/>
                <a:cs typeface="Times New Roman" panose="02020603050405020304" pitchFamily="18" charset="0"/>
              </a:rPr>
              <a:t>Company background</a:t>
            </a:r>
            <a:endParaRPr lang="en-GB" dirty="0"/>
          </a:p>
        </p:txBody>
      </p:sp>
      <p:sp>
        <p:nvSpPr>
          <p:cNvPr id="3" name="Content Placeholder 2">
            <a:extLst>
              <a:ext uri="{FF2B5EF4-FFF2-40B4-BE49-F238E27FC236}">
                <a16:creationId xmlns:a16="http://schemas.microsoft.com/office/drawing/2014/main" id="{8C18FF06-1FD6-A636-381D-5C55E0FA58D9}"/>
              </a:ext>
            </a:extLst>
          </p:cNvPr>
          <p:cNvSpPr>
            <a:spLocks noGrp="1"/>
          </p:cNvSpPr>
          <p:nvPr>
            <p:ph idx="1"/>
          </p:nvPr>
        </p:nvSpPr>
        <p:spPr>
          <a:xfrm>
            <a:off x="987228" y="1302817"/>
            <a:ext cx="10430634" cy="5335349"/>
          </a:xfrm>
        </p:spPr>
        <p:txBody>
          <a:bodyPr>
            <a:noAutofit/>
          </a:bodyPr>
          <a:lstStyle/>
          <a:p>
            <a:pPr marL="342900" lvl="0" indent="-342900">
              <a:lnSpc>
                <a:spcPct val="93000"/>
              </a:lnSpc>
              <a:spcAft>
                <a:spcPts val="200"/>
              </a:spcAft>
              <a:buFont typeface="Franklin Gothic Book" panose="020B0503020102020204" pitchFamily="34" charset="0"/>
              <a:buChar char="■"/>
              <a:tabLst>
                <a:tab pos="457200" algn="l"/>
              </a:tabLst>
            </a:pPr>
            <a:r>
              <a:rPr lang="en-GB" sz="3200" kern="1200" dirty="0">
                <a:solidFill>
                  <a:schemeClr val="tx1"/>
                </a:solidFill>
                <a:effectLst/>
                <a:latin typeface="Calibri" panose="020F0502020204030204" pitchFamily="34" charset="0"/>
                <a:ea typeface="DengXian" panose="02010600030101010101" pitchFamily="2" charset="-122"/>
                <a:cs typeface="Calibri" panose="020F0502020204030204" pitchFamily="34" charset="0"/>
              </a:rPr>
              <a:t>The company specialised in Indian and Bangladeshi curry service. Lack of staff and the Covid-19 Pandemic forced the company to close down. </a:t>
            </a:r>
          </a:p>
          <a:p>
            <a:pPr marL="0" lvl="0" indent="0">
              <a:lnSpc>
                <a:spcPct val="93000"/>
              </a:lnSpc>
              <a:spcAft>
                <a:spcPts val="200"/>
              </a:spcAft>
              <a:buNone/>
              <a:tabLst>
                <a:tab pos="457200" algn="l"/>
              </a:tabLst>
            </a:pPr>
            <a:endParaRPr lang="en-GB" sz="3200" dirty="0">
              <a:solidFill>
                <a:schemeClr val="tx1"/>
              </a:solidFill>
              <a:effectLst/>
              <a:latin typeface="Calibri" panose="020F0502020204030204" pitchFamily="34" charset="0"/>
              <a:ea typeface="DengXian" panose="02010600030101010101" pitchFamily="2" charset="-122"/>
              <a:cs typeface="Calibri" panose="020F0502020204030204" pitchFamily="34" charset="0"/>
            </a:endParaRPr>
          </a:p>
          <a:p>
            <a:pPr marL="342900" lvl="0" indent="-342900">
              <a:lnSpc>
                <a:spcPct val="93000"/>
              </a:lnSpc>
              <a:spcAft>
                <a:spcPts val="800"/>
              </a:spcAft>
              <a:buFont typeface="Franklin Gothic Book" panose="020B0503020102020204" pitchFamily="34" charset="0"/>
              <a:buChar char="■"/>
              <a:tabLst>
                <a:tab pos="457200" algn="l"/>
              </a:tabLst>
            </a:pPr>
            <a:r>
              <a:rPr lang="en-GB" sz="3200" kern="1200" dirty="0">
                <a:solidFill>
                  <a:schemeClr val="tx1"/>
                </a:solidFill>
                <a:effectLst/>
                <a:latin typeface="Calibri" panose="020F0502020204030204" pitchFamily="34" charset="0"/>
                <a:ea typeface="DengXian" panose="02010600030101010101" pitchFamily="2" charset="-122"/>
                <a:cs typeface="Calibri" panose="020F0502020204030204" pitchFamily="34" charset="0"/>
              </a:rPr>
              <a:t>After the pandemic, the owners decided to reopen but as Burger and Curry house. Where I am hired as an HR trainee.</a:t>
            </a:r>
          </a:p>
          <a:p>
            <a:pPr marL="0" lvl="0" indent="0">
              <a:lnSpc>
                <a:spcPct val="93000"/>
              </a:lnSpc>
              <a:spcAft>
                <a:spcPts val="800"/>
              </a:spcAft>
              <a:buNone/>
              <a:tabLst>
                <a:tab pos="457200" algn="l"/>
              </a:tabLst>
            </a:pPr>
            <a:r>
              <a:rPr lang="en-GB" sz="3200" kern="1200" dirty="0">
                <a:solidFill>
                  <a:schemeClr val="tx1"/>
                </a:solidFill>
                <a:effectLst/>
                <a:latin typeface="Calibri" panose="020F0502020204030204" pitchFamily="34" charset="0"/>
                <a:ea typeface="DengXian" panose="02010600030101010101" pitchFamily="2" charset="-122"/>
                <a:cs typeface="Calibri" panose="020F0502020204030204" pitchFamily="34" charset="0"/>
              </a:rPr>
              <a:t> </a:t>
            </a:r>
            <a:endParaRPr lang="en-GB" sz="3200" dirty="0">
              <a:solidFill>
                <a:schemeClr val="tx1"/>
              </a:solidFill>
              <a:effectLst/>
              <a:latin typeface="Calibri" panose="020F0502020204030204" pitchFamily="34" charset="0"/>
              <a:ea typeface="DengXian" panose="02010600030101010101" pitchFamily="2" charset="-122"/>
              <a:cs typeface="Calibri" panose="020F0502020204030204" pitchFamily="34" charset="0"/>
            </a:endParaRPr>
          </a:p>
          <a:p>
            <a:pPr marL="342900" lvl="0" indent="-342900">
              <a:lnSpc>
                <a:spcPct val="93000"/>
              </a:lnSpc>
              <a:spcAft>
                <a:spcPts val="800"/>
              </a:spcAft>
              <a:buFont typeface="Franklin Gothic Book" panose="020B0503020102020204" pitchFamily="34" charset="0"/>
              <a:buChar char="■"/>
              <a:tabLst>
                <a:tab pos="457200" algn="l"/>
              </a:tabLst>
            </a:pPr>
            <a:r>
              <a:rPr lang="en-GB" sz="3200" kern="1200" dirty="0">
                <a:solidFill>
                  <a:schemeClr val="tx1"/>
                </a:solidFill>
                <a:effectLst/>
                <a:latin typeface="Calibri" panose="020F0502020204030204" pitchFamily="34" charset="0"/>
                <a:ea typeface="DengXian" panose="02010600030101010101" pitchFamily="2" charset="-122"/>
                <a:cs typeface="Calibri" panose="020F0502020204030204" pitchFamily="34" charset="0"/>
              </a:rPr>
              <a:t>The business is run by a small group of staff now, using more technology- digital machines, software, and third-party business partners for trade.</a:t>
            </a:r>
            <a:endParaRPr lang="en-GB" sz="3200" dirty="0">
              <a:solidFill>
                <a:schemeClr val="tx1"/>
              </a:solidFill>
              <a:effectLst/>
              <a:latin typeface="Calibri" panose="020F0502020204030204" pitchFamily="34" charset="0"/>
              <a:ea typeface="DengXian" panose="02010600030101010101" pitchFamily="2" charset="-122"/>
              <a:cs typeface="Calibri" panose="020F0502020204030204" pitchFamily="34" charset="0"/>
            </a:endParaRPr>
          </a:p>
          <a:p>
            <a:endParaRPr lang="en-GB" sz="24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223446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F8BA5-9D11-34AE-504C-14EADF1C7D08}"/>
              </a:ext>
            </a:extLst>
          </p:cNvPr>
          <p:cNvSpPr>
            <a:spLocks noGrp="1"/>
          </p:cNvSpPr>
          <p:nvPr>
            <p:ph type="title"/>
          </p:nvPr>
        </p:nvSpPr>
        <p:spPr>
          <a:xfrm>
            <a:off x="1701578" y="685800"/>
            <a:ext cx="9271221" cy="634117"/>
          </a:xfrm>
        </p:spPr>
        <p:txBody>
          <a:bodyPr>
            <a:normAutofit/>
          </a:bodyPr>
          <a:lstStyle/>
          <a:p>
            <a:r>
              <a:rPr lang="en-GB" sz="3200" b="1" dirty="0">
                <a:effectLst/>
                <a:latin typeface="Calibri" panose="020F0502020204030204" pitchFamily="34" charset="0"/>
                <a:ea typeface="DengXian" panose="02010600030101010101" pitchFamily="2" charset="-122"/>
                <a:cs typeface="Calibri" panose="020F0502020204030204" pitchFamily="34" charset="0"/>
              </a:rPr>
              <a:t>What is Human Resource </a:t>
            </a:r>
            <a:r>
              <a:rPr lang="en-GB" sz="3200" b="1" dirty="0">
                <a:latin typeface="Calibri" panose="020F0502020204030204" pitchFamily="34" charset="0"/>
                <a:ea typeface="DengXian" panose="02010600030101010101" pitchFamily="2" charset="-122"/>
                <a:cs typeface="Calibri" panose="020F0502020204030204" pitchFamily="34" charset="0"/>
              </a:rPr>
              <a:t>M</a:t>
            </a:r>
            <a:r>
              <a:rPr lang="en-GB" sz="3200" b="1" dirty="0">
                <a:effectLst/>
                <a:latin typeface="Calibri" panose="020F0502020204030204" pitchFamily="34" charset="0"/>
                <a:ea typeface="DengXian" panose="02010600030101010101" pitchFamily="2" charset="-122"/>
                <a:cs typeface="Calibri" panose="020F0502020204030204" pitchFamily="34" charset="0"/>
              </a:rPr>
              <a:t>anagement (HRM)?</a:t>
            </a:r>
            <a:endParaRPr lang="en-GB" sz="32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FA7D491-5856-9B13-32DB-C1C5251DC967}"/>
              </a:ext>
            </a:extLst>
          </p:cNvPr>
          <p:cNvSpPr>
            <a:spLocks noGrp="1"/>
          </p:cNvSpPr>
          <p:nvPr>
            <p:ph idx="1"/>
          </p:nvPr>
        </p:nvSpPr>
        <p:spPr>
          <a:xfrm>
            <a:off x="1367624" y="1534602"/>
            <a:ext cx="10249232" cy="4953662"/>
          </a:xfrm>
        </p:spPr>
        <p:txBody>
          <a:bodyPr>
            <a:normAutofit lnSpcReduction="10000"/>
          </a:bodyPr>
          <a:lstStyle/>
          <a:p>
            <a:r>
              <a:rPr lang="en-GB" sz="2400" dirty="0">
                <a:latin typeface="Calibri" panose="020F0502020204030204" pitchFamily="34" charset="0"/>
                <a:ea typeface="DengXian" panose="02010600030101010101" pitchFamily="2" charset="-122"/>
                <a:cs typeface="Calibri" panose="020F0502020204030204" pitchFamily="34" charset="0"/>
              </a:rPr>
              <a:t>I</a:t>
            </a:r>
            <a:r>
              <a:rPr lang="en-GB" sz="2400" dirty="0">
                <a:effectLst/>
                <a:latin typeface="Calibri" panose="020F0502020204030204" pitchFamily="34" charset="0"/>
                <a:ea typeface="DengXian" panose="02010600030101010101" pitchFamily="2" charset="-122"/>
                <a:cs typeface="Calibri" panose="020F0502020204030204" pitchFamily="34" charset="0"/>
              </a:rPr>
              <a:t>s about how people are employed, managed and developed in an organization. HRM is delivered </a:t>
            </a:r>
            <a:r>
              <a:rPr lang="en-GB" sz="2400" dirty="0">
                <a:latin typeface="Calibri" panose="020F0502020204030204" pitchFamily="34" charset="0"/>
                <a:ea typeface="DengXian" panose="02010600030101010101" pitchFamily="2" charset="-122"/>
                <a:cs typeface="Calibri" panose="020F0502020204030204" pitchFamily="34" charset="0"/>
              </a:rPr>
              <a:t>utilizing </a:t>
            </a:r>
            <a:r>
              <a:rPr lang="en-GB" sz="2400" dirty="0">
                <a:effectLst/>
                <a:latin typeface="Calibri" panose="020F0502020204030204" pitchFamily="34" charset="0"/>
                <a:ea typeface="DengXian" panose="02010600030101010101" pitchFamily="2" charset="-122"/>
                <a:cs typeface="Calibri" panose="020F0502020204030204" pitchFamily="34" charset="0"/>
              </a:rPr>
              <a:t>the HR system, which operates within the framework provided by the HR architecture</a:t>
            </a:r>
            <a:r>
              <a:rPr lang="en-GB" sz="2400" dirty="0">
                <a:effectLst/>
                <a:latin typeface="Arial" panose="020B0604020202020204" pitchFamily="34" charset="0"/>
                <a:ea typeface="DengXian" panose="02010600030101010101" pitchFamily="2" charset="-122"/>
                <a:cs typeface="Arial" panose="020B0604020202020204" pitchFamily="34" charset="0"/>
              </a:rPr>
              <a:t>.</a:t>
            </a:r>
            <a:br>
              <a:rPr lang="en-GB" sz="1400" dirty="0">
                <a:effectLst/>
                <a:latin typeface="Abadi" panose="020B0604020104020204" pitchFamily="34" charset="0"/>
                <a:ea typeface="DengXian" panose="02010600030101010101" pitchFamily="2" charset="-122"/>
                <a:cs typeface="Arial" panose="020B0604020202020204" pitchFamily="34" charset="0"/>
              </a:rPr>
            </a:br>
            <a:endParaRPr lang="en-GB" sz="1400" dirty="0">
              <a:effectLst/>
              <a:latin typeface="Abadi" panose="020B0604020104020204" pitchFamily="34" charset="0"/>
              <a:ea typeface="DengXian" panose="02010600030101010101" pitchFamily="2" charset="-122"/>
              <a:cs typeface="Arial" panose="020B0604020202020204" pitchFamily="34" charset="0"/>
            </a:endParaRPr>
          </a:p>
          <a:p>
            <a:r>
              <a:rPr lang="en-GB" sz="2800" b="1" dirty="0">
                <a:effectLst/>
                <a:latin typeface="Calibri" panose="020F0502020204030204" pitchFamily="34" charset="0"/>
                <a:ea typeface="DengXian" panose="02010600030101010101" pitchFamily="2" charset="-122"/>
                <a:cs typeface="Calibri" panose="020F0502020204030204" pitchFamily="34" charset="0"/>
              </a:rPr>
              <a:t>The goals of HRM</a:t>
            </a:r>
            <a:br>
              <a:rPr lang="en-GB" sz="2400" b="1" dirty="0">
                <a:effectLst/>
                <a:latin typeface="Calibri" panose="020F0502020204030204" pitchFamily="34" charset="0"/>
                <a:ea typeface="DengXian" panose="02010600030101010101" pitchFamily="2" charset="-122"/>
                <a:cs typeface="Calibri" panose="020F0502020204030204" pitchFamily="34" charset="0"/>
              </a:rPr>
            </a:br>
            <a:r>
              <a:rPr lang="en-GB" sz="2400" dirty="0">
                <a:effectLst/>
                <a:latin typeface="Calibri" panose="020F0502020204030204" pitchFamily="34" charset="0"/>
                <a:ea typeface="DengXian" panose="02010600030101010101" pitchFamily="2" charset="-122"/>
                <a:cs typeface="Calibri" panose="020F0502020204030204" pitchFamily="34" charset="0"/>
              </a:rPr>
              <a:t>Support the organization in achieving its objectives by developing </a:t>
            </a:r>
            <a:r>
              <a:rPr lang="en-GB" sz="2400">
                <a:effectLst/>
                <a:latin typeface="Calibri" panose="020F0502020204030204" pitchFamily="34" charset="0"/>
                <a:ea typeface="DengXian" panose="02010600030101010101" pitchFamily="2" charset="-122"/>
                <a:cs typeface="Calibri" panose="020F0502020204030204" pitchFamily="34" charset="0"/>
              </a:rPr>
              <a:t>and implementing by </a:t>
            </a:r>
            <a:r>
              <a:rPr lang="en-GB" sz="2400" dirty="0">
                <a:effectLst/>
                <a:latin typeface="Calibri" panose="020F0502020204030204" pitchFamily="34" charset="0"/>
                <a:ea typeface="DengXian" panose="02010600030101010101" pitchFamily="2" charset="-122"/>
                <a:cs typeface="Calibri" panose="020F0502020204030204" pitchFamily="34" charset="0"/>
              </a:rPr>
              <a:t>setting</a:t>
            </a:r>
            <a:r>
              <a:rPr lang="en-GB" sz="2400" dirty="0">
                <a:latin typeface="Calibri" panose="020F0502020204030204" pitchFamily="34" charset="0"/>
                <a:ea typeface="DengXian" panose="02010600030101010101" pitchFamily="2" charset="-122"/>
                <a:cs typeface="Calibri" panose="020F0502020204030204" pitchFamily="34" charset="0"/>
              </a:rPr>
              <a:t> </a:t>
            </a:r>
            <a:r>
              <a:rPr lang="en-GB" sz="2400" dirty="0">
                <a:effectLst/>
                <a:latin typeface="Calibri" panose="020F0502020204030204" pitchFamily="34" charset="0"/>
                <a:ea typeface="DengXian" panose="02010600030101010101" pitchFamily="2" charset="-122"/>
                <a:cs typeface="Calibri" panose="020F0502020204030204" pitchFamily="34" charset="0"/>
              </a:rPr>
              <a:t>S</a:t>
            </a:r>
            <a:r>
              <a:rPr lang="en-GB" sz="2400" dirty="0">
                <a:latin typeface="Calibri" panose="020F0502020204030204" pitchFamily="34" charset="0"/>
                <a:ea typeface="DengXian" panose="02010600030101010101" pitchFamily="2" charset="-122"/>
                <a:cs typeface="Calibri" panose="020F0502020204030204" pitchFamily="34" charset="0"/>
              </a:rPr>
              <a:t>mart Goals</a:t>
            </a:r>
            <a:r>
              <a:rPr lang="en-GB" sz="2400" dirty="0">
                <a:effectLst/>
                <a:latin typeface="Calibri" panose="020F0502020204030204" pitchFamily="34" charset="0"/>
                <a:ea typeface="DengXian" panose="02010600030101010101" pitchFamily="2" charset="-122"/>
                <a:cs typeface="Calibri" panose="020F0502020204030204" pitchFamily="34" charset="0"/>
              </a:rPr>
              <a:t> (HR), strategies which are integrated with the business strategy</a:t>
            </a:r>
            <a:r>
              <a:rPr lang="en-GB" sz="2400" dirty="0">
                <a:latin typeface="Calibri" panose="020F0502020204030204" pitchFamily="34" charset="0"/>
                <a:ea typeface="DengXian" panose="02010600030101010101" pitchFamily="2" charset="-122"/>
                <a:cs typeface="Calibri" panose="020F0502020204030204" pitchFamily="34" charset="0"/>
              </a:rPr>
              <a:t> </a:t>
            </a:r>
            <a:r>
              <a:rPr lang="en-GB" sz="1600" dirty="0">
                <a:effectLst/>
                <a:latin typeface="Abadi" panose="020B0604020104020204" pitchFamily="34" charset="0"/>
                <a:ea typeface="Times New Roman" panose="02020603050405020304" pitchFamily="18" charset="0"/>
              </a:rPr>
              <a:t>(Armstrong, 2020).</a:t>
            </a:r>
          </a:p>
          <a:p>
            <a:pPr marL="0" indent="0">
              <a:buNone/>
            </a:pPr>
            <a:endParaRPr lang="en-GB" sz="1600" dirty="0">
              <a:effectLst/>
              <a:latin typeface="Times New Roman" panose="02020603050405020304" pitchFamily="18" charset="0"/>
              <a:ea typeface="Times New Roman" panose="02020603050405020304" pitchFamily="18" charset="0"/>
            </a:endParaRPr>
          </a:p>
          <a:p>
            <a:r>
              <a:rPr lang="en-GB" sz="2600" b="1" dirty="0">
                <a:effectLst/>
                <a:latin typeface="Calibri" panose="020F0502020204030204" pitchFamily="34" charset="0"/>
                <a:ea typeface="DengXian" panose="02010600030101010101" pitchFamily="2" charset="-122"/>
                <a:cs typeface="Calibri" panose="020F0502020204030204" pitchFamily="34" charset="0"/>
              </a:rPr>
              <a:t>Importance of Strategic HRM-  </a:t>
            </a:r>
            <a:r>
              <a:rPr lang="en-GB" sz="2400" dirty="0">
                <a:effectLst/>
                <a:latin typeface="Calibri" panose="020F0502020204030204" pitchFamily="34" charset="0"/>
                <a:ea typeface="DengXian" panose="02010600030101010101" pitchFamily="2" charset="-122"/>
                <a:cs typeface="Calibri" panose="020F0502020204030204" pitchFamily="34" charset="0"/>
              </a:rPr>
              <a:t>helps maintain a positive employment relationship between management and employees, if they are to work effectively and efficiently employees must feel trusted, valued and appreciated</a:t>
            </a:r>
            <a:r>
              <a:rPr lang="en-GB" sz="1600" dirty="0">
                <a:latin typeface="Arial" panose="020B0604020202020204" pitchFamily="34" charset="0"/>
                <a:ea typeface="DengXian" panose="02010600030101010101" pitchFamily="2" charset="-122"/>
                <a:cs typeface="Arial" panose="020B0604020202020204" pitchFamily="34" charset="0"/>
              </a:rPr>
              <a:t> </a:t>
            </a:r>
            <a:r>
              <a:rPr lang="en-GB" sz="1500" dirty="0">
                <a:effectLst/>
                <a:latin typeface="Abadi" panose="020B0604020104020204" pitchFamily="34" charset="0"/>
                <a:ea typeface="DengXian" panose="02010600030101010101" pitchFamily="2" charset="-122"/>
                <a:cs typeface="Arial" panose="020B0604020202020204" pitchFamily="34" charset="0"/>
              </a:rPr>
              <a:t>(Dowling and Pfeffer. 1975: 122). </a:t>
            </a:r>
            <a:br>
              <a:rPr lang="en-GB" sz="1500" dirty="0">
                <a:latin typeface="Abadi" panose="020B0604020104020204" pitchFamily="34" charset="0"/>
                <a:cs typeface="Arial" panose="020B0604020202020204" pitchFamily="34" charset="0"/>
              </a:rPr>
            </a:br>
            <a:br>
              <a:rPr lang="en-GB" sz="1500" dirty="0">
                <a:effectLst/>
                <a:latin typeface="Abadi" panose="020B0604020104020204" pitchFamily="34" charset="0"/>
                <a:ea typeface="Times New Roman" panose="02020603050405020304" pitchFamily="18" charset="0"/>
              </a:rPr>
            </a:br>
            <a:endParaRPr lang="en-GB" sz="1500" dirty="0">
              <a:latin typeface="Abadi" panose="020B0604020104020204" pitchFamily="34" charset="0"/>
            </a:endParaRPr>
          </a:p>
        </p:txBody>
      </p:sp>
    </p:spTree>
    <p:extLst>
      <p:ext uri="{BB962C8B-B14F-4D97-AF65-F5344CB8AC3E}">
        <p14:creationId xmlns:p14="http://schemas.microsoft.com/office/powerpoint/2010/main" val="3602941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9C023-0863-CBE0-6DFC-1FC80F5CD8F1}"/>
              </a:ext>
            </a:extLst>
          </p:cNvPr>
          <p:cNvSpPr>
            <a:spLocks noGrp="1"/>
          </p:cNvSpPr>
          <p:nvPr>
            <p:ph type="title"/>
          </p:nvPr>
        </p:nvSpPr>
        <p:spPr>
          <a:xfrm>
            <a:off x="1550504" y="359797"/>
            <a:ext cx="9326880" cy="602311"/>
          </a:xfrm>
        </p:spPr>
        <p:txBody>
          <a:bodyPr>
            <a:normAutofit fontScale="90000"/>
          </a:bodyPr>
          <a:lstStyle/>
          <a:p>
            <a:r>
              <a:rPr lang="en-GB" sz="2800" b="1" dirty="0">
                <a:latin typeface="Calibri" panose="020F0502020204030204" pitchFamily="34" charset="0"/>
                <a:cs typeface="Calibri" panose="020F0502020204030204" pitchFamily="34" charset="0"/>
              </a:rPr>
              <a:t>Role of HRM</a:t>
            </a:r>
            <a:r>
              <a:rPr lang="en-GB" sz="2800" b="1" dirty="0">
                <a:latin typeface="Calibri" panose="020F0502020204030204" pitchFamily="34" charset="0"/>
                <a:ea typeface="DengXian" panose="02010600030101010101" pitchFamily="2" charset="-122"/>
                <a:cs typeface="Calibri" panose="020F0502020204030204" pitchFamily="34" charset="0"/>
              </a:rPr>
              <a:t> </a:t>
            </a:r>
            <a:r>
              <a:rPr lang="en-GB" sz="2400" cap="none" dirty="0">
                <a:effectLst/>
                <a:latin typeface="Arial" panose="020B0604020202020204" pitchFamily="34" charset="0"/>
                <a:ea typeface="DengXian" panose="02010600030101010101" pitchFamily="2" charset="-122"/>
                <a:cs typeface="Arial" panose="020B0604020202020204" pitchFamily="34" charset="0"/>
              </a:rPr>
              <a:t>main responsibilities of the department as are follows:</a:t>
            </a:r>
            <a:endParaRPr lang="en-GB" sz="2400" dirty="0"/>
          </a:p>
        </p:txBody>
      </p:sp>
      <p:sp>
        <p:nvSpPr>
          <p:cNvPr id="3" name="Content Placeholder 2">
            <a:extLst>
              <a:ext uri="{FF2B5EF4-FFF2-40B4-BE49-F238E27FC236}">
                <a16:creationId xmlns:a16="http://schemas.microsoft.com/office/drawing/2014/main" id="{38861C74-A2B5-75AC-A68A-6F599C659F50}"/>
              </a:ext>
            </a:extLst>
          </p:cNvPr>
          <p:cNvSpPr>
            <a:spLocks noGrp="1"/>
          </p:cNvSpPr>
          <p:nvPr>
            <p:ph idx="1"/>
          </p:nvPr>
        </p:nvSpPr>
        <p:spPr>
          <a:xfrm>
            <a:off x="1486894" y="1160890"/>
            <a:ext cx="9485905" cy="5160397"/>
          </a:xfrm>
        </p:spPr>
        <p:txBody>
          <a:bodyPr>
            <a:normAutofit fontScale="92500" lnSpcReduction="20000"/>
          </a:bodyPr>
          <a:lstStyle/>
          <a:p>
            <a:pPr marL="342900" lvl="0" indent="-342900">
              <a:lnSpc>
                <a:spcPct val="120000"/>
              </a:lnSpc>
              <a:spcAft>
                <a:spcPts val="200"/>
              </a:spcAft>
              <a:buFont typeface="Franklin Gothic Book" panose="020B0503020102020204" pitchFamily="34" charset="0"/>
              <a:buChar char="■"/>
              <a:tabLst>
                <a:tab pos="457200" algn="l"/>
              </a:tabLst>
            </a:pPr>
            <a:r>
              <a:rPr lang="en-GB" sz="2600" b="1" kern="12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D</a:t>
            </a:r>
            <a:r>
              <a:rPr lang="en-GB" sz="26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evelopment of a staffing plan-</a:t>
            </a:r>
            <a:r>
              <a:rPr lang="en-GB" sz="26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to see how many people they should hire based on revenue expectations.</a:t>
            </a:r>
            <a:endParaRPr lang="en-GB" sz="26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20000"/>
              </a:lnSpc>
              <a:spcAft>
                <a:spcPts val="800"/>
              </a:spcAft>
              <a:buFont typeface="Franklin Gothic Book" panose="020B0503020102020204" pitchFamily="34" charset="0"/>
              <a:buChar char="■"/>
              <a:tabLst>
                <a:tab pos="457200" algn="l"/>
              </a:tabLst>
            </a:pPr>
            <a:r>
              <a:rPr lang="en-GB" sz="2600" b="1" kern="12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D</a:t>
            </a:r>
            <a:r>
              <a:rPr lang="en-GB" sz="26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evelopment of policies to encourage multiculturalism at work- </a:t>
            </a:r>
            <a:r>
              <a:rPr lang="en-GB" sz="26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variety backgrounds workforce is important. </a:t>
            </a:r>
            <a:r>
              <a:rPr lang="en-GB" sz="2600" kern="1200" dirty="0">
                <a:solidFill>
                  <a:srgbClr val="202124"/>
                </a:solidFill>
                <a:effectLst/>
                <a:latin typeface="Calibri" panose="020F0502020204030204" pitchFamily="34" charset="0"/>
                <a:ea typeface="Times New Roman" panose="02020603050405020304" pitchFamily="18" charset="0"/>
                <a:cs typeface="Calibri" panose="020F0502020204030204" pitchFamily="34" charset="0"/>
              </a:rPr>
              <a:t>I</a:t>
            </a:r>
            <a:r>
              <a:rPr lang="en-GB" sz="2600" kern="1200" dirty="0">
                <a:solidFill>
                  <a:srgbClr val="202124"/>
                </a:solidFill>
                <a:effectLst/>
                <a:latin typeface="Calibri" panose="020F0502020204030204" pitchFamily="34" charset="0"/>
                <a:ea typeface="DengXian" panose="02010600030101010101" pitchFamily="2" charset="-122"/>
                <a:cs typeface="Calibri" panose="020F0502020204030204" pitchFamily="34" charset="0"/>
              </a:rPr>
              <a:t>t encourages open-mindedness amongst different groups of people and it dispels negative stereotypes. </a:t>
            </a:r>
            <a:endParaRPr lang="en-GB" sz="26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20000"/>
              </a:lnSpc>
              <a:spcAft>
                <a:spcPts val="800"/>
              </a:spcAft>
              <a:buFont typeface="Franklin Gothic Book" panose="020B0503020102020204" pitchFamily="34" charset="0"/>
              <a:buChar char="■"/>
              <a:tabLst>
                <a:tab pos="457200" algn="l"/>
              </a:tabLst>
            </a:pPr>
            <a:r>
              <a:rPr lang="en-GB" sz="2600" b="1" kern="12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R</a:t>
            </a:r>
            <a:r>
              <a:rPr lang="en-GB" sz="26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ecruitment- </a:t>
            </a:r>
            <a:r>
              <a:rPr lang="en-GB" sz="26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involves finding adequate people to fill the open positions.</a:t>
            </a:r>
            <a:endParaRPr lang="en-GB" sz="26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600" b="1" kern="12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S</a:t>
            </a:r>
            <a:r>
              <a:rPr lang="en-GB" sz="26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election- </a:t>
            </a:r>
            <a:r>
              <a:rPr lang="en-GB" sz="26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people will be interviewed and selected, and a proper compensation package will be negotiated, followed by training, retention, and motivation</a:t>
            </a:r>
            <a:r>
              <a:rPr lang="en-GB" sz="24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kern="12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(University of Minnesota. 2016).</a:t>
            </a:r>
            <a:br>
              <a:rPr lang="en-GB" sz="2000" cap="non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endParaRPr lang="en-GB" sz="2000" cap="none"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2022566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88769C-C742-54F2-1A41-AA5370DEE036}"/>
              </a:ext>
            </a:extLst>
          </p:cNvPr>
          <p:cNvSpPr>
            <a:spLocks noGrp="1"/>
          </p:cNvSpPr>
          <p:nvPr>
            <p:ph idx="1"/>
          </p:nvPr>
        </p:nvSpPr>
        <p:spPr>
          <a:xfrm>
            <a:off x="4635610" y="477431"/>
            <a:ext cx="7130210" cy="5619806"/>
          </a:xfrm>
        </p:spPr>
        <p:txBody>
          <a:bodyPr>
            <a:normAutofit lnSpcReduction="10000"/>
          </a:bodyPr>
          <a:lstStyle/>
          <a:p>
            <a:pPr>
              <a:lnSpc>
                <a:spcPct val="110000"/>
              </a:lnSpc>
            </a:pPr>
            <a:r>
              <a:rPr lang="en-GB" sz="2200" b="1" i="0" dirty="0">
                <a:solidFill>
                  <a:schemeClr val="tx1"/>
                </a:solidFill>
                <a:effectLst/>
                <a:latin typeface="Calibri" panose="020F0502020204030204" pitchFamily="34" charset="0"/>
                <a:cs typeface="Calibri" panose="020F0502020204030204" pitchFamily="34" charset="0"/>
              </a:rPr>
              <a:t>Why Is Workplace Diversity Important? </a:t>
            </a:r>
            <a:r>
              <a:rPr lang="en-GB" sz="1600" i="0" dirty="0">
                <a:solidFill>
                  <a:schemeClr val="tx1"/>
                </a:solidFill>
                <a:effectLst/>
                <a:latin typeface="Calibri" panose="020F0502020204030204" pitchFamily="34" charset="0"/>
                <a:cs typeface="Calibri" panose="020F0502020204030204" pitchFamily="34" charset="0"/>
              </a:rPr>
              <a:t>(Business </a:t>
            </a:r>
            <a:r>
              <a:rPr lang="en-GB" sz="1600" dirty="0">
                <a:solidFill>
                  <a:schemeClr val="tx1"/>
                </a:solidFill>
                <a:latin typeface="Calibri" panose="020F0502020204030204" pitchFamily="34" charset="0"/>
                <a:cs typeface="Calibri" panose="020F0502020204030204" pitchFamily="34" charset="0"/>
              </a:rPr>
              <a:t>P</a:t>
            </a:r>
            <a:r>
              <a:rPr lang="en-GB" sz="1600" i="0" dirty="0">
                <a:solidFill>
                  <a:schemeClr val="tx1"/>
                </a:solidFill>
                <a:effectLst/>
                <a:latin typeface="Calibri" panose="020F0502020204030204" pitchFamily="34" charset="0"/>
                <a:cs typeface="Calibri" panose="020F0502020204030204" pitchFamily="34" charset="0"/>
              </a:rPr>
              <a:t>sychology, 2020).</a:t>
            </a:r>
          </a:p>
          <a:p>
            <a:pPr>
              <a:lnSpc>
                <a:spcPct val="110000"/>
              </a:lnSpc>
            </a:pPr>
            <a:r>
              <a:rPr lang="en-GB" sz="2200" i="1" dirty="0">
                <a:solidFill>
                  <a:schemeClr val="tx1"/>
                </a:solidFill>
                <a:effectLst/>
                <a:latin typeface="Calibri" panose="020F0502020204030204" pitchFamily="34" charset="0"/>
                <a:cs typeface="Calibri" panose="020F0502020204030204" pitchFamily="34" charset="0"/>
              </a:rPr>
              <a:t>Internal Diversity: </a:t>
            </a:r>
            <a:r>
              <a:rPr lang="en-GB" sz="2200" dirty="0">
                <a:solidFill>
                  <a:schemeClr val="tx1"/>
                </a:solidFill>
                <a:effectLst/>
                <a:latin typeface="Calibri" panose="020F0502020204030204" pitchFamily="34" charset="0"/>
                <a:cs typeface="Calibri" panose="020F0502020204030204" pitchFamily="34" charset="0"/>
              </a:rPr>
              <a:t>born with: race, ethnicity, cultural identity </a:t>
            </a:r>
          </a:p>
          <a:p>
            <a:pPr>
              <a:lnSpc>
                <a:spcPct val="110000"/>
              </a:lnSpc>
            </a:pPr>
            <a:r>
              <a:rPr lang="en-GB" sz="2200" i="1" dirty="0">
                <a:solidFill>
                  <a:schemeClr val="tx1"/>
                </a:solidFill>
                <a:effectLst/>
                <a:latin typeface="Calibri" panose="020F0502020204030204" pitchFamily="34" charset="0"/>
                <a:cs typeface="Calibri" panose="020F0502020204030204" pitchFamily="34" charset="0"/>
              </a:rPr>
              <a:t>External Diversity: </a:t>
            </a:r>
            <a:r>
              <a:rPr lang="en-GB" sz="2200" dirty="0">
                <a:solidFill>
                  <a:schemeClr val="tx1"/>
                </a:solidFill>
                <a:effectLst/>
                <a:latin typeface="Calibri" panose="020F0502020204030204" pitchFamily="34" charset="0"/>
                <a:cs typeface="Calibri" panose="020F0502020204030204" pitchFamily="34" charset="0"/>
              </a:rPr>
              <a:t>related to a person which also can change in time: Education, personal interest, appearance</a:t>
            </a:r>
          </a:p>
          <a:p>
            <a:pPr>
              <a:lnSpc>
                <a:spcPct val="110000"/>
              </a:lnSpc>
            </a:pPr>
            <a:r>
              <a:rPr lang="en-GB" sz="2200" i="1" dirty="0">
                <a:solidFill>
                  <a:schemeClr val="tx1"/>
                </a:solidFill>
                <a:effectLst/>
                <a:latin typeface="Calibri" panose="020F0502020204030204" pitchFamily="34" charset="0"/>
                <a:cs typeface="Calibri" panose="020F0502020204030204" pitchFamily="34" charset="0"/>
              </a:rPr>
              <a:t>Organizational Diversity: </a:t>
            </a:r>
            <a:r>
              <a:rPr lang="en-GB" sz="2200" dirty="0">
                <a:solidFill>
                  <a:schemeClr val="tx1"/>
                </a:solidFill>
                <a:effectLst/>
                <a:latin typeface="Calibri" panose="020F0502020204030204" pitchFamily="34" charset="0"/>
                <a:cs typeface="Calibri" panose="020F0502020204030204" pitchFamily="34" charset="0"/>
              </a:rPr>
              <a:t>characteristics within a workplace,</a:t>
            </a:r>
            <a:r>
              <a:rPr lang="en-GB" sz="2200" dirty="0">
                <a:solidFill>
                  <a:schemeClr val="tx1"/>
                </a:solidFill>
                <a:latin typeface="Calibri" panose="020F0502020204030204" pitchFamily="34" charset="0"/>
                <a:cs typeface="Calibri" panose="020F0502020204030204" pitchFamily="34" charset="0"/>
              </a:rPr>
              <a:t> j</a:t>
            </a:r>
            <a:r>
              <a:rPr lang="en-GB" sz="2200" dirty="0">
                <a:solidFill>
                  <a:schemeClr val="tx1"/>
                </a:solidFill>
                <a:effectLst/>
                <a:latin typeface="Calibri" panose="020F0502020204030204" pitchFamily="34" charset="0"/>
                <a:cs typeface="Calibri" panose="020F0502020204030204" pitchFamily="34" charset="0"/>
              </a:rPr>
              <a:t>ob function, position, management status</a:t>
            </a:r>
          </a:p>
          <a:p>
            <a:pPr>
              <a:lnSpc>
                <a:spcPct val="110000"/>
              </a:lnSpc>
            </a:pPr>
            <a:r>
              <a:rPr lang="en-GB" sz="2200" i="1" dirty="0">
                <a:solidFill>
                  <a:schemeClr val="tx1"/>
                </a:solidFill>
                <a:effectLst/>
                <a:latin typeface="Calibri" panose="020F0502020204030204" pitchFamily="34" charset="0"/>
                <a:cs typeface="Calibri" panose="020F0502020204030204" pitchFamily="34" charset="0"/>
              </a:rPr>
              <a:t>Worldview Diversity: </a:t>
            </a:r>
            <a:r>
              <a:rPr lang="en-GB" sz="2200" dirty="0">
                <a:solidFill>
                  <a:schemeClr val="tx1"/>
                </a:solidFill>
                <a:effectLst/>
                <a:latin typeface="Calibri" panose="020F0502020204030204" pitchFamily="34" charset="0"/>
                <a:cs typeface="Calibri" panose="020F0502020204030204" pitchFamily="34" charset="0"/>
              </a:rPr>
              <a:t>includes internal, external, and organizational diversity characteristics, other factors</a:t>
            </a:r>
            <a:r>
              <a:rPr lang="en-GB" sz="2200" dirty="0">
                <a:solidFill>
                  <a:schemeClr val="tx1"/>
                </a:solidFill>
                <a:latin typeface="Calibri" panose="020F0502020204030204" pitchFamily="34" charset="0"/>
                <a:cs typeface="Calibri" panose="020F0502020204030204" pitchFamily="34" charset="0"/>
              </a:rPr>
              <a:t>, p</a:t>
            </a:r>
            <a:r>
              <a:rPr lang="en-GB" sz="2200" dirty="0">
                <a:solidFill>
                  <a:schemeClr val="tx1"/>
                </a:solidFill>
                <a:effectLst/>
                <a:latin typeface="Calibri" panose="020F0502020204030204" pitchFamily="34" charset="0"/>
                <a:cs typeface="Calibri" panose="020F0502020204030204" pitchFamily="34" charset="0"/>
              </a:rPr>
              <a:t>olitical beliefs, moral values and</a:t>
            </a:r>
            <a:r>
              <a:rPr lang="en-GB" sz="2200" dirty="0">
                <a:solidFill>
                  <a:schemeClr val="tx1"/>
                </a:solidFill>
                <a:latin typeface="Calibri" panose="020F0502020204030204" pitchFamily="34" charset="0"/>
                <a:cs typeface="Calibri" panose="020F0502020204030204" pitchFamily="34" charset="0"/>
              </a:rPr>
              <a:t> one’s o</a:t>
            </a:r>
            <a:r>
              <a:rPr lang="en-GB" sz="2200" dirty="0">
                <a:solidFill>
                  <a:schemeClr val="tx1"/>
                </a:solidFill>
                <a:effectLst/>
                <a:latin typeface="Calibri" panose="020F0502020204030204" pitchFamily="34" charset="0"/>
                <a:cs typeface="Calibri" panose="020F0502020204030204" pitchFamily="34" charset="0"/>
              </a:rPr>
              <a:t>utlook on </a:t>
            </a:r>
            <a:r>
              <a:rPr lang="en-GB" sz="2200" b="0" dirty="0">
                <a:solidFill>
                  <a:schemeClr val="tx1"/>
                </a:solidFill>
                <a:effectLst/>
                <a:latin typeface="Calibri" panose="020F0502020204030204" pitchFamily="34" charset="0"/>
                <a:cs typeface="Calibri" panose="020F0502020204030204" pitchFamily="34" charset="0"/>
              </a:rPr>
              <a:t>life.</a:t>
            </a:r>
          </a:p>
          <a:p>
            <a:pPr>
              <a:lnSpc>
                <a:spcPct val="110000"/>
              </a:lnSpc>
            </a:pPr>
            <a:r>
              <a:rPr lang="en-GB" sz="2200" b="1" dirty="0">
                <a:solidFill>
                  <a:schemeClr val="tx1"/>
                </a:solidFill>
                <a:latin typeface="Calibri" panose="020F0502020204030204" pitchFamily="34" charset="0"/>
                <a:cs typeface="Calibri" panose="020F0502020204030204" pitchFamily="34" charset="0"/>
              </a:rPr>
              <a:t>Diversity as part of the culture in the organisation </a:t>
            </a:r>
            <a:r>
              <a:rPr lang="en-GB" sz="2200" dirty="0">
                <a:solidFill>
                  <a:schemeClr val="tx1"/>
                </a:solidFill>
                <a:latin typeface="Calibri" panose="020F0502020204030204" pitchFamily="34" charset="0"/>
                <a:cs typeface="Calibri" panose="020F0502020204030204" pitchFamily="34" charset="0"/>
              </a:rPr>
              <a:t>- </a:t>
            </a:r>
            <a:r>
              <a:rPr lang="en-GB" sz="2200" dirty="0">
                <a:solidFill>
                  <a:schemeClr val="tx1"/>
                </a:solidFill>
                <a:effectLst/>
                <a:latin typeface="Calibri" panose="020F0502020204030204" pitchFamily="34" charset="0"/>
                <a:ea typeface="DengXian" panose="02010600030101010101" pitchFamily="2" charset="-122"/>
                <a:cs typeface="Calibri" panose="020F0502020204030204" pitchFamily="34" charset="0"/>
              </a:rPr>
              <a:t>People generally respond in the manner in which they are treated</a:t>
            </a:r>
            <a:r>
              <a:rPr lang="en-GB" sz="2200" dirty="0">
                <a:solidFill>
                  <a:schemeClr val="tx1"/>
                </a:solidFill>
                <a:latin typeface="Calibri" panose="020F0502020204030204" pitchFamily="34" charset="0"/>
                <a:ea typeface="DengXian" panose="02010600030101010101" pitchFamily="2" charset="-122"/>
                <a:cs typeface="Calibri" panose="020F0502020204030204" pitchFamily="34" charset="0"/>
              </a:rPr>
              <a:t> </a:t>
            </a:r>
            <a:r>
              <a:rPr lang="en-GB" sz="1100" dirty="0">
                <a:solidFill>
                  <a:schemeClr val="tx1"/>
                </a:solidFill>
                <a:effectLst/>
                <a:latin typeface="Calibri" panose="020F0502020204030204" pitchFamily="34" charset="0"/>
                <a:ea typeface="DengXian" panose="02010600030101010101" pitchFamily="2" charset="-122"/>
                <a:cs typeface="Calibri" panose="020F0502020204030204" pitchFamily="34" charset="0"/>
              </a:rPr>
              <a:t>(Mullins and E. McLean, 2019).</a:t>
            </a:r>
          </a:p>
          <a:p>
            <a:pPr marL="0" indent="0">
              <a:buNone/>
            </a:pPr>
            <a:endParaRPr lang="en-GB" sz="1050" b="1" i="0" dirty="0">
              <a:solidFill>
                <a:srgbClr val="53565A"/>
              </a:solidFill>
              <a:effectLst/>
              <a:latin typeface="Montserrat" panose="00000500000000000000" pitchFamily="2" charset="0"/>
            </a:endParaRPr>
          </a:p>
          <a:p>
            <a:pPr marL="0" indent="0" algn="l">
              <a:buNone/>
            </a:pPr>
            <a:endParaRPr lang="en-GB" sz="1100" b="0" i="0" dirty="0">
              <a:solidFill>
                <a:srgbClr val="53565A"/>
              </a:solidFill>
              <a:effectLst/>
              <a:latin typeface="Lato" panose="020F0502020204030203" pitchFamily="34" charset="0"/>
            </a:endParaRPr>
          </a:p>
          <a:p>
            <a:pPr marL="0" indent="0">
              <a:buNone/>
            </a:pPr>
            <a:endParaRPr lang="en-GB" sz="1200" b="1" i="0" dirty="0">
              <a:solidFill>
                <a:srgbClr val="53565A"/>
              </a:solidFill>
              <a:effectLst/>
              <a:latin typeface="Montserrat" panose="00000500000000000000" pitchFamily="2" charset="0"/>
            </a:endParaRPr>
          </a:p>
          <a:p>
            <a:pPr marL="0" indent="0">
              <a:buNone/>
            </a:pPr>
            <a:endParaRPr lang="en-GB" sz="1400" b="1" i="0" dirty="0">
              <a:solidFill>
                <a:srgbClr val="53565A"/>
              </a:solidFill>
              <a:effectLst/>
              <a:latin typeface="Montserrat" panose="00000500000000000000" pitchFamily="2" charset="0"/>
            </a:endParaRPr>
          </a:p>
          <a:p>
            <a:pPr marL="0" indent="0">
              <a:buNone/>
            </a:pPr>
            <a:endParaRPr lang="en-GB" sz="1600" b="1" i="0" dirty="0">
              <a:solidFill>
                <a:srgbClr val="53565A"/>
              </a:solidFill>
              <a:effectLst/>
              <a:latin typeface="Montserrat" panose="00000500000000000000" pitchFamily="2" charset="0"/>
            </a:endParaRPr>
          </a:p>
          <a:p>
            <a:pPr marL="0" indent="0">
              <a:buNone/>
            </a:pPr>
            <a:endParaRPr lang="en-GB" sz="1800" dirty="0">
              <a:solidFill>
                <a:srgbClr val="555555"/>
              </a:solidFill>
              <a:latin typeface="Helvetica" panose="020B0604020202020204" pitchFamily="34" charset="0"/>
              <a:ea typeface="DengXian" panose="02010600030101010101" pitchFamily="2" charset="-122"/>
            </a:endParaRPr>
          </a:p>
        </p:txBody>
      </p:sp>
      <p:pic>
        <p:nvPicPr>
          <p:cNvPr id="4" name="Picture 3" descr="Diagram, text, application&#10;&#10;Description automatically generated">
            <a:extLst>
              <a:ext uri="{FF2B5EF4-FFF2-40B4-BE49-F238E27FC236}">
                <a16:creationId xmlns:a16="http://schemas.microsoft.com/office/drawing/2014/main" id="{05CE47DB-4774-A1DB-2701-81208144B31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1638" y="627133"/>
            <a:ext cx="3843972" cy="5100772"/>
          </a:xfrm>
          <a:prstGeom prst="rect">
            <a:avLst/>
          </a:prstGeom>
          <a:noFill/>
          <a:ln>
            <a:noFill/>
          </a:ln>
        </p:spPr>
      </p:pic>
      <p:sp>
        <p:nvSpPr>
          <p:cNvPr id="8" name="TextBox 7">
            <a:extLst>
              <a:ext uri="{FF2B5EF4-FFF2-40B4-BE49-F238E27FC236}">
                <a16:creationId xmlns:a16="http://schemas.microsoft.com/office/drawing/2014/main" id="{3FF5D5BD-CC3A-3D39-88F4-E18B42FFDE53}"/>
              </a:ext>
            </a:extLst>
          </p:cNvPr>
          <p:cNvSpPr txBox="1"/>
          <p:nvPr/>
        </p:nvSpPr>
        <p:spPr>
          <a:xfrm>
            <a:off x="912376" y="5727904"/>
            <a:ext cx="2227334" cy="369332"/>
          </a:xfrm>
          <a:prstGeom prst="rect">
            <a:avLst/>
          </a:prstGeom>
          <a:noFill/>
        </p:spPr>
        <p:txBody>
          <a:bodyPr wrap="square">
            <a:spAutoFit/>
          </a:bodyPr>
          <a:lstStyle/>
          <a:p>
            <a:r>
              <a:rPr lang="en-GB" dirty="0"/>
              <a:t>(Mallick, 2020)</a:t>
            </a:r>
          </a:p>
        </p:txBody>
      </p:sp>
    </p:spTree>
    <p:extLst>
      <p:ext uri="{BB962C8B-B14F-4D97-AF65-F5344CB8AC3E}">
        <p14:creationId xmlns:p14="http://schemas.microsoft.com/office/powerpoint/2010/main" val="3519874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2004848"/>
          </a:xfrm>
        </p:spPr>
        <p:txBody>
          <a:bodyPr rtlCol="0">
            <a:normAutofit/>
          </a:bodyPr>
          <a:lstStyle/>
          <a:p>
            <a:pPr lvl="0" algn="l">
              <a:lnSpc>
                <a:spcPct val="107000"/>
              </a:lnSpc>
              <a:spcAft>
                <a:spcPts val="800"/>
              </a:spcAft>
              <a:tabLst>
                <a:tab pos="457200" algn="l"/>
              </a:tabLst>
            </a:pPr>
            <a:br>
              <a:rPr lang="en-GB" sz="1800" cap="none">
                <a:solidFill>
                  <a:srgbClr val="000000"/>
                </a:solidFill>
                <a:effectLst/>
                <a:latin typeface="Calibri" panose="020F0502020204030204" pitchFamily="34" charset="0"/>
                <a:ea typeface="DengXian" panose="02010600030101010101" pitchFamily="2" charset="-122"/>
                <a:cs typeface="Times New Roman" panose="02020603050405020304" pitchFamily="18" charset="0"/>
              </a:rPr>
            </a:br>
            <a:br>
              <a:rPr lang="en-GB" sz="1800">
                <a:effectLst/>
                <a:latin typeface="Calibri" panose="020F0502020204030204" pitchFamily="34" charset="0"/>
                <a:ea typeface="DengXian" panose="02010600030101010101" pitchFamily="2" charset="-122"/>
                <a:cs typeface="Times New Roman" panose="02020603050405020304" pitchFamily="18" charset="0"/>
              </a:rPr>
            </a:br>
            <a:r>
              <a:rPr lang="en-GB" sz="1800">
                <a:effectLst/>
                <a:latin typeface="Calibri" panose="020F0502020204030204" pitchFamily="34" charset="0"/>
                <a:ea typeface="DengXian" panose="02010600030101010101" pitchFamily="2" charset="-122"/>
                <a:cs typeface="Times New Roman" panose="02020603050405020304" pitchFamily="18" charset="0"/>
              </a:rPr>
              <a:t> </a:t>
            </a:r>
            <a:br>
              <a:rPr lang="en-GB" sz="1800">
                <a:effectLst/>
                <a:latin typeface="Calibri" panose="020F0502020204030204" pitchFamily="34" charset="0"/>
                <a:ea typeface="DengXian" panose="02010600030101010101" pitchFamily="2" charset="-122"/>
                <a:cs typeface="Times New Roman" panose="02020603050405020304" pitchFamily="18" charset="0"/>
              </a:rPr>
            </a:br>
            <a:br>
              <a:rPr lang="en-GB" sz="1800">
                <a:effectLst/>
                <a:latin typeface="Calibri" panose="020F0502020204030204" pitchFamily="34" charset="0"/>
                <a:ea typeface="DengXian" panose="02010600030101010101" pitchFamily="2" charset="-122"/>
                <a:cs typeface="Times New Roman" panose="02020603050405020304" pitchFamily="18" charset="0"/>
              </a:rPr>
            </a:br>
            <a:br>
              <a:rPr lang="en-GB" sz="1800">
                <a:effectLst/>
                <a:latin typeface="Calibri" panose="020F0502020204030204" pitchFamily="34" charset="0"/>
                <a:ea typeface="DengXian" panose="02010600030101010101" pitchFamily="2" charset="-122"/>
                <a:cs typeface="Times New Roman" panose="02020603050405020304" pitchFamily="18" charset="0"/>
              </a:rPr>
            </a:br>
            <a:endParaRPr lang="en-GB" sz="1800"/>
          </a:p>
        </p:txBody>
      </p:sp>
      <p:sp>
        <p:nvSpPr>
          <p:cNvPr id="4" name="TextBox 3">
            <a:extLst>
              <a:ext uri="{FF2B5EF4-FFF2-40B4-BE49-F238E27FC236}">
                <a16:creationId xmlns:a16="http://schemas.microsoft.com/office/drawing/2014/main" id="{6F10BD77-69BC-5E14-73B4-064362DD66FD}"/>
              </a:ext>
            </a:extLst>
          </p:cNvPr>
          <p:cNvSpPr txBox="1"/>
          <p:nvPr/>
        </p:nvSpPr>
        <p:spPr>
          <a:xfrm>
            <a:off x="768743" y="388417"/>
            <a:ext cx="11029445" cy="1569660"/>
          </a:xfrm>
          <a:prstGeom prst="rect">
            <a:avLst/>
          </a:prstGeom>
          <a:noFill/>
        </p:spPr>
        <p:txBody>
          <a:bodyPr wrap="square">
            <a:spAutoFit/>
          </a:bodyPr>
          <a:lstStyle/>
          <a:p>
            <a:r>
              <a:rPr lang="en-GB" sz="2400" b="1" i="0" dirty="0">
                <a:solidFill>
                  <a:srgbClr val="222222"/>
                </a:solidFill>
                <a:effectLst/>
                <a:latin typeface="Calibri" panose="020F0502020204030204" pitchFamily="34" charset="0"/>
                <a:cs typeface="Calibri" panose="020F0502020204030204" pitchFamily="34" charset="0"/>
              </a:rPr>
              <a:t>What soft skills are required to work in HR? </a:t>
            </a:r>
            <a:r>
              <a:rPr lang="en-GB" sz="2400" b="1" i="0" dirty="0">
                <a:effectLst/>
                <a:latin typeface="Calibri" panose="020F0502020204030204" pitchFamily="34" charset="0"/>
                <a:cs typeface="Calibri" panose="020F0502020204030204" pitchFamily="34" charset="0"/>
              </a:rPr>
              <a:t> </a:t>
            </a:r>
            <a:r>
              <a:rPr lang="en-GB" sz="1400" b="0" i="0" dirty="0">
                <a:effectLst/>
                <a:latin typeface="Calibri" panose="020F0502020204030204" pitchFamily="34" charset="0"/>
                <a:cs typeface="Calibri" panose="020F0502020204030204" pitchFamily="34" charset="0"/>
              </a:rPr>
              <a:t>(Mason, 2020).</a:t>
            </a:r>
          </a:p>
          <a:p>
            <a:endParaRPr lang="en-GB" sz="2400" dirty="0">
              <a:latin typeface="Calibri" panose="020F0502020204030204" pitchFamily="34" charset="0"/>
              <a:cs typeface="Calibri" panose="020F0502020204030204" pitchFamily="34" charset="0"/>
            </a:endParaRPr>
          </a:p>
          <a:p>
            <a:pPr marL="342900" indent="-342900">
              <a:buFont typeface="Wingdings" panose="05000000000000000000" pitchFamily="2" charset="2"/>
              <a:buChar char="§"/>
            </a:pPr>
            <a:endParaRPr lang="en-GB" sz="2400" dirty="0">
              <a:solidFill>
                <a:srgbClr val="343433"/>
              </a:solidFill>
              <a:latin typeface="Arial" panose="020B0604020202020204" pitchFamily="34" charset="0"/>
              <a:cs typeface="Arial" panose="020B0604020202020204" pitchFamily="34" charset="0"/>
            </a:endParaRPr>
          </a:p>
          <a:p>
            <a:pPr marL="342900" indent="-342900" algn="l">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18D4F31-810B-EF4B-AE4F-39C22BC924C9}"/>
              </a:ext>
            </a:extLst>
          </p:cNvPr>
          <p:cNvSpPr txBox="1"/>
          <p:nvPr/>
        </p:nvSpPr>
        <p:spPr>
          <a:xfrm>
            <a:off x="1028427" y="1300334"/>
            <a:ext cx="10135145" cy="4832092"/>
          </a:xfrm>
          <a:prstGeom prst="rect">
            <a:avLst/>
          </a:prstGeom>
          <a:noFill/>
        </p:spPr>
        <p:txBody>
          <a:bodyPr wrap="square">
            <a:spAutoFit/>
          </a:bodyPr>
          <a:lstStyle/>
          <a:p>
            <a:pPr>
              <a:lnSpc>
                <a:spcPct val="107000"/>
              </a:lnSpc>
              <a:spcAft>
                <a:spcPts val="800"/>
              </a:spcAft>
            </a:pPr>
            <a:r>
              <a:rPr lang="en-GB" sz="2400" kern="1200" dirty="0">
                <a:solidFill>
                  <a:srgbClr val="343433"/>
                </a:solidFill>
                <a:effectLst/>
                <a:latin typeface="Calibri" panose="020F0502020204030204" pitchFamily="34" charset="0"/>
                <a:ea typeface="DengXian" panose="02010600030101010101" pitchFamily="2" charset="-122"/>
                <a:cs typeface="Calibri" panose="020F0502020204030204" pitchFamily="34" charset="0"/>
              </a:rPr>
              <a:t>Understand and implement HR practices and legislation of the organization. </a:t>
            </a:r>
            <a:r>
              <a:rPr lang="en-GB" sz="2400" kern="1200" dirty="0">
                <a:solidFill>
                  <a:srgbClr val="484848"/>
                </a:solidFill>
                <a:effectLst/>
                <a:latin typeface="Calibri" panose="020F0502020204030204" pitchFamily="34" charset="0"/>
                <a:ea typeface="DengXian" panose="02010600030101010101" pitchFamily="2" charset="-122"/>
                <a:cs typeface="Calibri" panose="020F0502020204030204" pitchFamily="34" charset="0"/>
              </a:rPr>
              <a:t>According to the World Economic Forum’s report “The Future of Jobs,” 2020</a:t>
            </a:r>
            <a:r>
              <a:rPr lang="en-GB" sz="2400" kern="1200" dirty="0">
                <a:solidFill>
                  <a:srgbClr val="343433"/>
                </a:solidFill>
                <a:effectLst/>
                <a:latin typeface="Calibri" panose="020F0502020204030204" pitchFamily="34" charset="0"/>
                <a:ea typeface="DengXian" panose="02010600030101010101" pitchFamily="2" charset="-122"/>
                <a:cs typeface="Calibri" panose="020F0502020204030204" pitchFamily="34" charset="0"/>
              </a:rPr>
              <a:t>) </a:t>
            </a:r>
            <a:r>
              <a:rPr lang="en-GB" sz="1400" kern="1200" dirty="0">
                <a:solidFill>
                  <a:srgbClr val="343433"/>
                </a:solidFill>
                <a:effectLst/>
                <a:latin typeface="Calibri" panose="020F0502020204030204" pitchFamily="34" charset="0"/>
                <a:ea typeface="DengXian" panose="02010600030101010101" pitchFamily="2" charset="-122"/>
                <a:cs typeface="Calibri" panose="020F0502020204030204" pitchFamily="34" charset="0"/>
              </a:rPr>
              <a:t>(Nawa, </a:t>
            </a:r>
            <a:r>
              <a:rPr lang="en-GB" sz="1400" kern="1200" dirty="0" err="1">
                <a:solidFill>
                  <a:srgbClr val="343433"/>
                </a:solidFill>
                <a:effectLst/>
                <a:latin typeface="Calibri" panose="020F0502020204030204" pitchFamily="34" charset="0"/>
                <a:ea typeface="DengXian" panose="02010600030101010101" pitchFamily="2" charset="-122"/>
                <a:cs typeface="Calibri" panose="020F0502020204030204" pitchFamily="34" charset="0"/>
              </a:rPr>
              <a:t>n.d</a:t>
            </a:r>
            <a:r>
              <a:rPr lang="en-GB" sz="1400" kern="1200" dirty="0">
                <a:solidFill>
                  <a:srgbClr val="343433"/>
                </a:solidFill>
                <a:effectLst/>
                <a:latin typeface="Calibri" panose="020F0502020204030204" pitchFamily="34" charset="0"/>
                <a:ea typeface="DengXian" panose="02010600030101010101" pitchFamily="2" charset="-122"/>
                <a:cs typeface="Calibri" panose="020F0502020204030204" pitchFamily="34" charset="0"/>
              </a:rPr>
              <a:t>). </a:t>
            </a:r>
            <a:r>
              <a:rPr lang="en-GB" sz="2400" kern="1200" dirty="0">
                <a:solidFill>
                  <a:srgbClr val="343433"/>
                </a:solidFill>
                <a:effectLst/>
                <a:latin typeface="Calibri" panose="020F0502020204030204" pitchFamily="34" charset="0"/>
                <a:ea typeface="DengXian" panose="02010600030101010101" pitchFamily="2" charset="-122"/>
                <a:cs typeface="Calibri" panose="020F0502020204030204" pitchFamily="34" charset="0"/>
              </a:rPr>
              <a:t>Also, pose crucial transferable soft skills: </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tabLst>
                <a:tab pos="457200" algn="l"/>
              </a:tabLst>
            </a:pPr>
            <a:r>
              <a:rPr lang="en-GB" sz="2400" b="1" kern="1200" dirty="0">
                <a:solidFill>
                  <a:srgbClr val="343433"/>
                </a:solidFill>
                <a:effectLst/>
                <a:latin typeface="Calibri" panose="020F0502020204030204" pitchFamily="34" charset="0"/>
                <a:ea typeface="DengXian" panose="02010600030101010101" pitchFamily="2" charset="-122"/>
                <a:cs typeface="Calibri" panose="020F0502020204030204" pitchFamily="34" charset="0"/>
              </a:rPr>
              <a:t>Communication-</a:t>
            </a:r>
            <a:r>
              <a:rPr lang="en-GB" sz="2400" kern="1200" dirty="0">
                <a:solidFill>
                  <a:srgbClr val="343433"/>
                </a:solidFill>
                <a:effectLst/>
                <a:latin typeface="Calibri" panose="020F0502020204030204" pitchFamily="34" charset="0"/>
                <a:ea typeface="DengXian" panose="02010600030101010101" pitchFamily="2" charset="-122"/>
                <a:cs typeface="Calibri" panose="020F0502020204030204" pitchFamily="34" charset="0"/>
              </a:rPr>
              <a:t> resolve conflict, uphold company standards, and communicate clearly and effectively with colleagues.</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tabLst>
                <a:tab pos="457200" algn="l"/>
              </a:tabLst>
            </a:pPr>
            <a:r>
              <a:rPr lang="en-GB" sz="2400" b="1" kern="1200" dirty="0">
                <a:solidFill>
                  <a:srgbClr val="343433"/>
                </a:solidFill>
                <a:effectLst/>
                <a:latin typeface="Calibri" panose="020F0502020204030204" pitchFamily="34" charset="0"/>
                <a:ea typeface="DengXian" panose="02010600030101010101" pitchFamily="2" charset="-122"/>
                <a:cs typeface="Calibri" panose="020F0502020204030204" pitchFamily="34" charset="0"/>
              </a:rPr>
              <a:t>Leadership</a:t>
            </a:r>
            <a:r>
              <a:rPr lang="en-GB" sz="2400" kern="1200" dirty="0">
                <a:solidFill>
                  <a:srgbClr val="343433"/>
                </a:solidFill>
                <a:effectLst/>
                <a:latin typeface="Calibri" panose="020F0502020204030204" pitchFamily="34" charset="0"/>
                <a:ea typeface="DengXian" panose="02010600030101010101" pitchFamily="2" charset="-122"/>
                <a:cs typeface="Calibri" panose="020F0502020204030204" pitchFamily="34" charset="0"/>
              </a:rPr>
              <a:t> skills ability to take control and responsibility for own work and others, opportunities for promotions or pay rises</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tabLst>
                <a:tab pos="457200" algn="l"/>
              </a:tabLst>
            </a:pPr>
            <a:r>
              <a:rPr lang="en-GB" sz="2400" b="1" kern="1200" dirty="0">
                <a:solidFill>
                  <a:srgbClr val="343433"/>
                </a:solidFill>
                <a:effectLst/>
                <a:latin typeface="Calibri" panose="020F0502020204030204" pitchFamily="34" charset="0"/>
                <a:ea typeface="DengXian" panose="02010600030101010101" pitchFamily="2" charset="-122"/>
                <a:cs typeface="Calibri" panose="020F0502020204030204" pitchFamily="34" charset="0"/>
              </a:rPr>
              <a:t>Organisation</a:t>
            </a:r>
            <a:r>
              <a:rPr lang="en-GB" sz="2400" kern="1200" dirty="0">
                <a:solidFill>
                  <a:srgbClr val="343433"/>
                </a:solidFill>
                <a:effectLst/>
                <a:latin typeface="Calibri" panose="020F0502020204030204" pitchFamily="34" charset="0"/>
                <a:ea typeface="DengXian" panose="02010600030101010101" pitchFamily="2" charset="-122"/>
                <a:cs typeface="Calibri" panose="020F0502020204030204" pitchFamily="34" charset="0"/>
              </a:rPr>
              <a:t>- training and development, organising company events. organisational skills help busy HR teams stay productive </a:t>
            </a:r>
            <a:r>
              <a:rPr lang="en-GB" sz="1400" kern="12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(Mason, 2020).</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kern="1200" dirty="0">
                <a:solidFill>
                  <a:srgbClr val="484848"/>
                </a:solidFill>
                <a:effectLst/>
                <a:latin typeface="Calibri" panose="020F0502020204030204" pitchFamily="34" charset="0"/>
                <a:ea typeface="DengXian" panose="02010600030101010101" pitchFamily="2" charset="-122"/>
                <a:cs typeface="Calibri" panose="020F0502020204030204" pitchFamily="34" charset="0"/>
              </a:rPr>
              <a:t>To improve- ask colleagues how strong or weak my certain skills are, get 360-degree feedback, and undergo an assessment process. </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4060513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5E363-30A1-D6CD-E763-520E3986AE38}"/>
              </a:ext>
            </a:extLst>
          </p:cNvPr>
          <p:cNvSpPr>
            <a:spLocks noGrp="1"/>
          </p:cNvSpPr>
          <p:nvPr>
            <p:ph type="title"/>
          </p:nvPr>
        </p:nvSpPr>
        <p:spPr>
          <a:xfrm>
            <a:off x="1371600" y="491656"/>
            <a:ext cx="9601200" cy="498944"/>
          </a:xfrm>
        </p:spPr>
        <p:txBody>
          <a:bodyPr>
            <a:normAutofit/>
          </a:bodyPr>
          <a:lstStyle/>
          <a:p>
            <a:r>
              <a:rPr lang="en-GB" sz="2800" b="1" dirty="0">
                <a:solidFill>
                  <a:schemeClr val="tx1"/>
                </a:solidFill>
                <a:latin typeface="Calibri" panose="020F0502020204030204" pitchFamily="34" charset="0"/>
                <a:ea typeface="DengXian" panose="02010600030101010101" pitchFamily="2" charset="-122"/>
                <a:cs typeface="Calibri" panose="020F0502020204030204" pitchFamily="34" charset="0"/>
              </a:rPr>
              <a:t>P</a:t>
            </a:r>
            <a:r>
              <a:rPr lang="en-GB" sz="2800" b="1" dirty="0">
                <a:latin typeface="Calibri" panose="020F0502020204030204" pitchFamily="34" charset="0"/>
                <a:cs typeface="Calibri" panose="020F0502020204030204" pitchFamily="34" charset="0"/>
              </a:rPr>
              <a:t>ersonal skills audit</a:t>
            </a:r>
            <a:r>
              <a:rPr kumimoji="0" lang="en-GB" altLang="en-US" sz="2800" b="1"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 –</a:t>
            </a:r>
            <a:r>
              <a:rPr lang="en-GB" altLang="en-US" sz="2800" b="1" dirty="0">
                <a:solidFill>
                  <a:schemeClr val="tx1"/>
                </a:solidFill>
                <a:latin typeface="Calibri" panose="020F0502020204030204" pitchFamily="34" charset="0"/>
                <a:ea typeface="DengXian" panose="02010600030101010101" pitchFamily="2" charset="-122"/>
                <a:cs typeface="Calibri" panose="020F0502020204030204" pitchFamily="34" charset="0"/>
              </a:rPr>
              <a:t> </a:t>
            </a:r>
            <a:r>
              <a:rPr kumimoji="0" lang="en-GB" altLang="en-US" sz="2800" b="1"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Calibri" panose="020F0502020204030204" pitchFamily="34" charset="0"/>
              </a:rPr>
              <a:t>SWOT Analyse</a:t>
            </a:r>
            <a:endParaRPr lang="en-GB" sz="28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D4ED15F-5C80-5CC5-CEB5-D7C25E06AE8E}"/>
              </a:ext>
            </a:extLst>
          </p:cNvPr>
          <p:cNvSpPr>
            <a:spLocks noGrp="1"/>
          </p:cNvSpPr>
          <p:nvPr>
            <p:ph idx="1"/>
          </p:nvPr>
        </p:nvSpPr>
        <p:spPr>
          <a:xfrm>
            <a:off x="1280160" y="1359673"/>
            <a:ext cx="9692640" cy="4929809"/>
          </a:xfrm>
        </p:spPr>
        <p:txBody>
          <a:bodyPr>
            <a:normAutofit fontScale="70000" lnSpcReduction="20000"/>
          </a:bodyPr>
          <a:lstStyle/>
          <a:p>
            <a:pPr marL="342900" lvl="0" indent="-342900">
              <a:lnSpc>
                <a:spcPct val="110000"/>
              </a:lnSpc>
              <a:spcAft>
                <a:spcPts val="200"/>
              </a:spcAft>
              <a:buFont typeface="Franklin Gothic Book" panose="020B0503020102020204" pitchFamily="34" charset="0"/>
              <a:buChar char="■"/>
              <a:tabLst>
                <a:tab pos="457200" algn="l"/>
              </a:tabLst>
            </a:pPr>
            <a:r>
              <a:rPr lang="en-GB" sz="3100" kern="1200" dirty="0">
                <a:solidFill>
                  <a:schemeClr val="tx1"/>
                </a:solidFill>
                <a:effectLst/>
                <a:latin typeface="Calibri" panose="020F0502020204030204" pitchFamily="34" charset="0"/>
                <a:ea typeface="DengXian" panose="02010600030101010101" pitchFamily="2" charset="-122"/>
                <a:cs typeface="Calibri" panose="020F0502020204030204" pitchFamily="34" charset="0"/>
              </a:rPr>
              <a:t>Strength- team worker, good communication skills, able to follow instructions, work independently, loyal &amp; sincere to the job.</a:t>
            </a:r>
            <a:endParaRPr lang="en-GB" sz="31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10000"/>
              </a:lnSpc>
              <a:spcAft>
                <a:spcPts val="800"/>
              </a:spcAft>
              <a:buFont typeface="Franklin Gothic Book" panose="020B0503020102020204" pitchFamily="34" charset="0"/>
              <a:buChar char="■"/>
              <a:tabLst>
                <a:tab pos="457200" algn="l"/>
              </a:tabLst>
            </a:pPr>
            <a:r>
              <a:rPr lang="en-GB" sz="3100" kern="1200" dirty="0">
                <a:solidFill>
                  <a:schemeClr val="tx1"/>
                </a:solidFill>
                <a:effectLst/>
                <a:latin typeface="Calibri" panose="020F0502020204030204" pitchFamily="34" charset="0"/>
                <a:ea typeface="DengXian" panose="02010600030101010101" pitchFamily="2" charset="-122"/>
                <a:cs typeface="Calibri" panose="020F0502020204030204" pitchFamily="34" charset="0"/>
              </a:rPr>
              <a:t>Weakness- lack of research skills. Slow on writing and IT skills, weak in negotiation, too quickly trust people, listening.</a:t>
            </a:r>
            <a:endParaRPr lang="en-GB" sz="31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10000"/>
              </a:lnSpc>
              <a:spcAft>
                <a:spcPts val="800"/>
              </a:spcAft>
              <a:buFont typeface="Franklin Gothic Book" panose="020B0503020102020204" pitchFamily="34" charset="0"/>
              <a:buChar char="■"/>
              <a:tabLst>
                <a:tab pos="457200" algn="l"/>
              </a:tabLst>
            </a:pPr>
            <a:r>
              <a:rPr lang="en-GB" sz="3100" kern="1200" dirty="0">
                <a:solidFill>
                  <a:schemeClr val="tx1"/>
                </a:solidFill>
                <a:effectLst/>
                <a:latin typeface="Calibri" panose="020F0502020204030204" pitchFamily="34" charset="0"/>
                <a:ea typeface="DengXian" panose="02010600030101010101" pitchFamily="2" charset="-122"/>
                <a:cs typeface="Calibri" panose="020F0502020204030204" pitchFamily="34" charset="0"/>
              </a:rPr>
              <a:t>Opportunity- opportunity to take partial partnership. Can carry on further studies. Securing long-term position</a:t>
            </a:r>
            <a:endParaRPr lang="en-GB" sz="31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10000"/>
              </a:lnSpc>
              <a:spcAft>
                <a:spcPts val="800"/>
              </a:spcAft>
              <a:buFont typeface="Franklin Gothic Book" panose="020B0503020102020204" pitchFamily="34" charset="0"/>
              <a:buChar char="■"/>
              <a:tabLst>
                <a:tab pos="457200" algn="l"/>
              </a:tabLst>
            </a:pPr>
            <a:r>
              <a:rPr lang="en-GB" sz="3100" kern="1200" dirty="0">
                <a:solidFill>
                  <a:schemeClr val="tx1"/>
                </a:solidFill>
                <a:effectLst/>
                <a:latin typeface="Calibri" panose="020F0502020204030204" pitchFamily="34" charset="0"/>
                <a:ea typeface="DengXian" panose="02010600030101010101" pitchFamily="2" charset="-122"/>
                <a:cs typeface="Calibri" panose="020F0502020204030204" pitchFamily="34" charset="0"/>
              </a:rPr>
              <a:t>Threats- give too much priority to commitment, overlook my well-being, Lack of experience, being favourable, weakness can become a threat.</a:t>
            </a:r>
            <a:endParaRPr lang="en-GB" sz="31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3100" kern="1200" dirty="0">
                <a:solidFill>
                  <a:schemeClr val="tx1"/>
                </a:solidFill>
                <a:effectLst/>
                <a:latin typeface="Calibri" panose="020F0502020204030204" pitchFamily="34" charset="0"/>
                <a:ea typeface="DengXian" panose="02010600030101010101" pitchFamily="2" charset="-122"/>
                <a:cs typeface="Calibri" panose="020F0502020204030204" pitchFamily="34" charset="0"/>
              </a:rPr>
              <a:t>Learning does not stop when you start work. Set Smart Goals to enhance and develop new skills.</a:t>
            </a:r>
            <a:endParaRPr lang="en-GB" sz="31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10000"/>
              </a:lnSpc>
              <a:buNone/>
            </a:pPr>
            <a:br>
              <a:rPr lang="en-GB" sz="2600" dirty="0">
                <a:latin typeface="Calibri" panose="020F0502020204030204" pitchFamily="34" charset="0"/>
                <a:cs typeface="Calibri" panose="020F0502020204030204" pitchFamily="34" charset="0"/>
              </a:rPr>
            </a:br>
            <a:endParaRPr lang="en-GB" sz="2600" dirty="0">
              <a:effectLst/>
              <a:latin typeface="Calibri" panose="020F0502020204030204" pitchFamily="34" charset="0"/>
              <a:cs typeface="Calibri" panose="020F0502020204030204" pitchFamily="34" charset="0"/>
            </a:endParaRPr>
          </a:p>
          <a:p>
            <a:endParaRPr lang="en-GB" dirty="0"/>
          </a:p>
          <a:p>
            <a:endParaRPr lang="en-GB" sz="2000" dirty="0">
              <a:effectLst/>
            </a:endParaRPr>
          </a:p>
          <a:p>
            <a:pPr marL="0" indent="0">
              <a:buNone/>
            </a:pP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744449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6171A-2CF6-FA5A-7BDA-8073C704B852}"/>
              </a:ext>
            </a:extLst>
          </p:cNvPr>
          <p:cNvSpPr>
            <a:spLocks noGrp="1"/>
          </p:cNvSpPr>
          <p:nvPr>
            <p:ph type="title"/>
          </p:nvPr>
        </p:nvSpPr>
        <p:spPr>
          <a:xfrm>
            <a:off x="1370937" y="361785"/>
            <a:ext cx="9283811" cy="942229"/>
          </a:xfrm>
        </p:spPr>
        <p:txBody>
          <a:bodyPr>
            <a:noAutofit/>
          </a:bodyPr>
          <a:lstStyle/>
          <a:p>
            <a:r>
              <a:rPr lang="en-GB" sz="3600" b="1" dirty="0">
                <a:latin typeface="Calibri" panose="020F0502020204030204" pitchFamily="34" charset="0"/>
                <a:cs typeface="Calibri" panose="020F0502020204030204" pitchFamily="34" charset="0"/>
              </a:rPr>
              <a:t>Smart Goals- Development and Training- </a:t>
            </a:r>
            <a:r>
              <a:rPr lang="en-GB" sz="2400" dirty="0">
                <a:latin typeface="Calibri" panose="020F0502020204030204" pitchFamily="34" charset="0"/>
                <a:cs typeface="Calibri" panose="020F0502020204030204" pitchFamily="34" charset="0"/>
              </a:rPr>
              <a:t>knowledge and skills can influence employee’s behaviours </a:t>
            </a:r>
            <a:br>
              <a:rPr lang="en-GB" sz="2400" b="1" dirty="0">
                <a:latin typeface="Calibri" panose="020F0502020204030204" pitchFamily="34" charset="0"/>
                <a:cs typeface="Calibri" panose="020F0502020204030204" pitchFamily="34" charset="0"/>
              </a:rPr>
            </a:br>
            <a:endParaRPr lang="en-GB" sz="24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E7BC1F3-15B2-3E42-6397-0ED8F4F7AA51}"/>
              </a:ext>
            </a:extLst>
          </p:cNvPr>
          <p:cNvSpPr>
            <a:spLocks noGrp="1"/>
          </p:cNvSpPr>
          <p:nvPr>
            <p:ph idx="1"/>
          </p:nvPr>
        </p:nvSpPr>
        <p:spPr>
          <a:xfrm>
            <a:off x="1240403" y="1749285"/>
            <a:ext cx="10169719" cy="4977517"/>
          </a:xfrm>
        </p:spPr>
        <p:txBody>
          <a:bodyPr>
            <a:normAutofit lnSpcReduction="10000"/>
          </a:bodyPr>
          <a:lstStyle/>
          <a:p>
            <a:pPr marL="342900" lvl="0" indent="-342900">
              <a:lnSpc>
                <a:spcPct val="93000"/>
              </a:lnSpc>
              <a:spcAft>
                <a:spcPts val="200"/>
              </a:spcAft>
              <a:buFont typeface="Franklin Gothic Book" panose="020B0503020102020204" pitchFamily="34" charset="0"/>
              <a:buChar char="■"/>
              <a:tabLst>
                <a:tab pos="457200" algn="l"/>
              </a:tabLst>
            </a:pPr>
            <a:r>
              <a:rPr lang="en-GB" sz="2600" kern="1200" dirty="0">
                <a:solidFill>
                  <a:srgbClr val="343433"/>
                </a:solidFill>
                <a:effectLst/>
                <a:latin typeface="Calibri" panose="020F0502020204030204" pitchFamily="34" charset="0"/>
                <a:ea typeface="DengXian" panose="02010600030101010101" pitchFamily="2" charset="-122"/>
                <a:cs typeface="Calibri" panose="020F0502020204030204" pitchFamily="34" charset="0"/>
              </a:rPr>
              <a:t>Prioritised the most essential training required.</a:t>
            </a:r>
            <a:endParaRPr lang="en-GB" sz="26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93000"/>
              </a:lnSpc>
              <a:spcBef>
                <a:spcPts val="1000"/>
              </a:spcBef>
              <a:spcAft>
                <a:spcPts val="200"/>
              </a:spcAft>
            </a:pPr>
            <a:r>
              <a:rPr lang="en-GB" sz="2600" kern="1200" dirty="0">
                <a:solidFill>
                  <a:srgbClr val="343433"/>
                </a:solidFill>
                <a:effectLst/>
                <a:latin typeface="Calibri" panose="020F0502020204030204" pitchFamily="34" charset="0"/>
                <a:ea typeface="DengXian" panose="02010600030101010101" pitchFamily="2" charset="-122"/>
                <a:cs typeface="Calibri" panose="020F0502020204030204" pitchFamily="34" charset="0"/>
              </a:rPr>
              <a:t>1. Required digital computer skills- In-house training of company catering IT software- 3/6 months, evaluate the achievement and training effectiveness.</a:t>
            </a:r>
            <a:endParaRPr lang="en-GB" sz="26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93000"/>
              </a:lnSpc>
              <a:spcBef>
                <a:spcPts val="1000"/>
              </a:spcBef>
              <a:spcAft>
                <a:spcPts val="200"/>
              </a:spcAft>
            </a:pPr>
            <a:r>
              <a:rPr lang="en-GB" sz="2600" kern="12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2. Negotiation- Observe leaders, </a:t>
            </a:r>
            <a:r>
              <a:rPr lang="en-GB" sz="2600" kern="1200" dirty="0">
                <a:solidFill>
                  <a:srgbClr val="343433"/>
                </a:solidFill>
                <a:effectLst/>
                <a:latin typeface="Calibri" panose="020F0502020204030204" pitchFamily="34" charset="0"/>
                <a:ea typeface="DengXian" panose="02010600030101010101" pitchFamily="2" charset="-122"/>
                <a:cs typeface="Calibri" panose="020F0502020204030204" pitchFamily="34" charset="0"/>
              </a:rPr>
              <a:t>Take part in public speaking masterclasses, Practise at home,</a:t>
            </a:r>
            <a:r>
              <a:rPr lang="en-GB" sz="2600" kern="18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 </a:t>
            </a:r>
            <a:r>
              <a:rPr lang="en-GB" sz="2600" kern="12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watch related videos- interpretation by entering a discussion with colleagues with complex topics </a:t>
            </a:r>
            <a:r>
              <a:rPr lang="en-GB" sz="2600" kern="18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(Mason, 2020).</a:t>
            </a:r>
            <a:endParaRPr lang="en-GB" sz="26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93000"/>
              </a:lnSpc>
              <a:spcBef>
                <a:spcPts val="1000"/>
              </a:spcBef>
              <a:spcAft>
                <a:spcPts val="200"/>
              </a:spcAft>
            </a:pPr>
            <a:r>
              <a:rPr lang="en-GB" sz="2600" kern="12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3. Writing/Typing skills-</a:t>
            </a:r>
            <a:r>
              <a:rPr lang="en-GB" sz="2600" kern="1200" dirty="0">
                <a:solidFill>
                  <a:srgbClr val="343433"/>
                </a:solidFill>
                <a:effectLst/>
                <a:latin typeface="Calibri" panose="020F0502020204030204" pitchFamily="34" charset="0"/>
                <a:ea typeface="DengXian" panose="02010600030101010101" pitchFamily="2" charset="-122"/>
                <a:cs typeface="Calibri" panose="020F0502020204030204" pitchFamily="34" charset="0"/>
              </a:rPr>
              <a:t> Improve posturing position, read, concentrate on the accuracy of the words, and get familiar with the keyboard. Write slow, take notes, and practise continuously until reached a satisfactory level.</a:t>
            </a:r>
            <a:endParaRPr lang="en-GB" sz="26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510184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4C92D-EBB1-9DDC-96F7-60F154215047}"/>
              </a:ext>
            </a:extLst>
          </p:cNvPr>
          <p:cNvSpPr>
            <a:spLocks noGrp="1"/>
          </p:cNvSpPr>
          <p:nvPr>
            <p:ph type="title"/>
          </p:nvPr>
        </p:nvSpPr>
        <p:spPr>
          <a:xfrm>
            <a:off x="1371600" y="359796"/>
            <a:ext cx="9227489" cy="753387"/>
          </a:xfrm>
        </p:spPr>
        <p:txBody>
          <a:bodyPr>
            <a:normAutofit fontScale="90000"/>
          </a:bodyPr>
          <a:lstStyle/>
          <a:p>
            <a:r>
              <a:rPr lang="en-GB" sz="3600" b="1" dirty="0">
                <a:latin typeface="Calibri" panose="020F0502020204030204" pitchFamily="34" charset="0"/>
                <a:cs typeface="Calibri" panose="020F0502020204030204" pitchFamily="34" charset="0"/>
              </a:rPr>
              <a:t>Benefits of developing and training employees</a:t>
            </a:r>
            <a:r>
              <a:rPr lang="en-GB" sz="3600" b="1" i="0" dirty="0">
                <a:solidFill>
                  <a:srgbClr val="53565A"/>
                </a:solidFill>
                <a:effectLst/>
                <a:latin typeface="Calibri" panose="020F0502020204030204" pitchFamily="34" charset="0"/>
                <a:cs typeface="Calibri" panose="020F0502020204030204" pitchFamily="34" charset="0"/>
              </a:rPr>
              <a:t> </a:t>
            </a:r>
            <a:br>
              <a:rPr lang="en-GB" sz="4400"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DA3F0A2-8A40-459C-929F-A610990F5C8F}"/>
              </a:ext>
            </a:extLst>
          </p:cNvPr>
          <p:cNvSpPr>
            <a:spLocks noGrp="1"/>
          </p:cNvSpPr>
          <p:nvPr>
            <p:ph sz="half" idx="1"/>
          </p:nvPr>
        </p:nvSpPr>
        <p:spPr>
          <a:xfrm>
            <a:off x="1371600" y="1725435"/>
            <a:ext cx="4724400" cy="4452068"/>
          </a:xfrm>
        </p:spPr>
        <p:txBody>
          <a:bodyPr>
            <a:normAutofit fontScale="92500" lnSpcReduction="10000"/>
          </a:bodyPr>
          <a:lstStyle/>
          <a:p>
            <a:pPr marL="0" indent="0">
              <a:buNone/>
            </a:pPr>
            <a:r>
              <a:rPr lang="en-GB" sz="2600" b="1" dirty="0">
                <a:latin typeface="Calibri" panose="020F0502020204030204" pitchFamily="34" charset="0"/>
                <a:cs typeface="Calibri" panose="020F0502020204030204" pitchFamily="34" charset="0"/>
              </a:rPr>
              <a:t>Disadvantages</a:t>
            </a:r>
          </a:p>
          <a:p>
            <a:r>
              <a:rPr lang="en-GB" sz="2200" dirty="0">
                <a:latin typeface="Calibri" panose="020F0502020204030204" pitchFamily="34" charset="0"/>
                <a:cs typeface="Calibri" panose="020F0502020204030204" pitchFamily="34" charset="0"/>
              </a:rPr>
              <a:t>Can take a long time</a:t>
            </a:r>
          </a:p>
          <a:p>
            <a:r>
              <a:rPr lang="en-GB" sz="2200" dirty="0">
                <a:latin typeface="Calibri" panose="020F0502020204030204" pitchFamily="34" charset="0"/>
                <a:cs typeface="Calibri" panose="020F0502020204030204" pitchFamily="34" charset="0"/>
              </a:rPr>
              <a:t>Costly</a:t>
            </a:r>
          </a:p>
          <a:p>
            <a:r>
              <a:rPr lang="en-GB" sz="2200" dirty="0">
                <a:latin typeface="Calibri" panose="020F0502020204030204" pitchFamily="34" charset="0"/>
                <a:cs typeface="Calibri" panose="020F0502020204030204" pitchFamily="34" charset="0"/>
              </a:rPr>
              <a:t>Training worth the cost but low Budget</a:t>
            </a:r>
          </a:p>
          <a:p>
            <a:r>
              <a:rPr lang="en-GB" sz="2200" dirty="0">
                <a:latin typeface="Calibri" panose="020F0502020204030204" pitchFamily="34" charset="0"/>
                <a:cs typeface="Calibri" panose="020F0502020204030204" pitchFamily="34" charset="0"/>
              </a:rPr>
              <a:t>Short-day training still loss day of business</a:t>
            </a:r>
          </a:p>
          <a:p>
            <a:r>
              <a:rPr lang="en-GB" sz="2200" dirty="0">
                <a:latin typeface="Calibri" panose="020F0502020204030204" pitchFamily="34" charset="0"/>
                <a:cs typeface="Calibri" panose="020F0502020204030204" pitchFamily="34" charset="0"/>
              </a:rPr>
              <a:t>Expectation of a pay rise </a:t>
            </a:r>
          </a:p>
          <a:p>
            <a:r>
              <a:rPr lang="en-GB" sz="2200" dirty="0">
                <a:latin typeface="Calibri" panose="020F0502020204030204" pitchFamily="34" charset="0"/>
                <a:cs typeface="Calibri" panose="020F0502020204030204" pitchFamily="34" charset="0"/>
              </a:rPr>
              <a:t>Fall behind productivity</a:t>
            </a:r>
          </a:p>
          <a:p>
            <a:r>
              <a:rPr lang="en-GB" sz="2200" dirty="0">
                <a:latin typeface="Calibri" panose="020F0502020204030204" pitchFamily="34" charset="0"/>
                <a:cs typeface="Calibri" panose="020F0502020204030204" pitchFamily="34" charset="0"/>
              </a:rPr>
              <a:t>Chance of not achieving desired results</a:t>
            </a:r>
          </a:p>
          <a:p>
            <a:r>
              <a:rPr lang="en-GB" sz="2200" dirty="0">
                <a:latin typeface="Calibri" panose="020F0502020204030204" pitchFamily="34" charset="0"/>
                <a:cs typeface="Calibri" panose="020F0502020204030204" pitchFamily="34" charset="0"/>
              </a:rPr>
              <a:t>Employee leaving after training</a:t>
            </a:r>
          </a:p>
          <a:p>
            <a:endParaRPr lang="en-GB" dirty="0"/>
          </a:p>
        </p:txBody>
      </p:sp>
      <p:sp>
        <p:nvSpPr>
          <p:cNvPr id="4" name="Content Placeholder 3">
            <a:extLst>
              <a:ext uri="{FF2B5EF4-FFF2-40B4-BE49-F238E27FC236}">
                <a16:creationId xmlns:a16="http://schemas.microsoft.com/office/drawing/2014/main" id="{DF6CEBF5-5087-FC18-EEF6-9B78FBD955C5}"/>
              </a:ext>
            </a:extLst>
          </p:cNvPr>
          <p:cNvSpPr>
            <a:spLocks noGrp="1"/>
          </p:cNvSpPr>
          <p:nvPr>
            <p:ph sz="half" idx="2"/>
          </p:nvPr>
        </p:nvSpPr>
        <p:spPr>
          <a:xfrm>
            <a:off x="6447182" y="1725435"/>
            <a:ext cx="4850295" cy="4452068"/>
          </a:xfrm>
        </p:spPr>
        <p:txBody>
          <a:bodyPr>
            <a:normAutofit fontScale="92500" lnSpcReduction="10000"/>
          </a:bodyPr>
          <a:lstStyle/>
          <a:p>
            <a:pPr marL="0" indent="0">
              <a:buNone/>
            </a:pPr>
            <a:r>
              <a:rPr lang="en-GB" sz="2600" b="1" dirty="0">
                <a:latin typeface="Calibri" panose="020F0502020204030204" pitchFamily="34" charset="0"/>
                <a:cs typeface="Calibri" panose="020F0502020204030204" pitchFamily="34" charset="0"/>
              </a:rPr>
              <a:t>Advantages</a:t>
            </a:r>
          </a:p>
          <a:p>
            <a:r>
              <a:rPr lang="en-GB" sz="2200" dirty="0">
                <a:latin typeface="Calibri" panose="020F0502020204030204" pitchFamily="34" charset="0"/>
                <a:cs typeface="Calibri" panose="020F0502020204030204" pitchFamily="34" charset="0"/>
              </a:rPr>
              <a:t>Train on the job</a:t>
            </a:r>
          </a:p>
          <a:p>
            <a:r>
              <a:rPr lang="en-GB" sz="2200" dirty="0">
                <a:latin typeface="Calibri" panose="020F0502020204030204" pitchFamily="34" charset="0"/>
                <a:cs typeface="Calibri" panose="020F0502020204030204" pitchFamily="34" charset="0"/>
              </a:rPr>
              <a:t>Less costly in-house training</a:t>
            </a:r>
          </a:p>
          <a:p>
            <a:r>
              <a:rPr lang="en-GB" sz="2200" b="0" i="0" dirty="0">
                <a:solidFill>
                  <a:srgbClr val="343A40"/>
                </a:solidFill>
                <a:effectLst/>
                <a:latin typeface="Calibri" panose="020F0502020204030204" pitchFamily="34" charset="0"/>
                <a:cs typeface="Calibri" panose="020F0502020204030204" pitchFamily="34" charset="0"/>
              </a:rPr>
              <a:t>A better </a:t>
            </a:r>
            <a:r>
              <a:rPr lang="en-GB" sz="2200" dirty="0">
                <a:solidFill>
                  <a:srgbClr val="343A40"/>
                </a:solidFill>
                <a:latin typeface="Calibri" panose="020F0502020204030204" pitchFamily="34" charset="0"/>
                <a:cs typeface="Calibri" panose="020F0502020204030204" pitchFamily="34" charset="0"/>
              </a:rPr>
              <a:t>understanding </a:t>
            </a:r>
            <a:r>
              <a:rPr lang="en-GB" sz="2200" b="0" i="0" dirty="0">
                <a:solidFill>
                  <a:srgbClr val="343A40"/>
                </a:solidFill>
                <a:effectLst/>
                <a:latin typeface="Calibri" panose="020F0502020204030204" pitchFamily="34" charset="0"/>
                <a:cs typeface="Calibri" panose="020F0502020204030204" pitchFamily="34" charset="0"/>
              </a:rPr>
              <a:t>of services/products</a:t>
            </a:r>
          </a:p>
          <a:p>
            <a:r>
              <a:rPr lang="en-GB" sz="2200" dirty="0">
                <a:latin typeface="Calibri" panose="020F0502020204030204" pitchFamily="34" charset="0"/>
                <a:cs typeface="Calibri" panose="020F0502020204030204" pitchFamily="34" charset="0"/>
              </a:rPr>
              <a:t>Work independently- (free up leaders)</a:t>
            </a:r>
          </a:p>
          <a:p>
            <a:r>
              <a:rPr lang="en-GB" sz="2200" dirty="0">
                <a:latin typeface="Calibri" panose="020F0502020204030204" pitchFamily="34" charset="0"/>
                <a:cs typeface="Calibri" panose="020F0502020204030204" pitchFamily="34" charset="0"/>
              </a:rPr>
              <a:t>Increase productivity</a:t>
            </a:r>
          </a:p>
          <a:p>
            <a:r>
              <a:rPr lang="en-GB" sz="2200" dirty="0">
                <a:latin typeface="Calibri" panose="020F0502020204030204" pitchFamily="34" charset="0"/>
                <a:cs typeface="Calibri" panose="020F0502020204030204" pitchFamily="34" charset="0"/>
              </a:rPr>
              <a:t>Encourages team-building</a:t>
            </a:r>
          </a:p>
          <a:p>
            <a:r>
              <a:rPr lang="en-GB" sz="2200" dirty="0">
                <a:latin typeface="Calibri" panose="020F0502020204030204" pitchFamily="34" charset="0"/>
                <a:cs typeface="Calibri" panose="020F0502020204030204" pitchFamily="34" charset="0"/>
              </a:rPr>
              <a:t>Increase employee retention</a:t>
            </a:r>
          </a:p>
          <a:p>
            <a:r>
              <a:rPr lang="en-GB" sz="2200" dirty="0">
                <a:latin typeface="Calibri" panose="020F0502020204030204" pitchFamily="34" charset="0"/>
                <a:cs typeface="Calibri" panose="020F0502020204030204" pitchFamily="34" charset="0"/>
              </a:rPr>
              <a:t>More engaged staff</a:t>
            </a:r>
          </a:p>
          <a:p>
            <a:r>
              <a:rPr lang="en-GB" sz="2200" dirty="0">
                <a:latin typeface="Calibri" panose="020F0502020204030204" pitchFamily="34" charset="0"/>
                <a:cs typeface="Calibri" panose="020F0502020204030204" pitchFamily="34" charset="0"/>
              </a:rPr>
              <a:t>Strengthen loyalty and job satisfaction</a:t>
            </a:r>
          </a:p>
          <a:p>
            <a:endParaRPr lang="en-GB" dirty="0"/>
          </a:p>
          <a:p>
            <a:endParaRPr lang="en-GB" dirty="0"/>
          </a:p>
        </p:txBody>
      </p:sp>
    </p:spTree>
    <p:extLst>
      <p:ext uri="{BB962C8B-B14F-4D97-AF65-F5344CB8AC3E}">
        <p14:creationId xmlns:p14="http://schemas.microsoft.com/office/powerpoint/2010/main" val="738723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15354" y="2720189"/>
            <a:ext cx="6621165" cy="4822853"/>
          </a:xfrm>
        </p:spPr>
        <p:txBody>
          <a:bodyPr rtlCol="0"/>
          <a:lstStyle/>
          <a:p>
            <a:pPr algn="l">
              <a:lnSpc>
                <a:spcPct val="107000"/>
              </a:lnSpc>
              <a:spcAft>
                <a:spcPts val="800"/>
              </a:spcAft>
            </a:pPr>
            <a:r>
              <a:rPr lang="en-GB" sz="2400" cap="none" dirty="0">
                <a:latin typeface="Calibri" panose="020F0502020204030204" pitchFamily="34" charset="0"/>
                <a:ea typeface="DengXian"/>
                <a:cs typeface="Calibri" panose="020F0502020204030204" pitchFamily="34" charset="0"/>
              </a:rPr>
              <a:t>A</a:t>
            </a:r>
            <a:r>
              <a:rPr lang="en-GB" sz="2400" cap="none" dirty="0">
                <a:effectLst/>
                <a:latin typeface="Calibri" panose="020F0502020204030204" pitchFamily="34" charset="0"/>
                <a:ea typeface="DengXian"/>
                <a:cs typeface="Calibri" panose="020F0502020204030204" pitchFamily="34" charset="0"/>
              </a:rPr>
              <a:t>bility + Motivation + Opportunity to perform. The formula provides the basis for developing </a:t>
            </a:r>
            <a:r>
              <a:rPr lang="en-GB" sz="2400" cap="none" dirty="0">
                <a:latin typeface="Calibri" panose="020F0502020204030204" pitchFamily="34" charset="0"/>
                <a:ea typeface="DengXian"/>
                <a:cs typeface="Calibri" panose="020F0502020204030204" pitchFamily="34" charset="0"/>
              </a:rPr>
              <a:t>HR</a:t>
            </a:r>
            <a:r>
              <a:rPr lang="en-GB" sz="2400" cap="none" dirty="0">
                <a:effectLst/>
                <a:latin typeface="Calibri" panose="020F0502020204030204" pitchFamily="34" charset="0"/>
                <a:ea typeface="DengXian"/>
                <a:cs typeface="Calibri" panose="020F0502020204030204" pitchFamily="34" charset="0"/>
              </a:rPr>
              <a:t> systems that attend to employees’ interests, their skill requirements, motivations and the quality of their job </a:t>
            </a:r>
            <a:r>
              <a:rPr lang="en-GB" sz="1600" dirty="0">
                <a:effectLst/>
                <a:latin typeface="Abadi" panose="020B0604020104020204" pitchFamily="34" charset="0"/>
                <a:ea typeface="Times New Roman" panose="02020603050405020304" pitchFamily="18" charset="0"/>
              </a:rPr>
              <a:t>(</a:t>
            </a:r>
            <a:r>
              <a:rPr lang="en-GB" sz="1800" cap="none" dirty="0">
                <a:effectLst/>
                <a:latin typeface="Calibri" panose="020F0502020204030204" pitchFamily="34" charset="0"/>
                <a:ea typeface="DengXian"/>
                <a:cs typeface="Calibri" panose="020F0502020204030204" pitchFamily="34" charset="0"/>
              </a:rPr>
              <a:t>Armstrong</a:t>
            </a:r>
            <a:r>
              <a:rPr lang="en-GB" sz="1800" dirty="0">
                <a:effectLst/>
                <a:latin typeface="Abadi" panose="020B0604020104020204" pitchFamily="34" charset="0"/>
                <a:ea typeface="Times New Roman" panose="02020603050405020304" pitchFamily="18" charset="0"/>
              </a:rPr>
              <a:t>, 2020</a:t>
            </a:r>
            <a:r>
              <a:rPr lang="en-GB" sz="1600" dirty="0">
                <a:effectLst/>
                <a:latin typeface="Abadi" panose="020B0604020104020204" pitchFamily="34" charset="0"/>
                <a:ea typeface="Times New Roman" panose="02020603050405020304" pitchFamily="18" charset="0"/>
              </a:rPr>
              <a:t>)</a:t>
            </a:r>
            <a:r>
              <a:rPr lang="en-GB" sz="1600" cap="none" dirty="0">
                <a:effectLst/>
                <a:latin typeface="Calibri" panose="020F0502020204030204" pitchFamily="34" charset="0"/>
                <a:ea typeface="DengXian"/>
                <a:cs typeface="Calibri" panose="020F0502020204030204" pitchFamily="34" charset="0"/>
              </a:rPr>
              <a:t>. </a:t>
            </a:r>
            <a:br>
              <a:rPr lang="en-GB" sz="1600" cap="none" dirty="0">
                <a:effectLst/>
                <a:latin typeface="Calibri" panose="020F0502020204030204" pitchFamily="34" charset="0"/>
                <a:ea typeface="DengXian"/>
                <a:cs typeface="Calibri" panose="020F0502020204030204" pitchFamily="34" charset="0"/>
              </a:rPr>
            </a:br>
            <a:br>
              <a:rPr lang="en-GB" sz="1600" cap="none" dirty="0">
                <a:effectLst/>
                <a:latin typeface="Calibri" panose="020F0502020204030204" pitchFamily="34" charset="0"/>
                <a:ea typeface="DengXian"/>
                <a:cs typeface="Calibri" panose="020F0502020204030204" pitchFamily="34" charset="0"/>
              </a:rPr>
            </a:br>
            <a:r>
              <a:rPr lang="en-GB" sz="2400" cap="none" dirty="0">
                <a:solidFill>
                  <a:schemeClr val="tx1"/>
                </a:solidFill>
                <a:latin typeface="Calibri" panose="020F0502020204030204" pitchFamily="34" charset="0"/>
                <a:ea typeface="DengXian" panose="02010600030101010101" pitchFamily="2" charset="-122"/>
                <a:cs typeface="Calibri" panose="020F0502020204030204" pitchFamily="34" charset="0"/>
              </a:rPr>
              <a:t>W</a:t>
            </a:r>
            <a:r>
              <a:rPr lang="en-GB" sz="2400" kern="1200" cap="none" dirty="0">
                <a:solidFill>
                  <a:schemeClr val="tx1"/>
                </a:solidFill>
                <a:effectLst/>
                <a:latin typeface="Calibri" panose="020F0502020204030204" pitchFamily="34" charset="0"/>
                <a:ea typeface="DengXian" panose="02010600030101010101" pitchFamily="2" charset="-122"/>
                <a:cs typeface="Calibri" panose="020F0502020204030204" pitchFamily="34" charset="0"/>
              </a:rPr>
              <a:t>hen employees are treated with respect and valued and given the necessary attention to their needs, people work better and become an asset to the company. </a:t>
            </a:r>
            <a:r>
              <a:rPr lang="en-GB" sz="2400" cap="none" dirty="0">
                <a:solidFill>
                  <a:schemeClr val="tx1"/>
                </a:solidFill>
                <a:latin typeface="Calibri" panose="020F0502020204030204" pitchFamily="34" charset="0"/>
                <a:ea typeface="DengXian" panose="02010600030101010101" pitchFamily="2" charset="-122"/>
                <a:cs typeface="Calibri" panose="020F0502020204030204" pitchFamily="34" charset="0"/>
              </a:rPr>
              <a:t>A </a:t>
            </a:r>
            <a:r>
              <a:rPr lang="en-GB" sz="2400" kern="1200" cap="none" dirty="0">
                <a:solidFill>
                  <a:schemeClr val="tx1"/>
                </a:solidFill>
                <a:effectLst/>
                <a:latin typeface="Calibri" panose="020F0502020204030204" pitchFamily="34" charset="0"/>
                <a:ea typeface="DengXian" panose="02010600030101010101" pitchFamily="2" charset="-122"/>
                <a:cs typeface="Calibri" panose="020F0502020204030204" pitchFamily="34" charset="0"/>
              </a:rPr>
              <a:t>positive attitude and appraisal plan (rewards/ promotion/training) help to achieve desired organizational goals.</a:t>
            </a:r>
            <a:br>
              <a:rPr lang="en-GB" sz="2400" cap="none"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br>
            <a:r>
              <a:rPr lang="en-GB" sz="2400" dirty="0">
                <a:effectLst/>
                <a:latin typeface="Calibri" panose="020F0502020204030204" pitchFamily="34" charset="0"/>
                <a:ea typeface="DengXian" panose="02010600030101010101" pitchFamily="2" charset="-122"/>
                <a:cs typeface="Times New Roman" panose="02020603050405020304" pitchFamily="18" charset="0"/>
              </a:rPr>
              <a:t> </a:t>
            </a:r>
            <a:br>
              <a:rPr lang="en-GB" sz="2400" dirty="0">
                <a:effectLst/>
                <a:latin typeface="Calibri" panose="020F0502020204030204" pitchFamily="34" charset="0"/>
                <a:ea typeface="DengXian" panose="02010600030101010101" pitchFamily="2" charset="-122"/>
                <a:cs typeface="Times New Roman" panose="02020603050405020304" pitchFamily="18" charset="0"/>
              </a:rPr>
            </a:br>
            <a:br>
              <a:rPr lang="en-GB" sz="1600" dirty="0">
                <a:effectLst/>
                <a:latin typeface="Abadi" panose="020B0604020104020204" pitchFamily="34" charset="0"/>
                <a:ea typeface="Times New Roman" panose="02020603050405020304" pitchFamily="18" charset="0"/>
              </a:rPr>
            </a:br>
            <a:br>
              <a:rPr lang="en-GB" sz="1600" cap="none" dirty="0">
                <a:effectLst/>
                <a:latin typeface="Calibri" panose="020F0502020204030204" pitchFamily="34" charset="0"/>
                <a:ea typeface="DengXian"/>
                <a:cs typeface="Calibri" panose="020F0502020204030204" pitchFamily="34" charset="0"/>
              </a:rPr>
            </a:br>
            <a:br>
              <a:rPr lang="en-GB" sz="1600" cap="none" dirty="0">
                <a:effectLst/>
                <a:latin typeface="Calibri" panose="020F0502020204030204" pitchFamily="34" charset="0"/>
                <a:ea typeface="DengXian" panose="02010600030101010101" pitchFamily="2" charset="-122"/>
                <a:cs typeface="Calibri" panose="020F0502020204030204" pitchFamily="34" charset="0"/>
              </a:rPr>
            </a:br>
            <a:br>
              <a:rPr lang="en-GB" sz="1800" dirty="0">
                <a:effectLst/>
                <a:latin typeface="Calibri" panose="020F0502020204030204" pitchFamily="34" charset="0"/>
                <a:ea typeface="DengXian" panose="02010600030101010101" pitchFamily="2" charset="-122"/>
                <a:cs typeface="Times New Roman" panose="02020603050405020304" pitchFamily="18" charset="0"/>
              </a:rPr>
            </a:br>
            <a:endParaRPr lang="en-GB" sz="1800" dirty="0"/>
          </a:p>
        </p:txBody>
      </p:sp>
      <p:sp>
        <p:nvSpPr>
          <p:cNvPr id="5" name="Subtitle 4">
            <a:extLst>
              <a:ext uri="{FF2B5EF4-FFF2-40B4-BE49-F238E27FC236}">
                <a16:creationId xmlns:a16="http://schemas.microsoft.com/office/drawing/2014/main" id="{E0A1D36F-4651-2130-2088-F1CC1815289C}"/>
              </a:ext>
            </a:extLst>
          </p:cNvPr>
          <p:cNvSpPr>
            <a:spLocks noGrp="1"/>
          </p:cNvSpPr>
          <p:nvPr>
            <p:ph type="subTitle" idx="1"/>
          </p:nvPr>
        </p:nvSpPr>
        <p:spPr>
          <a:xfrm>
            <a:off x="4515355" y="500981"/>
            <a:ext cx="6621165" cy="526708"/>
          </a:xfrm>
        </p:spPr>
        <p:txBody>
          <a:bodyPr>
            <a:normAutofit/>
          </a:bodyPr>
          <a:lstStyle/>
          <a:p>
            <a:pPr algn="l"/>
            <a:r>
              <a:rPr lang="en-GB" sz="2400" b="1" dirty="0">
                <a:effectLst/>
                <a:latin typeface="Arial" panose="020B0604020202020204" pitchFamily="34" charset="0"/>
                <a:ea typeface="DengXian" panose="02010600030101010101" pitchFamily="2" charset="-122"/>
                <a:cs typeface="Arial" panose="020B0604020202020204" pitchFamily="34" charset="0"/>
              </a:rPr>
              <a:t>The ‘AMO’ formula </a:t>
            </a:r>
            <a:r>
              <a:rPr lang="en-GB" sz="2000" dirty="0">
                <a:effectLst/>
                <a:latin typeface="Arial" panose="020B0604020202020204" pitchFamily="34" charset="0"/>
                <a:ea typeface="DengXian" panose="02010600030101010101" pitchFamily="2" charset="-122"/>
                <a:cs typeface="Arial" panose="020B0604020202020204" pitchFamily="34" charset="0"/>
              </a:rPr>
              <a:t>by</a:t>
            </a:r>
            <a:r>
              <a:rPr lang="en-GB" sz="2000" cap="none" dirty="0">
                <a:effectLst/>
                <a:latin typeface="Calibri" panose="020F0502020204030204" pitchFamily="34" charset="0"/>
                <a:ea typeface="DengXian"/>
                <a:cs typeface="Calibri" panose="020F0502020204030204" pitchFamily="34" charset="0"/>
              </a:rPr>
              <a:t> </a:t>
            </a:r>
            <a:r>
              <a:rPr lang="en-GB" sz="2000" cap="none" dirty="0">
                <a:latin typeface="Calibri" panose="020F0502020204030204" pitchFamily="34" charset="0"/>
                <a:ea typeface="DengXian"/>
                <a:cs typeface="Calibri" panose="020F0502020204030204" pitchFamily="34" charset="0"/>
              </a:rPr>
              <a:t>Boxall</a:t>
            </a:r>
            <a:r>
              <a:rPr lang="en-GB" sz="2000" cap="none" dirty="0">
                <a:effectLst/>
                <a:latin typeface="Calibri" panose="020F0502020204030204" pitchFamily="34" charset="0"/>
                <a:ea typeface="DengXian"/>
                <a:cs typeface="Calibri" panose="020F0502020204030204" pitchFamily="34" charset="0"/>
              </a:rPr>
              <a:t> and </a:t>
            </a:r>
            <a:r>
              <a:rPr lang="en-GB" sz="2000" cap="none" dirty="0">
                <a:latin typeface="Calibri" panose="020F0502020204030204" pitchFamily="34" charset="0"/>
                <a:ea typeface="DengXian"/>
                <a:cs typeface="Calibri" panose="020F0502020204030204" pitchFamily="34" charset="0"/>
              </a:rPr>
              <a:t>P</a:t>
            </a:r>
            <a:r>
              <a:rPr lang="en-GB" sz="2000" cap="none" dirty="0">
                <a:effectLst/>
                <a:latin typeface="Calibri" panose="020F0502020204030204" pitchFamily="34" charset="0"/>
                <a:ea typeface="DengXian"/>
                <a:cs typeface="Calibri" panose="020F0502020204030204" pitchFamily="34" charset="0"/>
              </a:rPr>
              <a:t>urcell, 2003</a:t>
            </a:r>
            <a:r>
              <a:rPr lang="en-GB" sz="2400" cap="none" dirty="0">
                <a:effectLst/>
                <a:latin typeface="Calibri" panose="020F0502020204030204" pitchFamily="34" charset="0"/>
                <a:ea typeface="DengXian"/>
                <a:cs typeface="Calibri" panose="020F0502020204030204" pitchFamily="34" charset="0"/>
              </a:rPr>
              <a:t>.</a:t>
            </a:r>
            <a:r>
              <a:rPr lang="en-GB" sz="2400" b="1" dirty="0">
                <a:effectLst/>
                <a:latin typeface="Arial" panose="020B0604020202020204" pitchFamily="34" charset="0"/>
                <a:ea typeface="DengXian" panose="02010600030101010101" pitchFamily="2" charset="-122"/>
                <a:cs typeface="Arial" panose="020B0604020202020204" pitchFamily="34" charset="0"/>
              </a:rPr>
              <a:t> </a:t>
            </a:r>
            <a:endParaRPr lang="en-GB" sz="2400" b="1" dirty="0">
              <a:latin typeface="Arial" panose="020B0604020202020204" pitchFamily="34" charset="0"/>
              <a:cs typeface="Arial" panose="020B0604020202020204" pitchFamily="34" charset="0"/>
            </a:endParaRPr>
          </a:p>
        </p:txBody>
      </p:sp>
      <p:pic>
        <p:nvPicPr>
          <p:cNvPr id="4" name="Picture 3" descr="MOTIVATION Academic Materials for MBA Compiled by Gopal">
            <a:extLst>
              <a:ext uri="{FF2B5EF4-FFF2-40B4-BE49-F238E27FC236}">
                <a16:creationId xmlns:a16="http://schemas.microsoft.com/office/drawing/2014/main" id="{480DAFC6-6EA2-52FE-E45F-69443FBEC97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419437" y="566443"/>
            <a:ext cx="4095918" cy="5373111"/>
          </a:xfrm>
          <a:prstGeom prst="rect">
            <a:avLst/>
          </a:prstGeom>
          <a:noFill/>
        </p:spPr>
      </p:pic>
      <p:sp>
        <p:nvSpPr>
          <p:cNvPr id="6" name="Subtitle 4">
            <a:extLst>
              <a:ext uri="{FF2B5EF4-FFF2-40B4-BE49-F238E27FC236}">
                <a16:creationId xmlns:a16="http://schemas.microsoft.com/office/drawing/2014/main" id="{18931A1C-1018-90DA-7465-79944E9B60DB}"/>
              </a:ext>
            </a:extLst>
          </p:cNvPr>
          <p:cNvSpPr txBox="1">
            <a:spLocks/>
          </p:cNvSpPr>
          <p:nvPr/>
        </p:nvSpPr>
        <p:spPr>
          <a:xfrm>
            <a:off x="419438" y="5939554"/>
            <a:ext cx="1854425" cy="412330"/>
          </a:xfrm>
          <a:prstGeom prst="rect">
            <a:avLst/>
          </a:prstGeom>
        </p:spPr>
        <p:txBody>
          <a:bodyPr vert="horz" lIns="91440" tIns="45720" rIns="91440" bIns="45720" rtlCol="0">
            <a:normAutofit/>
          </a:bodyPr>
          <a:lstStyle>
            <a:lvl1pPr marL="0" indent="0" algn="ctr" defTabSz="914400" rtl="0" eaLnBrk="1" latinLnBrk="0" hangingPunct="1">
              <a:lnSpc>
                <a:spcPct val="112000"/>
              </a:lnSpc>
              <a:spcBef>
                <a:spcPts val="0"/>
              </a:spcBef>
              <a:spcAft>
                <a:spcPts val="0"/>
              </a:spcAft>
              <a:buFont typeface="Franklin Gothic Book" panose="020B0503020102020204" pitchFamily="34" charset="0"/>
              <a:buNone/>
              <a:defRPr sz="2300" kern="1200" baseline="0">
                <a:solidFill>
                  <a:schemeClr val="tx2"/>
                </a:solidFill>
                <a:latin typeface="+mn-lt"/>
                <a:ea typeface="+mn-ea"/>
                <a:cs typeface="+mn-cs"/>
              </a:defRPr>
            </a:lvl1pPr>
            <a:lvl2pPr marL="457200" indent="0" algn="ctr" defTabSz="914400" rtl="0" eaLnBrk="1" latinLnBrk="0" hangingPunct="1">
              <a:lnSpc>
                <a:spcPct val="94000"/>
              </a:lnSpc>
              <a:spcBef>
                <a:spcPts val="500"/>
              </a:spcBef>
              <a:spcAft>
                <a:spcPts val="200"/>
              </a:spcAft>
              <a:buFont typeface="Franklin Gothic Book" panose="020B0503020102020204" pitchFamily="34" charset="0"/>
              <a:buNone/>
              <a:defRPr sz="2000" i="1" kern="1200" baseline="0">
                <a:solidFill>
                  <a:schemeClr val="tx2"/>
                </a:solidFill>
                <a:latin typeface="+mn-lt"/>
                <a:ea typeface="+mn-ea"/>
                <a:cs typeface="+mn-cs"/>
              </a:defRPr>
            </a:lvl2pPr>
            <a:lvl3pPr marL="914400" indent="0" algn="ctr" defTabSz="914400" rtl="0" eaLnBrk="1" latinLnBrk="0" hangingPunct="1">
              <a:lnSpc>
                <a:spcPct val="94000"/>
              </a:lnSpc>
              <a:spcBef>
                <a:spcPts val="500"/>
              </a:spcBef>
              <a:spcAft>
                <a:spcPts val="200"/>
              </a:spcAft>
              <a:buFont typeface="Franklin Gothic Book" panose="020B0503020102020204" pitchFamily="34" charset="0"/>
              <a:buNone/>
              <a:defRPr sz="1800" kern="1200" baseline="0">
                <a:solidFill>
                  <a:schemeClr val="tx2"/>
                </a:solidFill>
                <a:latin typeface="+mn-lt"/>
                <a:ea typeface="+mn-ea"/>
                <a:cs typeface="+mn-cs"/>
              </a:defRPr>
            </a:lvl3pPr>
            <a:lvl4pPr marL="13716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4pPr>
            <a:lvl5pPr marL="18288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5pPr>
            <a:lvl6pPr marL="22860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6pPr>
            <a:lvl7pPr marL="27432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7pPr>
            <a:lvl8pPr marL="32004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8pPr>
            <a:lvl9pPr marL="36576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9pPr>
          </a:lstStyle>
          <a:p>
            <a:pPr algn="l"/>
            <a:r>
              <a:rPr lang="en-GB" sz="1800">
                <a:latin typeface="Calibri" panose="020F0502020204030204" pitchFamily="34" charset="0"/>
                <a:ea typeface="DengXian" panose="02010600030101010101" pitchFamily="2" charset="-122"/>
                <a:cs typeface="Times New Roman" panose="02020603050405020304" pitchFamily="18" charset="0"/>
              </a:rPr>
              <a:t>(Slidetodoc.com) </a:t>
            </a:r>
            <a:endParaRPr lang="en-GB"/>
          </a:p>
        </p:txBody>
      </p:sp>
    </p:spTree>
    <p:extLst>
      <p:ext uri="{BB962C8B-B14F-4D97-AF65-F5344CB8AC3E}">
        <p14:creationId xmlns:p14="http://schemas.microsoft.com/office/powerpoint/2010/main" val="1601759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F635E-FCDE-0311-A885-A650BF139C0F}"/>
              </a:ext>
            </a:extLst>
          </p:cNvPr>
          <p:cNvSpPr>
            <a:spLocks noGrp="1"/>
          </p:cNvSpPr>
          <p:nvPr>
            <p:ph type="title"/>
          </p:nvPr>
        </p:nvSpPr>
        <p:spPr>
          <a:xfrm>
            <a:off x="1371599" y="375699"/>
            <a:ext cx="10030571" cy="1413345"/>
          </a:xfrm>
        </p:spPr>
        <p:txBody>
          <a:bodyPr>
            <a:noAutofit/>
          </a:bodyPr>
          <a:lstStyle/>
          <a:p>
            <a:r>
              <a:rPr lang="en-GB" sz="2600" b="1" dirty="0">
                <a:latin typeface="Calibri" panose="020F0502020204030204" pitchFamily="34" charset="0"/>
                <a:ea typeface="Arial" panose="020B0604020202020204" pitchFamily="34" charset="0"/>
                <a:cs typeface="Calibri" panose="020F0502020204030204" pitchFamily="34" charset="0"/>
              </a:rPr>
              <a:t>Conclusion</a:t>
            </a:r>
            <a:br>
              <a:rPr lang="en-GB" sz="2400" b="1" dirty="0">
                <a:latin typeface="Calibri" panose="020F0502020204030204" pitchFamily="34" charset="0"/>
                <a:ea typeface="Arial" panose="020B0604020202020204" pitchFamily="34" charset="0"/>
                <a:cs typeface="Calibri" panose="020F0502020204030204" pitchFamily="34" charset="0"/>
              </a:rPr>
            </a:br>
            <a:r>
              <a:rPr lang="en-GB" sz="2000" i="0" dirty="0">
                <a:solidFill>
                  <a:srgbClr val="333333"/>
                </a:solidFill>
                <a:effectLst/>
                <a:latin typeface="Calibri" panose="020F0502020204030204" pitchFamily="34" charset="0"/>
                <a:cs typeface="Calibri" panose="020F0502020204030204" pitchFamily="34" charset="0"/>
              </a:rPr>
              <a:t>Vilfredo </a:t>
            </a:r>
            <a:r>
              <a:rPr lang="en-GB" sz="2000" dirty="0">
                <a:effectLst/>
                <a:latin typeface="Calibri" panose="020F0502020204030204" pitchFamily="34" charset="0"/>
                <a:ea typeface="Arial" panose="020B0604020202020204" pitchFamily="34" charset="0"/>
                <a:cs typeface="Calibri" panose="020F0502020204030204" pitchFamily="34" charset="0"/>
              </a:rPr>
              <a:t>Pareto Analysis of 80/20 </a:t>
            </a:r>
            <a:r>
              <a:rPr lang="en-GB" sz="2000" i="1" dirty="0">
                <a:solidFill>
                  <a:srgbClr val="333333"/>
                </a:solidFill>
                <a:latin typeface="Calibri" panose="020F0502020204030204" pitchFamily="34" charset="0"/>
                <a:ea typeface="Arial" panose="020B0604020202020204" pitchFamily="34" charset="0"/>
                <a:cs typeface="Calibri" panose="020F0502020204030204" pitchFamily="34" charset="0"/>
              </a:rPr>
              <a:t>- </a:t>
            </a:r>
            <a:r>
              <a:rPr lang="en-GB" sz="2000" i="1" dirty="0">
                <a:solidFill>
                  <a:srgbClr val="333333"/>
                </a:solidFill>
                <a:effectLst/>
                <a:latin typeface="Calibri" panose="020F0502020204030204" pitchFamily="34" charset="0"/>
                <a:cs typeface="Calibri" panose="020F0502020204030204" pitchFamily="34" charset="0"/>
              </a:rPr>
              <a:t>Choosing the Solution With the Most Impact</a:t>
            </a:r>
            <a:br>
              <a:rPr lang="en-GB" sz="2000" b="1" i="0" dirty="0">
                <a:effectLst/>
                <a:latin typeface="Calibri" panose="020F0502020204030204" pitchFamily="34" charset="0"/>
                <a:cs typeface="Calibri" panose="020F0502020204030204" pitchFamily="34" charset="0"/>
              </a:rPr>
            </a:br>
            <a:r>
              <a:rPr lang="en-GB" sz="2000" i="0" dirty="0">
                <a:effectLst/>
                <a:latin typeface="Calibri" panose="020F0502020204030204" pitchFamily="34" charset="0"/>
                <a:cs typeface="Calibri" panose="020F0502020204030204" pitchFamily="34" charset="0"/>
              </a:rPr>
              <a:t>The </a:t>
            </a:r>
            <a:r>
              <a:rPr lang="en-GB" sz="2000" dirty="0">
                <a:solidFill>
                  <a:schemeClr val="tx1"/>
                </a:solidFill>
                <a:effectLst/>
                <a:latin typeface="Calibri" panose="020F0502020204030204" pitchFamily="34" charset="0"/>
                <a:ea typeface="Arial" panose="020B0604020202020204" pitchFamily="34" charset="0"/>
                <a:cs typeface="Calibri" panose="020F0502020204030204" pitchFamily="34" charset="0"/>
              </a:rPr>
              <a:t>Pareto analysis explains that 80% of the benefit of projects can be achieved by doing 20% of the work</a:t>
            </a:r>
            <a:r>
              <a:rPr lang="en-GB" sz="2200" dirty="0">
                <a:effectLst/>
                <a:latin typeface="Calibri" panose="020F0502020204030204" pitchFamily="34" charset="0"/>
                <a:ea typeface="Arial" panose="020B0604020202020204" pitchFamily="34" charset="0"/>
                <a:cs typeface="Calibri" panose="020F0502020204030204" pitchFamily="34" charset="0"/>
              </a:rPr>
              <a:t> </a:t>
            </a:r>
            <a:r>
              <a:rPr lang="en-GB" sz="1600" dirty="0">
                <a:effectLst/>
                <a:latin typeface="Calibri" panose="020F0502020204030204" pitchFamily="34" charset="0"/>
                <a:ea typeface="Arial" panose="020B0604020202020204" pitchFamily="34" charset="0"/>
                <a:cs typeface="Calibri" panose="020F0502020204030204" pitchFamily="34" charset="0"/>
              </a:rPr>
              <a:t>(Mindtools, 2009</a:t>
            </a:r>
            <a:r>
              <a:rPr lang="en-GB" sz="1600" dirty="0">
                <a:latin typeface="Calibri" panose="020F0502020204030204" pitchFamily="34" charset="0"/>
                <a:ea typeface="Arial" panose="020B0604020202020204" pitchFamily="34" charset="0"/>
                <a:cs typeface="Calibri" panose="020F0502020204030204" pitchFamily="34" charset="0"/>
              </a:rPr>
              <a:t>).</a:t>
            </a:r>
            <a:endParaRPr lang="en-GB" sz="1600" dirty="0"/>
          </a:p>
        </p:txBody>
      </p:sp>
      <p:sp>
        <p:nvSpPr>
          <p:cNvPr id="3" name="Content Placeholder 2">
            <a:extLst>
              <a:ext uri="{FF2B5EF4-FFF2-40B4-BE49-F238E27FC236}">
                <a16:creationId xmlns:a16="http://schemas.microsoft.com/office/drawing/2014/main" id="{E829BDB0-07F0-1CFF-7F3F-2E8DFDFBC7F5}"/>
              </a:ext>
            </a:extLst>
          </p:cNvPr>
          <p:cNvSpPr>
            <a:spLocks noGrp="1"/>
          </p:cNvSpPr>
          <p:nvPr>
            <p:ph idx="1"/>
          </p:nvPr>
        </p:nvSpPr>
        <p:spPr>
          <a:xfrm>
            <a:off x="1371599" y="1789043"/>
            <a:ext cx="10277062" cy="4693258"/>
          </a:xfrm>
        </p:spPr>
        <p:txBody>
          <a:bodyPr>
            <a:normAutofit lnSpcReduction="10000"/>
          </a:bodyPr>
          <a:lstStyle/>
          <a:p>
            <a:pPr>
              <a:lnSpc>
                <a:spcPct val="150000"/>
              </a:lnSpc>
            </a:pPr>
            <a:r>
              <a:rPr lang="en-GB" sz="2000" b="1" i="1" dirty="0">
                <a:solidFill>
                  <a:srgbClr val="00B050"/>
                </a:solidFill>
                <a:effectLst/>
                <a:latin typeface="Calibri" panose="020F0502020204030204" pitchFamily="34" charset="0"/>
                <a:ea typeface="Calibri"/>
                <a:cs typeface="Calibri" panose="020F0502020204030204" pitchFamily="34" charset="0"/>
              </a:rPr>
              <a:t>80% INPUT ------&gt;&gt;&gt;20% OUTPUT</a:t>
            </a:r>
            <a:r>
              <a:rPr lang="en-GB" sz="2000" b="1" i="1" dirty="0">
                <a:solidFill>
                  <a:srgbClr val="FF0000"/>
                </a:solidFill>
                <a:latin typeface="Calibri" panose="020F0502020204030204" pitchFamily="34" charset="0"/>
                <a:ea typeface="Calibri"/>
                <a:cs typeface="Calibri" panose="020F0502020204030204" pitchFamily="34" charset="0"/>
              </a:rPr>
              <a:t> </a:t>
            </a:r>
            <a:r>
              <a:rPr lang="en-GB" sz="2000" b="1" i="1" dirty="0">
                <a:solidFill>
                  <a:srgbClr val="111111"/>
                </a:solidFill>
                <a:latin typeface="Calibri" panose="020F0502020204030204" pitchFamily="34" charset="0"/>
                <a:ea typeface="Calibri"/>
                <a:cs typeface="Calibri" panose="020F0502020204030204" pitchFamily="34" charset="0"/>
              </a:rPr>
              <a:t>    </a:t>
            </a:r>
            <a:r>
              <a:rPr lang="en-GB" sz="2000" b="1" i="1" dirty="0">
                <a:solidFill>
                  <a:srgbClr val="111111"/>
                </a:solidFill>
                <a:effectLst/>
                <a:latin typeface="Calibri" panose="020F0502020204030204" pitchFamily="34" charset="0"/>
                <a:ea typeface="Calibri"/>
                <a:cs typeface="Calibri" panose="020F0502020204030204" pitchFamily="34" charset="0"/>
              </a:rPr>
              <a:t> </a:t>
            </a:r>
            <a:r>
              <a:rPr lang="en-GB" sz="2000" b="1" i="1" dirty="0">
                <a:solidFill>
                  <a:srgbClr val="ED7C31"/>
                </a:solidFill>
                <a:effectLst/>
                <a:latin typeface="Calibri" panose="020F0502020204030204" pitchFamily="34" charset="0"/>
                <a:ea typeface="Calibri"/>
                <a:cs typeface="Calibri" panose="020F0502020204030204" pitchFamily="34" charset="0"/>
              </a:rPr>
              <a:t>80% OUTPUT&lt;&lt;&lt;------20%INPUT</a:t>
            </a:r>
            <a:r>
              <a:rPr lang="en-GB" sz="2000" b="1" i="1" dirty="0">
                <a:solidFill>
                  <a:srgbClr val="111111"/>
                </a:solidFill>
                <a:latin typeface="Calibri" panose="020F0502020204030204" pitchFamily="34" charset="0"/>
                <a:ea typeface="Calibri"/>
                <a:cs typeface="Calibri" panose="020F0502020204030204" pitchFamily="34" charset="0"/>
              </a:rPr>
              <a:t>  </a:t>
            </a:r>
            <a:r>
              <a:rPr lang="en-GB" sz="2000" dirty="0">
                <a:solidFill>
                  <a:srgbClr val="111111"/>
                </a:solidFill>
                <a:latin typeface="Calibri" panose="020F0502020204030204" pitchFamily="34" charset="0"/>
                <a:ea typeface="Calibri"/>
                <a:cs typeface="Calibri" panose="020F0502020204030204" pitchFamily="34" charset="0"/>
              </a:rPr>
              <a:t>   </a:t>
            </a:r>
            <a:r>
              <a:rPr lang="en-GB" sz="2000" dirty="0">
                <a:solidFill>
                  <a:srgbClr val="111111"/>
                </a:solidFill>
                <a:effectLst/>
                <a:latin typeface="Calibri" panose="020F0502020204030204" pitchFamily="34" charset="0"/>
                <a:ea typeface="Calibri"/>
                <a:cs typeface="Calibri" panose="020F0502020204030204" pitchFamily="34" charset="0"/>
              </a:rPr>
              <a:t> </a:t>
            </a:r>
            <a:br>
              <a:rPr lang="en-GB" sz="1600" dirty="0">
                <a:effectLst/>
                <a:latin typeface="Calibri" panose="020F0502020204030204" pitchFamily="34" charset="0"/>
                <a:ea typeface="Calibri" panose="020F0502020204030204" pitchFamily="34" charset="0"/>
                <a:cs typeface="Calibri" panose="020F0502020204030204" pitchFamily="34" charset="0"/>
              </a:rPr>
            </a:br>
            <a:r>
              <a:rPr lang="en-GB" sz="2400" dirty="0">
                <a:latin typeface="Calibri" panose="020F0502020204030204" pitchFamily="34" charset="0"/>
                <a:ea typeface="Calibri"/>
                <a:cs typeface="Calibri" panose="020F0502020204030204" pitchFamily="34" charset="0"/>
              </a:rPr>
              <a:t>The t</a:t>
            </a:r>
            <a:r>
              <a:rPr lang="en-GB" sz="2400" dirty="0">
                <a:effectLst/>
                <a:latin typeface="Calibri" panose="020F0502020204030204" pitchFamily="34" charset="0"/>
                <a:ea typeface="Calibri"/>
                <a:cs typeface="Calibri" panose="020F0502020204030204" pitchFamily="34" charset="0"/>
              </a:rPr>
              <a:t>raining staff has many benefits to the organisation and its staff. </a:t>
            </a:r>
          </a:p>
          <a:p>
            <a:pPr>
              <a:lnSpc>
                <a:spcPct val="110000"/>
              </a:lnSpc>
            </a:pPr>
            <a:r>
              <a:rPr lang="en-GB" sz="2400" dirty="0">
                <a:latin typeface="Calibri" panose="020F0502020204030204" pitchFamily="34" charset="0"/>
                <a:ea typeface="Calibri"/>
                <a:cs typeface="Calibri" panose="020F0502020204030204" pitchFamily="34" charset="0"/>
              </a:rPr>
              <a:t>Having well-trained HR management in place will help the organisation to develop and retain workers who can perform well and accomplish the objectives. </a:t>
            </a:r>
          </a:p>
          <a:p>
            <a:pPr>
              <a:lnSpc>
                <a:spcPct val="110000"/>
              </a:lnSpc>
            </a:pPr>
            <a:r>
              <a:rPr lang="en-GB" sz="2400" dirty="0">
                <a:latin typeface="Calibri" panose="020F0502020204030204" pitchFamily="34" charset="0"/>
                <a:ea typeface="Calibri"/>
                <a:cs typeface="Calibri" panose="020F0502020204030204" pitchFamily="34" charset="0"/>
              </a:rPr>
              <a:t>Well-trained HR can</a:t>
            </a:r>
            <a:r>
              <a:rPr lang="en-GB" sz="2400" dirty="0">
                <a:latin typeface="Calibri" panose="020F0502020204030204" pitchFamily="34" charset="0"/>
                <a:cs typeface="Calibri" panose="020F0502020204030204" pitchFamily="34" charset="0"/>
              </a:rPr>
              <a:t> determine whether training is the right solution to a workplace problem. What type of resource is needed and or it’s worth it, saving company costs.</a:t>
            </a:r>
            <a:r>
              <a:rPr lang="en-GB" sz="2000" b="0" i="0" dirty="0">
                <a:solidFill>
                  <a:srgbClr val="343A40"/>
                </a:solidFill>
                <a:effectLst/>
                <a:latin typeface="system-ui"/>
              </a:rPr>
              <a:t> </a:t>
            </a:r>
          </a:p>
          <a:p>
            <a:pPr>
              <a:lnSpc>
                <a:spcPct val="110000"/>
              </a:lnSpc>
            </a:pPr>
            <a:r>
              <a:rPr lang="en-GB" sz="2400" dirty="0">
                <a:solidFill>
                  <a:srgbClr val="343A40"/>
                </a:solidFill>
                <a:latin typeface="system-ui"/>
              </a:rPr>
              <a:t>R</a:t>
            </a:r>
            <a:r>
              <a:rPr lang="en-GB" sz="2400" b="0" i="0" dirty="0">
                <a:solidFill>
                  <a:srgbClr val="343A40"/>
                </a:solidFill>
                <a:effectLst/>
                <a:latin typeface="system-ui"/>
              </a:rPr>
              <a:t>enew motivation, skills, and strengthened morale.</a:t>
            </a:r>
            <a:r>
              <a:rPr lang="en-GB" sz="2400" b="0" i="0" dirty="0">
                <a:solidFill>
                  <a:srgbClr val="343A40"/>
                </a:solidFill>
                <a:effectLst/>
                <a:latin typeface="Calibri" panose="020F0502020204030204" pitchFamily="34" charset="0"/>
                <a:cs typeface="Calibri" panose="020F0502020204030204" pitchFamily="34" charset="0"/>
              </a:rPr>
              <a:t> Training should be a fundamental requirement for all businesses </a:t>
            </a:r>
            <a:r>
              <a:rPr lang="en-GB" sz="1400" b="0" i="0" dirty="0">
                <a:solidFill>
                  <a:srgbClr val="343A40"/>
                </a:solidFill>
                <a:effectLst/>
                <a:latin typeface="Calibri" panose="020F0502020204030204" pitchFamily="34" charset="0"/>
                <a:cs typeface="Calibri" panose="020F0502020204030204" pitchFamily="34" charset="0"/>
              </a:rPr>
              <a:t>(AWE, 2018).</a:t>
            </a:r>
            <a:endParaRPr lang="en-GB" sz="1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77079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E7854-FD9B-EA28-002B-70B019F51898}"/>
              </a:ext>
            </a:extLst>
          </p:cNvPr>
          <p:cNvSpPr>
            <a:spLocks noGrp="1"/>
          </p:cNvSpPr>
          <p:nvPr>
            <p:ph type="title"/>
          </p:nvPr>
        </p:nvSpPr>
        <p:spPr>
          <a:xfrm>
            <a:off x="1590260" y="247650"/>
            <a:ext cx="9382539" cy="475919"/>
          </a:xfrm>
        </p:spPr>
        <p:txBody>
          <a:bodyPr>
            <a:normAutofit/>
          </a:bodyPr>
          <a:lstStyle/>
          <a:p>
            <a:r>
              <a:rPr lang="en-GB" sz="2000" dirty="0">
                <a:latin typeface="Abadi" panose="020B0604020104020204" pitchFamily="34" charset="0"/>
              </a:rPr>
              <a:t>Reference</a:t>
            </a:r>
            <a:r>
              <a:rPr lang="en-GB" sz="2000" dirty="0"/>
              <a:t> </a:t>
            </a:r>
          </a:p>
        </p:txBody>
      </p:sp>
      <p:sp>
        <p:nvSpPr>
          <p:cNvPr id="3" name="Content Placeholder 2">
            <a:extLst>
              <a:ext uri="{FF2B5EF4-FFF2-40B4-BE49-F238E27FC236}">
                <a16:creationId xmlns:a16="http://schemas.microsoft.com/office/drawing/2014/main" id="{A60E58B5-6DF8-7D4C-5EDB-2727B53725A8}"/>
              </a:ext>
            </a:extLst>
          </p:cNvPr>
          <p:cNvSpPr>
            <a:spLocks noGrp="1"/>
          </p:cNvSpPr>
          <p:nvPr>
            <p:ph idx="1"/>
          </p:nvPr>
        </p:nvSpPr>
        <p:spPr>
          <a:xfrm>
            <a:off x="1240403" y="803082"/>
            <a:ext cx="10384404" cy="5807268"/>
          </a:xfrm>
        </p:spPr>
        <p:txBody>
          <a:bodyPr>
            <a:normAutofit/>
          </a:bodyPr>
          <a:lstStyle/>
          <a:p>
            <a:pPr marL="0" indent="0">
              <a:lnSpc>
                <a:spcPct val="100000"/>
              </a:lnSpc>
              <a:buNone/>
            </a:pPr>
            <a:r>
              <a:rPr lang="en-GB" sz="1600" dirty="0">
                <a:effectLst/>
                <a:latin typeface="Abadi" panose="020B0604020104020204" pitchFamily="34" charset="0"/>
                <a:ea typeface="Times New Roman" panose="02020603050405020304" pitchFamily="18" charset="0"/>
              </a:rPr>
              <a:t>Armstrong, M. (2020) </a:t>
            </a:r>
            <a:r>
              <a:rPr lang="en-GB" sz="1600" i="1" dirty="0">
                <a:effectLst/>
                <a:latin typeface="Abadi" panose="020B0604020104020204" pitchFamily="34" charset="0"/>
                <a:ea typeface="Times New Roman" panose="02020603050405020304" pitchFamily="18" charset="0"/>
              </a:rPr>
              <a:t>Armstrong’s handbook of human resources management practise.</a:t>
            </a:r>
            <a:r>
              <a:rPr lang="en-GB" sz="1600" dirty="0">
                <a:effectLst/>
                <a:latin typeface="Abadi" panose="020B0604020104020204" pitchFamily="34" charset="0"/>
                <a:ea typeface="Times New Roman" panose="02020603050405020304" pitchFamily="18" charset="0"/>
              </a:rPr>
              <a:t>15</a:t>
            </a:r>
            <a:r>
              <a:rPr lang="en-GB" sz="1600" baseline="30000" dirty="0">
                <a:effectLst/>
                <a:latin typeface="Abadi" panose="020B0604020104020204" pitchFamily="34" charset="0"/>
                <a:ea typeface="Times New Roman" panose="02020603050405020304" pitchFamily="18" charset="0"/>
              </a:rPr>
              <a:t>th</a:t>
            </a:r>
            <a:r>
              <a:rPr lang="en-GB" sz="1600" dirty="0">
                <a:effectLst/>
                <a:latin typeface="Abadi" panose="020B0604020104020204" pitchFamily="34" charset="0"/>
                <a:ea typeface="Times New Roman" panose="02020603050405020304" pitchFamily="18" charset="0"/>
              </a:rPr>
              <a:t> </a:t>
            </a:r>
            <a:r>
              <a:rPr lang="en-GB" sz="1600" dirty="0" err="1">
                <a:effectLst/>
                <a:latin typeface="Abadi" panose="020B0604020104020204" pitchFamily="34" charset="0"/>
                <a:ea typeface="Times New Roman" panose="02020603050405020304" pitchFamily="18" charset="0"/>
              </a:rPr>
              <a:t>edn</a:t>
            </a:r>
            <a:r>
              <a:rPr lang="en-GB" sz="1600" dirty="0">
                <a:effectLst/>
                <a:latin typeface="Abadi" panose="020B0604020104020204" pitchFamily="34" charset="0"/>
                <a:ea typeface="Times New Roman" panose="02020603050405020304" pitchFamily="18" charset="0"/>
              </a:rPr>
              <a:t>. London: Kogan Page.“ (</a:t>
            </a:r>
            <a:r>
              <a:rPr lang="en-GB" sz="1600" dirty="0" err="1">
                <a:effectLst/>
                <a:latin typeface="Abadi" panose="020B0604020104020204" pitchFamily="34" charset="0"/>
                <a:ea typeface="Times New Roman" panose="02020603050405020304" pitchFamily="18" charset="0"/>
              </a:rPr>
              <a:t>Amrstrong</a:t>
            </a:r>
            <a:r>
              <a:rPr lang="en-GB" sz="1600" dirty="0">
                <a:effectLst/>
                <a:latin typeface="Abadi" panose="020B0604020104020204" pitchFamily="34" charset="0"/>
                <a:ea typeface="Times New Roman" panose="02020603050405020304" pitchFamily="18" charset="0"/>
              </a:rPr>
              <a:t>, 2020. p,no.32)</a:t>
            </a:r>
          </a:p>
          <a:p>
            <a:pPr marL="0" indent="0">
              <a:lnSpc>
                <a:spcPct val="100000"/>
              </a:lnSpc>
              <a:buNone/>
            </a:pPr>
            <a:r>
              <a:rPr lang="en-GB" sz="1600" dirty="0">
                <a:effectLst/>
                <a:latin typeface="Abadi" panose="020B0604020104020204" pitchFamily="34" charset="0"/>
              </a:rPr>
              <a:t> AWE (2018). </a:t>
            </a:r>
            <a:r>
              <a:rPr lang="en-GB" sz="1600" i="1" dirty="0">
                <a:effectLst/>
                <a:latin typeface="Abadi" panose="020B0604020104020204" pitchFamily="34" charset="0"/>
              </a:rPr>
              <a:t>Employee Development: The Pros &amp; Cons of Training Staff - Asset Wisdom</a:t>
            </a:r>
            <a:r>
              <a:rPr lang="en-GB" sz="1600" dirty="0">
                <a:effectLst/>
                <a:latin typeface="Abadi" panose="020B0604020104020204" pitchFamily="34" charset="0"/>
              </a:rPr>
              <a:t>. [online] Asset Wisdom. Available at: https://asset-wisdom.com/news/employee-development-the-pros-cons-of-training-staff/ [Accessed 15 Aug. 2022].</a:t>
            </a:r>
          </a:p>
          <a:p>
            <a:pPr marL="0" indent="0">
              <a:lnSpc>
                <a:spcPct val="100000"/>
              </a:lnSpc>
              <a:spcAft>
                <a:spcPts val="800"/>
              </a:spcAft>
              <a:buNone/>
            </a:pPr>
            <a:r>
              <a:rPr lang="en-GB" sz="1600" dirty="0" err="1">
                <a:effectLst/>
                <a:latin typeface="Abadi" panose="020B0604020104020204" pitchFamily="34" charset="0"/>
                <a:ea typeface="Times New Roman" panose="02020603050405020304" pitchFamily="18" charset="0"/>
              </a:rPr>
              <a:t>Basu</a:t>
            </a:r>
            <a:r>
              <a:rPr lang="en-GB" sz="1600" dirty="0">
                <a:effectLst/>
                <a:latin typeface="Abadi" panose="020B0604020104020204" pitchFamily="34" charset="0"/>
                <a:ea typeface="Times New Roman" panose="02020603050405020304" pitchFamily="18" charset="0"/>
              </a:rPr>
              <a:t> Mallick, C. (2020). </a:t>
            </a:r>
            <a:r>
              <a:rPr lang="en-GB" sz="1600" i="1" dirty="0">
                <a:effectLst/>
                <a:latin typeface="Abadi" panose="020B0604020104020204" pitchFamily="34" charset="0"/>
                <a:ea typeface="Times New Roman" panose="02020603050405020304" pitchFamily="18" charset="0"/>
              </a:rPr>
              <a:t>What Is Work Culture? Definition, Components, Examples, and Best Practices</a:t>
            </a:r>
            <a:r>
              <a:rPr lang="en-GB" sz="1600" dirty="0">
                <a:effectLst/>
                <a:latin typeface="Abadi" panose="020B0604020104020204" pitchFamily="34" charset="0"/>
                <a:ea typeface="Times New Roman" panose="02020603050405020304" pitchFamily="18" charset="0"/>
              </a:rPr>
              <a:t>. [online] Spiceworks. Available at: https://www.spiceworks.com/hr/culture/articles/what-is-work-culture/#_002 [Accessed 26 Jul. 2022].</a:t>
            </a:r>
          </a:p>
          <a:p>
            <a:pPr marL="0" indent="0">
              <a:lnSpc>
                <a:spcPct val="100000"/>
              </a:lnSpc>
              <a:spcAft>
                <a:spcPts val="800"/>
              </a:spcAft>
              <a:buNone/>
            </a:pPr>
            <a:r>
              <a:rPr lang="en-GB" sz="1600" dirty="0">
                <a:effectLst/>
                <a:latin typeface="Abadi" panose="020B0604020104020204" pitchFamily="34" charset="0"/>
                <a:ea typeface="Times New Roman" panose="02020603050405020304" pitchFamily="18" charset="0"/>
              </a:rPr>
              <a:t>BUSINESS PSYCHOLOGY (2020). diversity as part of the culture of the organisation. </a:t>
            </a:r>
            <a:r>
              <a:rPr lang="en-GB" sz="1600" i="1" dirty="0">
                <a:effectLst/>
                <a:latin typeface="Abadi" panose="020B0604020104020204" pitchFamily="34" charset="0"/>
                <a:ea typeface="Times New Roman" panose="02020603050405020304" pitchFamily="18" charset="0"/>
              </a:rPr>
              <a:t>What Are the 4 Types of Diversity?</a:t>
            </a:r>
            <a:r>
              <a:rPr lang="en-GB" sz="1600" dirty="0">
                <a:effectLst/>
                <a:latin typeface="Abadi" panose="020B0604020104020204" pitchFamily="34" charset="0"/>
                <a:ea typeface="Times New Roman" panose="02020603050405020304" pitchFamily="18" charset="0"/>
              </a:rPr>
              <a:t> Available at: https://www.alliant.edu/blog/what-are-4-types-diversity#:~:text=Blog-,What%20Are%20the%204%20Types%20of%20Diversity%3F,-What%20Are%20the [Accessed 26 Jul. 2022].</a:t>
            </a:r>
          </a:p>
          <a:p>
            <a:pPr marL="0" indent="0">
              <a:lnSpc>
                <a:spcPct val="110000"/>
              </a:lnSpc>
              <a:spcAft>
                <a:spcPts val="800"/>
              </a:spcAft>
              <a:buNone/>
            </a:pPr>
            <a:r>
              <a:rPr lang="en-GB" sz="1600" dirty="0">
                <a:effectLst/>
                <a:latin typeface="Abadi" panose="020B0604020104020204" pitchFamily="34" charset="0"/>
                <a:ea typeface="Times New Roman" panose="02020603050405020304" pitchFamily="18" charset="0"/>
              </a:rPr>
              <a:t>Hunt, V., Yee, L., Prince, S. and Dixon-</a:t>
            </a:r>
            <a:r>
              <a:rPr lang="en-GB" sz="1600" dirty="0" err="1">
                <a:effectLst/>
                <a:latin typeface="Abadi" panose="020B0604020104020204" pitchFamily="34" charset="0"/>
                <a:ea typeface="Times New Roman" panose="02020603050405020304" pitchFamily="18" charset="0"/>
              </a:rPr>
              <a:t>Fyle</a:t>
            </a:r>
            <a:r>
              <a:rPr lang="en-GB" sz="1600" dirty="0">
                <a:effectLst/>
                <a:latin typeface="Abadi" panose="020B0604020104020204" pitchFamily="34" charset="0"/>
                <a:ea typeface="Times New Roman" panose="02020603050405020304" pitchFamily="18" charset="0"/>
              </a:rPr>
              <a:t>, S. (2018). </a:t>
            </a:r>
            <a:r>
              <a:rPr lang="en-GB" sz="1600" i="1" dirty="0">
                <a:effectLst/>
                <a:latin typeface="Abadi" panose="020B0604020104020204" pitchFamily="34" charset="0"/>
                <a:ea typeface="Times New Roman" panose="02020603050405020304" pitchFamily="18" charset="0"/>
              </a:rPr>
              <a:t>Delivering growth through diversity in the workplace | McKinsey</a:t>
            </a:r>
            <a:r>
              <a:rPr lang="en-GB" sz="1600" dirty="0">
                <a:effectLst/>
                <a:latin typeface="Abadi" panose="020B0604020104020204" pitchFamily="34" charset="0"/>
                <a:ea typeface="Times New Roman" panose="02020603050405020304" pitchFamily="18" charset="0"/>
              </a:rPr>
              <a:t>. [online] McKinsey &amp; Company. Available at: https://www.mckinsey.com/business-functions/people-and-organizational-performance/our-insights/delivering-through-diversity [Accessed 26 Jul. 2022].</a:t>
            </a:r>
          </a:p>
          <a:p>
            <a:pPr marL="0" indent="0">
              <a:lnSpc>
                <a:spcPct val="100000"/>
              </a:lnSpc>
              <a:spcAft>
                <a:spcPts val="800"/>
              </a:spcAft>
              <a:buNone/>
            </a:pPr>
            <a:r>
              <a:rPr lang="en-GB" sz="1600" dirty="0">
                <a:solidFill>
                  <a:schemeClr val="tx1"/>
                </a:solidFill>
                <a:effectLst/>
                <a:latin typeface="Abadi" panose="020B0604020104020204" pitchFamily="34" charset="0"/>
                <a:ea typeface="Times New Roman" panose="02020603050405020304" pitchFamily="18" charset="0"/>
              </a:rPr>
              <a:t>Mason, H. (2020). </a:t>
            </a:r>
            <a:r>
              <a:rPr lang="en-GB" sz="1600" i="1" dirty="0">
                <a:solidFill>
                  <a:schemeClr val="tx1"/>
                </a:solidFill>
                <a:effectLst/>
                <a:latin typeface="Abadi" panose="020B0604020104020204" pitchFamily="34" charset="0"/>
                <a:ea typeface="Times New Roman" panose="02020603050405020304" pitchFamily="18" charset="0"/>
              </a:rPr>
              <a:t>What soft skills are required to work in HR?</a:t>
            </a:r>
            <a:r>
              <a:rPr lang="en-GB" sz="1600" dirty="0">
                <a:solidFill>
                  <a:schemeClr val="tx1"/>
                </a:solidFill>
                <a:effectLst/>
                <a:latin typeface="Abadi" panose="020B0604020104020204" pitchFamily="34" charset="0"/>
                <a:ea typeface="Times New Roman" panose="02020603050405020304" pitchFamily="18" charset="0"/>
              </a:rPr>
              <a:t> [online] People Management Jobs. Available at: </a:t>
            </a:r>
            <a:r>
              <a:rPr lang="en-GB" sz="1600" u="sng" dirty="0">
                <a:solidFill>
                  <a:schemeClr val="tx1"/>
                </a:solidFill>
                <a:effectLst/>
                <a:latin typeface="Abadi" panose="020B0604020104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https://pmjobs.cipd.co.uk/article/what-soft-skills-are-required-to-work-in-hr</a:t>
            </a:r>
            <a:r>
              <a:rPr lang="en-GB" sz="1600" dirty="0">
                <a:solidFill>
                  <a:schemeClr val="tx1"/>
                </a:solidFill>
                <a:effectLst/>
                <a:latin typeface="Abadi" panose="020B0604020104020204" pitchFamily="34" charset="0"/>
                <a:ea typeface="Times New Roman" panose="02020603050405020304" pitchFamily="18" charset="0"/>
              </a:rPr>
              <a:t>. [Accessed. 20 Jul. 2022]</a:t>
            </a:r>
          </a:p>
          <a:p>
            <a:endParaRPr lang="en-GB" dirty="0"/>
          </a:p>
        </p:txBody>
      </p:sp>
    </p:spTree>
    <p:extLst>
      <p:ext uri="{BB962C8B-B14F-4D97-AF65-F5344CB8AC3E}">
        <p14:creationId xmlns:p14="http://schemas.microsoft.com/office/powerpoint/2010/main" val="3594024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1F800-4EA6-2662-5415-9F1E9A85FED8}"/>
              </a:ext>
            </a:extLst>
          </p:cNvPr>
          <p:cNvSpPr>
            <a:spLocks noGrp="1"/>
          </p:cNvSpPr>
          <p:nvPr>
            <p:ph type="title"/>
          </p:nvPr>
        </p:nvSpPr>
        <p:spPr>
          <a:xfrm>
            <a:off x="1240404" y="282271"/>
            <a:ext cx="9310977" cy="588396"/>
          </a:xfrm>
        </p:spPr>
        <p:txBody>
          <a:bodyPr>
            <a:normAutofit fontScale="90000"/>
          </a:bodyPr>
          <a:lstStyle/>
          <a:p>
            <a:r>
              <a:rPr lang="en-GB" sz="2200" b="1" dirty="0"/>
              <a:t>Reference</a:t>
            </a:r>
            <a:r>
              <a:rPr lang="en-GB" dirty="0"/>
              <a:t>  </a:t>
            </a:r>
          </a:p>
        </p:txBody>
      </p:sp>
      <p:sp>
        <p:nvSpPr>
          <p:cNvPr id="3" name="Content Placeholder 2">
            <a:extLst>
              <a:ext uri="{FF2B5EF4-FFF2-40B4-BE49-F238E27FC236}">
                <a16:creationId xmlns:a16="http://schemas.microsoft.com/office/drawing/2014/main" id="{647F5F88-2856-4053-F1B4-6FF8343314D3}"/>
              </a:ext>
            </a:extLst>
          </p:cNvPr>
          <p:cNvSpPr>
            <a:spLocks noGrp="1"/>
          </p:cNvSpPr>
          <p:nvPr>
            <p:ph idx="1"/>
          </p:nvPr>
        </p:nvSpPr>
        <p:spPr>
          <a:xfrm>
            <a:off x="1240404" y="1089329"/>
            <a:ext cx="10376452" cy="5486400"/>
          </a:xfrm>
        </p:spPr>
        <p:txBody>
          <a:bodyPr>
            <a:normAutofit/>
          </a:bodyPr>
          <a:lstStyle/>
          <a:p>
            <a:pPr marL="0" indent="0">
              <a:lnSpc>
                <a:spcPct val="100000"/>
              </a:lnSpc>
              <a:spcAft>
                <a:spcPts val="800"/>
              </a:spcAft>
              <a:buNone/>
            </a:pPr>
            <a:r>
              <a:rPr lang="en-GB" sz="1600" dirty="0">
                <a:effectLst/>
                <a:latin typeface="Abadi" panose="020B0604020104020204" pitchFamily="34" charset="0"/>
              </a:rPr>
              <a:t>Mindtools.com. (2009). </a:t>
            </a:r>
            <a:r>
              <a:rPr lang="en-GB" sz="1600" i="1" dirty="0">
                <a:effectLst/>
                <a:latin typeface="Abadi" panose="020B0604020104020204" pitchFamily="34" charset="0"/>
              </a:rPr>
              <a:t>Pareto </a:t>
            </a:r>
            <a:r>
              <a:rPr lang="en-GB" sz="1600" i="1" dirty="0" err="1">
                <a:effectLst/>
                <a:latin typeface="Abadi" panose="020B0604020104020204" pitchFamily="34" charset="0"/>
              </a:rPr>
              <a:t>AnalysisChoosing</a:t>
            </a:r>
            <a:r>
              <a:rPr lang="en-GB" sz="1600" i="1" dirty="0">
                <a:effectLst/>
                <a:latin typeface="Abadi" panose="020B0604020104020204" pitchFamily="34" charset="0"/>
              </a:rPr>
              <a:t> the Most Important Changes to Make</a:t>
            </a:r>
            <a:r>
              <a:rPr lang="en-GB" sz="1600" dirty="0">
                <a:effectLst/>
                <a:latin typeface="Abadi" panose="020B0604020104020204" pitchFamily="34" charset="0"/>
              </a:rPr>
              <a:t>. [online] Available at: https://www.mindtools.com/pages/article/newTED_01.htm [Accessed 27 Jul. 2022].</a:t>
            </a:r>
          </a:p>
          <a:p>
            <a:pPr marL="0" indent="0">
              <a:lnSpc>
                <a:spcPct val="110000"/>
              </a:lnSpc>
              <a:spcAft>
                <a:spcPts val="800"/>
              </a:spcAft>
              <a:buNone/>
            </a:pPr>
            <a:r>
              <a:rPr lang="en-GB" sz="1600" dirty="0">
                <a:solidFill>
                  <a:schemeClr val="tx1"/>
                </a:solidFill>
                <a:effectLst/>
                <a:latin typeface="Abadi" panose="020B0604020104020204" pitchFamily="34" charset="0"/>
                <a:ea typeface="Times New Roman" panose="02020603050405020304" pitchFamily="18" charset="0"/>
              </a:rPr>
              <a:t>Mullins, L. and E. McLean, J. (2019). </a:t>
            </a:r>
            <a:r>
              <a:rPr lang="en-GB" sz="1600" i="1" dirty="0">
                <a:solidFill>
                  <a:schemeClr val="tx1"/>
                </a:solidFill>
                <a:effectLst/>
                <a:latin typeface="Abadi" panose="020B0604020104020204" pitchFamily="34" charset="0"/>
                <a:ea typeface="Times New Roman" panose="02020603050405020304" pitchFamily="18" charset="0"/>
              </a:rPr>
              <a:t>Organisational Behaviour in the Workplace</a:t>
            </a:r>
            <a:r>
              <a:rPr lang="en-GB" sz="1600" dirty="0">
                <a:solidFill>
                  <a:schemeClr val="tx1"/>
                </a:solidFill>
                <a:effectLst/>
                <a:latin typeface="Abadi" panose="020B0604020104020204" pitchFamily="34" charset="0"/>
                <a:ea typeface="Times New Roman" panose="02020603050405020304" pitchFamily="18" charset="0"/>
              </a:rPr>
              <a:t>. 12th ed. [online] Pearson Education Limited. Available at: http://ebookcentral.proquest.com/lib/trinity/detail.action?docID=5830196. Created from trinity on [Accessed 26 Jul. 2022]. (Mullins and E. McLean, 2019)</a:t>
            </a:r>
          </a:p>
          <a:p>
            <a:pPr marL="0" indent="0">
              <a:lnSpc>
                <a:spcPct val="110000"/>
              </a:lnSpc>
              <a:spcAft>
                <a:spcPts val="800"/>
              </a:spcAft>
              <a:buNone/>
            </a:pPr>
            <a:r>
              <a:rPr lang="en-GB" sz="1600" dirty="0">
                <a:solidFill>
                  <a:schemeClr val="tx1"/>
                </a:solidFill>
                <a:effectLst/>
                <a:latin typeface="Abadi" panose="020B0604020104020204" pitchFamily="34" charset="0"/>
              </a:rPr>
              <a:t>Nawa (n.d.). </a:t>
            </a:r>
            <a:r>
              <a:rPr lang="en-GB" sz="1600" i="1" dirty="0">
                <a:solidFill>
                  <a:schemeClr val="tx1"/>
                </a:solidFill>
                <a:effectLst/>
                <a:latin typeface="Abadi" panose="020B0604020104020204" pitchFamily="34" charset="0"/>
              </a:rPr>
              <a:t>The 10 Most Important Soft Skills for 2020 | study.gov.pl</a:t>
            </a:r>
            <a:r>
              <a:rPr lang="en-GB" sz="1600" dirty="0">
                <a:solidFill>
                  <a:schemeClr val="tx1"/>
                </a:solidFill>
                <a:effectLst/>
                <a:latin typeface="Abadi" panose="020B0604020104020204" pitchFamily="34" charset="0"/>
              </a:rPr>
              <a:t>. [online] study.gov.pl. Available at: https://study.gov.pl/news/10-most-important-soft-skills-2020 [Accessed 15 Aug. 2022].</a:t>
            </a:r>
          </a:p>
          <a:p>
            <a:pPr marL="0" indent="0">
              <a:lnSpc>
                <a:spcPct val="100000"/>
              </a:lnSpc>
              <a:buNone/>
            </a:pPr>
            <a:r>
              <a:rPr lang="en-GB" sz="1600" dirty="0">
                <a:solidFill>
                  <a:schemeClr val="tx1"/>
                </a:solidFill>
                <a:effectLst/>
                <a:latin typeface="Abadi" panose="020B0604020104020204" pitchFamily="34" charset="0"/>
                <a:ea typeface="Times New Roman" panose="02020603050405020304" pitchFamily="18" charset="0"/>
              </a:rPr>
              <a:t>Salim, G. (n.d.). </a:t>
            </a:r>
            <a:r>
              <a:rPr lang="en-GB" sz="1600" i="1" dirty="0">
                <a:solidFill>
                  <a:schemeClr val="tx1"/>
                </a:solidFill>
                <a:effectLst/>
                <a:latin typeface="Abadi" panose="020B0604020104020204" pitchFamily="34" charset="0"/>
                <a:ea typeface="Times New Roman" panose="02020603050405020304" pitchFamily="18" charset="0"/>
              </a:rPr>
              <a:t>MOTIVATION Academic Materials for MBA Compiled by Gopal</a:t>
            </a:r>
            <a:r>
              <a:rPr lang="en-GB" sz="1600" dirty="0">
                <a:solidFill>
                  <a:schemeClr val="tx1"/>
                </a:solidFill>
                <a:effectLst/>
                <a:latin typeface="Abadi" panose="020B0604020104020204" pitchFamily="34" charset="0"/>
                <a:ea typeface="Times New Roman" panose="02020603050405020304" pitchFamily="18" charset="0"/>
              </a:rPr>
              <a:t>. [online] slidetodoc.com. Available at: https://slidetodoc.com/motivation-academic-materials-for-mba-compiled-by-gopal/ [Accessed 5 Jul. 2022].</a:t>
            </a:r>
          </a:p>
          <a:p>
            <a:pPr marL="0" indent="0">
              <a:lnSpc>
                <a:spcPct val="100000"/>
              </a:lnSpc>
              <a:buNone/>
            </a:pPr>
            <a:r>
              <a:rPr lang="en-GB" sz="1600" dirty="0">
                <a:solidFill>
                  <a:schemeClr val="tx1"/>
                </a:solidFill>
                <a:effectLst/>
                <a:latin typeface="Abadi" panose="020B0604020104020204" pitchFamily="34" charset="0"/>
                <a:ea typeface="Times New Roman" panose="02020603050405020304" pitchFamily="18" charset="0"/>
              </a:rPr>
              <a:t>University of Minnesota (2016). </a:t>
            </a:r>
            <a:r>
              <a:rPr lang="en-GB" sz="1600" i="1" dirty="0">
                <a:solidFill>
                  <a:schemeClr val="tx1"/>
                </a:solidFill>
                <a:effectLst/>
                <a:latin typeface="Abadi" panose="020B0604020104020204" pitchFamily="34" charset="0"/>
                <a:ea typeface="Times New Roman" panose="02020603050405020304" pitchFamily="18" charset="0"/>
              </a:rPr>
              <a:t>1.1 What Is Human Resources?</a:t>
            </a:r>
            <a:r>
              <a:rPr lang="en-GB" sz="1600" dirty="0">
                <a:solidFill>
                  <a:schemeClr val="tx1"/>
                </a:solidFill>
                <a:effectLst/>
                <a:latin typeface="Abadi" panose="020B0604020104020204" pitchFamily="34" charset="0"/>
                <a:ea typeface="Times New Roman" panose="02020603050405020304" pitchFamily="18" charset="0"/>
              </a:rPr>
              <a:t> [online] Umn.edu. Available at: </a:t>
            </a:r>
            <a:r>
              <a:rPr lang="en-GB" sz="1600" u="sng" dirty="0">
                <a:solidFill>
                  <a:schemeClr val="tx1"/>
                </a:solidFill>
                <a:effectLst/>
                <a:latin typeface="Abadi" panose="020B0604020104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https://open.lib.umn.edu/humanresourcemanagement/chapter/1-1-what-is-human-resources/</a:t>
            </a:r>
            <a:r>
              <a:rPr lang="en-GB" sz="1600" dirty="0">
                <a:solidFill>
                  <a:schemeClr val="tx1"/>
                </a:solidFill>
                <a:effectLst/>
                <a:latin typeface="Abadi" panose="020B0604020104020204" pitchFamily="34" charset="0"/>
                <a:ea typeface="Times New Roman" panose="02020603050405020304" pitchFamily="18" charset="0"/>
              </a:rPr>
              <a:t>. </a:t>
            </a:r>
            <a:r>
              <a:rPr lang="en-GB" sz="1600" u="sng" dirty="0">
                <a:solidFill>
                  <a:schemeClr val="tx1"/>
                </a:solidFill>
                <a:effectLst/>
                <a:latin typeface="Abadi" panose="020B0604020104020204" pitchFamily="34" charset="0"/>
                <a:ea typeface="Times New Roman" panose="02020603050405020304" pitchFamily="18" charset="0"/>
              </a:rPr>
              <a:t>[Accessed. 17 Jul. 2022]</a:t>
            </a:r>
            <a:endParaRPr lang="en-GB" sz="1600" dirty="0">
              <a:solidFill>
                <a:schemeClr val="tx1"/>
              </a:solidFill>
              <a:effectLst/>
              <a:latin typeface="Abadi" panose="020B0604020104020204" pitchFamily="34" charset="0"/>
              <a:ea typeface="Times New Roman" panose="02020603050405020304" pitchFamily="18" charset="0"/>
            </a:endParaRPr>
          </a:p>
          <a:p>
            <a:pPr marL="0" indent="0">
              <a:buNone/>
            </a:pPr>
            <a:endParaRPr lang="en-GB" sz="1800" dirty="0">
              <a:effectLst/>
              <a:latin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003902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1">
            <a:extLst>
              <a:ext uri="{FF2B5EF4-FFF2-40B4-BE49-F238E27FC236}">
                <a16:creationId xmlns:a16="http://schemas.microsoft.com/office/drawing/2014/main" id="{DD8D80DD-D885-500E-084F-A38F1D897F18}"/>
              </a:ext>
            </a:extLst>
          </p:cNvPr>
          <p:cNvSpPr>
            <a:spLocks noChangeArrowheads="1"/>
          </p:cNvSpPr>
          <p:nvPr/>
        </p:nvSpPr>
        <p:spPr bwMode="auto">
          <a:xfrm>
            <a:off x="1216550" y="611917"/>
            <a:ext cx="9899374"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2000" b="1"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Appendix B</a:t>
            </a:r>
            <a:r>
              <a:rPr kumimoji="0" lang="en-GB" altLang="en-US" sz="2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240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My </a:t>
            </a:r>
            <a:r>
              <a:rPr lang="en-GB" sz="2400" dirty="0">
                <a:latin typeface="Arial" panose="020B0604020202020204" pitchFamily="34" charset="0"/>
                <a:cs typeface="Arial" panose="020B0604020202020204" pitchFamily="34" charset="0"/>
              </a:rPr>
              <a:t>personal skills audit</a:t>
            </a:r>
            <a:r>
              <a:rPr kumimoji="0" lang="en-GB" altLang="en-US" sz="240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SWOT Analyse </a:t>
            </a:r>
            <a:r>
              <a:rPr kumimoji="0" lang="en-GB" altLang="en-US" sz="16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t>
            </a:r>
            <a:r>
              <a:rPr kumimoji="0" lang="en-GB" altLang="en-US" sz="1600" b="0" i="0" u="none" strike="noStrike" cap="none" normalizeH="0" baseline="0" dirty="0" bmk="">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Diagram-Author)</a:t>
            </a:r>
            <a:endParaRPr kumimoji="0" lang="en-GB" altLang="en-US" sz="1600" b="0" i="0" u="none" strike="noStrike" cap="none" normalizeH="0" baseline="0" dirty="0">
              <a:ln>
                <a:noFill/>
              </a:ln>
              <a:solidFill>
                <a:schemeClr val="tx1"/>
              </a:solidFill>
              <a:effectLst/>
              <a:latin typeface="Arial" panose="020B0604020202020204" pitchFamily="34" charset="0"/>
            </a:endParaRPr>
          </a:p>
        </p:txBody>
      </p:sp>
      <p:graphicFrame>
        <p:nvGraphicFramePr>
          <p:cNvPr id="10" name="Table 9">
            <a:extLst>
              <a:ext uri="{FF2B5EF4-FFF2-40B4-BE49-F238E27FC236}">
                <a16:creationId xmlns:a16="http://schemas.microsoft.com/office/drawing/2014/main" id="{D2D13E73-3FAC-2DFD-6D10-F5DFD1CE991B}"/>
              </a:ext>
            </a:extLst>
          </p:cNvPr>
          <p:cNvGraphicFramePr>
            <a:graphicFrameLocks noGrp="1"/>
          </p:cNvGraphicFramePr>
          <p:nvPr>
            <p:extLst>
              <p:ext uri="{D42A27DB-BD31-4B8C-83A1-F6EECF244321}">
                <p14:modId xmlns:p14="http://schemas.microsoft.com/office/powerpoint/2010/main" val="1174698631"/>
              </p:ext>
            </p:extLst>
          </p:nvPr>
        </p:nvGraphicFramePr>
        <p:xfrm>
          <a:off x="1574357" y="1367624"/>
          <a:ext cx="9406394" cy="5009322"/>
        </p:xfrm>
        <a:graphic>
          <a:graphicData uri="http://schemas.openxmlformats.org/drawingml/2006/table">
            <a:tbl>
              <a:tblPr firstRow="1" firstCol="1" bandRow="1">
                <a:tableStyleId>{5C22544A-7EE6-4342-B048-85BDC9FD1C3A}</a:tableStyleId>
              </a:tblPr>
              <a:tblGrid>
                <a:gridCol w="2360989">
                  <a:extLst>
                    <a:ext uri="{9D8B030D-6E8A-4147-A177-3AD203B41FA5}">
                      <a16:colId xmlns:a16="http://schemas.microsoft.com/office/drawing/2014/main" val="1281744349"/>
                    </a:ext>
                  </a:extLst>
                </a:gridCol>
                <a:gridCol w="2514353">
                  <a:extLst>
                    <a:ext uri="{9D8B030D-6E8A-4147-A177-3AD203B41FA5}">
                      <a16:colId xmlns:a16="http://schemas.microsoft.com/office/drawing/2014/main" val="2015175000"/>
                    </a:ext>
                  </a:extLst>
                </a:gridCol>
                <a:gridCol w="2070951">
                  <a:extLst>
                    <a:ext uri="{9D8B030D-6E8A-4147-A177-3AD203B41FA5}">
                      <a16:colId xmlns:a16="http://schemas.microsoft.com/office/drawing/2014/main" val="2463826781"/>
                    </a:ext>
                  </a:extLst>
                </a:gridCol>
                <a:gridCol w="2460101">
                  <a:extLst>
                    <a:ext uri="{9D8B030D-6E8A-4147-A177-3AD203B41FA5}">
                      <a16:colId xmlns:a16="http://schemas.microsoft.com/office/drawing/2014/main" val="523585087"/>
                    </a:ext>
                  </a:extLst>
                </a:gridCol>
              </a:tblGrid>
              <a:tr h="419272">
                <a:tc>
                  <a:txBody>
                    <a:bodyPr/>
                    <a:lstStyle/>
                    <a:p>
                      <a:pPr>
                        <a:lnSpc>
                          <a:spcPct val="150000"/>
                        </a:lnSpc>
                        <a:spcAft>
                          <a:spcPts val="800"/>
                        </a:spcAft>
                      </a:pPr>
                      <a:r>
                        <a:rPr lang="en-GB" sz="1800" dirty="0">
                          <a:effectLst/>
                        </a:rPr>
                        <a:t>STRENGTH</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50000"/>
                        </a:lnSpc>
                        <a:spcAft>
                          <a:spcPts val="800"/>
                        </a:spcAft>
                      </a:pPr>
                      <a:r>
                        <a:rPr lang="en-GB" sz="1800" dirty="0">
                          <a:effectLst/>
                        </a:rPr>
                        <a:t>WEAKNESS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50000"/>
                        </a:lnSpc>
                        <a:spcAft>
                          <a:spcPts val="800"/>
                        </a:spcAft>
                      </a:pPr>
                      <a:r>
                        <a:rPr lang="en-GB" sz="1800">
                          <a:effectLst/>
                        </a:rPr>
                        <a:t>OPPORTUNITY</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50000"/>
                        </a:lnSpc>
                        <a:spcAft>
                          <a:spcPts val="800"/>
                        </a:spcAft>
                      </a:pPr>
                      <a:r>
                        <a:rPr lang="en-GB" sz="1800">
                          <a:effectLst/>
                        </a:rPr>
                        <a:t>THREATS</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925952201"/>
                  </a:ext>
                </a:extLst>
              </a:tr>
              <a:tr h="4590050">
                <a:tc>
                  <a:txBody>
                    <a:bodyPr/>
                    <a:lstStyle/>
                    <a:p>
                      <a:pPr>
                        <a:lnSpc>
                          <a:spcPct val="150000"/>
                        </a:lnSpc>
                        <a:spcAft>
                          <a:spcPts val="800"/>
                        </a:spcAft>
                      </a:pPr>
                      <a:r>
                        <a:rPr lang="en-GB" sz="1800" dirty="0">
                          <a:effectLst/>
                        </a:rPr>
                        <a:t>Easily can adapt to the situation, team worker, punctual, good communication skills, able to follow instruction, work independently, quick learner,  friendly, easy to approach, Speak multi language, Loyal &amp; sincere to the job.</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50000"/>
                        </a:lnSpc>
                        <a:spcAft>
                          <a:spcPts val="800"/>
                        </a:spcAft>
                      </a:pPr>
                      <a:r>
                        <a:rPr lang="en-GB" sz="1800" dirty="0">
                          <a:effectLst/>
                        </a:rPr>
                        <a:t>Lack of academic skills, not confidence in presentations, lack of research skills. Slow on writing and IT skills, weak on </a:t>
                      </a:r>
                      <a:r>
                        <a:rPr lang="en-GB" sz="1800" b="0" i="0" kern="1200" dirty="0">
                          <a:solidFill>
                            <a:schemeClr val="dk1"/>
                          </a:solidFill>
                          <a:effectLst/>
                          <a:latin typeface="+mn-lt"/>
                          <a:ea typeface="+mn-ea"/>
                          <a:cs typeface="+mn-cs"/>
                        </a:rPr>
                        <a:t>negotiation,</a:t>
                      </a:r>
                      <a:r>
                        <a:rPr lang="en-GB" sz="1800" dirty="0">
                          <a:effectLst/>
                        </a:rPr>
                        <a:t> too quickly trust people, emotional, too helpful which leads to overloading myself.</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50000"/>
                        </a:lnSpc>
                        <a:spcAft>
                          <a:spcPts val="800"/>
                        </a:spcAft>
                      </a:pPr>
                      <a:r>
                        <a:rPr lang="en-GB" sz="1800" dirty="0">
                          <a:effectLst/>
                        </a:rPr>
                        <a:t>Study while working, the chance of promotion, opportunity to take partial partnership. Can carry on further studies. Securing long term position.</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50000"/>
                        </a:lnSpc>
                        <a:spcAft>
                          <a:spcPts val="800"/>
                        </a:spcAft>
                      </a:pPr>
                      <a:r>
                        <a:rPr lang="en-GB" sz="1800" dirty="0">
                          <a:effectLst/>
                        </a:rPr>
                        <a:t>Always putting others before myself, give too much priority to commitment and overlook my well-being, Lack of experience  Also, being favourable, weakness can become a threat.</a:t>
                      </a:r>
                    </a:p>
                    <a:p>
                      <a:pPr>
                        <a:lnSpc>
                          <a:spcPct val="150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846151124"/>
                  </a:ext>
                </a:extLst>
              </a:tr>
            </a:tbl>
          </a:graphicData>
        </a:graphic>
      </p:graphicFrame>
    </p:spTree>
    <p:extLst>
      <p:ext uri="{BB962C8B-B14F-4D97-AF65-F5344CB8AC3E}">
        <p14:creationId xmlns:p14="http://schemas.microsoft.com/office/powerpoint/2010/main" val="2067134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a:extLst>
              <a:ext uri="{FF2B5EF4-FFF2-40B4-BE49-F238E27FC236}">
                <a16:creationId xmlns:a16="http://schemas.microsoft.com/office/drawing/2014/main" id="{8CEAABF5-9E7E-994A-70EC-10A4D1D4155D}"/>
              </a:ext>
            </a:extLst>
          </p:cNvPr>
          <p:cNvGraphicFramePr>
            <a:graphicFrameLocks noChangeAspect="1"/>
          </p:cNvGraphicFramePr>
          <p:nvPr>
            <p:extLst>
              <p:ext uri="{D42A27DB-BD31-4B8C-83A1-F6EECF244321}">
                <p14:modId xmlns:p14="http://schemas.microsoft.com/office/powerpoint/2010/main" val="2497373545"/>
              </p:ext>
            </p:extLst>
          </p:nvPr>
        </p:nvGraphicFramePr>
        <p:xfrm>
          <a:off x="2091193" y="719138"/>
          <a:ext cx="6081257" cy="5418137"/>
        </p:xfrm>
        <a:graphic>
          <a:graphicData uri="http://schemas.openxmlformats.org/presentationml/2006/ole">
            <mc:AlternateContent xmlns:mc="http://schemas.openxmlformats.org/markup-compatibility/2006">
              <mc:Choice xmlns:v="urn:schemas-microsoft-com:vml" Requires="v">
                <p:oleObj name="Document" r:id="rId2" imgW="6837193" imgH="8918809" progId="Word.Document.12">
                  <p:embed/>
                </p:oleObj>
              </mc:Choice>
              <mc:Fallback>
                <p:oleObj name="Document" r:id="rId2" imgW="6837193" imgH="8918809" progId="Word.Document.12">
                  <p:embed/>
                  <p:pic>
                    <p:nvPicPr>
                      <p:cNvPr id="4" name="Object 3">
                        <a:extLst>
                          <a:ext uri="{FF2B5EF4-FFF2-40B4-BE49-F238E27FC236}">
                            <a16:creationId xmlns:a16="http://schemas.microsoft.com/office/drawing/2014/main" id="{8CEAABF5-9E7E-994A-70EC-10A4D1D4155D}"/>
                          </a:ext>
                        </a:extLst>
                      </p:cNvPr>
                      <p:cNvPicPr/>
                      <p:nvPr/>
                    </p:nvPicPr>
                    <p:blipFill>
                      <a:blip r:embed="rId3"/>
                      <a:stretch>
                        <a:fillRect/>
                      </a:stretch>
                    </p:blipFill>
                    <p:spPr>
                      <a:xfrm>
                        <a:off x="2091193" y="719138"/>
                        <a:ext cx="6081257" cy="5418137"/>
                      </a:xfrm>
                      <a:prstGeom prst="rect">
                        <a:avLst/>
                      </a:prstGeom>
                    </p:spPr>
                  </p:pic>
                </p:oleObj>
              </mc:Fallback>
            </mc:AlternateContent>
          </a:graphicData>
        </a:graphic>
      </p:graphicFrame>
    </p:spTree>
    <p:extLst>
      <p:ext uri="{BB962C8B-B14F-4D97-AF65-F5344CB8AC3E}">
        <p14:creationId xmlns:p14="http://schemas.microsoft.com/office/powerpoint/2010/main" val="45021213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TF00001241</Template>
  <TotalTime>3311</TotalTime>
  <Words>1937</Words>
  <Application>Microsoft Office PowerPoint</Application>
  <PresentationFormat>Widescreen</PresentationFormat>
  <Paragraphs>110</Paragraphs>
  <Slides>15</Slides>
  <Notes>3</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15</vt:i4>
      </vt:variant>
    </vt:vector>
  </HeadingPairs>
  <TitlesOfParts>
    <vt:vector size="27" baseType="lpstr">
      <vt:lpstr>system-ui</vt:lpstr>
      <vt:lpstr>Abadi</vt:lpstr>
      <vt:lpstr>Arial</vt:lpstr>
      <vt:lpstr>Calibri</vt:lpstr>
      <vt:lpstr>Franklin Gothic Book</vt:lpstr>
      <vt:lpstr>Helvetica</vt:lpstr>
      <vt:lpstr>Lato</vt:lpstr>
      <vt:lpstr>Montserrat</vt:lpstr>
      <vt:lpstr>Times New Roman</vt:lpstr>
      <vt:lpstr>Wingdings</vt:lpstr>
      <vt:lpstr>Crop</vt:lpstr>
      <vt:lpstr>Document</vt:lpstr>
      <vt:lpstr>      </vt:lpstr>
      <vt:lpstr>Company background</vt:lpstr>
      <vt:lpstr>What is Human Resource Management (HRM)?</vt:lpstr>
      <vt:lpstr>Role of HRM main responsibilities of the department as are follows:</vt:lpstr>
      <vt:lpstr>PowerPoint Presentation</vt:lpstr>
      <vt:lpstr>      </vt:lpstr>
      <vt:lpstr>Personal skills audit – SWOT Analyse</vt:lpstr>
      <vt:lpstr>Smart Goals- Development and Training- knowledge and skills can influence employee’s behaviours  </vt:lpstr>
      <vt:lpstr>Benefits of developing and training employees  </vt:lpstr>
      <vt:lpstr>Ability + Motivation + Opportunity to perform. The formula provides the basis for developing HR systems that attend to employees’ interests, their skill requirements, motivations and the quality of their job (Armstrong, 2020).   When employees are treated with respect and valued and given the necessary attention to their needs, people work better and become an asset to the company. A positive attitude and appraisal plan (rewards/ promotion/training) help to achieve desired organizational goals.       </vt:lpstr>
      <vt:lpstr>Conclusion Vilfredo Pareto Analysis of 80/20 - Choosing the Solution With the Most Impact The Pareto analysis explains that 80% of the benefit of projects can be achieved by doing 20% of the work (Mindtools, 2009).</vt:lpstr>
      <vt:lpstr>Reference </vt:lpstr>
      <vt:lpstr>Reference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Rupia Hussain (2010133)</cp:lastModifiedBy>
  <cp:revision>1</cp:revision>
  <dcterms:created xsi:type="dcterms:W3CDTF">2022-07-25T16:12:48Z</dcterms:created>
  <dcterms:modified xsi:type="dcterms:W3CDTF">2022-08-18T16:59:50Z</dcterms:modified>
</cp:coreProperties>
</file>