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C3A5-C5C9-C6B1-B7A4-A1DA52994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7" y="3090328"/>
            <a:ext cx="8679915" cy="1631876"/>
          </a:xfrm>
        </p:spPr>
        <p:txBody>
          <a:bodyPr>
            <a:normAutofit fontScale="90000"/>
          </a:bodyPr>
          <a:lstStyle/>
          <a:p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LCHS4001</a:t>
            </a: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BASHIRU D KOMOLAFE</a:t>
            </a: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ID:2524366</a:t>
            </a:r>
            <a:br>
              <a:rPr kumimoji="0" lang="en-GB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</a:br>
            <a:r>
              <a:rPr lang="en-GB" b="1" dirty="0">
                <a:solidFill>
                  <a:srgbClr val="242424"/>
                </a:solidFill>
                <a:latin typeface="Segoe UI" panose="020B0502040204020203" pitchFamily="34" charset="0"/>
              </a:rPr>
              <a:t>Oluwadamilola Tayo</a:t>
            </a:r>
            <a:br>
              <a:rPr lang="en-GB" b="1" dirty="0">
                <a:solidFill>
                  <a:srgbClr val="242424"/>
                </a:solidFill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0AE32-44DC-4B84-688F-B2DEDD3A2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748729"/>
          </a:xfrm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Academic and Employability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658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40CD2-DF19-11BD-6A65-CCB1A7777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  <a:b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E2604-C621-C7E4-3EAD-DA5E09D53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the research stage, I approached my role by starting with general Google searches and then refining my keywords to find more relevant information. What went well was my ability to gather a range of sources quickly, but I initially found it difficult to judge which sources were reliable. The CRAAP test helped me evaluate sources more effectively, especially in terms of currency and relevance, although I still need to improve my understanding of authority and accuracy (California State University, 2010). I now feel more confident using websites and identifying less trustworthy information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134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B5222-53AD-C9E8-08AE-D4B71204C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prepare for my presentation,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0FD22-243E-90D9-8780-6730626D4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, I </a:t>
            </a:r>
            <a:r>
              <a:rPr lang="en-US" sz="2400" dirty="0" err="1"/>
              <a:t>organised</a:t>
            </a:r>
            <a:r>
              <a:rPr lang="en-US" sz="2400" dirty="0"/>
              <a:t> my research into key points and practiced delivering it. What went well was my understanding of the topic, which made my explanation clearer. However, I found it difficult to maintain confidence and avoid relying too much on my notes. Next time, I would practice more frequently and focus on engaging with the audience.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66758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68729-FC19-E796-510C-A57F4FE8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challenge 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1DE8A-B933-8A65-AAEC-8E9395CD7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faced was managing my time between researching and preparing my presentation. While I feel confident in finding information, I still struggle to </a:t>
            </a:r>
            <a:r>
              <a:rPr lang="en-US" sz="2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summarise</a:t>
            </a:r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it in my own words. Developing better note-taking strategies would help, as effective academic skills are important for success (Cottrell, Stella, 2019).</a:t>
            </a:r>
            <a:endParaRPr lang="en-GB" sz="2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6740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55238-9341-DF06-0674-F77EC77C4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Before next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0582A-042B-3444-1B04-80D7DAAFA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3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 want to improve my ability to critically evaluate sources and present confidently. I will work on planning my time more effectively, practicing presentations regularly, and improving how I take and </a:t>
            </a:r>
            <a:r>
              <a:rPr lang="en-US" sz="3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organise</a:t>
            </a:r>
            <a:r>
              <a:rPr lang="en-US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notes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347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BDDD-4CF2-2B19-5744-CF874E329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prepare for Task 3</a:t>
            </a:r>
            <a:endParaRPr lang="en-GB" sz="4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22B9-BB0E-668C-FA86-277803AF9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 will focus on three key strategies: improving my keyword searches, evaluating sources more carefully, and practicing speaking without relying on notes. I will also ensure I fully understand the task requirements so I can stay focused and </a:t>
            </a:r>
            <a:r>
              <a:rPr lang="en-US" sz="3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organised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674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A03FC-BAA8-3E11-DF74-AE3D6599A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23B17-BC39-1C17-6DC5-74A8B1BEC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California State University (2010) Evaluating Information – Applying the CRAAP Test. Available at: https://library.csuchico.edu/help/source-or-information-evaluation (Accessed: 22 March 2026).</a:t>
            </a:r>
          </a:p>
          <a:p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Cottrell, Stella (2019) The Study Skills Handbook. 5th </a:t>
            </a:r>
            <a:r>
              <a:rPr lang="en-US" sz="2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edn</a:t>
            </a:r>
            <a:r>
              <a:rPr lang="en-US" sz="2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London: Red Globe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018529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{2C8DBCA6-8A47-488C-AB87-DF6DF009BAA5}TF84f8bd34-e664-4dff-80e6-54cad708313b5d6b3c2c-55a0db8cc8b4</Template>
  <TotalTime>4319</TotalTime>
  <Words>396</Words>
  <Application>Microsoft Office PowerPoint</Application>
  <PresentationFormat>Widescreen</PresentationFormat>
  <Paragraphs>16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Aptos</vt:lpstr>
      <vt:lpstr>Arial</vt:lpstr>
      <vt:lpstr>Calibri Light</vt:lpstr>
      <vt:lpstr>Myriad Pro</vt:lpstr>
      <vt:lpstr>Rockwell</vt:lpstr>
      <vt:lpstr>Segoe UI</vt:lpstr>
      <vt:lpstr>Tahoma</vt:lpstr>
      <vt:lpstr>Times New Roman</vt:lpstr>
      <vt:lpstr>Wingdings</vt:lpstr>
      <vt:lpstr>Atlas</vt:lpstr>
      <vt:lpstr>    LCHS4001 BASHIRU D KOMOLAFE ID:2524366 Oluwadamilola Tayo </vt:lpstr>
      <vt:lpstr>Reflection </vt:lpstr>
      <vt:lpstr>To prepare for my presentation, </vt:lpstr>
      <vt:lpstr> challenge I </vt:lpstr>
      <vt:lpstr>Before next term</vt:lpstr>
      <vt:lpstr>To prepare for Task 3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2</cp:revision>
  <dcterms:created xsi:type="dcterms:W3CDTF">2026-03-22T16:30:46Z</dcterms:created>
  <dcterms:modified xsi:type="dcterms:W3CDTF">2026-04-20T14:13:15Z</dcterms:modified>
</cp:coreProperties>
</file>