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5" r:id="rId1"/>
  </p:sldMasterIdLst>
  <p:notesMasterIdLst>
    <p:notesMasterId r:id="rId9"/>
  </p:notesMasterIdLst>
  <p:sldIdLst>
    <p:sldId id="256" r:id="rId2"/>
    <p:sldId id="257" r:id="rId3"/>
    <p:sldId id="264" r:id="rId4"/>
    <p:sldId id="261" r:id="rId5"/>
    <p:sldId id="258" r:id="rId6"/>
    <p:sldId id="259" r:id="rId7"/>
    <p:sldId id="263"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405296C-330D-61C0-F3C8-D64CCC6C8E41}" v="741" dt="2024-11-06T15:37:00.785"/>
    <p1510:client id="{F76492C7-D2EE-1DD0-0AFE-6DFCBA80CD3D}" v="170" dt="2024-11-06T15:56:58.90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loe Griffiths (2404641)" userId="S::2404641@student.uwtsd.ac.uk::f756def3-eed8-4ae6-b1b0-801eb807bb51" providerId="AD" clId="Web-{32BE38F7-6D11-B956-6E0B-78146D4D2173}"/>
    <pc:docChg chg="addSld modSld">
      <pc:chgData name="Chloe Griffiths (2404641)" userId="S::2404641@student.uwtsd.ac.uk::f756def3-eed8-4ae6-b1b0-801eb807bb51" providerId="AD" clId="Web-{32BE38F7-6D11-B956-6E0B-78146D4D2173}" dt="2024-10-29T09:02:51.870" v="396" actId="20577"/>
      <pc:docMkLst>
        <pc:docMk/>
      </pc:docMkLst>
      <pc:sldChg chg="modSp">
        <pc:chgData name="Chloe Griffiths (2404641)" userId="S::2404641@student.uwtsd.ac.uk::f756def3-eed8-4ae6-b1b0-801eb807bb51" providerId="AD" clId="Web-{32BE38F7-6D11-B956-6E0B-78146D4D2173}" dt="2024-10-29T08:47:52.562" v="1" actId="20577"/>
        <pc:sldMkLst>
          <pc:docMk/>
          <pc:sldMk cId="530800915" sldId="257"/>
        </pc:sldMkLst>
        <pc:spChg chg="mod">
          <ac:chgData name="Chloe Griffiths (2404641)" userId="S::2404641@student.uwtsd.ac.uk::f756def3-eed8-4ae6-b1b0-801eb807bb51" providerId="AD" clId="Web-{32BE38F7-6D11-B956-6E0B-78146D4D2173}" dt="2024-10-29T08:47:52.562" v="1" actId="20577"/>
          <ac:spMkLst>
            <pc:docMk/>
            <pc:sldMk cId="530800915" sldId="257"/>
            <ac:spMk id="3" creationId="{CB7B419C-2616-9BF1-FF66-94E4E911F7A5}"/>
          </ac:spMkLst>
        </pc:spChg>
      </pc:sldChg>
      <pc:sldChg chg="modSp">
        <pc:chgData name="Chloe Griffiths (2404641)" userId="S::2404641@student.uwtsd.ac.uk::f756def3-eed8-4ae6-b1b0-801eb807bb51" providerId="AD" clId="Web-{32BE38F7-6D11-B956-6E0B-78146D4D2173}" dt="2024-10-29T08:54:40.135" v="35" actId="20577"/>
        <pc:sldMkLst>
          <pc:docMk/>
          <pc:sldMk cId="824738008" sldId="258"/>
        </pc:sldMkLst>
        <pc:spChg chg="mod">
          <ac:chgData name="Chloe Griffiths (2404641)" userId="S::2404641@student.uwtsd.ac.uk::f756def3-eed8-4ae6-b1b0-801eb807bb51" providerId="AD" clId="Web-{32BE38F7-6D11-B956-6E0B-78146D4D2173}" dt="2024-10-29T08:54:40.135" v="35" actId="20577"/>
          <ac:spMkLst>
            <pc:docMk/>
            <pc:sldMk cId="824738008" sldId="258"/>
            <ac:spMk id="3" creationId="{5912472F-E62B-2D8C-1A00-3FB810346FD7}"/>
          </ac:spMkLst>
        </pc:spChg>
      </pc:sldChg>
      <pc:sldChg chg="modSp new">
        <pc:chgData name="Chloe Griffiths (2404641)" userId="S::2404641@student.uwtsd.ac.uk::f756def3-eed8-4ae6-b1b0-801eb807bb51" providerId="AD" clId="Web-{32BE38F7-6D11-B956-6E0B-78146D4D2173}" dt="2024-10-29T08:55:32.467" v="97" actId="20577"/>
        <pc:sldMkLst>
          <pc:docMk/>
          <pc:sldMk cId="2721096546" sldId="259"/>
        </pc:sldMkLst>
        <pc:spChg chg="mod">
          <ac:chgData name="Chloe Griffiths (2404641)" userId="S::2404641@student.uwtsd.ac.uk::f756def3-eed8-4ae6-b1b0-801eb807bb51" providerId="AD" clId="Web-{32BE38F7-6D11-B956-6E0B-78146D4D2173}" dt="2024-10-29T08:54:48.386" v="42" actId="20577"/>
          <ac:spMkLst>
            <pc:docMk/>
            <pc:sldMk cId="2721096546" sldId="259"/>
            <ac:spMk id="2" creationId="{39954C28-0F4C-A7DE-24ED-AA5808BA6ED8}"/>
          </ac:spMkLst>
        </pc:spChg>
        <pc:spChg chg="mod">
          <ac:chgData name="Chloe Griffiths (2404641)" userId="S::2404641@student.uwtsd.ac.uk::f756def3-eed8-4ae6-b1b0-801eb807bb51" providerId="AD" clId="Web-{32BE38F7-6D11-B956-6E0B-78146D4D2173}" dt="2024-10-29T08:55:32.467" v="97" actId="20577"/>
          <ac:spMkLst>
            <pc:docMk/>
            <pc:sldMk cId="2721096546" sldId="259"/>
            <ac:spMk id="3" creationId="{E94D40EF-3640-03E6-53F8-A2156B6514AD}"/>
          </ac:spMkLst>
        </pc:spChg>
      </pc:sldChg>
      <pc:sldChg chg="modSp new">
        <pc:chgData name="Chloe Griffiths (2404641)" userId="S::2404641@student.uwtsd.ac.uk::f756def3-eed8-4ae6-b1b0-801eb807bb51" providerId="AD" clId="Web-{32BE38F7-6D11-B956-6E0B-78146D4D2173}" dt="2024-10-29T09:02:40.729" v="389" actId="20577"/>
        <pc:sldMkLst>
          <pc:docMk/>
          <pc:sldMk cId="1371966922" sldId="260"/>
        </pc:sldMkLst>
        <pc:spChg chg="mod">
          <ac:chgData name="Chloe Griffiths (2404641)" userId="S::2404641@student.uwtsd.ac.uk::f756def3-eed8-4ae6-b1b0-801eb807bb51" providerId="AD" clId="Web-{32BE38F7-6D11-B956-6E0B-78146D4D2173}" dt="2024-10-29T08:55:50.734" v="113" actId="20577"/>
          <ac:spMkLst>
            <pc:docMk/>
            <pc:sldMk cId="1371966922" sldId="260"/>
            <ac:spMk id="2" creationId="{079317B3-04F6-1432-E622-8D7B695CF3F6}"/>
          </ac:spMkLst>
        </pc:spChg>
        <pc:spChg chg="mod">
          <ac:chgData name="Chloe Griffiths (2404641)" userId="S::2404641@student.uwtsd.ac.uk::f756def3-eed8-4ae6-b1b0-801eb807bb51" providerId="AD" clId="Web-{32BE38F7-6D11-B956-6E0B-78146D4D2173}" dt="2024-10-29T09:02:40.729" v="389" actId="20577"/>
          <ac:spMkLst>
            <pc:docMk/>
            <pc:sldMk cId="1371966922" sldId="260"/>
            <ac:spMk id="3" creationId="{ACB0516F-6B7B-0497-3C7C-80557691AF40}"/>
          </ac:spMkLst>
        </pc:spChg>
      </pc:sldChg>
      <pc:sldChg chg="modSp new">
        <pc:chgData name="Chloe Griffiths (2404641)" userId="S::2404641@student.uwtsd.ac.uk::f756def3-eed8-4ae6-b1b0-801eb807bb51" providerId="AD" clId="Web-{32BE38F7-6D11-B956-6E0B-78146D4D2173}" dt="2024-10-29T08:56:33.267" v="133" actId="20577"/>
        <pc:sldMkLst>
          <pc:docMk/>
          <pc:sldMk cId="1365316802" sldId="261"/>
        </pc:sldMkLst>
        <pc:spChg chg="mod">
          <ac:chgData name="Chloe Griffiths (2404641)" userId="S::2404641@student.uwtsd.ac.uk::f756def3-eed8-4ae6-b1b0-801eb807bb51" providerId="AD" clId="Web-{32BE38F7-6D11-B956-6E0B-78146D4D2173}" dt="2024-10-29T08:56:18.766" v="118" actId="20577"/>
          <ac:spMkLst>
            <pc:docMk/>
            <pc:sldMk cId="1365316802" sldId="261"/>
            <ac:spMk id="2" creationId="{63C4BB69-2E34-3F06-2885-02871121E6AA}"/>
          </ac:spMkLst>
        </pc:spChg>
        <pc:spChg chg="mod">
          <ac:chgData name="Chloe Griffiths (2404641)" userId="S::2404641@student.uwtsd.ac.uk::f756def3-eed8-4ae6-b1b0-801eb807bb51" providerId="AD" clId="Web-{32BE38F7-6D11-B956-6E0B-78146D4D2173}" dt="2024-10-29T08:56:33.267" v="133" actId="20577"/>
          <ac:spMkLst>
            <pc:docMk/>
            <pc:sldMk cId="1365316802" sldId="261"/>
            <ac:spMk id="3" creationId="{6C1CE093-3FDA-6867-BD18-6168E10566C3}"/>
          </ac:spMkLst>
        </pc:spChg>
      </pc:sldChg>
      <pc:sldChg chg="modSp new">
        <pc:chgData name="Chloe Griffiths (2404641)" userId="S::2404641@student.uwtsd.ac.uk::f756def3-eed8-4ae6-b1b0-801eb807bb51" providerId="AD" clId="Web-{32BE38F7-6D11-B956-6E0B-78146D4D2173}" dt="2024-10-29T08:57:28.677" v="199" actId="20577"/>
        <pc:sldMkLst>
          <pc:docMk/>
          <pc:sldMk cId="1213091454" sldId="262"/>
        </pc:sldMkLst>
        <pc:spChg chg="mod">
          <ac:chgData name="Chloe Griffiths (2404641)" userId="S::2404641@student.uwtsd.ac.uk::f756def3-eed8-4ae6-b1b0-801eb807bb51" providerId="AD" clId="Web-{32BE38F7-6D11-B956-6E0B-78146D4D2173}" dt="2024-10-29T08:57:06.035" v="169" actId="20577"/>
          <ac:spMkLst>
            <pc:docMk/>
            <pc:sldMk cId="1213091454" sldId="262"/>
            <ac:spMk id="2" creationId="{0B6A19BD-4935-D56A-5502-3A66436173E0}"/>
          </ac:spMkLst>
        </pc:spChg>
        <pc:spChg chg="mod">
          <ac:chgData name="Chloe Griffiths (2404641)" userId="S::2404641@student.uwtsd.ac.uk::f756def3-eed8-4ae6-b1b0-801eb807bb51" providerId="AD" clId="Web-{32BE38F7-6D11-B956-6E0B-78146D4D2173}" dt="2024-10-29T08:57:28.677" v="199" actId="20577"/>
          <ac:spMkLst>
            <pc:docMk/>
            <pc:sldMk cId="1213091454" sldId="262"/>
            <ac:spMk id="3" creationId="{A4D6A781-90D2-CDF7-9587-EADD1AFF1940}"/>
          </ac:spMkLst>
        </pc:spChg>
      </pc:sldChg>
      <pc:sldChg chg="modSp new">
        <pc:chgData name="Chloe Griffiths (2404641)" userId="S::2404641@student.uwtsd.ac.uk::f756def3-eed8-4ae6-b1b0-801eb807bb51" providerId="AD" clId="Web-{32BE38F7-6D11-B956-6E0B-78146D4D2173}" dt="2024-10-29T09:02:51.870" v="396" actId="20577"/>
        <pc:sldMkLst>
          <pc:docMk/>
          <pc:sldMk cId="805498193" sldId="263"/>
        </pc:sldMkLst>
        <pc:spChg chg="mod">
          <ac:chgData name="Chloe Griffiths (2404641)" userId="S::2404641@student.uwtsd.ac.uk::f756def3-eed8-4ae6-b1b0-801eb807bb51" providerId="AD" clId="Web-{32BE38F7-6D11-B956-6E0B-78146D4D2173}" dt="2024-10-29T09:02:51.870" v="396" actId="20577"/>
          <ac:spMkLst>
            <pc:docMk/>
            <pc:sldMk cId="805498193" sldId="263"/>
            <ac:spMk id="3" creationId="{5ABD0E4E-D676-35B4-BDB0-CC184399244D}"/>
          </ac:spMkLst>
        </pc:spChg>
      </pc:sldChg>
    </pc:docChg>
  </pc:docChgLst>
  <pc:docChgLst>
    <pc:chgData name="Chloe Griffiths (2404641)" userId="S::2404641@student.uwtsd.ac.uk::f756def3-eed8-4ae6-b1b0-801eb807bb51" providerId="AD" clId="Web-{1C8E3C00-0819-FBB6-0A8F-F70541A12628}"/>
    <pc:docChg chg="modSld">
      <pc:chgData name="Chloe Griffiths (2404641)" userId="S::2404641@student.uwtsd.ac.uk::f756def3-eed8-4ae6-b1b0-801eb807bb51" providerId="AD" clId="Web-{1C8E3C00-0819-FBB6-0A8F-F70541A12628}" dt="2024-10-29T11:25:56.591" v="14" actId="20577"/>
      <pc:docMkLst>
        <pc:docMk/>
      </pc:docMkLst>
      <pc:sldChg chg="modSp">
        <pc:chgData name="Chloe Griffiths (2404641)" userId="S::2404641@student.uwtsd.ac.uk::f756def3-eed8-4ae6-b1b0-801eb807bb51" providerId="AD" clId="Web-{1C8E3C00-0819-FBB6-0A8F-F70541A12628}" dt="2024-10-29T11:25:56.591" v="14" actId="20577"/>
        <pc:sldMkLst>
          <pc:docMk/>
          <pc:sldMk cId="824738008" sldId="258"/>
        </pc:sldMkLst>
        <pc:spChg chg="mod">
          <ac:chgData name="Chloe Griffiths (2404641)" userId="S::2404641@student.uwtsd.ac.uk::f756def3-eed8-4ae6-b1b0-801eb807bb51" providerId="AD" clId="Web-{1C8E3C00-0819-FBB6-0A8F-F70541A12628}" dt="2024-10-29T11:25:56.591" v="14" actId="20577"/>
          <ac:spMkLst>
            <pc:docMk/>
            <pc:sldMk cId="824738008" sldId="258"/>
            <ac:spMk id="3" creationId="{5912472F-E62B-2D8C-1A00-3FB810346FD7}"/>
          </ac:spMkLst>
        </pc:spChg>
      </pc:sldChg>
    </pc:docChg>
  </pc:docChgLst>
  <pc:docChgLst>
    <pc:chgData name="Chloe Griffiths (2404641)" userId="S::2404641@student.uwtsd.ac.uk::f756def3-eed8-4ae6-b1b0-801eb807bb51" providerId="AD" clId="Web-{67192C38-2F09-F505-B801-05F293ECE771}"/>
    <pc:docChg chg="modSld">
      <pc:chgData name="Chloe Griffiths (2404641)" userId="S::2404641@student.uwtsd.ac.uk::f756def3-eed8-4ae6-b1b0-801eb807bb51" providerId="AD" clId="Web-{67192C38-2F09-F505-B801-05F293ECE771}" dt="2024-10-22T10:41:02.826" v="50" actId="20577"/>
      <pc:docMkLst>
        <pc:docMk/>
      </pc:docMkLst>
      <pc:sldChg chg="addSp delSp modSp">
        <pc:chgData name="Chloe Griffiths (2404641)" userId="S::2404641@student.uwtsd.ac.uk::f756def3-eed8-4ae6-b1b0-801eb807bb51" providerId="AD" clId="Web-{67192C38-2F09-F505-B801-05F293ECE771}" dt="2024-10-22T10:28:45.216" v="43" actId="20577"/>
        <pc:sldMkLst>
          <pc:docMk/>
          <pc:sldMk cId="109857222" sldId="256"/>
        </pc:sldMkLst>
        <pc:spChg chg="mod">
          <ac:chgData name="Chloe Griffiths (2404641)" userId="S::2404641@student.uwtsd.ac.uk::f756def3-eed8-4ae6-b1b0-801eb807bb51" providerId="AD" clId="Web-{67192C38-2F09-F505-B801-05F293ECE771}" dt="2024-10-22T10:28:07.292" v="41"/>
          <ac:spMkLst>
            <pc:docMk/>
            <pc:sldMk cId="109857222" sldId="256"/>
            <ac:spMk id="2" creationId="{00000000-0000-0000-0000-000000000000}"/>
          </ac:spMkLst>
        </pc:spChg>
        <pc:spChg chg="mod">
          <ac:chgData name="Chloe Griffiths (2404641)" userId="S::2404641@student.uwtsd.ac.uk::f756def3-eed8-4ae6-b1b0-801eb807bb51" providerId="AD" clId="Web-{67192C38-2F09-F505-B801-05F293ECE771}" dt="2024-10-22T10:28:45.216" v="43" actId="20577"/>
          <ac:spMkLst>
            <pc:docMk/>
            <pc:sldMk cId="109857222" sldId="256"/>
            <ac:spMk id="3" creationId="{00000000-0000-0000-0000-000000000000}"/>
          </ac:spMkLst>
        </pc:spChg>
        <pc:spChg chg="del">
          <ac:chgData name="Chloe Griffiths (2404641)" userId="S::2404641@student.uwtsd.ac.uk::f756def3-eed8-4ae6-b1b0-801eb807bb51" providerId="AD" clId="Web-{67192C38-2F09-F505-B801-05F293ECE771}" dt="2024-10-22T10:28:07.292" v="41"/>
          <ac:spMkLst>
            <pc:docMk/>
            <pc:sldMk cId="109857222" sldId="256"/>
            <ac:spMk id="21" creationId="{733E0473-C315-42D8-A82A-A2FE49DC67DA}"/>
          </ac:spMkLst>
        </pc:spChg>
        <pc:spChg chg="del">
          <ac:chgData name="Chloe Griffiths (2404641)" userId="S::2404641@student.uwtsd.ac.uk::f756def3-eed8-4ae6-b1b0-801eb807bb51" providerId="AD" clId="Web-{67192C38-2F09-F505-B801-05F293ECE771}" dt="2024-10-22T10:28:07.292" v="41"/>
          <ac:spMkLst>
            <pc:docMk/>
            <pc:sldMk cId="109857222" sldId="256"/>
            <ac:spMk id="23" creationId="{AD23A251-68F2-43E5-812B-4BBAE1AF535E}"/>
          </ac:spMkLst>
        </pc:spChg>
        <pc:spChg chg="add">
          <ac:chgData name="Chloe Griffiths (2404641)" userId="S::2404641@student.uwtsd.ac.uk::f756def3-eed8-4ae6-b1b0-801eb807bb51" providerId="AD" clId="Web-{67192C38-2F09-F505-B801-05F293ECE771}" dt="2024-10-22T10:28:07.292" v="41"/>
          <ac:spMkLst>
            <pc:docMk/>
            <pc:sldMk cId="109857222" sldId="256"/>
            <ac:spMk id="38" creationId="{E2748806-3AF5-4078-830A-C1F26BF1B200}"/>
          </ac:spMkLst>
        </pc:spChg>
        <pc:spChg chg="add">
          <ac:chgData name="Chloe Griffiths (2404641)" userId="S::2404641@student.uwtsd.ac.uk::f756def3-eed8-4ae6-b1b0-801eb807bb51" providerId="AD" clId="Web-{67192C38-2F09-F505-B801-05F293ECE771}" dt="2024-10-22T10:28:07.292" v="41"/>
          <ac:spMkLst>
            <pc:docMk/>
            <pc:sldMk cId="109857222" sldId="256"/>
            <ac:spMk id="40" creationId="{36C5C053-F6BB-464B-BDD2-9D811A2494A2}"/>
          </ac:spMkLst>
        </pc:spChg>
        <pc:spChg chg="add">
          <ac:chgData name="Chloe Griffiths (2404641)" userId="S::2404641@student.uwtsd.ac.uk::f756def3-eed8-4ae6-b1b0-801eb807bb51" providerId="AD" clId="Web-{67192C38-2F09-F505-B801-05F293ECE771}" dt="2024-10-22T10:28:07.292" v="41"/>
          <ac:spMkLst>
            <pc:docMk/>
            <pc:sldMk cId="109857222" sldId="256"/>
            <ac:spMk id="42" creationId="{8315D1CC-8D02-4016-AD7A-097E77AAE387}"/>
          </ac:spMkLst>
        </pc:spChg>
        <pc:spChg chg="add">
          <ac:chgData name="Chloe Griffiths (2404641)" userId="S::2404641@student.uwtsd.ac.uk::f756def3-eed8-4ae6-b1b0-801eb807bb51" providerId="AD" clId="Web-{67192C38-2F09-F505-B801-05F293ECE771}" dt="2024-10-22T10:28:07.292" v="41"/>
          <ac:spMkLst>
            <pc:docMk/>
            <pc:sldMk cId="109857222" sldId="256"/>
            <ac:spMk id="44" creationId="{1CB84D5D-9C64-4481-B8AD-C109F7DB3FC6}"/>
          </ac:spMkLst>
        </pc:spChg>
        <pc:spChg chg="add">
          <ac:chgData name="Chloe Griffiths (2404641)" userId="S::2404641@student.uwtsd.ac.uk::f756def3-eed8-4ae6-b1b0-801eb807bb51" providerId="AD" clId="Web-{67192C38-2F09-F505-B801-05F293ECE771}" dt="2024-10-22T10:28:07.292" v="41"/>
          <ac:spMkLst>
            <pc:docMk/>
            <pc:sldMk cId="109857222" sldId="256"/>
            <ac:spMk id="46" creationId="{01A9D26D-082A-4101-8D75-863B7B7AB81D}"/>
          </ac:spMkLst>
        </pc:spChg>
        <pc:spChg chg="add">
          <ac:chgData name="Chloe Griffiths (2404641)" userId="S::2404641@student.uwtsd.ac.uk::f756def3-eed8-4ae6-b1b0-801eb807bb51" providerId="AD" clId="Web-{67192C38-2F09-F505-B801-05F293ECE771}" dt="2024-10-22T10:28:07.292" v="41"/>
          <ac:spMkLst>
            <pc:docMk/>
            <pc:sldMk cId="109857222" sldId="256"/>
            <ac:spMk id="48" creationId="{A0FE0BA4-FE6E-4B91-9A1B-E373720BD3D5}"/>
          </ac:spMkLst>
        </pc:spChg>
        <pc:spChg chg="add">
          <ac:chgData name="Chloe Griffiths (2404641)" userId="S::2404641@student.uwtsd.ac.uk::f756def3-eed8-4ae6-b1b0-801eb807bb51" providerId="AD" clId="Web-{67192C38-2F09-F505-B801-05F293ECE771}" dt="2024-10-22T10:28:07.292" v="41"/>
          <ac:spMkLst>
            <pc:docMk/>
            <pc:sldMk cId="109857222" sldId="256"/>
            <ac:spMk id="50" creationId="{80E6F154-6DA5-4544-8945-8AF8DE20A63E}"/>
          </ac:spMkLst>
        </pc:spChg>
        <pc:spChg chg="add">
          <ac:chgData name="Chloe Griffiths (2404641)" userId="S::2404641@student.uwtsd.ac.uk::f756def3-eed8-4ae6-b1b0-801eb807bb51" providerId="AD" clId="Web-{67192C38-2F09-F505-B801-05F293ECE771}" dt="2024-10-22T10:28:07.292" v="41"/>
          <ac:spMkLst>
            <pc:docMk/>
            <pc:sldMk cId="109857222" sldId="256"/>
            <ac:spMk id="52" creationId="{85558ED7-8ED9-4B7F-8138-C5B8A0EC1937}"/>
          </ac:spMkLst>
        </pc:spChg>
        <pc:spChg chg="add">
          <ac:chgData name="Chloe Griffiths (2404641)" userId="S::2404641@student.uwtsd.ac.uk::f756def3-eed8-4ae6-b1b0-801eb807bb51" providerId="AD" clId="Web-{67192C38-2F09-F505-B801-05F293ECE771}" dt="2024-10-22T10:28:07.292" v="41"/>
          <ac:spMkLst>
            <pc:docMk/>
            <pc:sldMk cId="109857222" sldId="256"/>
            <ac:spMk id="54" creationId="{13E9F88F-5950-42B0-B9A3-898F91835B3F}"/>
          </ac:spMkLst>
        </pc:spChg>
        <pc:spChg chg="add">
          <ac:chgData name="Chloe Griffiths (2404641)" userId="S::2404641@student.uwtsd.ac.uk::f756def3-eed8-4ae6-b1b0-801eb807bb51" providerId="AD" clId="Web-{67192C38-2F09-F505-B801-05F293ECE771}" dt="2024-10-22T10:28:07.292" v="41"/>
          <ac:spMkLst>
            <pc:docMk/>
            <pc:sldMk cId="109857222" sldId="256"/>
            <ac:spMk id="56" creationId="{34FBEBF3-C941-4CB0-8AC2-3B50E1371BBF}"/>
          </ac:spMkLst>
        </pc:spChg>
        <pc:grpChg chg="del">
          <ac:chgData name="Chloe Griffiths (2404641)" userId="S::2404641@student.uwtsd.ac.uk::f756def3-eed8-4ae6-b1b0-801eb807bb51" providerId="AD" clId="Web-{67192C38-2F09-F505-B801-05F293ECE771}" dt="2024-10-22T10:28:07.292" v="41"/>
          <ac:grpSpMkLst>
            <pc:docMk/>
            <pc:sldMk cId="109857222" sldId="256"/>
            <ac:grpSpMk id="25" creationId="{0350AF23-2606-421F-AB7B-23D9B48F3E9B}"/>
          </ac:grpSpMkLst>
        </pc:grpChg>
        <pc:picChg chg="mod">
          <ac:chgData name="Chloe Griffiths (2404641)" userId="S::2404641@student.uwtsd.ac.uk::f756def3-eed8-4ae6-b1b0-801eb807bb51" providerId="AD" clId="Web-{67192C38-2F09-F505-B801-05F293ECE771}" dt="2024-10-22T10:28:07.292" v="41"/>
          <ac:picMkLst>
            <pc:docMk/>
            <pc:sldMk cId="109857222" sldId="256"/>
            <ac:picMk id="4" creationId="{2F9A2EE3-5EC0-3C1F-52DC-65CE3AC1DA61}"/>
          </ac:picMkLst>
        </pc:picChg>
      </pc:sldChg>
      <pc:sldChg chg="modSp">
        <pc:chgData name="Chloe Griffiths (2404641)" userId="S::2404641@student.uwtsd.ac.uk::f756def3-eed8-4ae6-b1b0-801eb807bb51" providerId="AD" clId="Web-{67192C38-2F09-F505-B801-05F293ECE771}" dt="2024-10-22T10:41:02.826" v="50" actId="20577"/>
        <pc:sldMkLst>
          <pc:docMk/>
          <pc:sldMk cId="530800915" sldId="257"/>
        </pc:sldMkLst>
        <pc:spChg chg="mod">
          <ac:chgData name="Chloe Griffiths (2404641)" userId="S::2404641@student.uwtsd.ac.uk::f756def3-eed8-4ae6-b1b0-801eb807bb51" providerId="AD" clId="Web-{67192C38-2F09-F505-B801-05F293ECE771}" dt="2024-10-22T10:41:02.826" v="50" actId="20577"/>
          <ac:spMkLst>
            <pc:docMk/>
            <pc:sldMk cId="530800915" sldId="257"/>
            <ac:spMk id="3" creationId="{CB7B419C-2616-9BF1-FF66-94E4E911F7A5}"/>
          </ac:spMkLst>
        </pc:spChg>
      </pc:sldChg>
    </pc:docChg>
  </pc:docChgLst>
  <pc:docChgLst>
    <pc:chgData name="Chloe Griffiths (2404641)" userId="S::2404641@student.uwtsd.ac.uk::f756def3-eed8-4ae6-b1b0-801eb807bb51" providerId="AD" clId="Web-{58FEF59C-2E38-4B22-A96D-E320CBADA965}"/>
    <pc:docChg chg="modSld">
      <pc:chgData name="Chloe Griffiths (2404641)" userId="S::2404641@student.uwtsd.ac.uk::f756def3-eed8-4ae6-b1b0-801eb807bb51" providerId="AD" clId="Web-{58FEF59C-2E38-4B22-A96D-E320CBADA965}" dt="2024-10-15T12:53:23.600" v="0" actId="20577"/>
      <pc:docMkLst>
        <pc:docMk/>
      </pc:docMkLst>
      <pc:sldChg chg="modSp">
        <pc:chgData name="Chloe Griffiths (2404641)" userId="S::2404641@student.uwtsd.ac.uk::f756def3-eed8-4ae6-b1b0-801eb807bb51" providerId="AD" clId="Web-{58FEF59C-2E38-4B22-A96D-E320CBADA965}" dt="2024-10-15T12:53:23.600" v="0" actId="20577"/>
        <pc:sldMkLst>
          <pc:docMk/>
          <pc:sldMk cId="109857222" sldId="256"/>
        </pc:sldMkLst>
        <pc:spChg chg="mod">
          <ac:chgData name="Chloe Griffiths (2404641)" userId="S::2404641@student.uwtsd.ac.uk::f756def3-eed8-4ae6-b1b0-801eb807bb51" providerId="AD" clId="Web-{58FEF59C-2E38-4B22-A96D-E320CBADA965}" dt="2024-10-15T12:53:23.600" v="0" actId="20577"/>
          <ac:spMkLst>
            <pc:docMk/>
            <pc:sldMk cId="109857222" sldId="256"/>
            <ac:spMk id="2" creationId="{00000000-0000-0000-0000-000000000000}"/>
          </ac:spMkLst>
        </pc:spChg>
      </pc:sldChg>
    </pc:docChg>
  </pc:docChgLst>
  <pc:docChgLst>
    <pc:chgData name="Chloe Griffiths (2404641)" userId="S::2404641@student.uwtsd.ac.uk::f756def3-eed8-4ae6-b1b0-801eb807bb51" providerId="AD" clId="Web-{33D0A514-1665-D3FE-9F4C-F97D3A51AC8D}"/>
    <pc:docChg chg="addSld modSld sldOrd addMainMaster delMainMaster">
      <pc:chgData name="Chloe Griffiths (2404641)" userId="S::2404641@student.uwtsd.ac.uk::f756def3-eed8-4ae6-b1b0-801eb807bb51" providerId="AD" clId="Web-{33D0A514-1665-D3FE-9F4C-F97D3A51AC8D}" dt="2024-10-15T11:29:38.187" v="228" actId="20577"/>
      <pc:docMkLst>
        <pc:docMk/>
      </pc:docMkLst>
      <pc:sldChg chg="addSp delSp modSp mod modTransition setBg modClrScheme addAnim modAnim delDesignElem chgLayout">
        <pc:chgData name="Chloe Griffiths (2404641)" userId="S::2404641@student.uwtsd.ac.uk::f756def3-eed8-4ae6-b1b0-801eb807bb51" providerId="AD" clId="Web-{33D0A514-1665-D3FE-9F4C-F97D3A51AC8D}" dt="2024-10-15T11:00:24.390" v="35"/>
        <pc:sldMkLst>
          <pc:docMk/>
          <pc:sldMk cId="109857222" sldId="256"/>
        </pc:sldMkLst>
        <pc:spChg chg="mod ord">
          <ac:chgData name="Chloe Griffiths (2404641)" userId="S::2404641@student.uwtsd.ac.uk::f756def3-eed8-4ae6-b1b0-801eb807bb51" providerId="AD" clId="Web-{33D0A514-1665-D3FE-9F4C-F97D3A51AC8D}" dt="2024-10-15T10:58:40.668" v="24"/>
          <ac:spMkLst>
            <pc:docMk/>
            <pc:sldMk cId="109857222" sldId="256"/>
            <ac:spMk id="2" creationId="{00000000-0000-0000-0000-000000000000}"/>
          </ac:spMkLst>
        </pc:spChg>
        <pc:spChg chg="mod ord">
          <ac:chgData name="Chloe Griffiths (2404641)" userId="S::2404641@student.uwtsd.ac.uk::f756def3-eed8-4ae6-b1b0-801eb807bb51" providerId="AD" clId="Web-{33D0A514-1665-D3FE-9F4C-F97D3A51AC8D}" dt="2024-10-15T10:58:40.668" v="24"/>
          <ac:spMkLst>
            <pc:docMk/>
            <pc:sldMk cId="109857222" sldId="256"/>
            <ac:spMk id="3" creationId="{00000000-0000-0000-0000-000000000000}"/>
          </ac:spMkLst>
        </pc:spChg>
        <pc:spChg chg="add del">
          <ac:chgData name="Chloe Griffiths (2404641)" userId="S::2404641@student.uwtsd.ac.uk::f756def3-eed8-4ae6-b1b0-801eb807bb51" providerId="AD" clId="Web-{33D0A514-1665-D3FE-9F4C-F97D3A51AC8D}" dt="2024-10-15T10:56:05.615" v="18"/>
          <ac:spMkLst>
            <pc:docMk/>
            <pc:sldMk cId="109857222" sldId="256"/>
            <ac:spMk id="9" creationId="{DD8EACB7-D372-470B-B76E-A829D00310CD}"/>
          </ac:spMkLst>
        </pc:spChg>
        <pc:spChg chg="add del">
          <ac:chgData name="Chloe Griffiths (2404641)" userId="S::2404641@student.uwtsd.ac.uk::f756def3-eed8-4ae6-b1b0-801eb807bb51" providerId="AD" clId="Web-{33D0A514-1665-D3FE-9F4C-F97D3A51AC8D}" dt="2024-10-15T10:56:05.615" v="18"/>
          <ac:spMkLst>
            <pc:docMk/>
            <pc:sldMk cId="109857222" sldId="256"/>
            <ac:spMk id="11" creationId="{C7EA4B13-46D3-41EE-95DA-7B2100DE940B}"/>
          </ac:spMkLst>
        </pc:spChg>
        <pc:spChg chg="add del">
          <ac:chgData name="Chloe Griffiths (2404641)" userId="S::2404641@student.uwtsd.ac.uk::f756def3-eed8-4ae6-b1b0-801eb807bb51" providerId="AD" clId="Web-{33D0A514-1665-D3FE-9F4C-F97D3A51AC8D}" dt="2024-10-15T10:58:40.668" v="24"/>
          <ac:spMkLst>
            <pc:docMk/>
            <pc:sldMk cId="109857222" sldId="256"/>
            <ac:spMk id="21" creationId="{733E0473-C315-42D8-A82A-A2FE49DC67DA}"/>
          </ac:spMkLst>
        </pc:spChg>
        <pc:spChg chg="add del">
          <ac:chgData name="Chloe Griffiths (2404641)" userId="S::2404641@student.uwtsd.ac.uk::f756def3-eed8-4ae6-b1b0-801eb807bb51" providerId="AD" clId="Web-{33D0A514-1665-D3FE-9F4C-F97D3A51AC8D}" dt="2024-10-15T10:58:40.668" v="24"/>
          <ac:spMkLst>
            <pc:docMk/>
            <pc:sldMk cId="109857222" sldId="256"/>
            <ac:spMk id="23" creationId="{AD23A251-68F2-43E5-812B-4BBAE1AF535E}"/>
          </ac:spMkLst>
        </pc:spChg>
        <pc:grpChg chg="add del">
          <ac:chgData name="Chloe Griffiths (2404641)" userId="S::2404641@student.uwtsd.ac.uk::f756def3-eed8-4ae6-b1b0-801eb807bb51" providerId="AD" clId="Web-{33D0A514-1665-D3FE-9F4C-F97D3A51AC8D}" dt="2024-10-15T10:56:05.615" v="18"/>
          <ac:grpSpMkLst>
            <pc:docMk/>
            <pc:sldMk cId="109857222" sldId="256"/>
            <ac:grpSpMk id="13" creationId="{DCEEEBE1-DC7B-4168-90C6-DB88876E30DD}"/>
          </ac:grpSpMkLst>
        </pc:grpChg>
        <pc:grpChg chg="add del">
          <ac:chgData name="Chloe Griffiths (2404641)" userId="S::2404641@student.uwtsd.ac.uk::f756def3-eed8-4ae6-b1b0-801eb807bb51" providerId="AD" clId="Web-{33D0A514-1665-D3FE-9F4C-F97D3A51AC8D}" dt="2024-10-15T10:58:40.668" v="24"/>
          <ac:grpSpMkLst>
            <pc:docMk/>
            <pc:sldMk cId="109857222" sldId="256"/>
            <ac:grpSpMk id="25" creationId="{0350AF23-2606-421F-AB7B-23D9B48F3E9B}"/>
          </ac:grpSpMkLst>
        </pc:grpChg>
        <pc:picChg chg="add mod">
          <ac:chgData name="Chloe Griffiths (2404641)" userId="S::2404641@student.uwtsd.ac.uk::f756def3-eed8-4ae6-b1b0-801eb807bb51" providerId="AD" clId="Web-{33D0A514-1665-D3FE-9F4C-F97D3A51AC8D}" dt="2024-10-15T10:56:05.615" v="18"/>
          <ac:picMkLst>
            <pc:docMk/>
            <pc:sldMk cId="109857222" sldId="256"/>
            <ac:picMk id="4" creationId="{2F9A2EE3-5EC0-3C1F-52DC-65CE3AC1DA61}"/>
          </ac:picMkLst>
        </pc:picChg>
      </pc:sldChg>
      <pc:sldChg chg="modSp new ord">
        <pc:chgData name="Chloe Griffiths (2404641)" userId="S::2404641@student.uwtsd.ac.uk::f756def3-eed8-4ae6-b1b0-801eb807bb51" providerId="AD" clId="Web-{33D0A514-1665-D3FE-9F4C-F97D3A51AC8D}" dt="2024-10-15T11:16:21.909" v="215" actId="20577"/>
        <pc:sldMkLst>
          <pc:docMk/>
          <pc:sldMk cId="530800915" sldId="257"/>
        </pc:sldMkLst>
        <pc:spChg chg="mod">
          <ac:chgData name="Chloe Griffiths (2404641)" userId="S::2404641@student.uwtsd.ac.uk::f756def3-eed8-4ae6-b1b0-801eb807bb51" providerId="AD" clId="Web-{33D0A514-1665-D3FE-9F4C-F97D3A51AC8D}" dt="2024-10-15T11:03:19.662" v="45" actId="20577"/>
          <ac:spMkLst>
            <pc:docMk/>
            <pc:sldMk cId="530800915" sldId="257"/>
            <ac:spMk id="2" creationId="{50692017-4450-9EEE-50C7-A778F4E7A42B}"/>
          </ac:spMkLst>
        </pc:spChg>
        <pc:spChg chg="mod">
          <ac:chgData name="Chloe Griffiths (2404641)" userId="S::2404641@student.uwtsd.ac.uk::f756def3-eed8-4ae6-b1b0-801eb807bb51" providerId="AD" clId="Web-{33D0A514-1665-D3FE-9F4C-F97D3A51AC8D}" dt="2024-10-15T11:16:21.909" v="215" actId="20577"/>
          <ac:spMkLst>
            <pc:docMk/>
            <pc:sldMk cId="530800915" sldId="257"/>
            <ac:spMk id="3" creationId="{CB7B419C-2616-9BF1-FF66-94E4E911F7A5}"/>
          </ac:spMkLst>
        </pc:spChg>
      </pc:sldChg>
      <pc:sldChg chg="modSp new">
        <pc:chgData name="Chloe Griffiths (2404641)" userId="S::2404641@student.uwtsd.ac.uk::f756def3-eed8-4ae6-b1b0-801eb807bb51" providerId="AD" clId="Web-{33D0A514-1665-D3FE-9F4C-F97D3A51AC8D}" dt="2024-10-15T11:29:38.187" v="228" actId="20577"/>
        <pc:sldMkLst>
          <pc:docMk/>
          <pc:sldMk cId="824738008" sldId="258"/>
        </pc:sldMkLst>
        <pc:spChg chg="mod">
          <ac:chgData name="Chloe Griffiths (2404641)" userId="S::2404641@student.uwtsd.ac.uk::f756def3-eed8-4ae6-b1b0-801eb807bb51" providerId="AD" clId="Web-{33D0A514-1665-D3FE-9F4C-F97D3A51AC8D}" dt="2024-10-15T11:09:14.003" v="196" actId="20577"/>
          <ac:spMkLst>
            <pc:docMk/>
            <pc:sldMk cId="824738008" sldId="258"/>
            <ac:spMk id="2" creationId="{0C83D9CA-87E4-6A13-BBE0-779C0D91ED9C}"/>
          </ac:spMkLst>
        </pc:spChg>
        <pc:spChg chg="mod">
          <ac:chgData name="Chloe Griffiths (2404641)" userId="S::2404641@student.uwtsd.ac.uk::f756def3-eed8-4ae6-b1b0-801eb807bb51" providerId="AD" clId="Web-{33D0A514-1665-D3FE-9F4C-F97D3A51AC8D}" dt="2024-10-15T11:29:38.187" v="228" actId="20577"/>
          <ac:spMkLst>
            <pc:docMk/>
            <pc:sldMk cId="824738008" sldId="258"/>
            <ac:spMk id="3" creationId="{5912472F-E62B-2D8C-1A00-3FB810346FD7}"/>
          </ac:spMkLst>
        </pc:spChg>
      </pc:sldChg>
      <pc:sldMasterChg chg="del delSldLayout">
        <pc:chgData name="Chloe Griffiths (2404641)" userId="S::2404641@student.uwtsd.ac.uk::f756def3-eed8-4ae6-b1b0-801eb807bb51" providerId="AD" clId="Web-{33D0A514-1665-D3FE-9F4C-F97D3A51AC8D}" dt="2024-10-15T10:55:18.114" v="0"/>
        <pc:sldMasterMkLst>
          <pc:docMk/>
          <pc:sldMasterMk cId="2460954070" sldId="2147483660"/>
        </pc:sldMasterMkLst>
        <pc:sldLayoutChg chg="del">
          <pc:chgData name="Chloe Griffiths (2404641)" userId="S::2404641@student.uwtsd.ac.uk::f756def3-eed8-4ae6-b1b0-801eb807bb51" providerId="AD" clId="Web-{33D0A514-1665-D3FE-9F4C-F97D3A51AC8D}" dt="2024-10-15T10:55:18.114" v="0"/>
          <pc:sldLayoutMkLst>
            <pc:docMk/>
            <pc:sldMasterMk cId="2460954070" sldId="2147483660"/>
            <pc:sldLayoutMk cId="2385387890" sldId="2147483661"/>
          </pc:sldLayoutMkLst>
        </pc:sldLayoutChg>
        <pc:sldLayoutChg chg="del">
          <pc:chgData name="Chloe Griffiths (2404641)" userId="S::2404641@student.uwtsd.ac.uk::f756def3-eed8-4ae6-b1b0-801eb807bb51" providerId="AD" clId="Web-{33D0A514-1665-D3FE-9F4C-F97D3A51AC8D}" dt="2024-10-15T10:55:18.114" v="0"/>
          <pc:sldLayoutMkLst>
            <pc:docMk/>
            <pc:sldMasterMk cId="2460954070" sldId="2147483660"/>
            <pc:sldLayoutMk cId="949138452" sldId="2147483662"/>
          </pc:sldLayoutMkLst>
        </pc:sldLayoutChg>
        <pc:sldLayoutChg chg="del">
          <pc:chgData name="Chloe Griffiths (2404641)" userId="S::2404641@student.uwtsd.ac.uk::f756def3-eed8-4ae6-b1b0-801eb807bb51" providerId="AD" clId="Web-{33D0A514-1665-D3FE-9F4C-F97D3A51AC8D}" dt="2024-10-15T10:55:18.114" v="0"/>
          <pc:sldLayoutMkLst>
            <pc:docMk/>
            <pc:sldMasterMk cId="2460954070" sldId="2147483660"/>
            <pc:sldLayoutMk cId="2591524520" sldId="2147483663"/>
          </pc:sldLayoutMkLst>
        </pc:sldLayoutChg>
        <pc:sldLayoutChg chg="del">
          <pc:chgData name="Chloe Griffiths (2404641)" userId="S::2404641@student.uwtsd.ac.uk::f756def3-eed8-4ae6-b1b0-801eb807bb51" providerId="AD" clId="Web-{33D0A514-1665-D3FE-9F4C-F97D3A51AC8D}" dt="2024-10-15T10:55:18.114" v="0"/>
          <pc:sldLayoutMkLst>
            <pc:docMk/>
            <pc:sldMasterMk cId="2460954070" sldId="2147483660"/>
            <pc:sldLayoutMk cId="1203092039" sldId="2147483664"/>
          </pc:sldLayoutMkLst>
        </pc:sldLayoutChg>
        <pc:sldLayoutChg chg="del">
          <pc:chgData name="Chloe Griffiths (2404641)" userId="S::2404641@student.uwtsd.ac.uk::f756def3-eed8-4ae6-b1b0-801eb807bb51" providerId="AD" clId="Web-{33D0A514-1665-D3FE-9F4C-F97D3A51AC8D}" dt="2024-10-15T10:55:18.114" v="0"/>
          <pc:sldLayoutMkLst>
            <pc:docMk/>
            <pc:sldMasterMk cId="2460954070" sldId="2147483660"/>
            <pc:sldLayoutMk cId="3733172339" sldId="2147483665"/>
          </pc:sldLayoutMkLst>
        </pc:sldLayoutChg>
        <pc:sldLayoutChg chg="del">
          <pc:chgData name="Chloe Griffiths (2404641)" userId="S::2404641@student.uwtsd.ac.uk::f756def3-eed8-4ae6-b1b0-801eb807bb51" providerId="AD" clId="Web-{33D0A514-1665-D3FE-9F4C-F97D3A51AC8D}" dt="2024-10-15T10:55:18.114" v="0"/>
          <pc:sldLayoutMkLst>
            <pc:docMk/>
            <pc:sldMasterMk cId="2460954070" sldId="2147483660"/>
            <pc:sldLayoutMk cId="3210312558" sldId="2147483666"/>
          </pc:sldLayoutMkLst>
        </pc:sldLayoutChg>
        <pc:sldLayoutChg chg="del">
          <pc:chgData name="Chloe Griffiths (2404641)" userId="S::2404641@student.uwtsd.ac.uk::f756def3-eed8-4ae6-b1b0-801eb807bb51" providerId="AD" clId="Web-{33D0A514-1665-D3FE-9F4C-F97D3A51AC8D}" dt="2024-10-15T10:55:18.114" v="0"/>
          <pc:sldLayoutMkLst>
            <pc:docMk/>
            <pc:sldMasterMk cId="2460954070" sldId="2147483660"/>
            <pc:sldLayoutMk cId="3146388984" sldId="2147483667"/>
          </pc:sldLayoutMkLst>
        </pc:sldLayoutChg>
        <pc:sldLayoutChg chg="del">
          <pc:chgData name="Chloe Griffiths (2404641)" userId="S::2404641@student.uwtsd.ac.uk::f756def3-eed8-4ae6-b1b0-801eb807bb51" providerId="AD" clId="Web-{33D0A514-1665-D3FE-9F4C-F97D3A51AC8D}" dt="2024-10-15T10:55:18.114" v="0"/>
          <pc:sldLayoutMkLst>
            <pc:docMk/>
            <pc:sldMasterMk cId="2460954070" sldId="2147483660"/>
            <pc:sldLayoutMk cId="3171841454" sldId="2147483668"/>
          </pc:sldLayoutMkLst>
        </pc:sldLayoutChg>
        <pc:sldLayoutChg chg="del">
          <pc:chgData name="Chloe Griffiths (2404641)" userId="S::2404641@student.uwtsd.ac.uk::f756def3-eed8-4ae6-b1b0-801eb807bb51" providerId="AD" clId="Web-{33D0A514-1665-D3FE-9F4C-F97D3A51AC8D}" dt="2024-10-15T10:55:18.114" v="0"/>
          <pc:sldLayoutMkLst>
            <pc:docMk/>
            <pc:sldMasterMk cId="2460954070" sldId="2147483660"/>
            <pc:sldLayoutMk cId="1718958274" sldId="2147483669"/>
          </pc:sldLayoutMkLst>
        </pc:sldLayoutChg>
        <pc:sldLayoutChg chg="del">
          <pc:chgData name="Chloe Griffiths (2404641)" userId="S::2404641@student.uwtsd.ac.uk::f756def3-eed8-4ae6-b1b0-801eb807bb51" providerId="AD" clId="Web-{33D0A514-1665-D3FE-9F4C-F97D3A51AC8D}" dt="2024-10-15T10:55:18.114" v="0"/>
          <pc:sldLayoutMkLst>
            <pc:docMk/>
            <pc:sldMasterMk cId="2460954070" sldId="2147483660"/>
            <pc:sldLayoutMk cId="2202905451" sldId="2147483670"/>
          </pc:sldLayoutMkLst>
        </pc:sldLayoutChg>
        <pc:sldLayoutChg chg="del">
          <pc:chgData name="Chloe Griffiths (2404641)" userId="S::2404641@student.uwtsd.ac.uk::f756def3-eed8-4ae6-b1b0-801eb807bb51" providerId="AD" clId="Web-{33D0A514-1665-D3FE-9F4C-F97D3A51AC8D}" dt="2024-10-15T10:55:18.114" v="0"/>
          <pc:sldLayoutMkLst>
            <pc:docMk/>
            <pc:sldMasterMk cId="2460954070" sldId="2147483660"/>
            <pc:sldLayoutMk cId="3479445657" sldId="2147483671"/>
          </pc:sldLayoutMkLst>
        </pc:sldLayoutChg>
      </pc:sldMasterChg>
      <pc:sldMasterChg chg="add del addSldLayout delSldLayout">
        <pc:chgData name="Chloe Griffiths (2404641)" userId="S::2404641@student.uwtsd.ac.uk::f756def3-eed8-4ae6-b1b0-801eb807bb51" providerId="AD" clId="Web-{33D0A514-1665-D3FE-9F4C-F97D3A51AC8D}" dt="2024-10-15T10:56:05.615" v="18"/>
        <pc:sldMasterMkLst>
          <pc:docMk/>
          <pc:sldMasterMk cId="2248872239" sldId="2147483711"/>
        </pc:sldMasterMkLst>
        <pc:sldLayoutChg chg="add del">
          <pc:chgData name="Chloe Griffiths (2404641)" userId="S::2404641@student.uwtsd.ac.uk::f756def3-eed8-4ae6-b1b0-801eb807bb51" providerId="AD" clId="Web-{33D0A514-1665-D3FE-9F4C-F97D3A51AC8D}" dt="2024-10-15T10:56:05.615" v="18"/>
          <pc:sldLayoutMkLst>
            <pc:docMk/>
            <pc:sldMasterMk cId="2248872239" sldId="2147483711"/>
            <pc:sldLayoutMk cId="1305467742" sldId="2147483700"/>
          </pc:sldLayoutMkLst>
        </pc:sldLayoutChg>
        <pc:sldLayoutChg chg="add del">
          <pc:chgData name="Chloe Griffiths (2404641)" userId="S::2404641@student.uwtsd.ac.uk::f756def3-eed8-4ae6-b1b0-801eb807bb51" providerId="AD" clId="Web-{33D0A514-1665-D3FE-9F4C-F97D3A51AC8D}" dt="2024-10-15T10:56:05.615" v="18"/>
          <pc:sldLayoutMkLst>
            <pc:docMk/>
            <pc:sldMasterMk cId="2248872239" sldId="2147483711"/>
            <pc:sldLayoutMk cId="3493829588" sldId="2147483701"/>
          </pc:sldLayoutMkLst>
        </pc:sldLayoutChg>
        <pc:sldLayoutChg chg="add del">
          <pc:chgData name="Chloe Griffiths (2404641)" userId="S::2404641@student.uwtsd.ac.uk::f756def3-eed8-4ae6-b1b0-801eb807bb51" providerId="AD" clId="Web-{33D0A514-1665-D3FE-9F4C-F97D3A51AC8D}" dt="2024-10-15T10:56:05.615" v="18"/>
          <pc:sldLayoutMkLst>
            <pc:docMk/>
            <pc:sldMasterMk cId="2248872239" sldId="2147483711"/>
            <pc:sldLayoutMk cId="1461518473" sldId="2147483702"/>
          </pc:sldLayoutMkLst>
        </pc:sldLayoutChg>
        <pc:sldLayoutChg chg="add del">
          <pc:chgData name="Chloe Griffiths (2404641)" userId="S::2404641@student.uwtsd.ac.uk::f756def3-eed8-4ae6-b1b0-801eb807bb51" providerId="AD" clId="Web-{33D0A514-1665-D3FE-9F4C-F97D3A51AC8D}" dt="2024-10-15T10:56:05.615" v="18"/>
          <pc:sldLayoutMkLst>
            <pc:docMk/>
            <pc:sldMasterMk cId="2248872239" sldId="2147483711"/>
            <pc:sldLayoutMk cId="223306063" sldId="2147483703"/>
          </pc:sldLayoutMkLst>
        </pc:sldLayoutChg>
        <pc:sldLayoutChg chg="add del">
          <pc:chgData name="Chloe Griffiths (2404641)" userId="S::2404641@student.uwtsd.ac.uk::f756def3-eed8-4ae6-b1b0-801eb807bb51" providerId="AD" clId="Web-{33D0A514-1665-D3FE-9F4C-F97D3A51AC8D}" dt="2024-10-15T10:56:05.615" v="18"/>
          <pc:sldLayoutMkLst>
            <pc:docMk/>
            <pc:sldMasterMk cId="2248872239" sldId="2147483711"/>
            <pc:sldLayoutMk cId="3145583400" sldId="2147483704"/>
          </pc:sldLayoutMkLst>
        </pc:sldLayoutChg>
        <pc:sldLayoutChg chg="add del">
          <pc:chgData name="Chloe Griffiths (2404641)" userId="S::2404641@student.uwtsd.ac.uk::f756def3-eed8-4ae6-b1b0-801eb807bb51" providerId="AD" clId="Web-{33D0A514-1665-D3FE-9F4C-F97D3A51AC8D}" dt="2024-10-15T10:56:05.615" v="18"/>
          <pc:sldLayoutMkLst>
            <pc:docMk/>
            <pc:sldMasterMk cId="2248872239" sldId="2147483711"/>
            <pc:sldLayoutMk cId="601455111" sldId="2147483705"/>
          </pc:sldLayoutMkLst>
        </pc:sldLayoutChg>
        <pc:sldLayoutChg chg="add del">
          <pc:chgData name="Chloe Griffiths (2404641)" userId="S::2404641@student.uwtsd.ac.uk::f756def3-eed8-4ae6-b1b0-801eb807bb51" providerId="AD" clId="Web-{33D0A514-1665-D3FE-9F4C-F97D3A51AC8D}" dt="2024-10-15T10:56:05.615" v="18"/>
          <pc:sldLayoutMkLst>
            <pc:docMk/>
            <pc:sldMasterMk cId="2248872239" sldId="2147483711"/>
            <pc:sldLayoutMk cId="3722941806" sldId="2147483706"/>
          </pc:sldLayoutMkLst>
        </pc:sldLayoutChg>
        <pc:sldLayoutChg chg="add del">
          <pc:chgData name="Chloe Griffiths (2404641)" userId="S::2404641@student.uwtsd.ac.uk::f756def3-eed8-4ae6-b1b0-801eb807bb51" providerId="AD" clId="Web-{33D0A514-1665-D3FE-9F4C-F97D3A51AC8D}" dt="2024-10-15T10:56:05.615" v="18"/>
          <pc:sldLayoutMkLst>
            <pc:docMk/>
            <pc:sldMasterMk cId="2248872239" sldId="2147483711"/>
            <pc:sldLayoutMk cId="1049057974" sldId="2147483707"/>
          </pc:sldLayoutMkLst>
        </pc:sldLayoutChg>
        <pc:sldLayoutChg chg="add del">
          <pc:chgData name="Chloe Griffiths (2404641)" userId="S::2404641@student.uwtsd.ac.uk::f756def3-eed8-4ae6-b1b0-801eb807bb51" providerId="AD" clId="Web-{33D0A514-1665-D3FE-9F4C-F97D3A51AC8D}" dt="2024-10-15T10:56:05.615" v="18"/>
          <pc:sldLayoutMkLst>
            <pc:docMk/>
            <pc:sldMasterMk cId="2248872239" sldId="2147483711"/>
            <pc:sldLayoutMk cId="3464933450" sldId="2147483708"/>
          </pc:sldLayoutMkLst>
        </pc:sldLayoutChg>
        <pc:sldLayoutChg chg="add del">
          <pc:chgData name="Chloe Griffiths (2404641)" userId="S::2404641@student.uwtsd.ac.uk::f756def3-eed8-4ae6-b1b0-801eb807bb51" providerId="AD" clId="Web-{33D0A514-1665-D3FE-9F4C-F97D3A51AC8D}" dt="2024-10-15T10:56:05.615" v="18"/>
          <pc:sldLayoutMkLst>
            <pc:docMk/>
            <pc:sldMasterMk cId="2248872239" sldId="2147483711"/>
            <pc:sldLayoutMk cId="2676653174" sldId="2147483709"/>
          </pc:sldLayoutMkLst>
        </pc:sldLayoutChg>
        <pc:sldLayoutChg chg="add del">
          <pc:chgData name="Chloe Griffiths (2404641)" userId="S::2404641@student.uwtsd.ac.uk::f756def3-eed8-4ae6-b1b0-801eb807bb51" providerId="AD" clId="Web-{33D0A514-1665-D3FE-9F4C-F97D3A51AC8D}" dt="2024-10-15T10:56:05.615" v="18"/>
          <pc:sldLayoutMkLst>
            <pc:docMk/>
            <pc:sldMasterMk cId="2248872239" sldId="2147483711"/>
            <pc:sldLayoutMk cId="1988593270" sldId="2147483710"/>
          </pc:sldLayoutMkLst>
        </pc:sldLayoutChg>
      </pc:sldMasterChg>
      <pc:sldMasterChg chg="add del addSldLayout delSldLayout">
        <pc:chgData name="Chloe Griffiths (2404641)" userId="S::2404641@student.uwtsd.ac.uk::f756def3-eed8-4ae6-b1b0-801eb807bb51" providerId="AD" clId="Web-{33D0A514-1665-D3FE-9F4C-F97D3A51AC8D}" dt="2024-10-15T10:58:40.668" v="24"/>
        <pc:sldMasterMkLst>
          <pc:docMk/>
          <pc:sldMasterMk cId="2933033705" sldId="2147483735"/>
        </pc:sldMasterMkLst>
        <pc:sldLayoutChg chg="add del">
          <pc:chgData name="Chloe Griffiths (2404641)" userId="S::2404641@student.uwtsd.ac.uk::f756def3-eed8-4ae6-b1b0-801eb807bb51" providerId="AD" clId="Web-{33D0A514-1665-D3FE-9F4C-F97D3A51AC8D}" dt="2024-10-15T10:58:40.668" v="24"/>
          <pc:sldLayoutMkLst>
            <pc:docMk/>
            <pc:sldMasterMk cId="2933033705" sldId="2147483735"/>
            <pc:sldLayoutMk cId="1311709277" sldId="2147483724"/>
          </pc:sldLayoutMkLst>
        </pc:sldLayoutChg>
        <pc:sldLayoutChg chg="add del">
          <pc:chgData name="Chloe Griffiths (2404641)" userId="S::2404641@student.uwtsd.ac.uk::f756def3-eed8-4ae6-b1b0-801eb807bb51" providerId="AD" clId="Web-{33D0A514-1665-D3FE-9F4C-F97D3A51AC8D}" dt="2024-10-15T10:58:40.668" v="24"/>
          <pc:sldLayoutMkLst>
            <pc:docMk/>
            <pc:sldMasterMk cId="2933033705" sldId="2147483735"/>
            <pc:sldLayoutMk cId="3762451118" sldId="2147483725"/>
          </pc:sldLayoutMkLst>
        </pc:sldLayoutChg>
        <pc:sldLayoutChg chg="add del">
          <pc:chgData name="Chloe Griffiths (2404641)" userId="S::2404641@student.uwtsd.ac.uk::f756def3-eed8-4ae6-b1b0-801eb807bb51" providerId="AD" clId="Web-{33D0A514-1665-D3FE-9F4C-F97D3A51AC8D}" dt="2024-10-15T10:58:40.668" v="24"/>
          <pc:sldLayoutMkLst>
            <pc:docMk/>
            <pc:sldMasterMk cId="2933033705" sldId="2147483735"/>
            <pc:sldLayoutMk cId="2627296871" sldId="2147483726"/>
          </pc:sldLayoutMkLst>
        </pc:sldLayoutChg>
        <pc:sldLayoutChg chg="add del">
          <pc:chgData name="Chloe Griffiths (2404641)" userId="S::2404641@student.uwtsd.ac.uk::f756def3-eed8-4ae6-b1b0-801eb807bb51" providerId="AD" clId="Web-{33D0A514-1665-D3FE-9F4C-F97D3A51AC8D}" dt="2024-10-15T10:58:40.668" v="24"/>
          <pc:sldLayoutMkLst>
            <pc:docMk/>
            <pc:sldMasterMk cId="2933033705" sldId="2147483735"/>
            <pc:sldLayoutMk cId="974396784" sldId="2147483727"/>
          </pc:sldLayoutMkLst>
        </pc:sldLayoutChg>
        <pc:sldLayoutChg chg="add del">
          <pc:chgData name="Chloe Griffiths (2404641)" userId="S::2404641@student.uwtsd.ac.uk::f756def3-eed8-4ae6-b1b0-801eb807bb51" providerId="AD" clId="Web-{33D0A514-1665-D3FE-9F4C-F97D3A51AC8D}" dt="2024-10-15T10:58:40.668" v="24"/>
          <pc:sldLayoutMkLst>
            <pc:docMk/>
            <pc:sldMasterMk cId="2933033705" sldId="2147483735"/>
            <pc:sldLayoutMk cId="1831656818" sldId="2147483728"/>
          </pc:sldLayoutMkLst>
        </pc:sldLayoutChg>
        <pc:sldLayoutChg chg="add del">
          <pc:chgData name="Chloe Griffiths (2404641)" userId="S::2404641@student.uwtsd.ac.uk::f756def3-eed8-4ae6-b1b0-801eb807bb51" providerId="AD" clId="Web-{33D0A514-1665-D3FE-9F4C-F97D3A51AC8D}" dt="2024-10-15T10:58:40.668" v="24"/>
          <pc:sldLayoutMkLst>
            <pc:docMk/>
            <pc:sldMasterMk cId="2933033705" sldId="2147483735"/>
            <pc:sldLayoutMk cId="2517546153" sldId="2147483729"/>
          </pc:sldLayoutMkLst>
        </pc:sldLayoutChg>
        <pc:sldLayoutChg chg="add del">
          <pc:chgData name="Chloe Griffiths (2404641)" userId="S::2404641@student.uwtsd.ac.uk::f756def3-eed8-4ae6-b1b0-801eb807bb51" providerId="AD" clId="Web-{33D0A514-1665-D3FE-9F4C-F97D3A51AC8D}" dt="2024-10-15T10:58:40.668" v="24"/>
          <pc:sldLayoutMkLst>
            <pc:docMk/>
            <pc:sldMasterMk cId="2933033705" sldId="2147483735"/>
            <pc:sldLayoutMk cId="1931018197" sldId="2147483730"/>
          </pc:sldLayoutMkLst>
        </pc:sldLayoutChg>
        <pc:sldLayoutChg chg="add del">
          <pc:chgData name="Chloe Griffiths (2404641)" userId="S::2404641@student.uwtsd.ac.uk::f756def3-eed8-4ae6-b1b0-801eb807bb51" providerId="AD" clId="Web-{33D0A514-1665-D3FE-9F4C-F97D3A51AC8D}" dt="2024-10-15T10:58:40.668" v="24"/>
          <pc:sldLayoutMkLst>
            <pc:docMk/>
            <pc:sldMasterMk cId="2933033705" sldId="2147483735"/>
            <pc:sldLayoutMk cId="3281192288" sldId="2147483731"/>
          </pc:sldLayoutMkLst>
        </pc:sldLayoutChg>
        <pc:sldLayoutChg chg="add del">
          <pc:chgData name="Chloe Griffiths (2404641)" userId="S::2404641@student.uwtsd.ac.uk::f756def3-eed8-4ae6-b1b0-801eb807bb51" providerId="AD" clId="Web-{33D0A514-1665-D3FE-9F4C-F97D3A51AC8D}" dt="2024-10-15T10:58:40.668" v="24"/>
          <pc:sldLayoutMkLst>
            <pc:docMk/>
            <pc:sldMasterMk cId="2933033705" sldId="2147483735"/>
            <pc:sldLayoutMk cId="2096049712" sldId="2147483732"/>
          </pc:sldLayoutMkLst>
        </pc:sldLayoutChg>
        <pc:sldLayoutChg chg="add del">
          <pc:chgData name="Chloe Griffiths (2404641)" userId="S::2404641@student.uwtsd.ac.uk::f756def3-eed8-4ae6-b1b0-801eb807bb51" providerId="AD" clId="Web-{33D0A514-1665-D3FE-9F4C-F97D3A51AC8D}" dt="2024-10-15T10:58:40.668" v="24"/>
          <pc:sldLayoutMkLst>
            <pc:docMk/>
            <pc:sldMasterMk cId="2933033705" sldId="2147483735"/>
            <pc:sldLayoutMk cId="3596515411" sldId="2147483733"/>
          </pc:sldLayoutMkLst>
        </pc:sldLayoutChg>
        <pc:sldLayoutChg chg="add del">
          <pc:chgData name="Chloe Griffiths (2404641)" userId="S::2404641@student.uwtsd.ac.uk::f756def3-eed8-4ae6-b1b0-801eb807bb51" providerId="AD" clId="Web-{33D0A514-1665-D3FE-9F4C-F97D3A51AC8D}" dt="2024-10-15T10:58:40.668" v="24"/>
          <pc:sldLayoutMkLst>
            <pc:docMk/>
            <pc:sldMasterMk cId="2933033705" sldId="2147483735"/>
            <pc:sldLayoutMk cId="3867225562" sldId="2147483734"/>
          </pc:sldLayoutMkLst>
        </pc:sldLayoutChg>
      </pc:sldMasterChg>
      <pc:sldMasterChg chg="add del addSldLayout delSldLayout modSldLayout">
        <pc:chgData name="Chloe Griffiths (2404641)" userId="S::2404641@student.uwtsd.ac.uk::f756def3-eed8-4ae6-b1b0-801eb807bb51" providerId="AD" clId="Web-{33D0A514-1665-D3FE-9F4C-F97D3A51AC8D}" dt="2024-10-15T10:58:40.668" v="24"/>
        <pc:sldMasterMkLst>
          <pc:docMk/>
          <pc:sldMasterMk cId="2720294698" sldId="2147483736"/>
        </pc:sldMasterMkLst>
        <pc:sldLayoutChg chg="add del mod replId">
          <pc:chgData name="Chloe Griffiths (2404641)" userId="S::2404641@student.uwtsd.ac.uk::f756def3-eed8-4ae6-b1b0-801eb807bb51" providerId="AD" clId="Web-{33D0A514-1665-D3FE-9F4C-F97D3A51AC8D}" dt="2024-10-15T10:58:40.668" v="24"/>
          <pc:sldLayoutMkLst>
            <pc:docMk/>
            <pc:sldMasterMk cId="2720294698" sldId="2147483736"/>
            <pc:sldLayoutMk cId="360272440" sldId="2147483737"/>
          </pc:sldLayoutMkLst>
        </pc:sldLayoutChg>
        <pc:sldLayoutChg chg="add del mod replId">
          <pc:chgData name="Chloe Griffiths (2404641)" userId="S::2404641@student.uwtsd.ac.uk::f756def3-eed8-4ae6-b1b0-801eb807bb51" providerId="AD" clId="Web-{33D0A514-1665-D3FE-9F4C-F97D3A51AC8D}" dt="2024-10-15T10:58:40.668" v="24"/>
          <pc:sldLayoutMkLst>
            <pc:docMk/>
            <pc:sldMasterMk cId="2720294698" sldId="2147483736"/>
            <pc:sldLayoutMk cId="407390505" sldId="2147483738"/>
          </pc:sldLayoutMkLst>
        </pc:sldLayoutChg>
        <pc:sldLayoutChg chg="add del mod replId">
          <pc:chgData name="Chloe Griffiths (2404641)" userId="S::2404641@student.uwtsd.ac.uk::f756def3-eed8-4ae6-b1b0-801eb807bb51" providerId="AD" clId="Web-{33D0A514-1665-D3FE-9F4C-F97D3A51AC8D}" dt="2024-10-15T10:58:40.668" v="24"/>
          <pc:sldLayoutMkLst>
            <pc:docMk/>
            <pc:sldMasterMk cId="2720294698" sldId="2147483736"/>
            <pc:sldLayoutMk cId="1110311333" sldId="2147483739"/>
          </pc:sldLayoutMkLst>
        </pc:sldLayoutChg>
        <pc:sldLayoutChg chg="add del mod replId">
          <pc:chgData name="Chloe Griffiths (2404641)" userId="S::2404641@student.uwtsd.ac.uk::f756def3-eed8-4ae6-b1b0-801eb807bb51" providerId="AD" clId="Web-{33D0A514-1665-D3FE-9F4C-F97D3A51AC8D}" dt="2024-10-15T10:58:40.668" v="24"/>
          <pc:sldLayoutMkLst>
            <pc:docMk/>
            <pc:sldMasterMk cId="2720294698" sldId="2147483736"/>
            <pc:sldLayoutMk cId="3736663348" sldId="2147483740"/>
          </pc:sldLayoutMkLst>
        </pc:sldLayoutChg>
        <pc:sldLayoutChg chg="add del mod replId">
          <pc:chgData name="Chloe Griffiths (2404641)" userId="S::2404641@student.uwtsd.ac.uk::f756def3-eed8-4ae6-b1b0-801eb807bb51" providerId="AD" clId="Web-{33D0A514-1665-D3FE-9F4C-F97D3A51AC8D}" dt="2024-10-15T10:58:40.668" v="24"/>
          <pc:sldLayoutMkLst>
            <pc:docMk/>
            <pc:sldMasterMk cId="2720294698" sldId="2147483736"/>
            <pc:sldLayoutMk cId="593623642" sldId="2147483741"/>
          </pc:sldLayoutMkLst>
        </pc:sldLayoutChg>
        <pc:sldLayoutChg chg="add del mod replId">
          <pc:chgData name="Chloe Griffiths (2404641)" userId="S::2404641@student.uwtsd.ac.uk::f756def3-eed8-4ae6-b1b0-801eb807bb51" providerId="AD" clId="Web-{33D0A514-1665-D3FE-9F4C-F97D3A51AC8D}" dt="2024-10-15T10:58:40.668" v="24"/>
          <pc:sldLayoutMkLst>
            <pc:docMk/>
            <pc:sldMasterMk cId="2720294698" sldId="2147483736"/>
            <pc:sldLayoutMk cId="2725570698" sldId="2147483742"/>
          </pc:sldLayoutMkLst>
        </pc:sldLayoutChg>
        <pc:sldLayoutChg chg="add del mod replId">
          <pc:chgData name="Chloe Griffiths (2404641)" userId="S::2404641@student.uwtsd.ac.uk::f756def3-eed8-4ae6-b1b0-801eb807bb51" providerId="AD" clId="Web-{33D0A514-1665-D3FE-9F4C-F97D3A51AC8D}" dt="2024-10-15T10:58:40.668" v="24"/>
          <pc:sldLayoutMkLst>
            <pc:docMk/>
            <pc:sldMasterMk cId="2720294698" sldId="2147483736"/>
            <pc:sldLayoutMk cId="1807095600" sldId="2147483743"/>
          </pc:sldLayoutMkLst>
        </pc:sldLayoutChg>
        <pc:sldLayoutChg chg="add del mod replId">
          <pc:chgData name="Chloe Griffiths (2404641)" userId="S::2404641@student.uwtsd.ac.uk::f756def3-eed8-4ae6-b1b0-801eb807bb51" providerId="AD" clId="Web-{33D0A514-1665-D3FE-9F4C-F97D3A51AC8D}" dt="2024-10-15T10:58:40.668" v="24"/>
          <pc:sldLayoutMkLst>
            <pc:docMk/>
            <pc:sldMasterMk cId="2720294698" sldId="2147483736"/>
            <pc:sldLayoutMk cId="3567736387" sldId="2147483744"/>
          </pc:sldLayoutMkLst>
        </pc:sldLayoutChg>
        <pc:sldLayoutChg chg="add del mod replId">
          <pc:chgData name="Chloe Griffiths (2404641)" userId="S::2404641@student.uwtsd.ac.uk::f756def3-eed8-4ae6-b1b0-801eb807bb51" providerId="AD" clId="Web-{33D0A514-1665-D3FE-9F4C-F97D3A51AC8D}" dt="2024-10-15T10:58:40.668" v="24"/>
          <pc:sldLayoutMkLst>
            <pc:docMk/>
            <pc:sldMasterMk cId="2720294698" sldId="2147483736"/>
            <pc:sldLayoutMk cId="537636847" sldId="2147483745"/>
          </pc:sldLayoutMkLst>
        </pc:sldLayoutChg>
        <pc:sldLayoutChg chg="add del mod replId">
          <pc:chgData name="Chloe Griffiths (2404641)" userId="S::2404641@student.uwtsd.ac.uk::f756def3-eed8-4ae6-b1b0-801eb807bb51" providerId="AD" clId="Web-{33D0A514-1665-D3FE-9F4C-F97D3A51AC8D}" dt="2024-10-15T10:58:40.668" v="24"/>
          <pc:sldLayoutMkLst>
            <pc:docMk/>
            <pc:sldMasterMk cId="2720294698" sldId="2147483736"/>
            <pc:sldLayoutMk cId="1339295563" sldId="2147483746"/>
          </pc:sldLayoutMkLst>
        </pc:sldLayoutChg>
        <pc:sldLayoutChg chg="add del mod replId">
          <pc:chgData name="Chloe Griffiths (2404641)" userId="S::2404641@student.uwtsd.ac.uk::f756def3-eed8-4ae6-b1b0-801eb807bb51" providerId="AD" clId="Web-{33D0A514-1665-D3FE-9F4C-F97D3A51AC8D}" dt="2024-10-15T10:58:40.668" v="24"/>
          <pc:sldLayoutMkLst>
            <pc:docMk/>
            <pc:sldMasterMk cId="2720294698" sldId="2147483736"/>
            <pc:sldLayoutMk cId="1005560692" sldId="2147483747"/>
          </pc:sldLayoutMkLst>
        </pc:sldLayoutChg>
      </pc:sldMasterChg>
      <pc:sldMasterChg chg="add del addSldLayout delSldLayout modSldLayout">
        <pc:chgData name="Chloe Griffiths (2404641)" userId="S::2404641@student.uwtsd.ac.uk::f756def3-eed8-4ae6-b1b0-801eb807bb51" providerId="AD" clId="Web-{33D0A514-1665-D3FE-9F4C-F97D3A51AC8D}" dt="2024-10-15T10:58:39.574" v="23"/>
        <pc:sldMasterMkLst>
          <pc:docMk/>
          <pc:sldMasterMk cId="3141258364" sldId="2147483748"/>
        </pc:sldMasterMkLst>
        <pc:sldLayoutChg chg="add del mod replId">
          <pc:chgData name="Chloe Griffiths (2404641)" userId="S::2404641@student.uwtsd.ac.uk::f756def3-eed8-4ae6-b1b0-801eb807bb51" providerId="AD" clId="Web-{33D0A514-1665-D3FE-9F4C-F97D3A51AC8D}" dt="2024-10-15T10:58:39.574" v="23"/>
          <pc:sldLayoutMkLst>
            <pc:docMk/>
            <pc:sldMasterMk cId="3141258364" sldId="2147483748"/>
            <pc:sldLayoutMk cId="915590134" sldId="2147483749"/>
          </pc:sldLayoutMkLst>
        </pc:sldLayoutChg>
        <pc:sldLayoutChg chg="add del mod replId">
          <pc:chgData name="Chloe Griffiths (2404641)" userId="S::2404641@student.uwtsd.ac.uk::f756def3-eed8-4ae6-b1b0-801eb807bb51" providerId="AD" clId="Web-{33D0A514-1665-D3FE-9F4C-F97D3A51AC8D}" dt="2024-10-15T10:58:39.574" v="23"/>
          <pc:sldLayoutMkLst>
            <pc:docMk/>
            <pc:sldMasterMk cId="3141258364" sldId="2147483748"/>
            <pc:sldLayoutMk cId="124520433" sldId="2147483750"/>
          </pc:sldLayoutMkLst>
        </pc:sldLayoutChg>
        <pc:sldLayoutChg chg="add del mod replId">
          <pc:chgData name="Chloe Griffiths (2404641)" userId="S::2404641@student.uwtsd.ac.uk::f756def3-eed8-4ae6-b1b0-801eb807bb51" providerId="AD" clId="Web-{33D0A514-1665-D3FE-9F4C-F97D3A51AC8D}" dt="2024-10-15T10:58:39.574" v="23"/>
          <pc:sldLayoutMkLst>
            <pc:docMk/>
            <pc:sldMasterMk cId="3141258364" sldId="2147483748"/>
            <pc:sldLayoutMk cId="1539970251" sldId="2147483751"/>
          </pc:sldLayoutMkLst>
        </pc:sldLayoutChg>
        <pc:sldLayoutChg chg="add del mod replId">
          <pc:chgData name="Chloe Griffiths (2404641)" userId="S::2404641@student.uwtsd.ac.uk::f756def3-eed8-4ae6-b1b0-801eb807bb51" providerId="AD" clId="Web-{33D0A514-1665-D3FE-9F4C-F97D3A51AC8D}" dt="2024-10-15T10:58:39.574" v="23"/>
          <pc:sldLayoutMkLst>
            <pc:docMk/>
            <pc:sldMasterMk cId="3141258364" sldId="2147483748"/>
            <pc:sldLayoutMk cId="1392358429" sldId="2147483752"/>
          </pc:sldLayoutMkLst>
        </pc:sldLayoutChg>
        <pc:sldLayoutChg chg="add del mod replId">
          <pc:chgData name="Chloe Griffiths (2404641)" userId="S::2404641@student.uwtsd.ac.uk::f756def3-eed8-4ae6-b1b0-801eb807bb51" providerId="AD" clId="Web-{33D0A514-1665-D3FE-9F4C-F97D3A51AC8D}" dt="2024-10-15T10:58:39.574" v="23"/>
          <pc:sldLayoutMkLst>
            <pc:docMk/>
            <pc:sldMasterMk cId="3141258364" sldId="2147483748"/>
            <pc:sldLayoutMk cId="3628345094" sldId="2147483753"/>
          </pc:sldLayoutMkLst>
        </pc:sldLayoutChg>
        <pc:sldLayoutChg chg="add del mod replId">
          <pc:chgData name="Chloe Griffiths (2404641)" userId="S::2404641@student.uwtsd.ac.uk::f756def3-eed8-4ae6-b1b0-801eb807bb51" providerId="AD" clId="Web-{33D0A514-1665-D3FE-9F4C-F97D3A51AC8D}" dt="2024-10-15T10:58:39.574" v="23"/>
          <pc:sldLayoutMkLst>
            <pc:docMk/>
            <pc:sldMasterMk cId="3141258364" sldId="2147483748"/>
            <pc:sldLayoutMk cId="478304015" sldId="2147483754"/>
          </pc:sldLayoutMkLst>
        </pc:sldLayoutChg>
        <pc:sldLayoutChg chg="add del mod replId">
          <pc:chgData name="Chloe Griffiths (2404641)" userId="S::2404641@student.uwtsd.ac.uk::f756def3-eed8-4ae6-b1b0-801eb807bb51" providerId="AD" clId="Web-{33D0A514-1665-D3FE-9F4C-F97D3A51AC8D}" dt="2024-10-15T10:58:39.574" v="23"/>
          <pc:sldLayoutMkLst>
            <pc:docMk/>
            <pc:sldMasterMk cId="3141258364" sldId="2147483748"/>
            <pc:sldLayoutMk cId="2834398052" sldId="2147483755"/>
          </pc:sldLayoutMkLst>
        </pc:sldLayoutChg>
        <pc:sldLayoutChg chg="add del mod replId">
          <pc:chgData name="Chloe Griffiths (2404641)" userId="S::2404641@student.uwtsd.ac.uk::f756def3-eed8-4ae6-b1b0-801eb807bb51" providerId="AD" clId="Web-{33D0A514-1665-D3FE-9F4C-F97D3A51AC8D}" dt="2024-10-15T10:58:39.574" v="23"/>
          <pc:sldLayoutMkLst>
            <pc:docMk/>
            <pc:sldMasterMk cId="3141258364" sldId="2147483748"/>
            <pc:sldLayoutMk cId="3196148571" sldId="2147483756"/>
          </pc:sldLayoutMkLst>
        </pc:sldLayoutChg>
        <pc:sldLayoutChg chg="add del mod replId">
          <pc:chgData name="Chloe Griffiths (2404641)" userId="S::2404641@student.uwtsd.ac.uk::f756def3-eed8-4ae6-b1b0-801eb807bb51" providerId="AD" clId="Web-{33D0A514-1665-D3FE-9F4C-F97D3A51AC8D}" dt="2024-10-15T10:58:39.574" v="23"/>
          <pc:sldLayoutMkLst>
            <pc:docMk/>
            <pc:sldMasterMk cId="3141258364" sldId="2147483748"/>
            <pc:sldLayoutMk cId="650091938" sldId="2147483757"/>
          </pc:sldLayoutMkLst>
        </pc:sldLayoutChg>
        <pc:sldLayoutChg chg="add del mod replId">
          <pc:chgData name="Chloe Griffiths (2404641)" userId="S::2404641@student.uwtsd.ac.uk::f756def3-eed8-4ae6-b1b0-801eb807bb51" providerId="AD" clId="Web-{33D0A514-1665-D3FE-9F4C-F97D3A51AC8D}" dt="2024-10-15T10:58:39.574" v="23"/>
          <pc:sldLayoutMkLst>
            <pc:docMk/>
            <pc:sldMasterMk cId="3141258364" sldId="2147483748"/>
            <pc:sldLayoutMk cId="3003590481" sldId="2147483758"/>
          </pc:sldLayoutMkLst>
        </pc:sldLayoutChg>
        <pc:sldLayoutChg chg="add del mod replId">
          <pc:chgData name="Chloe Griffiths (2404641)" userId="S::2404641@student.uwtsd.ac.uk::f756def3-eed8-4ae6-b1b0-801eb807bb51" providerId="AD" clId="Web-{33D0A514-1665-D3FE-9F4C-F97D3A51AC8D}" dt="2024-10-15T10:58:39.574" v="23"/>
          <pc:sldLayoutMkLst>
            <pc:docMk/>
            <pc:sldMasterMk cId="3141258364" sldId="2147483748"/>
            <pc:sldLayoutMk cId="1149394203" sldId="2147483759"/>
          </pc:sldLayoutMkLst>
        </pc:sldLayoutChg>
      </pc:sldMasterChg>
    </pc:docChg>
  </pc:docChgLst>
  <pc:docChgLst>
    <pc:chgData clId="Web-{8405296C-330D-61C0-F3C8-D64CCC6C8E41}"/>
    <pc:docChg chg="modSld">
      <pc:chgData name="" userId="" providerId="" clId="Web-{8405296C-330D-61C0-F3C8-D64CCC6C8E41}" dt="2024-11-06T13:59:18.422" v="0" actId="20577"/>
      <pc:docMkLst>
        <pc:docMk/>
      </pc:docMkLst>
      <pc:sldChg chg="modSp">
        <pc:chgData name="" userId="" providerId="" clId="Web-{8405296C-330D-61C0-F3C8-D64CCC6C8E41}" dt="2024-11-06T13:59:18.422" v="0" actId="20577"/>
        <pc:sldMkLst>
          <pc:docMk/>
          <pc:sldMk cId="109857222" sldId="256"/>
        </pc:sldMkLst>
        <pc:spChg chg="mod">
          <ac:chgData name="" userId="" providerId="" clId="Web-{8405296C-330D-61C0-F3C8-D64CCC6C8E41}" dt="2024-11-06T13:59:18.422" v="0" actId="20577"/>
          <ac:spMkLst>
            <pc:docMk/>
            <pc:sldMk cId="109857222" sldId="256"/>
            <ac:spMk id="3" creationId="{00000000-0000-0000-0000-000000000000}"/>
          </ac:spMkLst>
        </pc:spChg>
      </pc:sldChg>
    </pc:docChg>
  </pc:docChgLst>
  <pc:docChgLst>
    <pc:chgData name="Chloe Griffiths (2404641)" userId="S::2404641@student.uwtsd.ac.uk::f756def3-eed8-4ae6-b1b0-801eb807bb51" providerId="AD" clId="Web-{F76492C7-D2EE-1DD0-0AFE-6DFCBA80CD3D}"/>
    <pc:docChg chg="modSld">
      <pc:chgData name="Chloe Griffiths (2404641)" userId="S::2404641@student.uwtsd.ac.uk::f756def3-eed8-4ae6-b1b0-801eb807bb51" providerId="AD" clId="Web-{F76492C7-D2EE-1DD0-0AFE-6DFCBA80CD3D}" dt="2024-11-06T15:56:58.906" v="167"/>
      <pc:docMkLst>
        <pc:docMk/>
      </pc:docMkLst>
      <pc:sldChg chg="modSp addAnim">
        <pc:chgData name="Chloe Griffiths (2404641)" userId="S::2404641@student.uwtsd.ac.uk::f756def3-eed8-4ae6-b1b0-801eb807bb51" providerId="AD" clId="Web-{F76492C7-D2EE-1DD0-0AFE-6DFCBA80CD3D}" dt="2024-11-06T15:56:04.983" v="164"/>
        <pc:sldMkLst>
          <pc:docMk/>
          <pc:sldMk cId="824738008" sldId="258"/>
        </pc:sldMkLst>
        <pc:spChg chg="mod">
          <ac:chgData name="Chloe Griffiths (2404641)" userId="S::2404641@student.uwtsd.ac.uk::f756def3-eed8-4ae6-b1b0-801eb807bb51" providerId="AD" clId="Web-{F76492C7-D2EE-1DD0-0AFE-6DFCBA80CD3D}" dt="2024-11-06T15:48:31.002" v="35" actId="20577"/>
          <ac:spMkLst>
            <pc:docMk/>
            <pc:sldMk cId="824738008" sldId="258"/>
            <ac:spMk id="3" creationId="{5912472F-E62B-2D8C-1A00-3FB810346FD7}"/>
          </ac:spMkLst>
        </pc:spChg>
      </pc:sldChg>
      <pc:sldChg chg="addSp modSp addAnim">
        <pc:chgData name="Chloe Griffiths (2404641)" userId="S::2404641@student.uwtsd.ac.uk::f756def3-eed8-4ae6-b1b0-801eb807bb51" providerId="AD" clId="Web-{F76492C7-D2EE-1DD0-0AFE-6DFCBA80CD3D}" dt="2024-11-06T15:56:46.453" v="166"/>
        <pc:sldMkLst>
          <pc:docMk/>
          <pc:sldMk cId="2721096546" sldId="259"/>
        </pc:sldMkLst>
        <pc:spChg chg="mod">
          <ac:chgData name="Chloe Griffiths (2404641)" userId="S::2404641@student.uwtsd.ac.uk::f756def3-eed8-4ae6-b1b0-801eb807bb51" providerId="AD" clId="Web-{F76492C7-D2EE-1DD0-0AFE-6DFCBA80CD3D}" dt="2024-11-06T15:50:05.395" v="36" actId="20577"/>
          <ac:spMkLst>
            <pc:docMk/>
            <pc:sldMk cId="2721096546" sldId="259"/>
            <ac:spMk id="3" creationId="{E94D40EF-3640-03E6-53F8-A2156B6514AD}"/>
          </ac:spMkLst>
        </pc:spChg>
        <pc:spChg chg="add mod">
          <ac:chgData name="Chloe Griffiths (2404641)" userId="S::2404641@student.uwtsd.ac.uk::f756def3-eed8-4ae6-b1b0-801eb807bb51" providerId="AD" clId="Web-{F76492C7-D2EE-1DD0-0AFE-6DFCBA80CD3D}" dt="2024-11-06T15:52:43.603" v="105" actId="14100"/>
          <ac:spMkLst>
            <pc:docMk/>
            <pc:sldMk cId="2721096546" sldId="259"/>
            <ac:spMk id="4" creationId="{A944B1E5-33D3-F5B9-286D-C90C34427070}"/>
          </ac:spMkLst>
        </pc:spChg>
        <pc:spChg chg="add mod">
          <ac:chgData name="Chloe Griffiths (2404641)" userId="S::2404641@student.uwtsd.ac.uk::f756def3-eed8-4ae6-b1b0-801eb807bb51" providerId="AD" clId="Web-{F76492C7-D2EE-1DD0-0AFE-6DFCBA80CD3D}" dt="2024-11-06T15:55:15.700" v="154" actId="20577"/>
          <ac:spMkLst>
            <pc:docMk/>
            <pc:sldMk cId="2721096546" sldId="259"/>
            <ac:spMk id="5" creationId="{7AC95F08-3B02-F856-7532-89EA20D8F02C}"/>
          </ac:spMkLst>
        </pc:spChg>
      </pc:sldChg>
      <pc:sldChg chg="delSp modSp addAnim">
        <pc:chgData name="Chloe Griffiths (2404641)" userId="S::2404641@student.uwtsd.ac.uk::f756def3-eed8-4ae6-b1b0-801eb807bb51" providerId="AD" clId="Web-{F76492C7-D2EE-1DD0-0AFE-6DFCBA80CD3D}" dt="2024-11-06T15:56:58.906" v="167"/>
        <pc:sldMkLst>
          <pc:docMk/>
          <pc:sldMk cId="805498193" sldId="263"/>
        </pc:sldMkLst>
        <pc:spChg chg="mod">
          <ac:chgData name="Chloe Griffiths (2404641)" userId="S::2404641@student.uwtsd.ac.uk::f756def3-eed8-4ae6-b1b0-801eb807bb51" providerId="AD" clId="Web-{F76492C7-D2EE-1DD0-0AFE-6DFCBA80CD3D}" dt="2024-11-06T15:55:46.904" v="163" actId="20577"/>
          <ac:spMkLst>
            <pc:docMk/>
            <pc:sldMk cId="805498193" sldId="263"/>
            <ac:spMk id="2" creationId="{27F242C0-7C99-4C47-C52B-F3F335B35CAC}"/>
          </ac:spMkLst>
        </pc:spChg>
        <pc:spChg chg="del mod">
          <ac:chgData name="Chloe Griffiths (2404641)" userId="S::2404641@student.uwtsd.ac.uk::f756def3-eed8-4ae6-b1b0-801eb807bb51" providerId="AD" clId="Web-{F76492C7-D2EE-1DD0-0AFE-6DFCBA80CD3D}" dt="2024-11-06T15:55:36.826" v="156"/>
          <ac:spMkLst>
            <pc:docMk/>
            <pc:sldMk cId="805498193" sldId="263"/>
            <ac:spMk id="3" creationId="{5ABD0E4E-D676-35B4-BDB0-CC184399244D}"/>
          </ac:spMkLst>
        </pc:spChg>
      </pc:sldChg>
    </pc:docChg>
  </pc:docChgLst>
  <pc:docChgLst>
    <pc:chgData name="Chloe Griffiths (2404641)" userId="S::2404641@student.uwtsd.ac.uk::f756def3-eed8-4ae6-b1b0-801eb807bb51" providerId="AD" clId="Web-{8405296C-330D-61C0-F3C8-D64CCC6C8E41}"/>
    <pc:docChg chg="addSld delSld modSld">
      <pc:chgData name="Chloe Griffiths (2404641)" userId="S::2404641@student.uwtsd.ac.uk::f756def3-eed8-4ae6-b1b0-801eb807bb51" providerId="AD" clId="Web-{8405296C-330D-61C0-F3C8-D64CCC6C8E41}" dt="2024-11-06T15:37:00.785" v="1134"/>
      <pc:docMkLst>
        <pc:docMk/>
      </pc:docMkLst>
      <pc:sldChg chg="modSp">
        <pc:chgData name="Chloe Griffiths (2404641)" userId="S::2404641@student.uwtsd.ac.uk::f756def3-eed8-4ae6-b1b0-801eb807bb51" providerId="AD" clId="Web-{8405296C-330D-61C0-F3C8-D64CCC6C8E41}" dt="2024-11-06T13:59:40.579" v="20" actId="20577"/>
        <pc:sldMkLst>
          <pc:docMk/>
          <pc:sldMk cId="109857222" sldId="256"/>
        </pc:sldMkLst>
        <pc:spChg chg="mod">
          <ac:chgData name="Chloe Griffiths (2404641)" userId="S::2404641@student.uwtsd.ac.uk::f756def3-eed8-4ae6-b1b0-801eb807bb51" providerId="AD" clId="Web-{8405296C-330D-61C0-F3C8-D64CCC6C8E41}" dt="2024-11-06T13:59:40.579" v="20" actId="20577"/>
          <ac:spMkLst>
            <pc:docMk/>
            <pc:sldMk cId="109857222" sldId="256"/>
            <ac:spMk id="3" creationId="{00000000-0000-0000-0000-000000000000}"/>
          </ac:spMkLst>
        </pc:spChg>
      </pc:sldChg>
      <pc:sldChg chg="addSp delSp modSp addAnim delAnim modNotes">
        <pc:chgData name="Chloe Griffiths (2404641)" userId="S::2404641@student.uwtsd.ac.uk::f756def3-eed8-4ae6-b1b0-801eb807bb51" providerId="AD" clId="Web-{8405296C-330D-61C0-F3C8-D64CCC6C8E41}" dt="2024-11-06T15:16:43.317" v="772"/>
        <pc:sldMkLst>
          <pc:docMk/>
          <pc:sldMk cId="530800915" sldId="257"/>
        </pc:sldMkLst>
        <pc:spChg chg="mod">
          <ac:chgData name="Chloe Griffiths (2404641)" userId="S::2404641@student.uwtsd.ac.uk::f756def3-eed8-4ae6-b1b0-801eb807bb51" providerId="AD" clId="Web-{8405296C-330D-61C0-F3C8-D64CCC6C8E41}" dt="2024-11-06T14:31:15.291" v="344" actId="20577"/>
          <ac:spMkLst>
            <pc:docMk/>
            <pc:sldMk cId="530800915" sldId="257"/>
            <ac:spMk id="3" creationId="{CB7B419C-2616-9BF1-FF66-94E4E911F7A5}"/>
          </ac:spMkLst>
        </pc:spChg>
        <pc:graphicFrameChg chg="add del mod modGraphic">
          <ac:chgData name="Chloe Griffiths (2404641)" userId="S::2404641@student.uwtsd.ac.uk::f756def3-eed8-4ae6-b1b0-801eb807bb51" providerId="AD" clId="Web-{8405296C-330D-61C0-F3C8-D64CCC6C8E41}" dt="2024-11-06T14:31:22.057" v="346"/>
          <ac:graphicFrameMkLst>
            <pc:docMk/>
            <pc:sldMk cId="530800915" sldId="257"/>
            <ac:graphicFrameMk id="4" creationId="{B922787F-37BD-0222-9F88-F3E28029C624}"/>
          </ac:graphicFrameMkLst>
        </pc:graphicFrameChg>
      </pc:sldChg>
      <pc:sldChg chg="modSp modNotes">
        <pc:chgData name="Chloe Griffiths (2404641)" userId="S::2404641@student.uwtsd.ac.uk::f756def3-eed8-4ae6-b1b0-801eb807bb51" providerId="AD" clId="Web-{8405296C-330D-61C0-F3C8-D64CCC6C8E41}" dt="2024-11-06T15:36:43.613" v="1133"/>
        <pc:sldMkLst>
          <pc:docMk/>
          <pc:sldMk cId="824738008" sldId="258"/>
        </pc:sldMkLst>
        <pc:spChg chg="mod">
          <ac:chgData name="Chloe Griffiths (2404641)" userId="S::2404641@student.uwtsd.ac.uk::f756def3-eed8-4ae6-b1b0-801eb807bb51" providerId="AD" clId="Web-{8405296C-330D-61C0-F3C8-D64CCC6C8E41}" dt="2024-11-06T15:27:28.138" v="988" actId="20577"/>
          <ac:spMkLst>
            <pc:docMk/>
            <pc:sldMk cId="824738008" sldId="258"/>
            <ac:spMk id="3" creationId="{5912472F-E62B-2D8C-1A00-3FB810346FD7}"/>
          </ac:spMkLst>
        </pc:spChg>
      </pc:sldChg>
      <pc:sldChg chg="del">
        <pc:chgData name="Chloe Griffiths (2404641)" userId="S::2404641@student.uwtsd.ac.uk::f756def3-eed8-4ae6-b1b0-801eb807bb51" providerId="AD" clId="Web-{8405296C-330D-61C0-F3C8-D64CCC6C8E41}" dt="2024-11-06T15:37:00.785" v="1134"/>
        <pc:sldMkLst>
          <pc:docMk/>
          <pc:sldMk cId="1371966922" sldId="260"/>
        </pc:sldMkLst>
      </pc:sldChg>
      <pc:sldChg chg="addSp delSp modSp mod setBg addAnim modAnim">
        <pc:chgData name="Chloe Griffiths (2404641)" userId="S::2404641@student.uwtsd.ac.uk::f756def3-eed8-4ae6-b1b0-801eb807bb51" providerId="AD" clId="Web-{8405296C-330D-61C0-F3C8-D64CCC6C8E41}" dt="2024-11-06T15:17:44.069" v="777"/>
        <pc:sldMkLst>
          <pc:docMk/>
          <pc:sldMk cId="1365316802" sldId="261"/>
        </pc:sldMkLst>
        <pc:spChg chg="mod">
          <ac:chgData name="Chloe Griffiths (2404641)" userId="S::2404641@student.uwtsd.ac.uk::f756def3-eed8-4ae6-b1b0-801eb807bb51" providerId="AD" clId="Web-{8405296C-330D-61C0-F3C8-D64CCC6C8E41}" dt="2024-11-06T14:43:32.663" v="414"/>
          <ac:spMkLst>
            <pc:docMk/>
            <pc:sldMk cId="1365316802" sldId="261"/>
            <ac:spMk id="2" creationId="{63C4BB69-2E34-3F06-2885-02871121E6AA}"/>
          </ac:spMkLst>
        </pc:spChg>
        <pc:spChg chg="mod">
          <ac:chgData name="Chloe Griffiths (2404641)" userId="S::2404641@student.uwtsd.ac.uk::f756def3-eed8-4ae6-b1b0-801eb807bb51" providerId="AD" clId="Web-{8405296C-330D-61C0-F3C8-D64CCC6C8E41}" dt="2024-11-06T14:46:21.357" v="428" actId="20577"/>
          <ac:spMkLst>
            <pc:docMk/>
            <pc:sldMk cId="1365316802" sldId="261"/>
            <ac:spMk id="3" creationId="{6C1CE093-3FDA-6867-BD18-6168E10566C3}"/>
          </ac:spMkLst>
        </pc:spChg>
        <pc:spChg chg="add del">
          <ac:chgData name="Chloe Griffiths (2404641)" userId="S::2404641@student.uwtsd.ac.uk::f756def3-eed8-4ae6-b1b0-801eb807bb51" providerId="AD" clId="Web-{8405296C-330D-61C0-F3C8-D64CCC6C8E41}" dt="2024-11-06T14:49:55.709" v="430"/>
          <ac:spMkLst>
            <pc:docMk/>
            <pc:sldMk cId="1365316802" sldId="261"/>
            <ac:spMk id="4" creationId="{FB8EA807-B290-5ABE-05CD-3DB5ECEED054}"/>
          </ac:spMkLst>
        </pc:spChg>
        <pc:spChg chg="add mod">
          <ac:chgData name="Chloe Griffiths (2404641)" userId="S::2404641@student.uwtsd.ac.uk::f756def3-eed8-4ae6-b1b0-801eb807bb51" providerId="AD" clId="Web-{8405296C-330D-61C0-F3C8-D64CCC6C8E41}" dt="2024-11-06T14:59:58.982" v="490" actId="20577"/>
          <ac:spMkLst>
            <pc:docMk/>
            <pc:sldMk cId="1365316802" sldId="261"/>
            <ac:spMk id="6" creationId="{FB8EA807-B290-5ABE-05CD-3DB5ECEED054}"/>
          </ac:spMkLst>
        </pc:spChg>
        <pc:spChg chg="add mod">
          <ac:chgData name="Chloe Griffiths (2404641)" userId="S::2404641@student.uwtsd.ac.uk::f756def3-eed8-4ae6-b1b0-801eb807bb51" providerId="AD" clId="Web-{8405296C-330D-61C0-F3C8-D64CCC6C8E41}" dt="2024-11-06T15:01:38.610" v="539" actId="20577"/>
          <ac:spMkLst>
            <pc:docMk/>
            <pc:sldMk cId="1365316802" sldId="261"/>
            <ac:spMk id="7" creationId="{06345008-F930-3480-AAC9-FD14E7DABD14}"/>
          </ac:spMkLst>
        </pc:spChg>
        <pc:spChg chg="add mod">
          <ac:chgData name="Chloe Griffiths (2404641)" userId="S::2404641@student.uwtsd.ac.uk::f756def3-eed8-4ae6-b1b0-801eb807bb51" providerId="AD" clId="Web-{8405296C-330D-61C0-F3C8-D64CCC6C8E41}" dt="2024-11-06T15:03:20.989" v="562" actId="1076"/>
          <ac:spMkLst>
            <pc:docMk/>
            <pc:sldMk cId="1365316802" sldId="261"/>
            <ac:spMk id="8" creationId="{0A12DE7E-144C-6C44-3DF3-BE8DF33E7AB0}"/>
          </ac:spMkLst>
        </pc:spChg>
        <pc:spChg chg="add">
          <ac:chgData name="Chloe Griffiths (2404641)" userId="S::2404641@student.uwtsd.ac.uk::f756def3-eed8-4ae6-b1b0-801eb807bb51" providerId="AD" clId="Web-{8405296C-330D-61C0-F3C8-D64CCC6C8E41}" dt="2024-11-06T14:43:32.663" v="414"/>
          <ac:spMkLst>
            <pc:docMk/>
            <pc:sldMk cId="1365316802" sldId="261"/>
            <ac:spMk id="9" creationId="{458183E0-58D3-4C7F-97F0-2494113B38F6}"/>
          </ac:spMkLst>
        </pc:spChg>
        <pc:spChg chg="add">
          <ac:chgData name="Chloe Griffiths (2404641)" userId="S::2404641@student.uwtsd.ac.uk::f756def3-eed8-4ae6-b1b0-801eb807bb51" providerId="AD" clId="Web-{8405296C-330D-61C0-F3C8-D64CCC6C8E41}" dt="2024-11-06T14:43:32.663" v="414"/>
          <ac:spMkLst>
            <pc:docMk/>
            <pc:sldMk cId="1365316802" sldId="261"/>
            <ac:spMk id="11" creationId="{493D7220-9A41-4B89-8A05-2E854925EDA1}"/>
          </ac:spMkLst>
        </pc:spChg>
        <pc:grpChg chg="add">
          <ac:chgData name="Chloe Griffiths (2404641)" userId="S::2404641@student.uwtsd.ac.uk::f756def3-eed8-4ae6-b1b0-801eb807bb51" providerId="AD" clId="Web-{8405296C-330D-61C0-F3C8-D64CCC6C8E41}" dt="2024-11-06T14:43:32.663" v="414"/>
          <ac:grpSpMkLst>
            <pc:docMk/>
            <pc:sldMk cId="1365316802" sldId="261"/>
            <ac:grpSpMk id="13" creationId="{C1F869AB-954B-4EAB-8260-60AE9C8D0C6F}"/>
          </ac:grpSpMkLst>
        </pc:grpChg>
        <pc:picChg chg="add">
          <ac:chgData name="Chloe Griffiths (2404641)" userId="S::2404641@student.uwtsd.ac.uk::f756def3-eed8-4ae6-b1b0-801eb807bb51" providerId="AD" clId="Web-{8405296C-330D-61C0-F3C8-D64CCC6C8E41}" dt="2024-11-06T14:43:32.663" v="414"/>
          <ac:picMkLst>
            <pc:docMk/>
            <pc:sldMk cId="1365316802" sldId="261"/>
            <ac:picMk id="5" creationId="{407909D8-39FA-7483-05F9-6E823B4879C8}"/>
          </ac:picMkLst>
        </pc:picChg>
      </pc:sldChg>
      <pc:sldChg chg="addSp delSp modSp del">
        <pc:chgData name="Chloe Griffiths (2404641)" userId="S::2404641@student.uwtsd.ac.uk::f756def3-eed8-4ae6-b1b0-801eb807bb51" providerId="AD" clId="Web-{8405296C-330D-61C0-F3C8-D64CCC6C8E41}" dt="2024-11-06T15:16:21.863" v="770"/>
        <pc:sldMkLst>
          <pc:docMk/>
          <pc:sldMk cId="1213091454" sldId="262"/>
        </pc:sldMkLst>
        <pc:spChg chg="del mod">
          <ac:chgData name="Chloe Griffiths (2404641)" userId="S::2404641@student.uwtsd.ac.uk::f756def3-eed8-4ae6-b1b0-801eb807bb51" providerId="AD" clId="Web-{8405296C-330D-61C0-F3C8-D64CCC6C8E41}" dt="2024-11-06T15:08:39.111" v="571"/>
          <ac:spMkLst>
            <pc:docMk/>
            <pc:sldMk cId="1213091454" sldId="262"/>
            <ac:spMk id="3" creationId="{A4D6A781-90D2-CDF7-9587-EADD1AFF1940}"/>
          </ac:spMkLst>
        </pc:spChg>
        <pc:spChg chg="add mod">
          <ac:chgData name="Chloe Griffiths (2404641)" userId="S::2404641@student.uwtsd.ac.uk::f756def3-eed8-4ae6-b1b0-801eb807bb51" providerId="AD" clId="Web-{8405296C-330D-61C0-F3C8-D64CCC6C8E41}" dt="2024-11-06T15:08:39.111" v="571"/>
          <ac:spMkLst>
            <pc:docMk/>
            <pc:sldMk cId="1213091454" sldId="262"/>
            <ac:spMk id="5" creationId="{DF16EAB3-90DF-0D01-2624-5812D2CD1CAA}"/>
          </ac:spMkLst>
        </pc:spChg>
      </pc:sldChg>
      <pc:sldChg chg="addSp delSp modSp new mod setBg modNotes">
        <pc:chgData name="Chloe Griffiths (2404641)" userId="S::2404641@student.uwtsd.ac.uk::f756def3-eed8-4ae6-b1b0-801eb807bb51" providerId="AD" clId="Web-{8405296C-330D-61C0-F3C8-D64CCC6C8E41}" dt="2024-11-06T15:20:01.871" v="779" actId="20577"/>
        <pc:sldMkLst>
          <pc:docMk/>
          <pc:sldMk cId="1331746515" sldId="264"/>
        </pc:sldMkLst>
        <pc:spChg chg="del mod">
          <ac:chgData name="Chloe Griffiths (2404641)" userId="S::2404641@student.uwtsd.ac.uk::f756def3-eed8-4ae6-b1b0-801eb807bb51" providerId="AD" clId="Web-{8405296C-330D-61C0-F3C8-D64CCC6C8E41}" dt="2024-11-06T15:16:58.552" v="773"/>
          <ac:spMkLst>
            <pc:docMk/>
            <pc:sldMk cId="1331746515" sldId="264"/>
            <ac:spMk id="2" creationId="{05A66D7A-0487-FE93-022E-F9FBFE2A3CDC}"/>
          </ac:spMkLst>
        </pc:spChg>
        <pc:spChg chg="add del mod">
          <ac:chgData name="Chloe Griffiths (2404641)" userId="S::2404641@student.uwtsd.ac.uk::f756def3-eed8-4ae6-b1b0-801eb807bb51" providerId="AD" clId="Web-{8405296C-330D-61C0-F3C8-D64CCC6C8E41}" dt="2024-11-06T15:20:01.871" v="779" actId="20577"/>
          <ac:spMkLst>
            <pc:docMk/>
            <pc:sldMk cId="1331746515" sldId="264"/>
            <ac:spMk id="3" creationId="{9352F14C-18E8-6F76-9E34-3F45D19C8F0E}"/>
          </ac:spMkLst>
        </pc:spChg>
        <pc:spChg chg="add del">
          <ac:chgData name="Chloe Griffiths (2404641)" userId="S::2404641@student.uwtsd.ac.uk::f756def3-eed8-4ae6-b1b0-801eb807bb51" providerId="AD" clId="Web-{8405296C-330D-61C0-F3C8-D64CCC6C8E41}" dt="2024-11-06T15:09:11.409" v="574"/>
          <ac:spMkLst>
            <pc:docMk/>
            <pc:sldMk cId="1331746515" sldId="264"/>
            <ac:spMk id="8" creationId="{99B5B3C5-A599-465B-B2B9-866E8B2087CE}"/>
          </ac:spMkLst>
        </pc:spChg>
        <pc:spChg chg="add">
          <ac:chgData name="Chloe Griffiths (2404641)" userId="S::2404641@student.uwtsd.ac.uk::f756def3-eed8-4ae6-b1b0-801eb807bb51" providerId="AD" clId="Web-{8405296C-330D-61C0-F3C8-D64CCC6C8E41}" dt="2024-11-06T15:10:37.475" v="674"/>
          <ac:spMkLst>
            <pc:docMk/>
            <pc:sldMk cId="1331746515" sldId="264"/>
            <ac:spMk id="9" creationId="{458183E0-58D3-4C7F-97F0-2494113B38F6}"/>
          </ac:spMkLst>
        </pc:spChg>
        <pc:spChg chg="add del">
          <ac:chgData name="Chloe Griffiths (2404641)" userId="S::2404641@student.uwtsd.ac.uk::f756def3-eed8-4ae6-b1b0-801eb807bb51" providerId="AD" clId="Web-{8405296C-330D-61C0-F3C8-D64CCC6C8E41}" dt="2024-11-06T15:09:11.409" v="574"/>
          <ac:spMkLst>
            <pc:docMk/>
            <pc:sldMk cId="1331746515" sldId="264"/>
            <ac:spMk id="10" creationId="{25C84982-7DD0-43B1-8A2D-BFA4DF1B4E60}"/>
          </ac:spMkLst>
        </pc:spChg>
        <pc:spChg chg="add">
          <ac:chgData name="Chloe Griffiths (2404641)" userId="S::2404641@student.uwtsd.ac.uk::f756def3-eed8-4ae6-b1b0-801eb807bb51" providerId="AD" clId="Web-{8405296C-330D-61C0-F3C8-D64CCC6C8E41}" dt="2024-11-06T15:10:37.475" v="674"/>
          <ac:spMkLst>
            <pc:docMk/>
            <pc:sldMk cId="1331746515" sldId="264"/>
            <ac:spMk id="11" creationId="{493D7220-9A41-4B89-8A05-2E854925EDA1}"/>
          </ac:spMkLst>
        </pc:spChg>
        <pc:spChg chg="add del">
          <ac:chgData name="Chloe Griffiths (2404641)" userId="S::2404641@student.uwtsd.ac.uk::f756def3-eed8-4ae6-b1b0-801eb807bb51" providerId="AD" clId="Web-{8405296C-330D-61C0-F3C8-D64CCC6C8E41}" dt="2024-11-06T15:09:11.409" v="574"/>
          <ac:spMkLst>
            <pc:docMk/>
            <pc:sldMk cId="1331746515" sldId="264"/>
            <ac:spMk id="29" creationId="{BDBCE7CA-7F58-4D60-9FFC-E0025C0E8911}"/>
          </ac:spMkLst>
        </pc:spChg>
        <pc:spChg chg="add del">
          <ac:chgData name="Chloe Griffiths (2404641)" userId="S::2404641@student.uwtsd.ac.uk::f756def3-eed8-4ae6-b1b0-801eb807bb51" providerId="AD" clId="Web-{8405296C-330D-61C0-F3C8-D64CCC6C8E41}" dt="2024-11-06T15:09:11.409" v="574"/>
          <ac:spMkLst>
            <pc:docMk/>
            <pc:sldMk cId="1331746515" sldId="264"/>
            <ac:spMk id="31" creationId="{F12545B2-91E1-4792-9973-194CC30F14D0}"/>
          </ac:spMkLst>
        </pc:spChg>
        <pc:spChg chg="add del">
          <ac:chgData name="Chloe Griffiths (2404641)" userId="S::2404641@student.uwtsd.ac.uk::f756def3-eed8-4ae6-b1b0-801eb807bb51" providerId="AD" clId="Web-{8405296C-330D-61C0-F3C8-D64CCC6C8E41}" dt="2024-11-06T15:09:11.409" v="574"/>
          <ac:spMkLst>
            <pc:docMk/>
            <pc:sldMk cId="1331746515" sldId="264"/>
            <ac:spMk id="40" creationId="{70652506-6543-4F86-A9AE-BB68C7D51492}"/>
          </ac:spMkLst>
        </pc:spChg>
        <pc:spChg chg="add del">
          <ac:chgData name="Chloe Griffiths (2404641)" userId="S::2404641@student.uwtsd.ac.uk::f756def3-eed8-4ae6-b1b0-801eb807bb51" providerId="AD" clId="Web-{8405296C-330D-61C0-F3C8-D64CCC6C8E41}" dt="2024-11-06T15:09:11.409" v="574"/>
          <ac:spMkLst>
            <pc:docMk/>
            <pc:sldMk cId="1331746515" sldId="264"/>
            <ac:spMk id="44" creationId="{FF14810F-6B84-46AB-A6BB-D8355FFF1AE5}"/>
          </ac:spMkLst>
        </pc:spChg>
        <pc:spChg chg="add del">
          <ac:chgData name="Chloe Griffiths (2404641)" userId="S::2404641@student.uwtsd.ac.uk::f756def3-eed8-4ae6-b1b0-801eb807bb51" providerId="AD" clId="Web-{8405296C-330D-61C0-F3C8-D64CCC6C8E41}" dt="2024-11-06T15:09:11.409" v="574"/>
          <ac:spMkLst>
            <pc:docMk/>
            <pc:sldMk cId="1331746515" sldId="264"/>
            <ac:spMk id="48" creationId="{B7855226-F88D-41C7-B57A-436DF7A2AAEA}"/>
          </ac:spMkLst>
        </pc:spChg>
        <pc:spChg chg="add del">
          <ac:chgData name="Chloe Griffiths (2404641)" userId="S::2404641@student.uwtsd.ac.uk::f756def3-eed8-4ae6-b1b0-801eb807bb51" providerId="AD" clId="Web-{8405296C-330D-61C0-F3C8-D64CCC6C8E41}" dt="2024-11-06T15:09:11.409" v="574"/>
          <ac:spMkLst>
            <pc:docMk/>
            <pc:sldMk cId="1331746515" sldId="264"/>
            <ac:spMk id="52" creationId="{570A8311-B884-44D4-8BDF-BAB9A073C383}"/>
          </ac:spMkLst>
        </pc:spChg>
        <pc:grpChg chg="add del">
          <ac:chgData name="Chloe Griffiths (2404641)" userId="S::2404641@student.uwtsd.ac.uk::f756def3-eed8-4ae6-b1b0-801eb807bb51" providerId="AD" clId="Web-{8405296C-330D-61C0-F3C8-D64CCC6C8E41}" dt="2024-11-06T15:09:11.409" v="574"/>
          <ac:grpSpMkLst>
            <pc:docMk/>
            <pc:sldMk cId="1331746515" sldId="264"/>
            <ac:grpSpMk id="12" creationId="{1D912E1C-3BBA-42F0-A3EE-FEC382E7230A}"/>
          </ac:grpSpMkLst>
        </pc:grpChg>
        <pc:grpChg chg="add">
          <ac:chgData name="Chloe Griffiths (2404641)" userId="S::2404641@student.uwtsd.ac.uk::f756def3-eed8-4ae6-b1b0-801eb807bb51" providerId="AD" clId="Web-{8405296C-330D-61C0-F3C8-D64CCC6C8E41}" dt="2024-11-06T15:10:37.475" v="674"/>
          <ac:grpSpMkLst>
            <pc:docMk/>
            <pc:sldMk cId="1331746515" sldId="264"/>
            <ac:grpSpMk id="13" creationId="{C1F869AB-954B-4EAB-8260-60AE9C8D0C6F}"/>
          </ac:grpSpMkLst>
        </pc:grpChg>
        <pc:grpChg chg="add del">
          <ac:chgData name="Chloe Griffiths (2404641)" userId="S::2404641@student.uwtsd.ac.uk::f756def3-eed8-4ae6-b1b0-801eb807bb51" providerId="AD" clId="Web-{8405296C-330D-61C0-F3C8-D64CCC6C8E41}" dt="2024-11-06T15:09:11.409" v="574"/>
          <ac:grpSpMkLst>
            <pc:docMk/>
            <pc:sldMk cId="1331746515" sldId="264"/>
            <ac:grpSpMk id="33" creationId="{6759118D-F5E9-4EDA-B865-0E484758E5FF}"/>
          </ac:grpSpMkLst>
        </pc:grpChg>
        <pc:picChg chg="add">
          <ac:chgData name="Chloe Griffiths (2404641)" userId="S::2404641@student.uwtsd.ac.uk::f756def3-eed8-4ae6-b1b0-801eb807bb51" providerId="AD" clId="Web-{8405296C-330D-61C0-F3C8-D64CCC6C8E41}" dt="2024-11-06T15:10:37.475" v="674"/>
          <ac:picMkLst>
            <pc:docMk/>
            <pc:sldMk cId="1331746515" sldId="264"/>
            <ac:picMk id="5" creationId="{EB9F5072-50C5-B6AF-837D-C264CBE23336}"/>
          </ac:picMkLst>
        </pc:picChg>
        <pc:picChg chg="add del">
          <ac:chgData name="Chloe Griffiths (2404641)" userId="S::2404641@student.uwtsd.ac.uk::f756def3-eed8-4ae6-b1b0-801eb807bb51" providerId="AD" clId="Web-{8405296C-330D-61C0-F3C8-D64CCC6C8E41}" dt="2024-11-06T15:09:11.409" v="574"/>
          <ac:picMkLst>
            <pc:docMk/>
            <pc:sldMk cId="1331746515" sldId="264"/>
            <ac:picMk id="42" creationId="{D46ED738-7284-449C-B116-CC7F93604B14}"/>
          </ac:picMkLst>
        </pc:picChg>
        <pc:picChg chg="add del">
          <ac:chgData name="Chloe Griffiths (2404641)" userId="S::2404641@student.uwtsd.ac.uk::f756def3-eed8-4ae6-b1b0-801eb807bb51" providerId="AD" clId="Web-{8405296C-330D-61C0-F3C8-D64CCC6C8E41}" dt="2024-11-06T15:09:11.409" v="574"/>
          <ac:picMkLst>
            <pc:docMk/>
            <pc:sldMk cId="1331746515" sldId="264"/>
            <ac:picMk id="46" creationId="{A81DE5F9-49F6-4F0A-8CB4-5DD058B8D514}"/>
          </ac:picMkLst>
        </pc:picChg>
        <pc:picChg chg="add del">
          <ac:chgData name="Chloe Griffiths (2404641)" userId="S::2404641@student.uwtsd.ac.uk::f756def3-eed8-4ae6-b1b0-801eb807bb51" providerId="AD" clId="Web-{8405296C-330D-61C0-F3C8-D64CCC6C8E41}" dt="2024-11-06T15:09:11.409" v="574"/>
          <ac:picMkLst>
            <pc:docMk/>
            <pc:sldMk cId="1331746515" sldId="264"/>
            <ac:picMk id="50" creationId="{F826A2CF-370A-4AA4-808D-85D792C13C9B}"/>
          </ac:picMkLst>
        </pc:picChg>
        <pc:picChg chg="add del">
          <ac:chgData name="Chloe Griffiths (2404641)" userId="S::2404641@student.uwtsd.ac.uk::f756def3-eed8-4ae6-b1b0-801eb807bb51" providerId="AD" clId="Web-{8405296C-330D-61C0-F3C8-D64CCC6C8E41}" dt="2024-11-06T15:09:11.409" v="574"/>
          <ac:picMkLst>
            <pc:docMk/>
            <pc:sldMk cId="1331746515" sldId="264"/>
            <ac:picMk id="54" creationId="{419CA755-49DE-4F4E-81CC-3823CE81418D}"/>
          </ac:picMkLst>
        </pc:picChg>
      </pc:sldChg>
      <pc:sldChg chg="addSp delSp new del">
        <pc:chgData name="Chloe Griffiths (2404641)" userId="S::2404641@student.uwtsd.ac.uk::f756def3-eed8-4ae6-b1b0-801eb807bb51" providerId="AD" clId="Web-{8405296C-330D-61C0-F3C8-D64CCC6C8E41}" dt="2024-11-06T15:08:27.735" v="570"/>
        <pc:sldMkLst>
          <pc:docMk/>
          <pc:sldMk cId="2959559758" sldId="264"/>
        </pc:sldMkLst>
        <pc:spChg chg="add del">
          <ac:chgData name="Chloe Griffiths (2404641)" userId="S::2404641@student.uwtsd.ac.uk::f756def3-eed8-4ae6-b1b0-801eb807bb51" providerId="AD" clId="Web-{8405296C-330D-61C0-F3C8-D64CCC6C8E41}" dt="2024-11-06T14:50:53.492" v="433"/>
          <ac:spMkLst>
            <pc:docMk/>
            <pc:sldMk cId="2959559758" sldId="264"/>
            <ac:spMk id="4" creationId="{FB8EA807-B290-5ABE-05CD-3DB5ECEED054}"/>
          </ac:spMkLst>
        </pc:spChg>
        <pc:spChg chg="add">
          <ac:chgData name="Chloe Griffiths (2404641)" userId="S::2404641@student.uwtsd.ac.uk::f756def3-eed8-4ae6-b1b0-801eb807bb51" providerId="AD" clId="Web-{8405296C-330D-61C0-F3C8-D64CCC6C8E41}" dt="2024-11-06T14:50:55.555" v="434"/>
          <ac:spMkLst>
            <pc:docMk/>
            <pc:sldMk cId="2959559758" sldId="264"/>
            <ac:spMk id="5" creationId="{FB8EA807-B290-5ABE-05CD-3DB5ECEED054}"/>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4F3B42B-34BF-4EFB-A8E3-87D90B7D11D9}" type="datetimeFigureOut">
              <a:t>11/6/2024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1BE5512-7045-4B8D-8B14-A99658FFB991}" type="slidenum">
              <a:t>‹#›</a:t>
            </a:fld>
            <a:endParaRPr lang="en-US"/>
          </a:p>
        </p:txBody>
      </p:sp>
    </p:spTree>
    <p:extLst>
      <p:ext uri="{BB962C8B-B14F-4D97-AF65-F5344CB8AC3E}">
        <p14:creationId xmlns:p14="http://schemas.microsoft.com/office/powerpoint/2010/main" val="12087654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Calibri"/>
              <a:buChar char="-"/>
            </a:pPr>
            <a:r>
              <a:rPr lang="en-US" dirty="0">
                <a:cs typeface="Calibri"/>
              </a:rPr>
              <a:t>By acknowledging </a:t>
            </a:r>
            <a:r>
              <a:rPr lang="en-US" dirty="0" err="1">
                <a:cs typeface="Calibri"/>
              </a:rPr>
              <a:t>someones</a:t>
            </a:r>
            <a:r>
              <a:rPr lang="en-US" dirty="0">
                <a:cs typeface="Calibri"/>
              </a:rPr>
              <a:t> work, you are giving credit to the author and not trying to claim it to be your own (Newcastle University(no date)) </a:t>
            </a:r>
          </a:p>
          <a:p>
            <a:pPr marL="171450" indent="-171450">
              <a:buFont typeface="Calibri"/>
              <a:buChar char="-"/>
            </a:pPr>
            <a:endParaRPr lang="en-US" dirty="0">
              <a:cs typeface="Calibri"/>
            </a:endParaRPr>
          </a:p>
        </p:txBody>
      </p:sp>
      <p:sp>
        <p:nvSpPr>
          <p:cNvPr id="4" name="Slide Number Placeholder 3"/>
          <p:cNvSpPr>
            <a:spLocks noGrp="1"/>
          </p:cNvSpPr>
          <p:nvPr>
            <p:ph type="sldNum" sz="quarter" idx="5"/>
          </p:nvPr>
        </p:nvSpPr>
        <p:spPr/>
        <p:txBody>
          <a:bodyPr/>
          <a:lstStyle/>
          <a:p>
            <a:fld id="{C1BE5512-7045-4B8D-8B14-A99658FFB991}" type="slidenum">
              <a:t>2</a:t>
            </a:fld>
            <a:endParaRPr lang="en-US"/>
          </a:p>
        </p:txBody>
      </p:sp>
    </p:spTree>
    <p:extLst>
      <p:ext uri="{BB962C8B-B14F-4D97-AF65-F5344CB8AC3E}">
        <p14:creationId xmlns:p14="http://schemas.microsoft.com/office/powerpoint/2010/main" val="7938999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It is a form of credit where the individual has taken and borrowed information from an author (key differences, (no date)) </a:t>
            </a:r>
          </a:p>
        </p:txBody>
      </p:sp>
      <p:sp>
        <p:nvSpPr>
          <p:cNvPr id="4" name="Slide Number Placeholder 3"/>
          <p:cNvSpPr>
            <a:spLocks noGrp="1"/>
          </p:cNvSpPr>
          <p:nvPr>
            <p:ph type="sldNum" sz="quarter" idx="5"/>
          </p:nvPr>
        </p:nvSpPr>
        <p:spPr/>
        <p:txBody>
          <a:bodyPr/>
          <a:lstStyle/>
          <a:p>
            <a:fld id="{C1BE5512-7045-4B8D-8B14-A99658FFB991}" type="slidenum">
              <a:t>3</a:t>
            </a:fld>
            <a:endParaRPr lang="en-US"/>
          </a:p>
        </p:txBody>
      </p:sp>
    </p:spTree>
    <p:extLst>
      <p:ext uri="{BB962C8B-B14F-4D97-AF65-F5344CB8AC3E}">
        <p14:creationId xmlns:p14="http://schemas.microsoft.com/office/powerpoint/2010/main" val="37465886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Calibri"/>
              <a:buChar char="-"/>
            </a:pPr>
            <a:r>
              <a:rPr lang="en-US" dirty="0">
                <a:cs typeface="Calibri"/>
              </a:rPr>
              <a:t>This is where an individual presents their work without referencing and giving credit to the author they have taken that information from, and they pass it as their own work </a:t>
            </a:r>
            <a:endParaRPr lang="en-US" dirty="0"/>
          </a:p>
          <a:p>
            <a:r>
              <a:rPr lang="en-US" dirty="0">
                <a:cs typeface="Calibri"/>
              </a:rPr>
              <a:t>Essay mills was an online platform that was know to be cheating, they would email students persuading them they would do their </a:t>
            </a:r>
            <a:r>
              <a:rPr lang="en-US" dirty="0" err="1">
                <a:cs typeface="Calibri"/>
              </a:rPr>
              <a:t>assingments</a:t>
            </a:r>
            <a:r>
              <a:rPr lang="en-US" dirty="0">
                <a:cs typeface="Calibri"/>
              </a:rPr>
              <a:t> for them but they had to pay a price. This is known to be a scam and this does fall under the academic misconduct because it </a:t>
            </a:r>
            <a:r>
              <a:rPr lang="en-US" dirty="0" err="1">
                <a:cs typeface="Calibri"/>
              </a:rPr>
              <a:t>isnt</a:t>
            </a:r>
            <a:r>
              <a:rPr lang="en-US" dirty="0">
                <a:cs typeface="Calibri"/>
              </a:rPr>
              <a:t> credible or referenced with correct and accurate sources. </a:t>
            </a:r>
          </a:p>
          <a:p>
            <a:endParaRPr lang="en-US" dirty="0">
              <a:cs typeface="Calibri"/>
            </a:endParaRPr>
          </a:p>
        </p:txBody>
      </p:sp>
      <p:sp>
        <p:nvSpPr>
          <p:cNvPr id="4" name="Slide Number Placeholder 3"/>
          <p:cNvSpPr>
            <a:spLocks noGrp="1"/>
          </p:cNvSpPr>
          <p:nvPr>
            <p:ph type="sldNum" sz="quarter" idx="5"/>
          </p:nvPr>
        </p:nvSpPr>
        <p:spPr/>
        <p:txBody>
          <a:bodyPr/>
          <a:lstStyle/>
          <a:p>
            <a:fld id="{C1BE5512-7045-4B8D-8B14-A99658FFB991}" type="slidenum">
              <a:t>5</a:t>
            </a:fld>
            <a:endParaRPr lang="en-US"/>
          </a:p>
        </p:txBody>
      </p:sp>
    </p:spTree>
    <p:extLst>
      <p:ext uri="{BB962C8B-B14F-4D97-AF65-F5344CB8AC3E}">
        <p14:creationId xmlns:p14="http://schemas.microsoft.com/office/powerpoint/2010/main" val="10215284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058BF-C5E1-4B52-BD8A-FD1AD5779347}"/>
              </a:ext>
            </a:extLst>
          </p:cNvPr>
          <p:cNvSpPr>
            <a:spLocks noGrp="1"/>
          </p:cNvSpPr>
          <p:nvPr>
            <p:ph type="ctrTitle"/>
          </p:nvPr>
        </p:nvSpPr>
        <p:spPr>
          <a:xfrm>
            <a:off x="1524000" y="1122363"/>
            <a:ext cx="9144000" cy="2387600"/>
          </a:xfrm>
        </p:spPr>
        <p:txBody>
          <a:bodyPr anchor="b"/>
          <a:lstStyle>
            <a:lvl1pPr algn="ctr">
              <a:defRPr sz="5400"/>
            </a:lvl1pPr>
          </a:lstStyle>
          <a:p>
            <a:r>
              <a:rPr lang="en-US"/>
              <a:t>Click to edit Master title style</a:t>
            </a:r>
          </a:p>
        </p:txBody>
      </p:sp>
      <p:sp>
        <p:nvSpPr>
          <p:cNvPr id="3" name="Subtitle 2">
            <a:extLst>
              <a:ext uri="{FF2B5EF4-FFF2-40B4-BE49-F238E27FC236}">
                <a16:creationId xmlns:a16="http://schemas.microsoft.com/office/drawing/2014/main" id="{DFCD51F7-3CC3-4BB7-8291-B1789482E86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FD320447-D6C7-43E1-AE88-1FB66CC9C55E}"/>
              </a:ext>
            </a:extLst>
          </p:cNvPr>
          <p:cNvSpPr>
            <a:spLocks noGrp="1"/>
          </p:cNvSpPr>
          <p:nvPr>
            <p:ph type="dt" sz="half" idx="10"/>
          </p:nvPr>
        </p:nvSpPr>
        <p:spPr/>
        <p:txBody>
          <a:bodyPr/>
          <a:lstStyle/>
          <a:p>
            <a:fld id="{C43A76A3-ADC8-4477-8FC1-B9DD55D84908}" type="datetime1">
              <a:rPr lang="en-US" smtClean="0"/>
              <a:t>11/6/2024</a:t>
            </a:fld>
            <a:endParaRPr lang="en-US"/>
          </a:p>
        </p:txBody>
      </p:sp>
      <p:sp>
        <p:nvSpPr>
          <p:cNvPr id="5" name="Footer Placeholder 4">
            <a:extLst>
              <a:ext uri="{FF2B5EF4-FFF2-40B4-BE49-F238E27FC236}">
                <a16:creationId xmlns:a16="http://schemas.microsoft.com/office/drawing/2014/main" id="{6F5E17B6-E7FC-473A-8D5F-0E6B838EA75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64AF4E0-FDDB-42B9-862C-7BBC501CDAC5}"/>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13117092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1736C8-0B4F-4655-A630-0B1D2540B7D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378B888-85E0-4D92-903E-C3FE7E870DE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C648916-250B-4232-BD7D-571FDE79F5E7}"/>
              </a:ext>
            </a:extLst>
          </p:cNvPr>
          <p:cNvSpPr>
            <a:spLocks noGrp="1"/>
          </p:cNvSpPr>
          <p:nvPr>
            <p:ph type="dt" sz="half" idx="10"/>
          </p:nvPr>
        </p:nvSpPr>
        <p:spPr/>
        <p:txBody>
          <a:bodyPr/>
          <a:lstStyle/>
          <a:p>
            <a:fld id="{DE7F49BE-398D-479A-8A7E-5DDBCA61EDCB}" type="datetime1">
              <a:rPr lang="en-US" smtClean="0"/>
              <a:t>11/6/2024</a:t>
            </a:fld>
            <a:endParaRPr lang="en-US"/>
          </a:p>
        </p:txBody>
      </p:sp>
      <p:sp>
        <p:nvSpPr>
          <p:cNvPr id="5" name="Footer Placeholder 4">
            <a:extLst>
              <a:ext uri="{FF2B5EF4-FFF2-40B4-BE49-F238E27FC236}">
                <a16:creationId xmlns:a16="http://schemas.microsoft.com/office/drawing/2014/main" id="{B6A8BFB4-647C-4104-B6D4-3346051C36D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E0FA73F-2BE8-4370-AE90-58F4CE51FC51}"/>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37624511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B1446D-9FAC-4157-A41A-51675C8BE929}"/>
              </a:ext>
            </a:extLst>
          </p:cNvPr>
          <p:cNvSpPr>
            <a:spLocks noGrp="1"/>
          </p:cNvSpPr>
          <p:nvPr>
            <p:ph type="title"/>
          </p:nvPr>
        </p:nvSpPr>
        <p:spPr>
          <a:xfrm>
            <a:off x="777240" y="1709738"/>
            <a:ext cx="10570210" cy="2758895"/>
          </a:xfrm>
        </p:spPr>
        <p:txBody>
          <a:bodyPr anchor="b">
            <a:normAutofit/>
          </a:bodyPr>
          <a:lstStyle>
            <a:lvl1pPr>
              <a:defRPr sz="5400"/>
            </a:lvl1pPr>
          </a:lstStyle>
          <a:p>
            <a:r>
              <a:rPr lang="en-US"/>
              <a:t>Click to edit Master title style</a:t>
            </a:r>
          </a:p>
        </p:txBody>
      </p:sp>
      <p:sp>
        <p:nvSpPr>
          <p:cNvPr id="3" name="Text Placeholder 2">
            <a:extLst>
              <a:ext uri="{FF2B5EF4-FFF2-40B4-BE49-F238E27FC236}">
                <a16:creationId xmlns:a16="http://schemas.microsoft.com/office/drawing/2014/main" id="{92AF8D4A-8F93-4399-9546-64F286400D24}"/>
              </a:ext>
            </a:extLst>
          </p:cNvPr>
          <p:cNvSpPr>
            <a:spLocks noGrp="1"/>
          </p:cNvSpPr>
          <p:nvPr>
            <p:ph type="body" idx="1"/>
          </p:nvPr>
        </p:nvSpPr>
        <p:spPr>
          <a:xfrm>
            <a:off x="777240" y="4589463"/>
            <a:ext cx="10570210" cy="1500187"/>
          </a:xfrm>
        </p:spPr>
        <p:txBody>
          <a:bodyPr/>
          <a:lstStyle>
            <a:lvl1pPr marL="0" indent="0">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19C2FD4-BF96-470C-8247-20DFAE1CF870}"/>
              </a:ext>
            </a:extLst>
          </p:cNvPr>
          <p:cNvSpPr>
            <a:spLocks noGrp="1"/>
          </p:cNvSpPr>
          <p:nvPr>
            <p:ph type="dt" sz="half" idx="10"/>
          </p:nvPr>
        </p:nvSpPr>
        <p:spPr/>
        <p:txBody>
          <a:bodyPr/>
          <a:lstStyle/>
          <a:p>
            <a:fld id="{CCD0C193-4974-4A1F-9C63-07D595E30D66}" type="datetime1">
              <a:rPr lang="en-US" smtClean="0"/>
              <a:t>11/6/2024</a:t>
            </a:fld>
            <a:endParaRPr lang="en-US"/>
          </a:p>
        </p:txBody>
      </p:sp>
      <p:sp>
        <p:nvSpPr>
          <p:cNvPr id="5" name="Footer Placeholder 4">
            <a:extLst>
              <a:ext uri="{FF2B5EF4-FFF2-40B4-BE49-F238E27FC236}">
                <a16:creationId xmlns:a16="http://schemas.microsoft.com/office/drawing/2014/main" id="{27175A2D-86C4-4467-BAB8-E9ED004D2C8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E442A4D-D9B2-4C82-95E4-B86F9F5F3802}"/>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6272968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E6B3AA-8C30-429E-B934-AF12204387B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915834E-691F-4728-88F5-A0C4696695EB}"/>
              </a:ext>
            </a:extLst>
          </p:cNvPr>
          <p:cNvSpPr>
            <a:spLocks noGrp="1"/>
          </p:cNvSpPr>
          <p:nvPr>
            <p:ph sz="half" idx="1"/>
          </p:nvPr>
        </p:nvSpPr>
        <p:spPr>
          <a:xfrm>
            <a:off x="777240" y="1825625"/>
            <a:ext cx="524256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3876374-880F-4E25-9F88-79E3C1AB1F9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119BD69-B509-4FCE-95A8-ED03FFC8CC3C}"/>
              </a:ext>
            </a:extLst>
          </p:cNvPr>
          <p:cNvSpPr>
            <a:spLocks noGrp="1"/>
          </p:cNvSpPr>
          <p:nvPr>
            <p:ph type="dt" sz="half" idx="10"/>
          </p:nvPr>
        </p:nvSpPr>
        <p:spPr/>
        <p:txBody>
          <a:bodyPr/>
          <a:lstStyle/>
          <a:p>
            <a:fld id="{701AA87F-28D4-4BF0-B81F-877A89DFD5AC}" type="datetime1">
              <a:rPr lang="en-US" smtClean="0"/>
              <a:t>11/6/2024</a:t>
            </a:fld>
            <a:endParaRPr lang="en-US"/>
          </a:p>
        </p:txBody>
      </p:sp>
      <p:sp>
        <p:nvSpPr>
          <p:cNvPr id="6" name="Footer Placeholder 5">
            <a:extLst>
              <a:ext uri="{FF2B5EF4-FFF2-40B4-BE49-F238E27FC236}">
                <a16:creationId xmlns:a16="http://schemas.microsoft.com/office/drawing/2014/main" id="{DB7C287B-AE5B-490B-BF81-A50D7A2E872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43C2246-303C-4A29-B6EA-E62CEDE6C2A1}"/>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9743967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2FE79-D5BE-43E8-B6C5-2675B7F4D818}"/>
              </a:ext>
            </a:extLst>
          </p:cNvPr>
          <p:cNvSpPr>
            <a:spLocks noGrp="1"/>
          </p:cNvSpPr>
          <p:nvPr>
            <p:ph type="title"/>
          </p:nvPr>
        </p:nvSpPr>
        <p:spPr>
          <a:xfrm>
            <a:off x="777240" y="365125"/>
            <a:ext cx="10578148"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F69D3A07-BA51-4113-902E-830A887D2394}"/>
              </a:ext>
            </a:extLst>
          </p:cNvPr>
          <p:cNvSpPr>
            <a:spLocks noGrp="1"/>
          </p:cNvSpPr>
          <p:nvPr>
            <p:ph type="body" idx="1"/>
          </p:nvPr>
        </p:nvSpPr>
        <p:spPr>
          <a:xfrm>
            <a:off x="777240" y="1801812"/>
            <a:ext cx="5220335" cy="9350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8E320A9-E274-4E1B-B02D-9A3F510A1F22}"/>
              </a:ext>
            </a:extLst>
          </p:cNvPr>
          <p:cNvSpPr>
            <a:spLocks noGrp="1"/>
          </p:cNvSpPr>
          <p:nvPr>
            <p:ph sz="half" idx="2"/>
          </p:nvPr>
        </p:nvSpPr>
        <p:spPr>
          <a:xfrm>
            <a:off x="777240" y="2825749"/>
            <a:ext cx="5220335" cy="33639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E80D3A-C2A8-4B78-B7E2-4908C74B1C43}"/>
              </a:ext>
            </a:extLst>
          </p:cNvPr>
          <p:cNvSpPr>
            <a:spLocks noGrp="1"/>
          </p:cNvSpPr>
          <p:nvPr>
            <p:ph type="body" sz="quarter" idx="3"/>
          </p:nvPr>
        </p:nvSpPr>
        <p:spPr>
          <a:xfrm>
            <a:off x="6172200" y="1801812"/>
            <a:ext cx="5183188" cy="9350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5D84DD-9460-4B08-86AD-27486A940047}"/>
              </a:ext>
            </a:extLst>
          </p:cNvPr>
          <p:cNvSpPr>
            <a:spLocks noGrp="1"/>
          </p:cNvSpPr>
          <p:nvPr>
            <p:ph sz="quarter" idx="4"/>
          </p:nvPr>
        </p:nvSpPr>
        <p:spPr>
          <a:xfrm>
            <a:off x="6172200" y="2825749"/>
            <a:ext cx="5183188" cy="33639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4B0B7F8-282C-4210-AE7D-F35228BAC803}"/>
              </a:ext>
            </a:extLst>
          </p:cNvPr>
          <p:cNvSpPr>
            <a:spLocks noGrp="1"/>
          </p:cNvSpPr>
          <p:nvPr>
            <p:ph type="dt" sz="half" idx="10"/>
          </p:nvPr>
        </p:nvSpPr>
        <p:spPr/>
        <p:txBody>
          <a:bodyPr/>
          <a:lstStyle/>
          <a:p>
            <a:fld id="{A8A9F1F3-208B-49A3-B337-9C8ACEB3E0E1}" type="datetime1">
              <a:rPr lang="en-US" smtClean="0"/>
              <a:t>11/6/2024</a:t>
            </a:fld>
            <a:endParaRPr lang="en-US"/>
          </a:p>
        </p:txBody>
      </p:sp>
      <p:sp>
        <p:nvSpPr>
          <p:cNvPr id="8" name="Footer Placeholder 7">
            <a:extLst>
              <a:ext uri="{FF2B5EF4-FFF2-40B4-BE49-F238E27FC236}">
                <a16:creationId xmlns:a16="http://schemas.microsoft.com/office/drawing/2014/main" id="{FAE343A9-1067-4DCF-BACC-1F7F3805022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F84E471-04DB-4DB5-8CC5-16B3FC88509D}"/>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18316568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6D87C0-272E-4E50-A316-78079B2B923E}"/>
              </a:ext>
            </a:extLst>
          </p:cNvPr>
          <p:cNvSpPr>
            <a:spLocks noGrp="1"/>
          </p:cNvSpPr>
          <p:nvPr>
            <p:ph type="title"/>
          </p:nvPr>
        </p:nvSpPr>
        <p:spPr>
          <a:xfrm>
            <a:off x="777240" y="365125"/>
            <a:ext cx="10659110" cy="1325563"/>
          </a:xfrm>
        </p:spPr>
        <p:txBody>
          <a:bodyPr/>
          <a:lstStyle/>
          <a:p>
            <a:r>
              <a:rPr lang="en-US"/>
              <a:t>Click to edit Master title style</a:t>
            </a:r>
          </a:p>
        </p:txBody>
      </p:sp>
      <p:sp>
        <p:nvSpPr>
          <p:cNvPr id="3" name="Date Placeholder 2">
            <a:extLst>
              <a:ext uri="{FF2B5EF4-FFF2-40B4-BE49-F238E27FC236}">
                <a16:creationId xmlns:a16="http://schemas.microsoft.com/office/drawing/2014/main" id="{F906C1C9-1F69-432A-858C-D828B56E1659}"/>
              </a:ext>
            </a:extLst>
          </p:cNvPr>
          <p:cNvSpPr>
            <a:spLocks noGrp="1"/>
          </p:cNvSpPr>
          <p:nvPr>
            <p:ph type="dt" sz="half" idx="10"/>
          </p:nvPr>
        </p:nvSpPr>
        <p:spPr/>
        <p:txBody>
          <a:bodyPr/>
          <a:lstStyle/>
          <a:p>
            <a:fld id="{27AF6CA6-7293-4AA2-A0E0-A3BF4416E786}" type="datetime1">
              <a:rPr lang="en-US" smtClean="0"/>
              <a:t>11/6/2024</a:t>
            </a:fld>
            <a:endParaRPr lang="en-US"/>
          </a:p>
        </p:txBody>
      </p:sp>
      <p:sp>
        <p:nvSpPr>
          <p:cNvPr id="4" name="Footer Placeholder 3">
            <a:extLst>
              <a:ext uri="{FF2B5EF4-FFF2-40B4-BE49-F238E27FC236}">
                <a16:creationId xmlns:a16="http://schemas.microsoft.com/office/drawing/2014/main" id="{BD6D9A1B-D149-4B97-B161-3D7C9ADBCF7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AB3722F-8C88-4E54-8CD6-12D31A05F813}"/>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38672255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0E1B4EE-6DFC-45F3-9174-D913EB57CB9D}"/>
              </a:ext>
            </a:extLst>
          </p:cNvPr>
          <p:cNvSpPr>
            <a:spLocks noGrp="1"/>
          </p:cNvSpPr>
          <p:nvPr>
            <p:ph type="dt" sz="half" idx="10"/>
          </p:nvPr>
        </p:nvSpPr>
        <p:spPr/>
        <p:txBody>
          <a:bodyPr/>
          <a:lstStyle/>
          <a:p>
            <a:fld id="{98D87016-7BCD-46FB-8EE3-AB6C369108B4}" type="datetime1">
              <a:rPr lang="en-US" smtClean="0"/>
              <a:t>11/6/2024</a:t>
            </a:fld>
            <a:endParaRPr lang="en-US"/>
          </a:p>
        </p:txBody>
      </p:sp>
      <p:sp>
        <p:nvSpPr>
          <p:cNvPr id="3" name="Footer Placeholder 2">
            <a:extLst>
              <a:ext uri="{FF2B5EF4-FFF2-40B4-BE49-F238E27FC236}">
                <a16:creationId xmlns:a16="http://schemas.microsoft.com/office/drawing/2014/main" id="{0BF7F7DC-6DDE-4337-AD27-BBE7D542248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CC58EA9-3AC4-421E-B133-1FA7757DF8BA}"/>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5175461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E035BB-74CC-43E9-B71F-A5C05D17EB78}"/>
              </a:ext>
            </a:extLst>
          </p:cNvPr>
          <p:cNvSpPr>
            <a:spLocks noGrp="1"/>
          </p:cNvSpPr>
          <p:nvPr>
            <p:ph type="title"/>
          </p:nvPr>
        </p:nvSpPr>
        <p:spPr>
          <a:xfrm>
            <a:off x="777240" y="457200"/>
            <a:ext cx="3994785" cy="2501900"/>
          </a:xfrm>
        </p:spPr>
        <p:txBody>
          <a:bodyPr anchor="b">
            <a:normAutofit/>
          </a:bodyPr>
          <a:lstStyle>
            <a:lvl1pPr>
              <a:defRPr sz="4000"/>
            </a:lvl1pPr>
          </a:lstStyle>
          <a:p>
            <a:r>
              <a:rPr lang="en-US"/>
              <a:t>Click to edit Master title style</a:t>
            </a:r>
          </a:p>
        </p:txBody>
      </p:sp>
      <p:sp>
        <p:nvSpPr>
          <p:cNvPr id="3" name="Content Placeholder 2">
            <a:extLst>
              <a:ext uri="{FF2B5EF4-FFF2-40B4-BE49-F238E27FC236}">
                <a16:creationId xmlns:a16="http://schemas.microsoft.com/office/drawing/2014/main" id="{DCAADC9E-7845-4DB1-87E3-6FBFB2B03B8A}"/>
              </a:ext>
            </a:extLst>
          </p:cNvPr>
          <p:cNvSpPr>
            <a:spLocks noGrp="1"/>
          </p:cNvSpPr>
          <p:nvPr>
            <p:ph idx="1"/>
          </p:nvPr>
        </p:nvSpPr>
        <p:spPr>
          <a:xfrm>
            <a:off x="5183188" y="457201"/>
            <a:ext cx="6172200" cy="5403850"/>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5C925A8-2A07-43B9-B549-061F3684986B}"/>
              </a:ext>
            </a:extLst>
          </p:cNvPr>
          <p:cNvSpPr>
            <a:spLocks noGrp="1"/>
          </p:cNvSpPr>
          <p:nvPr>
            <p:ph type="body" sz="half" idx="2"/>
          </p:nvPr>
        </p:nvSpPr>
        <p:spPr>
          <a:xfrm>
            <a:off x="777240" y="3092450"/>
            <a:ext cx="3994785" cy="2776537"/>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31A9037-0564-43A1-8156-1D9932E1F85F}"/>
              </a:ext>
            </a:extLst>
          </p:cNvPr>
          <p:cNvSpPr>
            <a:spLocks noGrp="1"/>
          </p:cNvSpPr>
          <p:nvPr>
            <p:ph type="dt" sz="half" idx="10"/>
          </p:nvPr>
        </p:nvSpPr>
        <p:spPr/>
        <p:txBody>
          <a:bodyPr/>
          <a:lstStyle/>
          <a:p>
            <a:fld id="{A1547011-1FFC-4EF8-9A2E-53B4AD2ADBD4}" type="datetime1">
              <a:rPr lang="en-US" smtClean="0"/>
              <a:t>11/6/2024</a:t>
            </a:fld>
            <a:endParaRPr lang="en-US"/>
          </a:p>
        </p:txBody>
      </p:sp>
      <p:sp>
        <p:nvSpPr>
          <p:cNvPr id="6" name="Footer Placeholder 5">
            <a:extLst>
              <a:ext uri="{FF2B5EF4-FFF2-40B4-BE49-F238E27FC236}">
                <a16:creationId xmlns:a16="http://schemas.microsoft.com/office/drawing/2014/main" id="{CBFF0D40-D0E1-49C9-BE47-91BBC50AB2B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4D129BD-890D-412E-9805-D29F4A0D3622}"/>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19310181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78ADB4-BA7B-42C2-9C6C-58B2763F8617}"/>
              </a:ext>
            </a:extLst>
          </p:cNvPr>
          <p:cNvSpPr>
            <a:spLocks noGrp="1"/>
          </p:cNvSpPr>
          <p:nvPr>
            <p:ph type="title"/>
          </p:nvPr>
        </p:nvSpPr>
        <p:spPr>
          <a:xfrm>
            <a:off x="777240" y="457200"/>
            <a:ext cx="3994785" cy="2505456"/>
          </a:xfrm>
        </p:spPr>
        <p:txBody>
          <a:bodyPr anchor="b"/>
          <a:lstStyle>
            <a:lvl1pPr>
              <a:defRPr sz="4000"/>
            </a:lvl1pPr>
          </a:lstStyle>
          <a:p>
            <a:r>
              <a:rPr lang="en-US"/>
              <a:t>Click to edit Master title style</a:t>
            </a:r>
          </a:p>
        </p:txBody>
      </p:sp>
      <p:sp>
        <p:nvSpPr>
          <p:cNvPr id="3" name="Picture Placeholder 2">
            <a:extLst>
              <a:ext uri="{FF2B5EF4-FFF2-40B4-BE49-F238E27FC236}">
                <a16:creationId xmlns:a16="http://schemas.microsoft.com/office/drawing/2014/main" id="{E9519B58-B546-4E6B-BE00-3D1D64DA8699}"/>
              </a:ext>
            </a:extLst>
          </p:cNvPr>
          <p:cNvSpPr>
            <a:spLocks noGrp="1"/>
          </p:cNvSpPr>
          <p:nvPr>
            <p:ph type="pic" idx="1"/>
          </p:nvPr>
        </p:nvSpPr>
        <p:spPr>
          <a:xfrm>
            <a:off x="5183188" y="457201"/>
            <a:ext cx="6172200" cy="54038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3FAA0AB8-41A9-4548-9B83-3EFF79A00793}"/>
              </a:ext>
            </a:extLst>
          </p:cNvPr>
          <p:cNvSpPr>
            <a:spLocks noGrp="1"/>
          </p:cNvSpPr>
          <p:nvPr>
            <p:ph type="body" sz="half" idx="2"/>
          </p:nvPr>
        </p:nvSpPr>
        <p:spPr>
          <a:xfrm>
            <a:off x="777240" y="3081275"/>
            <a:ext cx="3994785" cy="2779776"/>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3BB33ED-A015-4992-A004-33D41CFFADA1}"/>
              </a:ext>
            </a:extLst>
          </p:cNvPr>
          <p:cNvSpPr>
            <a:spLocks noGrp="1"/>
          </p:cNvSpPr>
          <p:nvPr>
            <p:ph type="dt" sz="half" idx="10"/>
          </p:nvPr>
        </p:nvSpPr>
        <p:spPr/>
        <p:txBody>
          <a:bodyPr/>
          <a:lstStyle/>
          <a:p>
            <a:fld id="{9562EB47-45B4-4EF5-A743-B4885DD2F060}" type="datetime1">
              <a:rPr lang="en-US" smtClean="0"/>
              <a:t>11/6/2024</a:t>
            </a:fld>
            <a:endParaRPr lang="en-US"/>
          </a:p>
        </p:txBody>
      </p:sp>
      <p:sp>
        <p:nvSpPr>
          <p:cNvPr id="6" name="Footer Placeholder 5">
            <a:extLst>
              <a:ext uri="{FF2B5EF4-FFF2-40B4-BE49-F238E27FC236}">
                <a16:creationId xmlns:a16="http://schemas.microsoft.com/office/drawing/2014/main" id="{D3C29CDA-E85F-47D1-83B7-02A50DEBFD3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749625F-5352-4136-8AC4-F8899D00A1A9}"/>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32811922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8E922F-6166-4009-A42D-027DC7180715}"/>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F7791CF-167D-446D-9F99-6976C986E2F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83CA422-E040-4DE1-9DA5-C8D37C116A7B}"/>
              </a:ext>
            </a:extLst>
          </p:cNvPr>
          <p:cNvSpPr>
            <a:spLocks noGrp="1"/>
          </p:cNvSpPr>
          <p:nvPr>
            <p:ph type="dt" sz="half" idx="10"/>
          </p:nvPr>
        </p:nvSpPr>
        <p:spPr/>
        <p:txBody>
          <a:bodyPr/>
          <a:lstStyle/>
          <a:p>
            <a:fld id="{D6762538-DC4D-4667-96E5-B3278DDF8B12}" type="datetime1">
              <a:rPr lang="en-US" smtClean="0"/>
              <a:t>11/6/2024</a:t>
            </a:fld>
            <a:endParaRPr lang="en-US"/>
          </a:p>
        </p:txBody>
      </p:sp>
      <p:sp>
        <p:nvSpPr>
          <p:cNvPr id="5" name="Footer Placeholder 4">
            <a:extLst>
              <a:ext uri="{FF2B5EF4-FFF2-40B4-BE49-F238E27FC236}">
                <a16:creationId xmlns:a16="http://schemas.microsoft.com/office/drawing/2014/main" id="{6C813B0B-60E7-494E-91CB-055BC26906B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B48C554-7C1B-4D8F-9B6B-04492656904B}"/>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35965154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EC66EF0-6ED8-49A7-BDAD-E20A143FAEAC}"/>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0FCE9CD-90A9-44BA-B293-0662E077DDE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857DAE0-05C4-460B-B96D-BD183ED030C4}"/>
              </a:ext>
            </a:extLst>
          </p:cNvPr>
          <p:cNvSpPr>
            <a:spLocks noGrp="1"/>
          </p:cNvSpPr>
          <p:nvPr>
            <p:ph type="dt" sz="half" idx="10"/>
          </p:nvPr>
        </p:nvSpPr>
        <p:spPr/>
        <p:txBody>
          <a:bodyPr/>
          <a:lstStyle/>
          <a:p>
            <a:fld id="{05880548-5C08-4BE3-B63E-F2BB63B0B00C}" type="datetime1">
              <a:rPr lang="en-US" smtClean="0"/>
              <a:t>11/6/2024</a:t>
            </a:fld>
            <a:endParaRPr lang="en-US"/>
          </a:p>
        </p:txBody>
      </p:sp>
      <p:sp>
        <p:nvSpPr>
          <p:cNvPr id="5" name="Footer Placeholder 4">
            <a:extLst>
              <a:ext uri="{FF2B5EF4-FFF2-40B4-BE49-F238E27FC236}">
                <a16:creationId xmlns:a16="http://schemas.microsoft.com/office/drawing/2014/main" id="{33B3CA93-55C9-4AA3-89A0-55490F745B1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6BFD820-FF26-4325-816F-310C30F80ACC}"/>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0960497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99B5B3C5-A599-465B-B2B9-866E8B2087CE}"/>
              </a:ext>
            </a:extLst>
          </p:cNvPr>
          <p:cNvSpPr/>
          <p:nvPr/>
        </p:nvSpPr>
        <p:spPr>
          <a:xfrm>
            <a:off x="-1" y="-1"/>
            <a:ext cx="12192001"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25C84982-7DD0-43B1-8A2D-BFA4DF1B4E60}"/>
              </a:ext>
            </a:extLst>
          </p:cNvPr>
          <p:cNvSpPr/>
          <p:nvPr/>
        </p:nvSpPr>
        <p:spPr>
          <a:xfrm>
            <a:off x="-1" y="-1"/>
            <a:ext cx="12192001" cy="6858001"/>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grpSp>
        <p:nvGrpSpPr>
          <p:cNvPr id="8" name="Decorative Circles">
            <a:extLst>
              <a:ext uri="{FF2B5EF4-FFF2-40B4-BE49-F238E27FC236}">
                <a16:creationId xmlns:a16="http://schemas.microsoft.com/office/drawing/2014/main" id="{1D912E1C-3BBA-42F0-A3EE-FEC382E7230A}"/>
              </a:ext>
            </a:extLst>
          </p:cNvPr>
          <p:cNvGrpSpPr/>
          <p:nvPr/>
        </p:nvGrpSpPr>
        <p:grpSpPr>
          <a:xfrm>
            <a:off x="-1" y="-1"/>
            <a:ext cx="12192001" cy="6858001"/>
            <a:chOff x="-1" y="-1"/>
            <a:chExt cx="12192001" cy="6858001"/>
          </a:xfrm>
        </p:grpSpPr>
        <p:sp>
          <p:nvSpPr>
            <p:cNvPr id="21" name="Oval 20">
              <a:extLst>
                <a:ext uri="{FF2B5EF4-FFF2-40B4-BE49-F238E27FC236}">
                  <a16:creationId xmlns:a16="http://schemas.microsoft.com/office/drawing/2014/main" id="{2FEEAC76-E273-46A8-8F8E-CE59860FE70D}"/>
                </a:ext>
              </a:extLst>
            </p:cNvPr>
            <p:cNvSpPr/>
            <p:nvPr/>
          </p:nvSpPr>
          <p:spPr>
            <a:xfrm>
              <a:off x="209098" y="727602"/>
              <a:ext cx="172408" cy="172408"/>
            </a:xfrm>
            <a:prstGeom prst="ellipse">
              <a:avLst/>
            </a:prstGeom>
            <a:solidFill>
              <a:schemeClr val="accent2">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76594A0E-9400-45AD-A431-1DA1C0B28966}"/>
                </a:ext>
              </a:extLst>
            </p:cNvPr>
            <p:cNvSpPr/>
            <p:nvPr/>
          </p:nvSpPr>
          <p:spPr>
            <a:xfrm>
              <a:off x="949947" y="136523"/>
              <a:ext cx="113367" cy="113367"/>
            </a:xfrm>
            <a:prstGeom prst="ellipse">
              <a:avLst/>
            </a:prstGeom>
            <a:solidFill>
              <a:srgbClr val="F39E29">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Oval 30">
              <a:extLst>
                <a:ext uri="{FF2B5EF4-FFF2-40B4-BE49-F238E27FC236}">
                  <a16:creationId xmlns:a16="http://schemas.microsoft.com/office/drawing/2014/main" id="{20916D6C-D32F-42B6-8512-CD5EDB8F2B9B}"/>
                </a:ext>
              </a:extLst>
            </p:cNvPr>
            <p:cNvSpPr/>
            <p:nvPr/>
          </p:nvSpPr>
          <p:spPr>
            <a:xfrm>
              <a:off x="11575290" y="5859047"/>
              <a:ext cx="305780" cy="305780"/>
            </a:xfrm>
            <a:prstGeom prst="ellipse">
              <a:avLst/>
            </a:prstGeom>
            <a:solidFill>
              <a:schemeClr val="accent1">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Oval 6">
              <a:extLst>
                <a:ext uri="{FF2B5EF4-FFF2-40B4-BE49-F238E27FC236}">
                  <a16:creationId xmlns:a16="http://schemas.microsoft.com/office/drawing/2014/main" id="{3834846D-59C6-40F4-907C-F1A4689B58F1}"/>
                </a:ext>
              </a:extLst>
            </p:cNvPr>
            <p:cNvSpPr/>
            <p:nvPr/>
          </p:nvSpPr>
          <p:spPr>
            <a:xfrm>
              <a:off x="95730" y="1133938"/>
              <a:ext cx="226735" cy="226735"/>
            </a:xfrm>
            <a:prstGeom prst="ellipse">
              <a:avLst/>
            </a:prstGeom>
            <a:solidFill>
              <a:schemeClr val="accent3">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Oval 46">
              <a:extLst>
                <a:ext uri="{FF2B5EF4-FFF2-40B4-BE49-F238E27FC236}">
                  <a16:creationId xmlns:a16="http://schemas.microsoft.com/office/drawing/2014/main" id="{5A257CDF-2E36-4DC7-8EE4-5CD8F8ECAC87}"/>
                </a:ext>
              </a:extLst>
            </p:cNvPr>
            <p:cNvSpPr/>
            <p:nvPr/>
          </p:nvSpPr>
          <p:spPr>
            <a:xfrm>
              <a:off x="11536830" y="554419"/>
              <a:ext cx="382700" cy="382700"/>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Oval 47">
              <a:extLst>
                <a:ext uri="{FF2B5EF4-FFF2-40B4-BE49-F238E27FC236}">
                  <a16:creationId xmlns:a16="http://schemas.microsoft.com/office/drawing/2014/main" id="{D5B26E0E-A115-4AE2-82D8-76BB93CC494F}"/>
                </a:ext>
              </a:extLst>
            </p:cNvPr>
            <p:cNvSpPr/>
            <p:nvPr/>
          </p:nvSpPr>
          <p:spPr>
            <a:xfrm>
              <a:off x="1122430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Oval 48">
              <a:extLst>
                <a:ext uri="{FF2B5EF4-FFF2-40B4-BE49-F238E27FC236}">
                  <a16:creationId xmlns:a16="http://schemas.microsoft.com/office/drawing/2014/main" id="{755058DB-7E01-4E95-BF59-983AA1BBB38E}"/>
                </a:ext>
              </a:extLst>
            </p:cNvPr>
            <p:cNvSpPr/>
            <p:nvPr/>
          </p:nvSpPr>
          <p:spPr>
            <a:xfrm>
              <a:off x="11629630" y="5482355"/>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Oval 50">
              <a:extLst>
                <a:ext uri="{FF2B5EF4-FFF2-40B4-BE49-F238E27FC236}">
                  <a16:creationId xmlns:a16="http://schemas.microsoft.com/office/drawing/2014/main" id="{A810F7E2-23F3-44D6-B09E-71E556536052}"/>
                </a:ext>
              </a:extLst>
            </p:cNvPr>
            <p:cNvSpPr/>
            <p:nvPr/>
          </p:nvSpPr>
          <p:spPr>
            <a:xfrm>
              <a:off x="10415328" y="612495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Oval 51">
              <a:extLst>
                <a:ext uri="{FF2B5EF4-FFF2-40B4-BE49-F238E27FC236}">
                  <a16:creationId xmlns:a16="http://schemas.microsoft.com/office/drawing/2014/main" id="{59D5C391-E1DB-410A-A78C-ED3BBDFF0758}"/>
                </a:ext>
              </a:extLst>
            </p:cNvPr>
            <p:cNvSpPr/>
            <p:nvPr/>
          </p:nvSpPr>
          <p:spPr>
            <a:xfrm>
              <a:off x="10120382" y="6255986"/>
              <a:ext cx="305780" cy="305780"/>
            </a:xfrm>
            <a:prstGeom prst="ellipse">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Oval 52">
              <a:extLst>
                <a:ext uri="{FF2B5EF4-FFF2-40B4-BE49-F238E27FC236}">
                  <a16:creationId xmlns:a16="http://schemas.microsoft.com/office/drawing/2014/main" id="{77C4944D-9373-4283-BCAA-927A0316659E}"/>
                </a:ext>
              </a:extLst>
            </p:cNvPr>
            <p:cNvSpPr/>
            <p:nvPr/>
          </p:nvSpPr>
          <p:spPr>
            <a:xfrm>
              <a:off x="9934343" y="6204350"/>
              <a:ext cx="113367" cy="113367"/>
            </a:xfrm>
            <a:prstGeom prst="ellipse">
              <a:avLst/>
            </a:pr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Freeform: Shape 53">
              <a:extLst>
                <a:ext uri="{FF2B5EF4-FFF2-40B4-BE49-F238E27FC236}">
                  <a16:creationId xmlns:a16="http://schemas.microsoft.com/office/drawing/2014/main" id="{6804C521-2D9F-4CE4-AFD3-D4F1551FEC6A}"/>
                </a:ext>
              </a:extLst>
            </p:cNvPr>
            <p:cNvSpPr/>
            <p:nvPr/>
          </p:nvSpPr>
          <p:spPr>
            <a:xfrm>
              <a:off x="11642244" y="6317718"/>
              <a:ext cx="549756" cy="540282"/>
            </a:xfrm>
            <a:custGeom>
              <a:avLst/>
              <a:gdLst>
                <a:gd name="connsiteX0" fmla="*/ 1224540 w 2115556"/>
                <a:gd name="connsiteY0" fmla="*/ 0 h 2079100"/>
                <a:gd name="connsiteX1" fmla="*/ 2090421 w 2115556"/>
                <a:gd name="connsiteY1" fmla="*/ 358660 h 2079100"/>
                <a:gd name="connsiteX2" fmla="*/ 2115556 w 2115556"/>
                <a:gd name="connsiteY2" fmla="*/ 386315 h 2079100"/>
                <a:gd name="connsiteX3" fmla="*/ 2115556 w 2115556"/>
                <a:gd name="connsiteY3" fmla="*/ 2062765 h 2079100"/>
                <a:gd name="connsiteX4" fmla="*/ 2100710 w 2115556"/>
                <a:gd name="connsiteY4" fmla="*/ 2079100 h 2079100"/>
                <a:gd name="connsiteX5" fmla="*/ 348370 w 2115556"/>
                <a:gd name="connsiteY5" fmla="*/ 2079100 h 2079100"/>
                <a:gd name="connsiteX6" fmla="*/ 279625 w 2115556"/>
                <a:gd name="connsiteY6" fmla="*/ 2003461 h 2079100"/>
                <a:gd name="connsiteX7" fmla="*/ 0 w 2115556"/>
                <a:gd name="connsiteY7" fmla="*/ 1224540 h 2079100"/>
                <a:gd name="connsiteX8" fmla="*/ 1224540 w 2115556"/>
                <a:gd name="connsiteY8" fmla="*/ 0 h 207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15556" h="2079100">
                  <a:moveTo>
                    <a:pt x="1224540" y="0"/>
                  </a:moveTo>
                  <a:cubicBezTo>
                    <a:pt x="1562687" y="0"/>
                    <a:pt x="1868823" y="137062"/>
                    <a:pt x="2090421" y="358660"/>
                  </a:cubicBezTo>
                  <a:lnTo>
                    <a:pt x="2115556" y="386315"/>
                  </a:lnTo>
                  <a:lnTo>
                    <a:pt x="2115556" y="2062765"/>
                  </a:lnTo>
                  <a:lnTo>
                    <a:pt x="2100710" y="2079100"/>
                  </a:lnTo>
                  <a:lnTo>
                    <a:pt x="348370" y="2079100"/>
                  </a:lnTo>
                  <a:lnTo>
                    <a:pt x="279625" y="2003461"/>
                  </a:lnTo>
                  <a:cubicBezTo>
                    <a:pt x="104938" y="1791789"/>
                    <a:pt x="0" y="1520419"/>
                    <a:pt x="0" y="1224540"/>
                  </a:cubicBezTo>
                  <a:cubicBezTo>
                    <a:pt x="0" y="548245"/>
                    <a:pt x="548245" y="0"/>
                    <a:pt x="1224540" y="0"/>
                  </a:cubicBez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sp>
          <p:nvSpPr>
            <p:cNvPr id="56" name="Freeform: Shape 55">
              <a:extLst>
                <a:ext uri="{FF2B5EF4-FFF2-40B4-BE49-F238E27FC236}">
                  <a16:creationId xmlns:a16="http://schemas.microsoft.com/office/drawing/2014/main" id="{755AC65C-13EF-4182-AA3C-62BE165CC033}"/>
                </a:ext>
              </a:extLst>
            </p:cNvPr>
            <p:cNvSpPr/>
            <p:nvPr/>
          </p:nvSpPr>
          <p:spPr>
            <a:xfrm>
              <a:off x="-1" y="-1"/>
              <a:ext cx="510196" cy="538336"/>
            </a:xfrm>
            <a:custGeom>
              <a:avLst/>
              <a:gdLst>
                <a:gd name="connsiteX0" fmla="*/ 0 w 510196"/>
                <a:gd name="connsiteY0" fmla="*/ 0 h 538336"/>
                <a:gd name="connsiteX1" fmla="*/ 459276 w 510196"/>
                <a:gd name="connsiteY1" fmla="*/ 0 h 538336"/>
                <a:gd name="connsiteX2" fmla="*/ 482126 w 510196"/>
                <a:gd name="connsiteY2" fmla="*/ 42098 h 538336"/>
                <a:gd name="connsiteX3" fmla="*/ 510196 w 510196"/>
                <a:gd name="connsiteY3" fmla="*/ 181136 h 538336"/>
                <a:gd name="connsiteX4" fmla="*/ 152996 w 510196"/>
                <a:gd name="connsiteY4" fmla="*/ 538336 h 538336"/>
                <a:gd name="connsiteX5" fmla="*/ 13958 w 510196"/>
                <a:gd name="connsiteY5" fmla="*/ 510266 h 538336"/>
                <a:gd name="connsiteX6" fmla="*/ 0 w 510196"/>
                <a:gd name="connsiteY6" fmla="*/ 502690 h 538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0196" h="538336">
                  <a:moveTo>
                    <a:pt x="0" y="0"/>
                  </a:moveTo>
                  <a:lnTo>
                    <a:pt x="459276" y="0"/>
                  </a:lnTo>
                  <a:lnTo>
                    <a:pt x="482126" y="42098"/>
                  </a:lnTo>
                  <a:cubicBezTo>
                    <a:pt x="500201" y="84833"/>
                    <a:pt x="510196" y="131817"/>
                    <a:pt x="510196" y="181136"/>
                  </a:cubicBezTo>
                  <a:cubicBezTo>
                    <a:pt x="510196" y="378412"/>
                    <a:pt x="350272" y="538336"/>
                    <a:pt x="152996" y="538336"/>
                  </a:cubicBezTo>
                  <a:cubicBezTo>
                    <a:pt x="103677" y="538336"/>
                    <a:pt x="56693" y="528341"/>
                    <a:pt x="13958" y="510266"/>
                  </a:cubicBezTo>
                  <a:lnTo>
                    <a:pt x="0" y="502690"/>
                  </a:lnTo>
                  <a:close/>
                </a:path>
              </a:pathLst>
            </a:cu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sp>
          <p:nvSpPr>
            <p:cNvPr id="58" name="Freeform: Shape 57">
              <a:extLst>
                <a:ext uri="{FF2B5EF4-FFF2-40B4-BE49-F238E27FC236}">
                  <a16:creationId xmlns:a16="http://schemas.microsoft.com/office/drawing/2014/main" id="{E40DA8D2-FA4B-4282-9D44-48C27B63A153}"/>
                </a:ext>
              </a:extLst>
            </p:cNvPr>
            <p:cNvSpPr/>
            <p:nvPr/>
          </p:nvSpPr>
          <p:spPr>
            <a:xfrm>
              <a:off x="10528695" y="1"/>
              <a:ext cx="554074" cy="282754"/>
            </a:xfrm>
            <a:custGeom>
              <a:avLst/>
              <a:gdLst>
                <a:gd name="connsiteX0" fmla="*/ 644 w 309162"/>
                <a:gd name="connsiteY0" fmla="*/ 0 h 157771"/>
                <a:gd name="connsiteX1" fmla="*/ 308518 w 309162"/>
                <a:gd name="connsiteY1" fmla="*/ 0 h 157771"/>
                <a:gd name="connsiteX2" fmla="*/ 309162 w 309162"/>
                <a:gd name="connsiteY2" fmla="*/ 3190 h 157771"/>
                <a:gd name="connsiteX3" fmla="*/ 154581 w 309162"/>
                <a:gd name="connsiteY3" fmla="*/ 157771 h 157771"/>
                <a:gd name="connsiteX4" fmla="*/ 0 w 309162"/>
                <a:gd name="connsiteY4" fmla="*/ 3190 h 1577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9162" h="157771">
                  <a:moveTo>
                    <a:pt x="644" y="0"/>
                  </a:moveTo>
                  <a:lnTo>
                    <a:pt x="308518" y="0"/>
                  </a:lnTo>
                  <a:lnTo>
                    <a:pt x="309162" y="3190"/>
                  </a:lnTo>
                  <a:cubicBezTo>
                    <a:pt x="309162" y="88563"/>
                    <a:pt x="239954" y="157771"/>
                    <a:pt x="154581" y="157771"/>
                  </a:cubicBezTo>
                  <a:cubicBezTo>
                    <a:pt x="69208" y="157771"/>
                    <a:pt x="0" y="88563"/>
                    <a:pt x="0" y="3190"/>
                  </a:cubicBezTo>
                  <a:close/>
                </a:path>
              </a:pathLst>
            </a:cu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sp>
          <p:nvSpPr>
            <p:cNvPr id="10" name="Oval 9">
              <a:extLst>
                <a:ext uri="{FF2B5EF4-FFF2-40B4-BE49-F238E27FC236}">
                  <a16:creationId xmlns:a16="http://schemas.microsoft.com/office/drawing/2014/main" id="{99065014-CB18-414D-A527-31ECC45700AB}"/>
                </a:ext>
              </a:extLst>
            </p:cNvPr>
            <p:cNvSpPr/>
            <p:nvPr/>
          </p:nvSpPr>
          <p:spPr>
            <a:xfrm>
              <a:off x="504140" y="1132500"/>
              <a:ext cx="84680" cy="84680"/>
            </a:xfrm>
            <a:prstGeom prst="ellipse">
              <a:avLst/>
            </a:prstGeom>
            <a:solidFill>
              <a:schemeClr val="accent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61" name="Freeform: Shape 60">
              <a:extLst>
                <a:ext uri="{FF2B5EF4-FFF2-40B4-BE49-F238E27FC236}">
                  <a16:creationId xmlns:a16="http://schemas.microsoft.com/office/drawing/2014/main" id="{8F39E27A-56C1-4328-8DF1-2DA147C78483}"/>
                </a:ext>
              </a:extLst>
            </p:cNvPr>
            <p:cNvSpPr/>
            <p:nvPr/>
          </p:nvSpPr>
          <p:spPr>
            <a:xfrm>
              <a:off x="12051348" y="5576515"/>
              <a:ext cx="137603" cy="210490"/>
            </a:xfrm>
            <a:custGeom>
              <a:avLst/>
              <a:gdLst>
                <a:gd name="connsiteX0" fmla="*/ 105245 w 137603"/>
                <a:gd name="connsiteY0" fmla="*/ 0 h 210490"/>
                <a:gd name="connsiteX1" fmla="*/ 137603 w 137603"/>
                <a:gd name="connsiteY1" fmla="*/ 6533 h 210490"/>
                <a:gd name="connsiteX2" fmla="*/ 137603 w 137603"/>
                <a:gd name="connsiteY2" fmla="*/ 203957 h 210490"/>
                <a:gd name="connsiteX3" fmla="*/ 105245 w 137603"/>
                <a:gd name="connsiteY3" fmla="*/ 210490 h 210490"/>
                <a:gd name="connsiteX4" fmla="*/ 0 w 137603"/>
                <a:gd name="connsiteY4" fmla="*/ 105245 h 210490"/>
                <a:gd name="connsiteX5" fmla="*/ 105245 w 137603"/>
                <a:gd name="connsiteY5" fmla="*/ 0 h 210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603" h="210490">
                  <a:moveTo>
                    <a:pt x="105245" y="0"/>
                  </a:moveTo>
                  <a:lnTo>
                    <a:pt x="137603" y="6533"/>
                  </a:lnTo>
                  <a:lnTo>
                    <a:pt x="137603" y="203957"/>
                  </a:lnTo>
                  <a:lnTo>
                    <a:pt x="105245" y="210490"/>
                  </a:lnTo>
                  <a:cubicBezTo>
                    <a:pt x="47120" y="210490"/>
                    <a:pt x="0" y="163370"/>
                    <a:pt x="0" y="105245"/>
                  </a:cubicBezTo>
                  <a:cubicBezTo>
                    <a:pt x="0" y="47120"/>
                    <a:pt x="47120" y="0"/>
                    <a:pt x="105245" y="0"/>
                  </a:cubicBezTo>
                  <a:close/>
                </a:path>
              </a:pathLst>
            </a:cu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grpSp>
      <p:sp>
        <p:nvSpPr>
          <p:cNvPr id="4" name="Date Placeholder 3">
            <a:extLst>
              <a:ext uri="{FF2B5EF4-FFF2-40B4-BE49-F238E27FC236}">
                <a16:creationId xmlns:a16="http://schemas.microsoft.com/office/drawing/2014/main" id="{442C5EC6-E331-4312-AC12-56D55F7D2B15}"/>
              </a:ext>
            </a:extLst>
          </p:cNvPr>
          <p:cNvSpPr>
            <a:spLocks noGrp="1"/>
          </p:cNvSpPr>
          <p:nvPr>
            <p:ph type="dt" sz="half" idx="2"/>
          </p:nvPr>
        </p:nvSpPr>
        <p:spPr>
          <a:xfrm>
            <a:off x="777240" y="6488268"/>
            <a:ext cx="2743200" cy="233209"/>
          </a:xfrm>
          <a:prstGeom prst="rect">
            <a:avLst/>
          </a:prstGeom>
        </p:spPr>
        <p:txBody>
          <a:bodyPr vert="horz" lIns="91440" tIns="45720" rIns="91440" bIns="45720" rtlCol="0" anchor="ctr"/>
          <a:lstStyle>
            <a:lvl1pPr algn="l">
              <a:defRPr sz="1000">
                <a:solidFill>
                  <a:schemeClr val="tx1">
                    <a:tint val="75000"/>
                  </a:schemeClr>
                </a:solidFill>
              </a:defRPr>
            </a:lvl1pPr>
          </a:lstStyle>
          <a:p>
            <a:fld id="{4A8D24A4-5FEC-4062-8995-EB21925B3B40}" type="datetime1">
              <a:rPr lang="en-US" smtClean="0"/>
              <a:t>11/6/2024</a:t>
            </a:fld>
            <a:endParaRPr lang="en-US" sz="1000"/>
          </a:p>
        </p:txBody>
      </p:sp>
      <p:sp>
        <p:nvSpPr>
          <p:cNvPr id="5" name="Footer Placeholder 4">
            <a:extLst>
              <a:ext uri="{FF2B5EF4-FFF2-40B4-BE49-F238E27FC236}">
                <a16:creationId xmlns:a16="http://schemas.microsoft.com/office/drawing/2014/main" id="{3337FC5D-92B2-4B4D-8111-6EDEF280692A}"/>
              </a:ext>
            </a:extLst>
          </p:cNvPr>
          <p:cNvSpPr>
            <a:spLocks noGrp="1"/>
          </p:cNvSpPr>
          <p:nvPr>
            <p:ph type="ftr" sz="quarter" idx="3"/>
          </p:nvPr>
        </p:nvSpPr>
        <p:spPr>
          <a:xfrm>
            <a:off x="4038600" y="6488268"/>
            <a:ext cx="4114800" cy="233209"/>
          </a:xfrm>
          <a:prstGeom prst="rect">
            <a:avLst/>
          </a:prstGeom>
        </p:spPr>
        <p:txBody>
          <a:bodyPr vert="horz" lIns="91440" tIns="45720" rIns="91440" bIns="45720" rtlCol="0" anchor="ctr"/>
          <a:lstStyle>
            <a:lvl1pPr algn="ctr">
              <a:defRPr sz="1000">
                <a:solidFill>
                  <a:schemeClr val="tx1">
                    <a:tint val="75000"/>
                  </a:schemeClr>
                </a:solidFill>
              </a:defRPr>
            </a:lvl1pPr>
          </a:lstStyle>
          <a:p>
            <a:endParaRPr lang="en-US" sz="1000"/>
          </a:p>
        </p:txBody>
      </p:sp>
      <p:sp>
        <p:nvSpPr>
          <p:cNvPr id="6" name="Slide Number Placeholder 5">
            <a:extLst>
              <a:ext uri="{FF2B5EF4-FFF2-40B4-BE49-F238E27FC236}">
                <a16:creationId xmlns:a16="http://schemas.microsoft.com/office/drawing/2014/main" id="{723A104D-C777-4A6E-8A43-F94028E5E311}"/>
              </a:ext>
            </a:extLst>
          </p:cNvPr>
          <p:cNvSpPr>
            <a:spLocks noGrp="1"/>
          </p:cNvSpPr>
          <p:nvPr>
            <p:ph type="sldNum" sz="quarter" idx="4"/>
          </p:nvPr>
        </p:nvSpPr>
        <p:spPr>
          <a:xfrm>
            <a:off x="8693150" y="6488268"/>
            <a:ext cx="2743200" cy="233209"/>
          </a:xfrm>
          <a:prstGeom prst="rect">
            <a:avLst/>
          </a:prstGeom>
        </p:spPr>
        <p:txBody>
          <a:bodyPr vert="horz" lIns="91440" tIns="45720" rIns="91440" bIns="45720" rtlCol="0" anchor="ctr"/>
          <a:lstStyle>
            <a:lvl1pPr algn="r">
              <a:defRPr sz="1000">
                <a:solidFill>
                  <a:schemeClr val="tx1">
                    <a:tint val="75000"/>
                  </a:schemeClr>
                </a:solidFill>
              </a:defRPr>
            </a:lvl1pPr>
          </a:lstStyle>
          <a:p>
            <a:fld id="{35747434-7036-48DB-A148-6B3D8EE75CDA}" type="slidenum">
              <a:rPr lang="en-US" smtClean="0"/>
              <a:pPr/>
              <a:t>‹#›</a:t>
            </a:fld>
            <a:endParaRPr lang="en-US" sz="1000"/>
          </a:p>
        </p:txBody>
      </p:sp>
      <p:sp>
        <p:nvSpPr>
          <p:cNvPr id="2" name="Title Placeholder 1">
            <a:extLst>
              <a:ext uri="{FF2B5EF4-FFF2-40B4-BE49-F238E27FC236}">
                <a16:creationId xmlns:a16="http://schemas.microsoft.com/office/drawing/2014/main" id="{12D3A74F-6169-4D30-A245-B46D738BEA81}"/>
              </a:ext>
            </a:extLst>
          </p:cNvPr>
          <p:cNvSpPr>
            <a:spLocks noGrp="1"/>
          </p:cNvSpPr>
          <p:nvPr>
            <p:ph type="title"/>
          </p:nvPr>
        </p:nvSpPr>
        <p:spPr>
          <a:xfrm>
            <a:off x="777240" y="365125"/>
            <a:ext cx="1065911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3877E64-7A05-44DA-81FA-6EF4806BBF0E}"/>
              </a:ext>
            </a:extLst>
          </p:cNvPr>
          <p:cNvSpPr>
            <a:spLocks noGrp="1"/>
          </p:cNvSpPr>
          <p:nvPr>
            <p:ph type="body" idx="1"/>
          </p:nvPr>
        </p:nvSpPr>
        <p:spPr>
          <a:xfrm>
            <a:off x="777240" y="1825625"/>
            <a:ext cx="1065911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33033705"/>
      </p:ext>
    </p:extLst>
  </p:cSld>
  <p:clrMap bg1="lt1" tx1="dk1" bg2="lt2" tx2="dk2" accent1="accent1" accent2="accent2" accent3="accent3" accent4="accent4" accent5="accent5" accent6="accent6" hlink="hlink" folHlink="folHlink"/>
  <p:sldLayoutIdLst>
    <p:sldLayoutId id="2147483724" r:id="rId1"/>
    <p:sldLayoutId id="2147483725" r:id="rId2"/>
    <p:sldLayoutId id="2147483726" r:id="rId3"/>
    <p:sldLayoutId id="2147483727" r:id="rId4"/>
    <p:sldLayoutId id="2147483728" r:id="rId5"/>
    <p:sldLayoutId id="2147483734" r:id="rId6"/>
    <p:sldLayoutId id="2147483729" r:id="rId7"/>
    <p:sldLayoutId id="2147483730" r:id="rId8"/>
    <p:sldLayoutId id="2147483731" r:id="rId9"/>
    <p:sldLayoutId id="2147483733" r:id="rId10"/>
    <p:sldLayoutId id="2147483732" r:id="rId11"/>
  </p:sldLayoutIdLst>
  <p:hf sldNum="0" hdr="0" ftr="0" dt="0"/>
  <p:txStyles>
    <p:titleStyle>
      <a:lvl1pPr algn="l" defTabSz="914400" rtl="0" eaLnBrk="1" latinLnBrk="0" hangingPunct="1">
        <a:lnSpc>
          <a:spcPct val="90000"/>
        </a:lnSpc>
        <a:spcBef>
          <a:spcPct val="0"/>
        </a:spcBef>
        <a:buNone/>
        <a:defRPr sz="5400" kern="1200">
          <a:solidFill>
            <a:schemeClr val="tx2"/>
          </a:solidFill>
          <a:latin typeface="+mj-lt"/>
          <a:ea typeface="+mj-ea"/>
          <a:cs typeface="+mj-cs"/>
        </a:defRPr>
      </a:lvl1pPr>
    </p:titleStyle>
    <p:bodyStyle>
      <a:lvl1pPr marL="228600" indent="-228600" algn="l" defTabSz="914400" rtl="0" eaLnBrk="1" latinLnBrk="0" hangingPunct="1">
        <a:lnSpc>
          <a:spcPct val="90000"/>
        </a:lnSpc>
        <a:spcBef>
          <a:spcPts val="1000"/>
        </a:spcBef>
        <a:buClr>
          <a:schemeClr val="tx2">
            <a:lumMod val="75000"/>
            <a:lumOff val="25000"/>
          </a:schemeClr>
        </a:buClr>
        <a:buFont typeface="Arial" panose="020B0604020202020204" pitchFamily="34" charset="0"/>
        <a:buChar char="•"/>
        <a:defRPr sz="2000" kern="1200">
          <a:solidFill>
            <a:schemeClr val="tx2"/>
          </a:solidFill>
          <a:latin typeface="+mn-lt"/>
          <a:ea typeface="+mn-ea"/>
          <a:cs typeface="+mn-cs"/>
        </a:defRPr>
      </a:lvl1pPr>
      <a:lvl2pPr marL="685800" indent="-228600" algn="l" defTabSz="914400" rtl="0" eaLnBrk="1" latinLnBrk="0" hangingPunct="1">
        <a:lnSpc>
          <a:spcPct val="90000"/>
        </a:lnSpc>
        <a:spcBef>
          <a:spcPts val="500"/>
        </a:spcBef>
        <a:buClr>
          <a:schemeClr val="tx2">
            <a:lumMod val="75000"/>
            <a:lumOff val="25000"/>
          </a:schemeClr>
        </a:buClr>
        <a:buFont typeface="Arial" panose="020B0604020202020204" pitchFamily="34" charset="0"/>
        <a:buChar char="•"/>
        <a:defRPr sz="1800" kern="1200">
          <a:solidFill>
            <a:schemeClr val="tx2"/>
          </a:solidFill>
          <a:latin typeface="+mn-lt"/>
          <a:ea typeface="+mn-ea"/>
          <a:cs typeface="+mn-cs"/>
        </a:defRPr>
      </a:lvl2pPr>
      <a:lvl3pPr marL="1143000" indent="-228600" algn="l" defTabSz="914400" rtl="0" eaLnBrk="1" latinLnBrk="0" hangingPunct="1">
        <a:lnSpc>
          <a:spcPct val="90000"/>
        </a:lnSpc>
        <a:spcBef>
          <a:spcPts val="500"/>
        </a:spcBef>
        <a:buClr>
          <a:schemeClr val="tx2">
            <a:lumMod val="75000"/>
            <a:lumOff val="25000"/>
          </a:schemeClr>
        </a:buClr>
        <a:buFont typeface="Arial" panose="020B0604020202020204" pitchFamily="34" charset="0"/>
        <a:buChar char="•"/>
        <a:defRPr sz="1600" kern="1200">
          <a:solidFill>
            <a:schemeClr val="tx2"/>
          </a:solidFill>
          <a:latin typeface="+mn-lt"/>
          <a:ea typeface="+mn-ea"/>
          <a:cs typeface="+mn-cs"/>
        </a:defRPr>
      </a:lvl3pPr>
      <a:lvl4pPr marL="1600200" indent="-228600" algn="l" defTabSz="914400" rtl="0" eaLnBrk="1" latinLnBrk="0" hangingPunct="1">
        <a:lnSpc>
          <a:spcPct val="90000"/>
        </a:lnSpc>
        <a:spcBef>
          <a:spcPts val="500"/>
        </a:spcBef>
        <a:buClr>
          <a:schemeClr val="tx2">
            <a:lumMod val="75000"/>
            <a:lumOff val="25000"/>
          </a:schemeClr>
        </a:buClr>
        <a:buFont typeface="Arial" panose="020B0604020202020204" pitchFamily="34" charset="0"/>
        <a:buChar char="•"/>
        <a:defRPr sz="1400" kern="1200">
          <a:solidFill>
            <a:schemeClr val="tx2"/>
          </a:solidFill>
          <a:latin typeface="+mn-lt"/>
          <a:ea typeface="+mn-ea"/>
          <a:cs typeface="+mn-cs"/>
        </a:defRPr>
      </a:lvl4pPr>
      <a:lvl5pPr marL="2057400" indent="-228600" algn="l" defTabSz="914400" rtl="0" eaLnBrk="1" latinLnBrk="0" hangingPunct="1">
        <a:lnSpc>
          <a:spcPct val="90000"/>
        </a:lnSpc>
        <a:spcBef>
          <a:spcPts val="500"/>
        </a:spcBef>
        <a:buClr>
          <a:schemeClr val="tx2">
            <a:lumMod val="75000"/>
            <a:lumOff val="25000"/>
          </a:schemeClr>
        </a:buClr>
        <a:buFont typeface="Arial" panose="020B0604020202020204" pitchFamily="34" charset="0"/>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E2748806-3AF5-4078-830A-C1F26BF1B2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4" name="Picture 3" descr="Blue and pink paint mixture">
            <a:extLst>
              <a:ext uri="{FF2B5EF4-FFF2-40B4-BE49-F238E27FC236}">
                <a16:creationId xmlns:a16="http://schemas.microsoft.com/office/drawing/2014/main" id="{2F9A2EE3-5EC0-3C1F-52DC-65CE3AC1DA61}"/>
              </a:ext>
            </a:extLst>
          </p:cNvPr>
          <p:cNvPicPr>
            <a:picLocks noChangeAspect="1"/>
          </p:cNvPicPr>
          <p:nvPr/>
        </p:nvPicPr>
        <p:blipFill>
          <a:blip r:embed="rId2">
            <a:alphaModFix/>
          </a:blip>
          <a:srcRect t="15730"/>
          <a:stretch/>
        </p:blipFill>
        <p:spPr>
          <a:xfrm>
            <a:off x="20" y="10"/>
            <a:ext cx="12191980" cy="6857990"/>
          </a:xfrm>
          <a:prstGeom prst="rect">
            <a:avLst/>
          </a:prstGeom>
        </p:spPr>
      </p:pic>
      <p:sp>
        <p:nvSpPr>
          <p:cNvPr id="40" name="Freeform: Shape 39">
            <a:extLst>
              <a:ext uri="{FF2B5EF4-FFF2-40B4-BE49-F238E27FC236}">
                <a16:creationId xmlns:a16="http://schemas.microsoft.com/office/drawing/2014/main" id="{36C5C053-F6BB-464B-BDD2-9D811A2494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1"/>
            <a:ext cx="489238" cy="558645"/>
          </a:xfrm>
          <a:custGeom>
            <a:avLst/>
            <a:gdLst>
              <a:gd name="connsiteX0" fmla="*/ 1156116 w 3186814"/>
              <a:gd name="connsiteY0" fmla="*/ 0 h 3638922"/>
              <a:gd name="connsiteX1" fmla="*/ 3186814 w 3186814"/>
              <a:gd name="connsiteY1" fmla="*/ 2030698 h 3638922"/>
              <a:gd name="connsiteX2" fmla="*/ 2447829 w 3186814"/>
              <a:gd name="connsiteY2" fmla="*/ 3597684 h 3638922"/>
              <a:gd name="connsiteX3" fmla="*/ 2392682 w 3186814"/>
              <a:gd name="connsiteY3" fmla="*/ 3638922 h 3638922"/>
              <a:gd name="connsiteX4" fmla="*/ 0 w 3186814"/>
              <a:gd name="connsiteY4" fmla="*/ 3638922 h 3638922"/>
              <a:gd name="connsiteX5" fmla="*/ 0 w 3186814"/>
              <a:gd name="connsiteY5" fmla="*/ 362315 h 3638922"/>
              <a:gd name="connsiteX6" fmla="*/ 20733 w 3186814"/>
              <a:gd name="connsiteY6" fmla="*/ 346811 h 3638922"/>
              <a:gd name="connsiteX7" fmla="*/ 1156116 w 3186814"/>
              <a:gd name="connsiteY7" fmla="*/ 0 h 3638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86814" h="3638922">
                <a:moveTo>
                  <a:pt x="1156116" y="0"/>
                </a:moveTo>
                <a:cubicBezTo>
                  <a:pt x="2277640" y="0"/>
                  <a:pt x="3186814" y="909174"/>
                  <a:pt x="3186814" y="2030698"/>
                </a:cubicBezTo>
                <a:cubicBezTo>
                  <a:pt x="3186814" y="2661556"/>
                  <a:pt x="2899146" y="3225224"/>
                  <a:pt x="2447829" y="3597684"/>
                </a:cubicBezTo>
                <a:lnTo>
                  <a:pt x="2392682" y="3638922"/>
                </a:lnTo>
                <a:lnTo>
                  <a:pt x="0" y="3638922"/>
                </a:lnTo>
                <a:lnTo>
                  <a:pt x="0" y="362315"/>
                </a:lnTo>
                <a:lnTo>
                  <a:pt x="20733" y="346811"/>
                </a:lnTo>
                <a:cubicBezTo>
                  <a:pt x="344835" y="127853"/>
                  <a:pt x="735545" y="0"/>
                  <a:pt x="1156116" y="0"/>
                </a:cubicBezTo>
                <a:close/>
              </a:path>
            </a:pathLst>
          </a:cu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Oval 41">
            <a:extLst>
              <a:ext uri="{FF2B5EF4-FFF2-40B4-BE49-F238E27FC236}">
                <a16:creationId xmlns:a16="http://schemas.microsoft.com/office/drawing/2014/main" id="{8315D1CC-8D02-4016-AD7A-097E77AAE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848491" y="521037"/>
            <a:ext cx="800716" cy="800716"/>
          </a:xfrm>
          <a:prstGeom prst="ellipse">
            <a:avLst/>
          </a:prstGeom>
          <a:solidFill>
            <a:schemeClr val="accent1">
              <a:lumMod val="40000"/>
              <a:lumOff val="6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Oval 43">
            <a:extLst>
              <a:ext uri="{FF2B5EF4-FFF2-40B4-BE49-F238E27FC236}">
                <a16:creationId xmlns:a16="http://schemas.microsoft.com/office/drawing/2014/main" id="{1CB84D5D-9C64-4481-B8AD-C109F7DB3F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895093" y="575478"/>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Oval 45">
            <a:extLst>
              <a:ext uri="{FF2B5EF4-FFF2-40B4-BE49-F238E27FC236}">
                <a16:creationId xmlns:a16="http://schemas.microsoft.com/office/drawing/2014/main" id="{01A9D26D-082A-4101-8D75-863B7B7AB8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848491" y="2156596"/>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Oval 47">
            <a:extLst>
              <a:ext uri="{FF2B5EF4-FFF2-40B4-BE49-F238E27FC236}">
                <a16:creationId xmlns:a16="http://schemas.microsoft.com/office/drawing/2014/main" id="{A0FE0BA4-FE6E-4B91-9A1B-E373720BD3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716462" y="5425189"/>
            <a:ext cx="226735" cy="226735"/>
          </a:xfrm>
          <a:prstGeom prst="ellipse">
            <a:avLst/>
          </a:prstGeom>
          <a:solidFill>
            <a:schemeClr val="tx2">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Oval 49">
            <a:extLst>
              <a:ext uri="{FF2B5EF4-FFF2-40B4-BE49-F238E27FC236}">
                <a16:creationId xmlns:a16="http://schemas.microsoft.com/office/drawing/2014/main" id="{80E6F154-6DA5-4544-8945-8AF8DE20A6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82050" y="5874923"/>
            <a:ext cx="466441" cy="466441"/>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Oval 51">
            <a:extLst>
              <a:ext uri="{FF2B5EF4-FFF2-40B4-BE49-F238E27FC236}">
                <a16:creationId xmlns:a16="http://schemas.microsoft.com/office/drawing/2014/main" id="{85558ED7-8ED9-4B7F-8138-C5B8A0EC19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033637" y="585925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Oval 53">
            <a:extLst>
              <a:ext uri="{FF2B5EF4-FFF2-40B4-BE49-F238E27FC236}">
                <a16:creationId xmlns:a16="http://schemas.microsoft.com/office/drawing/2014/main" id="{13E9F88F-5950-42B0-B9A3-898F91835B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633000" y="6225214"/>
            <a:ext cx="94160" cy="94160"/>
          </a:xfrm>
          <a:prstGeom prst="ellipse">
            <a:avLst/>
          </a:prstGeom>
          <a:solidFill>
            <a:schemeClr val="tx2">
              <a:lumMod val="50000"/>
              <a:lumOff val="50000"/>
              <a:alpha val="2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Rectangle 55">
            <a:extLst>
              <a:ext uri="{FF2B5EF4-FFF2-40B4-BE49-F238E27FC236}">
                <a16:creationId xmlns:a16="http://schemas.microsoft.com/office/drawing/2014/main" id="{34FBEBF3-C941-4CB0-8AC2-3B50E1371B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52153" y="-1181847"/>
            <a:ext cx="6858000" cy="9221694"/>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5659718" y="565846"/>
            <a:ext cx="5770281" cy="3617644"/>
          </a:xfrm>
        </p:spPr>
        <p:txBody>
          <a:bodyPr anchor="b">
            <a:normAutofit/>
          </a:bodyPr>
          <a:lstStyle/>
          <a:p>
            <a:pPr algn="r"/>
            <a:r>
              <a:rPr lang="en-US" sz="6000">
                <a:solidFill>
                  <a:srgbClr val="FFFFFF"/>
                </a:solidFill>
              </a:rPr>
              <a:t>The importance of Harvard Referencing</a:t>
            </a:r>
          </a:p>
        </p:txBody>
      </p:sp>
      <p:sp>
        <p:nvSpPr>
          <p:cNvPr id="3" name="Subtitle 2"/>
          <p:cNvSpPr>
            <a:spLocks noGrp="1"/>
          </p:cNvSpPr>
          <p:nvPr>
            <p:ph type="subTitle" idx="1"/>
          </p:nvPr>
        </p:nvSpPr>
        <p:spPr>
          <a:xfrm>
            <a:off x="5659718" y="4542408"/>
            <a:ext cx="5770281" cy="1327420"/>
          </a:xfrm>
        </p:spPr>
        <p:txBody>
          <a:bodyPr vert="horz" lIns="91440" tIns="45720" rIns="91440" bIns="45720" rtlCol="0" anchor="t">
            <a:normAutofit/>
          </a:bodyPr>
          <a:lstStyle/>
          <a:p>
            <a:pPr algn="r"/>
            <a:r>
              <a:rPr lang="en-US" sz="2200" dirty="0">
                <a:solidFill>
                  <a:srgbClr val="FFFFFF"/>
                </a:solidFill>
                <a:latin typeface="Arial"/>
                <a:cs typeface="Calibri"/>
              </a:rPr>
              <a:t>Name: Chloe Griffiths</a:t>
            </a:r>
          </a:p>
          <a:p>
            <a:pPr algn="r"/>
            <a:r>
              <a:rPr lang="en-US" sz="2200" dirty="0">
                <a:solidFill>
                  <a:srgbClr val="FFFFFF"/>
                </a:solidFill>
                <a:latin typeface="Arial"/>
                <a:cs typeface="Calibri"/>
              </a:rPr>
              <a:t>Student Number: 2404641</a:t>
            </a:r>
          </a:p>
          <a:p>
            <a:pPr algn="r"/>
            <a:r>
              <a:rPr lang="en-US" sz="2200" dirty="0">
                <a:solidFill>
                  <a:srgbClr val="FFFFFF"/>
                </a:solidFill>
                <a:latin typeface="Arial"/>
                <a:cs typeface="Calibri"/>
              </a:rPr>
              <a:t>Module code: BMLW4009</a:t>
            </a:r>
          </a:p>
        </p:txBody>
      </p:sp>
    </p:spTree>
    <p:extLst>
      <p:ext uri="{BB962C8B-B14F-4D97-AF65-F5344CB8AC3E}">
        <p14:creationId xmlns:p14="http://schemas.microsoft.com/office/powerpoint/2010/main" val="10985722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000">
        <p15:prstTrans prst="wind"/>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ppt_x"/>
                                          </p:val>
                                        </p:tav>
                                        <p:tav tm="100000">
                                          <p:val>
                                            <p:strVal val="#ppt_x"/>
                                          </p:val>
                                        </p:tav>
                                      </p:tavLst>
                                    </p:anim>
                                    <p:anim calcmode="lin" valueType="num">
                                      <p:cBhvr additive="base">
                                        <p:cTn id="8" dur="10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692017-4450-9EEE-50C7-A778F4E7A42B}"/>
              </a:ext>
            </a:extLst>
          </p:cNvPr>
          <p:cNvSpPr>
            <a:spLocks noGrp="1"/>
          </p:cNvSpPr>
          <p:nvPr>
            <p:ph type="title"/>
          </p:nvPr>
        </p:nvSpPr>
        <p:spPr/>
        <p:txBody>
          <a:bodyPr/>
          <a:lstStyle/>
          <a:p>
            <a:r>
              <a:rPr lang="en-US"/>
              <a:t>What is referencing ?</a:t>
            </a:r>
          </a:p>
        </p:txBody>
      </p:sp>
      <p:sp>
        <p:nvSpPr>
          <p:cNvPr id="3" name="Content Placeholder 2">
            <a:extLst>
              <a:ext uri="{FF2B5EF4-FFF2-40B4-BE49-F238E27FC236}">
                <a16:creationId xmlns:a16="http://schemas.microsoft.com/office/drawing/2014/main" id="{CB7B419C-2616-9BF1-FF66-94E4E911F7A5}"/>
              </a:ext>
            </a:extLst>
          </p:cNvPr>
          <p:cNvSpPr>
            <a:spLocks noGrp="1"/>
          </p:cNvSpPr>
          <p:nvPr>
            <p:ph idx="1"/>
          </p:nvPr>
        </p:nvSpPr>
        <p:spPr/>
        <p:txBody>
          <a:bodyPr vert="horz" lIns="91440" tIns="45720" rIns="91440" bIns="45720" rtlCol="0" anchor="t">
            <a:normAutofit/>
          </a:bodyPr>
          <a:lstStyle/>
          <a:p>
            <a:endParaRPr lang="en-US">
              <a:cs typeface="Calibri"/>
            </a:endParaRPr>
          </a:p>
          <a:p>
            <a:pPr>
              <a:buClr>
                <a:srgbClr val="B1005E"/>
              </a:buClr>
            </a:pPr>
            <a:r>
              <a:rPr lang="en-US" dirty="0">
                <a:cs typeface="Calibri"/>
              </a:rPr>
              <a:t>Referencing is a way of acknowledging the source and information that is used in someone's work (Newcastle University (no date)) </a:t>
            </a:r>
          </a:p>
          <a:p>
            <a:pPr>
              <a:buClr>
                <a:srgbClr val="B1005E"/>
              </a:buClr>
            </a:pPr>
            <a:endParaRPr lang="en-US" dirty="0">
              <a:cs typeface="Calibri"/>
            </a:endParaRPr>
          </a:p>
          <a:p>
            <a:pPr>
              <a:buClr>
                <a:srgbClr val="B1005E"/>
              </a:buClr>
            </a:pPr>
            <a:endParaRPr lang="en-US" dirty="0">
              <a:cs typeface="Calibri"/>
            </a:endParaRPr>
          </a:p>
          <a:p>
            <a:pPr>
              <a:buClr>
                <a:srgbClr val="B1005E"/>
              </a:buClr>
            </a:pPr>
            <a:endParaRPr lang="en-US" dirty="0">
              <a:cs typeface="Calibri"/>
            </a:endParaRPr>
          </a:p>
          <a:p>
            <a:pPr>
              <a:buClr>
                <a:srgbClr val="B1005E"/>
              </a:buClr>
            </a:pPr>
            <a:r>
              <a:rPr lang="en-US" dirty="0">
                <a:cs typeface="Calibri"/>
              </a:rPr>
              <a:t>Santini, A. (2018) believes that good referencing is where it shows that the individual has paid attention to detail and used the referencing accurately in their work, showing they acknowledge the work of their source </a:t>
            </a:r>
          </a:p>
          <a:p>
            <a:pPr>
              <a:buClr>
                <a:srgbClr val="B1005E"/>
              </a:buClr>
            </a:pPr>
            <a:endParaRPr lang="en-US" dirty="0">
              <a:cs typeface="Calibri"/>
            </a:endParaRPr>
          </a:p>
          <a:p>
            <a:pPr marL="0" indent="0">
              <a:buClr>
                <a:srgbClr val="B1005E"/>
              </a:buClr>
              <a:buNone/>
            </a:pPr>
            <a:r>
              <a:rPr lang="en-US" dirty="0">
                <a:cs typeface="Calibri"/>
              </a:rPr>
              <a:t> </a:t>
            </a:r>
          </a:p>
          <a:p>
            <a:pPr>
              <a:buClr>
                <a:srgbClr val="B1005E"/>
              </a:buClr>
            </a:pPr>
            <a:endParaRPr lang="en-US">
              <a:cs typeface="Calibri"/>
            </a:endParaRPr>
          </a:p>
        </p:txBody>
      </p:sp>
    </p:spTree>
    <p:extLst>
      <p:ext uri="{BB962C8B-B14F-4D97-AF65-F5344CB8AC3E}">
        <p14:creationId xmlns:p14="http://schemas.microsoft.com/office/powerpoint/2010/main" val="5308009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5" end="5"/>
                                            </p:txEl>
                                          </p:spTgt>
                                        </p:tgtEl>
                                        <p:attrNameLst>
                                          <p:attrName>style.visibility</p:attrName>
                                        </p:attrNameLst>
                                      </p:cBhvr>
                                      <p:to>
                                        <p:strVal val="visible"/>
                                      </p:to>
                                    </p:set>
                                    <p:anim calcmode="lin" valueType="num">
                                      <p:cBhvr additive="base">
                                        <p:cTn id="1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7" end="7"/>
                                            </p:txEl>
                                          </p:spTgt>
                                        </p:tgtEl>
                                        <p:attrNameLst>
                                          <p:attrName>style.visibility</p:attrName>
                                        </p:attrNameLst>
                                      </p:cBhvr>
                                      <p:to>
                                        <p:strVal val="visible"/>
                                      </p:to>
                                    </p:set>
                                    <p:anim calcmode="lin" valueType="num">
                                      <p:cBhvr additive="base">
                                        <p:cTn id="1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8183E0-58D3-4C7F-97F0-2494113B38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93D7220-9A41-4B89-8A05-2E854925ED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pic>
        <p:nvPicPr>
          <p:cNvPr id="5" name="Picture 4" descr="Sunlit desk">
            <a:extLst>
              <a:ext uri="{FF2B5EF4-FFF2-40B4-BE49-F238E27FC236}">
                <a16:creationId xmlns:a16="http://schemas.microsoft.com/office/drawing/2014/main" id="{EB9F5072-50C5-B6AF-837D-C264CBE23336}"/>
              </a:ext>
            </a:extLst>
          </p:cNvPr>
          <p:cNvPicPr>
            <a:picLocks noChangeAspect="1"/>
          </p:cNvPicPr>
          <p:nvPr/>
        </p:nvPicPr>
        <p:blipFill>
          <a:blip r:embed="rId3">
            <a:alphaModFix amt="35000"/>
          </a:blip>
          <a:srcRect t="2394" r="6" b="13195"/>
          <a:stretch/>
        </p:blipFill>
        <p:spPr>
          <a:xfrm>
            <a:off x="1525" y="10"/>
            <a:ext cx="12188951" cy="6857990"/>
          </a:xfrm>
          <a:prstGeom prst="rect">
            <a:avLst/>
          </a:prstGeom>
        </p:spPr>
      </p:pic>
      <p:grpSp>
        <p:nvGrpSpPr>
          <p:cNvPr id="13" name="decorative circles">
            <a:extLst>
              <a:ext uri="{FF2B5EF4-FFF2-40B4-BE49-F238E27FC236}">
                <a16:creationId xmlns:a16="http://schemas.microsoft.com/office/drawing/2014/main" id="{C1F869AB-954B-4EAB-8260-60AE9C8D0C6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4102" y="236341"/>
            <a:ext cx="11340713" cy="5464029"/>
            <a:chOff x="314102" y="236341"/>
            <a:chExt cx="11340713" cy="5464029"/>
          </a:xfrm>
        </p:grpSpPr>
        <p:sp>
          <p:nvSpPr>
            <p:cNvPr id="14" name="Oval 13">
              <a:extLst>
                <a:ext uri="{FF2B5EF4-FFF2-40B4-BE49-F238E27FC236}">
                  <a16:creationId xmlns:a16="http://schemas.microsoft.com/office/drawing/2014/main" id="{73902316-BF90-4159-9FD2-6CFCCF7BE2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0448" y="3803994"/>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EF0C14E3-3AAA-4BA8-93F9-856D029676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4102" y="3044381"/>
              <a:ext cx="226735" cy="226735"/>
            </a:xfrm>
            <a:prstGeom prst="ellipse">
              <a:avLst/>
            </a:prstGeom>
            <a:solidFill>
              <a:schemeClr val="tx2">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EECE6F6B-297F-4766-8C04-0960E99600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88374" y="386135"/>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44AE5C63-0522-4DDF-B67A-5DA271883B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65714" y="236341"/>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64F95A54-2855-4B65-82E3-A9D306CBA1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1535" y="2516671"/>
              <a:ext cx="466441" cy="466441"/>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164F2D59-D40C-482F-BF5E-7FA622D97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30142" y="458803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9DCE1484-E528-418A-9339-8410B8F71B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02046" y="5394590"/>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B471ADFB-A135-4594-B9A3-481A91AE2D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08287" y="5160714"/>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9352F14C-18E8-6F76-9E34-3F45D19C8F0E}"/>
              </a:ext>
            </a:extLst>
          </p:cNvPr>
          <p:cNvSpPr>
            <a:spLocks noGrp="1"/>
          </p:cNvSpPr>
          <p:nvPr>
            <p:ph idx="1"/>
          </p:nvPr>
        </p:nvSpPr>
        <p:spPr>
          <a:xfrm>
            <a:off x="3327722" y="3429000"/>
            <a:ext cx="5782804" cy="2333562"/>
          </a:xfrm>
        </p:spPr>
        <p:txBody>
          <a:bodyPr vert="horz" lIns="91440" tIns="45720" rIns="91440" bIns="45720" rtlCol="0" anchor="t">
            <a:normAutofit/>
          </a:bodyPr>
          <a:lstStyle/>
          <a:p>
            <a:pPr algn="ctr"/>
            <a:r>
              <a:rPr lang="en-US" sz="1800" dirty="0">
                <a:solidFill>
                  <a:srgbClr val="FFFFFF"/>
                </a:solidFill>
                <a:cs typeface="Calibri"/>
              </a:rPr>
              <a:t>A reference is a list at the end where there is accurate information of the sources that was used in prior to their work ( Key Differences, (no date))</a:t>
            </a:r>
            <a:endParaRPr lang="en-US" sz="1800" dirty="0">
              <a:solidFill>
                <a:srgbClr val="FFFFFF"/>
              </a:solidFill>
            </a:endParaRPr>
          </a:p>
        </p:txBody>
      </p:sp>
    </p:spTree>
    <p:extLst>
      <p:ext uri="{BB962C8B-B14F-4D97-AF65-F5344CB8AC3E}">
        <p14:creationId xmlns:p14="http://schemas.microsoft.com/office/powerpoint/2010/main" val="13317465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8183E0-58D3-4C7F-97F0-2494113B38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93D7220-9A41-4B89-8A05-2E854925ED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pic>
        <p:nvPicPr>
          <p:cNvPr id="5" name="Picture 4" descr="Black pattern background">
            <a:extLst>
              <a:ext uri="{FF2B5EF4-FFF2-40B4-BE49-F238E27FC236}">
                <a16:creationId xmlns:a16="http://schemas.microsoft.com/office/drawing/2014/main" id="{407909D8-39FA-7483-05F9-6E823B4879C8}"/>
              </a:ext>
            </a:extLst>
          </p:cNvPr>
          <p:cNvPicPr>
            <a:picLocks noChangeAspect="1"/>
          </p:cNvPicPr>
          <p:nvPr/>
        </p:nvPicPr>
        <p:blipFill>
          <a:blip r:embed="rId2">
            <a:alphaModFix amt="35000"/>
          </a:blip>
          <a:srcRect t="4214" r="6" b="20131"/>
          <a:stretch/>
        </p:blipFill>
        <p:spPr>
          <a:xfrm>
            <a:off x="1525" y="10"/>
            <a:ext cx="12188951" cy="6857990"/>
          </a:xfrm>
          <a:prstGeom prst="rect">
            <a:avLst/>
          </a:prstGeom>
        </p:spPr>
      </p:pic>
      <p:grpSp>
        <p:nvGrpSpPr>
          <p:cNvPr id="13" name="decorative circles">
            <a:extLst>
              <a:ext uri="{FF2B5EF4-FFF2-40B4-BE49-F238E27FC236}">
                <a16:creationId xmlns:a16="http://schemas.microsoft.com/office/drawing/2014/main" id="{C1F869AB-954B-4EAB-8260-60AE9C8D0C6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4102" y="236341"/>
            <a:ext cx="11340713" cy="5464029"/>
            <a:chOff x="314102" y="236341"/>
            <a:chExt cx="11340713" cy="5464029"/>
          </a:xfrm>
        </p:grpSpPr>
        <p:sp>
          <p:nvSpPr>
            <p:cNvPr id="14" name="Oval 13">
              <a:extLst>
                <a:ext uri="{FF2B5EF4-FFF2-40B4-BE49-F238E27FC236}">
                  <a16:creationId xmlns:a16="http://schemas.microsoft.com/office/drawing/2014/main" id="{73902316-BF90-4159-9FD2-6CFCCF7BE2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0448" y="3803994"/>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EF0C14E3-3AAA-4BA8-93F9-856D029676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4102" y="3044381"/>
              <a:ext cx="226735" cy="226735"/>
            </a:xfrm>
            <a:prstGeom prst="ellipse">
              <a:avLst/>
            </a:prstGeom>
            <a:solidFill>
              <a:schemeClr val="tx2">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EECE6F6B-297F-4766-8C04-0960E99600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88374" y="386135"/>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44AE5C63-0522-4DDF-B67A-5DA271883B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65714" y="236341"/>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64F95A54-2855-4B65-82E3-A9D306CBA1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1535" y="2516671"/>
              <a:ext cx="466441" cy="466441"/>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164F2D59-D40C-482F-BF5E-7FA622D97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30142" y="458803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9DCE1484-E528-418A-9339-8410B8F71B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02046" y="5394590"/>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B471ADFB-A135-4594-B9A3-481A91AE2D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08287" y="5160714"/>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63C4BB69-2E34-3F06-2885-02871121E6AA}"/>
              </a:ext>
            </a:extLst>
          </p:cNvPr>
          <p:cNvSpPr>
            <a:spLocks noGrp="1"/>
          </p:cNvSpPr>
          <p:nvPr>
            <p:ph type="title"/>
          </p:nvPr>
        </p:nvSpPr>
        <p:spPr>
          <a:xfrm>
            <a:off x="3327722" y="777240"/>
            <a:ext cx="5782804" cy="2493876"/>
          </a:xfrm>
        </p:spPr>
        <p:txBody>
          <a:bodyPr anchor="b">
            <a:normAutofit/>
          </a:bodyPr>
          <a:lstStyle/>
          <a:p>
            <a:pPr algn="ctr"/>
            <a:r>
              <a:rPr lang="en-US" sz="4400">
                <a:solidFill>
                  <a:srgbClr val="FFFFFF"/>
                </a:solidFill>
              </a:rPr>
              <a:t>Citations </a:t>
            </a:r>
          </a:p>
        </p:txBody>
      </p:sp>
      <p:sp>
        <p:nvSpPr>
          <p:cNvPr id="3" name="Content Placeholder 2">
            <a:extLst>
              <a:ext uri="{FF2B5EF4-FFF2-40B4-BE49-F238E27FC236}">
                <a16:creationId xmlns:a16="http://schemas.microsoft.com/office/drawing/2014/main" id="{6C1CE093-3FDA-6867-BD18-6168E10566C3}"/>
              </a:ext>
            </a:extLst>
          </p:cNvPr>
          <p:cNvSpPr>
            <a:spLocks noGrp="1"/>
          </p:cNvSpPr>
          <p:nvPr>
            <p:ph idx="1"/>
          </p:nvPr>
        </p:nvSpPr>
        <p:spPr>
          <a:xfrm>
            <a:off x="3327722" y="3429000"/>
            <a:ext cx="5782804" cy="2333562"/>
          </a:xfrm>
        </p:spPr>
        <p:txBody>
          <a:bodyPr vert="horz" lIns="91440" tIns="45720" rIns="91440" bIns="45720" rtlCol="0" anchor="t">
            <a:normAutofit/>
          </a:bodyPr>
          <a:lstStyle/>
          <a:p>
            <a:pPr algn="ctr"/>
            <a:r>
              <a:rPr lang="en-US" sz="1800" dirty="0">
                <a:solidFill>
                  <a:srgbClr val="FFFFFF"/>
                </a:solidFill>
                <a:cs typeface="Calibri"/>
              </a:rPr>
              <a:t>An in-text citation are inserted in the body of the text and it usually contains the surname of the author and publication year (The Open University (no date))</a:t>
            </a:r>
          </a:p>
          <a:p>
            <a:pPr algn="ctr">
              <a:buClr>
                <a:srgbClr val="B1005E"/>
              </a:buClr>
            </a:pPr>
            <a:endParaRPr lang="en-US" sz="1800" dirty="0">
              <a:solidFill>
                <a:srgbClr val="FFFFFF"/>
              </a:solidFill>
              <a:cs typeface="Calibri"/>
            </a:endParaRPr>
          </a:p>
          <a:p>
            <a:pPr algn="ctr">
              <a:buClr>
                <a:srgbClr val="B1005E"/>
              </a:buClr>
            </a:pPr>
            <a:endParaRPr lang="en-US" sz="1800">
              <a:solidFill>
                <a:srgbClr val="FFFFFF"/>
              </a:solidFill>
              <a:cs typeface="Calibri"/>
            </a:endParaRPr>
          </a:p>
        </p:txBody>
      </p:sp>
      <p:sp>
        <p:nvSpPr>
          <p:cNvPr id="6" name="Rectangle: Rounded Corners 5">
            <a:extLst>
              <a:ext uri="{FF2B5EF4-FFF2-40B4-BE49-F238E27FC236}">
                <a16:creationId xmlns:a16="http://schemas.microsoft.com/office/drawing/2014/main" id="{FB8EA807-B290-5ABE-05CD-3DB5ECEED054}"/>
              </a:ext>
            </a:extLst>
          </p:cNvPr>
          <p:cNvSpPr/>
          <p:nvPr/>
        </p:nvSpPr>
        <p:spPr>
          <a:xfrm>
            <a:off x="368895" y="553342"/>
            <a:ext cx="3980997" cy="1982813"/>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US" dirty="0">
                <a:cs typeface="Calibri"/>
              </a:rPr>
              <a:t>It has been highly shown that good referencing is an important skill to have in academic work ( Harris, 2015) </a:t>
            </a:r>
            <a:endParaRPr lang="en-US" dirty="0"/>
          </a:p>
        </p:txBody>
      </p:sp>
      <p:sp>
        <p:nvSpPr>
          <p:cNvPr id="7" name="Rectangle: Rounded Corners 6">
            <a:extLst>
              <a:ext uri="{FF2B5EF4-FFF2-40B4-BE49-F238E27FC236}">
                <a16:creationId xmlns:a16="http://schemas.microsoft.com/office/drawing/2014/main" id="{06345008-F930-3480-AAC9-FD14E7DABD14}"/>
              </a:ext>
            </a:extLst>
          </p:cNvPr>
          <p:cNvSpPr/>
          <p:nvPr/>
        </p:nvSpPr>
        <p:spPr>
          <a:xfrm>
            <a:off x="7992736" y="4918606"/>
            <a:ext cx="3243206" cy="1721512"/>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cs typeface="Calibri"/>
              </a:rPr>
              <a:t>Wong et al. (2015) says that good referencing is an important skill to have in academic work. </a:t>
            </a:r>
            <a:endParaRPr lang="en-US" dirty="0"/>
          </a:p>
        </p:txBody>
      </p:sp>
      <p:sp>
        <p:nvSpPr>
          <p:cNvPr id="8" name="TextBox 7">
            <a:extLst>
              <a:ext uri="{FF2B5EF4-FFF2-40B4-BE49-F238E27FC236}">
                <a16:creationId xmlns:a16="http://schemas.microsoft.com/office/drawing/2014/main" id="{0A12DE7E-144C-6C44-3DF3-BE8DF33E7AB0}"/>
              </a:ext>
            </a:extLst>
          </p:cNvPr>
          <p:cNvSpPr txBox="1"/>
          <p:nvPr/>
        </p:nvSpPr>
        <p:spPr>
          <a:xfrm>
            <a:off x="193751" y="6265032"/>
            <a:ext cx="326380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chemeClr val="bg1"/>
                </a:solidFill>
                <a:cs typeface="Calibri"/>
              </a:rPr>
              <a:t>The Open University (no date))</a:t>
            </a:r>
            <a:endParaRPr lang="en-US" dirty="0">
              <a:cs typeface="Calibri"/>
            </a:endParaRPr>
          </a:p>
        </p:txBody>
      </p:sp>
    </p:spTree>
    <p:extLst>
      <p:ext uri="{BB962C8B-B14F-4D97-AF65-F5344CB8AC3E}">
        <p14:creationId xmlns:p14="http://schemas.microsoft.com/office/powerpoint/2010/main" val="13653168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7" presetClass="entr" presetSubtype="1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strVal val="#ppt_h"/>
                                          </p:val>
                                        </p:tav>
                                        <p:tav tm="100000">
                                          <p:val>
                                            <p:strVal val="#ppt_h"/>
                                          </p:val>
                                        </p:tav>
                                      </p:tavLst>
                                    </p:anim>
                                  </p:childTnLst>
                                </p:cTn>
                              </p:par>
                            </p:childTnLst>
                          </p:cTn>
                        </p:par>
                      </p:childTnLst>
                    </p:cTn>
                  </p:par>
                  <p:par>
                    <p:cTn id="9" fill="hold">
                      <p:stCondLst>
                        <p:cond delay="indefinite"/>
                      </p:stCondLst>
                      <p:childTnLst>
                        <p:par>
                          <p:cTn id="10" fill="hold">
                            <p:stCondLst>
                              <p:cond delay="0"/>
                            </p:stCondLst>
                            <p:childTnLst>
                              <p:par>
                                <p:cTn id="11" presetID="3" presetClass="entr" presetSubtype="10"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blinds(horizontal)">
                                      <p:cBhvr>
                                        <p:cTn id="13" dur="500"/>
                                        <p:tgtEl>
                                          <p:spTgt spid="6"/>
                                        </p:tgtEl>
                                      </p:cBhvr>
                                    </p:animEffect>
                                  </p:childTnLst>
                                </p:cTn>
                              </p:par>
                            </p:childTnLst>
                          </p:cTn>
                        </p:par>
                      </p:childTnLst>
                    </p:cTn>
                  </p:par>
                  <p:par>
                    <p:cTn id="14" fill="hold">
                      <p:stCondLst>
                        <p:cond delay="indefinite"/>
                      </p:stCondLst>
                      <p:childTnLst>
                        <p:par>
                          <p:cTn id="15" fill="hold">
                            <p:stCondLst>
                              <p:cond delay="0"/>
                            </p:stCondLst>
                            <p:childTnLst>
                              <p:par>
                                <p:cTn id="16" presetID="5" presetClass="entr" presetSubtype="10" fill="hold" grpId="0" nodeType="clickEffect">
                                  <p:stCondLst>
                                    <p:cond delay="0"/>
                                  </p:stCondLst>
                                  <p:childTnLst>
                                    <p:set>
                                      <p:cBhvr>
                                        <p:cTn id="17" dur="1" fill="hold">
                                          <p:stCondLst>
                                            <p:cond delay="0"/>
                                          </p:stCondLst>
                                        </p:cTn>
                                        <p:tgtEl>
                                          <p:spTgt spid="7"/>
                                        </p:tgtEl>
                                        <p:attrNameLst>
                                          <p:attrName>style.visibility</p:attrName>
                                        </p:attrNameLst>
                                      </p:cBhvr>
                                      <p:to>
                                        <p:strVal val="visible"/>
                                      </p:to>
                                    </p:set>
                                    <p:animEffect transition="in" filter="checkerboard(across)">
                                      <p:cBhvr>
                                        <p:cTn id="18"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animBg="1"/>
      <p:bldP spid="7"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3D9CA-87E4-6A13-BBE0-779C0D91ED9C}"/>
              </a:ext>
            </a:extLst>
          </p:cNvPr>
          <p:cNvSpPr>
            <a:spLocks noGrp="1"/>
          </p:cNvSpPr>
          <p:nvPr>
            <p:ph type="title"/>
          </p:nvPr>
        </p:nvSpPr>
        <p:spPr/>
        <p:txBody>
          <a:bodyPr>
            <a:normAutofit/>
          </a:bodyPr>
          <a:lstStyle/>
          <a:p>
            <a:r>
              <a:rPr lang="en-US" sz="3600">
                <a:solidFill>
                  <a:srgbClr val="000000"/>
                </a:solidFill>
                <a:latin typeface="Arial"/>
                <a:cs typeface="Arial"/>
              </a:rPr>
              <a:t>The consequences of not referencing correctly</a:t>
            </a:r>
            <a:endParaRPr lang="en-US" sz="3200"/>
          </a:p>
        </p:txBody>
      </p:sp>
      <p:sp>
        <p:nvSpPr>
          <p:cNvPr id="3" name="Content Placeholder 2">
            <a:extLst>
              <a:ext uri="{FF2B5EF4-FFF2-40B4-BE49-F238E27FC236}">
                <a16:creationId xmlns:a16="http://schemas.microsoft.com/office/drawing/2014/main" id="{5912472F-E62B-2D8C-1A00-3FB810346FD7}"/>
              </a:ext>
            </a:extLst>
          </p:cNvPr>
          <p:cNvSpPr>
            <a:spLocks noGrp="1"/>
          </p:cNvSpPr>
          <p:nvPr>
            <p:ph idx="1"/>
          </p:nvPr>
        </p:nvSpPr>
        <p:spPr>
          <a:xfrm>
            <a:off x="605176" y="1702723"/>
            <a:ext cx="11212173" cy="4793788"/>
          </a:xfrm>
        </p:spPr>
        <p:txBody>
          <a:bodyPr vert="horz" lIns="91440" tIns="45720" rIns="91440" bIns="45720" rtlCol="0" anchor="t">
            <a:normAutofit/>
          </a:bodyPr>
          <a:lstStyle/>
          <a:p>
            <a:r>
              <a:rPr lang="en-US" dirty="0">
                <a:cs typeface="Calibri"/>
              </a:rPr>
              <a:t>Plagiarism </a:t>
            </a:r>
          </a:p>
          <a:p>
            <a:pPr>
              <a:buClr>
                <a:srgbClr val="B1005E"/>
              </a:buClr>
            </a:pPr>
            <a:r>
              <a:rPr lang="en-US" dirty="0">
                <a:cs typeface="Calibri"/>
              </a:rPr>
              <a:t>Academically, plagiarism matters as this will affect a student's degree and work because it will be passed down as academic misconduct. </a:t>
            </a:r>
          </a:p>
          <a:p>
            <a:pPr>
              <a:buClr>
                <a:srgbClr val="B1005E"/>
              </a:buClr>
            </a:pPr>
            <a:r>
              <a:rPr lang="en-US" dirty="0">
                <a:ea typeface="Calibri"/>
                <a:cs typeface="Calibri"/>
              </a:rPr>
              <a:t>(University of Oxford, (no date)) </a:t>
            </a:r>
          </a:p>
          <a:p>
            <a:pPr>
              <a:buClr>
                <a:srgbClr val="B1005E"/>
              </a:buClr>
            </a:pPr>
            <a:endParaRPr lang="en-US" dirty="0">
              <a:cs typeface="Calibri"/>
            </a:endParaRPr>
          </a:p>
          <a:p>
            <a:pPr>
              <a:buClr>
                <a:srgbClr val="B1005E"/>
              </a:buClr>
            </a:pPr>
            <a:r>
              <a:rPr lang="en-US" dirty="0">
                <a:cs typeface="Calibri"/>
              </a:rPr>
              <a:t>Essay Mills</a:t>
            </a:r>
          </a:p>
          <a:p>
            <a:pPr>
              <a:buClr>
                <a:srgbClr val="B1005E"/>
              </a:buClr>
            </a:pPr>
            <a:endParaRPr lang="en-US" dirty="0">
              <a:cs typeface="Calibri"/>
            </a:endParaRPr>
          </a:p>
          <a:p>
            <a:pPr>
              <a:buClr>
                <a:srgbClr val="B1005E"/>
              </a:buClr>
            </a:pPr>
            <a:endParaRPr lang="en-US" dirty="0">
              <a:cs typeface="Calibri"/>
            </a:endParaRPr>
          </a:p>
          <a:p>
            <a:pPr>
              <a:buClr>
                <a:srgbClr val="B1005E"/>
              </a:buClr>
            </a:pPr>
            <a:r>
              <a:rPr lang="en-US" dirty="0">
                <a:cs typeface="Calibri"/>
              </a:rPr>
              <a:t>(Department of education, 2022) </a:t>
            </a:r>
          </a:p>
        </p:txBody>
      </p:sp>
    </p:spTree>
    <p:extLst>
      <p:ext uri="{BB962C8B-B14F-4D97-AF65-F5344CB8AC3E}">
        <p14:creationId xmlns:p14="http://schemas.microsoft.com/office/powerpoint/2010/main" val="8247380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anim calcmode="lin" valueType="num">
                                      <p:cBhvr additive="base">
                                        <p:cTn id="31"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954C28-0F4C-A7DE-24ED-AA5808BA6ED8}"/>
              </a:ext>
            </a:extLst>
          </p:cNvPr>
          <p:cNvSpPr>
            <a:spLocks noGrp="1"/>
          </p:cNvSpPr>
          <p:nvPr>
            <p:ph type="title"/>
          </p:nvPr>
        </p:nvSpPr>
        <p:spPr/>
        <p:txBody>
          <a:bodyPr/>
          <a:lstStyle/>
          <a:p>
            <a:r>
              <a:rPr lang="en-US" dirty="0"/>
              <a:t>paraphrasing</a:t>
            </a:r>
          </a:p>
        </p:txBody>
      </p:sp>
      <p:sp>
        <p:nvSpPr>
          <p:cNvPr id="3" name="Content Placeholder 2">
            <a:extLst>
              <a:ext uri="{FF2B5EF4-FFF2-40B4-BE49-F238E27FC236}">
                <a16:creationId xmlns:a16="http://schemas.microsoft.com/office/drawing/2014/main" id="{E94D40EF-3640-03E6-53F8-A2156B6514AD}"/>
              </a:ext>
            </a:extLst>
          </p:cNvPr>
          <p:cNvSpPr>
            <a:spLocks noGrp="1"/>
          </p:cNvSpPr>
          <p:nvPr>
            <p:ph idx="1"/>
          </p:nvPr>
        </p:nvSpPr>
        <p:spPr/>
        <p:txBody>
          <a:bodyPr vert="horz" lIns="91440" tIns="45720" rIns="91440" bIns="45720" rtlCol="0" anchor="t">
            <a:normAutofit/>
          </a:bodyPr>
          <a:lstStyle/>
          <a:p>
            <a:endParaRPr lang="en-US" dirty="0">
              <a:cs typeface="Calibri"/>
            </a:endParaRPr>
          </a:p>
          <a:p>
            <a:pPr>
              <a:buClr>
                <a:srgbClr val="B1005E"/>
              </a:buClr>
            </a:pPr>
            <a:endParaRPr lang="en-US" dirty="0">
              <a:cs typeface="Calibri"/>
            </a:endParaRPr>
          </a:p>
        </p:txBody>
      </p:sp>
      <p:sp>
        <p:nvSpPr>
          <p:cNvPr id="4" name="Rectangle: Rounded Corners 3">
            <a:extLst>
              <a:ext uri="{FF2B5EF4-FFF2-40B4-BE49-F238E27FC236}">
                <a16:creationId xmlns:a16="http://schemas.microsoft.com/office/drawing/2014/main" id="{A944B1E5-33D3-F5B9-286D-C90C34427070}"/>
              </a:ext>
            </a:extLst>
          </p:cNvPr>
          <p:cNvSpPr/>
          <p:nvPr/>
        </p:nvSpPr>
        <p:spPr>
          <a:xfrm>
            <a:off x="498981" y="2106087"/>
            <a:ext cx="4139147" cy="2090904"/>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cs typeface="Calibri"/>
              </a:rPr>
              <a:t>Paraphrasing is where information has been taken from a credible source but put in their own words whilst still keeping the meaning and main point the same (Baghat, and </a:t>
            </a:r>
            <a:r>
              <a:rPr lang="en-US" dirty="0" err="1">
                <a:cs typeface="Calibri"/>
              </a:rPr>
              <a:t>Hovy</a:t>
            </a:r>
            <a:r>
              <a:rPr lang="en-US" dirty="0">
                <a:cs typeface="Calibri"/>
              </a:rPr>
              <a:t>, 2013)</a:t>
            </a:r>
            <a:endParaRPr lang="en-US" dirty="0"/>
          </a:p>
        </p:txBody>
      </p:sp>
      <p:sp>
        <p:nvSpPr>
          <p:cNvPr id="5" name="Cloud 4">
            <a:extLst>
              <a:ext uri="{FF2B5EF4-FFF2-40B4-BE49-F238E27FC236}">
                <a16:creationId xmlns:a16="http://schemas.microsoft.com/office/drawing/2014/main" id="{7AC95F08-3B02-F856-7532-89EA20D8F02C}"/>
              </a:ext>
            </a:extLst>
          </p:cNvPr>
          <p:cNvSpPr/>
          <p:nvPr/>
        </p:nvSpPr>
        <p:spPr>
          <a:xfrm>
            <a:off x="6594007" y="1383357"/>
            <a:ext cx="4334522" cy="3181723"/>
          </a:xfrm>
          <a:prstGeom prst="cloud">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cs typeface="Calibri"/>
              </a:rPr>
              <a:t>By paraphrasing, you are protecting yourself from being at fault of plagiarism. (Indeed Editorial Team, 2024) </a:t>
            </a:r>
            <a:endParaRPr lang="en-US" dirty="0"/>
          </a:p>
        </p:txBody>
      </p:sp>
    </p:spTree>
    <p:extLst>
      <p:ext uri="{BB962C8B-B14F-4D97-AF65-F5344CB8AC3E}">
        <p14:creationId xmlns:p14="http://schemas.microsoft.com/office/powerpoint/2010/main" val="27210965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900" decel="100000" fill="hold"/>
                                        <p:tgtEl>
                                          <p:spTgt spid="4"/>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4"/>
                                        </p:tgtEl>
                                        <p:attrNameLst>
                                          <p:attrName>ppt_y</p:attrName>
                                        </p:attrNameLst>
                                      </p:cBhvr>
                                      <p:tavLst>
                                        <p:tav tm="0">
                                          <p:val>
                                            <p:strVal val="#ppt_y-.03"/>
                                          </p:val>
                                        </p:tav>
                                        <p:tav tm="100000">
                                          <p:val>
                                            <p:strVal val="#ppt_y"/>
                                          </p:val>
                                        </p:tav>
                                      </p:tavLst>
                                    </p:anim>
                                  </p:childTnLst>
                                </p:cTn>
                              </p:par>
                            </p:childTnLst>
                          </p:cTn>
                        </p:par>
                      </p:childTnLst>
                    </p:cTn>
                  </p:par>
                  <p:par>
                    <p:cTn id="11" fill="hold">
                      <p:stCondLst>
                        <p:cond delay="indefinite"/>
                      </p:stCondLst>
                      <p:childTnLst>
                        <p:par>
                          <p:cTn id="12" fill="hold">
                            <p:stCondLst>
                              <p:cond delay="0"/>
                            </p:stCondLst>
                            <p:childTnLst>
                              <p:par>
                                <p:cTn id="13" presetID="4" presetClass="entr" presetSubtype="16"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box(in)">
                                      <p:cBhvr>
                                        <p:cTn id="15"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F242C0-7C99-4C47-C52B-F3F335B35CAC}"/>
              </a:ext>
            </a:extLst>
          </p:cNvPr>
          <p:cNvSpPr>
            <a:spLocks noGrp="1"/>
          </p:cNvSpPr>
          <p:nvPr>
            <p:ph type="title"/>
          </p:nvPr>
        </p:nvSpPr>
        <p:spPr>
          <a:xfrm>
            <a:off x="777240" y="365125"/>
            <a:ext cx="10659110" cy="5553433"/>
          </a:xfrm>
        </p:spPr>
        <p:txBody>
          <a:bodyPr/>
          <a:lstStyle/>
          <a:p>
            <a:r>
              <a:rPr lang="en-US" dirty="0"/>
              <a:t>Thank you!</a:t>
            </a:r>
          </a:p>
        </p:txBody>
      </p:sp>
    </p:spTree>
    <p:extLst>
      <p:ext uri="{BB962C8B-B14F-4D97-AF65-F5344CB8AC3E}">
        <p14:creationId xmlns:p14="http://schemas.microsoft.com/office/powerpoint/2010/main" val="8054981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ConfettiVTI">
  <a:themeElements>
    <a:clrScheme name="Custom 30">
      <a:dk1>
        <a:sysClr val="windowText" lastClr="000000"/>
      </a:dk1>
      <a:lt1>
        <a:sysClr val="window" lastClr="FFFFFF"/>
      </a:lt1>
      <a:dk2>
        <a:srgbClr val="420023"/>
      </a:dk2>
      <a:lt2>
        <a:srgbClr val="FDFBF9"/>
      </a:lt2>
      <a:accent1>
        <a:srgbClr val="97446E"/>
      </a:accent1>
      <a:accent2>
        <a:srgbClr val="A40056"/>
      </a:accent2>
      <a:accent3>
        <a:srgbClr val="24BEEE"/>
      </a:accent3>
      <a:accent4>
        <a:srgbClr val="91274F"/>
      </a:accent4>
      <a:accent5>
        <a:srgbClr val="F39E29"/>
      </a:accent5>
      <a:accent6>
        <a:srgbClr val="E87450"/>
      </a:accent6>
      <a:hlink>
        <a:srgbClr val="F55D5D"/>
      </a:hlink>
      <a:folHlink>
        <a:srgbClr val="EA3A60"/>
      </a:folHlink>
    </a:clrScheme>
    <a:fontScheme name="Custom 10">
      <a:majorFont>
        <a:latin typeface="Gill Sans Nova"/>
        <a:ea typeface=""/>
        <a:cs typeface=""/>
      </a:majorFont>
      <a:minorFont>
        <a:latin typeface="Calibr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onfettiVTI" id="{B5618F7C-B4F0-4D28-83B4-440D0519681F}" vid="{5F84EFDF-E14E-48C6-955C-990A32085A7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7</Slides>
  <Notes>3</Notes>
  <HiddenSlides>0</HiddenSlide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ConfettiVTI</vt:lpstr>
      <vt:lpstr>The importance of Harvard Referencing</vt:lpstr>
      <vt:lpstr>What is referencing ?</vt:lpstr>
      <vt:lpstr>PowerPoint Presentation</vt:lpstr>
      <vt:lpstr>Citations </vt:lpstr>
      <vt:lpstr>The consequences of not referencing correctly</vt:lpstr>
      <vt:lpstr>paraphrasing</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367</cp:revision>
  <dcterms:created xsi:type="dcterms:W3CDTF">2024-10-15T10:42:03Z</dcterms:created>
  <dcterms:modified xsi:type="dcterms:W3CDTF">2024-11-06T15:56:59Z</dcterms:modified>
</cp:coreProperties>
</file>