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72"/>
  </p:notesMasterIdLst>
  <p:sldIdLst>
    <p:sldId id="256" r:id="rId7"/>
    <p:sldId id="265" r:id="rId8"/>
    <p:sldId id="261" r:id="rId9"/>
    <p:sldId id="266" r:id="rId10"/>
    <p:sldId id="267" r:id="rId11"/>
    <p:sldId id="268" r:id="rId12"/>
    <p:sldId id="269" r:id="rId13"/>
    <p:sldId id="276" r:id="rId14"/>
    <p:sldId id="277" r:id="rId15"/>
    <p:sldId id="275" r:id="rId16"/>
    <p:sldId id="273" r:id="rId17"/>
    <p:sldId id="278" r:id="rId18"/>
    <p:sldId id="270" r:id="rId19"/>
    <p:sldId id="271" r:id="rId20"/>
    <p:sldId id="272" r:id="rId21"/>
    <p:sldId id="279" r:id="rId22"/>
    <p:sldId id="280" r:id="rId23"/>
    <p:sldId id="281" r:id="rId24"/>
    <p:sldId id="282" r:id="rId25"/>
    <p:sldId id="283" r:id="rId26"/>
    <p:sldId id="284" r:id="rId27"/>
    <p:sldId id="286" r:id="rId28"/>
    <p:sldId id="287" r:id="rId29"/>
    <p:sldId id="288" r:id="rId30"/>
    <p:sldId id="290" r:id="rId31"/>
    <p:sldId id="289" r:id="rId32"/>
    <p:sldId id="291" r:id="rId33"/>
    <p:sldId id="292" r:id="rId34"/>
    <p:sldId id="293" r:id="rId35"/>
    <p:sldId id="294" r:id="rId36"/>
    <p:sldId id="295" r:id="rId37"/>
    <p:sldId id="297" r:id="rId38"/>
    <p:sldId id="296" r:id="rId39"/>
    <p:sldId id="298" r:id="rId40"/>
    <p:sldId id="300" r:id="rId41"/>
    <p:sldId id="301" r:id="rId42"/>
    <p:sldId id="299" r:id="rId43"/>
    <p:sldId id="302" r:id="rId44"/>
    <p:sldId id="303" r:id="rId45"/>
    <p:sldId id="305" r:id="rId46"/>
    <p:sldId id="306" r:id="rId47"/>
    <p:sldId id="304" r:id="rId48"/>
    <p:sldId id="307" r:id="rId49"/>
    <p:sldId id="308" r:id="rId50"/>
    <p:sldId id="309" r:id="rId51"/>
    <p:sldId id="311" r:id="rId52"/>
    <p:sldId id="314" r:id="rId53"/>
    <p:sldId id="313" r:id="rId54"/>
    <p:sldId id="310" r:id="rId55"/>
    <p:sldId id="312" r:id="rId56"/>
    <p:sldId id="315" r:id="rId57"/>
    <p:sldId id="316" r:id="rId58"/>
    <p:sldId id="317" r:id="rId59"/>
    <p:sldId id="318" r:id="rId60"/>
    <p:sldId id="319" r:id="rId61"/>
    <p:sldId id="321" r:id="rId62"/>
    <p:sldId id="322" r:id="rId63"/>
    <p:sldId id="320" r:id="rId64"/>
    <p:sldId id="323" r:id="rId65"/>
    <p:sldId id="324" r:id="rId66"/>
    <p:sldId id="325" r:id="rId67"/>
    <p:sldId id="326" r:id="rId68"/>
    <p:sldId id="327" r:id="rId69"/>
    <p:sldId id="328" r:id="rId70"/>
    <p:sldId id="329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01E23-23DC-4B2D-8FBD-E31CDDD353F6}" v="200" dt="2025-10-05T17:38:23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34" autoAdjust="0"/>
    <p:restoredTop sz="81506" autoAdjust="0"/>
  </p:normalViewPr>
  <p:slideViewPr>
    <p:cSldViewPr snapToGrid="0" snapToObjects="1">
      <p:cViewPr varScale="1">
        <p:scale>
          <a:sx n="90" d="100"/>
          <a:sy n="90" d="100"/>
        </p:scale>
        <p:origin x="62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slide" Target="slides/slide60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microsoft.com/office/2016/11/relationships/changesInfo" Target="changesInfos/changesInfo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tableStyles" Target="tableStyles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customXml" Target="../customXml/item2.xml"/><Relationship Id="rId29" Type="http://schemas.openxmlformats.org/officeDocument/2006/relationships/slide" Target="slides/slide2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19501E23-23DC-4B2D-8FBD-E31CDDD353F6}"/>
    <pc:docChg chg="undo custSel addSld delSld modSld sldOrd">
      <pc:chgData name="Mark Huntly" userId="2f894ec6-1403-4f17-b28b-5f1f7519461e" providerId="ADAL" clId="{19501E23-23DC-4B2D-8FBD-E31CDDD353F6}" dt="2025-10-05T17:38:52.411" v="6024" actId="1076"/>
      <pc:docMkLst>
        <pc:docMk/>
      </pc:docMkLst>
      <pc:sldChg chg="modSp mod">
        <pc:chgData name="Mark Huntly" userId="2f894ec6-1403-4f17-b28b-5f1f7519461e" providerId="ADAL" clId="{19501E23-23DC-4B2D-8FBD-E31CDDD353F6}" dt="2025-09-28T16:26:56.541" v="26" actId="20577"/>
        <pc:sldMkLst>
          <pc:docMk/>
          <pc:sldMk cId="3053837800" sldId="256"/>
        </pc:sldMkLst>
        <pc:spChg chg="mod">
          <ac:chgData name="Mark Huntly" userId="2f894ec6-1403-4f17-b28b-5f1f7519461e" providerId="ADAL" clId="{19501E23-23DC-4B2D-8FBD-E31CDDD353F6}" dt="2025-09-28T16:26:56.541" v="26" actId="20577"/>
          <ac:spMkLst>
            <pc:docMk/>
            <pc:sldMk cId="3053837800" sldId="256"/>
            <ac:spMk id="4" creationId="{2DEF7983-6D99-D6AE-E909-F8EA31D3BDE8}"/>
          </ac:spMkLst>
        </pc:spChg>
      </pc:sldChg>
      <pc:sldChg chg="addSp delSp modSp mod modNotesTx">
        <pc:chgData name="Mark Huntly" userId="2f894ec6-1403-4f17-b28b-5f1f7519461e" providerId="ADAL" clId="{19501E23-23DC-4B2D-8FBD-E31CDDD353F6}" dt="2025-10-02T16:56:17.762" v="276" actId="1076"/>
        <pc:sldMkLst>
          <pc:docMk/>
          <pc:sldMk cId="645318299" sldId="261"/>
        </pc:sldMkLst>
        <pc:spChg chg="mod">
          <ac:chgData name="Mark Huntly" userId="2f894ec6-1403-4f17-b28b-5f1f7519461e" providerId="ADAL" clId="{19501E23-23DC-4B2D-8FBD-E31CDDD353F6}" dt="2025-09-28T16:27:48.809" v="35" actId="20577"/>
          <ac:spMkLst>
            <pc:docMk/>
            <pc:sldMk cId="645318299" sldId="261"/>
            <ac:spMk id="4" creationId="{2E57847D-E30B-0332-2C8C-EE2110178D0C}"/>
          </ac:spMkLst>
        </pc:spChg>
        <pc:spChg chg="mod">
          <ac:chgData name="Mark Huntly" userId="2f894ec6-1403-4f17-b28b-5f1f7519461e" providerId="ADAL" clId="{19501E23-23DC-4B2D-8FBD-E31CDDD353F6}" dt="2025-10-02T16:55:19.428" v="267" actId="20577"/>
          <ac:spMkLst>
            <pc:docMk/>
            <pc:sldMk cId="645318299" sldId="261"/>
            <ac:spMk id="9" creationId="{731E2CE7-79EC-A462-E9EA-0AE7FB8ECF8D}"/>
          </ac:spMkLst>
        </pc:spChg>
        <pc:spChg chg="add mod">
          <ac:chgData name="Mark Huntly" userId="2f894ec6-1403-4f17-b28b-5f1f7519461e" providerId="ADAL" clId="{19501E23-23DC-4B2D-8FBD-E31CDDD353F6}" dt="2025-10-02T16:55:40.136" v="269" actId="1076"/>
          <ac:spMkLst>
            <pc:docMk/>
            <pc:sldMk cId="645318299" sldId="261"/>
            <ac:spMk id="14" creationId="{7C2F06EF-6DDC-778B-4581-B8B00AAA9E77}"/>
          </ac:spMkLst>
        </pc:spChg>
        <pc:picChg chg="add mod">
          <ac:chgData name="Mark Huntly" userId="2f894ec6-1403-4f17-b28b-5f1f7519461e" providerId="ADAL" clId="{19501E23-23DC-4B2D-8FBD-E31CDDD353F6}" dt="2025-10-02T16:53:47.842" v="234" actId="14100"/>
          <ac:picMkLst>
            <pc:docMk/>
            <pc:sldMk cId="645318299" sldId="261"/>
            <ac:picMk id="11" creationId="{39FEA8FE-3EA7-1EBE-A0A1-5ADEA0643CFA}"/>
          </ac:picMkLst>
        </pc:picChg>
        <pc:picChg chg="add mod">
          <ac:chgData name="Mark Huntly" userId="2f894ec6-1403-4f17-b28b-5f1f7519461e" providerId="ADAL" clId="{19501E23-23DC-4B2D-8FBD-E31CDDD353F6}" dt="2025-10-02T16:56:17.762" v="276" actId="1076"/>
          <ac:picMkLst>
            <pc:docMk/>
            <pc:sldMk cId="645318299" sldId="261"/>
            <ac:picMk id="15" creationId="{26A97E10-5DA6-31DB-0963-BAC43A9B58F8}"/>
          </ac:picMkLst>
        </pc:picChg>
        <pc:cxnChg chg="add mod">
          <ac:chgData name="Mark Huntly" userId="2f894ec6-1403-4f17-b28b-5f1f7519461e" providerId="ADAL" clId="{19501E23-23DC-4B2D-8FBD-E31CDDD353F6}" dt="2025-10-02T16:56:08.120" v="274" actId="14100"/>
          <ac:cxnSpMkLst>
            <pc:docMk/>
            <pc:sldMk cId="645318299" sldId="261"/>
            <ac:cxnSpMk id="16" creationId="{81493951-EDE0-8D79-9EBC-DE47BF6EC111}"/>
          </ac:cxnSpMkLst>
        </pc:cxnChg>
      </pc:sldChg>
      <pc:sldChg chg="addSp delSp modSp add mod modNotesTx">
        <pc:chgData name="Mark Huntly" userId="2f894ec6-1403-4f17-b28b-5f1f7519461e" providerId="ADAL" clId="{19501E23-23DC-4B2D-8FBD-E31CDDD353F6}" dt="2025-10-04T08:13:04.497" v="408" actId="20577"/>
        <pc:sldMkLst>
          <pc:docMk/>
          <pc:sldMk cId="42922897" sldId="266"/>
        </pc:sldMkLst>
        <pc:spChg chg="mod">
          <ac:chgData name="Mark Huntly" userId="2f894ec6-1403-4f17-b28b-5f1f7519461e" providerId="ADAL" clId="{19501E23-23DC-4B2D-8FBD-E31CDDD353F6}" dt="2025-10-04T08:12:01.926" v="379" actId="20577"/>
          <ac:spMkLst>
            <pc:docMk/>
            <pc:sldMk cId="42922897" sldId="266"/>
            <ac:spMk id="4" creationId="{19672979-E19B-E98E-C8F1-F12A157E88FC}"/>
          </ac:spMkLst>
        </pc:spChg>
        <pc:spChg chg="mod">
          <ac:chgData name="Mark Huntly" userId="2f894ec6-1403-4f17-b28b-5f1f7519461e" providerId="ADAL" clId="{19501E23-23DC-4B2D-8FBD-E31CDDD353F6}" dt="2025-10-04T08:13:04.497" v="408" actId="20577"/>
          <ac:spMkLst>
            <pc:docMk/>
            <pc:sldMk cId="42922897" sldId="266"/>
            <ac:spMk id="9" creationId="{D14F15F2-88EC-AF85-0A8F-40653CBC398D}"/>
          </ac:spMkLst>
        </pc:spChg>
        <pc:spChg chg="add mod">
          <ac:chgData name="Mark Huntly" userId="2f894ec6-1403-4f17-b28b-5f1f7519461e" providerId="ADAL" clId="{19501E23-23DC-4B2D-8FBD-E31CDDD353F6}" dt="2025-10-02T17:01:25.001" v="366" actId="1076"/>
          <ac:spMkLst>
            <pc:docMk/>
            <pc:sldMk cId="42922897" sldId="266"/>
            <ac:spMk id="10" creationId="{85648622-6704-F0C3-461D-D2EE151772CF}"/>
          </ac:spMkLst>
        </pc:spChg>
        <pc:spChg chg="add">
          <ac:chgData name="Mark Huntly" userId="2f894ec6-1403-4f17-b28b-5f1f7519461e" providerId="ADAL" clId="{19501E23-23DC-4B2D-8FBD-E31CDDD353F6}" dt="2025-10-02T17:01:39.344" v="367" actId="11529"/>
          <ac:spMkLst>
            <pc:docMk/>
            <pc:sldMk cId="42922897" sldId="266"/>
            <ac:spMk id="11" creationId="{1DBA70D8-EB29-A469-6F00-9DE377603B1A}"/>
          </ac:spMkLst>
        </pc:spChg>
        <pc:picChg chg="add mod">
          <ac:chgData name="Mark Huntly" userId="2f894ec6-1403-4f17-b28b-5f1f7519461e" providerId="ADAL" clId="{19501E23-23DC-4B2D-8FBD-E31CDDD353F6}" dt="2025-10-02T17:01:04.790" v="362" actId="1076"/>
          <ac:picMkLst>
            <pc:docMk/>
            <pc:sldMk cId="42922897" sldId="266"/>
            <ac:picMk id="5" creationId="{AD071CD2-3108-F70E-B921-2FC6AA201EF9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08:22:18.941" v="736" actId="1076"/>
        <pc:sldMkLst>
          <pc:docMk/>
          <pc:sldMk cId="151900980" sldId="267"/>
        </pc:sldMkLst>
        <pc:spChg chg="add mod">
          <ac:chgData name="Mark Huntly" userId="2f894ec6-1403-4f17-b28b-5f1f7519461e" providerId="ADAL" clId="{19501E23-23DC-4B2D-8FBD-E31CDDD353F6}" dt="2025-10-04T08:22:18.941" v="736" actId="1076"/>
          <ac:spMkLst>
            <pc:docMk/>
            <pc:sldMk cId="151900980" sldId="267"/>
            <ac:spMk id="3" creationId="{DFA58CD2-7E48-EC71-D4B5-551E9A4B0A6B}"/>
          </ac:spMkLst>
        </pc:spChg>
        <pc:spChg chg="mod">
          <ac:chgData name="Mark Huntly" userId="2f894ec6-1403-4f17-b28b-5f1f7519461e" providerId="ADAL" clId="{19501E23-23DC-4B2D-8FBD-E31CDDD353F6}" dt="2025-10-04T08:13:16.068" v="411" actId="20577"/>
          <ac:spMkLst>
            <pc:docMk/>
            <pc:sldMk cId="151900980" sldId="267"/>
            <ac:spMk id="4" creationId="{B65A8B24-4742-0C22-268D-534D16333F86}"/>
          </ac:spMkLst>
        </pc:spChg>
        <pc:spChg chg="mod">
          <ac:chgData name="Mark Huntly" userId="2f894ec6-1403-4f17-b28b-5f1f7519461e" providerId="ADAL" clId="{19501E23-23DC-4B2D-8FBD-E31CDDD353F6}" dt="2025-10-04T08:15:59.398" v="711" actId="20577"/>
          <ac:spMkLst>
            <pc:docMk/>
            <pc:sldMk cId="151900980" sldId="267"/>
            <ac:spMk id="9" creationId="{6813016F-52DB-00AE-E327-3B47C5EA31E3}"/>
          </ac:spMkLst>
        </pc:spChg>
        <pc:spChg chg="del">
          <ac:chgData name="Mark Huntly" userId="2f894ec6-1403-4f17-b28b-5f1f7519461e" providerId="ADAL" clId="{19501E23-23DC-4B2D-8FBD-E31CDDD353F6}" dt="2025-10-04T08:12:29.127" v="383" actId="478"/>
          <ac:spMkLst>
            <pc:docMk/>
            <pc:sldMk cId="151900980" sldId="267"/>
            <ac:spMk id="10" creationId="{B3A87A38-AA54-652D-8A7A-EBEA4EB360FC}"/>
          </ac:spMkLst>
        </pc:spChg>
        <pc:spChg chg="del">
          <ac:chgData name="Mark Huntly" userId="2f894ec6-1403-4f17-b28b-5f1f7519461e" providerId="ADAL" clId="{19501E23-23DC-4B2D-8FBD-E31CDDD353F6}" dt="2025-10-04T08:12:24.984" v="381" actId="478"/>
          <ac:spMkLst>
            <pc:docMk/>
            <pc:sldMk cId="151900980" sldId="267"/>
            <ac:spMk id="11" creationId="{0D78450F-2948-0886-ABF2-3F15C52EA428}"/>
          </ac:spMkLst>
        </pc:spChg>
        <pc:picChg chg="del">
          <ac:chgData name="Mark Huntly" userId="2f894ec6-1403-4f17-b28b-5f1f7519461e" providerId="ADAL" clId="{19501E23-23DC-4B2D-8FBD-E31CDDD353F6}" dt="2025-10-04T08:12:26.209" v="382" actId="478"/>
          <ac:picMkLst>
            <pc:docMk/>
            <pc:sldMk cId="151900980" sldId="267"/>
            <ac:picMk id="5" creationId="{811E85CD-185D-D337-A8EC-24A3E70F1800}"/>
          </ac:picMkLst>
        </pc:picChg>
        <pc:picChg chg="add mod">
          <ac:chgData name="Mark Huntly" userId="2f894ec6-1403-4f17-b28b-5f1f7519461e" providerId="ADAL" clId="{19501E23-23DC-4B2D-8FBD-E31CDDD353F6}" dt="2025-10-04T08:20:11.078" v="720" actId="1076"/>
          <ac:picMkLst>
            <pc:docMk/>
            <pc:sldMk cId="151900980" sldId="267"/>
            <ac:picMk id="7" creationId="{F3335EC3-8092-F4B8-6FC4-82CB3B6080AE}"/>
          </ac:picMkLst>
        </pc:picChg>
        <pc:picChg chg="add mod">
          <ac:chgData name="Mark Huntly" userId="2f894ec6-1403-4f17-b28b-5f1f7519461e" providerId="ADAL" clId="{19501E23-23DC-4B2D-8FBD-E31CDDD353F6}" dt="2025-10-04T08:20:34.046" v="725" actId="14100"/>
          <ac:picMkLst>
            <pc:docMk/>
            <pc:sldMk cId="151900980" sldId="267"/>
            <ac:picMk id="12" creationId="{B0AC1616-A626-9E7D-FB49-7F5F3479C81D}"/>
          </ac:picMkLst>
        </pc:picChg>
        <pc:cxnChg chg="add mod">
          <ac:chgData name="Mark Huntly" userId="2f894ec6-1403-4f17-b28b-5f1f7519461e" providerId="ADAL" clId="{19501E23-23DC-4B2D-8FBD-E31CDDD353F6}" dt="2025-10-04T08:21:02.446" v="730" actId="14100"/>
          <ac:cxnSpMkLst>
            <pc:docMk/>
            <pc:sldMk cId="151900980" sldId="267"/>
            <ac:cxnSpMk id="14" creationId="{41EB7154-0DD6-383C-79A0-7453DED36ACA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4T09:01:32.485" v="862" actId="14100"/>
        <pc:sldMkLst>
          <pc:docMk/>
          <pc:sldMk cId="2494811031" sldId="268"/>
        </pc:sldMkLst>
        <pc:spChg chg="del">
          <ac:chgData name="Mark Huntly" userId="2f894ec6-1403-4f17-b28b-5f1f7519461e" providerId="ADAL" clId="{19501E23-23DC-4B2D-8FBD-E31CDDD353F6}" dt="2025-10-04T08:23:21.668" v="740" actId="478"/>
          <ac:spMkLst>
            <pc:docMk/>
            <pc:sldMk cId="2494811031" sldId="268"/>
            <ac:spMk id="3" creationId="{E6E5750F-D5D0-85B2-2C4A-9798DC40945A}"/>
          </ac:spMkLst>
        </pc:spChg>
        <pc:spChg chg="mod">
          <ac:chgData name="Mark Huntly" userId="2f894ec6-1403-4f17-b28b-5f1f7519461e" providerId="ADAL" clId="{19501E23-23DC-4B2D-8FBD-E31CDDD353F6}" dt="2025-10-04T08:23:30.590" v="758" actId="20577"/>
          <ac:spMkLst>
            <pc:docMk/>
            <pc:sldMk cId="2494811031" sldId="268"/>
            <ac:spMk id="4" creationId="{86CBFA39-ED02-4804-79F2-3C9968D8B08C}"/>
          </ac:spMkLst>
        </pc:spChg>
        <pc:spChg chg="mod">
          <ac:chgData name="Mark Huntly" userId="2f894ec6-1403-4f17-b28b-5f1f7519461e" providerId="ADAL" clId="{19501E23-23DC-4B2D-8FBD-E31CDDD353F6}" dt="2025-10-04T08:27:55.078" v="811" actId="20577"/>
          <ac:spMkLst>
            <pc:docMk/>
            <pc:sldMk cId="2494811031" sldId="268"/>
            <ac:spMk id="9" creationId="{45EAC25F-3FA3-4FF6-4CC7-EAECB2DCBF1F}"/>
          </ac:spMkLst>
        </pc:spChg>
        <pc:spChg chg="add mod">
          <ac:chgData name="Mark Huntly" userId="2f894ec6-1403-4f17-b28b-5f1f7519461e" providerId="ADAL" clId="{19501E23-23DC-4B2D-8FBD-E31CDDD353F6}" dt="2025-10-04T08:58:03.451" v="849" actId="1076"/>
          <ac:spMkLst>
            <pc:docMk/>
            <pc:sldMk cId="2494811031" sldId="268"/>
            <ac:spMk id="25" creationId="{0C710956-4F47-3FF0-41F9-C7D2A81AA6BD}"/>
          </ac:spMkLst>
        </pc:spChg>
        <pc:picChg chg="add del mod">
          <ac:chgData name="Mark Huntly" userId="2f894ec6-1403-4f17-b28b-5f1f7519461e" providerId="ADAL" clId="{19501E23-23DC-4B2D-8FBD-E31CDDD353F6}" dt="2025-10-04T08:51:02.818" v="818" actId="478"/>
          <ac:picMkLst>
            <pc:docMk/>
            <pc:sldMk cId="2494811031" sldId="268"/>
            <ac:picMk id="5" creationId="{25F3D62E-77FD-77DA-2250-69E66095D220}"/>
          </ac:picMkLst>
        </pc:picChg>
        <pc:picChg chg="del">
          <ac:chgData name="Mark Huntly" userId="2f894ec6-1403-4f17-b28b-5f1f7519461e" providerId="ADAL" clId="{19501E23-23DC-4B2D-8FBD-E31CDDD353F6}" dt="2025-10-04T08:23:15.616" v="738" actId="478"/>
          <ac:picMkLst>
            <pc:docMk/>
            <pc:sldMk cId="2494811031" sldId="268"/>
            <ac:picMk id="7" creationId="{6A5CAE02-F714-82E8-4633-8AB3138EB64F}"/>
          </ac:picMkLst>
        </pc:picChg>
        <pc:picChg chg="add mod">
          <ac:chgData name="Mark Huntly" userId="2f894ec6-1403-4f17-b28b-5f1f7519461e" providerId="ADAL" clId="{19501E23-23DC-4B2D-8FBD-E31CDDD353F6}" dt="2025-10-04T09:01:19.784" v="859" actId="1076"/>
          <ac:picMkLst>
            <pc:docMk/>
            <pc:sldMk cId="2494811031" sldId="268"/>
            <ac:picMk id="8" creationId="{6BFF3C48-2E8A-9C16-1BA5-C0480F5DB2A1}"/>
          </ac:picMkLst>
        </pc:picChg>
        <pc:picChg chg="add del mod">
          <ac:chgData name="Mark Huntly" userId="2f894ec6-1403-4f17-b28b-5f1f7519461e" providerId="ADAL" clId="{19501E23-23DC-4B2D-8FBD-E31CDDD353F6}" dt="2025-10-04T08:54:58.308" v="824" actId="478"/>
          <ac:picMkLst>
            <pc:docMk/>
            <pc:sldMk cId="2494811031" sldId="268"/>
            <ac:picMk id="11" creationId="{EFD71C3A-B7AC-4750-6C49-EC9CF441BE87}"/>
          </ac:picMkLst>
        </pc:picChg>
        <pc:picChg chg="del">
          <ac:chgData name="Mark Huntly" userId="2f894ec6-1403-4f17-b28b-5f1f7519461e" providerId="ADAL" clId="{19501E23-23DC-4B2D-8FBD-E31CDDD353F6}" dt="2025-10-04T08:23:22.536" v="741" actId="478"/>
          <ac:picMkLst>
            <pc:docMk/>
            <pc:sldMk cId="2494811031" sldId="268"/>
            <ac:picMk id="12" creationId="{C5C26704-8A0E-95DF-A896-F47A88FB88D7}"/>
          </ac:picMkLst>
        </pc:picChg>
        <pc:picChg chg="add mod">
          <ac:chgData name="Mark Huntly" userId="2f894ec6-1403-4f17-b28b-5f1f7519461e" providerId="ADAL" clId="{19501E23-23DC-4B2D-8FBD-E31CDDD353F6}" dt="2025-10-04T09:01:12.652" v="857" actId="1076"/>
          <ac:picMkLst>
            <pc:docMk/>
            <pc:sldMk cId="2494811031" sldId="268"/>
            <ac:picMk id="15" creationId="{51CA9332-BB89-EFF5-3843-54D6220B193F}"/>
          </ac:picMkLst>
        </pc:picChg>
        <pc:picChg chg="add mod">
          <ac:chgData name="Mark Huntly" userId="2f894ec6-1403-4f17-b28b-5f1f7519461e" providerId="ADAL" clId="{19501E23-23DC-4B2D-8FBD-E31CDDD353F6}" dt="2025-10-04T08:55:48.089" v="833" actId="1076"/>
          <ac:picMkLst>
            <pc:docMk/>
            <pc:sldMk cId="2494811031" sldId="268"/>
            <ac:picMk id="17" creationId="{47DAD769-2D73-B322-9AA1-19B5CE0504C0}"/>
          </ac:picMkLst>
        </pc:picChg>
        <pc:picChg chg="add mod">
          <ac:chgData name="Mark Huntly" userId="2f894ec6-1403-4f17-b28b-5f1f7519461e" providerId="ADAL" clId="{19501E23-23DC-4B2D-8FBD-E31CDDD353F6}" dt="2025-10-04T08:57:32.264" v="846" actId="1076"/>
          <ac:picMkLst>
            <pc:docMk/>
            <pc:sldMk cId="2494811031" sldId="268"/>
            <ac:picMk id="21" creationId="{A8CB1CF9-3CA3-8D3B-1B51-24CDE3E23B32}"/>
          </ac:picMkLst>
        </pc:picChg>
        <pc:picChg chg="add mod">
          <ac:chgData name="Mark Huntly" userId="2f894ec6-1403-4f17-b28b-5f1f7519461e" providerId="ADAL" clId="{19501E23-23DC-4B2D-8FBD-E31CDDD353F6}" dt="2025-10-04T09:01:16.308" v="858" actId="1076"/>
          <ac:picMkLst>
            <pc:docMk/>
            <pc:sldMk cId="2494811031" sldId="268"/>
            <ac:picMk id="26" creationId="{19B85636-00F8-584C-3FA9-33B50AA8E97A}"/>
          </ac:picMkLst>
        </pc:picChg>
        <pc:cxnChg chg="del">
          <ac:chgData name="Mark Huntly" userId="2f894ec6-1403-4f17-b28b-5f1f7519461e" providerId="ADAL" clId="{19501E23-23DC-4B2D-8FBD-E31CDDD353F6}" dt="2025-10-04T08:23:17.271" v="739" actId="478"/>
          <ac:cxnSpMkLst>
            <pc:docMk/>
            <pc:sldMk cId="2494811031" sldId="268"/>
            <ac:cxnSpMk id="14" creationId="{31FECCF6-0A84-7942-FC06-6C3A8C62F39F}"/>
          </ac:cxnSpMkLst>
        </pc:cxnChg>
        <pc:cxnChg chg="add mod">
          <ac:chgData name="Mark Huntly" userId="2f894ec6-1403-4f17-b28b-5f1f7519461e" providerId="ADAL" clId="{19501E23-23DC-4B2D-8FBD-E31CDDD353F6}" dt="2025-10-04T09:01:32.485" v="862" actId="14100"/>
          <ac:cxnSpMkLst>
            <pc:docMk/>
            <pc:sldMk cId="2494811031" sldId="268"/>
            <ac:cxnSpMk id="19" creationId="{4C83653B-5ED4-81CF-64A9-69AADFAE921A}"/>
          </ac:cxnSpMkLst>
        </pc:cxnChg>
        <pc:cxnChg chg="add mod">
          <ac:chgData name="Mark Huntly" userId="2f894ec6-1403-4f17-b28b-5f1f7519461e" providerId="ADAL" clId="{19501E23-23DC-4B2D-8FBD-E31CDDD353F6}" dt="2025-10-04T09:01:26.940" v="861" actId="14100"/>
          <ac:cxnSpMkLst>
            <pc:docMk/>
            <pc:sldMk cId="2494811031" sldId="268"/>
            <ac:cxnSpMk id="22" creationId="{FEAA28B9-FE4B-C1BF-41C4-3A606C0FC620}"/>
          </ac:cxnSpMkLst>
        </pc:cxnChg>
        <pc:cxnChg chg="add del mod">
          <ac:chgData name="Mark Huntly" userId="2f894ec6-1403-4f17-b28b-5f1f7519461e" providerId="ADAL" clId="{19501E23-23DC-4B2D-8FBD-E31CDDD353F6}" dt="2025-10-04T08:58:40.323" v="856" actId="478"/>
          <ac:cxnSpMkLst>
            <pc:docMk/>
            <pc:sldMk cId="2494811031" sldId="268"/>
            <ac:cxnSpMk id="27" creationId="{E821B8AF-CCA1-6E64-C6CD-24D4557BAD6E}"/>
          </ac:cxnSpMkLst>
        </pc:cxnChg>
        <pc:cxnChg chg="add mod">
          <ac:chgData name="Mark Huntly" userId="2f894ec6-1403-4f17-b28b-5f1f7519461e" providerId="ADAL" clId="{19501E23-23DC-4B2D-8FBD-E31CDDD353F6}" dt="2025-10-04T09:01:23.498" v="860" actId="1076"/>
          <ac:cxnSpMkLst>
            <pc:docMk/>
            <pc:sldMk cId="2494811031" sldId="268"/>
            <ac:cxnSpMk id="28" creationId="{DD2D35E6-F68C-7D8D-BAB7-AEDBB40EE49B}"/>
          </ac:cxnSpMkLst>
        </pc:cxnChg>
      </pc:sldChg>
      <pc:sldChg chg="addSp delSp modSp add mod modNotesTx">
        <pc:chgData name="Mark Huntly" userId="2f894ec6-1403-4f17-b28b-5f1f7519461e" providerId="ADAL" clId="{19501E23-23DC-4B2D-8FBD-E31CDDD353F6}" dt="2025-10-04T09:31:48.556" v="1135" actId="14100"/>
        <pc:sldMkLst>
          <pc:docMk/>
          <pc:sldMk cId="802341490" sldId="269"/>
        </pc:sldMkLst>
        <pc:spChg chg="mod">
          <ac:chgData name="Mark Huntly" userId="2f894ec6-1403-4f17-b28b-5f1f7519461e" providerId="ADAL" clId="{19501E23-23DC-4B2D-8FBD-E31CDDD353F6}" dt="2025-10-04T09:02:14.236" v="879" actId="20577"/>
          <ac:spMkLst>
            <pc:docMk/>
            <pc:sldMk cId="802341490" sldId="269"/>
            <ac:spMk id="4" creationId="{2981C6B7-B5CE-4E51-79EE-8A82C3FBB05B}"/>
          </ac:spMkLst>
        </pc:spChg>
        <pc:spChg chg="add mod">
          <ac:chgData name="Mark Huntly" userId="2f894ec6-1403-4f17-b28b-5f1f7519461e" providerId="ADAL" clId="{19501E23-23DC-4B2D-8FBD-E31CDDD353F6}" dt="2025-10-04T09:12:00.370" v="924" actId="14100"/>
          <ac:spMkLst>
            <pc:docMk/>
            <pc:sldMk cId="802341490" sldId="269"/>
            <ac:spMk id="7" creationId="{216AF6F4-2302-3AE8-5E90-9792232CDDE6}"/>
          </ac:spMkLst>
        </pc:spChg>
        <pc:spChg chg="mod">
          <ac:chgData name="Mark Huntly" userId="2f894ec6-1403-4f17-b28b-5f1f7519461e" providerId="ADAL" clId="{19501E23-23DC-4B2D-8FBD-E31CDDD353F6}" dt="2025-10-04T09:19:16.053" v="1079" actId="113"/>
          <ac:spMkLst>
            <pc:docMk/>
            <pc:sldMk cId="802341490" sldId="269"/>
            <ac:spMk id="9" creationId="{F2328C40-7DA9-146E-0ED0-FBE6ADD71ED9}"/>
          </ac:spMkLst>
        </pc:spChg>
        <pc:spChg chg="add mod">
          <ac:chgData name="Mark Huntly" userId="2f894ec6-1403-4f17-b28b-5f1f7519461e" providerId="ADAL" clId="{19501E23-23DC-4B2D-8FBD-E31CDDD353F6}" dt="2025-10-04T09:16:13.510" v="991" actId="1076"/>
          <ac:spMkLst>
            <pc:docMk/>
            <pc:sldMk cId="802341490" sldId="269"/>
            <ac:spMk id="12" creationId="{8439F199-7EAC-76C1-38C8-1B598EC2B2C4}"/>
          </ac:spMkLst>
        </pc:spChg>
        <pc:spChg chg="add mod">
          <ac:chgData name="Mark Huntly" userId="2f894ec6-1403-4f17-b28b-5f1f7519461e" providerId="ADAL" clId="{19501E23-23DC-4B2D-8FBD-E31CDDD353F6}" dt="2025-10-04T09:16:36.073" v="998" actId="14100"/>
          <ac:spMkLst>
            <pc:docMk/>
            <pc:sldMk cId="802341490" sldId="269"/>
            <ac:spMk id="13" creationId="{313C0E04-CDC1-7C77-406B-538D6A733206}"/>
          </ac:spMkLst>
        </pc:spChg>
        <pc:spChg chg="add mod">
          <ac:chgData name="Mark Huntly" userId="2f894ec6-1403-4f17-b28b-5f1f7519461e" providerId="ADAL" clId="{19501E23-23DC-4B2D-8FBD-E31CDDD353F6}" dt="2025-10-04T09:31:48.556" v="1135" actId="14100"/>
          <ac:spMkLst>
            <pc:docMk/>
            <pc:sldMk cId="802341490" sldId="269"/>
            <ac:spMk id="18" creationId="{3EDF95E4-F6CE-5389-4902-ED86771E0A6D}"/>
          </ac:spMkLst>
        </pc:spChg>
        <pc:picChg chg="add mod">
          <ac:chgData name="Mark Huntly" userId="2f894ec6-1403-4f17-b28b-5f1f7519461e" providerId="ADAL" clId="{19501E23-23DC-4B2D-8FBD-E31CDDD353F6}" dt="2025-10-04T09:11:29.096" v="919" actId="14100"/>
          <ac:picMkLst>
            <pc:docMk/>
            <pc:sldMk cId="802341490" sldId="269"/>
            <ac:picMk id="3" creationId="{8754D3CA-1D64-9BC1-CEA5-5858A9838DD7}"/>
          </ac:picMkLst>
        </pc:picChg>
        <pc:picChg chg="add mod">
          <ac:chgData name="Mark Huntly" userId="2f894ec6-1403-4f17-b28b-5f1f7519461e" providerId="ADAL" clId="{19501E23-23DC-4B2D-8FBD-E31CDDD353F6}" dt="2025-10-04T09:11:21.627" v="918" actId="14100"/>
          <ac:picMkLst>
            <pc:docMk/>
            <pc:sldMk cId="802341490" sldId="269"/>
            <ac:picMk id="6" creationId="{41595175-0683-32EE-DA73-65E8BFBC2F46}"/>
          </ac:picMkLst>
        </pc:picChg>
        <pc:picChg chg="del">
          <ac:chgData name="Mark Huntly" userId="2f894ec6-1403-4f17-b28b-5f1f7519461e" providerId="ADAL" clId="{19501E23-23DC-4B2D-8FBD-E31CDDD353F6}" dt="2025-10-04T09:02:02.215" v="869" actId="478"/>
          <ac:picMkLst>
            <pc:docMk/>
            <pc:sldMk cId="802341490" sldId="269"/>
            <ac:picMk id="8" creationId="{46E6B69E-E72D-4BD3-A2EC-5392F8C5A640}"/>
          </ac:picMkLst>
        </pc:picChg>
        <pc:picChg chg="add mod">
          <ac:chgData name="Mark Huntly" userId="2f894ec6-1403-4f17-b28b-5f1f7519461e" providerId="ADAL" clId="{19501E23-23DC-4B2D-8FBD-E31CDDD353F6}" dt="2025-10-04T09:15:11.508" v="989" actId="14100"/>
          <ac:picMkLst>
            <pc:docMk/>
            <pc:sldMk cId="802341490" sldId="269"/>
            <ac:picMk id="11" creationId="{19ACCC14-960B-85EE-77E1-FF3FE3D5376A}"/>
          </ac:picMkLst>
        </pc:picChg>
        <pc:picChg chg="del">
          <ac:chgData name="Mark Huntly" userId="2f894ec6-1403-4f17-b28b-5f1f7519461e" providerId="ADAL" clId="{19501E23-23DC-4B2D-8FBD-E31CDDD353F6}" dt="2025-10-04T09:01:55.200" v="864" actId="478"/>
          <ac:picMkLst>
            <pc:docMk/>
            <pc:sldMk cId="802341490" sldId="269"/>
            <ac:picMk id="15" creationId="{B6A03B66-B60A-B0D6-326F-F4FAE008C784}"/>
          </ac:picMkLst>
        </pc:picChg>
        <pc:picChg chg="add mod">
          <ac:chgData name="Mark Huntly" userId="2f894ec6-1403-4f17-b28b-5f1f7519461e" providerId="ADAL" clId="{19501E23-23DC-4B2D-8FBD-E31CDDD353F6}" dt="2025-10-04T09:18:44.829" v="1050" actId="1076"/>
          <ac:picMkLst>
            <pc:docMk/>
            <pc:sldMk cId="802341490" sldId="269"/>
            <ac:picMk id="16" creationId="{5BE96F61-BF4B-F47D-5A53-3E3D1844D3BA}"/>
          </ac:picMkLst>
        </pc:picChg>
        <pc:picChg chg="del">
          <ac:chgData name="Mark Huntly" userId="2f894ec6-1403-4f17-b28b-5f1f7519461e" providerId="ADAL" clId="{19501E23-23DC-4B2D-8FBD-E31CDDD353F6}" dt="2025-10-04T09:02:00.262" v="868" actId="478"/>
          <ac:picMkLst>
            <pc:docMk/>
            <pc:sldMk cId="802341490" sldId="269"/>
            <ac:picMk id="17" creationId="{DB828441-1B4E-185A-84C6-70F180955216}"/>
          </ac:picMkLst>
        </pc:picChg>
        <pc:picChg chg="del">
          <ac:chgData name="Mark Huntly" userId="2f894ec6-1403-4f17-b28b-5f1f7519461e" providerId="ADAL" clId="{19501E23-23DC-4B2D-8FBD-E31CDDD353F6}" dt="2025-10-04T09:01:58.666" v="867" actId="478"/>
          <ac:picMkLst>
            <pc:docMk/>
            <pc:sldMk cId="802341490" sldId="269"/>
            <ac:picMk id="21" creationId="{6F8DC338-930B-8645-05FA-68D7266CE31F}"/>
          </ac:picMkLst>
        </pc:picChg>
        <pc:picChg chg="del">
          <ac:chgData name="Mark Huntly" userId="2f894ec6-1403-4f17-b28b-5f1f7519461e" providerId="ADAL" clId="{19501E23-23DC-4B2D-8FBD-E31CDDD353F6}" dt="2025-10-04T09:02:04.102" v="871" actId="478"/>
          <ac:picMkLst>
            <pc:docMk/>
            <pc:sldMk cId="802341490" sldId="269"/>
            <ac:picMk id="26" creationId="{3F424D25-3157-8768-3C91-47CF2FD23375}"/>
          </ac:picMkLst>
        </pc:picChg>
        <pc:cxnChg chg="del">
          <ac:chgData name="Mark Huntly" userId="2f894ec6-1403-4f17-b28b-5f1f7519461e" providerId="ADAL" clId="{19501E23-23DC-4B2D-8FBD-E31CDDD353F6}" dt="2025-10-04T09:01:57" v="866" actId="478"/>
          <ac:cxnSpMkLst>
            <pc:docMk/>
            <pc:sldMk cId="802341490" sldId="269"/>
            <ac:cxnSpMk id="19" creationId="{4B4064FC-8876-CAEF-796D-366F2E648321}"/>
          </ac:cxnSpMkLst>
        </pc:cxnChg>
        <pc:cxnChg chg="del">
          <ac:chgData name="Mark Huntly" userId="2f894ec6-1403-4f17-b28b-5f1f7519461e" providerId="ADAL" clId="{19501E23-23DC-4B2D-8FBD-E31CDDD353F6}" dt="2025-10-04T09:01:56.044" v="865" actId="478"/>
          <ac:cxnSpMkLst>
            <pc:docMk/>
            <pc:sldMk cId="802341490" sldId="269"/>
            <ac:cxnSpMk id="22" creationId="{F31DEBA7-1BF7-1F14-D229-41E6286024D3}"/>
          </ac:cxnSpMkLst>
        </pc:cxnChg>
        <pc:cxnChg chg="del">
          <ac:chgData name="Mark Huntly" userId="2f894ec6-1403-4f17-b28b-5f1f7519461e" providerId="ADAL" clId="{19501E23-23DC-4B2D-8FBD-E31CDDD353F6}" dt="2025-10-04T09:02:03.063" v="870" actId="478"/>
          <ac:cxnSpMkLst>
            <pc:docMk/>
            <pc:sldMk cId="802341490" sldId="269"/>
            <ac:cxnSpMk id="28" creationId="{BFFDBEF0-7EB1-EE7B-A7DA-7A204B2C710A}"/>
          </ac:cxnSpMkLst>
        </pc:cxnChg>
      </pc:sldChg>
      <pc:sldChg chg="addSp delSp modSp add mod modNotesTx">
        <pc:chgData name="Mark Huntly" userId="2f894ec6-1403-4f17-b28b-5f1f7519461e" providerId="ADAL" clId="{19501E23-23DC-4B2D-8FBD-E31CDDD353F6}" dt="2025-10-04T11:32:18.889" v="1782" actId="20577"/>
        <pc:sldMkLst>
          <pc:docMk/>
          <pc:sldMk cId="135373623" sldId="270"/>
        </pc:sldMkLst>
        <pc:spChg chg="mod">
          <ac:chgData name="Mark Huntly" userId="2f894ec6-1403-4f17-b28b-5f1f7519461e" providerId="ADAL" clId="{19501E23-23DC-4B2D-8FBD-E31CDDD353F6}" dt="2025-10-04T10:46:50.085" v="1264" actId="20577"/>
          <ac:spMkLst>
            <pc:docMk/>
            <pc:sldMk cId="135373623" sldId="270"/>
            <ac:spMk id="4" creationId="{10904B2E-CBCF-D809-664D-B958D2F1EFA1}"/>
          </ac:spMkLst>
        </pc:spChg>
        <pc:spChg chg="del">
          <ac:chgData name="Mark Huntly" userId="2f894ec6-1403-4f17-b28b-5f1f7519461e" providerId="ADAL" clId="{19501E23-23DC-4B2D-8FBD-E31CDDD353F6}" dt="2025-10-04T09:32:11.351" v="1137" actId="478"/>
          <ac:spMkLst>
            <pc:docMk/>
            <pc:sldMk cId="135373623" sldId="270"/>
            <ac:spMk id="7" creationId="{2B2DEBB5-3701-2586-CF54-B10051C92020}"/>
          </ac:spMkLst>
        </pc:spChg>
        <pc:spChg chg="mod">
          <ac:chgData name="Mark Huntly" userId="2f894ec6-1403-4f17-b28b-5f1f7519461e" providerId="ADAL" clId="{19501E23-23DC-4B2D-8FBD-E31CDDD353F6}" dt="2025-10-04T11:32:18.889" v="1782" actId="20577"/>
          <ac:spMkLst>
            <pc:docMk/>
            <pc:sldMk cId="135373623" sldId="270"/>
            <ac:spMk id="9" creationId="{2F428B15-A797-1EC2-37D2-07A7CB513FCA}"/>
          </ac:spMkLst>
        </pc:spChg>
        <pc:spChg chg="add del mod">
          <ac:chgData name="Mark Huntly" userId="2f894ec6-1403-4f17-b28b-5f1f7519461e" providerId="ADAL" clId="{19501E23-23DC-4B2D-8FBD-E31CDDD353F6}" dt="2025-10-04T11:31:29.329" v="1772" actId="478"/>
          <ac:spMkLst>
            <pc:docMk/>
            <pc:sldMk cId="135373623" sldId="270"/>
            <ac:spMk id="10" creationId="{74C28E58-BCFF-5991-2DFC-58D4340D6580}"/>
          </ac:spMkLst>
        </pc:spChg>
        <pc:spChg chg="del">
          <ac:chgData name="Mark Huntly" userId="2f894ec6-1403-4f17-b28b-5f1f7519461e" providerId="ADAL" clId="{19501E23-23DC-4B2D-8FBD-E31CDDD353F6}" dt="2025-10-04T09:32:12.793" v="1139" actId="478"/>
          <ac:spMkLst>
            <pc:docMk/>
            <pc:sldMk cId="135373623" sldId="270"/>
            <ac:spMk id="12" creationId="{7F6D2E5B-CCED-CECA-6580-02D26F659FBE}"/>
          </ac:spMkLst>
        </pc:spChg>
        <pc:spChg chg="del">
          <ac:chgData name="Mark Huntly" userId="2f894ec6-1403-4f17-b28b-5f1f7519461e" providerId="ADAL" clId="{19501E23-23DC-4B2D-8FBD-E31CDDD353F6}" dt="2025-10-04T09:32:12.170" v="1138" actId="478"/>
          <ac:spMkLst>
            <pc:docMk/>
            <pc:sldMk cId="135373623" sldId="270"/>
            <ac:spMk id="13" creationId="{0644055E-38BA-8DF3-0831-8DA543A578DB}"/>
          </ac:spMkLst>
        </pc:spChg>
        <pc:spChg chg="del">
          <ac:chgData name="Mark Huntly" userId="2f894ec6-1403-4f17-b28b-5f1f7519461e" providerId="ADAL" clId="{19501E23-23DC-4B2D-8FBD-E31CDDD353F6}" dt="2025-10-04T09:32:13.659" v="1140" actId="478"/>
          <ac:spMkLst>
            <pc:docMk/>
            <pc:sldMk cId="135373623" sldId="270"/>
            <ac:spMk id="18" creationId="{9D651950-1842-BFF7-3082-21DE9FDAA4A0}"/>
          </ac:spMkLst>
        </pc:spChg>
        <pc:picChg chg="del">
          <ac:chgData name="Mark Huntly" userId="2f894ec6-1403-4f17-b28b-5f1f7519461e" providerId="ADAL" clId="{19501E23-23DC-4B2D-8FBD-E31CDDD353F6}" dt="2025-10-04T09:32:16.139" v="1144" actId="478"/>
          <ac:picMkLst>
            <pc:docMk/>
            <pc:sldMk cId="135373623" sldId="270"/>
            <ac:picMk id="3" creationId="{32B617EE-0208-2B90-3665-AA6F904B7576}"/>
          </ac:picMkLst>
        </pc:picChg>
        <pc:picChg chg="add del mod">
          <ac:chgData name="Mark Huntly" userId="2f894ec6-1403-4f17-b28b-5f1f7519461e" providerId="ADAL" clId="{19501E23-23DC-4B2D-8FBD-E31CDDD353F6}" dt="2025-10-04T10:06:54.433" v="1205" actId="22"/>
          <ac:picMkLst>
            <pc:docMk/>
            <pc:sldMk cId="135373623" sldId="270"/>
            <ac:picMk id="5" creationId="{5D4C095D-9583-D475-83C0-1F71284B0BBA}"/>
          </ac:picMkLst>
        </pc:picChg>
        <pc:picChg chg="del">
          <ac:chgData name="Mark Huntly" userId="2f894ec6-1403-4f17-b28b-5f1f7519461e" providerId="ADAL" clId="{19501E23-23DC-4B2D-8FBD-E31CDDD353F6}" dt="2025-10-04T09:32:15.572" v="1143" actId="478"/>
          <ac:picMkLst>
            <pc:docMk/>
            <pc:sldMk cId="135373623" sldId="270"/>
            <ac:picMk id="6" creationId="{B08C140B-3370-C733-8FF6-7231A1523415}"/>
          </ac:picMkLst>
        </pc:picChg>
        <pc:picChg chg="del">
          <ac:chgData name="Mark Huntly" userId="2f894ec6-1403-4f17-b28b-5f1f7519461e" providerId="ADAL" clId="{19501E23-23DC-4B2D-8FBD-E31CDDD353F6}" dt="2025-10-04T09:32:15.004" v="1142" actId="478"/>
          <ac:picMkLst>
            <pc:docMk/>
            <pc:sldMk cId="135373623" sldId="270"/>
            <ac:picMk id="11" creationId="{44CC06FC-44CA-E3C5-0E9F-20DDEF40C4E0}"/>
          </ac:picMkLst>
        </pc:picChg>
        <pc:picChg chg="del">
          <ac:chgData name="Mark Huntly" userId="2f894ec6-1403-4f17-b28b-5f1f7519461e" providerId="ADAL" clId="{19501E23-23DC-4B2D-8FBD-E31CDDD353F6}" dt="2025-10-04T09:32:14.414" v="1141" actId="478"/>
          <ac:picMkLst>
            <pc:docMk/>
            <pc:sldMk cId="135373623" sldId="270"/>
            <ac:picMk id="16" creationId="{DA9661D6-5909-D5FB-44DC-D1EB059F7D0F}"/>
          </ac:picMkLst>
        </pc:picChg>
      </pc:sldChg>
      <pc:sldChg chg="addSp modSp add mod">
        <pc:chgData name="Mark Huntly" userId="2f894ec6-1403-4f17-b28b-5f1f7519461e" providerId="ADAL" clId="{19501E23-23DC-4B2D-8FBD-E31CDDD353F6}" dt="2025-10-04T10:46:56.785" v="1267" actId="20577"/>
        <pc:sldMkLst>
          <pc:docMk/>
          <pc:sldMk cId="1094573412" sldId="271"/>
        </pc:sldMkLst>
        <pc:spChg chg="mod">
          <ac:chgData name="Mark Huntly" userId="2f894ec6-1403-4f17-b28b-5f1f7519461e" providerId="ADAL" clId="{19501E23-23DC-4B2D-8FBD-E31CDDD353F6}" dt="2025-10-04T10:46:56.785" v="1267" actId="20577"/>
          <ac:spMkLst>
            <pc:docMk/>
            <pc:sldMk cId="1094573412" sldId="271"/>
            <ac:spMk id="4" creationId="{BCBC200C-F4B4-748B-EC74-51D0E33FDB2A}"/>
          </ac:spMkLst>
        </pc:spChg>
        <pc:spChg chg="mod">
          <ac:chgData name="Mark Huntly" userId="2f894ec6-1403-4f17-b28b-5f1f7519461e" providerId="ADAL" clId="{19501E23-23DC-4B2D-8FBD-E31CDDD353F6}" dt="2025-10-04T10:45:10.571" v="1226" actId="20577"/>
          <ac:spMkLst>
            <pc:docMk/>
            <pc:sldMk cId="1094573412" sldId="271"/>
            <ac:spMk id="9" creationId="{8477251F-7B04-A6B3-B537-198E83CDE49E}"/>
          </ac:spMkLst>
        </pc:spChg>
        <pc:picChg chg="add mod">
          <ac:chgData name="Mark Huntly" userId="2f894ec6-1403-4f17-b28b-5f1f7519461e" providerId="ADAL" clId="{19501E23-23DC-4B2D-8FBD-E31CDDD353F6}" dt="2025-10-04T10:45:36.792" v="1227" actId="14100"/>
          <ac:picMkLst>
            <pc:docMk/>
            <pc:sldMk cId="1094573412" sldId="271"/>
            <ac:picMk id="3" creationId="{4E43BE21-F4E5-A3B3-9C98-171F4FB2A2CE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12:01:54.359" v="1950" actId="1076"/>
        <pc:sldMkLst>
          <pc:docMk/>
          <pc:sldMk cId="1780258712" sldId="272"/>
        </pc:sldMkLst>
        <pc:spChg chg="mod">
          <ac:chgData name="Mark Huntly" userId="2f894ec6-1403-4f17-b28b-5f1f7519461e" providerId="ADAL" clId="{19501E23-23DC-4B2D-8FBD-E31CDDD353F6}" dt="2025-10-04T10:49:15.552" v="1279" actId="20577"/>
          <ac:spMkLst>
            <pc:docMk/>
            <pc:sldMk cId="1780258712" sldId="272"/>
            <ac:spMk id="4" creationId="{D0360F20-B796-E817-5DED-0BFDBE88E1CC}"/>
          </ac:spMkLst>
        </pc:spChg>
        <pc:spChg chg="mod">
          <ac:chgData name="Mark Huntly" userId="2f894ec6-1403-4f17-b28b-5f1f7519461e" providerId="ADAL" clId="{19501E23-23DC-4B2D-8FBD-E31CDDD353F6}" dt="2025-10-04T10:58:15.418" v="1321" actId="14100"/>
          <ac:spMkLst>
            <pc:docMk/>
            <pc:sldMk cId="1780258712" sldId="272"/>
            <ac:spMk id="9" creationId="{DCA2C85F-3768-B91E-A1FC-41754B850AE2}"/>
          </ac:spMkLst>
        </pc:spChg>
        <pc:spChg chg="add mod">
          <ac:chgData name="Mark Huntly" userId="2f894ec6-1403-4f17-b28b-5f1f7519461e" providerId="ADAL" clId="{19501E23-23DC-4B2D-8FBD-E31CDDD353F6}" dt="2025-10-04T10:57:45.984" v="1318" actId="20577"/>
          <ac:spMkLst>
            <pc:docMk/>
            <pc:sldMk cId="1780258712" sldId="272"/>
            <ac:spMk id="11" creationId="{3412A3D2-FF46-50C7-CF2B-AD97B3969202}"/>
          </ac:spMkLst>
        </pc:spChg>
        <pc:picChg chg="add mod">
          <ac:chgData name="Mark Huntly" userId="2f894ec6-1403-4f17-b28b-5f1f7519461e" providerId="ADAL" clId="{19501E23-23DC-4B2D-8FBD-E31CDDD353F6}" dt="2025-10-04T10:58:01.846" v="1320" actId="14100"/>
          <ac:picMkLst>
            <pc:docMk/>
            <pc:sldMk cId="1780258712" sldId="272"/>
            <ac:picMk id="2" creationId="{13F8F3D7-B6F0-B5D2-E281-BB4CE297B233}"/>
          </ac:picMkLst>
        </pc:picChg>
        <pc:picChg chg="del">
          <ac:chgData name="Mark Huntly" userId="2f894ec6-1403-4f17-b28b-5f1f7519461e" providerId="ADAL" clId="{19501E23-23DC-4B2D-8FBD-E31CDDD353F6}" dt="2025-10-04T10:50:13.818" v="1282" actId="478"/>
          <ac:picMkLst>
            <pc:docMk/>
            <pc:sldMk cId="1780258712" sldId="272"/>
            <ac:picMk id="3" creationId="{F5F41A47-CE4D-F2AB-D1AB-4369E2589BFC}"/>
          </ac:picMkLst>
        </pc:picChg>
        <pc:picChg chg="add mod">
          <ac:chgData name="Mark Huntly" userId="2f894ec6-1403-4f17-b28b-5f1f7519461e" providerId="ADAL" clId="{19501E23-23DC-4B2D-8FBD-E31CDDD353F6}" dt="2025-10-04T12:01:54.359" v="1950" actId="1076"/>
          <ac:picMkLst>
            <pc:docMk/>
            <pc:sldMk cId="1780258712" sldId="272"/>
            <ac:picMk id="6" creationId="{229ACA07-62A1-05B8-450E-8228E111105C}"/>
          </ac:picMkLst>
        </pc:picChg>
        <pc:picChg chg="add del mod">
          <ac:chgData name="Mark Huntly" userId="2f894ec6-1403-4f17-b28b-5f1f7519461e" providerId="ADAL" clId="{19501E23-23DC-4B2D-8FBD-E31CDDD353F6}" dt="2025-10-04T10:56:20.314" v="1302" actId="22"/>
          <ac:picMkLst>
            <pc:docMk/>
            <pc:sldMk cId="1780258712" sldId="272"/>
            <ac:picMk id="8" creationId="{FA87A781-159A-B4F2-9CF7-9F1C46EC0570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11:21:01.606" v="1581" actId="20577"/>
        <pc:sldMkLst>
          <pc:docMk/>
          <pc:sldMk cId="3706770055" sldId="273"/>
        </pc:sldMkLst>
        <pc:spChg chg="del">
          <ac:chgData name="Mark Huntly" userId="2f894ec6-1403-4f17-b28b-5f1f7519461e" providerId="ADAL" clId="{19501E23-23DC-4B2D-8FBD-E31CDDD353F6}" dt="2025-10-04T11:00:03.294" v="1326" actId="478"/>
          <ac:spMkLst>
            <pc:docMk/>
            <pc:sldMk cId="3706770055" sldId="273"/>
            <ac:spMk id="7" creationId="{6BC515F8-5AD8-9389-2D51-6733659BB341}"/>
          </ac:spMkLst>
        </pc:spChg>
        <pc:spChg chg="mod">
          <ac:chgData name="Mark Huntly" userId="2f894ec6-1403-4f17-b28b-5f1f7519461e" providerId="ADAL" clId="{19501E23-23DC-4B2D-8FBD-E31CDDD353F6}" dt="2025-10-04T11:21:01.606" v="1581" actId="20577"/>
          <ac:spMkLst>
            <pc:docMk/>
            <pc:sldMk cId="3706770055" sldId="273"/>
            <ac:spMk id="9" creationId="{350FCE46-919D-0130-7A22-C3B7BB4DAFDD}"/>
          </ac:spMkLst>
        </pc:spChg>
        <pc:spChg chg="del">
          <ac:chgData name="Mark Huntly" userId="2f894ec6-1403-4f17-b28b-5f1f7519461e" providerId="ADAL" clId="{19501E23-23DC-4B2D-8FBD-E31CDDD353F6}" dt="2025-10-04T11:00:04.744" v="1328" actId="478"/>
          <ac:spMkLst>
            <pc:docMk/>
            <pc:sldMk cId="3706770055" sldId="273"/>
            <ac:spMk id="12" creationId="{A4AC2423-F6C1-B819-537F-60346D54427C}"/>
          </ac:spMkLst>
        </pc:spChg>
        <pc:spChg chg="del">
          <ac:chgData name="Mark Huntly" userId="2f894ec6-1403-4f17-b28b-5f1f7519461e" providerId="ADAL" clId="{19501E23-23DC-4B2D-8FBD-E31CDDD353F6}" dt="2025-10-04T11:00:03.895" v="1327" actId="478"/>
          <ac:spMkLst>
            <pc:docMk/>
            <pc:sldMk cId="3706770055" sldId="273"/>
            <ac:spMk id="13" creationId="{0EAF2FE9-783A-2A1C-974D-90298462B16C}"/>
          </ac:spMkLst>
        </pc:spChg>
        <pc:spChg chg="del">
          <ac:chgData name="Mark Huntly" userId="2f894ec6-1403-4f17-b28b-5f1f7519461e" providerId="ADAL" clId="{19501E23-23DC-4B2D-8FBD-E31CDDD353F6}" dt="2025-10-04T11:00:05.381" v="1329" actId="478"/>
          <ac:spMkLst>
            <pc:docMk/>
            <pc:sldMk cId="3706770055" sldId="273"/>
            <ac:spMk id="18" creationId="{8F052A1F-B76E-2AF0-2B86-A92BF9A4E543}"/>
          </ac:spMkLst>
        </pc:spChg>
        <pc:picChg chg="del">
          <ac:chgData name="Mark Huntly" userId="2f894ec6-1403-4f17-b28b-5f1f7519461e" providerId="ADAL" clId="{19501E23-23DC-4B2D-8FBD-E31CDDD353F6}" dt="2025-10-04T11:00:00.978" v="1323" actId="478"/>
          <ac:picMkLst>
            <pc:docMk/>
            <pc:sldMk cId="3706770055" sldId="273"/>
            <ac:picMk id="3" creationId="{6C757935-B335-65E1-DA32-76AE1DA00F30}"/>
          </ac:picMkLst>
        </pc:picChg>
        <pc:picChg chg="add mod">
          <ac:chgData name="Mark Huntly" userId="2f894ec6-1403-4f17-b28b-5f1f7519461e" providerId="ADAL" clId="{19501E23-23DC-4B2D-8FBD-E31CDDD353F6}" dt="2025-10-04T11:02:08.744" v="1369" actId="1076"/>
          <ac:picMkLst>
            <pc:docMk/>
            <pc:sldMk cId="3706770055" sldId="273"/>
            <ac:picMk id="5" creationId="{B5E9E13C-A27F-DDFB-BF9D-024D8CBABEEB}"/>
          </ac:picMkLst>
        </pc:picChg>
        <pc:picChg chg="del">
          <ac:chgData name="Mark Huntly" userId="2f894ec6-1403-4f17-b28b-5f1f7519461e" providerId="ADAL" clId="{19501E23-23DC-4B2D-8FBD-E31CDDD353F6}" dt="2025-10-04T11:00:02.461" v="1325" actId="478"/>
          <ac:picMkLst>
            <pc:docMk/>
            <pc:sldMk cId="3706770055" sldId="273"/>
            <ac:picMk id="6" creationId="{B9796618-67C5-1D59-403B-DF8E318B1F6F}"/>
          </ac:picMkLst>
        </pc:picChg>
        <pc:picChg chg="del">
          <ac:chgData name="Mark Huntly" userId="2f894ec6-1403-4f17-b28b-5f1f7519461e" providerId="ADAL" clId="{19501E23-23DC-4B2D-8FBD-E31CDDD353F6}" dt="2025-10-04T11:00:01.856" v="1324" actId="478"/>
          <ac:picMkLst>
            <pc:docMk/>
            <pc:sldMk cId="3706770055" sldId="273"/>
            <ac:picMk id="11" creationId="{7A2F6330-5878-5CBE-4878-6CCB38BB91B2}"/>
          </ac:picMkLst>
        </pc:picChg>
        <pc:picChg chg="del">
          <ac:chgData name="Mark Huntly" userId="2f894ec6-1403-4f17-b28b-5f1f7519461e" providerId="ADAL" clId="{19501E23-23DC-4B2D-8FBD-E31CDDD353F6}" dt="2025-10-04T11:00:05.966" v="1330" actId="478"/>
          <ac:picMkLst>
            <pc:docMk/>
            <pc:sldMk cId="3706770055" sldId="273"/>
            <ac:picMk id="16" creationId="{D3801DBA-F23A-76C2-F174-AFF214CC565A}"/>
          </ac:picMkLst>
        </pc:picChg>
      </pc:sldChg>
      <pc:sldChg chg="add del">
        <pc:chgData name="Mark Huntly" userId="2f894ec6-1403-4f17-b28b-5f1f7519461e" providerId="ADAL" clId="{19501E23-23DC-4B2D-8FBD-E31CDDD353F6}" dt="2025-10-04T11:44:51.421" v="1813" actId="47"/>
        <pc:sldMkLst>
          <pc:docMk/>
          <pc:sldMk cId="548951200" sldId="274"/>
        </pc:sldMkLst>
      </pc:sldChg>
      <pc:sldChg chg="addSp delSp modSp add mod ord modNotesTx">
        <pc:chgData name="Mark Huntly" userId="2f894ec6-1403-4f17-b28b-5f1f7519461e" providerId="ADAL" clId="{19501E23-23DC-4B2D-8FBD-E31CDDD353F6}" dt="2025-10-04T11:20:11.829" v="1574" actId="20577"/>
        <pc:sldMkLst>
          <pc:docMk/>
          <pc:sldMk cId="1243326337" sldId="275"/>
        </pc:sldMkLst>
        <pc:spChg chg="add">
          <ac:chgData name="Mark Huntly" userId="2f894ec6-1403-4f17-b28b-5f1f7519461e" providerId="ADAL" clId="{19501E23-23DC-4B2D-8FBD-E31CDDD353F6}" dt="2025-10-04T11:06:13.459" v="1377"/>
          <ac:spMkLst>
            <pc:docMk/>
            <pc:sldMk cId="1243326337" sldId="275"/>
            <ac:spMk id="2" creationId="{C0D1D3CA-5633-0214-4308-49646DD81236}"/>
          </ac:spMkLst>
        </pc:spChg>
        <pc:spChg chg="mod">
          <ac:chgData name="Mark Huntly" userId="2f894ec6-1403-4f17-b28b-5f1f7519461e" providerId="ADAL" clId="{19501E23-23DC-4B2D-8FBD-E31CDDD353F6}" dt="2025-10-04T11:20:08.811" v="1573" actId="20577"/>
          <ac:spMkLst>
            <pc:docMk/>
            <pc:sldMk cId="1243326337" sldId="275"/>
            <ac:spMk id="4" creationId="{977D57B8-273E-7E38-8289-E4FAB0F8C251}"/>
          </ac:spMkLst>
        </pc:spChg>
        <pc:spChg chg="del">
          <ac:chgData name="Mark Huntly" userId="2f894ec6-1403-4f17-b28b-5f1f7519461e" providerId="ADAL" clId="{19501E23-23DC-4B2D-8FBD-E31CDDD353F6}" dt="2025-10-04T11:06:02.426" v="1372" actId="478"/>
          <ac:spMkLst>
            <pc:docMk/>
            <pc:sldMk cId="1243326337" sldId="275"/>
            <ac:spMk id="7" creationId="{B789FFE8-10B3-76CE-2B25-846CC7FA3AC2}"/>
          </ac:spMkLst>
        </pc:spChg>
        <pc:spChg chg="mod">
          <ac:chgData name="Mark Huntly" userId="2f894ec6-1403-4f17-b28b-5f1f7519461e" providerId="ADAL" clId="{19501E23-23DC-4B2D-8FBD-E31CDDD353F6}" dt="2025-10-04T11:13:24.643" v="1486" actId="113"/>
          <ac:spMkLst>
            <pc:docMk/>
            <pc:sldMk cId="1243326337" sldId="275"/>
            <ac:spMk id="9" creationId="{4C711EC5-4754-967A-8F5C-3AF1B97017C1}"/>
          </ac:spMkLst>
        </pc:spChg>
        <pc:spChg chg="del">
          <ac:chgData name="Mark Huntly" userId="2f894ec6-1403-4f17-b28b-5f1f7519461e" providerId="ADAL" clId="{19501E23-23DC-4B2D-8FBD-E31CDDD353F6}" dt="2025-10-04T11:06:05.196" v="1375" actId="478"/>
          <ac:spMkLst>
            <pc:docMk/>
            <pc:sldMk cId="1243326337" sldId="275"/>
            <ac:spMk id="12" creationId="{649A9B42-3F80-3EBB-3144-507748B6DDEB}"/>
          </ac:spMkLst>
        </pc:spChg>
        <pc:spChg chg="del">
          <ac:chgData name="Mark Huntly" userId="2f894ec6-1403-4f17-b28b-5f1f7519461e" providerId="ADAL" clId="{19501E23-23DC-4B2D-8FBD-E31CDDD353F6}" dt="2025-10-04T11:06:03.990" v="1374" actId="478"/>
          <ac:spMkLst>
            <pc:docMk/>
            <pc:sldMk cId="1243326337" sldId="275"/>
            <ac:spMk id="13" creationId="{5588D89B-9187-E1B2-6324-C69345913349}"/>
          </ac:spMkLst>
        </pc:spChg>
        <pc:spChg chg="del">
          <ac:chgData name="Mark Huntly" userId="2f894ec6-1403-4f17-b28b-5f1f7519461e" providerId="ADAL" clId="{19501E23-23DC-4B2D-8FBD-E31CDDD353F6}" dt="2025-10-04T11:06:05.892" v="1376" actId="478"/>
          <ac:spMkLst>
            <pc:docMk/>
            <pc:sldMk cId="1243326337" sldId="275"/>
            <ac:spMk id="18" creationId="{82F29105-BBB0-F6A9-4C74-065A9E927D0F}"/>
          </ac:spMkLst>
        </pc:spChg>
        <pc:picChg chg="del">
          <ac:chgData name="Mark Huntly" userId="2f894ec6-1403-4f17-b28b-5f1f7519461e" providerId="ADAL" clId="{19501E23-23DC-4B2D-8FBD-E31CDDD353F6}" dt="2025-10-04T11:06:03.242" v="1373" actId="478"/>
          <ac:picMkLst>
            <pc:docMk/>
            <pc:sldMk cId="1243326337" sldId="275"/>
            <ac:picMk id="3" creationId="{4E6BF874-5A6D-1B70-44B7-4B37FC9E2364}"/>
          </ac:picMkLst>
        </pc:picChg>
        <pc:picChg chg="add mod">
          <ac:chgData name="Mark Huntly" userId="2f894ec6-1403-4f17-b28b-5f1f7519461e" providerId="ADAL" clId="{19501E23-23DC-4B2D-8FBD-E31CDDD353F6}" dt="2025-10-04T11:14:29.781" v="1494" actId="14826"/>
          <ac:picMkLst>
            <pc:docMk/>
            <pc:sldMk cId="1243326337" sldId="275"/>
            <ac:picMk id="5" creationId="{7DE1E522-8DA7-E31A-4C7E-6E40BEBCB493}"/>
          </ac:picMkLst>
        </pc:picChg>
        <pc:picChg chg="del mod">
          <ac:chgData name="Mark Huntly" userId="2f894ec6-1403-4f17-b28b-5f1f7519461e" providerId="ADAL" clId="{19501E23-23DC-4B2D-8FBD-E31CDDD353F6}" dt="2025-10-04T11:09:54.190" v="1438" actId="478"/>
          <ac:picMkLst>
            <pc:docMk/>
            <pc:sldMk cId="1243326337" sldId="275"/>
            <ac:picMk id="6" creationId="{68CE3B90-71AA-8616-5C4B-45D205140BBF}"/>
          </ac:picMkLst>
        </pc:picChg>
        <pc:picChg chg="del mod">
          <ac:chgData name="Mark Huntly" userId="2f894ec6-1403-4f17-b28b-5f1f7519461e" providerId="ADAL" clId="{19501E23-23DC-4B2D-8FBD-E31CDDD353F6}" dt="2025-10-04T11:10:31.049" v="1442" actId="478"/>
          <ac:picMkLst>
            <pc:docMk/>
            <pc:sldMk cId="1243326337" sldId="275"/>
            <ac:picMk id="11" creationId="{8E85A647-ECDA-7D44-D88C-660C6767E96C}"/>
          </ac:picMkLst>
        </pc:picChg>
        <pc:picChg chg="del mod">
          <ac:chgData name="Mark Huntly" userId="2f894ec6-1403-4f17-b28b-5f1f7519461e" providerId="ADAL" clId="{19501E23-23DC-4B2D-8FBD-E31CDDD353F6}" dt="2025-10-04T11:14:25.688" v="1493" actId="21"/>
          <ac:picMkLst>
            <pc:docMk/>
            <pc:sldMk cId="1243326337" sldId="275"/>
            <ac:picMk id="16" creationId="{3B70467E-C231-C465-9B88-5265721A794D}"/>
          </ac:picMkLst>
        </pc:picChg>
      </pc:sldChg>
      <pc:sldChg chg="delSp modSp add mod modNotesTx">
        <pc:chgData name="Mark Huntly" userId="2f894ec6-1403-4f17-b28b-5f1f7519461e" providerId="ADAL" clId="{19501E23-23DC-4B2D-8FBD-E31CDDD353F6}" dt="2025-10-04T11:13:18.379" v="1484" actId="113"/>
        <pc:sldMkLst>
          <pc:docMk/>
          <pc:sldMk cId="3078045634" sldId="276"/>
        </pc:sldMkLst>
        <pc:spChg chg="mod">
          <ac:chgData name="Mark Huntly" userId="2f894ec6-1403-4f17-b28b-5f1f7519461e" providerId="ADAL" clId="{19501E23-23DC-4B2D-8FBD-E31CDDD353F6}" dt="2025-10-04T11:09:42.973" v="1435" actId="20577"/>
          <ac:spMkLst>
            <pc:docMk/>
            <pc:sldMk cId="3078045634" sldId="276"/>
            <ac:spMk id="4" creationId="{42C688C3-DD67-636C-DB3F-EE793613D18F}"/>
          </ac:spMkLst>
        </pc:spChg>
        <pc:spChg chg="mod">
          <ac:chgData name="Mark Huntly" userId="2f894ec6-1403-4f17-b28b-5f1f7519461e" providerId="ADAL" clId="{19501E23-23DC-4B2D-8FBD-E31CDDD353F6}" dt="2025-10-04T11:13:18.379" v="1484" actId="113"/>
          <ac:spMkLst>
            <pc:docMk/>
            <pc:sldMk cId="3078045634" sldId="276"/>
            <ac:spMk id="9" creationId="{BD9B4D82-91CD-C03A-2F33-3C5FD8405E74}"/>
          </ac:spMkLst>
        </pc:spChg>
        <pc:picChg chg="mod">
          <ac:chgData name="Mark Huntly" userId="2f894ec6-1403-4f17-b28b-5f1f7519461e" providerId="ADAL" clId="{19501E23-23DC-4B2D-8FBD-E31CDDD353F6}" dt="2025-10-04T11:08:38.023" v="1407" actId="1076"/>
          <ac:picMkLst>
            <pc:docMk/>
            <pc:sldMk cId="3078045634" sldId="276"/>
            <ac:picMk id="6" creationId="{7AB5D462-6253-064C-626F-4DDD1E4F3EFD}"/>
          </ac:picMkLst>
        </pc:picChg>
        <pc:picChg chg="del">
          <ac:chgData name="Mark Huntly" userId="2f894ec6-1403-4f17-b28b-5f1f7519461e" providerId="ADAL" clId="{19501E23-23DC-4B2D-8FBD-E31CDDD353F6}" dt="2025-10-04T11:07:44.137" v="1400" actId="478"/>
          <ac:picMkLst>
            <pc:docMk/>
            <pc:sldMk cId="3078045634" sldId="276"/>
            <ac:picMk id="11" creationId="{6DD200FA-E34F-901C-35B1-1A60D564ED21}"/>
          </ac:picMkLst>
        </pc:picChg>
        <pc:picChg chg="del">
          <ac:chgData name="Mark Huntly" userId="2f894ec6-1403-4f17-b28b-5f1f7519461e" providerId="ADAL" clId="{19501E23-23DC-4B2D-8FBD-E31CDDD353F6}" dt="2025-10-04T11:07:43.355" v="1399" actId="478"/>
          <ac:picMkLst>
            <pc:docMk/>
            <pc:sldMk cId="3078045634" sldId="276"/>
            <ac:picMk id="16" creationId="{C8EB86EA-64E1-F7FA-AF40-B2648E3DB4F8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1:20:14.472" v="1575" actId="20577"/>
        <pc:sldMkLst>
          <pc:docMk/>
          <pc:sldMk cId="749663160" sldId="277"/>
        </pc:sldMkLst>
        <pc:spChg chg="mod">
          <ac:chgData name="Mark Huntly" userId="2f894ec6-1403-4f17-b28b-5f1f7519461e" providerId="ADAL" clId="{19501E23-23DC-4B2D-8FBD-E31CDDD353F6}" dt="2025-10-04T11:20:03.456" v="1571" actId="20577"/>
          <ac:spMkLst>
            <pc:docMk/>
            <pc:sldMk cId="749663160" sldId="277"/>
            <ac:spMk id="4" creationId="{68F9EA4D-7FF3-523F-88A3-F58D29030F75}"/>
          </ac:spMkLst>
        </pc:spChg>
        <pc:spChg chg="mod">
          <ac:chgData name="Mark Huntly" userId="2f894ec6-1403-4f17-b28b-5f1f7519461e" providerId="ADAL" clId="{19501E23-23DC-4B2D-8FBD-E31CDDD353F6}" dt="2025-10-04T11:19:32.043" v="1565" actId="113"/>
          <ac:spMkLst>
            <pc:docMk/>
            <pc:sldMk cId="749663160" sldId="277"/>
            <ac:spMk id="9" creationId="{9BCFA350-3BC7-159A-0989-1775E9595150}"/>
          </ac:spMkLst>
        </pc:spChg>
        <pc:picChg chg="add mod">
          <ac:chgData name="Mark Huntly" userId="2f894ec6-1403-4f17-b28b-5f1f7519461e" providerId="ADAL" clId="{19501E23-23DC-4B2D-8FBD-E31CDDD353F6}" dt="2025-10-04T11:14:45.473" v="1495"/>
          <ac:picMkLst>
            <pc:docMk/>
            <pc:sldMk cId="749663160" sldId="277"/>
            <ac:picMk id="2" creationId="{3B70467E-C231-C465-9B88-5265721A794D}"/>
          </ac:picMkLst>
        </pc:picChg>
        <pc:picChg chg="add mod">
          <ac:chgData name="Mark Huntly" userId="2f894ec6-1403-4f17-b28b-5f1f7519461e" providerId="ADAL" clId="{19501E23-23DC-4B2D-8FBD-E31CDDD353F6}" dt="2025-10-04T11:15:15.732" v="1499" actId="14826"/>
          <ac:picMkLst>
            <pc:docMk/>
            <pc:sldMk cId="749663160" sldId="277"/>
            <ac:picMk id="3" creationId="{82ABA7D6-5373-7B73-1EA9-DED419BDBD9E}"/>
          </ac:picMkLst>
        </pc:picChg>
        <pc:picChg chg="del">
          <ac:chgData name="Mark Huntly" userId="2f894ec6-1403-4f17-b28b-5f1f7519461e" providerId="ADAL" clId="{19501E23-23DC-4B2D-8FBD-E31CDDD353F6}" dt="2025-10-04T11:15:08.284" v="1498" actId="21"/>
          <ac:picMkLst>
            <pc:docMk/>
            <pc:sldMk cId="749663160" sldId="277"/>
            <ac:picMk id="11" creationId="{D32067B6-2B97-00AE-4742-74A2AEEBE0C7}"/>
          </ac:picMkLst>
        </pc:picChg>
        <pc:picChg chg="del">
          <ac:chgData name="Mark Huntly" userId="2f894ec6-1403-4f17-b28b-5f1f7519461e" providerId="ADAL" clId="{19501E23-23DC-4B2D-8FBD-E31CDDD353F6}" dt="2025-10-04T11:15:04.130" v="1497" actId="478"/>
          <ac:picMkLst>
            <pc:docMk/>
            <pc:sldMk cId="749663160" sldId="277"/>
            <ac:picMk id="16" creationId="{1C4584F3-4D7B-6E40-27EB-6E3FF97E0B6A}"/>
          </ac:picMkLst>
        </pc:picChg>
      </pc:sldChg>
      <pc:sldChg chg="modSp add mod ord">
        <pc:chgData name="Mark Huntly" userId="2f894ec6-1403-4f17-b28b-5f1f7519461e" providerId="ADAL" clId="{19501E23-23DC-4B2D-8FBD-E31CDDD353F6}" dt="2025-10-04T11:35:14.337" v="1812"/>
        <pc:sldMkLst>
          <pc:docMk/>
          <pc:sldMk cId="3385158496" sldId="278"/>
        </pc:sldMkLst>
        <pc:spChg chg="mod">
          <ac:chgData name="Mark Huntly" userId="2f894ec6-1403-4f17-b28b-5f1f7519461e" providerId="ADAL" clId="{19501E23-23DC-4B2D-8FBD-E31CDDD353F6}" dt="2025-10-04T11:35:08.068" v="1810" actId="5793"/>
          <ac:spMkLst>
            <pc:docMk/>
            <pc:sldMk cId="3385158496" sldId="278"/>
            <ac:spMk id="9" creationId="{3BDFA8C1-50FB-2A40-9C54-289EAC18CDB6}"/>
          </ac:spMkLst>
        </pc:spChg>
      </pc:sldChg>
      <pc:sldChg chg="addSp delSp modSp add mod">
        <pc:chgData name="Mark Huntly" userId="2f894ec6-1403-4f17-b28b-5f1f7519461e" providerId="ADAL" clId="{19501E23-23DC-4B2D-8FBD-E31CDDD353F6}" dt="2025-10-04T11:51:14.057" v="1895" actId="1076"/>
        <pc:sldMkLst>
          <pc:docMk/>
          <pc:sldMk cId="987690491" sldId="279"/>
        </pc:sldMkLst>
        <pc:spChg chg="mod">
          <ac:chgData name="Mark Huntly" userId="2f894ec6-1403-4f17-b28b-5f1f7519461e" providerId="ADAL" clId="{19501E23-23DC-4B2D-8FBD-E31CDDD353F6}" dt="2025-10-04T11:50:45.281" v="1891" actId="113"/>
          <ac:spMkLst>
            <pc:docMk/>
            <pc:sldMk cId="987690491" sldId="279"/>
            <ac:spMk id="9" creationId="{C78CDBD3-C5AD-601C-C904-6E6CEEC3396C}"/>
          </ac:spMkLst>
        </pc:spChg>
        <pc:spChg chg="del">
          <ac:chgData name="Mark Huntly" userId="2f894ec6-1403-4f17-b28b-5f1f7519461e" providerId="ADAL" clId="{19501E23-23DC-4B2D-8FBD-E31CDDD353F6}" dt="2025-10-04T11:47:18.907" v="1817" actId="478"/>
          <ac:spMkLst>
            <pc:docMk/>
            <pc:sldMk cId="987690491" sldId="279"/>
            <ac:spMk id="11" creationId="{C6F7C790-0EA6-48CE-18D1-4108C4E372BA}"/>
          </ac:spMkLst>
        </pc:spChg>
        <pc:picChg chg="del">
          <ac:chgData name="Mark Huntly" userId="2f894ec6-1403-4f17-b28b-5f1f7519461e" providerId="ADAL" clId="{19501E23-23DC-4B2D-8FBD-E31CDDD353F6}" dt="2025-10-04T11:47:20.455" v="1818" actId="478"/>
          <ac:picMkLst>
            <pc:docMk/>
            <pc:sldMk cId="987690491" sldId="279"/>
            <ac:picMk id="2" creationId="{DE795309-C9E2-D067-3761-26F180C53F5D}"/>
          </ac:picMkLst>
        </pc:picChg>
        <pc:picChg chg="add mod">
          <ac:chgData name="Mark Huntly" userId="2f894ec6-1403-4f17-b28b-5f1f7519461e" providerId="ADAL" clId="{19501E23-23DC-4B2D-8FBD-E31CDDD353F6}" dt="2025-10-04T11:51:14.057" v="1895" actId="1076"/>
          <ac:picMkLst>
            <pc:docMk/>
            <pc:sldMk cId="987690491" sldId="279"/>
            <ac:picMk id="3" creationId="{7F750B63-B9B6-6FFF-3821-2A67B28D9E4D}"/>
          </ac:picMkLst>
        </pc:picChg>
        <pc:picChg chg="del">
          <ac:chgData name="Mark Huntly" userId="2f894ec6-1403-4f17-b28b-5f1f7519461e" providerId="ADAL" clId="{19501E23-23DC-4B2D-8FBD-E31CDDD353F6}" dt="2025-10-04T11:47:06.358" v="1816" actId="478"/>
          <ac:picMkLst>
            <pc:docMk/>
            <pc:sldMk cId="987690491" sldId="279"/>
            <ac:picMk id="6" creationId="{A1C46B32-2165-1E11-3BCB-85C203A76F2F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12:06:28.244" v="2027" actId="14100"/>
        <pc:sldMkLst>
          <pc:docMk/>
          <pc:sldMk cId="1081330895" sldId="280"/>
        </pc:sldMkLst>
        <pc:spChg chg="mod">
          <ac:chgData name="Mark Huntly" userId="2f894ec6-1403-4f17-b28b-5f1f7519461e" providerId="ADAL" clId="{19501E23-23DC-4B2D-8FBD-E31CDDD353F6}" dt="2025-10-04T12:03:59.012" v="1972" actId="113"/>
          <ac:spMkLst>
            <pc:docMk/>
            <pc:sldMk cId="1081330895" sldId="280"/>
            <ac:spMk id="9" creationId="{762361F0-675E-40B0-EEE4-1FB233F06D65}"/>
          </ac:spMkLst>
        </pc:spChg>
        <pc:spChg chg="add mod">
          <ac:chgData name="Mark Huntly" userId="2f894ec6-1403-4f17-b28b-5f1f7519461e" providerId="ADAL" clId="{19501E23-23DC-4B2D-8FBD-E31CDDD353F6}" dt="2025-10-04T12:06:24.078" v="2026" actId="14100"/>
          <ac:spMkLst>
            <pc:docMk/>
            <pc:sldMk cId="1081330895" sldId="280"/>
            <ac:spMk id="14" creationId="{7656DF5D-7978-B137-E4E7-05498C01244A}"/>
          </ac:spMkLst>
        </pc:spChg>
        <pc:picChg chg="del">
          <ac:chgData name="Mark Huntly" userId="2f894ec6-1403-4f17-b28b-5f1f7519461e" providerId="ADAL" clId="{19501E23-23DC-4B2D-8FBD-E31CDDD353F6}" dt="2025-10-04T12:03:39.169" v="1954" actId="478"/>
          <ac:picMkLst>
            <pc:docMk/>
            <pc:sldMk cId="1081330895" sldId="280"/>
            <ac:picMk id="3" creationId="{1D02CA16-3260-1815-0F65-6DDF315859F0}"/>
          </ac:picMkLst>
        </pc:picChg>
        <pc:picChg chg="add mod">
          <ac:chgData name="Mark Huntly" userId="2f894ec6-1403-4f17-b28b-5f1f7519461e" providerId="ADAL" clId="{19501E23-23DC-4B2D-8FBD-E31CDDD353F6}" dt="2025-10-04T12:03:34.340" v="1953" actId="1076"/>
          <ac:picMkLst>
            <pc:docMk/>
            <pc:sldMk cId="1081330895" sldId="280"/>
            <ac:picMk id="5" creationId="{3779D479-5704-E0EA-1503-BA7EA35538B1}"/>
          </ac:picMkLst>
        </pc:picChg>
        <pc:picChg chg="add mod">
          <ac:chgData name="Mark Huntly" userId="2f894ec6-1403-4f17-b28b-5f1f7519461e" providerId="ADAL" clId="{19501E23-23DC-4B2D-8FBD-E31CDDD353F6}" dt="2025-10-04T12:04:43.306" v="1977" actId="1076"/>
          <ac:picMkLst>
            <pc:docMk/>
            <pc:sldMk cId="1081330895" sldId="280"/>
            <ac:picMk id="7" creationId="{57DB8D22-6B6A-1A67-E9D0-148F8F0E10EB}"/>
          </ac:picMkLst>
        </pc:picChg>
        <pc:picChg chg="add del mod">
          <ac:chgData name="Mark Huntly" userId="2f894ec6-1403-4f17-b28b-5f1f7519461e" providerId="ADAL" clId="{19501E23-23DC-4B2D-8FBD-E31CDDD353F6}" dt="2025-10-04T12:05:55.132" v="1989" actId="478"/>
          <ac:picMkLst>
            <pc:docMk/>
            <pc:sldMk cId="1081330895" sldId="280"/>
            <ac:picMk id="8" creationId="{19DF8C42-2F14-AA9A-13CB-FBA37CD47DEF}"/>
          </ac:picMkLst>
        </pc:picChg>
        <pc:cxnChg chg="add mod">
          <ac:chgData name="Mark Huntly" userId="2f894ec6-1403-4f17-b28b-5f1f7519461e" providerId="ADAL" clId="{19501E23-23DC-4B2D-8FBD-E31CDDD353F6}" dt="2025-10-04T12:06:28.244" v="2027" actId="14100"/>
          <ac:cxnSpMkLst>
            <pc:docMk/>
            <pc:sldMk cId="1081330895" sldId="280"/>
            <ac:cxnSpMk id="11" creationId="{EFC23CC7-EEB4-338E-95E6-3A6B8989C6E2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4T12:17:15.650" v="2074" actId="20577"/>
        <pc:sldMkLst>
          <pc:docMk/>
          <pc:sldMk cId="2772562153" sldId="281"/>
        </pc:sldMkLst>
        <pc:spChg chg="mod">
          <ac:chgData name="Mark Huntly" userId="2f894ec6-1403-4f17-b28b-5f1f7519461e" providerId="ADAL" clId="{19501E23-23DC-4B2D-8FBD-E31CDDD353F6}" dt="2025-10-04T12:07:01.434" v="2039" actId="20577"/>
          <ac:spMkLst>
            <pc:docMk/>
            <pc:sldMk cId="2772562153" sldId="281"/>
            <ac:spMk id="4" creationId="{D5093C28-1D70-ACD2-DB13-6F005D2FDEE4}"/>
          </ac:spMkLst>
        </pc:spChg>
        <pc:spChg chg="add">
          <ac:chgData name="Mark Huntly" userId="2f894ec6-1403-4f17-b28b-5f1f7519461e" providerId="ADAL" clId="{19501E23-23DC-4B2D-8FBD-E31CDDD353F6}" dt="2025-10-04T12:15:39.583" v="2051" actId="11529"/>
          <ac:spMkLst>
            <pc:docMk/>
            <pc:sldMk cId="2772562153" sldId="281"/>
            <ac:spMk id="6" creationId="{495312ED-94EB-D0DD-3168-96C4923C3EB6}"/>
          </ac:spMkLst>
        </pc:spChg>
        <pc:spChg chg="mod">
          <ac:chgData name="Mark Huntly" userId="2f894ec6-1403-4f17-b28b-5f1f7519461e" providerId="ADAL" clId="{19501E23-23DC-4B2D-8FBD-E31CDDD353F6}" dt="2025-10-04T12:17:15.650" v="2074" actId="20577"/>
          <ac:spMkLst>
            <pc:docMk/>
            <pc:sldMk cId="2772562153" sldId="281"/>
            <ac:spMk id="9" creationId="{BB5E9098-B01B-E1AF-DBC3-94A44CDED696}"/>
          </ac:spMkLst>
        </pc:spChg>
        <pc:spChg chg="del">
          <ac:chgData name="Mark Huntly" userId="2f894ec6-1403-4f17-b28b-5f1f7519461e" providerId="ADAL" clId="{19501E23-23DC-4B2D-8FBD-E31CDDD353F6}" dt="2025-10-04T12:07:08.981" v="2042" actId="478"/>
          <ac:spMkLst>
            <pc:docMk/>
            <pc:sldMk cId="2772562153" sldId="281"/>
            <ac:spMk id="14" creationId="{15C609BC-BCD7-7687-6992-3B68AFDD0941}"/>
          </ac:spMkLst>
        </pc:spChg>
        <pc:picChg chg="add mod">
          <ac:chgData name="Mark Huntly" userId="2f894ec6-1403-4f17-b28b-5f1f7519461e" providerId="ADAL" clId="{19501E23-23DC-4B2D-8FBD-E31CDDD353F6}" dt="2025-10-04T12:15:28.159" v="2050" actId="1076"/>
          <ac:picMkLst>
            <pc:docMk/>
            <pc:sldMk cId="2772562153" sldId="281"/>
            <ac:picMk id="3" creationId="{87F60B58-5FFA-1A3D-1B59-CB2AC1974139}"/>
          </ac:picMkLst>
        </pc:picChg>
        <pc:picChg chg="del">
          <ac:chgData name="Mark Huntly" userId="2f894ec6-1403-4f17-b28b-5f1f7519461e" providerId="ADAL" clId="{19501E23-23DC-4B2D-8FBD-E31CDDD353F6}" dt="2025-10-04T12:07:05.362" v="2040" actId="478"/>
          <ac:picMkLst>
            <pc:docMk/>
            <pc:sldMk cId="2772562153" sldId="281"/>
            <ac:picMk id="5" creationId="{B0607772-13D2-DE80-0EE9-05C884E6FF68}"/>
          </ac:picMkLst>
        </pc:picChg>
        <pc:picChg chg="del">
          <ac:chgData name="Mark Huntly" userId="2f894ec6-1403-4f17-b28b-5f1f7519461e" providerId="ADAL" clId="{19501E23-23DC-4B2D-8FBD-E31CDDD353F6}" dt="2025-10-04T12:07:06.404" v="2041" actId="478"/>
          <ac:picMkLst>
            <pc:docMk/>
            <pc:sldMk cId="2772562153" sldId="281"/>
            <ac:picMk id="7" creationId="{52A5D331-FA40-2A51-5AAF-2613EAE5EAED}"/>
          </ac:picMkLst>
        </pc:picChg>
        <pc:cxnChg chg="del mod">
          <ac:chgData name="Mark Huntly" userId="2f894ec6-1403-4f17-b28b-5f1f7519461e" providerId="ADAL" clId="{19501E23-23DC-4B2D-8FBD-E31CDDD353F6}" dt="2025-10-04T12:07:09.750" v="2044" actId="478"/>
          <ac:cxnSpMkLst>
            <pc:docMk/>
            <pc:sldMk cId="2772562153" sldId="281"/>
            <ac:cxnSpMk id="11" creationId="{13FF51A0-165D-4609-1538-16AD0AA79329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4T12:30:54.803" v="2105" actId="1076"/>
        <pc:sldMkLst>
          <pc:docMk/>
          <pc:sldMk cId="3443141300" sldId="282"/>
        </pc:sldMkLst>
        <pc:spChg chg="mod">
          <ac:chgData name="Mark Huntly" userId="2f894ec6-1403-4f17-b28b-5f1f7519461e" providerId="ADAL" clId="{19501E23-23DC-4B2D-8FBD-E31CDDD353F6}" dt="2025-10-04T12:16:30.455" v="2070" actId="313"/>
          <ac:spMkLst>
            <pc:docMk/>
            <pc:sldMk cId="3443141300" sldId="282"/>
            <ac:spMk id="4" creationId="{07CCD264-6E79-4B6A-4925-0DB1FBC05606}"/>
          </ac:spMkLst>
        </pc:spChg>
        <pc:spChg chg="del">
          <ac:chgData name="Mark Huntly" userId="2f894ec6-1403-4f17-b28b-5f1f7519461e" providerId="ADAL" clId="{19501E23-23DC-4B2D-8FBD-E31CDDD353F6}" dt="2025-10-04T12:16:19.944" v="2053" actId="478"/>
          <ac:spMkLst>
            <pc:docMk/>
            <pc:sldMk cId="3443141300" sldId="282"/>
            <ac:spMk id="6" creationId="{0866958D-02B4-5104-801A-C307EA0D8B47}"/>
          </ac:spMkLst>
        </pc:spChg>
        <pc:spChg chg="add mod">
          <ac:chgData name="Mark Huntly" userId="2f894ec6-1403-4f17-b28b-5f1f7519461e" providerId="ADAL" clId="{19501E23-23DC-4B2D-8FBD-E31CDDD353F6}" dt="2025-10-04T12:28:27.072" v="2089" actId="1076"/>
          <ac:spMkLst>
            <pc:docMk/>
            <pc:sldMk cId="3443141300" sldId="282"/>
            <ac:spMk id="7" creationId="{D6EB17D9-4B75-376E-21C2-948901D44C19}"/>
          </ac:spMkLst>
        </pc:spChg>
        <pc:spChg chg="add mod">
          <ac:chgData name="Mark Huntly" userId="2f894ec6-1403-4f17-b28b-5f1f7519461e" providerId="ADAL" clId="{19501E23-23DC-4B2D-8FBD-E31CDDD353F6}" dt="2025-10-04T12:29:10.607" v="2093" actId="1076"/>
          <ac:spMkLst>
            <pc:docMk/>
            <pc:sldMk cId="3443141300" sldId="282"/>
            <ac:spMk id="8" creationId="{4717F241-B5B5-0411-D6C2-3D88DEE3F84F}"/>
          </ac:spMkLst>
        </pc:spChg>
        <pc:spChg chg="mod">
          <ac:chgData name="Mark Huntly" userId="2f894ec6-1403-4f17-b28b-5f1f7519461e" providerId="ADAL" clId="{19501E23-23DC-4B2D-8FBD-E31CDDD353F6}" dt="2025-10-04T12:17:26.614" v="2082" actId="20577"/>
          <ac:spMkLst>
            <pc:docMk/>
            <pc:sldMk cId="3443141300" sldId="282"/>
            <ac:spMk id="9" creationId="{7013C6C7-0750-CBF5-50B7-5BDFF3DC87BC}"/>
          </ac:spMkLst>
        </pc:spChg>
        <pc:spChg chg="add mod">
          <ac:chgData name="Mark Huntly" userId="2f894ec6-1403-4f17-b28b-5f1f7519461e" providerId="ADAL" clId="{19501E23-23DC-4B2D-8FBD-E31CDDD353F6}" dt="2025-10-04T12:29:40.102" v="2096" actId="207"/>
          <ac:spMkLst>
            <pc:docMk/>
            <pc:sldMk cId="3443141300" sldId="282"/>
            <ac:spMk id="10" creationId="{07E8BF80-4F65-3850-2749-9F07DCF4645C}"/>
          </ac:spMkLst>
        </pc:spChg>
        <pc:spChg chg="add mod">
          <ac:chgData name="Mark Huntly" userId="2f894ec6-1403-4f17-b28b-5f1f7519461e" providerId="ADAL" clId="{19501E23-23DC-4B2D-8FBD-E31CDDD353F6}" dt="2025-10-04T12:30:54.803" v="2105" actId="1076"/>
          <ac:spMkLst>
            <pc:docMk/>
            <pc:sldMk cId="3443141300" sldId="282"/>
            <ac:spMk id="12" creationId="{0151DFCD-6A6E-FD26-7758-3B475B47E178}"/>
          </ac:spMkLst>
        </pc:spChg>
        <pc:picChg chg="del">
          <ac:chgData name="Mark Huntly" userId="2f894ec6-1403-4f17-b28b-5f1f7519461e" providerId="ADAL" clId="{19501E23-23DC-4B2D-8FBD-E31CDDD353F6}" dt="2025-10-04T12:16:20.504" v="2054" actId="478"/>
          <ac:picMkLst>
            <pc:docMk/>
            <pc:sldMk cId="3443141300" sldId="282"/>
            <ac:picMk id="3" creationId="{A72D4079-003D-FDC2-D916-2CACEE86FC1E}"/>
          </ac:picMkLst>
        </pc:picChg>
        <pc:picChg chg="add mod">
          <ac:chgData name="Mark Huntly" userId="2f894ec6-1403-4f17-b28b-5f1f7519461e" providerId="ADAL" clId="{19501E23-23DC-4B2D-8FBD-E31CDDD353F6}" dt="2025-10-04T12:21:24.089" v="2086" actId="1076"/>
          <ac:picMkLst>
            <pc:docMk/>
            <pc:sldMk cId="3443141300" sldId="282"/>
            <ac:picMk id="5" creationId="{A76CA778-726F-CF54-9EBC-E478D780A2C9}"/>
          </ac:picMkLst>
        </pc:picChg>
      </pc:sldChg>
      <pc:sldChg chg="delSp modSp add mod">
        <pc:chgData name="Mark Huntly" userId="2f894ec6-1403-4f17-b28b-5f1f7519461e" providerId="ADAL" clId="{19501E23-23DC-4B2D-8FBD-E31CDDD353F6}" dt="2025-10-04T13:13:23.711" v="2133" actId="20577"/>
        <pc:sldMkLst>
          <pc:docMk/>
          <pc:sldMk cId="1261861293" sldId="283"/>
        </pc:sldMkLst>
        <pc:spChg chg="mod">
          <ac:chgData name="Mark Huntly" userId="2f894ec6-1403-4f17-b28b-5f1f7519461e" providerId="ADAL" clId="{19501E23-23DC-4B2D-8FBD-E31CDDD353F6}" dt="2025-10-04T13:10:05.817" v="2123" actId="20577"/>
          <ac:spMkLst>
            <pc:docMk/>
            <pc:sldMk cId="1261861293" sldId="283"/>
            <ac:spMk id="4" creationId="{3A91AEC6-D753-ED82-DEE0-16403214504C}"/>
          </ac:spMkLst>
        </pc:spChg>
        <pc:spChg chg="del mod">
          <ac:chgData name="Mark Huntly" userId="2f894ec6-1403-4f17-b28b-5f1f7519461e" providerId="ADAL" clId="{19501E23-23DC-4B2D-8FBD-E31CDDD353F6}" dt="2025-10-04T12:31:27.571" v="2109" actId="478"/>
          <ac:spMkLst>
            <pc:docMk/>
            <pc:sldMk cId="1261861293" sldId="283"/>
            <ac:spMk id="7" creationId="{ED720973-1AE7-1B01-D916-14A34F49AAAF}"/>
          </ac:spMkLst>
        </pc:spChg>
        <pc:spChg chg="del">
          <ac:chgData name="Mark Huntly" userId="2f894ec6-1403-4f17-b28b-5f1f7519461e" providerId="ADAL" clId="{19501E23-23DC-4B2D-8FBD-E31CDDD353F6}" dt="2025-10-04T12:31:33.395" v="2112" actId="478"/>
          <ac:spMkLst>
            <pc:docMk/>
            <pc:sldMk cId="1261861293" sldId="283"/>
            <ac:spMk id="8" creationId="{4FD0A2CB-0487-B557-3813-60FAF1E2731F}"/>
          </ac:spMkLst>
        </pc:spChg>
        <pc:spChg chg="mod">
          <ac:chgData name="Mark Huntly" userId="2f894ec6-1403-4f17-b28b-5f1f7519461e" providerId="ADAL" clId="{19501E23-23DC-4B2D-8FBD-E31CDDD353F6}" dt="2025-10-04T13:13:23.711" v="2133" actId="20577"/>
          <ac:spMkLst>
            <pc:docMk/>
            <pc:sldMk cId="1261861293" sldId="283"/>
            <ac:spMk id="9" creationId="{3D4C0736-C148-04B1-197C-72406614E6E5}"/>
          </ac:spMkLst>
        </pc:spChg>
        <pc:spChg chg="del">
          <ac:chgData name="Mark Huntly" userId="2f894ec6-1403-4f17-b28b-5f1f7519461e" providerId="ADAL" clId="{19501E23-23DC-4B2D-8FBD-E31CDDD353F6}" dt="2025-10-04T12:31:31.124" v="2111" actId="478"/>
          <ac:spMkLst>
            <pc:docMk/>
            <pc:sldMk cId="1261861293" sldId="283"/>
            <ac:spMk id="10" creationId="{509721EB-023A-401F-F68A-805DF6BD90BA}"/>
          </ac:spMkLst>
        </pc:spChg>
        <pc:spChg chg="del">
          <ac:chgData name="Mark Huntly" userId="2f894ec6-1403-4f17-b28b-5f1f7519461e" providerId="ADAL" clId="{19501E23-23DC-4B2D-8FBD-E31CDDD353F6}" dt="2025-10-04T12:31:29.166" v="2110" actId="478"/>
          <ac:spMkLst>
            <pc:docMk/>
            <pc:sldMk cId="1261861293" sldId="283"/>
            <ac:spMk id="12" creationId="{4BE6D702-60B3-BF50-5B4A-DBF7037E9E77}"/>
          </ac:spMkLst>
        </pc:spChg>
        <pc:picChg chg="del">
          <ac:chgData name="Mark Huntly" userId="2f894ec6-1403-4f17-b28b-5f1f7519461e" providerId="ADAL" clId="{19501E23-23DC-4B2D-8FBD-E31CDDD353F6}" dt="2025-10-04T12:31:22.405" v="2107" actId="478"/>
          <ac:picMkLst>
            <pc:docMk/>
            <pc:sldMk cId="1261861293" sldId="283"/>
            <ac:picMk id="5" creationId="{84BD774D-491B-1607-3589-A3F2F7DD086B}"/>
          </ac:picMkLst>
        </pc:picChg>
      </pc:sldChg>
      <pc:sldChg chg="modSp add mod">
        <pc:chgData name="Mark Huntly" userId="2f894ec6-1403-4f17-b28b-5f1f7519461e" providerId="ADAL" clId="{19501E23-23DC-4B2D-8FBD-E31CDDD353F6}" dt="2025-10-04T14:14:59.756" v="2381" actId="403"/>
        <pc:sldMkLst>
          <pc:docMk/>
          <pc:sldMk cId="2555355136" sldId="284"/>
        </pc:sldMkLst>
        <pc:spChg chg="mod">
          <ac:chgData name="Mark Huntly" userId="2f894ec6-1403-4f17-b28b-5f1f7519461e" providerId="ADAL" clId="{19501E23-23DC-4B2D-8FBD-E31CDDD353F6}" dt="2025-10-04T13:16:49.856" v="2150" actId="20577"/>
          <ac:spMkLst>
            <pc:docMk/>
            <pc:sldMk cId="2555355136" sldId="284"/>
            <ac:spMk id="4" creationId="{F3666617-DD82-8012-5D91-E86B52304420}"/>
          </ac:spMkLst>
        </pc:spChg>
        <pc:spChg chg="mod">
          <ac:chgData name="Mark Huntly" userId="2f894ec6-1403-4f17-b28b-5f1f7519461e" providerId="ADAL" clId="{19501E23-23DC-4B2D-8FBD-E31CDDD353F6}" dt="2025-10-04T14:14:59.756" v="2381" actId="403"/>
          <ac:spMkLst>
            <pc:docMk/>
            <pc:sldMk cId="2555355136" sldId="284"/>
            <ac:spMk id="9" creationId="{B381D1FE-CB57-EF60-0E5A-D2CAE4A8BD4A}"/>
          </ac:spMkLst>
        </pc:spChg>
      </pc:sldChg>
      <pc:sldChg chg="modSp add del mod ord">
        <pc:chgData name="Mark Huntly" userId="2f894ec6-1403-4f17-b28b-5f1f7519461e" providerId="ADAL" clId="{19501E23-23DC-4B2D-8FBD-E31CDDD353F6}" dt="2025-10-04T14:37:37.177" v="2465" actId="47"/>
        <pc:sldMkLst>
          <pc:docMk/>
          <pc:sldMk cId="707599229" sldId="285"/>
        </pc:sldMkLst>
        <pc:spChg chg="mod">
          <ac:chgData name="Mark Huntly" userId="2f894ec6-1403-4f17-b28b-5f1f7519461e" providerId="ADAL" clId="{19501E23-23DC-4B2D-8FBD-E31CDDD353F6}" dt="2025-10-04T14:20:42.204" v="2403" actId="20577"/>
          <ac:spMkLst>
            <pc:docMk/>
            <pc:sldMk cId="707599229" sldId="285"/>
            <ac:spMk id="4" creationId="{11950B7C-2DC9-CFAA-CB21-1F8496BB6243}"/>
          </ac:spMkLst>
        </pc:spChg>
      </pc:sldChg>
      <pc:sldChg chg="addSp modSp add mod ord">
        <pc:chgData name="Mark Huntly" userId="2f894ec6-1403-4f17-b28b-5f1f7519461e" providerId="ADAL" clId="{19501E23-23DC-4B2D-8FBD-E31CDDD353F6}" dt="2025-10-04T14:34:59.934" v="2430" actId="1076"/>
        <pc:sldMkLst>
          <pc:docMk/>
          <pc:sldMk cId="1642545250" sldId="286"/>
        </pc:sldMkLst>
        <pc:spChg chg="mod">
          <ac:chgData name="Mark Huntly" userId="2f894ec6-1403-4f17-b28b-5f1f7519461e" providerId="ADAL" clId="{19501E23-23DC-4B2D-8FBD-E31CDDD353F6}" dt="2025-10-04T14:20:59.763" v="2425" actId="20577"/>
          <ac:spMkLst>
            <pc:docMk/>
            <pc:sldMk cId="1642545250" sldId="286"/>
            <ac:spMk id="4" creationId="{9AFB8DD0-DC0E-2D0F-8317-07F4E8901635}"/>
          </ac:spMkLst>
        </pc:spChg>
        <pc:spChg chg="mod">
          <ac:chgData name="Mark Huntly" userId="2f894ec6-1403-4f17-b28b-5f1f7519461e" providerId="ADAL" clId="{19501E23-23DC-4B2D-8FBD-E31CDDD353F6}" dt="2025-10-04T14:29:08.601" v="2426"/>
          <ac:spMkLst>
            <pc:docMk/>
            <pc:sldMk cId="1642545250" sldId="286"/>
            <ac:spMk id="9" creationId="{848C72C1-F215-E1BB-2F37-DD0FE2E7E9C0}"/>
          </ac:spMkLst>
        </pc:spChg>
        <pc:picChg chg="add mod">
          <ac:chgData name="Mark Huntly" userId="2f894ec6-1403-4f17-b28b-5f1f7519461e" providerId="ADAL" clId="{19501E23-23DC-4B2D-8FBD-E31CDDD353F6}" dt="2025-10-04T14:34:59.934" v="2430" actId="1076"/>
          <ac:picMkLst>
            <pc:docMk/>
            <pc:sldMk cId="1642545250" sldId="286"/>
            <ac:picMk id="3" creationId="{4A193754-BE10-97A5-0C27-4981241E2CA5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14:45:48.264" v="2786" actId="1076"/>
        <pc:sldMkLst>
          <pc:docMk/>
          <pc:sldMk cId="676707923" sldId="287"/>
        </pc:sldMkLst>
        <pc:spChg chg="mod">
          <ac:chgData name="Mark Huntly" userId="2f894ec6-1403-4f17-b28b-5f1f7519461e" providerId="ADAL" clId="{19501E23-23DC-4B2D-8FBD-E31CDDD353F6}" dt="2025-10-04T14:37:33.411" v="2464" actId="20577"/>
          <ac:spMkLst>
            <pc:docMk/>
            <pc:sldMk cId="676707923" sldId="287"/>
            <ac:spMk id="4" creationId="{5F16324E-9D91-809E-96FF-0EB56DAAA1EE}"/>
          </ac:spMkLst>
        </pc:spChg>
        <pc:spChg chg="mod">
          <ac:chgData name="Mark Huntly" userId="2f894ec6-1403-4f17-b28b-5f1f7519461e" providerId="ADAL" clId="{19501E23-23DC-4B2D-8FBD-E31CDDD353F6}" dt="2025-10-04T14:45:33.850" v="2784" actId="27636"/>
          <ac:spMkLst>
            <pc:docMk/>
            <pc:sldMk cId="676707923" sldId="287"/>
            <ac:spMk id="9" creationId="{886493F2-61A4-ECAD-B52C-F4D44FF2C303}"/>
          </ac:spMkLst>
        </pc:spChg>
        <pc:picChg chg="del">
          <ac:chgData name="Mark Huntly" userId="2f894ec6-1403-4f17-b28b-5f1f7519461e" providerId="ADAL" clId="{19501E23-23DC-4B2D-8FBD-E31CDDD353F6}" dt="2025-10-04T14:38:18.438" v="2528" actId="478"/>
          <ac:picMkLst>
            <pc:docMk/>
            <pc:sldMk cId="676707923" sldId="287"/>
            <ac:picMk id="3" creationId="{81B25E43-BC63-1249-D840-870C20AAC9E6}"/>
          </ac:picMkLst>
        </pc:picChg>
        <pc:picChg chg="add del">
          <ac:chgData name="Mark Huntly" userId="2f894ec6-1403-4f17-b28b-5f1f7519461e" providerId="ADAL" clId="{19501E23-23DC-4B2D-8FBD-E31CDDD353F6}" dt="2025-10-04T14:38:27.065" v="2530" actId="22"/>
          <ac:picMkLst>
            <pc:docMk/>
            <pc:sldMk cId="676707923" sldId="287"/>
            <ac:picMk id="5" creationId="{F741BF48-3CEE-BA0C-B679-191BEE1BA8B0}"/>
          </ac:picMkLst>
        </pc:picChg>
        <pc:picChg chg="add mod">
          <ac:chgData name="Mark Huntly" userId="2f894ec6-1403-4f17-b28b-5f1f7519461e" providerId="ADAL" clId="{19501E23-23DC-4B2D-8FBD-E31CDDD353F6}" dt="2025-10-04T14:45:48.264" v="2786" actId="1076"/>
          <ac:picMkLst>
            <pc:docMk/>
            <pc:sldMk cId="676707923" sldId="287"/>
            <ac:picMk id="7" creationId="{D3BA956B-83AF-0F82-4CFD-2F469943FF78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4T14:55:02.031" v="2937" actId="14100"/>
        <pc:sldMkLst>
          <pc:docMk/>
          <pc:sldMk cId="2988914959" sldId="288"/>
        </pc:sldMkLst>
        <pc:spChg chg="mod">
          <ac:chgData name="Mark Huntly" userId="2f894ec6-1403-4f17-b28b-5f1f7519461e" providerId="ADAL" clId="{19501E23-23DC-4B2D-8FBD-E31CDDD353F6}" dt="2025-10-04T14:54:53.137" v="2935" actId="20577"/>
          <ac:spMkLst>
            <pc:docMk/>
            <pc:sldMk cId="2988914959" sldId="288"/>
            <ac:spMk id="9" creationId="{D47C8091-87FC-68B4-B263-AD9DEAAE9D0D}"/>
          </ac:spMkLst>
        </pc:spChg>
        <pc:picChg chg="add mod">
          <ac:chgData name="Mark Huntly" userId="2f894ec6-1403-4f17-b28b-5f1f7519461e" providerId="ADAL" clId="{19501E23-23DC-4B2D-8FBD-E31CDDD353F6}" dt="2025-10-04T14:51:17.439" v="2811" actId="14100"/>
          <ac:picMkLst>
            <pc:docMk/>
            <pc:sldMk cId="2988914959" sldId="288"/>
            <ac:picMk id="3" creationId="{36788219-E39D-914F-FC95-25B126B26D66}"/>
          </ac:picMkLst>
        </pc:picChg>
        <pc:picChg chg="add mod">
          <ac:chgData name="Mark Huntly" userId="2f894ec6-1403-4f17-b28b-5f1f7519461e" providerId="ADAL" clId="{19501E23-23DC-4B2D-8FBD-E31CDDD353F6}" dt="2025-10-04T14:55:02.031" v="2937" actId="14100"/>
          <ac:picMkLst>
            <pc:docMk/>
            <pc:sldMk cId="2988914959" sldId="288"/>
            <ac:picMk id="6" creationId="{5B941974-60F6-C38A-6A58-CD3EE28531AC}"/>
          </ac:picMkLst>
        </pc:picChg>
        <pc:picChg chg="del">
          <ac:chgData name="Mark Huntly" userId="2f894ec6-1403-4f17-b28b-5f1f7519461e" providerId="ADAL" clId="{19501E23-23DC-4B2D-8FBD-E31CDDD353F6}" dt="2025-10-04T14:46:45.482" v="2788" actId="478"/>
          <ac:picMkLst>
            <pc:docMk/>
            <pc:sldMk cId="2988914959" sldId="288"/>
            <ac:picMk id="7" creationId="{A9EFF4E4-9CA5-348A-F964-7C96486BC0D5}"/>
          </ac:picMkLst>
        </pc:picChg>
      </pc:sldChg>
      <pc:sldChg chg="delSp modSp add mod">
        <pc:chgData name="Mark Huntly" userId="2f894ec6-1403-4f17-b28b-5f1f7519461e" providerId="ADAL" clId="{19501E23-23DC-4B2D-8FBD-E31CDDD353F6}" dt="2025-10-04T14:52:41.234" v="2851" actId="20577"/>
        <pc:sldMkLst>
          <pc:docMk/>
          <pc:sldMk cId="3005567764" sldId="289"/>
        </pc:sldMkLst>
        <pc:spChg chg="mod">
          <ac:chgData name="Mark Huntly" userId="2f894ec6-1403-4f17-b28b-5f1f7519461e" providerId="ADAL" clId="{19501E23-23DC-4B2D-8FBD-E31CDDD353F6}" dt="2025-10-04T14:52:11.046" v="2836" actId="20577"/>
          <ac:spMkLst>
            <pc:docMk/>
            <pc:sldMk cId="3005567764" sldId="289"/>
            <ac:spMk id="4" creationId="{9C514100-5E29-D534-2EBD-5358B3A82BD9}"/>
          </ac:spMkLst>
        </pc:spChg>
        <pc:spChg chg="mod">
          <ac:chgData name="Mark Huntly" userId="2f894ec6-1403-4f17-b28b-5f1f7519461e" providerId="ADAL" clId="{19501E23-23DC-4B2D-8FBD-E31CDDD353F6}" dt="2025-10-04T14:52:41.234" v="2851" actId="20577"/>
          <ac:spMkLst>
            <pc:docMk/>
            <pc:sldMk cId="3005567764" sldId="289"/>
            <ac:spMk id="9" creationId="{E7C9D10F-5DD1-F653-E2BB-9F21420198DC}"/>
          </ac:spMkLst>
        </pc:spChg>
        <pc:picChg chg="del">
          <ac:chgData name="Mark Huntly" userId="2f894ec6-1403-4f17-b28b-5f1f7519461e" providerId="ADAL" clId="{19501E23-23DC-4B2D-8FBD-E31CDDD353F6}" dt="2025-10-04T14:52:14.869" v="2838" actId="478"/>
          <ac:picMkLst>
            <pc:docMk/>
            <pc:sldMk cId="3005567764" sldId="289"/>
            <ac:picMk id="3" creationId="{8ED241B3-4256-6DBA-F769-AB8049727B22}"/>
          </ac:picMkLst>
        </pc:picChg>
        <pc:picChg chg="del">
          <ac:chgData name="Mark Huntly" userId="2f894ec6-1403-4f17-b28b-5f1f7519461e" providerId="ADAL" clId="{19501E23-23DC-4B2D-8FBD-E31CDDD353F6}" dt="2025-10-04T14:52:14.325" v="2837" actId="478"/>
          <ac:picMkLst>
            <pc:docMk/>
            <pc:sldMk cId="3005567764" sldId="289"/>
            <ac:picMk id="6" creationId="{75813B75-A5BD-5FF2-0265-697B184CB6BC}"/>
          </ac:picMkLst>
        </pc:picChg>
      </pc:sldChg>
      <pc:sldChg chg="modSp add mod">
        <pc:chgData name="Mark Huntly" userId="2f894ec6-1403-4f17-b28b-5f1f7519461e" providerId="ADAL" clId="{19501E23-23DC-4B2D-8FBD-E31CDDD353F6}" dt="2025-10-04T14:58:06.231" v="3177" actId="1076"/>
        <pc:sldMkLst>
          <pc:docMk/>
          <pc:sldMk cId="696439011" sldId="290"/>
        </pc:sldMkLst>
        <pc:spChg chg="mod">
          <ac:chgData name="Mark Huntly" userId="2f894ec6-1403-4f17-b28b-5f1f7519461e" providerId="ADAL" clId="{19501E23-23DC-4B2D-8FBD-E31CDDD353F6}" dt="2025-10-04T14:55:26.379" v="2942" actId="20577"/>
          <ac:spMkLst>
            <pc:docMk/>
            <pc:sldMk cId="696439011" sldId="290"/>
            <ac:spMk id="4" creationId="{F0D664E2-2231-70DE-43CD-88271481C835}"/>
          </ac:spMkLst>
        </pc:spChg>
        <pc:spChg chg="mod">
          <ac:chgData name="Mark Huntly" userId="2f894ec6-1403-4f17-b28b-5f1f7519461e" providerId="ADAL" clId="{19501E23-23DC-4B2D-8FBD-E31CDDD353F6}" dt="2025-10-04T14:57:44.246" v="3173" actId="20577"/>
          <ac:spMkLst>
            <pc:docMk/>
            <pc:sldMk cId="696439011" sldId="290"/>
            <ac:spMk id="9" creationId="{6BABA892-A8B9-587B-404D-7DF1B3795516}"/>
          </ac:spMkLst>
        </pc:spChg>
        <pc:picChg chg="mod">
          <ac:chgData name="Mark Huntly" userId="2f894ec6-1403-4f17-b28b-5f1f7519461e" providerId="ADAL" clId="{19501E23-23DC-4B2D-8FBD-E31CDDD353F6}" dt="2025-10-04T14:58:06.231" v="3177" actId="1076"/>
          <ac:picMkLst>
            <pc:docMk/>
            <pc:sldMk cId="696439011" sldId="290"/>
            <ac:picMk id="3" creationId="{4F072821-8F39-CE30-BEFC-C3D95ADFEDE2}"/>
          </ac:picMkLst>
        </pc:picChg>
        <pc:picChg chg="mod">
          <ac:chgData name="Mark Huntly" userId="2f894ec6-1403-4f17-b28b-5f1f7519461e" providerId="ADAL" clId="{19501E23-23DC-4B2D-8FBD-E31CDDD353F6}" dt="2025-10-04T14:58:01.374" v="3176" actId="1076"/>
          <ac:picMkLst>
            <pc:docMk/>
            <pc:sldMk cId="696439011" sldId="290"/>
            <ac:picMk id="6" creationId="{BD063023-3C38-F509-95D3-9437A69A2EAF}"/>
          </ac:picMkLst>
        </pc:picChg>
      </pc:sldChg>
      <pc:sldChg chg="addSp modSp add mod">
        <pc:chgData name="Mark Huntly" userId="2f894ec6-1403-4f17-b28b-5f1f7519461e" providerId="ADAL" clId="{19501E23-23DC-4B2D-8FBD-E31CDDD353F6}" dt="2025-10-04T15:03:46.843" v="3198" actId="14100"/>
        <pc:sldMkLst>
          <pc:docMk/>
          <pc:sldMk cId="2370181633" sldId="291"/>
        </pc:sldMkLst>
        <pc:spChg chg="add mod">
          <ac:chgData name="Mark Huntly" userId="2f894ec6-1403-4f17-b28b-5f1f7519461e" providerId="ADAL" clId="{19501E23-23DC-4B2D-8FBD-E31CDDD353F6}" dt="2025-10-04T15:02:24.808" v="3194" actId="403"/>
          <ac:spMkLst>
            <pc:docMk/>
            <pc:sldMk cId="2370181633" sldId="291"/>
            <ac:spMk id="6" creationId="{639B35C6-93A8-22AA-7D13-E8FAF9CD6D31}"/>
          </ac:spMkLst>
        </pc:spChg>
        <pc:spChg chg="mod">
          <ac:chgData name="Mark Huntly" userId="2f894ec6-1403-4f17-b28b-5f1f7519461e" providerId="ADAL" clId="{19501E23-23DC-4B2D-8FBD-E31CDDD353F6}" dt="2025-10-04T15:00:57.694" v="3185" actId="14100"/>
          <ac:spMkLst>
            <pc:docMk/>
            <pc:sldMk cId="2370181633" sldId="291"/>
            <ac:spMk id="9" creationId="{0120F359-0D80-BFD1-F22F-684C322CC663}"/>
          </ac:spMkLst>
        </pc:spChg>
        <pc:picChg chg="add mod">
          <ac:chgData name="Mark Huntly" userId="2f894ec6-1403-4f17-b28b-5f1f7519461e" providerId="ADAL" clId="{19501E23-23DC-4B2D-8FBD-E31CDDD353F6}" dt="2025-10-04T15:01:50.890" v="3188" actId="14100"/>
          <ac:picMkLst>
            <pc:docMk/>
            <pc:sldMk cId="2370181633" sldId="291"/>
            <ac:picMk id="3" creationId="{B3CEC0EA-C59B-5845-7DEA-7ADACC68CB79}"/>
          </ac:picMkLst>
        </pc:picChg>
        <pc:picChg chg="add mod">
          <ac:chgData name="Mark Huntly" userId="2f894ec6-1403-4f17-b28b-5f1f7519461e" providerId="ADAL" clId="{19501E23-23DC-4B2D-8FBD-E31CDDD353F6}" dt="2025-10-04T15:03:46.843" v="3198" actId="14100"/>
          <ac:picMkLst>
            <pc:docMk/>
            <pc:sldMk cId="2370181633" sldId="291"/>
            <ac:picMk id="8" creationId="{304DC0E2-73E6-1D0E-EC4D-AD9340D3C340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5:09:24.720" v="3246" actId="20577"/>
        <pc:sldMkLst>
          <pc:docMk/>
          <pc:sldMk cId="1528975816" sldId="292"/>
        </pc:sldMkLst>
        <pc:spChg chg="mod">
          <ac:chgData name="Mark Huntly" userId="2f894ec6-1403-4f17-b28b-5f1f7519461e" providerId="ADAL" clId="{19501E23-23DC-4B2D-8FBD-E31CDDD353F6}" dt="2025-10-04T15:09:16.583" v="3231" actId="20577"/>
          <ac:spMkLst>
            <pc:docMk/>
            <pc:sldMk cId="1528975816" sldId="292"/>
            <ac:spMk id="4" creationId="{5C6CE4F7-8068-8A7E-AF21-DF4C65328F97}"/>
          </ac:spMkLst>
        </pc:spChg>
        <pc:spChg chg="del">
          <ac:chgData name="Mark Huntly" userId="2f894ec6-1403-4f17-b28b-5f1f7519461e" providerId="ADAL" clId="{19501E23-23DC-4B2D-8FBD-E31CDDD353F6}" dt="2025-10-04T15:08:39.285" v="3212" actId="478"/>
          <ac:spMkLst>
            <pc:docMk/>
            <pc:sldMk cId="1528975816" sldId="292"/>
            <ac:spMk id="6" creationId="{84372BA2-9020-8461-78B2-F2484BC21756}"/>
          </ac:spMkLst>
        </pc:spChg>
        <pc:spChg chg="del mod">
          <ac:chgData name="Mark Huntly" userId="2f894ec6-1403-4f17-b28b-5f1f7519461e" providerId="ADAL" clId="{19501E23-23DC-4B2D-8FBD-E31CDDD353F6}" dt="2025-10-04T15:08:52.376" v="3215" actId="22"/>
          <ac:spMkLst>
            <pc:docMk/>
            <pc:sldMk cId="1528975816" sldId="292"/>
            <ac:spMk id="9" creationId="{F1A58FCD-6589-175E-F770-F9B9092D56A6}"/>
          </ac:spMkLst>
        </pc:spChg>
        <pc:picChg chg="del">
          <ac:chgData name="Mark Huntly" userId="2f894ec6-1403-4f17-b28b-5f1f7519461e" providerId="ADAL" clId="{19501E23-23DC-4B2D-8FBD-E31CDDD353F6}" dt="2025-10-04T15:08:36.847" v="3210" actId="478"/>
          <ac:picMkLst>
            <pc:docMk/>
            <pc:sldMk cId="1528975816" sldId="292"/>
            <ac:picMk id="3" creationId="{2CF69E57-2454-BC82-40CB-0733E041A98D}"/>
          </ac:picMkLst>
        </pc:picChg>
        <pc:picChg chg="add mod ord">
          <ac:chgData name="Mark Huntly" userId="2f894ec6-1403-4f17-b28b-5f1f7519461e" providerId="ADAL" clId="{19501E23-23DC-4B2D-8FBD-E31CDDD353F6}" dt="2025-10-04T15:09:04.851" v="3219" actId="1076"/>
          <ac:picMkLst>
            <pc:docMk/>
            <pc:sldMk cId="1528975816" sldId="292"/>
            <ac:picMk id="5" creationId="{D2AA5A8A-DC7D-88EB-DFDE-AA35AAFA8E9B}"/>
          </ac:picMkLst>
        </pc:picChg>
        <pc:picChg chg="del">
          <ac:chgData name="Mark Huntly" userId="2f894ec6-1403-4f17-b28b-5f1f7519461e" providerId="ADAL" clId="{19501E23-23DC-4B2D-8FBD-E31CDDD353F6}" dt="2025-10-04T15:08:37.638" v="3211" actId="478"/>
          <ac:picMkLst>
            <pc:docMk/>
            <pc:sldMk cId="1528975816" sldId="292"/>
            <ac:picMk id="8" creationId="{97068381-744F-295F-EC36-DE8F1532FE09}"/>
          </ac:picMkLst>
        </pc:picChg>
      </pc:sldChg>
      <pc:sldChg chg="addSp modSp add del mod">
        <pc:chgData name="Mark Huntly" userId="2f894ec6-1403-4f17-b28b-5f1f7519461e" providerId="ADAL" clId="{19501E23-23DC-4B2D-8FBD-E31CDDD353F6}" dt="2025-10-04T15:06:08.667" v="3208" actId="47"/>
        <pc:sldMkLst>
          <pc:docMk/>
          <pc:sldMk cId="3955859286" sldId="292"/>
        </pc:sldMkLst>
        <pc:spChg chg="add mod">
          <ac:chgData name="Mark Huntly" userId="2f894ec6-1403-4f17-b28b-5f1f7519461e" providerId="ADAL" clId="{19501E23-23DC-4B2D-8FBD-E31CDDD353F6}" dt="2025-10-04T15:05:14.795" v="3203" actId="1582"/>
          <ac:spMkLst>
            <pc:docMk/>
            <pc:sldMk cId="3955859286" sldId="292"/>
            <ac:spMk id="2" creationId="{0C0FF2E7-332D-0BB0-8A67-F8FB793A3210}"/>
          </ac:spMkLst>
        </pc:spChg>
        <pc:spChg chg="add mod">
          <ac:chgData name="Mark Huntly" userId="2f894ec6-1403-4f17-b28b-5f1f7519461e" providerId="ADAL" clId="{19501E23-23DC-4B2D-8FBD-E31CDDD353F6}" dt="2025-10-04T15:05:28.197" v="3207" actId="14100"/>
          <ac:spMkLst>
            <pc:docMk/>
            <pc:sldMk cId="3955859286" sldId="292"/>
            <ac:spMk id="5" creationId="{FAEAEBF1-80CE-A290-4D4D-AC55D79084EA}"/>
          </ac:spMkLst>
        </pc:spChg>
      </pc:sldChg>
      <pc:sldChg chg="addSp delSp modSp add mod ord">
        <pc:chgData name="Mark Huntly" userId="2f894ec6-1403-4f17-b28b-5f1f7519461e" providerId="ADAL" clId="{19501E23-23DC-4B2D-8FBD-E31CDDD353F6}" dt="2025-10-04T15:17:16.707" v="3281" actId="1076"/>
        <pc:sldMkLst>
          <pc:docMk/>
          <pc:sldMk cId="736547742" sldId="293"/>
        </pc:sldMkLst>
        <pc:spChg chg="del">
          <ac:chgData name="Mark Huntly" userId="2f894ec6-1403-4f17-b28b-5f1f7519461e" providerId="ADAL" clId="{19501E23-23DC-4B2D-8FBD-E31CDDD353F6}" dt="2025-10-04T15:10:11.242" v="3251" actId="478"/>
          <ac:spMkLst>
            <pc:docMk/>
            <pc:sldMk cId="736547742" sldId="293"/>
            <ac:spMk id="6" creationId="{13EE90D1-1831-6D08-67F2-EF916D5FCE10}"/>
          </ac:spMkLst>
        </pc:spChg>
        <pc:spChg chg="mod">
          <ac:chgData name="Mark Huntly" userId="2f894ec6-1403-4f17-b28b-5f1f7519461e" providerId="ADAL" clId="{19501E23-23DC-4B2D-8FBD-E31CDDD353F6}" dt="2025-10-04T15:15:31.603" v="3271" actId="27636"/>
          <ac:spMkLst>
            <pc:docMk/>
            <pc:sldMk cId="736547742" sldId="293"/>
            <ac:spMk id="9" creationId="{C9B4E841-8187-2115-626E-5FA3AF4104EE}"/>
          </ac:spMkLst>
        </pc:spChg>
        <pc:picChg chg="del">
          <ac:chgData name="Mark Huntly" userId="2f894ec6-1403-4f17-b28b-5f1f7519461e" providerId="ADAL" clId="{19501E23-23DC-4B2D-8FBD-E31CDDD353F6}" dt="2025-10-04T15:10:09.087" v="3250" actId="478"/>
          <ac:picMkLst>
            <pc:docMk/>
            <pc:sldMk cId="736547742" sldId="293"/>
            <ac:picMk id="3" creationId="{6B781910-1D44-F0BE-F25A-9925E28599E2}"/>
          </ac:picMkLst>
        </pc:picChg>
        <pc:picChg chg="add mod">
          <ac:chgData name="Mark Huntly" userId="2f894ec6-1403-4f17-b28b-5f1f7519461e" providerId="ADAL" clId="{19501E23-23DC-4B2D-8FBD-E31CDDD353F6}" dt="2025-10-04T15:15:40.522" v="3273" actId="1076"/>
          <ac:picMkLst>
            <pc:docMk/>
            <pc:sldMk cId="736547742" sldId="293"/>
            <ac:picMk id="5" creationId="{574EC6B4-CABE-96F8-E8CB-12CD3D736C4F}"/>
          </ac:picMkLst>
        </pc:picChg>
        <pc:picChg chg="del">
          <ac:chgData name="Mark Huntly" userId="2f894ec6-1403-4f17-b28b-5f1f7519461e" providerId="ADAL" clId="{19501E23-23DC-4B2D-8FBD-E31CDDD353F6}" dt="2025-10-04T15:10:11.976" v="3252" actId="478"/>
          <ac:picMkLst>
            <pc:docMk/>
            <pc:sldMk cId="736547742" sldId="293"/>
            <ac:picMk id="8" creationId="{26E63775-A2D1-8872-6CA0-67C326C89B27}"/>
          </ac:picMkLst>
        </pc:picChg>
        <pc:picChg chg="add mod">
          <ac:chgData name="Mark Huntly" userId="2f894ec6-1403-4f17-b28b-5f1f7519461e" providerId="ADAL" clId="{19501E23-23DC-4B2D-8FBD-E31CDDD353F6}" dt="2025-10-04T15:17:16.707" v="3281" actId="1076"/>
          <ac:picMkLst>
            <pc:docMk/>
            <pc:sldMk cId="736547742" sldId="293"/>
            <ac:picMk id="10" creationId="{B0D7773A-A535-9073-4782-BE8D1C3756A0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6:23:28.464" v="3638" actId="20577"/>
        <pc:sldMkLst>
          <pc:docMk/>
          <pc:sldMk cId="3114517075" sldId="294"/>
        </pc:sldMkLst>
        <pc:spChg chg="mod">
          <ac:chgData name="Mark Huntly" userId="2f894ec6-1403-4f17-b28b-5f1f7519461e" providerId="ADAL" clId="{19501E23-23DC-4B2D-8FBD-E31CDDD353F6}" dt="2025-10-04T15:52:11.080" v="3286" actId="20577"/>
          <ac:spMkLst>
            <pc:docMk/>
            <pc:sldMk cId="3114517075" sldId="294"/>
            <ac:spMk id="4" creationId="{E7016C38-E384-0330-B7A9-6812064E0EFF}"/>
          </ac:spMkLst>
        </pc:spChg>
        <pc:spChg chg="mod">
          <ac:chgData name="Mark Huntly" userId="2f894ec6-1403-4f17-b28b-5f1f7519461e" providerId="ADAL" clId="{19501E23-23DC-4B2D-8FBD-E31CDDD353F6}" dt="2025-10-04T16:17:44.654" v="3451" actId="20577"/>
          <ac:spMkLst>
            <pc:docMk/>
            <pc:sldMk cId="3114517075" sldId="294"/>
            <ac:spMk id="9" creationId="{12F0C55A-0913-4124-12CF-46F2314C16BD}"/>
          </ac:spMkLst>
        </pc:spChg>
        <pc:picChg chg="add mod">
          <ac:chgData name="Mark Huntly" userId="2f894ec6-1403-4f17-b28b-5f1f7519461e" providerId="ADAL" clId="{19501E23-23DC-4B2D-8FBD-E31CDDD353F6}" dt="2025-10-04T16:01:04.641" v="3349" actId="1076"/>
          <ac:picMkLst>
            <pc:docMk/>
            <pc:sldMk cId="3114517075" sldId="294"/>
            <ac:picMk id="3" creationId="{0414C217-78C5-D723-2A4B-63FC6B7728C4}"/>
          </ac:picMkLst>
        </pc:picChg>
        <pc:picChg chg="del">
          <ac:chgData name="Mark Huntly" userId="2f894ec6-1403-4f17-b28b-5f1f7519461e" providerId="ADAL" clId="{19501E23-23DC-4B2D-8FBD-E31CDDD353F6}" dt="2025-10-04T15:52:23.882" v="3289" actId="478"/>
          <ac:picMkLst>
            <pc:docMk/>
            <pc:sldMk cId="3114517075" sldId="294"/>
            <ac:picMk id="5" creationId="{BC332DEC-3F67-5446-DB3F-73D6426CFE3B}"/>
          </ac:picMkLst>
        </pc:picChg>
        <pc:picChg chg="add mod">
          <ac:chgData name="Mark Huntly" userId="2f894ec6-1403-4f17-b28b-5f1f7519461e" providerId="ADAL" clId="{19501E23-23DC-4B2D-8FBD-E31CDDD353F6}" dt="2025-10-04T16:02:46.036" v="3361" actId="1076"/>
          <ac:picMkLst>
            <pc:docMk/>
            <pc:sldMk cId="3114517075" sldId="294"/>
            <ac:picMk id="7" creationId="{46D9FE7E-2615-F7E9-3ABF-FD9A68E2201C}"/>
          </ac:picMkLst>
        </pc:picChg>
        <pc:picChg chg="del">
          <ac:chgData name="Mark Huntly" userId="2f894ec6-1403-4f17-b28b-5f1f7519461e" providerId="ADAL" clId="{19501E23-23DC-4B2D-8FBD-E31CDDD353F6}" dt="2025-10-04T15:52:31.423" v="3291" actId="478"/>
          <ac:picMkLst>
            <pc:docMk/>
            <pc:sldMk cId="3114517075" sldId="294"/>
            <ac:picMk id="10" creationId="{156A5972-2645-EBD0-069B-7103AFD5A50F}"/>
          </ac:picMkLst>
        </pc:picChg>
        <pc:picChg chg="add mod">
          <ac:chgData name="Mark Huntly" userId="2f894ec6-1403-4f17-b28b-5f1f7519461e" providerId="ADAL" clId="{19501E23-23DC-4B2D-8FBD-E31CDDD353F6}" dt="2025-10-04T16:03:32.665" v="3366" actId="1076"/>
          <ac:picMkLst>
            <pc:docMk/>
            <pc:sldMk cId="3114517075" sldId="294"/>
            <ac:picMk id="11" creationId="{EE8AF1CD-B838-F396-E953-24D72ED89DD7}"/>
          </ac:picMkLst>
        </pc:picChg>
        <pc:picChg chg="add mod">
          <ac:chgData name="Mark Huntly" userId="2f894ec6-1403-4f17-b28b-5f1f7519461e" providerId="ADAL" clId="{19501E23-23DC-4B2D-8FBD-E31CDDD353F6}" dt="2025-10-04T16:03:26.332" v="3365" actId="1076"/>
          <ac:picMkLst>
            <pc:docMk/>
            <pc:sldMk cId="3114517075" sldId="294"/>
            <ac:picMk id="13" creationId="{2A79E7E3-BA64-5AA9-A48B-448E71DE80B9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6:21:18.930" v="3547" actId="20577"/>
        <pc:sldMkLst>
          <pc:docMk/>
          <pc:sldMk cId="1253534501" sldId="295"/>
        </pc:sldMkLst>
        <pc:spChg chg="add mod">
          <ac:chgData name="Mark Huntly" userId="2f894ec6-1403-4f17-b28b-5f1f7519461e" providerId="ADAL" clId="{19501E23-23DC-4B2D-8FBD-E31CDDD353F6}" dt="2025-10-04T16:21:18.930" v="3547" actId="20577"/>
          <ac:spMkLst>
            <pc:docMk/>
            <pc:sldMk cId="1253534501" sldId="295"/>
            <ac:spMk id="8" creationId="{93D72B97-6B22-4FCD-AAF1-FBEC9082DAFB}"/>
          </ac:spMkLst>
        </pc:spChg>
        <pc:spChg chg="mod">
          <ac:chgData name="Mark Huntly" userId="2f894ec6-1403-4f17-b28b-5f1f7519461e" providerId="ADAL" clId="{19501E23-23DC-4B2D-8FBD-E31CDDD353F6}" dt="2025-10-04T16:16:50.680" v="3432" actId="20577"/>
          <ac:spMkLst>
            <pc:docMk/>
            <pc:sldMk cId="1253534501" sldId="295"/>
            <ac:spMk id="9" creationId="{DFDC584A-2B53-AAEB-9B55-687D47EA37F2}"/>
          </ac:spMkLst>
        </pc:spChg>
        <pc:picChg chg="del">
          <ac:chgData name="Mark Huntly" userId="2f894ec6-1403-4f17-b28b-5f1f7519461e" providerId="ADAL" clId="{19501E23-23DC-4B2D-8FBD-E31CDDD353F6}" dt="2025-10-04T16:04:02.578" v="3368" actId="478"/>
          <ac:picMkLst>
            <pc:docMk/>
            <pc:sldMk cId="1253534501" sldId="295"/>
            <ac:picMk id="3" creationId="{B43BC050-3069-9F81-AA47-03340FBF91C3}"/>
          </ac:picMkLst>
        </pc:picChg>
        <pc:picChg chg="add mod">
          <ac:chgData name="Mark Huntly" userId="2f894ec6-1403-4f17-b28b-5f1f7519461e" providerId="ADAL" clId="{19501E23-23DC-4B2D-8FBD-E31CDDD353F6}" dt="2025-10-04T16:05:51.285" v="3377" actId="14100"/>
          <ac:picMkLst>
            <pc:docMk/>
            <pc:sldMk cId="1253534501" sldId="295"/>
            <ac:picMk id="5" creationId="{F87313BF-1DBF-9C59-6C69-8A560FE04506}"/>
          </ac:picMkLst>
        </pc:picChg>
        <pc:picChg chg="del">
          <ac:chgData name="Mark Huntly" userId="2f894ec6-1403-4f17-b28b-5f1f7519461e" providerId="ADAL" clId="{19501E23-23DC-4B2D-8FBD-E31CDDD353F6}" dt="2025-10-04T16:04:03.535" v="3369" actId="478"/>
          <ac:picMkLst>
            <pc:docMk/>
            <pc:sldMk cId="1253534501" sldId="295"/>
            <ac:picMk id="7" creationId="{D9E757E1-61E4-118E-4EB3-48AF8FD255E5}"/>
          </ac:picMkLst>
        </pc:picChg>
        <pc:picChg chg="del">
          <ac:chgData name="Mark Huntly" userId="2f894ec6-1403-4f17-b28b-5f1f7519461e" providerId="ADAL" clId="{19501E23-23DC-4B2D-8FBD-E31CDDD353F6}" dt="2025-10-04T16:04:04.197" v="3370" actId="478"/>
          <ac:picMkLst>
            <pc:docMk/>
            <pc:sldMk cId="1253534501" sldId="295"/>
            <ac:picMk id="11" creationId="{FC72F349-318B-D27E-CBA3-658B8B23B93F}"/>
          </ac:picMkLst>
        </pc:picChg>
        <pc:picChg chg="del">
          <ac:chgData name="Mark Huntly" userId="2f894ec6-1403-4f17-b28b-5f1f7519461e" providerId="ADAL" clId="{19501E23-23DC-4B2D-8FBD-E31CDDD353F6}" dt="2025-10-04T16:04:04.787" v="3371" actId="478"/>
          <ac:picMkLst>
            <pc:docMk/>
            <pc:sldMk cId="1253534501" sldId="295"/>
            <ac:picMk id="13" creationId="{9DE590A4-5B94-5DA1-4898-831330BAA37A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6:38:50.865" v="3731" actId="1076"/>
        <pc:sldMkLst>
          <pc:docMk/>
          <pc:sldMk cId="1464999903" sldId="296"/>
        </pc:sldMkLst>
        <pc:spChg chg="mod">
          <ac:chgData name="Mark Huntly" userId="2f894ec6-1403-4f17-b28b-5f1f7519461e" providerId="ADAL" clId="{19501E23-23DC-4B2D-8FBD-E31CDDD353F6}" dt="2025-10-04T16:24:35.148" v="3660" actId="20577"/>
          <ac:spMkLst>
            <pc:docMk/>
            <pc:sldMk cId="1464999903" sldId="296"/>
            <ac:spMk id="4" creationId="{D4DC4962-1CCA-5B0E-61BA-84632DB48F5F}"/>
          </ac:spMkLst>
        </pc:spChg>
        <pc:spChg chg="del">
          <ac:chgData name="Mark Huntly" userId="2f894ec6-1403-4f17-b28b-5f1f7519461e" providerId="ADAL" clId="{19501E23-23DC-4B2D-8FBD-E31CDDD353F6}" dt="2025-10-04T16:24:23.816" v="3641" actId="478"/>
          <ac:spMkLst>
            <pc:docMk/>
            <pc:sldMk cId="1464999903" sldId="296"/>
            <ac:spMk id="8" creationId="{A8911E38-92C7-7409-DF28-FB22A8205CC0}"/>
          </ac:spMkLst>
        </pc:spChg>
        <pc:spChg chg="mod">
          <ac:chgData name="Mark Huntly" userId="2f894ec6-1403-4f17-b28b-5f1f7519461e" providerId="ADAL" clId="{19501E23-23DC-4B2D-8FBD-E31CDDD353F6}" dt="2025-10-04T16:26:18.845" v="3672" actId="114"/>
          <ac:spMkLst>
            <pc:docMk/>
            <pc:sldMk cId="1464999903" sldId="296"/>
            <ac:spMk id="9" creationId="{FE25FF2C-DD42-61A0-158D-61D868777142}"/>
          </ac:spMkLst>
        </pc:spChg>
        <pc:picChg chg="add mod">
          <ac:chgData name="Mark Huntly" userId="2f894ec6-1403-4f17-b28b-5f1f7519461e" providerId="ADAL" clId="{19501E23-23DC-4B2D-8FBD-E31CDDD353F6}" dt="2025-10-04T16:38:50.865" v="3731" actId="1076"/>
          <ac:picMkLst>
            <pc:docMk/>
            <pc:sldMk cId="1464999903" sldId="296"/>
            <ac:picMk id="3" creationId="{CD5C1149-68EE-11A2-7368-7A928DE8D1E3}"/>
          </ac:picMkLst>
        </pc:picChg>
        <pc:picChg chg="del">
          <ac:chgData name="Mark Huntly" userId="2f894ec6-1403-4f17-b28b-5f1f7519461e" providerId="ADAL" clId="{19501E23-23DC-4B2D-8FBD-E31CDDD353F6}" dt="2025-10-04T16:24:20.243" v="3640" actId="478"/>
          <ac:picMkLst>
            <pc:docMk/>
            <pc:sldMk cId="1464999903" sldId="296"/>
            <ac:picMk id="5" creationId="{CFEE7BCF-247E-D203-B3A5-6EACB45017F7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4T16:31:16.249" v="3724" actId="20577"/>
        <pc:sldMkLst>
          <pc:docMk/>
          <pc:sldMk cId="2953240728" sldId="297"/>
        </pc:sldMkLst>
        <pc:spChg chg="mod">
          <ac:chgData name="Mark Huntly" userId="2f894ec6-1403-4f17-b28b-5f1f7519461e" providerId="ADAL" clId="{19501E23-23DC-4B2D-8FBD-E31CDDD353F6}" dt="2025-10-04T16:27:56.803" v="3693" actId="20577"/>
          <ac:spMkLst>
            <pc:docMk/>
            <pc:sldMk cId="2953240728" sldId="297"/>
            <ac:spMk id="4" creationId="{1A281401-D11D-9176-1E2E-8CF9929DBD69}"/>
          </ac:spMkLst>
        </pc:spChg>
        <pc:spChg chg="add mod">
          <ac:chgData name="Mark Huntly" userId="2f894ec6-1403-4f17-b28b-5f1f7519461e" providerId="ADAL" clId="{19501E23-23DC-4B2D-8FBD-E31CDDD353F6}" dt="2025-10-04T16:31:12.316" v="3723" actId="14100"/>
          <ac:spMkLst>
            <pc:docMk/>
            <pc:sldMk cId="2953240728" sldId="297"/>
            <ac:spMk id="7" creationId="{6FA33282-F2AE-4072-4637-E88C221741C3}"/>
          </ac:spMkLst>
        </pc:spChg>
        <pc:spChg chg="del">
          <ac:chgData name="Mark Huntly" userId="2f894ec6-1403-4f17-b28b-5f1f7519461e" providerId="ADAL" clId="{19501E23-23DC-4B2D-8FBD-E31CDDD353F6}" dt="2025-10-04T16:28:02.778" v="3695" actId="478"/>
          <ac:spMkLst>
            <pc:docMk/>
            <pc:sldMk cId="2953240728" sldId="297"/>
            <ac:spMk id="8" creationId="{986C04A1-E57B-98A5-AD46-8F40B852772D}"/>
          </ac:spMkLst>
        </pc:spChg>
        <pc:spChg chg="mod">
          <ac:chgData name="Mark Huntly" userId="2f894ec6-1403-4f17-b28b-5f1f7519461e" providerId="ADAL" clId="{19501E23-23DC-4B2D-8FBD-E31CDDD353F6}" dt="2025-10-04T16:28:05.333" v="3697" actId="5793"/>
          <ac:spMkLst>
            <pc:docMk/>
            <pc:sldMk cId="2953240728" sldId="297"/>
            <ac:spMk id="9" creationId="{62C17C00-4404-8A7B-3587-E7D1A6059E5A}"/>
          </ac:spMkLst>
        </pc:spChg>
        <pc:picChg chg="add mod">
          <ac:chgData name="Mark Huntly" userId="2f894ec6-1403-4f17-b28b-5f1f7519461e" providerId="ADAL" clId="{19501E23-23DC-4B2D-8FBD-E31CDDD353F6}" dt="2025-10-04T16:29:33.014" v="3704" actId="1076"/>
          <ac:picMkLst>
            <pc:docMk/>
            <pc:sldMk cId="2953240728" sldId="297"/>
            <ac:picMk id="3" creationId="{97305D11-38C6-0D33-A075-C6C68AF46F97}"/>
          </ac:picMkLst>
        </pc:picChg>
        <pc:picChg chg="del">
          <ac:chgData name="Mark Huntly" userId="2f894ec6-1403-4f17-b28b-5f1f7519461e" providerId="ADAL" clId="{19501E23-23DC-4B2D-8FBD-E31CDDD353F6}" dt="2025-10-04T16:28:00.143" v="3694" actId="478"/>
          <ac:picMkLst>
            <pc:docMk/>
            <pc:sldMk cId="2953240728" sldId="297"/>
            <ac:picMk id="5" creationId="{C6DA2CBE-835A-DB86-9EA5-D5ACC8D42D87}"/>
          </ac:picMkLst>
        </pc:picChg>
      </pc:sldChg>
      <pc:sldChg chg="delSp modSp add mod modNotesTx">
        <pc:chgData name="Mark Huntly" userId="2f894ec6-1403-4f17-b28b-5f1f7519461e" providerId="ADAL" clId="{19501E23-23DC-4B2D-8FBD-E31CDDD353F6}" dt="2025-10-04T16:51:57.222" v="3881" actId="20577"/>
        <pc:sldMkLst>
          <pc:docMk/>
          <pc:sldMk cId="878300860" sldId="298"/>
        </pc:sldMkLst>
        <pc:spChg chg="mod">
          <ac:chgData name="Mark Huntly" userId="2f894ec6-1403-4f17-b28b-5f1f7519461e" providerId="ADAL" clId="{19501E23-23DC-4B2D-8FBD-E31CDDD353F6}" dt="2025-10-04T16:50:28.790" v="3872" actId="20577"/>
          <ac:spMkLst>
            <pc:docMk/>
            <pc:sldMk cId="878300860" sldId="298"/>
            <ac:spMk id="4" creationId="{74CFFD0B-4502-9260-C007-BEEA7BB7FF6E}"/>
          </ac:spMkLst>
        </pc:spChg>
        <pc:spChg chg="mod">
          <ac:chgData name="Mark Huntly" userId="2f894ec6-1403-4f17-b28b-5f1f7519461e" providerId="ADAL" clId="{19501E23-23DC-4B2D-8FBD-E31CDDD353F6}" dt="2025-10-04T16:51:05.393" v="3879" actId="20577"/>
          <ac:spMkLst>
            <pc:docMk/>
            <pc:sldMk cId="878300860" sldId="298"/>
            <ac:spMk id="9" creationId="{8F595017-728C-0FBE-B579-45CF8ACF1805}"/>
          </ac:spMkLst>
        </pc:spChg>
        <pc:picChg chg="del">
          <ac:chgData name="Mark Huntly" userId="2f894ec6-1403-4f17-b28b-5f1f7519461e" providerId="ADAL" clId="{19501E23-23DC-4B2D-8FBD-E31CDDD353F6}" dt="2025-10-04T16:45:31.222" v="3838" actId="478"/>
          <ac:picMkLst>
            <pc:docMk/>
            <pc:sldMk cId="878300860" sldId="298"/>
            <ac:picMk id="3" creationId="{3354D5DC-1D4A-85F5-5933-2C150F3B9183}"/>
          </ac:picMkLst>
        </pc:picChg>
      </pc:sldChg>
      <pc:sldChg chg="addSp delSp modSp add mod modNotesTx">
        <pc:chgData name="Mark Huntly" userId="2f894ec6-1403-4f17-b28b-5f1f7519461e" providerId="ADAL" clId="{19501E23-23DC-4B2D-8FBD-E31CDDD353F6}" dt="2025-10-05T08:39:09.384" v="4132" actId="20577"/>
        <pc:sldMkLst>
          <pc:docMk/>
          <pc:sldMk cId="1776384567" sldId="299"/>
        </pc:sldMkLst>
        <pc:spChg chg="add mod">
          <ac:chgData name="Mark Huntly" userId="2f894ec6-1403-4f17-b28b-5f1f7519461e" providerId="ADAL" clId="{19501E23-23DC-4B2D-8FBD-E31CDDD353F6}" dt="2025-10-05T08:31:20.776" v="4094" actId="14100"/>
          <ac:spMkLst>
            <pc:docMk/>
            <pc:sldMk cId="1776384567" sldId="299"/>
            <ac:spMk id="8" creationId="{CC3A41D8-D123-9FD0-5309-B0455D2FDF3B}"/>
          </ac:spMkLst>
        </pc:spChg>
        <pc:spChg chg="del mod">
          <ac:chgData name="Mark Huntly" userId="2f894ec6-1403-4f17-b28b-5f1f7519461e" providerId="ADAL" clId="{19501E23-23DC-4B2D-8FBD-E31CDDD353F6}" dt="2025-10-05T08:21:15.125" v="3886" actId="22"/>
          <ac:spMkLst>
            <pc:docMk/>
            <pc:sldMk cId="1776384567" sldId="299"/>
            <ac:spMk id="9" creationId="{BB6A10E6-5DCB-EC3D-C57B-9B9E6971ED71}"/>
          </ac:spMkLst>
        </pc:spChg>
        <pc:picChg chg="add del mod ord">
          <ac:chgData name="Mark Huntly" userId="2f894ec6-1403-4f17-b28b-5f1f7519461e" providerId="ADAL" clId="{19501E23-23DC-4B2D-8FBD-E31CDDD353F6}" dt="2025-10-05T08:29:16.331" v="3968" actId="478"/>
          <ac:picMkLst>
            <pc:docMk/>
            <pc:sldMk cId="1776384567" sldId="299"/>
            <ac:picMk id="3" creationId="{B534D0A2-EFC6-B5B6-455D-BCBAA14092E6}"/>
          </ac:picMkLst>
        </pc:picChg>
        <pc:picChg chg="add mod">
          <ac:chgData name="Mark Huntly" userId="2f894ec6-1403-4f17-b28b-5f1f7519461e" providerId="ADAL" clId="{19501E23-23DC-4B2D-8FBD-E31CDDD353F6}" dt="2025-10-05T08:31:17.528" v="4093" actId="1076"/>
          <ac:picMkLst>
            <pc:docMk/>
            <pc:sldMk cId="1776384567" sldId="299"/>
            <ac:picMk id="6" creationId="{672443E8-B063-47AC-37EB-7CC19542264D}"/>
          </ac:picMkLst>
        </pc:picChg>
      </pc:sldChg>
      <pc:sldChg chg="addSp delSp modSp add mod ord">
        <pc:chgData name="Mark Huntly" userId="2f894ec6-1403-4f17-b28b-5f1f7519461e" providerId="ADAL" clId="{19501E23-23DC-4B2D-8FBD-E31CDDD353F6}" dt="2025-10-05T08:29:13.920" v="3967"/>
        <pc:sldMkLst>
          <pc:docMk/>
          <pc:sldMk cId="1058823606" sldId="300"/>
        </pc:sldMkLst>
        <pc:spChg chg="add mod">
          <ac:chgData name="Mark Huntly" userId="2f894ec6-1403-4f17-b28b-5f1f7519461e" providerId="ADAL" clId="{19501E23-23DC-4B2D-8FBD-E31CDDD353F6}" dt="2025-10-05T08:28:59.620" v="3965" actId="113"/>
          <ac:spMkLst>
            <pc:docMk/>
            <pc:sldMk cId="1058823606" sldId="300"/>
            <ac:spMk id="2" creationId="{E317E596-BF10-FC14-EBB1-C0DF2CD46961}"/>
          </ac:spMkLst>
        </pc:spChg>
        <pc:spChg chg="add">
          <ac:chgData name="Mark Huntly" userId="2f894ec6-1403-4f17-b28b-5f1f7519461e" providerId="ADAL" clId="{19501E23-23DC-4B2D-8FBD-E31CDDD353F6}" dt="2025-10-05T08:26:42.917" v="3941"/>
          <ac:spMkLst>
            <pc:docMk/>
            <pc:sldMk cId="1058823606" sldId="300"/>
            <ac:spMk id="5" creationId="{4A380A8B-D570-40DF-A7C1-8E61F4E31419}"/>
          </ac:spMkLst>
        </pc:spChg>
        <pc:picChg chg="mod">
          <ac:chgData name="Mark Huntly" userId="2f894ec6-1403-4f17-b28b-5f1f7519461e" providerId="ADAL" clId="{19501E23-23DC-4B2D-8FBD-E31CDDD353F6}" dt="2025-10-05T08:24:34.402" v="3896" actId="14100"/>
          <ac:picMkLst>
            <pc:docMk/>
            <pc:sldMk cId="1058823606" sldId="300"/>
            <ac:picMk id="3" creationId="{4E39840F-E6AF-37CD-4046-6FE20653E4AA}"/>
          </ac:picMkLst>
        </pc:picChg>
        <pc:picChg chg="del">
          <ac:chgData name="Mark Huntly" userId="2f894ec6-1403-4f17-b28b-5f1f7519461e" providerId="ADAL" clId="{19501E23-23DC-4B2D-8FBD-E31CDDD353F6}" dt="2025-10-05T08:24:26.570" v="3894" actId="478"/>
          <ac:picMkLst>
            <pc:docMk/>
            <pc:sldMk cId="1058823606" sldId="300"/>
            <ac:picMk id="6" creationId="{1F4FF757-5E42-91D9-0537-0A8615B8787D}"/>
          </ac:picMkLst>
        </pc:picChg>
      </pc:sldChg>
      <pc:sldChg chg="modSp add mod ord modNotesTx">
        <pc:chgData name="Mark Huntly" userId="2f894ec6-1403-4f17-b28b-5f1f7519461e" providerId="ADAL" clId="{19501E23-23DC-4B2D-8FBD-E31CDDD353F6}" dt="2025-10-05T08:37:41.657" v="4123" actId="20577"/>
        <pc:sldMkLst>
          <pc:docMk/>
          <pc:sldMk cId="74136278" sldId="301"/>
        </pc:sldMkLst>
        <pc:spChg chg="mod">
          <ac:chgData name="Mark Huntly" userId="2f894ec6-1403-4f17-b28b-5f1f7519461e" providerId="ADAL" clId="{19501E23-23DC-4B2D-8FBD-E31CDDD353F6}" dt="2025-10-05T08:36:24.973" v="4122" actId="113"/>
          <ac:spMkLst>
            <pc:docMk/>
            <pc:sldMk cId="74136278" sldId="301"/>
            <ac:spMk id="8" creationId="{A7C69BF6-2719-DF47-0349-7050725F9F62}"/>
          </ac:spMkLst>
        </pc:spChg>
        <pc:picChg chg="mod">
          <ac:chgData name="Mark Huntly" userId="2f894ec6-1403-4f17-b28b-5f1f7519461e" providerId="ADAL" clId="{19501E23-23DC-4B2D-8FBD-E31CDDD353F6}" dt="2025-10-05T08:34:47.175" v="4111" actId="1076"/>
          <ac:picMkLst>
            <pc:docMk/>
            <pc:sldMk cId="74136278" sldId="301"/>
            <ac:picMk id="6" creationId="{9BAF0482-8BD6-E98B-0744-F251F8E2E01C}"/>
          </ac:picMkLst>
        </pc:picChg>
      </pc:sldChg>
      <pc:sldChg chg="delSp modSp add mod modNotesTx">
        <pc:chgData name="Mark Huntly" userId="2f894ec6-1403-4f17-b28b-5f1f7519461e" providerId="ADAL" clId="{19501E23-23DC-4B2D-8FBD-E31CDDD353F6}" dt="2025-10-05T08:53:52.962" v="4389" actId="20577"/>
        <pc:sldMkLst>
          <pc:docMk/>
          <pc:sldMk cId="1273628649" sldId="302"/>
        </pc:sldMkLst>
        <pc:spChg chg="mod">
          <ac:chgData name="Mark Huntly" userId="2f894ec6-1403-4f17-b28b-5f1f7519461e" providerId="ADAL" clId="{19501E23-23DC-4B2D-8FBD-E31CDDD353F6}" dt="2025-10-05T08:53:52.962" v="4389" actId="20577"/>
          <ac:spMkLst>
            <pc:docMk/>
            <pc:sldMk cId="1273628649" sldId="302"/>
            <ac:spMk id="4" creationId="{AE46D1AA-A56A-95DC-995D-9D02561BD4A6}"/>
          </ac:spMkLst>
        </pc:spChg>
        <pc:spChg chg="mod">
          <ac:chgData name="Mark Huntly" userId="2f894ec6-1403-4f17-b28b-5f1f7519461e" providerId="ADAL" clId="{19501E23-23DC-4B2D-8FBD-E31CDDD353F6}" dt="2025-10-05T08:53:01.743" v="4383" actId="27636"/>
          <ac:spMkLst>
            <pc:docMk/>
            <pc:sldMk cId="1273628649" sldId="302"/>
            <ac:spMk id="8" creationId="{77CC3C39-9848-BEC3-7A9F-73077A78847F}"/>
          </ac:spMkLst>
        </pc:spChg>
        <pc:picChg chg="del mod">
          <ac:chgData name="Mark Huntly" userId="2f894ec6-1403-4f17-b28b-5f1f7519461e" providerId="ADAL" clId="{19501E23-23DC-4B2D-8FBD-E31CDDD353F6}" dt="2025-10-05T08:43:51.377" v="4135" actId="478"/>
          <ac:picMkLst>
            <pc:docMk/>
            <pc:sldMk cId="1273628649" sldId="302"/>
            <ac:picMk id="6" creationId="{CBB7869F-B14E-281D-237B-BB2D88BBB1F0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5T09:00:02.967" v="4439" actId="1582"/>
        <pc:sldMkLst>
          <pc:docMk/>
          <pc:sldMk cId="861577958" sldId="303"/>
        </pc:sldMkLst>
        <pc:spChg chg="add mod">
          <ac:chgData name="Mark Huntly" userId="2f894ec6-1403-4f17-b28b-5f1f7519461e" providerId="ADAL" clId="{19501E23-23DC-4B2D-8FBD-E31CDDD353F6}" dt="2025-10-05T08:59:18.273" v="4433" actId="1076"/>
          <ac:spMkLst>
            <pc:docMk/>
            <pc:sldMk cId="861577958" sldId="303"/>
            <ac:spMk id="3" creationId="{156D5E3E-BFE7-B523-136D-DD7C3185E2CA}"/>
          </ac:spMkLst>
        </pc:spChg>
        <pc:spChg chg="add mod">
          <ac:chgData name="Mark Huntly" userId="2f894ec6-1403-4f17-b28b-5f1f7519461e" providerId="ADAL" clId="{19501E23-23DC-4B2D-8FBD-E31CDDD353F6}" dt="2025-10-05T09:00:02.967" v="4439" actId="1582"/>
          <ac:spMkLst>
            <pc:docMk/>
            <pc:sldMk cId="861577958" sldId="303"/>
            <ac:spMk id="5" creationId="{DB2FE573-18A0-ACC3-8D87-BFA98EFF922D}"/>
          </ac:spMkLst>
        </pc:spChg>
        <pc:spChg chg="del mod">
          <ac:chgData name="Mark Huntly" userId="2f894ec6-1403-4f17-b28b-5f1f7519461e" providerId="ADAL" clId="{19501E23-23DC-4B2D-8FBD-E31CDDD353F6}" dt="2025-10-05T08:54:37.662" v="4393"/>
          <ac:spMkLst>
            <pc:docMk/>
            <pc:sldMk cId="861577958" sldId="303"/>
            <ac:spMk id="8" creationId="{FC327867-97A8-7D92-3A4F-2D2FD2A0F637}"/>
          </ac:spMkLst>
        </pc:spChg>
        <pc:picChg chg="add mod">
          <ac:chgData name="Mark Huntly" userId="2f894ec6-1403-4f17-b28b-5f1f7519461e" providerId="ADAL" clId="{19501E23-23DC-4B2D-8FBD-E31CDDD353F6}" dt="2025-10-05T08:59:28.327" v="4434" actId="1076"/>
          <ac:picMkLst>
            <pc:docMk/>
            <pc:sldMk cId="861577958" sldId="303"/>
            <ac:picMk id="2" creationId="{2C43D8C5-B54E-E5F2-4811-BADC18068CB7}"/>
          </ac:picMkLst>
        </pc:picChg>
      </pc:sldChg>
      <pc:sldChg chg="addSp modSp add mod ord">
        <pc:chgData name="Mark Huntly" userId="2f894ec6-1403-4f17-b28b-5f1f7519461e" providerId="ADAL" clId="{19501E23-23DC-4B2D-8FBD-E31CDDD353F6}" dt="2025-10-05T09:14:10.829" v="4500" actId="14100"/>
        <pc:sldMkLst>
          <pc:docMk/>
          <pc:sldMk cId="3687420097" sldId="304"/>
        </pc:sldMkLst>
        <pc:spChg chg="mod">
          <ac:chgData name="Mark Huntly" userId="2f894ec6-1403-4f17-b28b-5f1f7519461e" providerId="ADAL" clId="{19501E23-23DC-4B2D-8FBD-E31CDDD353F6}" dt="2025-10-05T09:13:41.681" v="4493" actId="14100"/>
          <ac:spMkLst>
            <pc:docMk/>
            <pc:sldMk cId="3687420097" sldId="304"/>
            <ac:spMk id="8" creationId="{FF06A942-A030-0DCF-BFD3-1C29295EB505}"/>
          </ac:spMkLst>
        </pc:spChg>
        <pc:picChg chg="add mod">
          <ac:chgData name="Mark Huntly" userId="2f894ec6-1403-4f17-b28b-5f1f7519461e" providerId="ADAL" clId="{19501E23-23DC-4B2D-8FBD-E31CDDD353F6}" dt="2025-10-05T09:14:10.829" v="4500" actId="14100"/>
          <ac:picMkLst>
            <pc:docMk/>
            <pc:sldMk cId="3687420097" sldId="304"/>
            <ac:picMk id="3" creationId="{06EC0EBE-FC77-CB93-8BB0-2AD0C7644BA2}"/>
          </ac:picMkLst>
        </pc:picChg>
      </pc:sldChg>
      <pc:sldChg chg="addSp modSp add mod">
        <pc:chgData name="Mark Huntly" userId="2f894ec6-1403-4f17-b28b-5f1f7519461e" providerId="ADAL" clId="{19501E23-23DC-4B2D-8FBD-E31CDDD353F6}" dt="2025-10-05T09:03:46.363" v="4468" actId="113"/>
        <pc:sldMkLst>
          <pc:docMk/>
          <pc:sldMk cId="1694623816" sldId="305"/>
        </pc:sldMkLst>
        <pc:spChg chg="mod">
          <ac:chgData name="Mark Huntly" userId="2f894ec6-1403-4f17-b28b-5f1f7519461e" providerId="ADAL" clId="{19501E23-23DC-4B2D-8FBD-E31CDDD353F6}" dt="2025-10-05T09:03:46.363" v="4468" actId="113"/>
          <ac:spMkLst>
            <pc:docMk/>
            <pc:sldMk cId="1694623816" sldId="305"/>
            <ac:spMk id="3" creationId="{EDD75275-0BE9-217C-3852-0FCA98DA2C55}"/>
          </ac:spMkLst>
        </pc:spChg>
        <pc:spChg chg="mod">
          <ac:chgData name="Mark Huntly" userId="2f894ec6-1403-4f17-b28b-5f1f7519461e" providerId="ADAL" clId="{19501E23-23DC-4B2D-8FBD-E31CDDD353F6}" dt="2025-10-05T09:00:27.505" v="4441" actId="1076"/>
          <ac:spMkLst>
            <pc:docMk/>
            <pc:sldMk cId="1694623816" sldId="305"/>
            <ac:spMk id="5" creationId="{1078E9F5-07D1-A9AF-0E9F-5E02504B6647}"/>
          </ac:spMkLst>
        </pc:spChg>
        <pc:spChg chg="add">
          <ac:chgData name="Mark Huntly" userId="2f894ec6-1403-4f17-b28b-5f1f7519461e" providerId="ADAL" clId="{19501E23-23DC-4B2D-8FBD-E31CDDD353F6}" dt="2025-10-05T09:00:57.605" v="4442"/>
          <ac:spMkLst>
            <pc:docMk/>
            <pc:sldMk cId="1694623816" sldId="305"/>
            <ac:spMk id="6" creationId="{E3EF0501-5522-9131-AF20-784B3F360672}"/>
          </ac:spMkLst>
        </pc:spChg>
      </pc:sldChg>
      <pc:sldChg chg="modSp add mod modNotesTx">
        <pc:chgData name="Mark Huntly" userId="2f894ec6-1403-4f17-b28b-5f1f7519461e" providerId="ADAL" clId="{19501E23-23DC-4B2D-8FBD-E31CDDD353F6}" dt="2025-10-05T09:05:44.235" v="4482" actId="14100"/>
        <pc:sldMkLst>
          <pc:docMk/>
          <pc:sldMk cId="944000579" sldId="306"/>
        </pc:sldMkLst>
        <pc:spChg chg="mod">
          <ac:chgData name="Mark Huntly" userId="2f894ec6-1403-4f17-b28b-5f1f7519461e" providerId="ADAL" clId="{19501E23-23DC-4B2D-8FBD-E31CDDD353F6}" dt="2025-10-05T09:05:29.873" v="4481" actId="403"/>
          <ac:spMkLst>
            <pc:docMk/>
            <pc:sldMk cId="944000579" sldId="306"/>
            <ac:spMk id="3" creationId="{D1025EDA-BA04-7D39-B2C7-58ACD82A48E7}"/>
          </ac:spMkLst>
        </pc:spChg>
        <pc:spChg chg="mod">
          <ac:chgData name="Mark Huntly" userId="2f894ec6-1403-4f17-b28b-5f1f7519461e" providerId="ADAL" clId="{19501E23-23DC-4B2D-8FBD-E31CDDD353F6}" dt="2025-10-05T09:04:12.161" v="4473" actId="14100"/>
          <ac:spMkLst>
            <pc:docMk/>
            <pc:sldMk cId="944000579" sldId="306"/>
            <ac:spMk id="5" creationId="{D73E6DDF-A2A9-F7DA-01D7-E847AEE68A99}"/>
          </ac:spMkLst>
        </pc:spChg>
        <pc:picChg chg="mod">
          <ac:chgData name="Mark Huntly" userId="2f894ec6-1403-4f17-b28b-5f1f7519461e" providerId="ADAL" clId="{19501E23-23DC-4B2D-8FBD-E31CDDD353F6}" dt="2025-10-05T09:05:44.235" v="4482" actId="14100"/>
          <ac:picMkLst>
            <pc:docMk/>
            <pc:sldMk cId="944000579" sldId="306"/>
            <ac:picMk id="2" creationId="{B457C285-7DA9-0623-8838-0DEBFE4CF712}"/>
          </ac:picMkLst>
        </pc:picChg>
      </pc:sldChg>
      <pc:sldChg chg="modSp add mod">
        <pc:chgData name="Mark Huntly" userId="2f894ec6-1403-4f17-b28b-5f1f7519461e" providerId="ADAL" clId="{19501E23-23DC-4B2D-8FBD-E31CDDD353F6}" dt="2025-10-05T09:17:33.167" v="4556" actId="20577"/>
        <pc:sldMkLst>
          <pc:docMk/>
          <pc:sldMk cId="2099931983" sldId="307"/>
        </pc:sldMkLst>
        <pc:spChg chg="mod">
          <ac:chgData name="Mark Huntly" userId="2f894ec6-1403-4f17-b28b-5f1f7519461e" providerId="ADAL" clId="{19501E23-23DC-4B2D-8FBD-E31CDDD353F6}" dt="2025-10-05T09:14:48.439" v="4513" actId="20577"/>
          <ac:spMkLst>
            <pc:docMk/>
            <pc:sldMk cId="2099931983" sldId="307"/>
            <ac:spMk id="4" creationId="{4290B423-38D8-C97A-8566-55A3EF79AE96}"/>
          </ac:spMkLst>
        </pc:spChg>
        <pc:spChg chg="mod">
          <ac:chgData name="Mark Huntly" userId="2f894ec6-1403-4f17-b28b-5f1f7519461e" providerId="ADAL" clId="{19501E23-23DC-4B2D-8FBD-E31CDDD353F6}" dt="2025-10-05T09:17:33.167" v="4556" actId="20577"/>
          <ac:spMkLst>
            <pc:docMk/>
            <pc:sldMk cId="2099931983" sldId="307"/>
            <ac:spMk id="8" creationId="{2D825625-46AE-BFC8-BD9B-49015BD23D52}"/>
          </ac:spMkLst>
        </pc:spChg>
      </pc:sldChg>
      <pc:sldChg chg="addSp delSp modSp add mod">
        <pc:chgData name="Mark Huntly" userId="2f894ec6-1403-4f17-b28b-5f1f7519461e" providerId="ADAL" clId="{19501E23-23DC-4B2D-8FBD-E31CDDD353F6}" dt="2025-10-05T13:45:53.063" v="4571" actId="1076"/>
        <pc:sldMkLst>
          <pc:docMk/>
          <pc:sldMk cId="2567620596" sldId="308"/>
        </pc:sldMkLst>
        <pc:spChg chg="add del mod">
          <ac:chgData name="Mark Huntly" userId="2f894ec6-1403-4f17-b28b-5f1f7519461e" providerId="ADAL" clId="{19501E23-23DC-4B2D-8FBD-E31CDDD353F6}" dt="2025-10-05T13:42:51.516" v="4564" actId="22"/>
          <ac:spMkLst>
            <pc:docMk/>
            <pc:sldMk cId="2567620596" sldId="308"/>
            <ac:spMk id="6" creationId="{171F4918-6BCF-D363-0E20-09BBB1333D91}"/>
          </ac:spMkLst>
        </pc:spChg>
        <pc:spChg chg="del mod">
          <ac:chgData name="Mark Huntly" userId="2f894ec6-1403-4f17-b28b-5f1f7519461e" providerId="ADAL" clId="{19501E23-23DC-4B2D-8FBD-E31CDDD353F6}" dt="2025-10-05T13:40:30.861" v="4560" actId="22"/>
          <ac:spMkLst>
            <pc:docMk/>
            <pc:sldMk cId="2567620596" sldId="308"/>
            <ac:spMk id="8" creationId="{7B0A3C76-B2C6-8652-8D20-4564861A8CAA}"/>
          </ac:spMkLst>
        </pc:spChg>
        <pc:picChg chg="add del mod ord">
          <ac:chgData name="Mark Huntly" userId="2f894ec6-1403-4f17-b28b-5f1f7519461e" providerId="ADAL" clId="{19501E23-23DC-4B2D-8FBD-E31CDDD353F6}" dt="2025-10-05T13:42:31.837" v="4563" actId="478"/>
          <ac:picMkLst>
            <pc:docMk/>
            <pc:sldMk cId="2567620596" sldId="308"/>
            <ac:picMk id="3" creationId="{2ABCCBC5-85C1-234D-7C27-FEF82707F5BD}"/>
          </ac:picMkLst>
        </pc:picChg>
        <pc:picChg chg="add mod ord">
          <ac:chgData name="Mark Huntly" userId="2f894ec6-1403-4f17-b28b-5f1f7519461e" providerId="ADAL" clId="{19501E23-23DC-4B2D-8FBD-E31CDDD353F6}" dt="2025-10-05T13:43:01.057" v="4567" actId="1076"/>
          <ac:picMkLst>
            <pc:docMk/>
            <pc:sldMk cId="2567620596" sldId="308"/>
            <ac:picMk id="9" creationId="{A8124815-438F-73D4-BBA2-A83951EF9FC7}"/>
          </ac:picMkLst>
        </pc:picChg>
        <pc:picChg chg="add mod">
          <ac:chgData name="Mark Huntly" userId="2f894ec6-1403-4f17-b28b-5f1f7519461e" providerId="ADAL" clId="{19501E23-23DC-4B2D-8FBD-E31CDDD353F6}" dt="2025-10-05T13:45:53.063" v="4571" actId="1076"/>
          <ac:picMkLst>
            <pc:docMk/>
            <pc:sldMk cId="2567620596" sldId="308"/>
            <ac:picMk id="10" creationId="{72CEF722-0127-8E20-A3AE-D4894BC9C4E6}"/>
          </ac:picMkLst>
        </pc:picChg>
      </pc:sldChg>
      <pc:sldChg chg="addSp modSp add mod ord">
        <pc:chgData name="Mark Huntly" userId="2f894ec6-1403-4f17-b28b-5f1f7519461e" providerId="ADAL" clId="{19501E23-23DC-4B2D-8FBD-E31CDDD353F6}" dt="2025-10-05T13:54:19.203" v="4674" actId="1076"/>
        <pc:sldMkLst>
          <pc:docMk/>
          <pc:sldMk cId="2935680884" sldId="309"/>
        </pc:sldMkLst>
        <pc:spChg chg="add mod">
          <ac:chgData name="Mark Huntly" userId="2f894ec6-1403-4f17-b28b-5f1f7519461e" providerId="ADAL" clId="{19501E23-23DC-4B2D-8FBD-E31CDDD353F6}" dt="2025-10-05T13:54:19.203" v="4674" actId="1076"/>
          <ac:spMkLst>
            <pc:docMk/>
            <pc:sldMk cId="2935680884" sldId="309"/>
            <ac:spMk id="2" creationId="{C9B644ED-376D-3E44-7AE7-AFF21904BBE0}"/>
          </ac:spMkLst>
        </pc:spChg>
        <pc:spChg chg="add mod">
          <ac:chgData name="Mark Huntly" userId="2f894ec6-1403-4f17-b28b-5f1f7519461e" providerId="ADAL" clId="{19501E23-23DC-4B2D-8FBD-E31CDDD353F6}" dt="2025-10-05T13:52:58.652" v="4652" actId="1076"/>
          <ac:spMkLst>
            <pc:docMk/>
            <pc:sldMk cId="2935680884" sldId="309"/>
            <ac:spMk id="3" creationId="{5DBAE3B1-A5EE-88A4-AAC6-E735382BC2AC}"/>
          </ac:spMkLst>
        </pc:spChg>
        <pc:spChg chg="mod">
          <ac:chgData name="Mark Huntly" userId="2f894ec6-1403-4f17-b28b-5f1f7519461e" providerId="ADAL" clId="{19501E23-23DC-4B2D-8FBD-E31CDDD353F6}" dt="2025-10-05T13:46:32.338" v="4591" actId="20577"/>
          <ac:spMkLst>
            <pc:docMk/>
            <pc:sldMk cId="2935680884" sldId="309"/>
            <ac:spMk id="4" creationId="{DCF30B7C-3824-1633-86C7-D8112A551BFE}"/>
          </ac:spMkLst>
        </pc:spChg>
        <pc:spChg chg="mod">
          <ac:chgData name="Mark Huntly" userId="2f894ec6-1403-4f17-b28b-5f1f7519461e" providerId="ADAL" clId="{19501E23-23DC-4B2D-8FBD-E31CDDD353F6}" dt="2025-10-05T13:50:17.672" v="4637" actId="403"/>
          <ac:spMkLst>
            <pc:docMk/>
            <pc:sldMk cId="2935680884" sldId="309"/>
            <ac:spMk id="8" creationId="{718936BF-958E-6249-DDA5-4975FF80F088}"/>
          </ac:spMkLst>
        </pc:spChg>
        <pc:cxnChg chg="add mod">
          <ac:chgData name="Mark Huntly" userId="2f894ec6-1403-4f17-b28b-5f1f7519461e" providerId="ADAL" clId="{19501E23-23DC-4B2D-8FBD-E31CDDD353F6}" dt="2025-10-05T13:53:31.054" v="4659" actId="1076"/>
          <ac:cxnSpMkLst>
            <pc:docMk/>
            <pc:sldMk cId="2935680884" sldId="309"/>
            <ac:cxnSpMk id="6" creationId="{687DC714-A477-E8C7-1508-D0F9A1AFD510}"/>
          </ac:cxnSpMkLst>
        </pc:cxnChg>
      </pc:sldChg>
      <pc:sldChg chg="addSp delSp modSp add mod modNotesTx">
        <pc:chgData name="Mark Huntly" userId="2f894ec6-1403-4f17-b28b-5f1f7519461e" providerId="ADAL" clId="{19501E23-23DC-4B2D-8FBD-E31CDDD353F6}" dt="2025-10-05T14:16:23.698" v="4868" actId="20577"/>
        <pc:sldMkLst>
          <pc:docMk/>
          <pc:sldMk cId="1443926566" sldId="310"/>
        </pc:sldMkLst>
        <pc:spChg chg="del">
          <ac:chgData name="Mark Huntly" userId="2f894ec6-1403-4f17-b28b-5f1f7519461e" providerId="ADAL" clId="{19501E23-23DC-4B2D-8FBD-E31CDDD353F6}" dt="2025-10-05T13:54:32.698" v="4676" actId="478"/>
          <ac:spMkLst>
            <pc:docMk/>
            <pc:sldMk cId="1443926566" sldId="310"/>
            <ac:spMk id="2" creationId="{8F507559-F179-91F4-26A9-42E96BE3CA2D}"/>
          </ac:spMkLst>
        </pc:spChg>
        <pc:spChg chg="del">
          <ac:chgData name="Mark Huntly" userId="2f894ec6-1403-4f17-b28b-5f1f7519461e" providerId="ADAL" clId="{19501E23-23DC-4B2D-8FBD-E31CDDD353F6}" dt="2025-10-05T13:55:09.118" v="4698" actId="478"/>
          <ac:spMkLst>
            <pc:docMk/>
            <pc:sldMk cId="1443926566" sldId="310"/>
            <ac:spMk id="3" creationId="{C0FAB276-D065-5976-AB28-8CD5EC275D0B}"/>
          </ac:spMkLst>
        </pc:spChg>
        <pc:spChg chg="mod">
          <ac:chgData name="Mark Huntly" userId="2f894ec6-1403-4f17-b28b-5f1f7519461e" providerId="ADAL" clId="{19501E23-23DC-4B2D-8FBD-E31CDDD353F6}" dt="2025-10-05T14:16:23.698" v="4868" actId="20577"/>
          <ac:spMkLst>
            <pc:docMk/>
            <pc:sldMk cId="1443926566" sldId="310"/>
            <ac:spMk id="4" creationId="{B35A2E8B-615F-74C0-C6BA-E69E0DF3B11C}"/>
          </ac:spMkLst>
        </pc:spChg>
        <pc:spChg chg="mod">
          <ac:chgData name="Mark Huntly" userId="2f894ec6-1403-4f17-b28b-5f1f7519461e" providerId="ADAL" clId="{19501E23-23DC-4B2D-8FBD-E31CDDD353F6}" dt="2025-10-05T14:09:39.984" v="4839" actId="404"/>
          <ac:spMkLst>
            <pc:docMk/>
            <pc:sldMk cId="1443926566" sldId="310"/>
            <ac:spMk id="8" creationId="{C4BD09A0-D3A6-96D5-54A9-28696B7F8546}"/>
          </ac:spMkLst>
        </pc:spChg>
        <pc:spChg chg="add mod">
          <ac:chgData name="Mark Huntly" userId="2f894ec6-1403-4f17-b28b-5f1f7519461e" providerId="ADAL" clId="{19501E23-23DC-4B2D-8FBD-E31CDDD353F6}" dt="2025-10-05T14:15:21.309" v="4850"/>
          <ac:spMkLst>
            <pc:docMk/>
            <pc:sldMk cId="1443926566" sldId="310"/>
            <ac:spMk id="13" creationId="{CB4DD9B5-E2D5-29BA-503D-3F103A4A6277}"/>
          </ac:spMkLst>
        </pc:spChg>
        <pc:picChg chg="add del mod">
          <ac:chgData name="Mark Huntly" userId="2f894ec6-1403-4f17-b28b-5f1f7519461e" providerId="ADAL" clId="{19501E23-23DC-4B2D-8FBD-E31CDDD353F6}" dt="2025-10-05T14:06:55.398" v="4818" actId="478"/>
          <ac:picMkLst>
            <pc:docMk/>
            <pc:sldMk cId="1443926566" sldId="310"/>
            <ac:picMk id="7" creationId="{E1ED4FE7-89AE-6858-B83F-B60865CF4258}"/>
          </ac:picMkLst>
        </pc:picChg>
        <pc:picChg chg="add mod">
          <ac:chgData name="Mark Huntly" userId="2f894ec6-1403-4f17-b28b-5f1f7519461e" providerId="ADAL" clId="{19501E23-23DC-4B2D-8FBD-E31CDDD353F6}" dt="2025-10-05T14:11:18.135" v="4846" actId="1076"/>
          <ac:picMkLst>
            <pc:docMk/>
            <pc:sldMk cId="1443926566" sldId="310"/>
            <ac:picMk id="9" creationId="{F74F0249-90EC-2AFA-98FA-E61C8238B934}"/>
          </ac:picMkLst>
        </pc:picChg>
        <pc:picChg chg="add mod">
          <ac:chgData name="Mark Huntly" userId="2f894ec6-1403-4f17-b28b-5f1f7519461e" providerId="ADAL" clId="{19501E23-23DC-4B2D-8FBD-E31CDDD353F6}" dt="2025-10-05T14:11:14.426" v="4845" actId="1076"/>
          <ac:picMkLst>
            <pc:docMk/>
            <pc:sldMk cId="1443926566" sldId="310"/>
            <ac:picMk id="10" creationId="{01DA2314-77C0-9FF3-E93B-ED902B985ACE}"/>
          </ac:picMkLst>
        </pc:picChg>
        <pc:picChg chg="add mod">
          <ac:chgData name="Mark Huntly" userId="2f894ec6-1403-4f17-b28b-5f1f7519461e" providerId="ADAL" clId="{19501E23-23DC-4B2D-8FBD-E31CDDD353F6}" dt="2025-10-05T14:14:43.292" v="4849" actId="14100"/>
          <ac:picMkLst>
            <pc:docMk/>
            <pc:sldMk cId="1443926566" sldId="310"/>
            <ac:picMk id="12" creationId="{94E79A64-6333-4DA0-2208-39DB834A4E0F}"/>
          </ac:picMkLst>
        </pc:picChg>
        <pc:picChg chg="add mod">
          <ac:chgData name="Mark Huntly" userId="2f894ec6-1403-4f17-b28b-5f1f7519461e" providerId="ADAL" clId="{19501E23-23DC-4B2D-8FBD-E31CDDD353F6}" dt="2025-10-05T14:15:38.171" v="4854" actId="1076"/>
          <ac:picMkLst>
            <pc:docMk/>
            <pc:sldMk cId="1443926566" sldId="310"/>
            <ac:picMk id="14" creationId="{ED055A7F-627E-1ECC-CA1E-3A3EACB50E28}"/>
          </ac:picMkLst>
        </pc:picChg>
        <pc:picChg chg="add mod">
          <ac:chgData name="Mark Huntly" userId="2f894ec6-1403-4f17-b28b-5f1f7519461e" providerId="ADAL" clId="{19501E23-23DC-4B2D-8FBD-E31CDDD353F6}" dt="2025-10-05T14:16:02.078" v="4858" actId="14100"/>
          <ac:picMkLst>
            <pc:docMk/>
            <pc:sldMk cId="1443926566" sldId="310"/>
            <ac:picMk id="15" creationId="{E9505A58-0685-6545-5D20-41459A7AE5D7}"/>
          </ac:picMkLst>
        </pc:picChg>
        <pc:cxnChg chg="del">
          <ac:chgData name="Mark Huntly" userId="2f894ec6-1403-4f17-b28b-5f1f7519461e" providerId="ADAL" clId="{19501E23-23DC-4B2D-8FBD-E31CDDD353F6}" dt="2025-10-05T13:55:11.330" v="4699" actId="478"/>
          <ac:cxnSpMkLst>
            <pc:docMk/>
            <pc:sldMk cId="1443926566" sldId="310"/>
            <ac:cxnSpMk id="6" creationId="{F3A94C7F-5D56-E280-E0C6-6F53BA3B451E}"/>
          </ac:cxnSpMkLst>
        </pc:cxnChg>
      </pc:sldChg>
      <pc:sldChg chg="modSp add mod ord modNotesTx">
        <pc:chgData name="Mark Huntly" userId="2f894ec6-1403-4f17-b28b-5f1f7519461e" providerId="ADAL" clId="{19501E23-23DC-4B2D-8FBD-E31CDDD353F6}" dt="2025-10-05T14:06:47.913" v="4812" actId="20577"/>
        <pc:sldMkLst>
          <pc:docMk/>
          <pc:sldMk cId="3391028062" sldId="311"/>
        </pc:sldMkLst>
        <pc:spChg chg="mod">
          <ac:chgData name="Mark Huntly" userId="2f894ec6-1403-4f17-b28b-5f1f7519461e" providerId="ADAL" clId="{19501E23-23DC-4B2D-8FBD-E31CDDD353F6}" dt="2025-10-05T14:06:47.913" v="4812" actId="20577"/>
          <ac:spMkLst>
            <pc:docMk/>
            <pc:sldMk cId="3391028062" sldId="311"/>
            <ac:spMk id="4" creationId="{329F5F94-16CC-B3C6-2F41-90B75B070E77}"/>
          </ac:spMkLst>
        </pc:spChg>
        <pc:spChg chg="mod">
          <ac:chgData name="Mark Huntly" userId="2f894ec6-1403-4f17-b28b-5f1f7519461e" providerId="ADAL" clId="{19501E23-23DC-4B2D-8FBD-E31CDDD353F6}" dt="2025-10-05T14:06:18.736" v="4807" actId="255"/>
          <ac:spMkLst>
            <pc:docMk/>
            <pc:sldMk cId="3391028062" sldId="311"/>
            <ac:spMk id="8" creationId="{FC0797DC-BDED-C3D9-4786-522400214E9D}"/>
          </ac:spMkLst>
        </pc:spChg>
        <pc:picChg chg="mod">
          <ac:chgData name="Mark Huntly" userId="2f894ec6-1403-4f17-b28b-5f1f7519461e" providerId="ADAL" clId="{19501E23-23DC-4B2D-8FBD-E31CDDD353F6}" dt="2025-10-05T14:06:28.520" v="4808" actId="1076"/>
          <ac:picMkLst>
            <pc:docMk/>
            <pc:sldMk cId="3391028062" sldId="311"/>
            <ac:picMk id="7" creationId="{4EAFD9CF-FB09-0FD8-0405-C082E7A54C0C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5T14:48:34.882" v="5031" actId="20577"/>
        <pc:sldMkLst>
          <pc:docMk/>
          <pc:sldMk cId="643715995" sldId="312"/>
        </pc:sldMkLst>
        <pc:spChg chg="add mod">
          <ac:chgData name="Mark Huntly" userId="2f894ec6-1403-4f17-b28b-5f1f7519461e" providerId="ADAL" clId="{19501E23-23DC-4B2D-8FBD-E31CDDD353F6}" dt="2025-10-05T14:46:48.891" v="5016" actId="1076"/>
          <ac:spMkLst>
            <pc:docMk/>
            <pc:sldMk cId="643715995" sldId="312"/>
            <ac:spMk id="5" creationId="{8F67AF27-331D-5C9F-2C6D-7B455DF2FF87}"/>
          </ac:spMkLst>
        </pc:spChg>
        <pc:spChg chg="add mod">
          <ac:chgData name="Mark Huntly" userId="2f894ec6-1403-4f17-b28b-5f1f7519461e" providerId="ADAL" clId="{19501E23-23DC-4B2D-8FBD-E31CDDD353F6}" dt="2025-10-05T14:46:55.242" v="5017"/>
          <ac:spMkLst>
            <pc:docMk/>
            <pc:sldMk cId="643715995" sldId="312"/>
            <ac:spMk id="6" creationId="{B0EC1406-C87B-9918-9FC8-938FB639DF98}"/>
          </ac:spMkLst>
        </pc:spChg>
        <pc:spChg chg="mod">
          <ac:chgData name="Mark Huntly" userId="2f894ec6-1403-4f17-b28b-5f1f7519461e" providerId="ADAL" clId="{19501E23-23DC-4B2D-8FBD-E31CDDD353F6}" dt="2025-10-05T14:45:43.383" v="5011" actId="20577"/>
          <ac:spMkLst>
            <pc:docMk/>
            <pc:sldMk cId="643715995" sldId="312"/>
            <ac:spMk id="8" creationId="{0F54013A-0FB3-DDDF-DBAC-B9AAFCDE0102}"/>
          </ac:spMkLst>
        </pc:spChg>
        <pc:spChg chg="add mod">
          <ac:chgData name="Mark Huntly" userId="2f894ec6-1403-4f17-b28b-5f1f7519461e" providerId="ADAL" clId="{19501E23-23DC-4B2D-8FBD-E31CDDD353F6}" dt="2025-10-05T14:48:34.882" v="5031" actId="20577"/>
          <ac:spMkLst>
            <pc:docMk/>
            <pc:sldMk cId="643715995" sldId="312"/>
            <ac:spMk id="16" creationId="{7F38F025-2FE5-1AF4-BB90-01B70A065365}"/>
          </ac:spMkLst>
        </pc:spChg>
        <pc:picChg chg="add mod">
          <ac:chgData name="Mark Huntly" userId="2f894ec6-1403-4f17-b28b-5f1f7519461e" providerId="ADAL" clId="{19501E23-23DC-4B2D-8FBD-E31CDDD353F6}" dt="2025-10-05T14:45:59.839" v="5014" actId="14100"/>
          <ac:picMkLst>
            <pc:docMk/>
            <pc:sldMk cId="643715995" sldId="312"/>
            <ac:picMk id="3" creationId="{E484D095-A4CE-7D9A-3C3D-65E7A988DB7B}"/>
          </ac:picMkLst>
        </pc:picChg>
        <pc:picChg chg="del">
          <ac:chgData name="Mark Huntly" userId="2f894ec6-1403-4f17-b28b-5f1f7519461e" providerId="ADAL" clId="{19501E23-23DC-4B2D-8FBD-E31CDDD353F6}" dt="2025-10-05T14:45:28.127" v="4982" actId="478"/>
          <ac:picMkLst>
            <pc:docMk/>
            <pc:sldMk cId="643715995" sldId="312"/>
            <ac:picMk id="9" creationId="{47C70347-6412-64F2-C1F8-06B4E6A13351}"/>
          </ac:picMkLst>
        </pc:picChg>
        <pc:picChg chg="del">
          <ac:chgData name="Mark Huntly" userId="2f894ec6-1403-4f17-b28b-5f1f7519461e" providerId="ADAL" clId="{19501E23-23DC-4B2D-8FBD-E31CDDD353F6}" dt="2025-10-05T14:45:23.446" v="4981" actId="478"/>
          <ac:picMkLst>
            <pc:docMk/>
            <pc:sldMk cId="643715995" sldId="312"/>
            <ac:picMk id="10" creationId="{8938B8FE-2C50-F368-9FB2-1634D7EC35D7}"/>
          </ac:picMkLst>
        </pc:picChg>
        <pc:picChg chg="del">
          <ac:chgData name="Mark Huntly" userId="2f894ec6-1403-4f17-b28b-5f1f7519461e" providerId="ADAL" clId="{19501E23-23DC-4B2D-8FBD-E31CDDD353F6}" dt="2025-10-05T14:45:18.533" v="4978" actId="478"/>
          <ac:picMkLst>
            <pc:docMk/>
            <pc:sldMk cId="643715995" sldId="312"/>
            <ac:picMk id="12" creationId="{96909AA1-0C4A-B353-2A93-0A4CC7BBD220}"/>
          </ac:picMkLst>
        </pc:picChg>
        <pc:picChg chg="del">
          <ac:chgData name="Mark Huntly" userId="2f894ec6-1403-4f17-b28b-5f1f7519461e" providerId="ADAL" clId="{19501E23-23DC-4B2D-8FBD-E31CDDD353F6}" dt="2025-10-05T14:45:21.219" v="4979" actId="478"/>
          <ac:picMkLst>
            <pc:docMk/>
            <pc:sldMk cId="643715995" sldId="312"/>
            <ac:picMk id="14" creationId="{4157EE21-4B4D-3DC2-ECFD-0BD70D08FE6D}"/>
          </ac:picMkLst>
        </pc:picChg>
        <pc:picChg chg="del">
          <ac:chgData name="Mark Huntly" userId="2f894ec6-1403-4f17-b28b-5f1f7519461e" providerId="ADAL" clId="{19501E23-23DC-4B2D-8FBD-E31CDDD353F6}" dt="2025-10-05T14:45:22.235" v="4980" actId="478"/>
          <ac:picMkLst>
            <pc:docMk/>
            <pc:sldMk cId="643715995" sldId="312"/>
            <ac:picMk id="15" creationId="{5D32B186-6E55-52F0-C577-975AA49C0C09}"/>
          </ac:picMkLst>
        </pc:picChg>
        <pc:cxnChg chg="add mod">
          <ac:chgData name="Mark Huntly" userId="2f894ec6-1403-4f17-b28b-5f1f7519461e" providerId="ADAL" clId="{19501E23-23DC-4B2D-8FBD-E31CDDD353F6}" dt="2025-10-05T14:46:55.242" v="5017"/>
          <ac:cxnSpMkLst>
            <pc:docMk/>
            <pc:sldMk cId="643715995" sldId="312"/>
            <ac:cxnSpMk id="7" creationId="{21DCFD02-F830-69FA-B89C-DD40ED3F6DC1}"/>
          </ac:cxnSpMkLst>
        </pc:cxnChg>
        <pc:cxnChg chg="add mod">
          <ac:chgData name="Mark Huntly" userId="2f894ec6-1403-4f17-b28b-5f1f7519461e" providerId="ADAL" clId="{19501E23-23DC-4B2D-8FBD-E31CDDD353F6}" dt="2025-10-05T14:47:23.830" v="5023" actId="1582"/>
          <ac:cxnSpMkLst>
            <pc:docMk/>
            <pc:sldMk cId="643715995" sldId="312"/>
            <ac:cxnSpMk id="11" creationId="{BDF3D3BA-CB4F-1EA9-A929-8CADD522258F}"/>
          </ac:cxnSpMkLst>
        </pc:cxnChg>
        <pc:cxnChg chg="add mod">
          <ac:chgData name="Mark Huntly" userId="2f894ec6-1403-4f17-b28b-5f1f7519461e" providerId="ADAL" clId="{19501E23-23DC-4B2D-8FBD-E31CDDD353F6}" dt="2025-10-05T14:48:10.675" v="5028" actId="14100"/>
          <ac:cxnSpMkLst>
            <pc:docMk/>
            <pc:sldMk cId="643715995" sldId="312"/>
            <ac:cxnSpMk id="17" creationId="{91A82DFD-F84E-53D7-2E0C-D0B186503B15}"/>
          </ac:cxnSpMkLst>
        </pc:cxnChg>
      </pc:sldChg>
      <pc:sldChg chg="delSp modSp add mod">
        <pc:chgData name="Mark Huntly" userId="2f894ec6-1403-4f17-b28b-5f1f7519461e" providerId="ADAL" clId="{19501E23-23DC-4B2D-8FBD-E31CDDD353F6}" dt="2025-10-05T14:17:54.624" v="4885" actId="20577"/>
        <pc:sldMkLst>
          <pc:docMk/>
          <pc:sldMk cId="1488650516" sldId="313"/>
        </pc:sldMkLst>
        <pc:spChg chg="mod">
          <ac:chgData name="Mark Huntly" userId="2f894ec6-1403-4f17-b28b-5f1f7519461e" providerId="ADAL" clId="{19501E23-23DC-4B2D-8FBD-E31CDDD353F6}" dt="2025-10-05T14:17:16.728" v="4875" actId="20577"/>
          <ac:spMkLst>
            <pc:docMk/>
            <pc:sldMk cId="1488650516" sldId="313"/>
            <ac:spMk id="4" creationId="{93346FE6-3835-E6A0-C7C1-247CBEBE8023}"/>
          </ac:spMkLst>
        </pc:spChg>
        <pc:spChg chg="mod">
          <ac:chgData name="Mark Huntly" userId="2f894ec6-1403-4f17-b28b-5f1f7519461e" providerId="ADAL" clId="{19501E23-23DC-4B2D-8FBD-E31CDDD353F6}" dt="2025-10-05T14:17:54.624" v="4885" actId="20577"/>
          <ac:spMkLst>
            <pc:docMk/>
            <pc:sldMk cId="1488650516" sldId="313"/>
            <ac:spMk id="8" creationId="{31F631D0-3468-D9FD-2C5B-E63BE9BCB9B5}"/>
          </ac:spMkLst>
        </pc:spChg>
        <pc:picChg chg="del">
          <ac:chgData name="Mark Huntly" userId="2f894ec6-1403-4f17-b28b-5f1f7519461e" providerId="ADAL" clId="{19501E23-23DC-4B2D-8FBD-E31CDDD353F6}" dt="2025-10-05T14:17:22.189" v="4876" actId="478"/>
          <ac:picMkLst>
            <pc:docMk/>
            <pc:sldMk cId="1488650516" sldId="313"/>
            <ac:picMk id="7" creationId="{9B54B7D0-ED75-2E81-522D-892ECC78C822}"/>
          </ac:picMkLst>
        </pc:picChg>
      </pc:sldChg>
      <pc:sldChg chg="addSp modSp add mod ord">
        <pc:chgData name="Mark Huntly" userId="2f894ec6-1403-4f17-b28b-5f1f7519461e" providerId="ADAL" clId="{19501E23-23DC-4B2D-8FBD-E31CDDD353F6}" dt="2025-10-05T14:32:13.487" v="4977" actId="403"/>
        <pc:sldMkLst>
          <pc:docMk/>
          <pc:sldMk cId="2768013007" sldId="314"/>
        </pc:sldMkLst>
        <pc:spChg chg="mod">
          <ac:chgData name="Mark Huntly" userId="2f894ec6-1403-4f17-b28b-5f1f7519461e" providerId="ADAL" clId="{19501E23-23DC-4B2D-8FBD-E31CDDD353F6}" dt="2025-10-05T14:29:45.208" v="4951" actId="20577"/>
          <ac:spMkLst>
            <pc:docMk/>
            <pc:sldMk cId="2768013007" sldId="314"/>
            <ac:spMk id="4" creationId="{7E3CD80B-D731-4032-94D1-637A7098F9AD}"/>
          </ac:spMkLst>
        </pc:spChg>
        <pc:spChg chg="add">
          <ac:chgData name="Mark Huntly" userId="2f894ec6-1403-4f17-b28b-5f1f7519461e" providerId="ADAL" clId="{19501E23-23DC-4B2D-8FBD-E31CDDD353F6}" dt="2025-10-05T14:19:54.280" v="4895"/>
          <ac:spMkLst>
            <pc:docMk/>
            <pc:sldMk cId="2768013007" sldId="314"/>
            <ac:spMk id="5" creationId="{1E5AAA17-6908-AFDE-D9E5-FEB7F0327690}"/>
          </ac:spMkLst>
        </pc:spChg>
        <pc:spChg chg="mod">
          <ac:chgData name="Mark Huntly" userId="2f894ec6-1403-4f17-b28b-5f1f7519461e" providerId="ADAL" clId="{19501E23-23DC-4B2D-8FBD-E31CDDD353F6}" dt="2025-10-05T14:32:13.487" v="4977" actId="403"/>
          <ac:spMkLst>
            <pc:docMk/>
            <pc:sldMk cId="2768013007" sldId="314"/>
            <ac:spMk id="8" creationId="{032FF362-8199-C78E-E876-CCB0EF74FA7C}"/>
          </ac:spMkLst>
        </pc:spChg>
        <pc:picChg chg="add mod">
          <ac:chgData name="Mark Huntly" userId="2f894ec6-1403-4f17-b28b-5f1f7519461e" providerId="ADAL" clId="{19501E23-23DC-4B2D-8FBD-E31CDDD353F6}" dt="2025-10-05T14:31:04.481" v="4965" actId="14100"/>
          <ac:picMkLst>
            <pc:docMk/>
            <pc:sldMk cId="2768013007" sldId="314"/>
            <ac:picMk id="3" creationId="{09CD0FEC-A471-32EE-E794-B143C5A8A125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5T15:02:32.899" v="5123" actId="14100"/>
        <pc:sldMkLst>
          <pc:docMk/>
          <pc:sldMk cId="2855654717" sldId="315"/>
        </pc:sldMkLst>
        <pc:spChg chg="add">
          <ac:chgData name="Mark Huntly" userId="2f894ec6-1403-4f17-b28b-5f1f7519461e" providerId="ADAL" clId="{19501E23-23DC-4B2D-8FBD-E31CDDD353F6}" dt="2025-10-05T14:57:33.691" v="5077"/>
          <ac:spMkLst>
            <pc:docMk/>
            <pc:sldMk cId="2855654717" sldId="315"/>
            <ac:spMk id="2" creationId="{A0BA353B-DC11-7374-4C12-B0A1CB9A18EC}"/>
          </ac:spMkLst>
        </pc:spChg>
        <pc:spChg chg="mod">
          <ac:chgData name="Mark Huntly" userId="2f894ec6-1403-4f17-b28b-5f1f7519461e" providerId="ADAL" clId="{19501E23-23DC-4B2D-8FBD-E31CDDD353F6}" dt="2025-10-05T14:52:31.751" v="5050" actId="20577"/>
          <ac:spMkLst>
            <pc:docMk/>
            <pc:sldMk cId="2855654717" sldId="315"/>
            <ac:spMk id="4" creationId="{A0AC8FCB-DEC4-D6F5-F030-34EFF4DE0D3C}"/>
          </ac:spMkLst>
        </pc:spChg>
        <pc:spChg chg="del mod">
          <ac:chgData name="Mark Huntly" userId="2f894ec6-1403-4f17-b28b-5f1f7519461e" providerId="ADAL" clId="{19501E23-23DC-4B2D-8FBD-E31CDDD353F6}" dt="2025-10-05T14:50:06.592" v="5038" actId="478"/>
          <ac:spMkLst>
            <pc:docMk/>
            <pc:sldMk cId="2855654717" sldId="315"/>
            <ac:spMk id="5" creationId="{D8DA8281-FEA3-624D-8272-9366B5833FF4}"/>
          </ac:spMkLst>
        </pc:spChg>
        <pc:spChg chg="mod">
          <ac:chgData name="Mark Huntly" userId="2f894ec6-1403-4f17-b28b-5f1f7519461e" providerId="ADAL" clId="{19501E23-23DC-4B2D-8FBD-E31CDDD353F6}" dt="2025-10-05T14:59:36.058" v="5117" actId="14100"/>
          <ac:spMkLst>
            <pc:docMk/>
            <pc:sldMk cId="2855654717" sldId="315"/>
            <ac:spMk id="8" creationId="{B77F1FFC-861D-189F-789B-8CB4F1916027}"/>
          </ac:spMkLst>
        </pc:spChg>
        <pc:spChg chg="del">
          <ac:chgData name="Mark Huntly" userId="2f894ec6-1403-4f17-b28b-5f1f7519461e" providerId="ADAL" clId="{19501E23-23DC-4B2D-8FBD-E31CDDD353F6}" dt="2025-10-05T14:49:57.385" v="5034" actId="478"/>
          <ac:spMkLst>
            <pc:docMk/>
            <pc:sldMk cId="2855654717" sldId="315"/>
            <ac:spMk id="16" creationId="{156E2759-E86C-955D-7550-F5C10640BABF}"/>
          </ac:spMkLst>
        </pc:spChg>
        <pc:picChg chg="del">
          <ac:chgData name="Mark Huntly" userId="2f894ec6-1403-4f17-b28b-5f1f7519461e" providerId="ADAL" clId="{19501E23-23DC-4B2D-8FBD-E31CDDD353F6}" dt="2025-10-05T14:49:52.199" v="5033" actId="478"/>
          <ac:picMkLst>
            <pc:docMk/>
            <pc:sldMk cId="2855654717" sldId="315"/>
            <ac:picMk id="3" creationId="{0D19E08C-BE0A-B034-9112-EDCFBCEAE4F7}"/>
          </ac:picMkLst>
        </pc:picChg>
        <pc:picChg chg="add mod">
          <ac:chgData name="Mark Huntly" userId="2f894ec6-1403-4f17-b28b-5f1f7519461e" providerId="ADAL" clId="{19501E23-23DC-4B2D-8FBD-E31CDDD353F6}" dt="2025-10-05T15:01:29.442" v="5120" actId="14100"/>
          <ac:picMkLst>
            <pc:docMk/>
            <pc:sldMk cId="2855654717" sldId="315"/>
            <ac:picMk id="7" creationId="{4F0F830C-5A58-59EF-D9ED-AC800FFB774D}"/>
          </ac:picMkLst>
        </pc:picChg>
        <pc:picChg chg="add mod">
          <ac:chgData name="Mark Huntly" userId="2f894ec6-1403-4f17-b28b-5f1f7519461e" providerId="ADAL" clId="{19501E23-23DC-4B2D-8FBD-E31CDDD353F6}" dt="2025-10-05T15:02:32.899" v="5123" actId="14100"/>
          <ac:picMkLst>
            <pc:docMk/>
            <pc:sldMk cId="2855654717" sldId="315"/>
            <ac:picMk id="10" creationId="{92B17BF1-2090-E637-3270-29F53ADD95C7}"/>
          </ac:picMkLst>
        </pc:picChg>
        <pc:cxnChg chg="del">
          <ac:chgData name="Mark Huntly" userId="2f894ec6-1403-4f17-b28b-5f1f7519461e" providerId="ADAL" clId="{19501E23-23DC-4B2D-8FBD-E31CDDD353F6}" dt="2025-10-05T14:50:01.571" v="5036" actId="478"/>
          <ac:cxnSpMkLst>
            <pc:docMk/>
            <pc:sldMk cId="2855654717" sldId="315"/>
            <ac:cxnSpMk id="11" creationId="{29E91C4D-74DE-F88A-7822-BDD4BD9ADB95}"/>
          </ac:cxnSpMkLst>
        </pc:cxnChg>
        <pc:cxnChg chg="del">
          <ac:chgData name="Mark Huntly" userId="2f894ec6-1403-4f17-b28b-5f1f7519461e" providerId="ADAL" clId="{19501E23-23DC-4B2D-8FBD-E31CDDD353F6}" dt="2025-10-05T14:49:59.521" v="5035" actId="478"/>
          <ac:cxnSpMkLst>
            <pc:docMk/>
            <pc:sldMk cId="2855654717" sldId="315"/>
            <ac:cxnSpMk id="17" creationId="{B42FAC60-ABFB-E9B2-62FC-52ACE3F502B7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5T15:08:41.141" v="5168" actId="14100"/>
        <pc:sldMkLst>
          <pc:docMk/>
          <pc:sldMk cId="753974007" sldId="316"/>
        </pc:sldMkLst>
        <pc:spChg chg="mod">
          <ac:chgData name="Mark Huntly" userId="2f894ec6-1403-4f17-b28b-5f1f7519461e" providerId="ADAL" clId="{19501E23-23DC-4B2D-8FBD-E31CDDD353F6}" dt="2025-10-05T15:07:43.618" v="5133" actId="14100"/>
          <ac:spMkLst>
            <pc:docMk/>
            <pc:sldMk cId="753974007" sldId="316"/>
            <ac:spMk id="4" creationId="{5B60D612-0029-D97D-416B-EA2AA4739D8A}"/>
          </ac:spMkLst>
        </pc:spChg>
        <pc:spChg chg="add mod">
          <ac:chgData name="Mark Huntly" userId="2f894ec6-1403-4f17-b28b-5f1f7519461e" providerId="ADAL" clId="{19501E23-23DC-4B2D-8FBD-E31CDDD353F6}" dt="2025-10-05T15:08:19.291" v="5165" actId="1076"/>
          <ac:spMkLst>
            <pc:docMk/>
            <pc:sldMk cId="753974007" sldId="316"/>
            <ac:spMk id="5" creationId="{970939DB-9817-C1B8-0D43-B1C770BC41FE}"/>
          </ac:spMkLst>
        </pc:spChg>
        <pc:spChg chg="del mod">
          <ac:chgData name="Mark Huntly" userId="2f894ec6-1403-4f17-b28b-5f1f7519461e" providerId="ADAL" clId="{19501E23-23DC-4B2D-8FBD-E31CDDD353F6}" dt="2025-10-05T15:07:28.680" v="5129" actId="22"/>
          <ac:spMkLst>
            <pc:docMk/>
            <pc:sldMk cId="753974007" sldId="316"/>
            <ac:spMk id="8" creationId="{C818A525-4654-C3F4-26B5-1D9779D3E2FC}"/>
          </ac:spMkLst>
        </pc:spChg>
        <pc:picChg chg="add mod ord">
          <ac:chgData name="Mark Huntly" userId="2f894ec6-1403-4f17-b28b-5f1f7519461e" providerId="ADAL" clId="{19501E23-23DC-4B2D-8FBD-E31CDDD353F6}" dt="2025-10-05T15:08:41.141" v="5168" actId="14100"/>
          <ac:picMkLst>
            <pc:docMk/>
            <pc:sldMk cId="753974007" sldId="316"/>
            <ac:picMk id="3" creationId="{04A3EBC1-833C-BA75-8BBC-7D2A3B0EC021}"/>
          </ac:picMkLst>
        </pc:picChg>
        <pc:picChg chg="del">
          <ac:chgData name="Mark Huntly" userId="2f894ec6-1403-4f17-b28b-5f1f7519461e" providerId="ADAL" clId="{19501E23-23DC-4B2D-8FBD-E31CDDD353F6}" dt="2025-10-05T15:03:22.731" v="5126" actId="478"/>
          <ac:picMkLst>
            <pc:docMk/>
            <pc:sldMk cId="753974007" sldId="316"/>
            <ac:picMk id="7" creationId="{EE7CA861-8F43-B2F2-037B-A5FCA0BBD4F0}"/>
          </ac:picMkLst>
        </pc:picChg>
        <pc:picChg chg="del">
          <ac:chgData name="Mark Huntly" userId="2f894ec6-1403-4f17-b28b-5f1f7519461e" providerId="ADAL" clId="{19501E23-23DC-4B2D-8FBD-E31CDDD353F6}" dt="2025-10-05T15:03:18.718" v="5125" actId="478"/>
          <ac:picMkLst>
            <pc:docMk/>
            <pc:sldMk cId="753974007" sldId="316"/>
            <ac:picMk id="10" creationId="{5D4F55CE-5A4F-2CB9-D5D9-7999A421AFA2}"/>
          </ac:picMkLst>
        </pc:picChg>
      </pc:sldChg>
      <pc:sldChg chg="addSp modSp add mod ord">
        <pc:chgData name="Mark Huntly" userId="2f894ec6-1403-4f17-b28b-5f1f7519461e" providerId="ADAL" clId="{19501E23-23DC-4B2D-8FBD-E31CDDD353F6}" dt="2025-10-05T15:23:33.639" v="5235"/>
        <pc:sldMkLst>
          <pc:docMk/>
          <pc:sldMk cId="421186223" sldId="317"/>
        </pc:sldMkLst>
        <pc:spChg chg="add mod">
          <ac:chgData name="Mark Huntly" userId="2f894ec6-1403-4f17-b28b-5f1f7519461e" providerId="ADAL" clId="{19501E23-23DC-4B2D-8FBD-E31CDDD353F6}" dt="2025-10-05T15:21:47.076" v="5226" actId="1076"/>
          <ac:spMkLst>
            <pc:docMk/>
            <pc:sldMk cId="421186223" sldId="317"/>
            <ac:spMk id="3" creationId="{5224DC03-9976-D431-44BA-835263A296E1}"/>
          </ac:spMkLst>
        </pc:spChg>
        <pc:spChg chg="mod">
          <ac:chgData name="Mark Huntly" userId="2f894ec6-1403-4f17-b28b-5f1f7519461e" providerId="ADAL" clId="{19501E23-23DC-4B2D-8FBD-E31CDDD353F6}" dt="2025-10-05T15:11:40.675" v="5177" actId="20577"/>
          <ac:spMkLst>
            <pc:docMk/>
            <pc:sldMk cId="421186223" sldId="317"/>
            <ac:spMk id="4" creationId="{990045A3-4CF2-25B0-FC12-EC232515102E}"/>
          </ac:spMkLst>
        </pc:spChg>
        <pc:spChg chg="mod">
          <ac:chgData name="Mark Huntly" userId="2f894ec6-1403-4f17-b28b-5f1f7519461e" providerId="ADAL" clId="{19501E23-23DC-4B2D-8FBD-E31CDDD353F6}" dt="2025-10-05T15:22:16.802" v="5232" actId="113"/>
          <ac:spMkLst>
            <pc:docMk/>
            <pc:sldMk cId="421186223" sldId="317"/>
            <ac:spMk id="8" creationId="{6B5A4936-B056-294F-98E4-55739E4D71F7}"/>
          </ac:spMkLst>
        </pc:spChg>
      </pc:sldChg>
      <pc:sldChg chg="addSp delSp modSp add mod ord modNotesTx">
        <pc:chgData name="Mark Huntly" userId="2f894ec6-1403-4f17-b28b-5f1f7519461e" providerId="ADAL" clId="{19501E23-23DC-4B2D-8FBD-E31CDDD353F6}" dt="2025-10-05T15:30:15.823" v="5386" actId="20577"/>
        <pc:sldMkLst>
          <pc:docMk/>
          <pc:sldMk cId="1677367495" sldId="318"/>
        </pc:sldMkLst>
        <pc:spChg chg="del">
          <ac:chgData name="Mark Huntly" userId="2f894ec6-1403-4f17-b28b-5f1f7519461e" providerId="ADAL" clId="{19501E23-23DC-4B2D-8FBD-E31CDDD353F6}" dt="2025-10-05T15:24:32.229" v="5243" actId="478"/>
          <ac:spMkLst>
            <pc:docMk/>
            <pc:sldMk cId="1677367495" sldId="318"/>
            <ac:spMk id="3" creationId="{A9F10F2D-EA2F-F502-654B-0BA5474768B3}"/>
          </ac:spMkLst>
        </pc:spChg>
        <pc:spChg chg="mod">
          <ac:chgData name="Mark Huntly" userId="2f894ec6-1403-4f17-b28b-5f1f7519461e" providerId="ADAL" clId="{19501E23-23DC-4B2D-8FBD-E31CDDD353F6}" dt="2025-10-05T15:30:15.823" v="5386" actId="20577"/>
          <ac:spMkLst>
            <pc:docMk/>
            <pc:sldMk cId="1677367495" sldId="318"/>
            <ac:spMk id="8" creationId="{1DBCA97A-D498-F6C0-CB2E-71611CA9E340}"/>
          </ac:spMkLst>
        </pc:spChg>
        <pc:picChg chg="add mod">
          <ac:chgData name="Mark Huntly" userId="2f894ec6-1403-4f17-b28b-5f1f7519461e" providerId="ADAL" clId="{19501E23-23DC-4B2D-8FBD-E31CDDD353F6}" dt="2025-10-05T15:26:59.014" v="5290" actId="1076"/>
          <ac:picMkLst>
            <pc:docMk/>
            <pc:sldMk cId="1677367495" sldId="318"/>
            <ac:picMk id="5" creationId="{9B8DD035-9365-2100-CB39-0E97C9CABE64}"/>
          </ac:picMkLst>
        </pc:picChg>
        <pc:picChg chg="add mod">
          <ac:chgData name="Mark Huntly" userId="2f894ec6-1403-4f17-b28b-5f1f7519461e" providerId="ADAL" clId="{19501E23-23DC-4B2D-8FBD-E31CDDD353F6}" dt="2025-10-05T15:29:13.769" v="5328" actId="14100"/>
          <ac:picMkLst>
            <pc:docMk/>
            <pc:sldMk cId="1677367495" sldId="318"/>
            <ac:picMk id="7" creationId="{ACFDC5C2-0FCC-18EF-BE35-6EE2B47A5935}"/>
          </ac:picMkLst>
        </pc:picChg>
        <pc:picChg chg="add mod">
          <ac:chgData name="Mark Huntly" userId="2f894ec6-1403-4f17-b28b-5f1f7519461e" providerId="ADAL" clId="{19501E23-23DC-4B2D-8FBD-E31CDDD353F6}" dt="2025-10-05T15:29:20.821" v="5330" actId="1076"/>
          <ac:picMkLst>
            <pc:docMk/>
            <pc:sldMk cId="1677367495" sldId="318"/>
            <ac:picMk id="10" creationId="{C0D972F9-3C7B-B1F7-E376-2D82005C0E5A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5T15:32:47.998" v="5408" actId="1076"/>
        <pc:sldMkLst>
          <pc:docMk/>
          <pc:sldMk cId="3300712006" sldId="319"/>
        </pc:sldMkLst>
        <pc:spChg chg="mod">
          <ac:chgData name="Mark Huntly" userId="2f894ec6-1403-4f17-b28b-5f1f7519461e" providerId="ADAL" clId="{19501E23-23DC-4B2D-8FBD-E31CDDD353F6}" dt="2025-10-05T15:30:43.495" v="5401" actId="20577"/>
          <ac:spMkLst>
            <pc:docMk/>
            <pc:sldMk cId="3300712006" sldId="319"/>
            <ac:spMk id="4" creationId="{A61B4996-D23F-A3F8-C21E-1F61A75D03C5}"/>
          </ac:spMkLst>
        </pc:spChg>
        <pc:spChg chg="del mod">
          <ac:chgData name="Mark Huntly" userId="2f894ec6-1403-4f17-b28b-5f1f7519461e" providerId="ADAL" clId="{19501E23-23DC-4B2D-8FBD-E31CDDD353F6}" dt="2025-10-05T15:32:31.953" v="5403" actId="22"/>
          <ac:spMkLst>
            <pc:docMk/>
            <pc:sldMk cId="3300712006" sldId="319"/>
            <ac:spMk id="8" creationId="{AB21A22A-3A9A-B6EA-7C8D-D452D0140016}"/>
          </ac:spMkLst>
        </pc:spChg>
        <pc:picChg chg="add mod ord">
          <ac:chgData name="Mark Huntly" userId="2f894ec6-1403-4f17-b28b-5f1f7519461e" providerId="ADAL" clId="{19501E23-23DC-4B2D-8FBD-E31CDDD353F6}" dt="2025-10-05T15:32:47.998" v="5408" actId="1076"/>
          <ac:picMkLst>
            <pc:docMk/>
            <pc:sldMk cId="3300712006" sldId="319"/>
            <ac:picMk id="3" creationId="{B63C6593-401D-D36F-2596-BCFD4330C838}"/>
          </ac:picMkLst>
        </pc:picChg>
        <pc:picChg chg="del">
          <ac:chgData name="Mark Huntly" userId="2f894ec6-1403-4f17-b28b-5f1f7519461e" providerId="ADAL" clId="{19501E23-23DC-4B2D-8FBD-E31CDDD353F6}" dt="2025-10-05T15:30:35.763" v="5391" actId="478"/>
          <ac:picMkLst>
            <pc:docMk/>
            <pc:sldMk cId="3300712006" sldId="319"/>
            <ac:picMk id="5" creationId="{72DF7839-21DA-F365-838F-3785A1247D57}"/>
          </ac:picMkLst>
        </pc:picChg>
        <pc:picChg chg="del mod">
          <ac:chgData name="Mark Huntly" userId="2f894ec6-1403-4f17-b28b-5f1f7519461e" providerId="ADAL" clId="{19501E23-23DC-4B2D-8FBD-E31CDDD353F6}" dt="2025-10-05T15:30:34.631" v="5389" actId="478"/>
          <ac:picMkLst>
            <pc:docMk/>
            <pc:sldMk cId="3300712006" sldId="319"/>
            <ac:picMk id="7" creationId="{5B9D28E9-76CD-9C78-6767-93E4DF78978A}"/>
          </ac:picMkLst>
        </pc:picChg>
        <pc:picChg chg="del">
          <ac:chgData name="Mark Huntly" userId="2f894ec6-1403-4f17-b28b-5f1f7519461e" providerId="ADAL" clId="{19501E23-23DC-4B2D-8FBD-E31CDDD353F6}" dt="2025-10-05T15:30:35.221" v="5390" actId="478"/>
          <ac:picMkLst>
            <pc:docMk/>
            <pc:sldMk cId="3300712006" sldId="319"/>
            <ac:picMk id="10" creationId="{1AD53872-3240-C5A9-DF54-F76D655A988F}"/>
          </ac:picMkLst>
        </pc:picChg>
      </pc:sldChg>
      <pc:sldChg chg="addSp delSp modSp add mod ord">
        <pc:chgData name="Mark Huntly" userId="2f894ec6-1403-4f17-b28b-5f1f7519461e" providerId="ADAL" clId="{19501E23-23DC-4B2D-8FBD-E31CDDD353F6}" dt="2025-10-05T15:57:43.236" v="5628" actId="14100"/>
        <pc:sldMkLst>
          <pc:docMk/>
          <pc:sldMk cId="3663991591" sldId="320"/>
        </pc:sldMkLst>
        <pc:spChg chg="mod">
          <ac:chgData name="Mark Huntly" userId="2f894ec6-1403-4f17-b28b-5f1f7519461e" providerId="ADAL" clId="{19501E23-23DC-4B2D-8FBD-E31CDDD353F6}" dt="2025-10-05T15:51:41.723" v="5615" actId="20577"/>
          <ac:spMkLst>
            <pc:docMk/>
            <pc:sldMk cId="3663991591" sldId="320"/>
            <ac:spMk id="4" creationId="{F7786270-4930-D956-F338-5DF549E86934}"/>
          </ac:spMkLst>
        </pc:spChg>
        <pc:spChg chg="add mod">
          <ac:chgData name="Mark Huntly" userId="2f894ec6-1403-4f17-b28b-5f1f7519461e" providerId="ADAL" clId="{19501E23-23DC-4B2D-8FBD-E31CDDD353F6}" dt="2025-10-05T15:57:43.236" v="5628" actId="14100"/>
          <ac:spMkLst>
            <pc:docMk/>
            <pc:sldMk cId="3663991591" sldId="320"/>
            <ac:spMk id="5" creationId="{4007E050-D3B8-1A77-B535-B1789A7AA2B2}"/>
          </ac:spMkLst>
        </pc:spChg>
        <pc:picChg chg="del">
          <ac:chgData name="Mark Huntly" userId="2f894ec6-1403-4f17-b28b-5f1f7519461e" providerId="ADAL" clId="{19501E23-23DC-4B2D-8FBD-E31CDDD353F6}" dt="2025-10-05T15:37:48.342" v="5410" actId="478"/>
          <ac:picMkLst>
            <pc:docMk/>
            <pc:sldMk cId="3663991591" sldId="320"/>
            <ac:picMk id="3" creationId="{62CA599F-1580-C05B-1709-B9FA9CCFD6B9}"/>
          </ac:picMkLst>
        </pc:picChg>
        <pc:picChg chg="add mod">
          <ac:chgData name="Mark Huntly" userId="2f894ec6-1403-4f17-b28b-5f1f7519461e" providerId="ADAL" clId="{19501E23-23DC-4B2D-8FBD-E31CDDD353F6}" dt="2025-10-05T15:57:17.655" v="5627" actId="1076"/>
          <ac:picMkLst>
            <pc:docMk/>
            <pc:sldMk cId="3663991591" sldId="320"/>
            <ac:picMk id="7" creationId="{3D6DEB7B-355D-F753-0F5B-82D6BD827D3C}"/>
          </ac:picMkLst>
        </pc:picChg>
      </pc:sldChg>
      <pc:sldChg chg="modSp add mod modNotesTx">
        <pc:chgData name="Mark Huntly" userId="2f894ec6-1403-4f17-b28b-5f1f7519461e" providerId="ADAL" clId="{19501E23-23DC-4B2D-8FBD-E31CDDD353F6}" dt="2025-10-05T15:49:53.513" v="5580" actId="20577"/>
        <pc:sldMkLst>
          <pc:docMk/>
          <pc:sldMk cId="2083374646" sldId="321"/>
        </pc:sldMkLst>
        <pc:spChg chg="mod">
          <ac:chgData name="Mark Huntly" userId="2f894ec6-1403-4f17-b28b-5f1f7519461e" providerId="ADAL" clId="{19501E23-23DC-4B2D-8FBD-E31CDDD353F6}" dt="2025-10-05T15:43:48.183" v="5531" actId="6549"/>
          <ac:spMkLst>
            <pc:docMk/>
            <pc:sldMk cId="2083374646" sldId="321"/>
            <ac:spMk id="4" creationId="{23AEB2D6-634F-3A00-D92F-B328D85C9357}"/>
          </ac:spMkLst>
        </pc:spChg>
        <pc:spChg chg="mod">
          <ac:chgData name="Mark Huntly" userId="2f894ec6-1403-4f17-b28b-5f1f7519461e" providerId="ADAL" clId="{19501E23-23DC-4B2D-8FBD-E31CDDD353F6}" dt="2025-10-05T15:45:14.857" v="5537" actId="20577"/>
          <ac:spMkLst>
            <pc:docMk/>
            <pc:sldMk cId="2083374646" sldId="321"/>
            <ac:spMk id="5" creationId="{50CB8ADC-ECBA-D2EF-8EB4-52CE732F5645}"/>
          </ac:spMkLst>
        </pc:spChg>
      </pc:sldChg>
      <pc:sldChg chg="modSp add mod modNotesTx">
        <pc:chgData name="Mark Huntly" userId="2f894ec6-1403-4f17-b28b-5f1f7519461e" providerId="ADAL" clId="{19501E23-23DC-4B2D-8FBD-E31CDDD353F6}" dt="2025-10-05T15:50:04.816" v="5581" actId="403"/>
        <pc:sldMkLst>
          <pc:docMk/>
          <pc:sldMk cId="1570775495" sldId="322"/>
        </pc:sldMkLst>
        <pc:spChg chg="mod">
          <ac:chgData name="Mark Huntly" userId="2f894ec6-1403-4f17-b28b-5f1f7519461e" providerId="ADAL" clId="{19501E23-23DC-4B2D-8FBD-E31CDDD353F6}" dt="2025-10-05T15:50:04.816" v="5581" actId="403"/>
          <ac:spMkLst>
            <pc:docMk/>
            <pc:sldMk cId="1570775495" sldId="322"/>
            <ac:spMk id="5" creationId="{3CD41DDA-732B-9640-90B4-D15A5A78793D}"/>
          </ac:spMkLst>
        </pc:spChg>
      </pc:sldChg>
      <pc:sldChg chg="modSp add mod">
        <pc:chgData name="Mark Huntly" userId="2f894ec6-1403-4f17-b28b-5f1f7519461e" providerId="ADAL" clId="{19501E23-23DC-4B2D-8FBD-E31CDDD353F6}" dt="2025-10-05T16:03:32.768" v="5658" actId="20577"/>
        <pc:sldMkLst>
          <pc:docMk/>
          <pc:sldMk cId="3623509473" sldId="323"/>
        </pc:sldMkLst>
        <pc:spChg chg="mod">
          <ac:chgData name="Mark Huntly" userId="2f894ec6-1403-4f17-b28b-5f1f7519461e" providerId="ADAL" clId="{19501E23-23DC-4B2D-8FBD-E31CDDD353F6}" dt="2025-10-05T15:58:12.870" v="5653" actId="20577"/>
          <ac:spMkLst>
            <pc:docMk/>
            <pc:sldMk cId="3623509473" sldId="323"/>
            <ac:spMk id="4" creationId="{12128A03-3D52-DD05-0DEA-879F3F8B2894}"/>
          </ac:spMkLst>
        </pc:spChg>
        <pc:spChg chg="mod">
          <ac:chgData name="Mark Huntly" userId="2f894ec6-1403-4f17-b28b-5f1f7519461e" providerId="ADAL" clId="{19501E23-23DC-4B2D-8FBD-E31CDDD353F6}" dt="2025-10-05T16:03:32.768" v="5658" actId="20577"/>
          <ac:spMkLst>
            <pc:docMk/>
            <pc:sldMk cId="3623509473" sldId="323"/>
            <ac:spMk id="5" creationId="{DCD69295-A6DF-45F4-5B21-8F789D4962C8}"/>
          </ac:spMkLst>
        </pc:spChg>
        <pc:picChg chg="mod">
          <ac:chgData name="Mark Huntly" userId="2f894ec6-1403-4f17-b28b-5f1f7519461e" providerId="ADAL" clId="{19501E23-23DC-4B2D-8FBD-E31CDDD353F6}" dt="2025-10-05T16:03:00.358" v="5657" actId="14826"/>
          <ac:picMkLst>
            <pc:docMk/>
            <pc:sldMk cId="3623509473" sldId="323"/>
            <ac:picMk id="7" creationId="{A61A69DD-44B2-EFCC-D6D9-670E8514505C}"/>
          </ac:picMkLst>
        </pc:picChg>
      </pc:sldChg>
      <pc:sldChg chg="addSp modSp add mod">
        <pc:chgData name="Mark Huntly" userId="2f894ec6-1403-4f17-b28b-5f1f7519461e" providerId="ADAL" clId="{19501E23-23DC-4B2D-8FBD-E31CDDD353F6}" dt="2025-10-05T16:13:07.414" v="5714" actId="1076"/>
        <pc:sldMkLst>
          <pc:docMk/>
          <pc:sldMk cId="942949271" sldId="324"/>
        </pc:sldMkLst>
        <pc:spChg chg="add mod">
          <ac:chgData name="Mark Huntly" userId="2f894ec6-1403-4f17-b28b-5f1f7519461e" providerId="ADAL" clId="{19501E23-23DC-4B2D-8FBD-E31CDDD353F6}" dt="2025-10-05T16:10:48.251" v="5692" actId="403"/>
          <ac:spMkLst>
            <pc:docMk/>
            <pc:sldMk cId="942949271" sldId="324"/>
            <ac:spMk id="2" creationId="{7E839531-D96D-B752-9B54-077ABB09CD32}"/>
          </ac:spMkLst>
        </pc:spChg>
        <pc:spChg chg="mod">
          <ac:chgData name="Mark Huntly" userId="2f894ec6-1403-4f17-b28b-5f1f7519461e" providerId="ADAL" clId="{19501E23-23DC-4B2D-8FBD-E31CDDD353F6}" dt="2025-10-05T16:03:53.334" v="5667" actId="20577"/>
          <ac:spMkLst>
            <pc:docMk/>
            <pc:sldMk cId="942949271" sldId="324"/>
            <ac:spMk id="4" creationId="{8B3C0632-7AAC-8DFD-FA1F-8B3491EA5C6B}"/>
          </ac:spMkLst>
        </pc:spChg>
        <pc:spChg chg="mod">
          <ac:chgData name="Mark Huntly" userId="2f894ec6-1403-4f17-b28b-5f1f7519461e" providerId="ADAL" clId="{19501E23-23DC-4B2D-8FBD-E31CDDD353F6}" dt="2025-10-05T16:04:10.047" v="5669" actId="20577"/>
          <ac:spMkLst>
            <pc:docMk/>
            <pc:sldMk cId="942949271" sldId="324"/>
            <ac:spMk id="5" creationId="{BD983F14-6CC8-43EF-7369-E8813FF31218}"/>
          </ac:spMkLst>
        </pc:spChg>
        <pc:spChg chg="add mod">
          <ac:chgData name="Mark Huntly" userId="2f894ec6-1403-4f17-b28b-5f1f7519461e" providerId="ADAL" clId="{19501E23-23DC-4B2D-8FBD-E31CDDD353F6}" dt="2025-10-05T16:11:43.770" v="5699" actId="1076"/>
          <ac:spMkLst>
            <pc:docMk/>
            <pc:sldMk cId="942949271" sldId="324"/>
            <ac:spMk id="11" creationId="{33B56D92-304A-0B10-5500-2644C0584C2D}"/>
          </ac:spMkLst>
        </pc:spChg>
        <pc:spChg chg="add mod">
          <ac:chgData name="Mark Huntly" userId="2f894ec6-1403-4f17-b28b-5f1f7519461e" providerId="ADAL" clId="{19501E23-23DC-4B2D-8FBD-E31CDDD353F6}" dt="2025-10-05T16:12:53.457" v="5711" actId="1076"/>
          <ac:spMkLst>
            <pc:docMk/>
            <pc:sldMk cId="942949271" sldId="324"/>
            <ac:spMk id="16" creationId="{34E7A069-F4E5-A311-0027-D28C06C5F515}"/>
          </ac:spMkLst>
        </pc:spChg>
        <pc:picChg chg="mod">
          <ac:chgData name="Mark Huntly" userId="2f894ec6-1403-4f17-b28b-5f1f7519461e" providerId="ADAL" clId="{19501E23-23DC-4B2D-8FBD-E31CDDD353F6}" dt="2025-10-05T16:08:49.422" v="5680" actId="1038"/>
          <ac:picMkLst>
            <pc:docMk/>
            <pc:sldMk cId="942949271" sldId="324"/>
            <ac:picMk id="7" creationId="{C57A0BEE-5E77-8636-BFE9-0DDEDFD8FCAA}"/>
          </ac:picMkLst>
        </pc:picChg>
        <pc:cxnChg chg="add mod">
          <ac:chgData name="Mark Huntly" userId="2f894ec6-1403-4f17-b28b-5f1f7519461e" providerId="ADAL" clId="{19501E23-23DC-4B2D-8FBD-E31CDDD353F6}" dt="2025-10-05T16:10:54.021" v="5693" actId="14100"/>
          <ac:cxnSpMkLst>
            <pc:docMk/>
            <pc:sldMk cId="942949271" sldId="324"/>
            <ac:cxnSpMk id="6" creationId="{DFEC4292-2509-33FB-92FE-8312E895ECEC}"/>
          </ac:cxnSpMkLst>
        </pc:cxnChg>
        <pc:cxnChg chg="add mod">
          <ac:chgData name="Mark Huntly" userId="2f894ec6-1403-4f17-b28b-5f1f7519461e" providerId="ADAL" clId="{19501E23-23DC-4B2D-8FBD-E31CDDD353F6}" dt="2025-10-05T16:11:55.203" v="5703" actId="14100"/>
          <ac:cxnSpMkLst>
            <pc:docMk/>
            <pc:sldMk cId="942949271" sldId="324"/>
            <ac:cxnSpMk id="13" creationId="{671AF7AB-977E-8212-9200-DBC2F0007E4E}"/>
          </ac:cxnSpMkLst>
        </pc:cxnChg>
        <pc:cxnChg chg="add mod">
          <ac:chgData name="Mark Huntly" userId="2f894ec6-1403-4f17-b28b-5f1f7519461e" providerId="ADAL" clId="{19501E23-23DC-4B2D-8FBD-E31CDDD353F6}" dt="2025-10-05T16:13:07.414" v="5714" actId="1076"/>
          <ac:cxnSpMkLst>
            <pc:docMk/>
            <pc:sldMk cId="942949271" sldId="324"/>
            <ac:cxnSpMk id="17" creationId="{5C062E8A-7CFC-E4EB-F019-B4BADF3F1BC1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5T16:22:22.703" v="5763" actId="14100"/>
        <pc:sldMkLst>
          <pc:docMk/>
          <pc:sldMk cId="3449734074" sldId="325"/>
        </pc:sldMkLst>
        <pc:spChg chg="del">
          <ac:chgData name="Mark Huntly" userId="2f894ec6-1403-4f17-b28b-5f1f7519461e" providerId="ADAL" clId="{19501E23-23DC-4B2D-8FBD-E31CDDD353F6}" dt="2025-10-05T16:14:18.199" v="5718" actId="478"/>
          <ac:spMkLst>
            <pc:docMk/>
            <pc:sldMk cId="3449734074" sldId="325"/>
            <ac:spMk id="2" creationId="{CF61E2E6-314B-39C1-C8C2-B66AF065B19E}"/>
          </ac:spMkLst>
        </pc:spChg>
        <pc:spChg chg="add del mod">
          <ac:chgData name="Mark Huntly" userId="2f894ec6-1403-4f17-b28b-5f1f7519461e" providerId="ADAL" clId="{19501E23-23DC-4B2D-8FBD-E31CDDD353F6}" dt="2025-10-05T16:19:47.673" v="5741" actId="478"/>
          <ac:spMkLst>
            <pc:docMk/>
            <pc:sldMk cId="3449734074" sldId="325"/>
            <ac:spMk id="3" creationId="{A338742C-3699-59DA-3A81-E011C152A27A}"/>
          </ac:spMkLst>
        </pc:spChg>
        <pc:spChg chg="mod">
          <ac:chgData name="Mark Huntly" userId="2f894ec6-1403-4f17-b28b-5f1f7519461e" providerId="ADAL" clId="{19501E23-23DC-4B2D-8FBD-E31CDDD353F6}" dt="2025-10-05T16:18:08.484" v="5729" actId="27636"/>
          <ac:spMkLst>
            <pc:docMk/>
            <pc:sldMk cId="3449734074" sldId="325"/>
            <ac:spMk id="5" creationId="{A6CE0A50-3BE0-2316-F50C-F6DF4039CF84}"/>
          </ac:spMkLst>
        </pc:spChg>
        <pc:spChg chg="add mod">
          <ac:chgData name="Mark Huntly" userId="2f894ec6-1403-4f17-b28b-5f1f7519461e" providerId="ADAL" clId="{19501E23-23DC-4B2D-8FBD-E31CDDD353F6}" dt="2025-10-05T16:22:07.221" v="5760" actId="1076"/>
          <ac:spMkLst>
            <pc:docMk/>
            <pc:sldMk cId="3449734074" sldId="325"/>
            <ac:spMk id="8" creationId="{21B04951-3879-A049-7879-58F3E648E8E0}"/>
          </ac:spMkLst>
        </pc:spChg>
        <pc:spChg chg="add mod">
          <ac:chgData name="Mark Huntly" userId="2f894ec6-1403-4f17-b28b-5f1f7519461e" providerId="ADAL" clId="{19501E23-23DC-4B2D-8FBD-E31CDDD353F6}" dt="2025-10-05T16:22:22.703" v="5763" actId="14100"/>
          <ac:spMkLst>
            <pc:docMk/>
            <pc:sldMk cId="3449734074" sldId="325"/>
            <ac:spMk id="9" creationId="{6316D551-2335-8C36-1798-E9ABF08C8009}"/>
          </ac:spMkLst>
        </pc:spChg>
        <pc:spChg chg="del">
          <ac:chgData name="Mark Huntly" userId="2f894ec6-1403-4f17-b28b-5f1f7519461e" providerId="ADAL" clId="{19501E23-23DC-4B2D-8FBD-E31CDDD353F6}" dt="2025-10-05T16:14:24.208" v="5722" actId="478"/>
          <ac:spMkLst>
            <pc:docMk/>
            <pc:sldMk cId="3449734074" sldId="325"/>
            <ac:spMk id="11" creationId="{509E7F24-435A-7A3A-7F1E-404ED5B44B10}"/>
          </ac:spMkLst>
        </pc:spChg>
        <pc:spChg chg="del mod">
          <ac:chgData name="Mark Huntly" userId="2f894ec6-1403-4f17-b28b-5f1f7519461e" providerId="ADAL" clId="{19501E23-23DC-4B2D-8FBD-E31CDDD353F6}" dt="2025-10-05T16:14:22.460" v="5721" actId="478"/>
          <ac:spMkLst>
            <pc:docMk/>
            <pc:sldMk cId="3449734074" sldId="325"/>
            <ac:spMk id="16" creationId="{C595BBFC-D68F-41A2-48DC-4C28BEB70581}"/>
          </ac:spMkLst>
        </pc:spChg>
        <pc:picChg chg="mod">
          <ac:chgData name="Mark Huntly" userId="2f894ec6-1403-4f17-b28b-5f1f7519461e" providerId="ADAL" clId="{19501E23-23DC-4B2D-8FBD-E31CDDD353F6}" dt="2025-10-05T16:22:01.423" v="5759" actId="1076"/>
          <ac:picMkLst>
            <pc:docMk/>
            <pc:sldMk cId="3449734074" sldId="325"/>
            <ac:picMk id="7" creationId="{03D0AADD-CBD4-0059-F757-5E22E2CE8432}"/>
          </ac:picMkLst>
        </pc:picChg>
        <pc:cxnChg chg="del">
          <ac:chgData name="Mark Huntly" userId="2f894ec6-1403-4f17-b28b-5f1f7519461e" providerId="ADAL" clId="{19501E23-23DC-4B2D-8FBD-E31CDDD353F6}" dt="2025-10-05T16:14:19.615" v="5719" actId="478"/>
          <ac:cxnSpMkLst>
            <pc:docMk/>
            <pc:sldMk cId="3449734074" sldId="325"/>
            <ac:cxnSpMk id="6" creationId="{205783D9-EC33-37B0-EAB5-3BF6C61FB596}"/>
          </ac:cxnSpMkLst>
        </pc:cxnChg>
        <pc:cxnChg chg="del mod">
          <ac:chgData name="Mark Huntly" userId="2f894ec6-1403-4f17-b28b-5f1f7519461e" providerId="ADAL" clId="{19501E23-23DC-4B2D-8FBD-E31CDDD353F6}" dt="2025-10-05T16:14:25.056" v="5723" actId="478"/>
          <ac:cxnSpMkLst>
            <pc:docMk/>
            <pc:sldMk cId="3449734074" sldId="325"/>
            <ac:cxnSpMk id="13" creationId="{E4011BC9-550F-1BA6-EE4B-6D673D4F7F75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5T16:35:22.966" v="5844" actId="113"/>
        <pc:sldMkLst>
          <pc:docMk/>
          <pc:sldMk cId="2278202035" sldId="326"/>
        </pc:sldMkLst>
        <pc:spChg chg="mod">
          <ac:chgData name="Mark Huntly" userId="2f894ec6-1403-4f17-b28b-5f1f7519461e" providerId="ADAL" clId="{19501E23-23DC-4B2D-8FBD-E31CDDD353F6}" dt="2025-10-05T16:29:26.574" v="5796" actId="20577"/>
          <ac:spMkLst>
            <pc:docMk/>
            <pc:sldMk cId="2278202035" sldId="326"/>
            <ac:spMk id="4" creationId="{92C96A02-B055-64DC-A46C-759847951A42}"/>
          </ac:spMkLst>
        </pc:spChg>
        <pc:spChg chg="del mod">
          <ac:chgData name="Mark Huntly" userId="2f894ec6-1403-4f17-b28b-5f1f7519461e" providerId="ADAL" clId="{19501E23-23DC-4B2D-8FBD-E31CDDD353F6}" dt="2025-10-05T16:29:14.066" v="5770" actId="22"/>
          <ac:spMkLst>
            <pc:docMk/>
            <pc:sldMk cId="2278202035" sldId="326"/>
            <ac:spMk id="5" creationId="{7861153F-5578-36A8-4603-636836C14DB0}"/>
          </ac:spMkLst>
        </pc:spChg>
        <pc:spChg chg="add mod">
          <ac:chgData name="Mark Huntly" userId="2f894ec6-1403-4f17-b28b-5f1f7519461e" providerId="ADAL" clId="{19501E23-23DC-4B2D-8FBD-E31CDDD353F6}" dt="2025-10-05T16:30:49.574" v="5807" actId="1076"/>
          <ac:spMkLst>
            <pc:docMk/>
            <pc:sldMk cId="2278202035" sldId="326"/>
            <ac:spMk id="6" creationId="{F958F16C-CFA7-019D-4A6D-1CFE6B82BE94}"/>
          </ac:spMkLst>
        </pc:spChg>
        <pc:spChg chg="del mod">
          <ac:chgData name="Mark Huntly" userId="2f894ec6-1403-4f17-b28b-5f1f7519461e" providerId="ADAL" clId="{19501E23-23DC-4B2D-8FBD-E31CDDD353F6}" dt="2025-10-05T16:29:01.886" v="5768" actId="478"/>
          <ac:spMkLst>
            <pc:docMk/>
            <pc:sldMk cId="2278202035" sldId="326"/>
            <ac:spMk id="8" creationId="{8AFB6E75-26D8-4353-E143-76DA5CA1B700}"/>
          </ac:spMkLst>
        </pc:spChg>
        <pc:spChg chg="del">
          <ac:chgData name="Mark Huntly" userId="2f894ec6-1403-4f17-b28b-5f1f7519461e" providerId="ADAL" clId="{19501E23-23DC-4B2D-8FBD-E31CDDD353F6}" dt="2025-10-05T16:28:59.504" v="5766" actId="478"/>
          <ac:spMkLst>
            <pc:docMk/>
            <pc:sldMk cId="2278202035" sldId="326"/>
            <ac:spMk id="9" creationId="{ADC41D4C-D82D-4CD8-4670-9D810519F62D}"/>
          </ac:spMkLst>
        </pc:spChg>
        <pc:spChg chg="add mod">
          <ac:chgData name="Mark Huntly" userId="2f894ec6-1403-4f17-b28b-5f1f7519461e" providerId="ADAL" clId="{19501E23-23DC-4B2D-8FBD-E31CDDD353F6}" dt="2025-10-05T16:32:34.403" v="5820" actId="1076"/>
          <ac:spMkLst>
            <pc:docMk/>
            <pc:sldMk cId="2278202035" sldId="326"/>
            <ac:spMk id="14" creationId="{EA673E4A-EBD6-C21E-5B1A-56BB1661F09A}"/>
          </ac:spMkLst>
        </pc:spChg>
        <pc:spChg chg="add mod">
          <ac:chgData name="Mark Huntly" userId="2f894ec6-1403-4f17-b28b-5f1f7519461e" providerId="ADAL" clId="{19501E23-23DC-4B2D-8FBD-E31CDDD353F6}" dt="2025-10-05T16:33:44.690" v="5834" actId="20577"/>
          <ac:spMkLst>
            <pc:docMk/>
            <pc:sldMk cId="2278202035" sldId="326"/>
            <ac:spMk id="16" creationId="{5B7F83C3-15F4-4BE1-693D-BEE6FC5C432C}"/>
          </ac:spMkLst>
        </pc:spChg>
        <pc:spChg chg="add mod">
          <ac:chgData name="Mark Huntly" userId="2f894ec6-1403-4f17-b28b-5f1f7519461e" providerId="ADAL" clId="{19501E23-23DC-4B2D-8FBD-E31CDDD353F6}" dt="2025-10-05T16:35:22.966" v="5844" actId="113"/>
          <ac:spMkLst>
            <pc:docMk/>
            <pc:sldMk cId="2278202035" sldId="326"/>
            <ac:spMk id="17" creationId="{84F36954-70BB-4172-4FB8-300FBDBD682C}"/>
          </ac:spMkLst>
        </pc:spChg>
        <pc:picChg chg="add mod ord">
          <ac:chgData name="Mark Huntly" userId="2f894ec6-1403-4f17-b28b-5f1f7519461e" providerId="ADAL" clId="{19501E23-23DC-4B2D-8FBD-E31CDDD353F6}" dt="2025-10-05T16:30:20.779" v="5799" actId="14100"/>
          <ac:picMkLst>
            <pc:docMk/>
            <pc:sldMk cId="2278202035" sldId="326"/>
            <ac:picMk id="3" creationId="{37E7AAA4-DB3A-D5D4-2715-C2A3DC873EE4}"/>
          </ac:picMkLst>
        </pc:picChg>
        <pc:picChg chg="del">
          <ac:chgData name="Mark Huntly" userId="2f894ec6-1403-4f17-b28b-5f1f7519461e" providerId="ADAL" clId="{19501E23-23DC-4B2D-8FBD-E31CDDD353F6}" dt="2025-10-05T16:28:57.806" v="5765" actId="478"/>
          <ac:picMkLst>
            <pc:docMk/>
            <pc:sldMk cId="2278202035" sldId="326"/>
            <ac:picMk id="7" creationId="{9F594C36-5CC6-0829-8211-1B9751A867F6}"/>
          </ac:picMkLst>
        </pc:picChg>
        <pc:cxnChg chg="add mod">
          <ac:chgData name="Mark Huntly" userId="2f894ec6-1403-4f17-b28b-5f1f7519461e" providerId="ADAL" clId="{19501E23-23DC-4B2D-8FBD-E31CDDD353F6}" dt="2025-10-05T16:31:17.931" v="5812" actId="14100"/>
          <ac:cxnSpMkLst>
            <pc:docMk/>
            <pc:sldMk cId="2278202035" sldId="326"/>
            <ac:cxnSpMk id="11" creationId="{E58860CA-548B-E695-709A-F677CBD01CDC}"/>
          </ac:cxnSpMkLst>
        </pc:cxnChg>
        <pc:cxnChg chg="add del mod">
          <ac:chgData name="Mark Huntly" userId="2f894ec6-1403-4f17-b28b-5f1f7519461e" providerId="ADAL" clId="{19501E23-23DC-4B2D-8FBD-E31CDDD353F6}" dt="2025-10-05T16:35:16.773" v="5843" actId="478"/>
          <ac:cxnSpMkLst>
            <pc:docMk/>
            <pc:sldMk cId="2278202035" sldId="326"/>
            <ac:cxnSpMk id="18" creationId="{548073E3-323A-AA77-8A28-D2FCE3C8E9A2}"/>
          </ac:cxnSpMkLst>
        </pc:cxnChg>
      </pc:sldChg>
      <pc:sldChg chg="addSp delSp modSp add mod">
        <pc:chgData name="Mark Huntly" userId="2f894ec6-1403-4f17-b28b-5f1f7519461e" providerId="ADAL" clId="{19501E23-23DC-4B2D-8FBD-E31CDDD353F6}" dt="2025-10-05T17:11:59.769" v="5893" actId="20577"/>
        <pc:sldMkLst>
          <pc:docMk/>
          <pc:sldMk cId="1704787422" sldId="327"/>
        </pc:sldMkLst>
        <pc:spChg chg="mod">
          <ac:chgData name="Mark Huntly" userId="2f894ec6-1403-4f17-b28b-5f1f7519461e" providerId="ADAL" clId="{19501E23-23DC-4B2D-8FBD-E31CDDD353F6}" dt="2025-10-05T16:38:01.883" v="5881" actId="20577"/>
          <ac:spMkLst>
            <pc:docMk/>
            <pc:sldMk cId="1704787422" sldId="327"/>
            <ac:spMk id="4" creationId="{A43A355A-A592-9EB1-0584-AB5FA6602917}"/>
          </ac:spMkLst>
        </pc:spChg>
        <pc:spChg chg="add mod">
          <ac:chgData name="Mark Huntly" userId="2f894ec6-1403-4f17-b28b-5f1f7519461e" providerId="ADAL" clId="{19501E23-23DC-4B2D-8FBD-E31CDDD353F6}" dt="2025-10-05T17:11:59.769" v="5893" actId="20577"/>
          <ac:spMkLst>
            <pc:docMk/>
            <pc:sldMk cId="1704787422" sldId="327"/>
            <ac:spMk id="5" creationId="{91655281-597C-9707-8FBE-D8BB753711BC}"/>
          </ac:spMkLst>
        </pc:spChg>
        <pc:spChg chg="del">
          <ac:chgData name="Mark Huntly" userId="2f894ec6-1403-4f17-b28b-5f1f7519461e" providerId="ADAL" clId="{19501E23-23DC-4B2D-8FBD-E31CDDD353F6}" dt="2025-10-05T16:36:21.203" v="5848" actId="478"/>
          <ac:spMkLst>
            <pc:docMk/>
            <pc:sldMk cId="1704787422" sldId="327"/>
            <ac:spMk id="6" creationId="{DE479BC6-0290-41C4-8143-3BDC5293FE8A}"/>
          </ac:spMkLst>
        </pc:spChg>
        <pc:spChg chg="del">
          <ac:chgData name="Mark Huntly" userId="2f894ec6-1403-4f17-b28b-5f1f7519461e" providerId="ADAL" clId="{19501E23-23DC-4B2D-8FBD-E31CDDD353F6}" dt="2025-10-05T16:36:23.965" v="5850" actId="478"/>
          <ac:spMkLst>
            <pc:docMk/>
            <pc:sldMk cId="1704787422" sldId="327"/>
            <ac:spMk id="14" creationId="{669DCA86-0182-43D0-2D32-0F8FBA156073}"/>
          </ac:spMkLst>
        </pc:spChg>
        <pc:spChg chg="del">
          <ac:chgData name="Mark Huntly" userId="2f894ec6-1403-4f17-b28b-5f1f7519461e" providerId="ADAL" clId="{19501E23-23DC-4B2D-8FBD-E31CDDD353F6}" dt="2025-10-05T16:36:19.047" v="5847" actId="478"/>
          <ac:spMkLst>
            <pc:docMk/>
            <pc:sldMk cId="1704787422" sldId="327"/>
            <ac:spMk id="16" creationId="{FE81FF27-BBB6-8C45-FDFD-8C49877B0A54}"/>
          </ac:spMkLst>
        </pc:spChg>
        <pc:spChg chg="del">
          <ac:chgData name="Mark Huntly" userId="2f894ec6-1403-4f17-b28b-5f1f7519461e" providerId="ADAL" clId="{19501E23-23DC-4B2D-8FBD-E31CDDD353F6}" dt="2025-10-05T16:36:16.935" v="5846" actId="478"/>
          <ac:spMkLst>
            <pc:docMk/>
            <pc:sldMk cId="1704787422" sldId="327"/>
            <ac:spMk id="17" creationId="{829F9941-93B2-AA58-69A0-2BC178BF38DA}"/>
          </ac:spMkLst>
        </pc:spChg>
        <pc:picChg chg="del mod">
          <ac:chgData name="Mark Huntly" userId="2f894ec6-1403-4f17-b28b-5f1f7519461e" providerId="ADAL" clId="{19501E23-23DC-4B2D-8FBD-E31CDDD353F6}" dt="2025-10-05T16:36:30.673" v="5852" actId="478"/>
          <ac:picMkLst>
            <pc:docMk/>
            <pc:sldMk cId="1704787422" sldId="327"/>
            <ac:picMk id="3" creationId="{4B5B6AD6-7697-2C22-F592-2520743CC017}"/>
          </ac:picMkLst>
        </pc:picChg>
        <pc:cxnChg chg="del">
          <ac:chgData name="Mark Huntly" userId="2f894ec6-1403-4f17-b28b-5f1f7519461e" providerId="ADAL" clId="{19501E23-23DC-4B2D-8FBD-E31CDDD353F6}" dt="2025-10-05T16:36:23.171" v="5849" actId="478"/>
          <ac:cxnSpMkLst>
            <pc:docMk/>
            <pc:sldMk cId="1704787422" sldId="327"/>
            <ac:cxnSpMk id="11" creationId="{6B00CBA4-E70A-94A7-24DC-A6D6170863C6}"/>
          </ac:cxnSpMkLst>
        </pc:cxnChg>
      </pc:sldChg>
      <pc:sldChg chg="addSp modSp add mod">
        <pc:chgData name="Mark Huntly" userId="2f894ec6-1403-4f17-b28b-5f1f7519461e" providerId="ADAL" clId="{19501E23-23DC-4B2D-8FBD-E31CDDD353F6}" dt="2025-10-05T17:28:45.322" v="5982" actId="14100"/>
        <pc:sldMkLst>
          <pc:docMk/>
          <pc:sldMk cId="1841453627" sldId="328"/>
        </pc:sldMkLst>
        <pc:spChg chg="mod">
          <ac:chgData name="Mark Huntly" userId="2f894ec6-1403-4f17-b28b-5f1f7519461e" providerId="ADAL" clId="{19501E23-23DC-4B2D-8FBD-E31CDDD353F6}" dt="2025-10-05T17:13:18.435" v="5902" actId="20577"/>
          <ac:spMkLst>
            <pc:docMk/>
            <pc:sldMk cId="1841453627" sldId="328"/>
            <ac:spMk id="4" creationId="{69E80BE5-C68B-3D2A-D9D9-016E5EFCBEDF}"/>
          </ac:spMkLst>
        </pc:spChg>
        <pc:spChg chg="mod">
          <ac:chgData name="Mark Huntly" userId="2f894ec6-1403-4f17-b28b-5f1f7519461e" providerId="ADAL" clId="{19501E23-23DC-4B2D-8FBD-E31CDDD353F6}" dt="2025-10-05T17:21:23.271" v="5949" actId="115"/>
          <ac:spMkLst>
            <pc:docMk/>
            <pc:sldMk cId="1841453627" sldId="328"/>
            <ac:spMk id="5" creationId="{5966CE2F-4AA9-B057-B2CE-5B8D4881DB54}"/>
          </ac:spMkLst>
        </pc:spChg>
        <pc:spChg chg="add mod">
          <ac:chgData name="Mark Huntly" userId="2f894ec6-1403-4f17-b28b-5f1f7519461e" providerId="ADAL" clId="{19501E23-23DC-4B2D-8FBD-E31CDDD353F6}" dt="2025-10-05T17:22:23.929" v="5956" actId="1076"/>
          <ac:spMkLst>
            <pc:docMk/>
            <pc:sldMk cId="1841453627" sldId="328"/>
            <ac:spMk id="8" creationId="{156DCB63-ED18-5321-CB63-F9B216708A1E}"/>
          </ac:spMkLst>
        </pc:spChg>
        <pc:spChg chg="add mod">
          <ac:chgData name="Mark Huntly" userId="2f894ec6-1403-4f17-b28b-5f1f7519461e" providerId="ADAL" clId="{19501E23-23DC-4B2D-8FBD-E31CDDD353F6}" dt="2025-10-05T17:23:55.532" v="5964" actId="1076"/>
          <ac:spMkLst>
            <pc:docMk/>
            <pc:sldMk cId="1841453627" sldId="328"/>
            <ac:spMk id="9" creationId="{3CBCD618-CB44-C97F-D523-033BA8218784}"/>
          </ac:spMkLst>
        </pc:spChg>
        <pc:picChg chg="add mod">
          <ac:chgData name="Mark Huntly" userId="2f894ec6-1403-4f17-b28b-5f1f7519461e" providerId="ADAL" clId="{19501E23-23DC-4B2D-8FBD-E31CDDD353F6}" dt="2025-10-05T17:20:05.580" v="5929" actId="1076"/>
          <ac:picMkLst>
            <pc:docMk/>
            <pc:sldMk cId="1841453627" sldId="328"/>
            <ac:picMk id="3" creationId="{9BE45938-465A-821C-360F-DCB830725179}"/>
          </ac:picMkLst>
        </pc:picChg>
        <pc:picChg chg="add mod">
          <ac:chgData name="Mark Huntly" userId="2f894ec6-1403-4f17-b28b-5f1f7519461e" providerId="ADAL" clId="{19501E23-23DC-4B2D-8FBD-E31CDDD353F6}" dt="2025-10-05T17:28:45.322" v="5982" actId="14100"/>
          <ac:picMkLst>
            <pc:docMk/>
            <pc:sldMk cId="1841453627" sldId="328"/>
            <ac:picMk id="7" creationId="{9A0715AC-67A6-5D1B-0478-45D757DFFA4B}"/>
          </ac:picMkLst>
        </pc:picChg>
      </pc:sldChg>
      <pc:sldChg chg="addSp delSp modSp add mod">
        <pc:chgData name="Mark Huntly" userId="2f894ec6-1403-4f17-b28b-5f1f7519461e" providerId="ADAL" clId="{19501E23-23DC-4B2D-8FBD-E31CDDD353F6}" dt="2025-10-05T17:38:52.411" v="6024" actId="1076"/>
        <pc:sldMkLst>
          <pc:docMk/>
          <pc:sldMk cId="4184808515" sldId="329"/>
        </pc:sldMkLst>
        <pc:spChg chg="add mod">
          <ac:chgData name="Mark Huntly" userId="2f894ec6-1403-4f17-b28b-5f1f7519461e" providerId="ADAL" clId="{19501E23-23DC-4B2D-8FBD-E31CDDD353F6}" dt="2025-10-05T17:30:15.175" v="5988" actId="14100"/>
          <ac:spMkLst>
            <pc:docMk/>
            <pc:sldMk cId="4184808515" sldId="329"/>
            <ac:spMk id="2" creationId="{740E319E-6168-97A0-E523-571B7926D797}"/>
          </ac:spMkLst>
        </pc:spChg>
        <pc:spChg chg="mod">
          <ac:chgData name="Mark Huntly" userId="2f894ec6-1403-4f17-b28b-5f1f7519461e" providerId="ADAL" clId="{19501E23-23DC-4B2D-8FBD-E31CDDD353F6}" dt="2025-10-05T17:24:42.527" v="5976" actId="20577"/>
          <ac:spMkLst>
            <pc:docMk/>
            <pc:sldMk cId="4184808515" sldId="329"/>
            <ac:spMk id="4" creationId="{2A2A5E20-0494-DD1B-8A44-F3AED27F81DC}"/>
          </ac:spMkLst>
        </pc:spChg>
        <pc:spChg chg="mod">
          <ac:chgData name="Mark Huntly" userId="2f894ec6-1403-4f17-b28b-5f1f7519461e" providerId="ADAL" clId="{19501E23-23DC-4B2D-8FBD-E31CDDD353F6}" dt="2025-10-05T17:37:50.973" v="5999" actId="20577"/>
          <ac:spMkLst>
            <pc:docMk/>
            <pc:sldMk cId="4184808515" sldId="329"/>
            <ac:spMk id="5" creationId="{ED0032CE-9DE7-88B5-DB2B-907419DAAF2A}"/>
          </ac:spMkLst>
        </pc:spChg>
        <pc:spChg chg="del">
          <ac:chgData name="Mark Huntly" userId="2f894ec6-1403-4f17-b28b-5f1f7519461e" providerId="ADAL" clId="{19501E23-23DC-4B2D-8FBD-E31CDDD353F6}" dt="2025-10-05T17:30:19.774" v="5989" actId="478"/>
          <ac:spMkLst>
            <pc:docMk/>
            <pc:sldMk cId="4184808515" sldId="329"/>
            <ac:spMk id="8" creationId="{B6169A22-3FBB-4AA4-3FC3-633FAF32182F}"/>
          </ac:spMkLst>
        </pc:spChg>
        <pc:spChg chg="del">
          <ac:chgData name="Mark Huntly" userId="2f894ec6-1403-4f17-b28b-5f1f7519461e" providerId="ADAL" clId="{19501E23-23DC-4B2D-8FBD-E31CDDD353F6}" dt="2025-10-05T17:30:05.075" v="5985" actId="478"/>
          <ac:spMkLst>
            <pc:docMk/>
            <pc:sldMk cId="4184808515" sldId="329"/>
            <ac:spMk id="9" creationId="{F5F50DD4-664D-FBEB-49D4-8AB8CB441C28}"/>
          </ac:spMkLst>
        </pc:spChg>
        <pc:spChg chg="add mod">
          <ac:chgData name="Mark Huntly" userId="2f894ec6-1403-4f17-b28b-5f1f7519461e" providerId="ADAL" clId="{19501E23-23DC-4B2D-8FBD-E31CDDD353F6}" dt="2025-10-05T17:38:52.411" v="6024" actId="1076"/>
          <ac:spMkLst>
            <pc:docMk/>
            <pc:sldMk cId="4184808515" sldId="329"/>
            <ac:spMk id="14" creationId="{3EDECB25-6ADA-1BAD-98D8-48FB107AD3BA}"/>
          </ac:spMkLst>
        </pc:spChg>
        <pc:picChg chg="mod">
          <ac:chgData name="Mark Huntly" userId="2f894ec6-1403-4f17-b28b-5f1f7519461e" providerId="ADAL" clId="{19501E23-23DC-4B2D-8FBD-E31CDDD353F6}" dt="2025-10-05T17:29:48.499" v="5984" actId="1076"/>
          <ac:picMkLst>
            <pc:docMk/>
            <pc:sldMk cId="4184808515" sldId="329"/>
            <ac:picMk id="3" creationId="{619CAF22-9BA2-C697-1CB7-72AF5D9A1DDD}"/>
          </ac:picMkLst>
        </pc:picChg>
        <pc:picChg chg="del">
          <ac:chgData name="Mark Huntly" userId="2f894ec6-1403-4f17-b28b-5f1f7519461e" providerId="ADAL" clId="{19501E23-23DC-4B2D-8FBD-E31CDDD353F6}" dt="2025-10-05T17:34:29.758" v="5990" actId="478"/>
          <ac:picMkLst>
            <pc:docMk/>
            <pc:sldMk cId="4184808515" sldId="329"/>
            <ac:picMk id="7" creationId="{1383C7FA-8243-BA06-3F04-544AF062671F}"/>
          </ac:picMkLst>
        </pc:picChg>
        <pc:picChg chg="add mod">
          <ac:chgData name="Mark Huntly" userId="2f894ec6-1403-4f17-b28b-5f1f7519461e" providerId="ADAL" clId="{19501E23-23DC-4B2D-8FBD-E31CDDD353F6}" dt="2025-10-05T17:36:13.506" v="5995" actId="14100"/>
          <ac:picMkLst>
            <pc:docMk/>
            <pc:sldMk cId="4184808515" sldId="329"/>
            <ac:picMk id="10" creationId="{23E0A69E-476E-0C08-B2C4-CD1671051EFC}"/>
          </ac:picMkLst>
        </pc:picChg>
        <pc:picChg chg="add mod">
          <ac:chgData name="Mark Huntly" userId="2f894ec6-1403-4f17-b28b-5f1f7519461e" providerId="ADAL" clId="{19501E23-23DC-4B2D-8FBD-E31CDDD353F6}" dt="2025-10-05T17:37:46.564" v="5998" actId="14100"/>
          <ac:picMkLst>
            <pc:docMk/>
            <pc:sldMk cId="4184808515" sldId="329"/>
            <ac:picMk id="12" creationId="{8B60283D-288F-5E68-6B9F-E016557524C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61EDC-173C-4499-92C2-0E383C21FC18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DA3D67-C625-44A6-A352-A15B891F70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890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393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60230F-C193-9BCB-69A8-DA7C88E39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DED684-0E32-A489-2952-98390ECCFA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C4C59A-C786-5DAA-55C7-8DA1857B8D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32425B-3A70-D27E-2A6E-5DCBE3D50A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4435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0039CB-9AA5-EA20-ABC7-7DD610AE7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90D3A9-D9CB-2E37-D451-455E197489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0D7A70-98B8-9380-1D83-C751DB9F5B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3A1DFD-D02C-99DD-2238-21E1457711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9007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C5BDE-140D-1B86-1E91-C0F93B9DB5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3D46D2-6D2B-C7CE-9876-C3C2C0AFBB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6BC214-2C4C-8B5F-92FF-FD40F52085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00C6AB-C2FC-091D-9B4C-504CF15CC5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745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CAB80-7D72-D049-99C6-5CE66F815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36BCE6-FA2D-E9F5-038E-969FE5938C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C13797-1EDB-6BC5-B6D3-B441C936ED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This is known as a type inconsistency error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7DB51-30E7-02C1-DC77-A28BBE8AC1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210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728DC3-4C2B-B546-642D-4759622A84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54F9C7-FC98-DD39-A541-2D0E474333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68C9D6-AE72-48C6-09DF-F2807113AA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BFD98-71AD-3865-2B2D-FAB654B1E7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818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F6C99-C59E-B2FC-0F07-CDBE0E99BB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7A4162-8AF3-F478-B351-C5801D17F3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DC5979-32CA-C5D3-D635-AACB996067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134657-EE2A-DD37-321A-ED4224556F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9543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4FC65-7645-51AC-876B-93F27B0C74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5E2252-7230-3F07-F4F7-3DBFE6AAFB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38F83F-5823-32A1-BBDB-F52E352B6C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4396BB-08FC-5B8D-8AC3-DE213EE159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6024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3F0E8-AD20-C7D4-FF19-11F15FCD61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5E7C5F-8EE9-1FD9-F7E0-FB78DAE382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36E1F2-79ED-DF05-9343-3FC6B4B068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12DE95-958B-86E2-C913-03EE2C3FDF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46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01FA4-B7AE-C1FA-41FF-D7CCC754DA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6C8B63-3692-91EB-59EE-4F11F9E9DE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B79A85-9242-3799-5CA5-D142AE82AB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Loose equality != and Strict equality !==</a:t>
            </a:r>
          </a:p>
          <a:p>
            <a:r>
              <a:rPr lang="en-GB" b="1" dirty="0"/>
              <a:t>The first is false as they are the same after type coercion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0D61B2-F616-C027-82F1-C00E0C59E5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8868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EF9822-9C6D-1894-BD59-E4CD70B2D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A4E0B8-6B12-0DCC-8E26-3F617CBA18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5416EF-C09B-D3B5-D2E8-BACD4FC7DD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Loose equality != and Strict equality !==</a:t>
            </a:r>
          </a:p>
          <a:p>
            <a:r>
              <a:rPr lang="en-GB" b="1" dirty="0"/>
              <a:t>The first is false as they are the same after type coercion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ABF42-0315-78CC-60B3-4164305321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1312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D314D2-CADC-75D7-AE72-FDE106BC6F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8D974C-AE00-7DB2-7B35-2A7FA9963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1C3F00-15F3-3906-F05E-9D3A7B25E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489686-6B67-B922-AFE5-6BAA0E39D0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028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FFA93-3A3F-C172-576A-CC8E0BCD0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7B16BA-44DD-5B38-48B7-F59180F7A9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4DEB90-07C2-9DEF-F068-E26DC40512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F0212-5CE1-5A80-CAB0-18C813C458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252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7E2B0D-D45C-A455-057F-993A1EA8C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F6C491-2404-DC3C-51B4-929B51F5EA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86BAD8-2A37-9AEC-CEB4-CF66A4A9E2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606F2-916B-04A6-D74B-958E5C3FD6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452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A7FE5C-F52A-A179-8F7C-F48B4B5E4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68DD4-3022-1794-D84A-2021ABDE9D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93C528-2121-A9A2-E1EA-20F309DC4C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C2AF74-3824-BA60-E333-D3348F59C9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957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27B1B5-FBCB-DB94-D3EE-F5840BDB1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FFD371-9D49-EF73-499E-AB7731EB6B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589DC3-D7BE-524F-8F0C-BE611DA887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FBEF96-A731-3CA4-C1CC-82874D9500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727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A21473-F855-ECB2-1B97-9B1A28562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06DC1C-75FB-2018-B4B5-05B0B1D70D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8FA9FE-23EF-65BE-39C2-A1865C4C3F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E0958D-EC68-DA0E-E048-D531601D509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1223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86C47A-8C07-B626-70EC-751A45D76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730659-93B4-FFD5-5FA8-9ED3AD86D0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CA9647-8B34-90EE-843F-7421071613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BB2D9-031F-7C6D-32FD-C48531A18F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6364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B25B2F-0EBD-EFD8-7E7D-7AE148230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3AAB25-63E1-7453-0198-626559B3F2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02050F-22F5-42F6-BDD9-CC5B4BDB2E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B78E36-737F-F2E1-B344-5D4902432A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623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AABBA1-CF05-33CB-3377-42EEB76E2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5387E2-6D0F-10E0-F1C3-A1ADFBC4E2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0C3091-E0FF-E5B3-83B1-5C6705E660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307C66-F510-4DD3-947A-2F26BB7DE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0245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1AF87E-A77C-B8D2-0651-0D83AC7C4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2493A7-ED6B-BD5A-3F83-DF6044C388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62BA0B-BCA5-7F54-9C32-B37A307D2E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C7A341-14AE-C76A-DB52-575D979FD3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742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81602E-5260-5D1D-C5BE-DD1FC58805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F3240A-9E93-2D55-3CC6-DEEF71815A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C4B73E-533F-E4FC-54B9-8BC47FC46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405A29-5BDC-93D0-1D82-CE75DB196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8110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5D05-64DD-E15B-88A8-F962B06E5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3B83F14-8ADD-4C50-1E13-A7626CBA1F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22AA26-9953-2B7B-FC61-519333D186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6AA9F-C352-8CF0-FC23-96999E0C0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20356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EFAF5-E0A5-704D-2A71-3EB683BA7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9EB8BE-F10E-E1CD-69FB-23181AD289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97F76B-AB48-7322-AC1C-515B652DCD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94E1F2-8A5C-A3B6-B6FF-857BFDC40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7227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2166E3-0572-1A48-FA95-BA8D7338A9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DE288F-EAA0-9FB2-FE0C-FB73CAF893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CE8DDC-1398-309C-3760-C11D010556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27F4D5-C013-9BEE-EF8B-51E3B78455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9645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689774-99C3-91B8-150D-7B9F7692E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2BA4D4-56AA-BB58-27A8-3D864A52AF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B660FE-5A23-C010-1A5D-B6871B4725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Give these a go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1216BB-BD24-F0CA-9288-5654F02D92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49841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D9EDE-38F4-F385-9621-42F3F32A9C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AED407-4BFB-0636-E393-FE35894480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CE16CE-888E-56E6-2251-F79C40443F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DA9DD3-9E5F-33FA-EAAA-FE5117ABF5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089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16CC1-7272-188E-114F-DCD5549CC4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BF3AD0-DF74-D456-8238-2E648654D4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AA84CB-1D19-2251-74A3-33BE0C8291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map() function transforms an array by applying a function to each element and creating a </a:t>
            </a:r>
            <a:r>
              <a:rPr lang="en-GB" b="1" dirty="0"/>
              <a:t>new array</a:t>
            </a:r>
            <a:r>
              <a:rPr lang="en-GB" dirty="0"/>
              <a:t> with the results. The original array is not modified.</a:t>
            </a:r>
          </a:p>
          <a:p>
            <a:r>
              <a:rPr lang="en-GB" dirty="0"/>
              <a:t>When there's only one expression, you can omit the curly braces and return</a:t>
            </a:r>
          </a:p>
          <a:p>
            <a:r>
              <a:rPr lang="en-GB" b="1" dirty="0"/>
              <a:t>It is important to note that this returns a new array and doesn’t modify the original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7FD0E9-BB46-190E-F4A7-E032F6A069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039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F1FFE-1389-0541-FAF4-C165E73A1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08308D-A37E-58F7-57EA-4D8C6843A4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A01812-976A-7484-3B4B-E18B6D014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map() function transforms an array by applying a function to each element and creating a </a:t>
            </a:r>
            <a:r>
              <a:rPr lang="en-GB" b="1" dirty="0"/>
              <a:t>new array</a:t>
            </a:r>
            <a:r>
              <a:rPr lang="en-GB" dirty="0"/>
              <a:t> with the results. The original array is not modified</a:t>
            </a:r>
          </a:p>
          <a:p>
            <a:r>
              <a:rPr lang="en-GB" b="1" dirty="0"/>
              <a:t>The arrow function here is most common.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03300-3727-44C7-FF96-7321E62E8A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95253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CAABC1-DE66-F227-F5DC-9ECA53A7CF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3BD2FA-5FE3-070F-93E9-C6D80EB17E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4845AF-0F29-7A32-8D15-AD9C065F39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03FF75-67EB-E3AD-903C-F4570AEFB3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89654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B439B-5C67-B0F5-8715-61B7DF5624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F473FF-72BD-E5E7-DF7D-18FF99CC6A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386973-1696-BED2-F740-5DB80B7D8C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Many projects have a common.js file that contains shared/reusable functions used across the application: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A85C9-A1B9-D72B-D625-B39D2FC97D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3240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4DFF6-66A8-376C-DE6A-FB30E319F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FACA86-FD1B-2C59-13F6-111AC99F8D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BB77B8-B7D0-F166-4189-DBE510E1C8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"The Revealing Module Pattern was a clever workaround for privacy before modules existed, and you'll see it in older libraries.</a:t>
            </a:r>
          </a:p>
          <a:p>
            <a:r>
              <a:rPr lang="en-GB" dirty="0"/>
              <a:t>But now that JavaScript has native modules (import/export), just use those instead."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5D9B0-1A66-97EC-6C61-0E3666E532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29203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F81269-6A63-8FD6-E16D-9FA8E2ADF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876B61-5B53-6CC9-27D7-A106CFD8C6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5DDA75-5D6D-87BF-3AE7-4B7D8E6A68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</a:t>
            </a:r>
            <a:r>
              <a:rPr lang="en-GB" b="1" dirty="0"/>
              <a:t>modern class syntax</a:t>
            </a:r>
            <a:r>
              <a:rPr lang="en-GB" dirty="0"/>
              <a:t> that's "syntactical sugar" over prototypes. It provides:</a:t>
            </a:r>
          </a:p>
          <a:p>
            <a:r>
              <a:rPr lang="en-GB" dirty="0"/>
              <a:t>Native privacy with # (private fields)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Built-in getters/setters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12349D-FC01-BE73-3755-DC53755AC7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5533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037A69-FBD0-F0FF-F8CC-41EADE063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46195C-17D5-712E-C6ED-630B0711EA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F99678-A8B3-4D56-FE4E-656E7A36DC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</a:t>
            </a:r>
            <a:r>
              <a:rPr lang="en-GB" b="1" dirty="0"/>
              <a:t>modern class syntax</a:t>
            </a:r>
            <a:r>
              <a:rPr lang="en-GB" dirty="0"/>
              <a:t> that's "syntactical sugar" over prototypes. It provides:</a:t>
            </a:r>
          </a:p>
          <a:p>
            <a:r>
              <a:rPr lang="en-GB" dirty="0"/>
              <a:t>Clear inheritance with extends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Much cleaner than the Revealing Module Pattern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D2C3D-C004-BA35-3471-3936213D1B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57854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EE2472-8CDD-7B30-3F80-71172F123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6D29D5-10BD-C11D-118F-66129BEAA7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281BDB-5ABA-2D67-1FF2-D276E5FF83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</a:t>
            </a:r>
            <a:r>
              <a:rPr lang="en-GB" b="1" dirty="0"/>
              <a:t>modern class syntax</a:t>
            </a:r>
            <a:r>
              <a:rPr lang="en-GB" dirty="0"/>
              <a:t> that's "syntactical sugar" over prototypes. It provides: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Much cleaner than the Revealing Module Pattern</a:t>
            </a:r>
          </a:p>
          <a:p>
            <a:r>
              <a:rPr lang="en-GB" dirty="0"/>
              <a:t>This is the preferred modern approach, although, TypeScript adds even more OOP features if needed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EC4128-90AE-92BA-065B-B333E24053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85783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2D8BE-94E7-9A46-30F9-2BB4602C4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134649-708A-C9EF-8F89-5A2CAB791D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AF60DC-7894-E6B7-CDAF-3890B2F84F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D9870A-26FF-E92F-5241-8D888BFFEB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4030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91977-AD54-F30A-6940-720303483F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8D05D7-EBF4-ED5F-3FAC-D0047535BD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AE727E-29C1-640B-4164-534F2B2979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ED36B-36C8-9C10-C057-FB43C9EB1A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61548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708F3C-4B2C-D2A8-1F87-8A9CAB7538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1A92D0-1451-A3BE-26F8-2FD6D27B61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CD65DC-9C1F-A740-01AD-E11F2194BB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The document object provides access to collections of HTML elements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323DF2-A6A1-F96D-D7DF-503EDAA40E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111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705AE6-30B3-E8D0-5331-5ED70D5E3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E18709-42F8-62B3-CE57-9A5ADC4E18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A21088-70DF-A68C-3F3D-409E12BC92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192ED-53DC-6326-132D-C90093729B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34131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A418A7-AA8B-B2F5-534A-0490F89DE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01577C-2BE7-418E-3A36-F07B10227C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AC3176-6A98-010A-F6DB-46C5BF8EE1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E9EF30-0368-622F-780D-D40AE660A0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45809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06F5F-E552-B34F-B552-3CC4F5E7C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56184E-288F-E330-3BAA-53775DCB4D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CAF077-D2DA-C650-E666-20AC4CA8B3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0A71E1-4A16-3E93-E70F-CFCDBB29AF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88703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3A20C7-774E-AB4B-3336-3470CA81C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E17297-4990-67FA-D86B-01CF925347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50BB28-4444-379A-A899-5BB9F504E1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0B9E56-0E15-8E36-7B45-22C60B84A3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2574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184BA-8638-49FE-57AD-B0C4F9E95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5BA000-61E5-0443-2C2A-F7EE47A46F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D78227-2518-15E0-BABE-1A5137E994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6C388-4BE8-81C5-73EA-3521628908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11699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8FFC74-FF07-0DA0-8A4B-277D1C6F2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41B86B-7AE8-4981-E2F7-8485D03C6E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D44C67-C7A2-DEEC-EB53-3C3D3CD147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D4ACAB-DE55-7E71-76C4-21E96A581C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77245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B31AB-C60F-7CE5-CBF9-2896AB6EE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69EF92-C2EA-17CB-FF3F-0648738541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B9396D-E392-6B52-E908-57BDF9DA28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key concept: </a:t>
            </a:r>
            <a:r>
              <a:rPr lang="en-GB" b="1" dirty="0"/>
              <a:t>event-driven programming</a:t>
            </a:r>
            <a:r>
              <a:rPr lang="en-GB" dirty="0"/>
              <a:t> - your code waits for events to happen, then executes the appropriate response functions (event handlers).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92F70-9E09-2493-211A-53942924C2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2157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45E1CF-F9CC-7412-6931-7B1A86B724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EEFEC9-015D-8F3D-A0A0-B8ECC98A67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29A9B3-3BA5-465A-E463-9607C2FDAA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4E82D-364E-39D9-94F4-49F9B8ED84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5461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0449E7-D63D-6777-1383-9B2B9476F5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ACC1C9-EDD3-3E47-7608-A1B45A3030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BA6656-F295-C674-8A81-D818C03E72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3FA24C-CA03-5639-1B81-0169F3185B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90117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FEB2B1-2D6B-6086-6199-39FFC692F9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A047AE-E338-C701-3C1B-F1191F2806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86788F-C772-A1B6-A99F-957F2413CC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7D28A-EFA8-C204-C7CB-D4B3089101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02164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5B972-3A31-849A-1E47-266E60631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B9FFBD-0DE7-0C30-6A5B-8F6B05550F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3284ED-B795-3DBF-EBF9-ACDB748AD2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83F6F-FBE2-16BC-2EE1-67B31D969C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096738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822FC-922A-610A-4D2F-5CEBC0D257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C6909-04F1-83AA-72BF-2AD1F64DD36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462091-33B2-7244-458C-2C55485C06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15D6C0-A7F2-C561-4E9D-E9C8B6C2EA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24297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47DE2F-42F3-2B70-FB15-6F8271168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0082D7-37B8-AB9E-A849-2C7F0E4FF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94C2D2-0ACB-E4EF-D6BB-376DEDFF74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Problem:</a:t>
            </a:r>
            <a:r>
              <a:rPr lang="en-GB" dirty="0"/>
              <a:t> If your JavaScript tries to manipulate DOM elements before they exist, you'll get errors</a:t>
            </a: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A514E-42B0-9AD3-914F-EAF42D759B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03354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7C8CE-EDA5-8EE1-E75F-763C2CC3C3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27DF9E-3C8D-9BAA-B596-8ECF222D08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F0C793-2258-8165-615A-C0D2221F67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581655-B63E-24DD-FD1D-5FE4805600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75975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284821-E213-4AAB-96E0-0BFF9110F6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74AA00-7F60-C469-1954-FD44A3C117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0B5767-0962-803C-C2C9-032A0ED271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889828-70E2-2C8E-A4B6-8217509B99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1098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267D46-6CED-0E85-1698-0823C0867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9FA8BB-B1ED-10CE-2708-5C68C8F9EB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6D249A-33AE-CB01-129D-F43EEB2AD5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AE816E-6A55-0383-1FA0-5BA404CF6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53159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1FF58F-6F63-722D-0E36-2A1967417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0F5891-0786-ABC9-32B1-A2210F63FA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70A4E9-C997-576C-1DF7-C036D1FF45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155125-4F10-E03A-B3A4-38E00168F7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861030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294C8-E16A-C6ED-4A93-7D7CDD32A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FDC0B9-F6B9-C57D-A185-8CE8E50A03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7BE008-661D-005F-B2E7-D0B7A9070D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EC480-2742-8247-EB5C-AF447A5C77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5872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35FF5C-6E1A-4612-2603-8F4C5487C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31A093-AE92-069B-AB48-C94587708F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E86E1F-D208-B6CD-36AB-F4669E284D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176156-E244-10A2-9E7E-0A2B7F956F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19290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F8AEAD-82F6-AE29-D53F-65B667A6C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2A7351-34BF-1CF7-5556-D2131AAB7C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2C9D7A-16A8-08AC-24E7-249328BA4E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7922E8-9D99-206B-E7DB-11FF7FF46C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3239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800C8-CBAC-FE36-F912-6839574EC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F15AD5-DDB5-0CE7-702F-C5497CD3F4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BBA028-B9CD-EE24-DEEB-993472E98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B20238-DFC2-AB1B-056D-965F12B7C4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93460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49740D-346D-9E66-74CE-B42E32D29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F1AC24-7E72-DAF5-E345-CADCCED128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77130C-9F1B-097E-EAE5-1E6587C1A1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529C5-A1C5-D839-2807-1FD1FEB146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123287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4A039-3859-6EBB-7FE1-21E702043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8CBD01-40EA-2C04-9FB5-0806AB5471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EE0D90-3584-CCE9-FE51-5D8BA7D4F2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3DE8D1-0280-040B-0592-6CA66C63DB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787957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38EFD4-1E7F-3F61-A634-00E818F02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6A0E53-4AD2-E32A-DD14-3046CB8D05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6219D0-D1F4-9AEC-655E-379E691AAA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9D867-3A00-786D-4660-68625C90E1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55091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AFD5B3-4BE8-CB78-C415-C10256743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77FD92-BAE6-3CE0-37F8-20DB816DA2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D38916-300F-285E-A102-91C3156DAE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66FFF6-7660-8FBF-1FA7-E2D085440B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DA3D67-C625-44A6-A352-A15B891F7075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65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7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1.png"/><Relationship Id="rId4" Type="http://schemas.openxmlformats.org/officeDocument/2006/relationships/image" Target="../media/image70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9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2DEF7983-6D99-D6AE-E909-F8EA31D3BDE8}"/>
              </a:ext>
            </a:extLst>
          </p:cNvPr>
          <p:cNvSpPr txBox="1">
            <a:spLocks/>
          </p:cNvSpPr>
          <p:nvPr/>
        </p:nvSpPr>
        <p:spPr>
          <a:xfrm>
            <a:off x="2087217" y="1855304"/>
            <a:ext cx="8527774" cy="357009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6000" b="1" dirty="0">
                <a:solidFill>
                  <a:schemeClr val="bg1"/>
                </a:solidFill>
              </a:rPr>
              <a:t>JavaScript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(also known as ECMAScript)</a:t>
            </a:r>
          </a:p>
          <a:p>
            <a:pPr marL="0" indent="0">
              <a:buNone/>
            </a:pPr>
            <a:r>
              <a:rPr lang="en-GB" sz="5400" b="1" dirty="0">
                <a:solidFill>
                  <a:schemeClr val="bg1"/>
                </a:solidFill>
              </a:rPr>
              <a:t>Part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618180-6A26-03E4-BE95-342F3FF2C855}"/>
              </a:ext>
            </a:extLst>
          </p:cNvPr>
          <p:cNvSpPr txBox="1"/>
          <p:nvPr/>
        </p:nvSpPr>
        <p:spPr>
          <a:xfrm>
            <a:off x="257279" y="5134946"/>
            <a:ext cx="2937033" cy="774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49871C-0DAC-EC62-B1B9-1DA166980C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105E928-13DF-6F24-C438-F2DE12EBD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DCCDE27-7338-9263-0A55-74A23EE9C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7130"/>
            <a:ext cx="11481847" cy="4227444"/>
          </a:xfrm>
        </p:spPr>
        <p:txBody>
          <a:bodyPr>
            <a:normAutofit/>
          </a:bodyPr>
          <a:lstStyle/>
          <a:p>
            <a:r>
              <a:rPr lang="en-GB" sz="3200" dirty="0"/>
              <a:t>Introduction to JavaScript</a:t>
            </a:r>
          </a:p>
          <a:p>
            <a:pPr lvl="1"/>
            <a:r>
              <a:rPr lang="en-GB" sz="2800" dirty="0"/>
              <a:t>Scripting languages</a:t>
            </a:r>
          </a:p>
          <a:p>
            <a:pPr lvl="1"/>
            <a:r>
              <a:rPr lang="en-GB" sz="2800" dirty="0"/>
              <a:t>Weak vs Strong typing</a:t>
            </a:r>
          </a:p>
          <a:p>
            <a:pPr lvl="1"/>
            <a:r>
              <a:rPr lang="en-GB" sz="2800" dirty="0"/>
              <a:t>Running JS</a:t>
            </a:r>
          </a:p>
          <a:p>
            <a:pPr lvl="1"/>
            <a:r>
              <a:rPr lang="en-GB" sz="2800" dirty="0"/>
              <a:t>Variables</a:t>
            </a:r>
          </a:p>
          <a:p>
            <a:pPr lvl="1"/>
            <a:r>
              <a:rPr lang="en-GB" sz="2800" dirty="0"/>
              <a:t>Logic and Flow</a:t>
            </a:r>
          </a:p>
          <a:p>
            <a:pPr lvl="1"/>
            <a:r>
              <a:rPr lang="en-GB" sz="2800" dirty="0"/>
              <a:t>Classes</a:t>
            </a:r>
          </a:p>
          <a:p>
            <a:pPr lvl="1"/>
            <a:r>
              <a:rPr lang="en-GB" sz="2800" dirty="0"/>
              <a:t>Document Object Model</a:t>
            </a:r>
          </a:p>
          <a:p>
            <a:pPr lvl="1"/>
            <a:r>
              <a:rPr lang="en-GB" sz="2800" dirty="0"/>
              <a:t>Event Handling</a:t>
            </a:r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60542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F8147B-2354-2512-5F25-58C0D553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57847D-E30B-0332-2C8C-EE2110178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1E2CE7-79EC-A462-E9EA-0AE7FB8EC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5400954" cy="3889375"/>
          </a:xfrm>
        </p:spPr>
        <p:txBody>
          <a:bodyPr>
            <a:normAutofit/>
          </a:bodyPr>
          <a:lstStyle/>
          <a:p>
            <a:r>
              <a:rPr lang="en-GB" sz="3200" dirty="0"/>
              <a:t>Functions are defined using the ‘function’ key word.</a:t>
            </a:r>
          </a:p>
          <a:p>
            <a:pPr lvl="1"/>
            <a:r>
              <a:rPr lang="en-GB" sz="2800" dirty="0"/>
              <a:t>There are no argument types specified</a:t>
            </a:r>
          </a:p>
          <a:p>
            <a:pPr lvl="1"/>
            <a:r>
              <a:rPr lang="en-GB" sz="2800" dirty="0"/>
              <a:t>There are no return types specified</a:t>
            </a:r>
          </a:p>
          <a:p>
            <a:pPr lvl="2"/>
            <a:r>
              <a:rPr lang="en-GB" altLang="en-US" sz="2400" dirty="0"/>
              <a:t>If no return is entered, undefined is returned implicitly.</a:t>
            </a:r>
          </a:p>
          <a:p>
            <a:pPr lvl="2"/>
            <a:endParaRPr lang="en-US" altLang="en-US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FEA8FE-3EA7-1EBE-A0A1-5ADEA0643C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9174" y="1690687"/>
            <a:ext cx="6074607" cy="31318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C2F06EF-6DDC-778B-4581-B8B00AAA9E77}"/>
              </a:ext>
            </a:extLst>
          </p:cNvPr>
          <p:cNvSpPr txBox="1"/>
          <p:nvPr/>
        </p:nvSpPr>
        <p:spPr>
          <a:xfrm>
            <a:off x="7017706" y="4945594"/>
            <a:ext cx="6093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/>
            <a:r>
              <a:rPr lang="en-GB" altLang="en-US" sz="1800" dirty="0"/>
              <a:t>Test for undefined using</a:t>
            </a:r>
            <a:br>
              <a:rPr lang="en-GB" altLang="en-US" sz="1800" dirty="0"/>
            </a:br>
            <a:r>
              <a:rPr lang="en-GB" altLang="en-US" sz="1800" dirty="0"/>
              <a:t>if (</a:t>
            </a:r>
            <a:r>
              <a:rPr lang="en-GB" altLang="en-US" sz="1800" dirty="0" err="1"/>
              <a:t>typeof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myVar</a:t>
            </a:r>
            <a:r>
              <a:rPr lang="en-GB" altLang="en-US" sz="1800" dirty="0"/>
              <a:t> !== 'undefined')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6A97E10-5DA6-31DB-0963-BAC43A9B58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3715" y="5591925"/>
            <a:ext cx="4133937" cy="1076062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1493951-EDE0-8D79-9EBC-DE47BF6EC111}"/>
              </a:ext>
            </a:extLst>
          </p:cNvPr>
          <p:cNvCxnSpPr/>
          <p:nvPr/>
        </p:nvCxnSpPr>
        <p:spPr bwMode="auto">
          <a:xfrm flipV="1">
            <a:off x="4622104" y="4246323"/>
            <a:ext cx="1810724" cy="40083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45318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300A12-E10B-549D-1CCC-8E5A2683D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672979-E19B-E98E-C8F1-F12A157E8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-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14F15F2-88EC-AF85-0A8F-40653CBC39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89375"/>
          </a:xfrm>
        </p:spPr>
        <p:txBody>
          <a:bodyPr>
            <a:normAutofit/>
          </a:bodyPr>
          <a:lstStyle/>
          <a:p>
            <a:r>
              <a:rPr lang="en-GB" sz="3200" dirty="0"/>
              <a:t>Create the </a:t>
            </a:r>
            <a:r>
              <a:rPr lang="en-GB" sz="3200" dirty="0" err="1"/>
              <a:t>AddTwoNumbers</a:t>
            </a:r>
            <a:r>
              <a:rPr lang="en-GB" sz="3200" dirty="0"/>
              <a:t> function</a:t>
            </a:r>
            <a:endParaRPr lang="en-US" dirty="0"/>
          </a:p>
          <a:p>
            <a:r>
              <a:rPr lang="en-US" sz="3200" dirty="0"/>
              <a:t>Call it in the proper manner.</a:t>
            </a:r>
          </a:p>
          <a:p>
            <a:r>
              <a:rPr lang="en-US" sz="3200" dirty="0"/>
              <a:t>Call it like this:</a:t>
            </a:r>
          </a:p>
          <a:p>
            <a:endParaRPr lang="en-US" sz="3200" dirty="0"/>
          </a:p>
          <a:p>
            <a:endParaRPr lang="en-US" sz="3200" dirty="0"/>
          </a:p>
          <a:p>
            <a:r>
              <a:rPr lang="en-US" sz="3200" dirty="0"/>
              <a:t>What did you observe?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071CD2-3108-F70E-B921-2FC6AA201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6592" y="2683797"/>
            <a:ext cx="6885408" cy="30746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648622-6704-F0C3-461D-D2EE151772CF}"/>
              </a:ext>
            </a:extLst>
          </p:cNvPr>
          <p:cNvSpPr txBox="1"/>
          <p:nvPr/>
        </p:nvSpPr>
        <p:spPr>
          <a:xfrm>
            <a:off x="358219" y="3479081"/>
            <a:ext cx="4954658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result = </a:t>
            </a:r>
            <a:r>
              <a:rPr lang="en-GB" dirty="0" err="1"/>
              <a:t>AddTwoNumbers</a:t>
            </a:r>
            <a:r>
              <a:rPr lang="en-GB" dirty="0"/>
              <a:t>( “One”, “Two” );</a:t>
            </a:r>
          </a:p>
          <a:p>
            <a:r>
              <a:rPr lang="en-GB" dirty="0"/>
              <a:t>console.log(result);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DBA70D8-EB29-A469-6F00-9DE377603B1A}"/>
              </a:ext>
            </a:extLst>
          </p:cNvPr>
          <p:cNvSpPr/>
          <p:nvPr/>
        </p:nvSpPr>
        <p:spPr>
          <a:xfrm>
            <a:off x="5306592" y="2683797"/>
            <a:ext cx="6885408" cy="3074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2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38949-9663-87D9-31E2-5DBB9D0F0C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5A8B24-4742-0C22-268D-534D16333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13016F-52DB-00AE-E327-3B47C5EA3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89375"/>
          </a:xfrm>
        </p:spPr>
        <p:txBody>
          <a:bodyPr>
            <a:normAutofit/>
          </a:bodyPr>
          <a:lstStyle/>
          <a:p>
            <a:r>
              <a:rPr lang="en-US" sz="3200" dirty="0"/>
              <a:t>Calling either type within </a:t>
            </a:r>
            <a:r>
              <a:rPr lang="en-US" sz="3200" dirty="0" err="1"/>
              <a:t>AddTwoNumbers</a:t>
            </a:r>
            <a:r>
              <a:rPr lang="en-US" sz="3200" dirty="0"/>
              <a:t>() will work!</a:t>
            </a:r>
          </a:p>
          <a:p>
            <a:r>
              <a:rPr lang="en-US" sz="3200" dirty="0"/>
              <a:t>There are no types associated with the arguments (variables) num1 and num2</a:t>
            </a:r>
          </a:p>
          <a:p>
            <a:r>
              <a:rPr lang="en-US" sz="3200" dirty="0"/>
              <a:t>The effect of this is that we can actually pass in either integers or strings.</a:t>
            </a:r>
          </a:p>
          <a:p>
            <a:pPr lvl="1"/>
            <a:r>
              <a:rPr lang="en-US" sz="2800" dirty="0"/>
              <a:t>Since adding two strings together appends one to the other.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58CD2-7E48-EC71-D4B5-551E9A4B0A6B}"/>
              </a:ext>
            </a:extLst>
          </p:cNvPr>
          <p:cNvSpPr txBox="1"/>
          <p:nvPr/>
        </p:nvSpPr>
        <p:spPr>
          <a:xfrm>
            <a:off x="7462280" y="4747725"/>
            <a:ext cx="22771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FF0000"/>
                </a:solidFill>
              </a:rPr>
              <a:t>This is the side effect of a weakly typed language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335EC3-8092-F4B8-6FC4-82CB3B608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5992" y="4805916"/>
            <a:ext cx="5538843" cy="9090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0AC1616-A626-9E7D-FB49-7F5F3479C8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3098" y="4805916"/>
            <a:ext cx="2098157" cy="897039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EB7154-0DD6-383C-79A0-7453DED36ACA}"/>
              </a:ext>
            </a:extLst>
          </p:cNvPr>
          <p:cNvCxnSpPr>
            <a:cxnSpLocks/>
          </p:cNvCxnSpPr>
          <p:nvPr/>
        </p:nvCxnSpPr>
        <p:spPr>
          <a:xfrm>
            <a:off x="5025656" y="5295014"/>
            <a:ext cx="4713767" cy="7088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900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F1D648-6494-91FF-E548-A310C994B2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6CBFA39-ED02-4804-79F2-3C9968D8B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Rest Operator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5EAC25F-3FA3-4FF6-4CC7-EAECB2DCB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89375"/>
          </a:xfrm>
        </p:spPr>
        <p:txBody>
          <a:bodyPr>
            <a:normAutofit/>
          </a:bodyPr>
          <a:lstStyle/>
          <a:p>
            <a:r>
              <a:rPr lang="en-GB" dirty="0"/>
              <a:t>The rest operator captures multiple arguments passed to a function.</a:t>
            </a:r>
          </a:p>
          <a:p>
            <a:pPr lvl="1"/>
            <a:r>
              <a:rPr lang="en-GB" sz="2800" dirty="0"/>
              <a:t> Arguments are captured in an array.</a:t>
            </a:r>
          </a:p>
          <a:p>
            <a:pPr lvl="1"/>
            <a:r>
              <a:rPr lang="en-GB" sz="2800" dirty="0"/>
              <a:t>It allows you to create functions that can be passed numerous arguments.</a:t>
            </a:r>
          </a:p>
          <a:p>
            <a:endParaRPr lang="en-US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FF3C48-2E8A-9C16-1BA5-C0480F5DB2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227" y="4162023"/>
            <a:ext cx="3130711" cy="158123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1CA9332-BB89-EFF5-3843-54D6220B19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105" y="3177310"/>
            <a:ext cx="4519537" cy="363901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7DAD769-2D73-B322-9AA1-19B5CE0504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0828" y="4337128"/>
            <a:ext cx="2838800" cy="1387245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C83653B-5ED4-81CF-64A9-69AADFAE921A}"/>
              </a:ext>
            </a:extLst>
          </p:cNvPr>
          <p:cNvCxnSpPr>
            <a:cxnSpLocks/>
          </p:cNvCxnSpPr>
          <p:nvPr/>
        </p:nvCxnSpPr>
        <p:spPr>
          <a:xfrm flipV="1">
            <a:off x="7804298" y="5252484"/>
            <a:ext cx="1141228" cy="107743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A8CB1CF9-3CA3-8D3B-1B51-24CDE3E23B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49888" y="3388479"/>
            <a:ext cx="2054530" cy="1048603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EAA28B9-FE4B-C1BF-41C4-3A606C0FC620}"/>
              </a:ext>
            </a:extLst>
          </p:cNvPr>
          <p:cNvCxnSpPr>
            <a:cxnSpLocks/>
          </p:cNvCxnSpPr>
          <p:nvPr/>
        </p:nvCxnSpPr>
        <p:spPr>
          <a:xfrm flipH="1" flipV="1">
            <a:off x="6025116" y="3607981"/>
            <a:ext cx="2474391" cy="30480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19B85636-00F8-584C-3FA9-33B50AA8E97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3421" y="3530355"/>
            <a:ext cx="1536325" cy="774259"/>
          </a:xfrm>
          <a:prstGeom prst="rect">
            <a:avLst/>
          </a:prstGeom>
        </p:spPr>
      </p:pic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D2D35E6-F68C-7D8D-BAB7-AEDBB40EE49B}"/>
              </a:ext>
            </a:extLst>
          </p:cNvPr>
          <p:cNvCxnSpPr>
            <a:cxnSpLocks/>
          </p:cNvCxnSpPr>
          <p:nvPr/>
        </p:nvCxnSpPr>
        <p:spPr>
          <a:xfrm>
            <a:off x="2085351" y="4027087"/>
            <a:ext cx="409088" cy="32892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4811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F70E6-DB45-4BEF-E3A5-8FF5417840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81C6B7-B5CE-4E51-79EE-8A82C3FBB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2328C40-7DA9-146E-0ED0-FBE6ADD71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b="1" dirty="0"/>
              <a:t>Write this function: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Call it like this:</a:t>
            </a:r>
          </a:p>
          <a:p>
            <a:pPr lvl="8" algn="r"/>
            <a:r>
              <a:rPr lang="en-GB" sz="2800" b="1" dirty="0"/>
              <a:t>Then call it like this:		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Now call it like this:</a:t>
            </a:r>
          </a:p>
          <a:p>
            <a:pPr marL="0" indent="0" algn="r">
              <a:buNone/>
            </a:pPr>
            <a:r>
              <a:rPr lang="en-US" sz="2800" b="1" dirty="0"/>
              <a:t>Is this result correct?</a:t>
            </a:r>
            <a:r>
              <a:rPr lang="en-US" sz="2800" dirty="0"/>
              <a:t>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54D3CA-1D64-9BC1-CEA5-5858A9838D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1928" y="1318437"/>
            <a:ext cx="5804156" cy="16978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595175-0683-32EE-DA73-65E8BFBC2F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665" y="3135772"/>
            <a:ext cx="3866451" cy="1123583"/>
          </a:xfrm>
          <a:prstGeom prst="rect">
            <a:avLst/>
          </a:prstGeom>
        </p:spPr>
      </p:pic>
      <p:sp>
        <p:nvSpPr>
          <p:cNvPr id="7" name="Arrow: Right 6">
            <a:extLst>
              <a:ext uri="{FF2B5EF4-FFF2-40B4-BE49-F238E27FC236}">
                <a16:creationId xmlns:a16="http://schemas.microsoft.com/office/drawing/2014/main" id="{216AF6F4-2302-3AE8-5E90-9792232CDDE6}"/>
              </a:ext>
            </a:extLst>
          </p:cNvPr>
          <p:cNvSpPr/>
          <p:nvPr/>
        </p:nvSpPr>
        <p:spPr>
          <a:xfrm>
            <a:off x="3685953" y="1664069"/>
            <a:ext cx="1885507" cy="51036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9ACCC14-960B-85EE-77E1-FF3FE3D537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8477" y="3597252"/>
            <a:ext cx="3669834" cy="1123583"/>
          </a:xfrm>
          <a:prstGeom prst="rect">
            <a:avLst/>
          </a:prstGeom>
        </p:spPr>
      </p:pic>
      <p:sp>
        <p:nvSpPr>
          <p:cNvPr id="12" name="Arrow: Right 11">
            <a:extLst>
              <a:ext uri="{FF2B5EF4-FFF2-40B4-BE49-F238E27FC236}">
                <a16:creationId xmlns:a16="http://schemas.microsoft.com/office/drawing/2014/main" id="{8439F199-7EAC-76C1-38C8-1B598EC2B2C4}"/>
              </a:ext>
            </a:extLst>
          </p:cNvPr>
          <p:cNvSpPr/>
          <p:nvPr/>
        </p:nvSpPr>
        <p:spPr>
          <a:xfrm>
            <a:off x="4562043" y="3411613"/>
            <a:ext cx="1885507" cy="51036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313C0E04-CDC1-7C77-406B-538D6A733206}"/>
              </a:ext>
            </a:extLst>
          </p:cNvPr>
          <p:cNvSpPr/>
          <p:nvPr/>
        </p:nvSpPr>
        <p:spPr>
          <a:xfrm rot="10294884">
            <a:off x="3054782" y="2519015"/>
            <a:ext cx="2422840" cy="51036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5BE96F61-BF4B-F47D-5A53-3E3D1844D3B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4786" y="5193931"/>
            <a:ext cx="3761214" cy="1123583"/>
          </a:xfrm>
          <a:prstGeom prst="rect">
            <a:avLst/>
          </a:prstGeom>
        </p:spPr>
      </p:pic>
      <p:sp>
        <p:nvSpPr>
          <p:cNvPr id="18" name="Arrow: Right 17">
            <a:extLst>
              <a:ext uri="{FF2B5EF4-FFF2-40B4-BE49-F238E27FC236}">
                <a16:creationId xmlns:a16="http://schemas.microsoft.com/office/drawing/2014/main" id="{3EDF95E4-F6CE-5389-4902-ED86771E0A6D}"/>
              </a:ext>
            </a:extLst>
          </p:cNvPr>
          <p:cNvSpPr/>
          <p:nvPr/>
        </p:nvSpPr>
        <p:spPr>
          <a:xfrm rot="10533876">
            <a:off x="3587501" y="4523082"/>
            <a:ext cx="3010113" cy="51036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341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91FD7-FCB2-5914-79EB-2282750B3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C688C3-DD67-636C-DB3F-EE793613D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Test Case 1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D9B4D82-91CD-C03A-2F33-3C5FD8405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dirty="0"/>
              <a:t>Calculates: </a:t>
            </a:r>
            <a:r>
              <a:rPr lang="en-GB" b="1" dirty="0"/>
              <a:t>1 + 2 = 3</a:t>
            </a:r>
          </a:p>
          <a:p>
            <a:r>
              <a:rPr lang="en-GB" dirty="0"/>
              <a:t>Is 3 &gt; 4? </a:t>
            </a:r>
            <a:r>
              <a:rPr lang="en-GB" b="1" dirty="0"/>
              <a:t>No</a:t>
            </a:r>
          </a:p>
          <a:p>
            <a:r>
              <a:rPr lang="en-GB" dirty="0"/>
              <a:t>Returns 3 (</a:t>
            </a:r>
            <a:r>
              <a:rPr lang="en-GB" b="1" dirty="0"/>
              <a:t>number</a:t>
            </a:r>
            <a:r>
              <a:rPr lang="en-GB" dirty="0"/>
              <a:t>)</a:t>
            </a:r>
          </a:p>
          <a:p>
            <a:r>
              <a:rPr lang="en-GB" dirty="0"/>
              <a:t>3 == false? </a:t>
            </a:r>
            <a:r>
              <a:rPr lang="en-GB" b="1" dirty="0"/>
              <a:t>No</a:t>
            </a:r>
          </a:p>
          <a:p>
            <a:r>
              <a:rPr lang="en-GB" b="1" dirty="0"/>
              <a:t>Result: </a:t>
            </a:r>
            <a:r>
              <a:rPr lang="en-GB" dirty="0"/>
              <a:t>Displays 3, doesn't print "Over the limit 4" </a:t>
            </a:r>
            <a:r>
              <a:rPr lang="en-GB" b="1" dirty="0">
                <a:solidFill>
                  <a:srgbClr val="FF0000"/>
                </a:solidFill>
              </a:rPr>
              <a:t>✓</a:t>
            </a:r>
            <a:r>
              <a:rPr lang="en-GB" dirty="0"/>
              <a:t> </a:t>
            </a:r>
            <a:r>
              <a:rPr lang="en-GB" b="1" dirty="0"/>
              <a:t>Correct</a:t>
            </a:r>
            <a:r>
              <a:rPr lang="en-US" sz="2800" dirty="0"/>
              <a:t>		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5D462-6253-064C-626F-4DDD1E4F3E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673" y="1690688"/>
            <a:ext cx="6540530" cy="190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0456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DB04FF-8C2B-8582-1679-500D14670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F9EA4D-7FF3-523F-88A3-F58D29030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Test Case 2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BCFA350-3BC7-159A-0989-1775E9595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dirty="0"/>
              <a:t>Calculates: </a:t>
            </a:r>
            <a:r>
              <a:rPr lang="en-GB" b="1" dirty="0"/>
              <a:t>3 + 4 = 7</a:t>
            </a:r>
          </a:p>
          <a:p>
            <a:r>
              <a:rPr lang="en-GB" dirty="0"/>
              <a:t>Is 7 &gt; 4? </a:t>
            </a:r>
            <a:r>
              <a:rPr lang="en-GB" b="1" dirty="0"/>
              <a:t>YES</a:t>
            </a:r>
          </a:p>
          <a:p>
            <a:r>
              <a:rPr lang="en-GB" dirty="0"/>
              <a:t>Returns false (</a:t>
            </a:r>
            <a:r>
              <a:rPr lang="en-GB" b="1" dirty="0" err="1"/>
              <a:t>boolean</a:t>
            </a:r>
            <a:r>
              <a:rPr lang="en-GB" dirty="0"/>
              <a:t>)</a:t>
            </a:r>
          </a:p>
          <a:p>
            <a:r>
              <a:rPr lang="en-GB" dirty="0"/>
              <a:t>false == false? </a:t>
            </a:r>
            <a:r>
              <a:rPr lang="en-GB" b="1" dirty="0"/>
              <a:t>YES</a:t>
            </a:r>
          </a:p>
          <a:p>
            <a:r>
              <a:rPr lang="en-GB" b="1" dirty="0"/>
              <a:t>Result: </a:t>
            </a:r>
            <a:r>
              <a:rPr lang="en-GB" dirty="0"/>
              <a:t>Displays false, then prints "Over the limit 4" </a:t>
            </a:r>
            <a:r>
              <a:rPr lang="en-GB" b="1" dirty="0">
                <a:solidFill>
                  <a:srgbClr val="FF0000"/>
                </a:solidFill>
              </a:rPr>
              <a:t>✓</a:t>
            </a:r>
            <a:r>
              <a:rPr lang="en-GB" dirty="0"/>
              <a:t> </a:t>
            </a:r>
            <a:r>
              <a:rPr lang="en-GB" b="1" dirty="0"/>
              <a:t>Correct</a:t>
            </a:r>
            <a:r>
              <a:rPr lang="en-US" sz="2800" dirty="0"/>
              <a:t>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ABA7D6-5373-7B73-1EA9-DED419BDBD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109697" y="1690688"/>
            <a:ext cx="6218481" cy="190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663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AC93B8-4525-1822-3C68-6C1D9B129C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7D57B8-273E-7E38-8289-E4FAB0F8C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Test Case 3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C711EC5-4754-967A-8F5C-3AF1B9701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dirty="0"/>
              <a:t>Calculates: </a:t>
            </a:r>
            <a:r>
              <a:rPr lang="en-GB" b="1" dirty="0"/>
              <a:t>0 + 0 = 0</a:t>
            </a:r>
          </a:p>
          <a:p>
            <a:r>
              <a:rPr lang="en-GB" dirty="0"/>
              <a:t>Is 0 &gt; 4? </a:t>
            </a:r>
            <a:r>
              <a:rPr lang="en-GB" b="1" dirty="0"/>
              <a:t>No</a:t>
            </a:r>
          </a:p>
          <a:p>
            <a:r>
              <a:rPr lang="en-GB" dirty="0"/>
              <a:t>Returns 3 (</a:t>
            </a:r>
            <a:r>
              <a:rPr lang="en-GB" b="1" dirty="0"/>
              <a:t>number</a:t>
            </a:r>
            <a:r>
              <a:rPr lang="en-GB" dirty="0"/>
              <a:t>)</a:t>
            </a:r>
          </a:p>
          <a:p>
            <a:r>
              <a:rPr lang="en-GB" dirty="0"/>
              <a:t>0 == false? </a:t>
            </a:r>
            <a:r>
              <a:rPr lang="en-GB" b="1" dirty="0"/>
              <a:t>YES!</a:t>
            </a:r>
          </a:p>
          <a:p>
            <a:r>
              <a:rPr lang="en-GB" b="1" dirty="0"/>
              <a:t>Result: </a:t>
            </a:r>
            <a:r>
              <a:rPr lang="en-GB" dirty="0"/>
              <a:t>Displays 0, then prints "Over the limit 4" </a:t>
            </a:r>
            <a:r>
              <a:rPr lang="en-GB" b="1" dirty="0">
                <a:solidFill>
                  <a:srgbClr val="FF0000"/>
                </a:solidFill>
              </a:rPr>
              <a:t>✗</a:t>
            </a:r>
            <a:r>
              <a:rPr lang="en-GB" dirty="0"/>
              <a:t> </a:t>
            </a:r>
            <a:r>
              <a:rPr lang="en-GB" b="1" dirty="0"/>
              <a:t>WRONG!</a:t>
            </a:r>
            <a:r>
              <a:rPr lang="en-US" sz="2800" dirty="0"/>
              <a:t>	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E1E522-8DA7-E31A-4C7E-6E40BEBCB49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31965" y="1690688"/>
            <a:ext cx="6373946" cy="190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3263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68A860-A957-B21C-A437-6B067FD85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AEEBDB-D3BD-42E3-AAAE-DCEB2D36A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Functions –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50FCE46-919D-0130-7A22-C3B7BB4DA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b="1" dirty="0"/>
              <a:t>The real issue:</a:t>
            </a:r>
          </a:p>
          <a:p>
            <a:pPr lvl="1"/>
            <a:r>
              <a:rPr lang="en-GB" sz="2800" dirty="0"/>
              <a:t>Mixing return types (</a:t>
            </a:r>
            <a:r>
              <a:rPr lang="en-GB" sz="2800" dirty="0" err="1"/>
              <a:t>boolean</a:t>
            </a:r>
            <a:r>
              <a:rPr lang="en-GB" sz="2800" dirty="0"/>
              <a:t> and number) creates ambiguity</a:t>
            </a:r>
          </a:p>
          <a:p>
            <a:pPr lvl="1"/>
            <a:r>
              <a:rPr lang="en-GB" sz="2800" dirty="0"/>
              <a:t>Especially when 0 is a valid result but also </a:t>
            </a:r>
            <a:r>
              <a:rPr lang="en-GB" sz="2800" dirty="0" err="1"/>
              <a:t>falsy</a:t>
            </a:r>
            <a:r>
              <a:rPr lang="en-GB" sz="2800" dirty="0"/>
              <a:t>.</a:t>
            </a:r>
          </a:p>
          <a:p>
            <a:pPr lvl="1"/>
            <a:r>
              <a:rPr lang="en-GB" sz="2800" b="1" dirty="0"/>
              <a:t>This is a type inconsistency issue</a:t>
            </a:r>
          </a:p>
          <a:p>
            <a:pPr lvl="1"/>
            <a:r>
              <a:rPr lang="en-US" sz="2800" dirty="0"/>
              <a:t>Using better design:	</a:t>
            </a:r>
            <a:r>
              <a:rPr lang="en-US" dirty="0"/>
              <a:t>		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E9E13C-A27F-DDFB-BF9D-024D8CBABE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148" y="3517537"/>
            <a:ext cx="5618086" cy="216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770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A64389-096C-7D2C-C7FA-DAF69583D5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AA8DBC-84F2-355C-0139-9C844CBF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 and Value : !== and ===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DFA8C1-50FB-2A40-9C54-289EAC18C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dirty="0"/>
              <a:t>We may need to check </a:t>
            </a:r>
            <a:r>
              <a:rPr lang="en-GB" b="1" u="sng" dirty="0">
                <a:solidFill>
                  <a:srgbClr val="FF0000"/>
                </a:solidFill>
              </a:rPr>
              <a:t>both</a:t>
            </a:r>
            <a:r>
              <a:rPr lang="en-GB" dirty="0"/>
              <a:t> the </a:t>
            </a:r>
            <a:r>
              <a:rPr lang="en-GB" b="1" dirty="0">
                <a:solidFill>
                  <a:srgbClr val="FF0000"/>
                </a:solidFill>
              </a:rPr>
              <a:t>type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b="1" dirty="0"/>
              <a:t>and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the</a:t>
            </a:r>
            <a:r>
              <a:rPr lang="en-GB" b="1" dirty="0">
                <a:solidFill>
                  <a:srgbClr val="FF0000"/>
                </a:solidFill>
              </a:rPr>
              <a:t> value </a:t>
            </a:r>
            <a:r>
              <a:rPr lang="en-GB" dirty="0"/>
              <a:t>of a variable</a:t>
            </a:r>
          </a:p>
          <a:p>
            <a:pPr lvl="1"/>
            <a:r>
              <a:rPr lang="en-GB" sz="2800" dirty="0"/>
              <a:t>Example, in JS:</a:t>
            </a:r>
            <a:br>
              <a:rPr lang="en-GB" sz="2800" dirty="0"/>
            </a:br>
            <a:r>
              <a:rPr lang="en-GB" sz="2800" dirty="0"/>
              <a:t>“1” != 1		result is… 	</a:t>
            </a:r>
            <a:br>
              <a:rPr lang="en-GB" sz="2800" dirty="0"/>
            </a:br>
            <a:r>
              <a:rPr lang="en-GB" sz="2800" dirty="0"/>
              <a:t>“1” !== 1	result is…	</a:t>
            </a:r>
            <a:br>
              <a:rPr lang="en-GB" sz="2800" dirty="0"/>
            </a:br>
            <a:r>
              <a:rPr lang="en-GB" sz="2800" dirty="0">
                <a:solidFill>
                  <a:srgbClr val="FF0000"/>
                </a:solidFill>
              </a:rPr>
              <a:t>0 == false    	</a:t>
            </a:r>
            <a:r>
              <a:rPr lang="en-GB" sz="2800" dirty="0"/>
              <a:t>result is…	</a:t>
            </a:r>
            <a:br>
              <a:rPr lang="en-GB" sz="2800" dirty="0"/>
            </a:br>
            <a:r>
              <a:rPr lang="en-GB" sz="2800" dirty="0"/>
              <a:t>0 !== false	result is…	</a:t>
            </a:r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385158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2A449-405F-1590-7687-BE62633BF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904B2E-CBCF-D809-664D-B958D2F1E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 and Value : !== and ===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F428B15-A797-1EC2-37D2-07A7CB513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4311"/>
          </a:xfrm>
        </p:spPr>
        <p:txBody>
          <a:bodyPr>
            <a:normAutofit/>
          </a:bodyPr>
          <a:lstStyle/>
          <a:p>
            <a:r>
              <a:rPr lang="en-GB" dirty="0"/>
              <a:t>We may need to check </a:t>
            </a:r>
            <a:r>
              <a:rPr lang="en-GB" b="1" u="sng" dirty="0">
                <a:solidFill>
                  <a:srgbClr val="FF0000"/>
                </a:solidFill>
              </a:rPr>
              <a:t>both</a:t>
            </a:r>
            <a:r>
              <a:rPr lang="en-GB" dirty="0"/>
              <a:t> the </a:t>
            </a:r>
            <a:r>
              <a:rPr lang="en-GB" b="1" dirty="0">
                <a:solidFill>
                  <a:srgbClr val="FF0000"/>
                </a:solidFill>
              </a:rPr>
              <a:t>type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b="1" dirty="0"/>
              <a:t>and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the</a:t>
            </a:r>
            <a:r>
              <a:rPr lang="en-GB" b="1" dirty="0">
                <a:solidFill>
                  <a:srgbClr val="FF0000"/>
                </a:solidFill>
              </a:rPr>
              <a:t> value </a:t>
            </a:r>
            <a:r>
              <a:rPr lang="en-GB" dirty="0"/>
              <a:t>of a variable</a:t>
            </a:r>
          </a:p>
          <a:p>
            <a:pPr lvl="1"/>
            <a:r>
              <a:rPr lang="en-GB" sz="2800" dirty="0"/>
              <a:t>Example, in JS:</a:t>
            </a:r>
            <a:br>
              <a:rPr lang="en-GB" sz="2800" dirty="0"/>
            </a:br>
            <a:r>
              <a:rPr lang="en-GB" sz="2800" dirty="0"/>
              <a:t>“1” != 1		result is 	</a:t>
            </a:r>
            <a:r>
              <a:rPr lang="en-GB" sz="2800" b="1" dirty="0">
                <a:solidFill>
                  <a:srgbClr val="FF0000"/>
                </a:solidFill>
              </a:rPr>
              <a:t>FALSE</a:t>
            </a:r>
            <a:r>
              <a:rPr lang="en-GB" sz="2800" dirty="0"/>
              <a:t>, they are the same???</a:t>
            </a:r>
            <a:br>
              <a:rPr lang="en-GB" sz="2800" dirty="0"/>
            </a:br>
            <a:r>
              <a:rPr lang="en-GB" sz="2800" dirty="0"/>
              <a:t>“1” !== 1	result is 	</a:t>
            </a:r>
            <a:r>
              <a:rPr lang="en-GB" sz="2800" b="1" dirty="0">
                <a:solidFill>
                  <a:srgbClr val="FF0000"/>
                </a:solidFill>
              </a:rPr>
              <a:t>TRUE</a:t>
            </a:r>
            <a:r>
              <a:rPr lang="en-GB" sz="2800" dirty="0"/>
              <a:t>, the two are not the same</a:t>
            </a:r>
            <a:br>
              <a:rPr lang="en-GB" sz="2800" dirty="0"/>
            </a:br>
            <a:r>
              <a:rPr lang="en-GB" sz="2800" dirty="0">
                <a:solidFill>
                  <a:srgbClr val="FF0000"/>
                </a:solidFill>
              </a:rPr>
              <a:t>0 == false    	</a:t>
            </a:r>
            <a:r>
              <a:rPr lang="en-GB" sz="2800" dirty="0"/>
              <a:t>result is	</a:t>
            </a:r>
            <a:r>
              <a:rPr lang="en-GB" sz="2800" b="1" dirty="0">
                <a:solidFill>
                  <a:srgbClr val="FF0000"/>
                </a:solidFill>
              </a:rPr>
              <a:t>TRUE</a:t>
            </a:r>
            <a:r>
              <a:rPr lang="en-GB" sz="2800" dirty="0"/>
              <a:t>, zero and false are the same???</a:t>
            </a:r>
          </a:p>
          <a:p>
            <a:pPr marL="457200" lvl="1" indent="0">
              <a:buNone/>
            </a:pPr>
            <a:r>
              <a:rPr lang="en-GB" sz="2800" dirty="0"/>
              <a:t>0 === false	result is	</a:t>
            </a:r>
            <a:r>
              <a:rPr lang="en-GB" sz="2800" b="1" dirty="0">
                <a:solidFill>
                  <a:srgbClr val="FF0000"/>
                </a:solidFill>
              </a:rPr>
              <a:t>FALSE</a:t>
            </a:r>
            <a:r>
              <a:rPr lang="en-GB" sz="2800" dirty="0"/>
              <a:t>, zero is a number and false is a Boolean.</a:t>
            </a:r>
          </a:p>
          <a:p>
            <a:pPr marL="457200" lvl="1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	The strict equality operator (===) checks both:</a:t>
            </a:r>
          </a:p>
          <a:p>
            <a:pPr marL="457200" lvl="1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		Value - Are they the same?</a:t>
            </a:r>
          </a:p>
          <a:p>
            <a:pPr marL="457200" lvl="1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		Type - Are they the same 	data type?</a:t>
            </a:r>
            <a:br>
              <a:rPr lang="en-GB" sz="2800" dirty="0"/>
            </a:br>
            <a:r>
              <a:rPr lang="en-GB" sz="2800" dirty="0"/>
              <a:t>0 !== false	result is 	</a:t>
            </a:r>
            <a:r>
              <a:rPr lang="en-GB" sz="2800" b="1" dirty="0">
                <a:solidFill>
                  <a:srgbClr val="FF0000"/>
                </a:solidFill>
              </a:rPr>
              <a:t>TRUE</a:t>
            </a:r>
            <a:r>
              <a:rPr lang="en-GB" sz="2800" dirty="0"/>
              <a:t>, the two are not the same </a:t>
            </a:r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53736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3F1AA2-FBEF-8311-F271-CE832B0E0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BC200C-F4B4-748B-EC74-51D0E33FD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 and Value : !== and ===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477251F-7B04-A6B3-B537-198E83CDE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3051" y="1690688"/>
            <a:ext cx="4617015" cy="4024311"/>
          </a:xfrm>
        </p:spPr>
        <p:txBody>
          <a:bodyPr>
            <a:normAutofit/>
          </a:bodyPr>
          <a:lstStyle/>
          <a:p>
            <a:r>
              <a:rPr lang="en-GB" dirty="0"/>
              <a:t>We often find this where a library contains a function that returns a Boolean or a zero.</a:t>
            </a:r>
          </a:p>
          <a:p>
            <a:pPr lvl="1"/>
            <a:r>
              <a:rPr lang="en-GB" sz="2800" dirty="0"/>
              <a:t>For example, this </a:t>
            </a:r>
            <a:r>
              <a:rPr lang="en-GB" sz="2800" dirty="0" err="1"/>
              <a:t>AddMoreNumbers</a:t>
            </a:r>
            <a:r>
              <a:rPr lang="en-GB" sz="2800" dirty="0"/>
              <a:t>() function can return a Boolean or a number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43BE21-F4E5-A3B3-9C98-171F4FB2A2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690687"/>
            <a:ext cx="6886970" cy="3398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573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79484-0699-6621-3DD0-9EF356FE9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0360F20-B796-E817-5DED-0BFDBE88E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A2C85F-3768-B91E-A1FC-41754B850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6500037" cy="4024311"/>
          </a:xfrm>
        </p:spPr>
        <p:txBody>
          <a:bodyPr>
            <a:normAutofit/>
          </a:bodyPr>
          <a:lstStyle/>
          <a:p>
            <a:r>
              <a:rPr lang="en-GB" dirty="0"/>
              <a:t>JavaScript is designed on a simple object-based paradigm. </a:t>
            </a:r>
          </a:p>
          <a:p>
            <a:r>
              <a:rPr lang="en-GB" dirty="0"/>
              <a:t>An object is a collection of properties, and a property is an association between a name (or </a:t>
            </a:r>
            <a:r>
              <a:rPr lang="en-GB" i="1" dirty="0"/>
              <a:t>key</a:t>
            </a:r>
            <a:r>
              <a:rPr lang="en-GB" dirty="0"/>
              <a:t>) and a value. </a:t>
            </a:r>
          </a:p>
          <a:p>
            <a:r>
              <a:rPr lang="en-GB" dirty="0"/>
              <a:t>A property's value can be a function, in which case the property is known as a method.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F8F3D7-B6F0-B5D2-E281-BB4CE297B2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9557" y="859516"/>
            <a:ext cx="3046471" cy="13255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29ACA07-62A1-05B8-450E-8228E111105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031665" y="3732240"/>
            <a:ext cx="5066929" cy="289538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412A3D2-FF46-50C7-CF2B-AD97B3969202}"/>
              </a:ext>
            </a:extLst>
          </p:cNvPr>
          <p:cNvSpPr txBox="1"/>
          <p:nvPr/>
        </p:nvSpPr>
        <p:spPr>
          <a:xfrm>
            <a:off x="7359557" y="2285909"/>
            <a:ext cx="356888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>
                <a:solidFill>
                  <a:srgbClr val="7030A0"/>
                </a:solidFill>
              </a:rPr>
              <a:t>Adding attributes and functions to an object can be done any time:-</a:t>
            </a:r>
          </a:p>
        </p:txBody>
      </p:sp>
    </p:spTree>
    <p:extLst>
      <p:ext uri="{BB962C8B-B14F-4D97-AF65-F5344CB8AC3E}">
        <p14:creationId xmlns:p14="http://schemas.microsoft.com/office/powerpoint/2010/main" val="17802587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33A8C7-EB48-7146-445D-1546AB4D5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082812B-BE23-D49B-50C4-D711412FA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78CDBD3-C5AD-601C-C904-6E6CEEC339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You can read and write values to object properties in one of two ways:</a:t>
            </a:r>
          </a:p>
          <a:p>
            <a:pPr lvl="1"/>
            <a:r>
              <a:rPr lang="en-GB" sz="2800" dirty="0"/>
              <a:t>By using the object values;</a:t>
            </a:r>
            <a:br>
              <a:rPr lang="en-GB" sz="2800" dirty="0"/>
            </a:br>
            <a:br>
              <a:rPr lang="en-GB" sz="2800" dirty="0"/>
            </a:br>
            <a:r>
              <a:rPr lang="en-GB" sz="2800" dirty="0"/>
              <a:t>	</a:t>
            </a:r>
            <a:r>
              <a:rPr lang="en-GB" sz="2800" b="1" dirty="0"/>
              <a:t>someObject.name = “Fred”;</a:t>
            </a:r>
          </a:p>
          <a:p>
            <a:endParaRPr lang="en-GB" dirty="0"/>
          </a:p>
          <a:p>
            <a:r>
              <a:rPr lang="en-GB" dirty="0"/>
              <a:t>OR  by using key names;</a:t>
            </a:r>
            <a:br>
              <a:rPr lang="en-GB" dirty="0"/>
            </a:br>
            <a:br>
              <a:rPr lang="en-GB" dirty="0"/>
            </a:br>
            <a:r>
              <a:rPr lang="en-GB" dirty="0"/>
              <a:t>	</a:t>
            </a:r>
            <a:r>
              <a:rPr lang="en-GB" b="1" dirty="0" err="1"/>
              <a:t>someObject</a:t>
            </a:r>
            <a:r>
              <a:rPr lang="en-GB" b="1" dirty="0"/>
              <a:t>[“name”] = “Fred”;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750B63-B9B6-6FFF-3821-2A67B28D9E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3657" y="4033283"/>
            <a:ext cx="5154149" cy="168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6904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C6B35-5083-5E23-7D37-A0DC6130B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79A125-A4E7-B3EF-2194-BD6746E6B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62361F0-675E-40B0-EEE4-1FB233F06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We can hard code objects in JavaScript like this: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OR like this: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79D479-5704-E0EA-1503-BA7EA35538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170" y="2300084"/>
            <a:ext cx="5693659" cy="11289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7DB8D22-6B6A-1A67-E9D0-148F8F0E10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8139" y="4447070"/>
            <a:ext cx="6995721" cy="1128915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C23CC7-EEB4-338E-95E6-3A6B8989C6E2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7878471" y="4727233"/>
            <a:ext cx="2002719" cy="4300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656DF5D-7978-B137-E4E7-05498C01244A}"/>
              </a:ext>
            </a:extLst>
          </p:cNvPr>
          <p:cNvSpPr txBox="1"/>
          <p:nvPr/>
        </p:nvSpPr>
        <p:spPr>
          <a:xfrm>
            <a:off x="9881190" y="4447070"/>
            <a:ext cx="1952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Ahaaa</a:t>
            </a:r>
            <a:r>
              <a:rPr lang="en-GB" b="1" dirty="0">
                <a:solidFill>
                  <a:srgbClr val="FF0000"/>
                </a:solidFill>
              </a:rPr>
              <a:t>! What does this look like?</a:t>
            </a:r>
          </a:p>
        </p:txBody>
      </p:sp>
    </p:spTree>
    <p:extLst>
      <p:ext uri="{BB962C8B-B14F-4D97-AF65-F5344CB8AC3E}">
        <p14:creationId xmlns:p14="http://schemas.microsoft.com/office/powerpoint/2010/main" val="10813308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92705-702C-103D-4FE5-A1A8C1E642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093C28-1D70-ACD2-DB13-6F005D2FD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Objects -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B5E9098-B01B-E1AF-DBC3-94A44CDED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Create an object literal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Display an attribute in both the </a:t>
            </a:r>
            <a:r>
              <a:rPr lang="en-GB" i="1" dirty="0"/>
              <a:t>dot</a:t>
            </a:r>
            <a:r>
              <a:rPr lang="en-GB" dirty="0"/>
              <a:t> and the </a:t>
            </a:r>
            <a:r>
              <a:rPr lang="en-GB" i="1" dirty="0"/>
              <a:t>square brackets</a:t>
            </a:r>
            <a:r>
              <a:rPr lang="en-GB" dirty="0"/>
              <a:t> approach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Add a name attribute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Add a </a:t>
            </a:r>
            <a:r>
              <a:rPr lang="en-GB" dirty="0" err="1"/>
              <a:t>WhoAmI</a:t>
            </a:r>
            <a:r>
              <a:rPr lang="en-GB" dirty="0"/>
              <a:t> function; you can add this after you have created the object.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F60B58-5FFA-1A3D-1B59-CB2AC19741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3285" y="3849587"/>
            <a:ext cx="6020926" cy="233856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5312ED-94EB-D0DD-3168-96C4923C3EB6}"/>
              </a:ext>
            </a:extLst>
          </p:cNvPr>
          <p:cNvSpPr/>
          <p:nvPr/>
        </p:nvSpPr>
        <p:spPr>
          <a:xfrm>
            <a:off x="2473285" y="3849587"/>
            <a:ext cx="6020926" cy="23385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562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C331FA-6145-B674-1712-5D91CCAFE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CCD264-6E79-4B6A-4925-0DB1FBC05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“Options Hash”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013C6C7-0750-CBF5-50B7-5BDFF3DC8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If we want to pass multiple options or initialisation values into a function then we can use an object.</a:t>
            </a:r>
          </a:p>
          <a:p>
            <a:r>
              <a:rPr lang="en-GB" dirty="0"/>
              <a:t>Sometimes this is referred to as an “options hash”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6CA778-726F-CF54-9EBC-E478D780A2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8055" y="2991590"/>
            <a:ext cx="4775889" cy="37251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EB17D9-4B75-376E-21C2-948901D44C19}"/>
              </a:ext>
            </a:extLst>
          </p:cNvPr>
          <p:cNvSpPr txBox="1"/>
          <p:nvPr/>
        </p:nvSpPr>
        <p:spPr>
          <a:xfrm>
            <a:off x="3879512" y="4734371"/>
            <a:ext cx="3284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>
                <a:solidFill>
                  <a:srgbClr val="FF0000"/>
                </a:solidFill>
              </a:rPr>
              <a:t>For example, to set the line width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17F241-B5B5-0411-D6C2-3D88DEE3F84F}"/>
              </a:ext>
            </a:extLst>
          </p:cNvPr>
          <p:cNvSpPr txBox="1"/>
          <p:nvPr/>
        </p:nvSpPr>
        <p:spPr>
          <a:xfrm>
            <a:off x="8483944" y="3647116"/>
            <a:ext cx="31543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Use </a:t>
            </a:r>
            <a:r>
              <a:rPr lang="en-GB" dirty="0" err="1">
                <a:solidFill>
                  <a:srgbClr val="FF0000"/>
                </a:solidFill>
              </a:rPr>
              <a:t>hasOwnProperty</a:t>
            </a:r>
            <a:r>
              <a:rPr lang="en-GB" dirty="0">
                <a:solidFill>
                  <a:srgbClr val="FF0000"/>
                </a:solidFill>
              </a:rPr>
              <a:t>() </a:t>
            </a:r>
            <a:r>
              <a:rPr lang="en-GB" i="1" dirty="0">
                <a:solidFill>
                  <a:srgbClr val="FF0000"/>
                </a:solidFill>
              </a:rPr>
              <a:t>to check if optional parameter ‘width’ was provided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E8BF80-4F65-3850-2749-9F07DCF4645C}"/>
              </a:ext>
            </a:extLst>
          </p:cNvPr>
          <p:cNvSpPr txBox="1"/>
          <p:nvPr/>
        </p:nvSpPr>
        <p:spPr>
          <a:xfrm>
            <a:off x="8535924" y="4570446"/>
            <a:ext cx="3570207" cy="9541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Note: alternatively, you can set default values if an option/initial value is not provided e.g. to set a default value ‘red’</a:t>
            </a:r>
          </a:p>
          <a:p>
            <a:r>
              <a:rPr lang="en-GB" sz="1400" dirty="0">
                <a:solidFill>
                  <a:srgbClr val="FF0000"/>
                </a:solidFill>
              </a:rPr>
              <a:t>let </a:t>
            </a:r>
            <a:r>
              <a:rPr lang="en-GB" sz="1400" dirty="0" err="1">
                <a:solidFill>
                  <a:srgbClr val="FF0000"/>
                </a:solidFill>
              </a:rPr>
              <a:t>myOption</a:t>
            </a:r>
            <a:r>
              <a:rPr lang="en-GB" sz="1400" dirty="0">
                <a:solidFill>
                  <a:srgbClr val="FF0000"/>
                </a:solidFill>
              </a:rPr>
              <a:t> = options[‘</a:t>
            </a:r>
            <a:r>
              <a:rPr lang="en-GB" sz="1400" dirty="0" err="1">
                <a:solidFill>
                  <a:srgbClr val="FF0000"/>
                </a:solidFill>
              </a:rPr>
              <a:t>myoption</a:t>
            </a:r>
            <a:r>
              <a:rPr lang="en-GB" sz="1400" dirty="0">
                <a:solidFill>
                  <a:srgbClr val="FF0000"/>
                </a:solidFill>
              </a:rPr>
              <a:t>’] || 'red ';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151DFCD-6A6E-FD26-7758-3B475B47E178}"/>
              </a:ext>
            </a:extLst>
          </p:cNvPr>
          <p:cNvSpPr txBox="1"/>
          <p:nvPr/>
        </p:nvSpPr>
        <p:spPr>
          <a:xfrm>
            <a:off x="5521981" y="6186273"/>
            <a:ext cx="37530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If you do not want to use any options,     </a:t>
            </a:r>
          </a:p>
          <a:p>
            <a:r>
              <a:rPr lang="en-GB" sz="1400" dirty="0">
                <a:solidFill>
                  <a:srgbClr val="FF0000"/>
                </a:solidFill>
              </a:rPr>
              <a:t>     either of these will work </a:t>
            </a:r>
          </a:p>
        </p:txBody>
      </p:sp>
    </p:spTree>
    <p:extLst>
      <p:ext uri="{BB962C8B-B14F-4D97-AF65-F5344CB8AC3E}">
        <p14:creationId xmlns:p14="http://schemas.microsoft.com/office/powerpoint/2010/main" val="3443141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B8E1B-1FD5-41CB-5E04-6F65B3150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91AEC6-D753-ED82-DEE0-164032145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“Options Hash” - Exercise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D4C0736-C148-04B1-197C-72406614E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Create an option hash</a:t>
            </a:r>
          </a:p>
          <a:p>
            <a:pPr lvl="1"/>
            <a:r>
              <a:rPr lang="en-GB" dirty="0"/>
              <a:t>Allow the user to provide the options “width” and “height”</a:t>
            </a:r>
          </a:p>
          <a:p>
            <a:pPr lvl="1"/>
            <a:r>
              <a:rPr lang="en-GB" dirty="0"/>
              <a:t>If they provide both values, then calculate the area of a rectangle</a:t>
            </a:r>
          </a:p>
          <a:p>
            <a:pPr lvl="1"/>
            <a:r>
              <a:rPr lang="en-GB" dirty="0"/>
              <a:t>If they only provide the one of these then calculate the area of a square</a:t>
            </a:r>
          </a:p>
          <a:p>
            <a:endParaRPr lang="en-GB" dirty="0"/>
          </a:p>
          <a:p>
            <a:r>
              <a:rPr lang="en-GB" dirty="0"/>
              <a:t>Question: what if they do not provide either value…</a:t>
            </a:r>
          </a:p>
          <a:p>
            <a:pPr lvl="1"/>
            <a:r>
              <a:rPr lang="en-GB" dirty="0"/>
              <a:t>You decide. Often with optional values, there is a default value that you use if the user does not provide a specific value, however this may not be the best approach here</a:t>
            </a:r>
          </a:p>
        </p:txBody>
      </p:sp>
    </p:spTree>
    <p:extLst>
      <p:ext uri="{BB962C8B-B14F-4D97-AF65-F5344CB8AC3E}">
        <p14:creationId xmlns:p14="http://schemas.microsoft.com/office/powerpoint/2010/main" val="1261861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BEEAF-06E8-11C3-1F47-B77D46C44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666617-DD82-8012-5D91-E86B523044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Array Of Objects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381D1FE-CB57-EF60-0E5A-D2CAE4A8B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b="1" dirty="0"/>
              <a:t>Objects can be added to an array:</a:t>
            </a:r>
          </a:p>
          <a:p>
            <a:pPr marL="457200" lvl="1" indent="0">
              <a:buNone/>
            </a:pPr>
            <a:r>
              <a:rPr lang="en-GB" dirty="0"/>
              <a:t>Let avengers= [</a:t>
            </a:r>
          </a:p>
          <a:p>
            <a:pPr marL="457200" lvl="1" indent="0">
              <a:buNone/>
            </a:pPr>
            <a:r>
              <a:rPr lang="en-GB" dirty="0"/>
              <a:t>     { “name”: “Black Widow”, “age”: 39 }</a:t>
            </a:r>
            <a:r>
              <a:rPr lang="en-GB" b="1" dirty="0">
                <a:solidFill>
                  <a:srgbClr val="FF0000"/>
                </a:solidFill>
              </a:rPr>
              <a:t>,</a:t>
            </a:r>
          </a:p>
          <a:p>
            <a:pPr marL="457200" lvl="1" indent="0">
              <a:buNone/>
            </a:pPr>
            <a:r>
              <a:rPr lang="en-GB" dirty="0"/>
              <a:t>     { “name”: “Iron Man”, “age”: 53 }</a:t>
            </a:r>
            <a:r>
              <a:rPr lang="en-GB" b="1" dirty="0">
                <a:solidFill>
                  <a:srgbClr val="FF0000"/>
                </a:solidFill>
              </a:rPr>
              <a:t>,</a:t>
            </a:r>
            <a:br>
              <a:rPr lang="en-GB" dirty="0"/>
            </a:br>
            <a:r>
              <a:rPr lang="en-GB" dirty="0"/>
              <a:t>     { “name”: “Captain America”, “age”: 34 },</a:t>
            </a:r>
          </a:p>
          <a:p>
            <a:pPr marL="457200" lvl="1" indent="0">
              <a:buNone/>
            </a:pPr>
            <a:r>
              <a:rPr lang="en-GB" dirty="0"/>
              <a:t>     { “name”: “Thor”, “age”: 1059 },</a:t>
            </a:r>
          </a:p>
          <a:p>
            <a:pPr marL="457200" lvl="1" indent="0">
              <a:buNone/>
            </a:pPr>
            <a:r>
              <a:rPr lang="en-GB" dirty="0"/>
              <a:t>];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Now it looks like JavaScript Object Notation (JSON)</a:t>
            </a:r>
          </a:p>
          <a:p>
            <a:pPr lvl="2"/>
            <a:r>
              <a:rPr lang="en-GB" sz="2400" dirty="0"/>
              <a:t>That is how JSON was derived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3551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F2050B-71A5-6478-815E-4EBD1BEC68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FB8DD0-DC0E-2D0F-8317-07F4E8901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Anonymous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48C72C1-F215-E1BB-2F37-DD0FE2E7E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Functions with no name</a:t>
            </a:r>
          </a:p>
          <a:p>
            <a:r>
              <a:rPr lang="en-GB" dirty="0"/>
              <a:t>Used when we want store a function in a variable, add it to an object or use it as callback function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193754-BE10-97A5-0C27-4981241E2C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1930" y="3102372"/>
            <a:ext cx="4861547" cy="254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545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BE6AF-E493-DE2D-7465-A1065A4D3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16324E-9D91-809E-96FF-0EB56DAAA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Self Invoking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86493F2-61A4-ECAD-B52C-F4D44FF2C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Also known as Immediately Invoked Function Expressions (IIFEs)</a:t>
            </a:r>
          </a:p>
          <a:p>
            <a:r>
              <a:rPr lang="en-GB" dirty="0"/>
              <a:t>A function that runs automatically as soon as it's defined, without needing to be called separately.</a:t>
            </a:r>
          </a:p>
          <a:p>
            <a:endParaRPr lang="en-GB" dirty="0"/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Define an anonymous function inside the parentheses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parentheses at the end immediately executes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function can return any value (object in the example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The value (object) is stored in the variable someFunction2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BA956B-83AF-0F82-4CFD-2F469943F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926" y="2597963"/>
            <a:ext cx="5828801" cy="1300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7079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E1A4C7-3FEE-E077-DC06-60E6EFA4A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3003E4-D41A-8008-1A06-58A319C96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Self Invoking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47C8091-87FC-68B4-B263-AD9DEAAE9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Anonymous self-invoking functions are best suited for one-off or initialization tasks like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jQuery does something similar to create the $ object i.e.</a:t>
            </a:r>
          </a:p>
          <a:p>
            <a:pPr lvl="1"/>
            <a:r>
              <a:rPr lang="en-GB" dirty="0"/>
              <a:t>The $ object is created</a:t>
            </a:r>
          </a:p>
          <a:p>
            <a:pPr marL="457200" lvl="1" indent="0">
              <a:buNone/>
            </a:pPr>
            <a:r>
              <a:rPr lang="en-GB" dirty="0"/>
              <a:t>with all jQuery methods</a:t>
            </a:r>
          </a:p>
          <a:p>
            <a:pPr marL="457200" lvl="1" indent="0">
              <a:buNone/>
            </a:pPr>
            <a:r>
              <a:rPr lang="en-GB" dirty="0"/>
              <a:t>Immediately available.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788219-E39D-914F-FC95-25B126B26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0161" y="2140688"/>
            <a:ext cx="5155327" cy="1460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941974-60F6-C38A-6A58-CD3EE28531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4999" y="4051364"/>
            <a:ext cx="3678136" cy="25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9149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0BC7BE-791C-FDA7-508B-78817DF286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D664E2-2231-70DE-43CD-88271481C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Self Invoking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BABA892-A8B9-587B-404D-7DF1B3795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It runs code immediately without needing a separate function call.</a:t>
            </a:r>
          </a:p>
          <a:p>
            <a:r>
              <a:rPr lang="en-GB" dirty="0"/>
              <a:t>It creates a private scope (variables inside don’t leak out into a global scope).</a:t>
            </a:r>
          </a:p>
          <a:p>
            <a:r>
              <a:rPr lang="en-GB" dirty="0"/>
              <a:t>There is a common pattern for libraries and initialisation scripts.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072821-8F39-CE30-BEFC-C3D95ADFED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6942" y="3890012"/>
            <a:ext cx="5155327" cy="14606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063023-3C38-F509-95D3-9437A69A2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9878" y="3525701"/>
            <a:ext cx="3107887" cy="2189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4390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997F3F-F602-05DB-FC42-9CC828E7C0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C514100-5E29-D534-2EBD-5358B3A82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Lambda (Arrow)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7C9D10F-5DD1-F653-E2BB-9F2142019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Lambda (functions) expressions are present in most of modern programming languages (Python, Ruby, Java...). </a:t>
            </a:r>
          </a:p>
          <a:p>
            <a:r>
              <a:rPr lang="en-GB" dirty="0"/>
              <a:t>They are simply expressions that create functions.</a:t>
            </a:r>
          </a:p>
          <a:p>
            <a:endParaRPr lang="en-GB" dirty="0"/>
          </a:p>
          <a:p>
            <a:r>
              <a:rPr lang="en-GB" dirty="0"/>
              <a:t>A lambda function is an anonymous function. </a:t>
            </a:r>
          </a:p>
          <a:p>
            <a:r>
              <a:rPr lang="en-GB" dirty="0"/>
              <a:t>By using lambda expressions, you can write local functions that can be passed as arguments or returned as the value of function calls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5677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C731B9-570F-A90B-8273-1AEC5DA07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CE5DAD-171F-C200-A178-AA6B96E40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Lambda (Arrow)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120F359-0D80-BFD1-F22F-684C322CC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4968949" cy="4024311"/>
          </a:xfrm>
        </p:spPr>
        <p:txBody>
          <a:bodyPr>
            <a:normAutofit/>
          </a:bodyPr>
          <a:lstStyle/>
          <a:p>
            <a:r>
              <a:rPr lang="en-GB" dirty="0"/>
              <a:t>Essentially this is alternative shorthand syntax for anonymous functions</a:t>
            </a:r>
          </a:p>
          <a:p>
            <a:r>
              <a:rPr lang="en-GB" dirty="0"/>
              <a:t>However, because of their brevity they have now gained significant popularity</a:t>
            </a:r>
          </a:p>
          <a:p>
            <a:r>
              <a:rPr lang="en-GB" dirty="0"/>
              <a:t>Example: (Remember we can assign an anonymous function to a variable and then call it)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CEC0EA-C59B-5845-7DEA-7ADACC68C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577" y="1690688"/>
            <a:ext cx="6159795" cy="235374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9B35C6-93A8-22AA-7D13-E8FAF9CD6D31}"/>
              </a:ext>
            </a:extLst>
          </p:cNvPr>
          <p:cNvSpPr txBox="1"/>
          <p:nvPr/>
        </p:nvSpPr>
        <p:spPr>
          <a:xfrm>
            <a:off x="5500577" y="418886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As a lambda function we can write it like this: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4DC0E2-73E6-1D0E-EC4D-AD9340D3C3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0577" y="4650525"/>
            <a:ext cx="4968949" cy="940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181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F337A-BB8B-3246-7575-31B5ABCEF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C6CE4F7-8068-8A7E-AF21-DF4C65328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3235"/>
            <a:ext cx="11481847" cy="1325563"/>
          </a:xfrm>
        </p:spPr>
        <p:txBody>
          <a:bodyPr/>
          <a:lstStyle/>
          <a:p>
            <a:r>
              <a:rPr lang="en-GB" b="1" dirty="0"/>
              <a:t>Lambda (Arrow) Functions - Examples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AA5A8A-DC7D-88EB-DFDE-AA35AAFA8E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10089" y="1267686"/>
            <a:ext cx="8171821" cy="4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9758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AE021E-5844-DF25-989D-A02289DA21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A866E0-0B2C-4455-FFD6-D4D818DC4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Lambda (Arrow)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B4E841-8187-2115-626E-5FA3AF410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Lambda functions are often passed as arguments to other functions: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Remember we can also write this using an explicit anonymous function: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4EC6B4-CABE-96F8-E8CB-12CD3D736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2883" y="2175786"/>
            <a:ext cx="7606234" cy="25096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0D7773A-A535-9073-4782-BE8D1C3756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8864" y="5231219"/>
            <a:ext cx="4174272" cy="1091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4774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679B3E-1DA2-F112-D5C0-4FF682C60A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016C38-E384-0330-B7A9-6812064E0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Map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2F0C55A-0913-4124-12CF-46F2314C1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i="1" dirty="0"/>
              <a:t>map</a:t>
            </a:r>
            <a:r>
              <a:rPr lang="en-GB" dirty="0"/>
              <a:t> function creates a new array populated by a function called for every element of an existing array, transforming it.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000" dirty="0"/>
          </a:p>
          <a:p>
            <a:r>
              <a:rPr lang="en-GB" dirty="0"/>
              <a:t>You can also use a lambda function here: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14C217-78C5-D723-2A4B-63FC6B7728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386" y="2479549"/>
            <a:ext cx="5264358" cy="18559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D9FE7E-2615-F7E9-3ABF-FD9A68E2201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36386" y="4858998"/>
            <a:ext cx="5264358" cy="7384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8AF1CD-B838-F396-E953-24D72ED89D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062" y="2479548"/>
            <a:ext cx="5113123" cy="86274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A79E7E3-BA64-5AA9-A48B-448E71DE80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3062" y="4627003"/>
            <a:ext cx="4870719" cy="970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5170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2EB6D3-BFE2-E042-416D-B6FB6A05B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016DCE-8013-FDFA-DC24-8C5124C40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Map Functions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FDC584A-2B53-AAEB-9B55-687D47EA3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GB" dirty="0"/>
              <a:t>A </a:t>
            </a:r>
            <a:r>
              <a:rPr lang="en-GB" i="1" dirty="0"/>
              <a:t>map</a:t>
            </a:r>
            <a:r>
              <a:rPr lang="en-GB" dirty="0"/>
              <a:t> function creates a new array populated by a function called for every element of an existing array, transforming it.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7313BF-1DBF-9C59-6C69-8A560FE04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663" y="2521683"/>
            <a:ext cx="4195142" cy="31655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D72B97-6B22-4FCD-AAF1-FBEC9082DAFB}"/>
              </a:ext>
            </a:extLst>
          </p:cNvPr>
          <p:cNvSpPr txBox="1"/>
          <p:nvPr/>
        </p:nvSpPr>
        <p:spPr>
          <a:xfrm>
            <a:off x="6182704" y="2523744"/>
            <a:ext cx="492641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/>
              <a:t>x</a:t>
            </a:r>
            <a:r>
              <a:rPr lang="en-GB" sz="2200" dirty="0"/>
              <a:t>: The current element being processed in the array.</a:t>
            </a:r>
          </a:p>
          <a:p>
            <a:r>
              <a:rPr lang="en-GB" sz="2200" b="1" dirty="0"/>
              <a:t>index</a:t>
            </a:r>
            <a:r>
              <a:rPr lang="en-GB" sz="2200" dirty="0"/>
              <a:t>: The index of the current element being processed in the array.</a:t>
            </a:r>
          </a:p>
          <a:p>
            <a:r>
              <a:rPr lang="en-GB" sz="2200" b="1" dirty="0"/>
              <a:t>Array (</a:t>
            </a:r>
            <a:r>
              <a:rPr lang="en-GB" sz="2200" b="1" dirty="0" err="1"/>
              <a:t>arr</a:t>
            </a:r>
            <a:r>
              <a:rPr lang="en-GB" sz="2200" b="1" dirty="0"/>
              <a:t>)</a:t>
            </a:r>
            <a:r>
              <a:rPr lang="en-GB" sz="2200" dirty="0"/>
              <a:t>: The original array that map() was called upon.</a:t>
            </a:r>
          </a:p>
          <a:p>
            <a:r>
              <a:rPr lang="en-GB" sz="2200" b="1" dirty="0" err="1"/>
              <a:t>thisArg</a:t>
            </a:r>
            <a:r>
              <a:rPr lang="en-GB" sz="2200" dirty="0"/>
              <a:t>: A value to use as </a:t>
            </a:r>
            <a:r>
              <a:rPr lang="en-GB" sz="2200" i="1" dirty="0"/>
              <a:t>this</a:t>
            </a:r>
            <a:r>
              <a:rPr lang="en-GB" sz="2200" dirty="0"/>
              <a:t> when executing </a:t>
            </a:r>
            <a:r>
              <a:rPr lang="en-GB" sz="2200" dirty="0" err="1"/>
              <a:t>callbackFn</a:t>
            </a:r>
            <a:r>
              <a:rPr lang="en-GB" sz="2200" dirty="0"/>
              <a:t> – </a:t>
            </a:r>
            <a:r>
              <a:rPr lang="en-GB" sz="2200" i="1" dirty="0"/>
              <a:t>this</a:t>
            </a:r>
            <a:r>
              <a:rPr lang="en-GB" sz="2200" dirty="0"/>
              <a:t> refers to inside the callback. </a:t>
            </a:r>
          </a:p>
        </p:txBody>
      </p:sp>
    </p:spTree>
    <p:extLst>
      <p:ext uri="{BB962C8B-B14F-4D97-AF65-F5344CB8AC3E}">
        <p14:creationId xmlns:p14="http://schemas.microsoft.com/office/powerpoint/2010/main" val="12535345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08BBF-2B74-B356-5BCE-E2B72C898A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A281401-D11D-9176-1E2E-8CF9929DB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Functions (Information)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2C17C00-4404-8A7B-3587-E7D1A6059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305D11-38C6-0D33-A075-C6C68AF46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190" y="1295706"/>
            <a:ext cx="10717619" cy="38716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A33282-F2AE-4072-4637-E88C221741C3}"/>
              </a:ext>
            </a:extLst>
          </p:cNvPr>
          <p:cNvSpPr txBox="1"/>
          <p:nvPr/>
        </p:nvSpPr>
        <p:spPr>
          <a:xfrm>
            <a:off x="737190" y="5253334"/>
            <a:ext cx="107176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These functions all use </a:t>
            </a:r>
            <a:r>
              <a:rPr lang="en-GB" sz="2400" b="1" dirty="0"/>
              <a:t>callbacks</a:t>
            </a:r>
            <a:r>
              <a:rPr lang="en-GB" sz="2400" dirty="0"/>
              <a:t> - functions passed as arguments that get executed.</a:t>
            </a:r>
          </a:p>
        </p:txBody>
      </p:sp>
    </p:spTree>
    <p:extLst>
      <p:ext uri="{BB962C8B-B14F-4D97-AF65-F5344CB8AC3E}">
        <p14:creationId xmlns:p14="http://schemas.microsoft.com/office/powerpoint/2010/main" val="29532407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4B488-DCE8-BDCC-A598-C5A28CA2F8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DC4962-1CCA-5B0E-61BA-84632DB48F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Reminder - Includes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E25FF2C-DD42-61A0-158D-61D8687771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/>
          </a:bodyPr>
          <a:lstStyle/>
          <a:p>
            <a:r>
              <a:rPr lang="en-US" altLang="en-US" dirty="0"/>
              <a:t>Common functions and procedures can be added to a separate file and included as required</a:t>
            </a:r>
          </a:p>
          <a:p>
            <a:r>
              <a:rPr lang="en-US" altLang="en-US" b="1" u="sng" dirty="0">
                <a:solidFill>
                  <a:srgbClr val="FF0000"/>
                </a:solidFill>
              </a:rPr>
              <a:t>We should always do this!!!</a:t>
            </a:r>
          </a:p>
          <a:p>
            <a:pPr marL="0" indent="0" algn="ctr">
              <a:buNone/>
            </a:pPr>
            <a:r>
              <a:rPr lang="en-GB" altLang="en-US" b="1" i="1" dirty="0"/>
              <a:t>&lt;script </a:t>
            </a:r>
            <a:r>
              <a:rPr lang="en-GB" altLang="en-US" b="1" i="1" dirty="0" err="1"/>
              <a:t>src</a:t>
            </a:r>
            <a:r>
              <a:rPr lang="en-GB" altLang="en-US" b="1" i="1" dirty="0"/>
              <a:t>="common.js"&gt;&lt;/script&gt;</a:t>
            </a:r>
          </a:p>
          <a:p>
            <a:pPr marL="0" indent="0" algn="ctr">
              <a:buNone/>
            </a:pPr>
            <a:r>
              <a:rPr lang="en-GB" altLang="en-US" sz="1800" i="1" dirty="0"/>
              <a:t>Tip: Don’t put line break between opening and closing &lt;script&gt; tags, the include might stop working if you do!!</a:t>
            </a:r>
          </a:p>
          <a:p>
            <a:pPr marL="0" indent="0" algn="ctr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5C1149-68EE-11A2-7368-7A928DE8D1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715390" y="3972903"/>
            <a:ext cx="4761219" cy="217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9999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D4280-F11E-6462-4FB9-65D648A89E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CFFD0B-4502-9260-C007-BEEA7BB7F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Classes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F595017-728C-0FBE-B579-45CF8ACF1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628" y="1690688"/>
            <a:ext cx="11302153" cy="402431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JavaScript classes, introduced in ES6 / ECMAScript 2015, are primarily “syntactical sugar” over JavaScript's existing prototype-based inheritance.</a:t>
            </a:r>
          </a:p>
          <a:p>
            <a:pPr lvl="1"/>
            <a:r>
              <a:rPr lang="en-GB" dirty="0"/>
              <a:t>In reality, they do not create a new inheritance model.</a:t>
            </a:r>
          </a:p>
          <a:p>
            <a:pPr lvl="1"/>
            <a:r>
              <a:rPr lang="en-GB" dirty="0"/>
              <a:t> Classes are in fact "special functions“. 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en-GB" dirty="0"/>
              <a:t>Use TypeScript for full OOP support</a:t>
            </a:r>
          </a:p>
          <a:p>
            <a:pPr lvl="2">
              <a:buFont typeface="Wingdings" panose="05000000000000000000" pitchFamily="2" charset="2"/>
              <a:buChar char="v"/>
            </a:pPr>
            <a:endParaRPr lang="en-GB" dirty="0"/>
          </a:p>
          <a:p>
            <a:r>
              <a:rPr lang="en-GB" dirty="0"/>
              <a:t>As an alternative, use the </a:t>
            </a:r>
            <a:r>
              <a:rPr lang="en-GB" b="1" dirty="0"/>
              <a:t>Revealing Module Definition </a:t>
            </a:r>
            <a:r>
              <a:rPr lang="en-GB" dirty="0"/>
              <a:t>pattern which can be seen in a number of (older??) libraries where you select what functions and variables need to be exposed to the user of the library.</a:t>
            </a:r>
          </a:p>
          <a:p>
            <a:r>
              <a:rPr lang="en-GB" dirty="0"/>
              <a:t>Typically, a better approach is to use JS Native Modules.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3008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D98FD-6DE4-86F1-869A-B0066BF2B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8CC9DC-F827-80C8-50D2-819605EDC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Classes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39840F-E6AF-37CD-4046-6FE20653E4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68409" y="365125"/>
            <a:ext cx="5871657" cy="53683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317E596-BF10-FC14-EBB1-C0DF2CD46961}"/>
              </a:ext>
            </a:extLst>
          </p:cNvPr>
          <p:cNvSpPr txBox="1"/>
          <p:nvPr/>
        </p:nvSpPr>
        <p:spPr>
          <a:xfrm>
            <a:off x="358219" y="1711952"/>
            <a:ext cx="561019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JS ES6 Basic class structure: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#count - </a:t>
            </a:r>
            <a:r>
              <a:rPr lang="en-GB" sz="2200" dirty="0"/>
              <a:t>Private property (only accessible inside the class)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constructor - </a:t>
            </a:r>
            <a:r>
              <a:rPr lang="en-GB" sz="2200" dirty="0"/>
              <a:t>Initializes the object when created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get/set </a:t>
            </a:r>
            <a:r>
              <a:rPr lang="en-GB" sz="2200" dirty="0"/>
              <a:t>- Accessor methods for controlled access to private data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#clear() - </a:t>
            </a:r>
            <a:r>
              <a:rPr lang="en-GB" sz="2200" dirty="0"/>
              <a:t>Private method (can't be called from outside)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200" b="1" dirty="0"/>
              <a:t>reset() - </a:t>
            </a:r>
            <a:r>
              <a:rPr lang="en-GB" sz="2200" dirty="0"/>
              <a:t>Public method (can be called from outside</a:t>
            </a:r>
          </a:p>
        </p:txBody>
      </p:sp>
    </p:spTree>
    <p:extLst>
      <p:ext uri="{BB962C8B-B14F-4D97-AF65-F5344CB8AC3E}">
        <p14:creationId xmlns:p14="http://schemas.microsoft.com/office/powerpoint/2010/main" val="10588236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CA4F91-9274-B018-0026-2814AC9CA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21A3D7-0435-CDAC-F2AE-362F3EDAE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Classes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AF0482-8BD6-E98B-0744-F251F8E2E0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011763" y="2013781"/>
            <a:ext cx="6970070" cy="2830438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7C69BF6-2719-DF47-0349-7050725F9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653544" cy="357593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Inheritance:</a:t>
            </a:r>
          </a:p>
          <a:p>
            <a:pPr lvl="1"/>
            <a:r>
              <a:rPr lang="en-GB" b="1" dirty="0"/>
              <a:t>extends</a:t>
            </a:r>
            <a:r>
              <a:rPr lang="en-GB" dirty="0"/>
              <a:t> - Inherits from Counter class</a:t>
            </a:r>
          </a:p>
          <a:p>
            <a:pPr lvl="1"/>
            <a:r>
              <a:rPr lang="en-GB" b="1" dirty="0"/>
              <a:t>super() </a:t>
            </a:r>
            <a:r>
              <a:rPr lang="en-GB" dirty="0"/>
              <a:t>- Calls the parent class constructor</a:t>
            </a:r>
          </a:p>
          <a:p>
            <a:pPr lvl="1"/>
            <a:r>
              <a:rPr lang="en-GB" b="1" dirty="0" err="1"/>
              <a:t>CountDown</a:t>
            </a:r>
            <a:r>
              <a:rPr lang="en-GB" b="1" dirty="0"/>
              <a:t> </a:t>
            </a:r>
            <a:r>
              <a:rPr lang="en-GB" dirty="0"/>
              <a:t>gets all Counter's methods plus its own </a:t>
            </a:r>
            <a:r>
              <a:rPr lang="en-GB" b="1" dirty="0"/>
              <a:t>decrement()</a:t>
            </a:r>
          </a:p>
        </p:txBody>
      </p:sp>
    </p:spTree>
    <p:extLst>
      <p:ext uri="{BB962C8B-B14F-4D97-AF65-F5344CB8AC3E}">
        <p14:creationId xmlns:p14="http://schemas.microsoft.com/office/powerpoint/2010/main" val="741362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4799E-5A66-E744-2C16-CF805A6CD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22F381-855B-790C-F54C-8C1A950A9F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Classes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2443E8-B063-47AC-37EB-7CC1954226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7378" y="1463804"/>
            <a:ext cx="6582688" cy="393039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C3A41D8-D123-9FD0-5309-B0455D2FD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4899159" cy="3575934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Class Expression Approach:</a:t>
            </a:r>
          </a:p>
          <a:p>
            <a:pPr lvl="1"/>
            <a:r>
              <a:rPr lang="en-GB" dirty="0"/>
              <a:t>This is similar to function expressions</a:t>
            </a:r>
          </a:p>
          <a:p>
            <a:pPr lvl="1"/>
            <a:r>
              <a:rPr lang="en-GB" dirty="0"/>
              <a:t>It is possible to assign a class to a variable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845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39CBF-54D2-D5E1-F822-D0D1BD874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46D1AA-A56A-95DC-995D-9D02561BD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Object Model (DOM)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7CC3C39-9848-BEC3-7A9F-73077A788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4691"/>
          </a:xfrm>
        </p:spPr>
        <p:txBody>
          <a:bodyPr>
            <a:normAutofit lnSpcReduction="10000"/>
          </a:bodyPr>
          <a:lstStyle/>
          <a:p>
            <a:r>
              <a:rPr lang="en-US" altLang="en-US" b="1" dirty="0"/>
              <a:t>DOM</a:t>
            </a:r>
            <a:r>
              <a:rPr lang="en-US" altLang="en-US" dirty="0"/>
              <a:t> is a programming interface allowing JS to interact and manipulate the web page.</a:t>
            </a:r>
          </a:p>
          <a:p>
            <a:pPr lvl="1"/>
            <a:r>
              <a:rPr lang="en-US" altLang="en-US" sz="2800" dirty="0"/>
              <a:t>Creating a hierarchy of objects available within Browser and web page it displays:</a:t>
            </a:r>
          </a:p>
          <a:p>
            <a:pPr lvl="2"/>
            <a:r>
              <a:rPr lang="en-US" altLang="en-US" sz="2400" b="1" dirty="0"/>
              <a:t>Window</a:t>
            </a:r>
            <a:r>
              <a:rPr lang="en-US" altLang="en-US" sz="2400" dirty="0"/>
              <a:t> - </a:t>
            </a:r>
            <a:r>
              <a:rPr lang="en-GB" sz="2400" dirty="0"/>
              <a:t>The browser window/tab</a:t>
            </a:r>
            <a:endParaRPr lang="en-US" altLang="en-US" sz="2400" dirty="0"/>
          </a:p>
          <a:p>
            <a:pPr lvl="2"/>
            <a:r>
              <a:rPr lang="en-US" altLang="en-US" sz="2400" b="1" dirty="0"/>
              <a:t>Document - </a:t>
            </a:r>
            <a:r>
              <a:rPr lang="en-GB" sz="2400" dirty="0"/>
              <a:t>The web page itself</a:t>
            </a:r>
            <a:endParaRPr lang="en-US" altLang="en-US" sz="2400" b="1" dirty="0"/>
          </a:p>
          <a:p>
            <a:pPr lvl="2"/>
            <a:r>
              <a:rPr lang="en-US" altLang="en-US" sz="2400" b="1" dirty="0"/>
              <a:t>HTML tags </a:t>
            </a:r>
            <a:r>
              <a:rPr lang="en-US" altLang="en-US" sz="2400" dirty="0"/>
              <a:t>- </a:t>
            </a:r>
            <a:r>
              <a:rPr lang="en-GB" sz="2400" dirty="0"/>
              <a:t>creates the content (paragraphs &lt;p&gt;, &lt;button&gt;, images&lt;</a:t>
            </a:r>
            <a:r>
              <a:rPr lang="en-GB" sz="2400" dirty="0" err="1"/>
              <a:t>img</a:t>
            </a:r>
            <a:r>
              <a:rPr lang="en-GB" sz="2400" dirty="0"/>
              <a:t>/&gt;, &lt;div&gt; etc.)</a:t>
            </a:r>
            <a:endParaRPr lang="en-US" altLang="en-US" sz="2400" dirty="0"/>
          </a:p>
          <a:p>
            <a:pPr lvl="2"/>
            <a:r>
              <a:rPr lang="en-US" altLang="en-US" sz="2400" b="1" dirty="0"/>
              <a:t>Plugins</a:t>
            </a:r>
            <a:r>
              <a:rPr lang="en-US" altLang="en-US" sz="2400" dirty="0"/>
              <a:t> - </a:t>
            </a:r>
            <a:r>
              <a:rPr lang="en-GB" sz="2400" dirty="0"/>
              <a:t>Browser plugins (mostly deprecated now)</a:t>
            </a:r>
            <a:endParaRPr lang="en-US" altLang="en-US" sz="2400" dirty="0"/>
          </a:p>
          <a:p>
            <a:pPr lvl="2"/>
            <a:r>
              <a:rPr lang="en-US" altLang="en-US" sz="2400" b="1" dirty="0"/>
              <a:t>ActiveX controls </a:t>
            </a:r>
            <a:r>
              <a:rPr lang="en-US" altLang="en-US" sz="2400" dirty="0"/>
              <a:t>– Legacy MS Technology (mostly obsolete)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6286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CC6094-026E-DFEB-2328-D23C014A4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2C1762-2221-FBAA-5A88-C621ABFA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Object Model (DOM)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C43D8C5-B54E-E5F2-4811-BADC18068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67122" y="1369428"/>
            <a:ext cx="6335214" cy="43581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56D5E3E-BFE7-B523-136D-DD7C3185E2CA}"/>
              </a:ext>
            </a:extLst>
          </p:cNvPr>
          <p:cNvSpPr txBox="1"/>
          <p:nvPr/>
        </p:nvSpPr>
        <p:spPr>
          <a:xfrm>
            <a:off x="271368" y="1332488"/>
            <a:ext cx="620031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Current Window </a:t>
            </a:r>
            <a:r>
              <a:rPr lang="en-GB" sz="2400" dirty="0"/>
              <a:t>– root</a:t>
            </a:r>
          </a:p>
          <a:p>
            <a:r>
              <a:rPr lang="en-GB" sz="2400" b="1" dirty="0"/>
              <a:t>Top-Level Objects:</a:t>
            </a:r>
          </a:p>
          <a:p>
            <a:pPr lvl="1"/>
            <a:r>
              <a:rPr lang="en-GB" sz="2400" b="1" dirty="0"/>
              <a:t>window</a:t>
            </a:r>
            <a:r>
              <a:rPr lang="en-GB" sz="2400" dirty="0"/>
              <a:t> - The browser window itself</a:t>
            </a:r>
          </a:p>
          <a:p>
            <a:pPr lvl="1"/>
            <a:r>
              <a:rPr lang="en-GB" sz="2400" b="1" dirty="0"/>
              <a:t>document</a:t>
            </a:r>
            <a:r>
              <a:rPr lang="en-GB" sz="2400" dirty="0"/>
              <a:t> - The actual web page content (most important for manipulation)</a:t>
            </a:r>
          </a:p>
          <a:p>
            <a:pPr lvl="1"/>
            <a:r>
              <a:rPr lang="en-GB" sz="2400" b="1" dirty="0"/>
              <a:t>navigator</a:t>
            </a:r>
            <a:r>
              <a:rPr lang="en-GB" sz="2400" dirty="0"/>
              <a:t> - Browser information (name, version, user agent)</a:t>
            </a:r>
          </a:p>
          <a:p>
            <a:pPr lvl="1"/>
            <a:r>
              <a:rPr lang="en-GB" sz="2400" b="1" dirty="0"/>
              <a:t>frames[]</a:t>
            </a:r>
            <a:r>
              <a:rPr lang="en-GB" sz="2400" dirty="0"/>
              <a:t> - If the page has </a:t>
            </a:r>
            <a:r>
              <a:rPr lang="en-GB" sz="2400" dirty="0" err="1"/>
              <a:t>iframes</a:t>
            </a:r>
            <a:r>
              <a:rPr lang="en-GB" sz="2400" dirty="0"/>
              <a:t>/framesets</a:t>
            </a:r>
          </a:p>
          <a:p>
            <a:pPr lvl="1"/>
            <a:r>
              <a:rPr lang="en-GB" sz="2400" b="1" dirty="0"/>
              <a:t>location</a:t>
            </a:r>
            <a:r>
              <a:rPr lang="en-GB" sz="2400" dirty="0"/>
              <a:t> - Current URL information</a:t>
            </a:r>
          </a:p>
          <a:p>
            <a:pPr lvl="1"/>
            <a:r>
              <a:rPr lang="en-GB" sz="2400" b="1" dirty="0"/>
              <a:t>history</a:t>
            </a:r>
            <a:r>
              <a:rPr lang="en-GB" sz="2400" dirty="0"/>
              <a:t> - Browser history (back/forward)</a:t>
            </a:r>
          </a:p>
          <a:p>
            <a:pPr lvl="1"/>
            <a:r>
              <a:rPr lang="en-GB" sz="2400" b="1" dirty="0"/>
              <a:t>screen</a:t>
            </a:r>
            <a:r>
              <a:rPr lang="en-GB" sz="2400" dirty="0"/>
              <a:t> - Screen properties (resolution, etc.)</a:t>
            </a:r>
          </a:p>
          <a:p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2FE573-18A0-ACC3-8D87-BFA98EFF922D}"/>
              </a:ext>
            </a:extLst>
          </p:cNvPr>
          <p:cNvSpPr/>
          <p:nvPr/>
        </p:nvSpPr>
        <p:spPr>
          <a:xfrm>
            <a:off x="7102549" y="1268819"/>
            <a:ext cx="1963479" cy="4579088"/>
          </a:xfrm>
          <a:prstGeom prst="roundRect">
            <a:avLst/>
          </a:prstGeom>
          <a:noFill/>
          <a:ln w="5715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57795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832CF-6103-E008-6605-B26B8289B9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5F2377D-CDAE-EF8F-402E-DCE1444EE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Object Model (DOM)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449FEFE-AD31-8668-8798-076AF10CF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767122" y="1369428"/>
            <a:ext cx="6335214" cy="43581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D75275-0BE9-217C-3852-0FCA98DA2C55}"/>
              </a:ext>
            </a:extLst>
          </p:cNvPr>
          <p:cNvSpPr txBox="1"/>
          <p:nvPr/>
        </p:nvSpPr>
        <p:spPr>
          <a:xfrm>
            <a:off x="271368" y="1487452"/>
            <a:ext cx="620031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Document Collections (Arrays):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forms[] - </a:t>
            </a:r>
            <a:r>
              <a:rPr lang="en-GB" sz="2400" dirty="0"/>
              <a:t>All &lt;form&gt; elements on the page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anchors[] - </a:t>
            </a:r>
            <a:r>
              <a:rPr lang="en-GB" sz="2400" dirty="0"/>
              <a:t>All &lt;a&gt; tags with a name attribute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links[] - </a:t>
            </a:r>
            <a:r>
              <a:rPr lang="en-GB" sz="2400" dirty="0"/>
              <a:t>All &lt;a&gt; tags with an </a:t>
            </a:r>
            <a:r>
              <a:rPr lang="en-GB" sz="2400" dirty="0" err="1"/>
              <a:t>href</a:t>
            </a:r>
            <a:r>
              <a:rPr lang="en-GB" sz="2400" dirty="0"/>
              <a:t> attribute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images[] - </a:t>
            </a:r>
            <a:r>
              <a:rPr lang="en-GB" sz="2400" dirty="0"/>
              <a:t>All &lt;</a:t>
            </a:r>
            <a:r>
              <a:rPr lang="en-GB" sz="2400" dirty="0" err="1"/>
              <a:t>img</a:t>
            </a:r>
            <a:r>
              <a:rPr lang="en-GB" sz="2400" dirty="0"/>
              <a:t>&gt; tags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applets[] - </a:t>
            </a:r>
            <a:r>
              <a:rPr lang="en-GB" sz="2400" dirty="0"/>
              <a:t>Java applets (obsolete)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sz="2400" b="1" dirty="0"/>
              <a:t>embeds[] - </a:t>
            </a:r>
            <a:r>
              <a:rPr lang="en-GB" sz="2400" dirty="0"/>
              <a:t>Embedded content like videos/audio</a:t>
            </a:r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078E9F5-07D1-A9AF-0E9F-5E02504B6647}"/>
              </a:ext>
            </a:extLst>
          </p:cNvPr>
          <p:cNvSpPr/>
          <p:nvPr/>
        </p:nvSpPr>
        <p:spPr>
          <a:xfrm>
            <a:off x="8934729" y="1063348"/>
            <a:ext cx="1963479" cy="4579088"/>
          </a:xfrm>
          <a:prstGeom prst="roundRect">
            <a:avLst/>
          </a:prstGeom>
          <a:noFill/>
          <a:ln w="5715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238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37297-38C9-5D0C-4D42-4E0F7C0C9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467EEC2-4AE0-BC68-FABF-38E79C4EE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Object Model (DOM)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457C285-7DA9-0623-8838-0DEBFE4CF7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65135" y="1161686"/>
            <a:ext cx="6637201" cy="456584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025EDA-BA04-7D39-B2C7-58ACD82A48E7}"/>
              </a:ext>
            </a:extLst>
          </p:cNvPr>
          <p:cNvSpPr txBox="1"/>
          <p:nvPr/>
        </p:nvSpPr>
        <p:spPr>
          <a:xfrm>
            <a:off x="358219" y="1690688"/>
            <a:ext cx="620031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Individual Elements:</a:t>
            </a:r>
          </a:p>
          <a:p>
            <a:pPr lvl="1"/>
            <a:r>
              <a:rPr lang="en-GB" sz="2400" dirty="0"/>
              <a:t>The </a:t>
            </a:r>
            <a:r>
              <a:rPr lang="en-GB" sz="2400" b="1" dirty="0"/>
              <a:t>elements[]</a:t>
            </a:r>
            <a:r>
              <a:rPr lang="en-GB" sz="2400" dirty="0"/>
              <a:t> collection contains actual form controls.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73E6DDF-A2A9-F7DA-01D7-E847AEE68A99}"/>
              </a:ext>
            </a:extLst>
          </p:cNvPr>
          <p:cNvSpPr/>
          <p:nvPr/>
        </p:nvSpPr>
        <p:spPr>
          <a:xfrm>
            <a:off x="10794695" y="985467"/>
            <a:ext cx="1364348" cy="2792635"/>
          </a:xfrm>
          <a:prstGeom prst="roundRect">
            <a:avLst/>
          </a:prstGeom>
          <a:noFill/>
          <a:ln w="5715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00057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DD5E0-9905-4661-8F03-CBF0DBBCA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2FEE0A1-E23E-779E-A9E0-ADA37560C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Document Object Model (DOM)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06A942-A030-0DCF-BFD3-1C29295EB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5737781" cy="3894691"/>
          </a:xfrm>
        </p:spPr>
        <p:txBody>
          <a:bodyPr>
            <a:normAutofit/>
          </a:bodyPr>
          <a:lstStyle/>
          <a:p>
            <a:r>
              <a:rPr lang="en-GB" dirty="0"/>
              <a:t>This hierarchy shows how the DOM organizes everything into accessible objects that JS code can read and manipulate.</a:t>
            </a:r>
          </a:p>
          <a:p>
            <a:r>
              <a:rPr lang="en-GB" dirty="0"/>
              <a:t>The [] notation indicates these are </a:t>
            </a:r>
            <a:r>
              <a:rPr lang="en-GB" b="1" dirty="0"/>
              <a:t>arrays/collections</a:t>
            </a:r>
            <a:r>
              <a:rPr lang="en-GB" dirty="0"/>
              <a:t> containing multiple items.</a:t>
            </a:r>
            <a:endParaRPr lang="en-GB" b="1" dirty="0"/>
          </a:p>
          <a:p>
            <a:pPr lvl="1"/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EC0EBE-FC77-CB93-8BB0-2AD0C7644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396921"/>
            <a:ext cx="5465136" cy="4323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742009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3BEADC-147B-B988-5E71-A48C9161B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90B423-38D8-C97A-8566-55A3EF79A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the DOM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D825625-46AE-BFC8-BD9B-49015BD23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4691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Hierarchical structure:</a:t>
            </a:r>
          </a:p>
          <a:p>
            <a:pPr algn="ctr">
              <a:buFont typeface="Monotype Sorts" pitchFamily="2" charset="2"/>
              <a:buNone/>
            </a:pPr>
            <a:r>
              <a:rPr lang="en-US" altLang="en-US" b="1" i="1" dirty="0" err="1">
                <a:solidFill>
                  <a:srgbClr val="FF3300"/>
                </a:solidFill>
              </a:rPr>
              <a:t>window.document</a:t>
            </a:r>
            <a:r>
              <a:rPr lang="en-US" altLang="en-US" b="1" i="1" dirty="0" err="1"/>
              <a:t>.write</a:t>
            </a:r>
            <a:r>
              <a:rPr lang="en-US" altLang="en-US" b="1" i="1" dirty="0"/>
              <a:t>(“Hello World”);</a:t>
            </a:r>
          </a:p>
          <a:p>
            <a:pPr>
              <a:buFont typeface="Monotype Sorts" pitchFamily="2" charset="2"/>
              <a:buNone/>
            </a:pPr>
            <a:endParaRPr lang="en-US" altLang="en-US" b="1" i="1" dirty="0"/>
          </a:p>
          <a:p>
            <a:r>
              <a:rPr lang="en-US" altLang="en-US" dirty="0"/>
              <a:t>Since the </a:t>
            </a:r>
            <a:r>
              <a:rPr lang="en-US" altLang="en-US" b="1" u="sng" dirty="0">
                <a:solidFill>
                  <a:srgbClr val="0070C0"/>
                </a:solidFill>
              </a:rPr>
              <a:t>window object is the global object  (a bit like a main function)</a:t>
            </a:r>
            <a:r>
              <a:rPr lang="en-US" altLang="en-US" b="1" dirty="0">
                <a:solidFill>
                  <a:srgbClr val="0070C0"/>
                </a:solidFill>
              </a:rPr>
              <a:t>, </a:t>
            </a:r>
            <a:r>
              <a:rPr lang="en-US" altLang="en-US" dirty="0"/>
              <a:t>we don’t have to explicitly refer to it.</a:t>
            </a:r>
          </a:p>
          <a:p>
            <a:pPr algn="ctr">
              <a:buFont typeface="Monotype Sorts" pitchFamily="2" charset="2"/>
              <a:buNone/>
            </a:pPr>
            <a:r>
              <a:rPr lang="en-US" altLang="en-US" b="1" i="1" dirty="0" err="1"/>
              <a:t>document.write</a:t>
            </a:r>
            <a:r>
              <a:rPr lang="en-US" altLang="en-US" b="1" i="1" dirty="0"/>
              <a:t>(“Hello World”);</a:t>
            </a:r>
          </a:p>
          <a:p>
            <a:endParaRPr lang="en-US" altLang="en-US" b="1" i="1" dirty="0"/>
          </a:p>
          <a:p>
            <a:r>
              <a:rPr lang="en-US" altLang="en-US" dirty="0"/>
              <a:t>Although for clarity sometimes its good programming practice to still include the window object even though its not necessary</a:t>
            </a:r>
          </a:p>
          <a:p>
            <a:pPr algn="ctr">
              <a:buFont typeface="Monotype Sorts" pitchFamily="2" charset="2"/>
              <a:buNone/>
            </a:pPr>
            <a:r>
              <a:rPr lang="en-US" altLang="en-US" b="1" i="1" dirty="0" err="1"/>
              <a:t>window.parent</a:t>
            </a:r>
            <a:endParaRPr lang="en-US" altLang="en-US" b="1" i="1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9319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3C2AA-EF58-DA64-0CE9-665FC7596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B508F1-4BC1-0C49-D22B-FEE8323A9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Using the DOM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8124815-438F-73D4-BBA2-A83951EF9F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55414" y="1396305"/>
            <a:ext cx="5081172" cy="431097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2CEF722-0127-8E20-A3AE-D4894BC9C4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6671" y="4214509"/>
            <a:ext cx="3043396" cy="1301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2059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F822E-8F8B-09FC-2A4F-C62DDC362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CF30B7C-3824-1633-86C7-D8112A551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Document.forms</a:t>
            </a:r>
            <a:r>
              <a:rPr lang="en-GB" b="1" dirty="0"/>
              <a:t>[]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18936BF-958E-6249-DDA5-4975FF80F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 fontScale="62500" lnSpcReduction="20000"/>
          </a:bodyPr>
          <a:lstStyle/>
          <a:p>
            <a:r>
              <a:rPr lang="en-GB" altLang="en-US" sz="3800" dirty="0"/>
              <a:t>Contains all the forms on the web page.</a:t>
            </a:r>
          </a:p>
          <a:p>
            <a:pPr lvl="1"/>
            <a:r>
              <a:rPr lang="en-GB" altLang="en-US" sz="3800" dirty="0"/>
              <a:t>JavaScript – associative array</a:t>
            </a:r>
          </a:p>
          <a:p>
            <a:pPr lvl="1"/>
            <a:r>
              <a:rPr lang="en-GB" altLang="en-US" sz="3800" dirty="0"/>
              <a:t>VBScript – collection</a:t>
            </a:r>
          </a:p>
          <a:p>
            <a:endParaRPr lang="en-GB" altLang="en-US" sz="1600" dirty="0"/>
          </a:p>
          <a:p>
            <a:r>
              <a:rPr lang="en-GB" altLang="en-US" sz="3800" dirty="0"/>
              <a:t>Each HTML form should be given a unique name</a:t>
            </a:r>
          </a:p>
          <a:p>
            <a:pPr marL="0" indent="0" algn="ctr">
              <a:buNone/>
            </a:pPr>
            <a:r>
              <a:rPr lang="en-GB" altLang="en-US" sz="3800" b="1" dirty="0"/>
              <a:t>&lt;form name=“</a:t>
            </a:r>
            <a:r>
              <a:rPr lang="en-GB" altLang="en-US" sz="3800" b="1" dirty="0" err="1"/>
              <a:t>myform</a:t>
            </a:r>
            <a:r>
              <a:rPr lang="en-GB" altLang="en-US" sz="3800" b="1" dirty="0"/>
              <a:t>” action=“processform.asp” method=“POST”&gt;</a:t>
            </a:r>
          </a:p>
          <a:p>
            <a:endParaRPr lang="en-GB" altLang="en-US" sz="1600" dirty="0"/>
          </a:p>
          <a:p>
            <a:r>
              <a:rPr lang="en-GB" altLang="en-US" sz="3800" dirty="0"/>
              <a:t>Refer to form by name</a:t>
            </a:r>
          </a:p>
          <a:p>
            <a:pPr marL="0" indent="0" algn="ctr">
              <a:buNone/>
            </a:pPr>
            <a:r>
              <a:rPr lang="en-GB" altLang="en-US" sz="3800" b="1" dirty="0" err="1"/>
              <a:t>document.forms.myform</a:t>
            </a:r>
            <a:r>
              <a:rPr lang="en-GB" altLang="en-US" sz="3800" b="1" dirty="0"/>
              <a:t>()</a:t>
            </a:r>
          </a:p>
          <a:p>
            <a:endParaRPr lang="en-GB" altLang="en-US" sz="1600" dirty="0"/>
          </a:p>
          <a:p>
            <a:r>
              <a:rPr lang="en-GB" altLang="en-US" sz="3800" dirty="0"/>
              <a:t>Named tags are also stored as properties of the document object, so we can simply use</a:t>
            </a:r>
          </a:p>
          <a:p>
            <a:pPr marL="0" indent="0" algn="ctr">
              <a:buNone/>
            </a:pPr>
            <a:r>
              <a:rPr lang="en-GB" altLang="en-US" sz="3800" b="1" dirty="0" err="1"/>
              <a:t>document.myform</a:t>
            </a:r>
            <a:endParaRPr lang="en-GB" altLang="en-US" sz="3800" b="1" dirty="0"/>
          </a:p>
        </p:txBody>
      </p:sp>
      <p:sp>
        <p:nvSpPr>
          <p:cNvPr id="2" name="TextBox 4">
            <a:extLst>
              <a:ext uri="{FF2B5EF4-FFF2-40B4-BE49-F238E27FC236}">
                <a16:creationId xmlns:a16="http://schemas.microsoft.com/office/drawing/2014/main" id="{C9B644ED-376D-3E44-7AE7-AFF21904BB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5811685"/>
            <a:ext cx="554111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>
                <a:solidFill>
                  <a:srgbClr val="FF0000"/>
                </a:solidFill>
              </a:rPr>
              <a:t>Don’t do this, use </a:t>
            </a:r>
            <a:r>
              <a:rPr lang="en-GB" altLang="en-US" dirty="0" err="1">
                <a:solidFill>
                  <a:srgbClr val="FF0000"/>
                </a:solidFill>
              </a:rPr>
              <a:t>getElementById</a:t>
            </a:r>
            <a:r>
              <a:rPr lang="en-GB" altLang="en-US" dirty="0">
                <a:solidFill>
                  <a:srgbClr val="FF0000"/>
                </a:solidFill>
              </a:rPr>
              <a:t>() instead which is the recommended approach (next slide)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BAE3B1-A5EE-88A4-AAC6-E735382BC2AC}"/>
              </a:ext>
            </a:extLst>
          </p:cNvPr>
          <p:cNvSpPr txBox="1"/>
          <p:nvPr/>
        </p:nvSpPr>
        <p:spPr>
          <a:xfrm>
            <a:off x="8300261" y="3674013"/>
            <a:ext cx="3205212" cy="1200329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b="1" dirty="0"/>
              <a:t>name</a:t>
            </a:r>
            <a:r>
              <a:rPr lang="en-GB" dirty="0"/>
              <a:t> attribute now only really exists in HTML form elements to support PHP.</a:t>
            </a:r>
          </a:p>
          <a:p>
            <a:r>
              <a:rPr lang="en-GB" dirty="0"/>
              <a:t>Use the </a:t>
            </a:r>
            <a:r>
              <a:rPr lang="en-GB" b="1" dirty="0"/>
              <a:t>id</a:t>
            </a:r>
            <a:r>
              <a:rPr lang="en-GB" dirty="0"/>
              <a:t> attribute instead!!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87DC714-A477-E8C7-1508-D0F9A1AFD510}"/>
              </a:ext>
            </a:extLst>
          </p:cNvPr>
          <p:cNvCxnSpPr>
            <a:cxnSpLocks/>
          </p:cNvCxnSpPr>
          <p:nvPr/>
        </p:nvCxnSpPr>
        <p:spPr>
          <a:xfrm flipH="1" flipV="1">
            <a:off x="3331535" y="3659837"/>
            <a:ext cx="4968726" cy="680373"/>
          </a:xfrm>
          <a:prstGeom prst="straightConnector1">
            <a:avLst/>
          </a:prstGeom>
          <a:ln w="28575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56808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3FC98-8672-B21E-498E-7812EDBDE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9F5F94-16CC-B3C6-2F41-90B75B070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C0797DC-BDED-C3D9-4786-522400214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000" dirty="0"/>
              <a:t>Depending on user interactions, the Object can generate events such as:</a:t>
            </a:r>
          </a:p>
          <a:p>
            <a:pPr lvl="1"/>
            <a:r>
              <a:rPr lang="en-GB" altLang="en-US" sz="3000" dirty="0"/>
              <a:t>Mouse clicked on object</a:t>
            </a:r>
          </a:p>
          <a:p>
            <a:pPr lvl="1"/>
            <a:r>
              <a:rPr lang="en-GB" altLang="en-US" sz="3000" dirty="0"/>
              <a:t>Object gaining or losing focus</a:t>
            </a:r>
          </a:p>
          <a:p>
            <a:pPr lvl="1"/>
            <a:r>
              <a:rPr lang="en-GB" altLang="en-US" sz="3000" dirty="0"/>
              <a:t>Form being submitted</a:t>
            </a:r>
          </a:p>
          <a:p>
            <a:endParaRPr lang="en-GB" altLang="en-US" sz="3200" dirty="0"/>
          </a:p>
          <a:p>
            <a:r>
              <a:rPr lang="en-GB" sz="3000" dirty="0"/>
              <a:t>Events are actions or occurrences that happen in the browser (DOM) that JavaScript can detect and respond to.</a:t>
            </a:r>
            <a:endParaRPr lang="en-GB" altLang="en-US" sz="3000" dirty="0"/>
          </a:p>
          <a:p>
            <a:r>
              <a:rPr lang="en-GB" altLang="en-US" sz="3000" dirty="0"/>
              <a:t>Events which can occur depend on the object</a:t>
            </a:r>
          </a:p>
          <a:p>
            <a:pPr lvl="1"/>
            <a:r>
              <a:rPr lang="en-GB" sz="3000" dirty="0"/>
              <a:t>Different DOM elements support different events:</a:t>
            </a:r>
            <a:endParaRPr lang="en-GB" altLang="en-US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AFD9CF-FB09-0FD8-0405-C082E7A54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5093" y="2942541"/>
            <a:ext cx="6870096" cy="795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02806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B0CEFC-5F47-ADB2-0577-55E27AF2A9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3CD80B-D731-4032-94D1-637A7098F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Event Handlers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32FF362-8199-C78E-E876-CCB0EF74F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8"/>
            <a:ext cx="6381540" cy="4029627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b="1" dirty="0"/>
              <a:t>Window events:</a:t>
            </a:r>
          </a:p>
          <a:p>
            <a:pPr lvl="1"/>
            <a:r>
              <a:rPr lang="en-GB" altLang="en-US" sz="2800" dirty="0"/>
              <a:t>load, resize, scroll</a:t>
            </a:r>
          </a:p>
          <a:p>
            <a:r>
              <a:rPr lang="en-GB" altLang="en-US" b="1" dirty="0"/>
              <a:t>Document events:</a:t>
            </a:r>
          </a:p>
          <a:p>
            <a:pPr lvl="1"/>
            <a:r>
              <a:rPr lang="en-GB" altLang="en-US" sz="2800" dirty="0" err="1"/>
              <a:t>DOMContentLoaded</a:t>
            </a:r>
            <a:endParaRPr lang="en-GB" altLang="en-US" sz="2800" dirty="0"/>
          </a:p>
          <a:p>
            <a:r>
              <a:rPr lang="en-GB" altLang="en-US" b="1" dirty="0"/>
              <a:t>Form events:</a:t>
            </a:r>
          </a:p>
          <a:p>
            <a:pPr lvl="1"/>
            <a:r>
              <a:rPr lang="en-GB" altLang="en-US" sz="2800" dirty="0"/>
              <a:t>submit, reset</a:t>
            </a:r>
          </a:p>
          <a:p>
            <a:r>
              <a:rPr lang="en-GB" altLang="en-US" b="1" dirty="0"/>
              <a:t>Input field events:</a:t>
            </a:r>
          </a:p>
          <a:p>
            <a:pPr lvl="1"/>
            <a:r>
              <a:rPr lang="en-GB" altLang="en-US" sz="2800" dirty="0"/>
              <a:t>focus, blur, change, input, </a:t>
            </a:r>
            <a:r>
              <a:rPr lang="en-GB" altLang="en-US" sz="2800" dirty="0" err="1"/>
              <a:t>keydown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keyup</a:t>
            </a:r>
            <a:endParaRPr lang="en-GB" altLang="en-US" sz="2800" dirty="0"/>
          </a:p>
          <a:p>
            <a:r>
              <a:rPr lang="en-GB" altLang="en-US" b="1" dirty="0"/>
              <a:t>Button events:</a:t>
            </a:r>
          </a:p>
          <a:p>
            <a:pPr lvl="1"/>
            <a:r>
              <a:rPr lang="en-GB" altLang="en-US" sz="2800" dirty="0"/>
              <a:t>click, </a:t>
            </a:r>
            <a:r>
              <a:rPr lang="en-GB" altLang="en-US" sz="2800" dirty="0" err="1"/>
              <a:t>dblclick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mousedown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mouseup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mouseenter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mouseleave</a:t>
            </a:r>
            <a:endParaRPr lang="en-GB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CD0FEC-A471-32EE-E794-B143C5A8A1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479" y="632627"/>
            <a:ext cx="5542340" cy="5072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0130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67753C-FF4C-7BEF-2D17-B65A2FE74A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3346FE6-3835-E6A0-C7C1-247CBEBE8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 Event Handling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1F631D0-3468-D9FD-2C5B-E63BE9BCB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/>
          </a:bodyPr>
          <a:lstStyle/>
          <a:p>
            <a:r>
              <a:rPr lang="en-GB" altLang="en-US" sz="3000" dirty="0"/>
              <a:t>Form events:</a:t>
            </a:r>
          </a:p>
          <a:p>
            <a:pPr lvl="1"/>
            <a:r>
              <a:rPr lang="en-GB" altLang="en-US" sz="2800" dirty="0" err="1"/>
              <a:t>onsubmit</a:t>
            </a:r>
            <a:r>
              <a:rPr lang="en-GB" altLang="en-US" sz="2800" dirty="0"/>
              <a:t> – user submits form</a:t>
            </a:r>
          </a:p>
          <a:p>
            <a:endParaRPr lang="en-GB" altLang="en-US" sz="3000" dirty="0"/>
          </a:p>
          <a:p>
            <a:r>
              <a:rPr lang="en-GB" altLang="en-US" sz="3000" dirty="0"/>
              <a:t>Form Element events:</a:t>
            </a:r>
          </a:p>
          <a:p>
            <a:pPr lvl="1"/>
            <a:r>
              <a:rPr lang="en-GB" altLang="en-US" sz="2800" dirty="0"/>
              <a:t>onclick – user clicks in element</a:t>
            </a:r>
          </a:p>
          <a:p>
            <a:pPr lvl="1"/>
            <a:r>
              <a:rPr lang="en-GB" altLang="en-US" sz="2800" dirty="0" err="1"/>
              <a:t>onchange</a:t>
            </a:r>
            <a:r>
              <a:rPr lang="en-GB" altLang="en-US" sz="2800" dirty="0"/>
              <a:t> – user changes value of element, on moving input focus</a:t>
            </a:r>
          </a:p>
          <a:p>
            <a:pPr lvl="1"/>
            <a:r>
              <a:rPr lang="en-GB" altLang="en-US" sz="2800" dirty="0" err="1"/>
              <a:t>onfocus</a:t>
            </a:r>
            <a:r>
              <a:rPr lang="en-GB" altLang="en-US" sz="2800" dirty="0"/>
              <a:t> – element receives input focus</a:t>
            </a:r>
          </a:p>
          <a:p>
            <a:pPr lvl="1"/>
            <a:r>
              <a:rPr lang="en-GB" altLang="en-US" sz="2800" dirty="0" err="1"/>
              <a:t>onblur</a:t>
            </a:r>
            <a:r>
              <a:rPr lang="en-GB" altLang="en-US" sz="2800" dirty="0"/>
              <a:t> – element loses input focus</a:t>
            </a:r>
          </a:p>
        </p:txBody>
      </p:sp>
    </p:spTree>
    <p:extLst>
      <p:ext uri="{BB962C8B-B14F-4D97-AF65-F5344CB8AC3E}">
        <p14:creationId xmlns:p14="http://schemas.microsoft.com/office/powerpoint/2010/main" val="14886505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914ED-0FAC-BCCF-560C-0AE700265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A2E8B-615F-74C0-C6BA-E69E0DF3B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 Event Handling - Example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4BD09A0-D3A6-96D5-54A9-28696B7F8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/>
          </a:bodyPr>
          <a:lstStyle/>
          <a:p>
            <a:r>
              <a:rPr lang="en-US" altLang="en-US" dirty="0"/>
              <a:t>Associate the function with the event in the HTML tag</a:t>
            </a:r>
          </a:p>
          <a:p>
            <a:pPr algn="ctr">
              <a:buNone/>
            </a:pPr>
            <a:r>
              <a:rPr lang="en-US" altLang="en-US" b="1" i="1" dirty="0"/>
              <a:t>&lt;input id=“</a:t>
            </a:r>
            <a:r>
              <a:rPr lang="en-US" altLang="en-US" b="1" i="1" dirty="0" err="1"/>
              <a:t>mytext</a:t>
            </a:r>
            <a:r>
              <a:rPr lang="en-US" altLang="en-US" b="1" i="1" dirty="0"/>
              <a:t>” type=“text” </a:t>
            </a:r>
            <a:r>
              <a:rPr lang="en-US" altLang="en-US" b="1" i="1" dirty="0" err="1">
                <a:solidFill>
                  <a:srgbClr val="FF3300"/>
                </a:solidFill>
              </a:rPr>
              <a:t>onchange</a:t>
            </a:r>
            <a:r>
              <a:rPr lang="en-US" altLang="en-US" b="1" i="1" dirty="0"/>
              <a:t>=“</a:t>
            </a:r>
            <a:r>
              <a:rPr lang="en-US" altLang="en-US" b="1" i="1" dirty="0" err="1"/>
              <a:t>verifyInput</a:t>
            </a:r>
            <a:r>
              <a:rPr lang="en-US" altLang="en-US" b="1" i="1" dirty="0"/>
              <a:t>()” /&gt;</a:t>
            </a:r>
          </a:p>
          <a:p>
            <a:pPr>
              <a:buNone/>
            </a:pPr>
            <a:endParaRPr lang="en-US" altLang="en-US" sz="1000" dirty="0"/>
          </a:p>
          <a:p>
            <a:r>
              <a:rPr lang="en-US" altLang="en-US" dirty="0"/>
              <a:t>Better to add the handler in JS file</a:t>
            </a:r>
          </a:p>
          <a:p>
            <a:endParaRPr lang="en-GB" altLang="en-US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4F0249-90EC-2AFA-98FA-E61C8238B9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0303" y="2629121"/>
            <a:ext cx="1646063" cy="77425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1DA2314-77C0-9FF3-E93B-ED902B985A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3235" y="1922219"/>
            <a:ext cx="2880200" cy="87296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E79A64-6333-4DA0-2208-39DB834A4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839" y="3428999"/>
            <a:ext cx="6936596" cy="2291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D055A7F-627E-1ECC-CA1E-3A3EACB50E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52154" y="3101540"/>
            <a:ext cx="1987192" cy="259750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9505A58-0685-6545-5D20-41459A7AE5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4979586"/>
            <a:ext cx="2587255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2656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725F8-8CFF-AC43-3C60-207B0C0D7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D2CFF6-9B41-485E-CDDA-8BC483BD2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 Event Handling - Example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F54013A-0FB3-DDDF-DBAC-B9AAFCDE0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/>
          </a:bodyPr>
          <a:lstStyle/>
          <a:p>
            <a:r>
              <a:rPr lang="en-US" altLang="en-US" dirty="0"/>
              <a:t>Create a callback function:</a:t>
            </a:r>
          </a:p>
          <a:p>
            <a:endParaRPr lang="en-GB" alt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84D095-A4CE-7D9A-3C3D-65E7A988DB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63" y="2251630"/>
            <a:ext cx="7571684" cy="23487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67AF27-331D-5C9F-2C6D-7B455DF2FF87}"/>
              </a:ext>
            </a:extLst>
          </p:cNvPr>
          <p:cNvSpPr txBox="1"/>
          <p:nvPr/>
        </p:nvSpPr>
        <p:spPr>
          <a:xfrm>
            <a:off x="8393304" y="4705647"/>
            <a:ext cx="36455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Check if textbox has a value</a:t>
            </a:r>
          </a:p>
          <a:p>
            <a:r>
              <a:rPr lang="en-GB" dirty="0"/>
              <a:t>We can also do it this way:</a:t>
            </a:r>
          </a:p>
          <a:p>
            <a:r>
              <a:rPr lang="en-GB" dirty="0"/>
              <a:t>if( </a:t>
            </a:r>
            <a:r>
              <a:rPr lang="en-GB" dirty="0" err="1"/>
              <a:t>typeof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input.value</a:t>
            </a:r>
            <a:r>
              <a:rPr lang="en-GB" dirty="0"/>
              <a:t> === "string“ )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DF3D3BA-CB4F-1EA9-A929-8CADD522258F}"/>
              </a:ext>
            </a:extLst>
          </p:cNvPr>
          <p:cNvCxnSpPr/>
          <p:nvPr/>
        </p:nvCxnSpPr>
        <p:spPr bwMode="auto">
          <a:xfrm flipH="1" flipV="1">
            <a:off x="6798980" y="3268598"/>
            <a:ext cx="2472611" cy="1403253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F38F025-2FE5-1AF4-BB90-01B70A065365}"/>
              </a:ext>
            </a:extLst>
          </p:cNvPr>
          <p:cNvSpPr txBox="1"/>
          <p:nvPr/>
        </p:nvSpPr>
        <p:spPr>
          <a:xfrm>
            <a:off x="8293891" y="2005652"/>
            <a:ext cx="3744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event automatically passed to the function by the DOM</a:t>
            </a:r>
          </a:p>
          <a:p>
            <a:r>
              <a:rPr lang="en-GB" dirty="0"/>
              <a:t>Often this argument is written as just “e” instead of “event”.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91A82DFD-F84E-53D7-2E0C-D0B186503B15}"/>
              </a:ext>
            </a:extLst>
          </p:cNvPr>
          <p:cNvCxnSpPr/>
          <p:nvPr/>
        </p:nvCxnSpPr>
        <p:spPr bwMode="auto">
          <a:xfrm flipH="1">
            <a:off x="5455734" y="2421538"/>
            <a:ext cx="2838157" cy="0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64371599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1883A8-9250-9347-D4A4-C9262FACC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AC8FCB-DEC4-D6F5-F030-34EFF4DE0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Form Event Handling - Validation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77F1FFC-861D-189F-789B-8CB4F1916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6814410" cy="4029627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Typically we only want to check all the values when the user tries to submit the form and not before.</a:t>
            </a:r>
          </a:p>
          <a:p>
            <a:r>
              <a:rPr lang="en-US" altLang="en-US" sz="2400" dirty="0"/>
              <a:t>Use the </a:t>
            </a:r>
            <a:r>
              <a:rPr lang="en-US" altLang="en-US" sz="2400" dirty="0" err="1"/>
              <a:t>onSubmit</a:t>
            </a:r>
            <a:r>
              <a:rPr lang="en-US" altLang="en-US" sz="2400" dirty="0"/>
              <a:t> event.</a:t>
            </a:r>
          </a:p>
          <a:p>
            <a:pPr lvl="1"/>
            <a:r>
              <a:rPr lang="en-US" altLang="en-US" dirty="0"/>
              <a:t>The event handler function must return true or false to indicate whether the form submission should be allowed.</a:t>
            </a:r>
          </a:p>
          <a:p>
            <a:pPr lvl="2"/>
            <a:r>
              <a:rPr lang="en-GB" altLang="en-US" b="1" dirty="0"/>
              <a:t>return true → form submits normally</a:t>
            </a:r>
          </a:p>
          <a:p>
            <a:pPr lvl="2"/>
            <a:r>
              <a:rPr lang="en-GB" altLang="en-US" b="1" dirty="0"/>
              <a:t>return false → form submission is blocked</a:t>
            </a:r>
            <a:endParaRPr lang="en-US" altLang="en-US" b="1" dirty="0"/>
          </a:p>
          <a:p>
            <a:pPr lvl="1"/>
            <a:r>
              <a:rPr lang="en-US" altLang="en-US" dirty="0"/>
              <a:t>However, handler is added in JavaScript then </a:t>
            </a:r>
            <a:br>
              <a:rPr lang="en-US" altLang="en-US" dirty="0"/>
            </a:br>
            <a:r>
              <a:rPr lang="en-US" altLang="en-US" dirty="0"/>
              <a:t>the best practice is to call </a:t>
            </a:r>
            <a:r>
              <a:rPr lang="en-US" altLang="en-US" dirty="0" err="1"/>
              <a:t>preventDefault</a:t>
            </a:r>
            <a:r>
              <a:rPr lang="en-US" altLang="en-US" dirty="0"/>
              <a:t>() on the event instead of returning false.</a:t>
            </a:r>
          </a:p>
          <a:p>
            <a:endParaRPr lang="en-GB" altLang="en-US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F0F830C-5A58-59EF-D9ED-AC800FFB7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6344" y="1473122"/>
            <a:ext cx="4841358" cy="19005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B17BF1-2090-E637-3270-29F53ADD95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9477" y="3763890"/>
            <a:ext cx="5284976" cy="2934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565471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87921-15F1-C0F5-58C1-6C47430B6E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60D612-0029-D97D-416B-EA2AA473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5369186" cy="1874801"/>
          </a:xfrm>
        </p:spPr>
        <p:txBody>
          <a:bodyPr/>
          <a:lstStyle/>
          <a:p>
            <a:r>
              <a:rPr lang="en-GB" b="1" dirty="0"/>
              <a:t>Form Event Handling - Validation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4A3EBC1-833C-BA75-8BBC-7D2A3B0EC0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94231" y="715926"/>
            <a:ext cx="6669084" cy="60659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0939DB-9817-C1B8-0D43-B1C770BC41FE}"/>
              </a:ext>
            </a:extLst>
          </p:cNvPr>
          <p:cNvSpPr txBox="1"/>
          <p:nvPr/>
        </p:nvSpPr>
        <p:spPr>
          <a:xfrm>
            <a:off x="675296" y="2239926"/>
            <a:ext cx="4664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better way to do it:</a:t>
            </a:r>
          </a:p>
        </p:txBody>
      </p:sp>
    </p:spTree>
    <p:extLst>
      <p:ext uri="{BB962C8B-B14F-4D97-AF65-F5344CB8AC3E}">
        <p14:creationId xmlns:p14="http://schemas.microsoft.com/office/powerpoint/2010/main" val="75397400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DA29A-587D-06EC-40A2-00BF21B36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0045A3-4CF2-25B0-FC12-EC2325151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onLoad</a:t>
            </a:r>
            <a:r>
              <a:rPr lang="en-GB" b="1" dirty="0"/>
              <a:t> Event Handling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B5A4936-B056-294F-98E4-55739E4D7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9627"/>
          </a:xfrm>
        </p:spPr>
        <p:txBody>
          <a:bodyPr>
            <a:normAutofit lnSpcReduction="10000"/>
          </a:bodyPr>
          <a:lstStyle/>
          <a:p>
            <a:r>
              <a:rPr lang="en-GB" altLang="en-US" sz="3000" dirty="0"/>
              <a:t>The </a:t>
            </a:r>
            <a:r>
              <a:rPr lang="en-GB" altLang="en-US" sz="3000" b="1" dirty="0"/>
              <a:t>document</a:t>
            </a:r>
            <a:r>
              <a:rPr lang="en-GB" altLang="en-US" sz="3000" dirty="0"/>
              <a:t> object generates an onload event when the web page has completed loading, including all images, stylesheets and scripts</a:t>
            </a:r>
          </a:p>
          <a:p>
            <a:r>
              <a:rPr lang="en-GB" altLang="en-US" sz="3000" dirty="0"/>
              <a:t>This event belongs to the </a:t>
            </a:r>
            <a:r>
              <a:rPr lang="en-GB" altLang="en-US" sz="3000" b="1" dirty="0"/>
              <a:t>&lt;body&gt; </a:t>
            </a:r>
            <a:r>
              <a:rPr lang="en-GB" altLang="en-US" sz="3000" dirty="0"/>
              <a:t>tag…however add the event listener to the</a:t>
            </a:r>
            <a:r>
              <a:rPr lang="en-GB" altLang="en-US" sz="3000" b="1" dirty="0"/>
              <a:t> windows </a:t>
            </a:r>
            <a:r>
              <a:rPr lang="en-GB" altLang="en-US" sz="3000" dirty="0"/>
              <a:t>object because it is more reliable.</a:t>
            </a:r>
          </a:p>
          <a:p>
            <a:endParaRPr lang="en-GB" altLang="en-US" sz="3000" dirty="0"/>
          </a:p>
          <a:p>
            <a:r>
              <a:rPr lang="en-GB" altLang="en-US" sz="3000" b="1" dirty="0">
                <a:solidFill>
                  <a:srgbClr val="FF0000"/>
                </a:solidFill>
              </a:rPr>
              <a:t>WARNING</a:t>
            </a:r>
            <a:br>
              <a:rPr lang="en-GB" altLang="en-US" sz="3000" dirty="0"/>
            </a:br>
            <a:r>
              <a:rPr lang="en-GB" altLang="en-US" sz="3000" dirty="0"/>
              <a:t>Before using and DOM elements in JS make sure that the webpage has been fully loaded by using this event i.e. this event handler as your JS “main” function.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24DC03-9976-D431-44BA-835263A296E1}"/>
              </a:ext>
            </a:extLst>
          </p:cNvPr>
          <p:cNvSpPr txBox="1"/>
          <p:nvPr/>
        </p:nvSpPr>
        <p:spPr>
          <a:xfrm>
            <a:off x="2721935" y="5768093"/>
            <a:ext cx="581246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Warning: Because of compatibility reasons, it may not be this easy!!</a:t>
            </a:r>
          </a:p>
          <a:p>
            <a:r>
              <a:rPr lang="en-GB" sz="1600" dirty="0">
                <a:solidFill>
                  <a:srgbClr val="FF0000"/>
                </a:solidFill>
              </a:rPr>
              <a:t>Libraries such as jQuery provide a safer method</a:t>
            </a:r>
          </a:p>
        </p:txBody>
      </p:sp>
    </p:spTree>
    <p:extLst>
      <p:ext uri="{BB962C8B-B14F-4D97-AF65-F5344CB8AC3E}">
        <p14:creationId xmlns:p14="http://schemas.microsoft.com/office/powerpoint/2010/main" val="42118622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7EFA9-9ABC-87B4-012A-13B767CF3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EEDF161-3176-F384-4949-EFCEF832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onLoad</a:t>
            </a:r>
            <a:r>
              <a:rPr lang="en-GB" b="1" dirty="0"/>
              <a:t> Event Handling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DBCA97A-D498-F6C0-CB2E-71611CA9E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8037"/>
            <a:ext cx="11481847" cy="4348605"/>
          </a:xfrm>
        </p:spPr>
        <p:txBody>
          <a:bodyPr>
            <a:normAutofit/>
          </a:bodyPr>
          <a:lstStyle/>
          <a:p>
            <a:r>
              <a:rPr lang="en-GB" altLang="en-US" sz="3000" dirty="0"/>
              <a:t>Always wrap your DOM manipulation code inside an </a:t>
            </a:r>
            <a:r>
              <a:rPr lang="en-GB" altLang="en-US" sz="3000" b="1" dirty="0"/>
              <a:t>onload</a:t>
            </a:r>
            <a:r>
              <a:rPr lang="en-GB" altLang="en-US" sz="3000" dirty="0"/>
              <a:t> (or </a:t>
            </a:r>
            <a:r>
              <a:rPr lang="en-GB" altLang="en-US" sz="3000" b="1" dirty="0" err="1"/>
              <a:t>DOMContentLoaded</a:t>
            </a:r>
            <a:r>
              <a:rPr lang="en-GB" altLang="en-US" sz="3000" dirty="0"/>
              <a:t>) event listener to ensure the page elements exist before you try to access them.</a:t>
            </a:r>
          </a:p>
          <a:p>
            <a:pPr marL="0" indent="0">
              <a:buNone/>
            </a:pPr>
            <a:r>
              <a:rPr lang="en-GB" altLang="en-US" sz="2400" b="1" dirty="0"/>
              <a:t>Older Syntax(Still works):		Modern Syntax(recommended):</a:t>
            </a:r>
          </a:p>
          <a:p>
            <a:pPr marL="0" indent="0">
              <a:buNone/>
            </a:pPr>
            <a:endParaRPr lang="en-GB" altLang="en-US" sz="2400" b="1" dirty="0"/>
          </a:p>
          <a:p>
            <a:pPr marL="0" indent="0">
              <a:buNone/>
            </a:pPr>
            <a:endParaRPr lang="en-GB" altLang="en-US" sz="2400" b="1" dirty="0"/>
          </a:p>
          <a:p>
            <a:pPr marL="0" indent="0">
              <a:buNone/>
            </a:pPr>
            <a:endParaRPr lang="en-GB" altLang="en-US" sz="2400" b="1" dirty="0"/>
          </a:p>
          <a:p>
            <a:pPr marL="0" indent="0">
              <a:buNone/>
            </a:pPr>
            <a:endParaRPr lang="en-GB" altLang="en-US" sz="2400" b="1" dirty="0"/>
          </a:p>
          <a:p>
            <a:pPr marL="0" indent="0">
              <a:buNone/>
            </a:pPr>
            <a:r>
              <a:rPr lang="en-GB" altLang="en-US" sz="2400" b="1" dirty="0"/>
              <a:t>        Even better modern alternative: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8DD035-9365-2100-CB39-0E97C9CABE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3207638"/>
            <a:ext cx="3466000" cy="12013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CFDC5C2-0FCC-18EF-BE35-6EE2B47A59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1580" y="3207639"/>
            <a:ext cx="6166802" cy="17959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0D972F9-3C7B-B1F7-E376-2D82005C0E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3374" y="5146158"/>
            <a:ext cx="6804709" cy="163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36749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8AC36-29D5-A4BE-7099-7AA26AE3A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61B4996-D23F-A3F8-C21E-1F61A75D0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onLoad</a:t>
            </a:r>
            <a:r>
              <a:rPr lang="en-GB" b="1" dirty="0"/>
              <a:t> Event Handling - Example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63C6593-401D-D36F-2596-BCFD4330C8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07172" y="1370770"/>
            <a:ext cx="7777655" cy="4355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71200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9BD164-A364-70AE-03BA-D0999B7B62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EB2D6-634F-3A00-D92F-B328D85C9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Anti-Patterns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CB8ADC-ECBA-D2EF-8EB4-52CE732F56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4691"/>
          </a:xfrm>
        </p:spPr>
        <p:txBody>
          <a:bodyPr>
            <a:normAutofit/>
          </a:bodyPr>
          <a:lstStyle/>
          <a:p>
            <a:r>
              <a:rPr lang="en-GB" dirty="0"/>
              <a:t>An anti-pattern is a bad design that is worthy of documenting.</a:t>
            </a:r>
          </a:p>
          <a:p>
            <a:r>
              <a:rPr lang="en-GB" dirty="0"/>
              <a:t>Examples of anti-patterns in JavaScript are the following:</a:t>
            </a:r>
          </a:p>
          <a:p>
            <a:pPr lvl="1"/>
            <a:r>
              <a:rPr lang="en-GB" dirty="0"/>
              <a:t>Polluting the namespace by defining a large number of variables in the global context</a:t>
            </a:r>
          </a:p>
          <a:p>
            <a:pPr lvl="1"/>
            <a:r>
              <a:rPr lang="en-GB" dirty="0"/>
              <a:t>Passing strings rather than functions to either </a:t>
            </a:r>
            <a:r>
              <a:rPr lang="en-GB" dirty="0" err="1"/>
              <a:t>setTimeout</a:t>
            </a:r>
            <a:r>
              <a:rPr lang="en-GB" dirty="0"/>
              <a:t> or </a:t>
            </a:r>
            <a:r>
              <a:rPr lang="en-GB" dirty="0" err="1"/>
              <a:t>setInterval</a:t>
            </a:r>
            <a:r>
              <a:rPr lang="en-GB" dirty="0"/>
              <a:t> as this triggers the use of eval() internally.</a:t>
            </a:r>
          </a:p>
          <a:p>
            <a:pPr lvl="1"/>
            <a:r>
              <a:rPr lang="en-GB" dirty="0"/>
              <a:t>Prototyping against the Object </a:t>
            </a:r>
            <a:r>
              <a:rPr lang="en-GB" dirty="0" err="1"/>
              <a:t>object</a:t>
            </a:r>
            <a:r>
              <a:rPr lang="en-GB" dirty="0"/>
              <a:t> (this is a particularly bad anti-pattern).</a:t>
            </a:r>
          </a:p>
          <a:p>
            <a:pPr lvl="1"/>
            <a:r>
              <a:rPr lang="en-GB" dirty="0"/>
              <a:t>Using JavaScript in an inline form as this is inflexible. </a:t>
            </a:r>
          </a:p>
          <a:p>
            <a:pPr lvl="1"/>
            <a:r>
              <a:rPr lang="en-GB" dirty="0"/>
              <a:t>The use of </a:t>
            </a:r>
            <a:r>
              <a:rPr lang="en-GB" dirty="0" err="1"/>
              <a:t>document.write</a:t>
            </a:r>
            <a:r>
              <a:rPr lang="en-GB" dirty="0"/>
              <a:t> where native DOM alternatives such as </a:t>
            </a:r>
            <a:r>
              <a:rPr lang="en-GB" dirty="0" err="1"/>
              <a:t>document.createElement</a:t>
            </a:r>
            <a:r>
              <a:rPr lang="en-GB" dirty="0"/>
              <a:t> are more appropriate.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37464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E9DEDC-C888-566F-DD4D-297560D93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5C624E4-CEB5-4970-BABB-78B8A938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Avoid Anti-Patterns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D41DDA-732B-9640-90B4-D15A5A787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94691"/>
          </a:xfrm>
        </p:spPr>
        <p:txBody>
          <a:bodyPr>
            <a:normAutofit/>
          </a:bodyPr>
          <a:lstStyle/>
          <a:p>
            <a:r>
              <a:rPr lang="en-GB" sz="3200" dirty="0"/>
              <a:t>These anti-patterns should be avoided because they:</a:t>
            </a:r>
          </a:p>
          <a:p>
            <a:pPr lvl="1"/>
            <a:r>
              <a:rPr lang="en-GB" sz="2800" dirty="0"/>
              <a:t>Make code harder to maintain</a:t>
            </a:r>
          </a:p>
          <a:p>
            <a:pPr lvl="1"/>
            <a:r>
              <a:rPr lang="en-GB" sz="2800" dirty="0"/>
              <a:t>Create security vulnerabilities</a:t>
            </a:r>
          </a:p>
          <a:p>
            <a:pPr lvl="1"/>
            <a:r>
              <a:rPr lang="en-GB" sz="2800" dirty="0"/>
              <a:t>Cause performance issues</a:t>
            </a:r>
          </a:p>
          <a:p>
            <a:pPr lvl="1"/>
            <a:r>
              <a:rPr lang="en-GB" sz="2800" dirty="0"/>
              <a:t>Lead to bugs and conflicts</a:t>
            </a:r>
          </a:p>
          <a:p>
            <a:pPr lvl="1"/>
            <a:r>
              <a:rPr lang="en-GB" sz="2800" dirty="0"/>
              <a:t>Make code less flexible and reusable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7754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E1263-0F17-C2D4-8D9F-507EC8817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86270-4930-D956-F338-5DF549E86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Functions are Objects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07E050-D3B8-1A77-B535-B1789A7AA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4610729" cy="3894691"/>
          </a:xfrm>
        </p:spPr>
        <p:txBody>
          <a:bodyPr>
            <a:normAutofit/>
          </a:bodyPr>
          <a:lstStyle/>
          <a:p>
            <a:r>
              <a:rPr lang="en-GB" dirty="0"/>
              <a:t>Some of the design patterns in JavaScript rely on a neat little trick which is that a function in JavaScript is actually an object which means we can add new attributes and methods to it.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6DEB7B-355D-F753-0F5B-82D6BD827D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448" y="2038018"/>
            <a:ext cx="7256041" cy="3336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99159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8BEAA2-159C-7645-7E40-0E0A9D9E3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128A03-3D52-DD05-0DEA-879F3F8B2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Variables are Attributes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CD69295-A6DF-45F4-5B21-8F789D4962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4610729" cy="3894691"/>
          </a:xfrm>
        </p:spPr>
        <p:txBody>
          <a:bodyPr>
            <a:normAutofit/>
          </a:bodyPr>
          <a:lstStyle/>
          <a:p>
            <a:r>
              <a:rPr lang="en-GB" dirty="0"/>
              <a:t>Actually, when you create declare variables inside the function you are actually adding private attributes to the functions object. </a:t>
            </a:r>
          </a:p>
          <a:p>
            <a:r>
              <a:rPr lang="en-GB" dirty="0"/>
              <a:t>Since variables can also contain functions, you can also create private functions in the same way.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1A69DD-44B2-EFCC-D6D9-670E851450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48448" y="2347436"/>
            <a:ext cx="7256041" cy="271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5094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098E69-D1C2-DF67-2128-F3A800D55C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3C0632-7AAC-8DFD-FA1F-8B3491EA5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Closures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D983F14-6CC8-43EF-7369-E8813FF31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4610729" cy="3894691"/>
          </a:xfrm>
        </p:spPr>
        <p:txBody>
          <a:bodyPr>
            <a:normAutofit/>
          </a:bodyPr>
          <a:lstStyle/>
          <a:p>
            <a:r>
              <a:rPr lang="en-GB" dirty="0"/>
              <a:t>A function “DisplayCount” declared within the scope of the function “Counter” can still use the variables declared within the scope of “Counter”.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7A0BEE-5E77-8636-BFE9-0DDEDFD8FC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63641" y="1825623"/>
            <a:ext cx="7240162" cy="346939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E839531-D96D-B752-9B54-077ABB09CD32}"/>
              </a:ext>
            </a:extLst>
          </p:cNvPr>
          <p:cNvSpPr txBox="1"/>
          <p:nvPr/>
        </p:nvSpPr>
        <p:spPr>
          <a:xfrm>
            <a:off x="404471" y="4687919"/>
            <a:ext cx="4412919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i="1" dirty="0"/>
              <a:t>The </a:t>
            </a:r>
            <a:r>
              <a:rPr lang="en-GB" sz="1600" b="1" i="1" dirty="0"/>
              <a:t>_count </a:t>
            </a:r>
            <a:r>
              <a:rPr lang="en-GB" sz="1600" i="1" dirty="0"/>
              <a:t>variable still exists and can be displayed even though the Counter() has already returned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FEC4292-2509-33FB-92FE-8312E895ECEC}"/>
              </a:ext>
            </a:extLst>
          </p:cNvPr>
          <p:cNvCxnSpPr>
            <a:cxnSpLocks/>
          </p:cNvCxnSpPr>
          <p:nvPr/>
        </p:nvCxnSpPr>
        <p:spPr>
          <a:xfrm>
            <a:off x="4657060" y="5008527"/>
            <a:ext cx="623777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3B56D92-304A-0B10-5500-2644C0584C2D}"/>
              </a:ext>
            </a:extLst>
          </p:cNvPr>
          <p:cNvSpPr txBox="1"/>
          <p:nvPr/>
        </p:nvSpPr>
        <p:spPr>
          <a:xfrm>
            <a:off x="7521673" y="1270598"/>
            <a:ext cx="23520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variable </a:t>
            </a:r>
            <a:r>
              <a:rPr lang="en-GB" sz="1600" b="1" i="1" dirty="0"/>
              <a:t>“_count“ </a:t>
            </a:r>
            <a:r>
              <a:rPr lang="en-GB" sz="1600" i="1" dirty="0"/>
              <a:t>belongs to </a:t>
            </a:r>
            <a:r>
              <a:rPr lang="en-GB" sz="1600" b="1" i="1" dirty="0"/>
              <a:t>Counter()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71AF7AB-977E-8212-9200-DBC2F0007E4E}"/>
              </a:ext>
            </a:extLst>
          </p:cNvPr>
          <p:cNvCxnSpPr>
            <a:cxnSpLocks/>
            <a:stCxn id="7" idx="0"/>
          </p:cNvCxnSpPr>
          <p:nvPr/>
        </p:nvCxnSpPr>
        <p:spPr>
          <a:xfrm flipH="1">
            <a:off x="6535479" y="1825623"/>
            <a:ext cx="1948243" cy="6553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34E7A069-F4E5-A311-0027-D28C06C5F515}"/>
              </a:ext>
            </a:extLst>
          </p:cNvPr>
          <p:cNvSpPr txBox="1"/>
          <p:nvPr/>
        </p:nvSpPr>
        <p:spPr>
          <a:xfrm>
            <a:off x="9123996" y="2683854"/>
            <a:ext cx="290551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600" b="1" i="1" dirty="0"/>
              <a:t>“_count” </a:t>
            </a:r>
            <a:r>
              <a:rPr lang="en-GB" sz="1600" i="1" dirty="0"/>
              <a:t>can be used by the function </a:t>
            </a:r>
            <a:r>
              <a:rPr lang="en-GB" sz="1600" b="1" i="1" dirty="0"/>
              <a:t>DisplayCount()</a:t>
            </a:r>
          </a:p>
        </p:txBody>
      </p:sp>
    </p:spTree>
    <p:extLst>
      <p:ext uri="{BB962C8B-B14F-4D97-AF65-F5344CB8AC3E}">
        <p14:creationId xmlns:p14="http://schemas.microsoft.com/office/powerpoint/2010/main" val="94294927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EC481-6D54-843F-FB76-666D0E9706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4412F4-357C-FA16-7834-34BA274F6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Closures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CE0A50-3BE0-2316-F50C-F6DF4039C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75562" cy="4029627"/>
          </a:xfrm>
        </p:spPr>
        <p:txBody>
          <a:bodyPr>
            <a:normAutofit/>
          </a:bodyPr>
          <a:lstStyle/>
          <a:p>
            <a:r>
              <a:rPr lang="en-GB" dirty="0"/>
              <a:t>Interestingly, we can return an object from a function and this also has access to the variables and functions declared in the function scope.</a:t>
            </a:r>
          </a:p>
          <a:p>
            <a:r>
              <a:rPr lang="en-GB" dirty="0"/>
              <a:t>The functions in the returned object continue to have access to these variables even if the original function object is no longer used.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0AADD-CBD4-0059-F757-5E22E2CE84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318834" y="3429001"/>
            <a:ext cx="8717628" cy="31477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B04951-3879-A049-7879-58F3E648E8E0}"/>
              </a:ext>
            </a:extLst>
          </p:cNvPr>
          <p:cNvSpPr txBox="1"/>
          <p:nvPr/>
        </p:nvSpPr>
        <p:spPr>
          <a:xfrm rot="16200000">
            <a:off x="2400634" y="4865910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Object literal</a:t>
            </a:r>
          </a:p>
        </p:txBody>
      </p:sp>
      <p:sp>
        <p:nvSpPr>
          <p:cNvPr id="9" name="Left Brace 8">
            <a:extLst>
              <a:ext uri="{FF2B5EF4-FFF2-40B4-BE49-F238E27FC236}">
                <a16:creationId xmlns:a16="http://schemas.microsoft.com/office/drawing/2014/main" id="{6316D551-2335-8C36-1798-E9ABF08C8009}"/>
              </a:ext>
            </a:extLst>
          </p:cNvPr>
          <p:cNvSpPr/>
          <p:nvPr/>
        </p:nvSpPr>
        <p:spPr>
          <a:xfrm>
            <a:off x="3417105" y="4317042"/>
            <a:ext cx="552540" cy="1594549"/>
          </a:xfrm>
          <a:prstGeom prst="leftBrace">
            <a:avLst>
              <a:gd name="adj1" fmla="val 8333"/>
              <a:gd name="adj2" fmla="val 50445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73407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492D1B-E1BE-A373-329E-C46C52F87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C96A02-B055-64DC-A46C-75984795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Revealing Module Pattern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E7AAA4-DB3A-D5D4-2715-C2A3DC873E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52707" y="138334"/>
            <a:ext cx="5926485" cy="66029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58F16C-CFA7-019D-4A6D-1CFE6B82BE94}"/>
              </a:ext>
            </a:extLst>
          </p:cNvPr>
          <p:cNvSpPr txBox="1"/>
          <p:nvPr/>
        </p:nvSpPr>
        <p:spPr>
          <a:xfrm>
            <a:off x="3306054" y="1576906"/>
            <a:ext cx="28466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Local “private” variables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58860CA-548B-E695-709A-F677CBD01CDC}"/>
              </a:ext>
            </a:extLst>
          </p:cNvPr>
          <p:cNvCxnSpPr>
            <a:cxnSpLocks/>
          </p:cNvCxnSpPr>
          <p:nvPr/>
        </p:nvCxnSpPr>
        <p:spPr>
          <a:xfrm flipV="1">
            <a:off x="5982586" y="1297172"/>
            <a:ext cx="1311349" cy="47978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ight Brace 13">
            <a:extLst>
              <a:ext uri="{FF2B5EF4-FFF2-40B4-BE49-F238E27FC236}">
                <a16:creationId xmlns:a16="http://schemas.microsoft.com/office/drawing/2014/main" id="{EA673E4A-EBD6-C21E-5B1A-56BB1661F09A}"/>
              </a:ext>
            </a:extLst>
          </p:cNvPr>
          <p:cNvSpPr/>
          <p:nvPr/>
        </p:nvSpPr>
        <p:spPr bwMode="auto">
          <a:xfrm rot="10800000">
            <a:off x="6227613" y="1776961"/>
            <a:ext cx="1179735" cy="2734356"/>
          </a:xfrm>
          <a:prstGeom prst="rightBrace">
            <a:avLst/>
          </a:prstGeom>
          <a:noFill/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7F83C3-15F4-4BE1-693D-BEE6FC5C432C}"/>
              </a:ext>
            </a:extLst>
          </p:cNvPr>
          <p:cNvSpPr txBox="1"/>
          <p:nvPr/>
        </p:nvSpPr>
        <p:spPr>
          <a:xfrm>
            <a:off x="3270612" y="2943716"/>
            <a:ext cx="2934586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Local “private” functions</a:t>
            </a:r>
          </a:p>
          <a:p>
            <a:r>
              <a:rPr lang="en-GB" sz="2000" dirty="0">
                <a:solidFill>
                  <a:srgbClr val="FF0000"/>
                </a:solidFill>
              </a:rPr>
              <a:t>Weirdly, we can declare functions within functions in JavaScript…we only really want to do it for this type of design pattern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4F36954-70BB-4172-4FB8-300FBDBD682C}"/>
              </a:ext>
            </a:extLst>
          </p:cNvPr>
          <p:cNvSpPr txBox="1"/>
          <p:nvPr/>
        </p:nvSpPr>
        <p:spPr>
          <a:xfrm>
            <a:off x="769344" y="4786060"/>
            <a:ext cx="57377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Reveal the private attributes and methods </a:t>
            </a:r>
            <a:r>
              <a:rPr lang="en-GB" b="1" u="sng" dirty="0"/>
              <a:t>you want to </a:t>
            </a:r>
            <a:r>
              <a:rPr lang="en-GB" b="1" dirty="0"/>
              <a:t>make public but using different names. For example, </a:t>
            </a:r>
            <a:r>
              <a:rPr lang="en-GB" b="1" dirty="0" err="1"/>
              <a:t>ReadName</a:t>
            </a:r>
            <a:r>
              <a:rPr lang="en-GB" b="1" dirty="0"/>
              <a:t>() becomes </a:t>
            </a:r>
            <a:r>
              <a:rPr lang="en-GB" b="1" dirty="0" err="1"/>
              <a:t>GetName</a:t>
            </a:r>
            <a:r>
              <a:rPr lang="en-GB" b="1" dirty="0"/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227820203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FB8F2-8FF0-E6D8-914D-C2A361C6C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43A355A-A592-9EB1-0584-AB5FA6602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JavaScript Modules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655281-597C-9707-8FBE-D8BB753711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module is effectively a library, in that it contains functions that are exposed for us to use but also contains hidden code that implements the required functionality offered by the library</a:t>
            </a:r>
          </a:p>
          <a:p>
            <a:pPr lvl="1"/>
            <a:r>
              <a:rPr lang="en-GB" sz="2800" b="1" dirty="0"/>
              <a:t>Based on the Revealing Module Pattern</a:t>
            </a:r>
          </a:p>
          <a:p>
            <a:pPr lvl="1"/>
            <a:endParaRPr lang="en-GB" dirty="0"/>
          </a:p>
          <a:p>
            <a:r>
              <a:rPr lang="en-GB" dirty="0"/>
              <a:t>There are a number of implementations of frameworks that provide “modules” e.g. </a:t>
            </a:r>
            <a:r>
              <a:rPr lang="en-GB" dirty="0" err="1"/>
              <a:t>CommonJS</a:t>
            </a:r>
            <a:r>
              <a:rPr lang="en-GB" dirty="0"/>
              <a:t>, </a:t>
            </a:r>
            <a:r>
              <a:rPr lang="en-GB" dirty="0" err="1"/>
              <a:t>RequireJS</a:t>
            </a:r>
            <a:r>
              <a:rPr lang="en-GB" dirty="0"/>
              <a:t> and </a:t>
            </a:r>
            <a:r>
              <a:rPr lang="fr-FR" dirty="0" err="1"/>
              <a:t>ECMAScript</a:t>
            </a:r>
            <a:r>
              <a:rPr lang="fr-FR" dirty="0"/>
              <a:t> 6 modules (Native JavaScript)</a:t>
            </a:r>
          </a:p>
          <a:p>
            <a:r>
              <a:rPr lang="fr-FR" dirty="0"/>
              <a:t>ES6 modules </a:t>
            </a:r>
            <a:r>
              <a:rPr lang="fr-FR" dirty="0" err="1"/>
              <a:t>may</a:t>
            </a:r>
            <a:r>
              <a:rPr lang="fr-FR" dirty="0"/>
              <a:t> not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supported</a:t>
            </a:r>
            <a:r>
              <a:rPr lang="fr-FR" dirty="0"/>
              <a:t> by </a:t>
            </a:r>
            <a:r>
              <a:rPr lang="fr-FR" dirty="0" err="1"/>
              <a:t>every</a:t>
            </a:r>
            <a:r>
              <a:rPr lang="fr-FR" dirty="0"/>
              <a:t> browser version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78742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34ADE-9BDD-B61F-210B-5EDF098220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E80BE5-C68B-3D2A-D9D9-016E5EFCB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CommonJS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66CE2F-4AA9-B057-B2CE-5B8D4881D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b="1" dirty="0"/>
              <a:t>exports</a:t>
            </a:r>
            <a:r>
              <a:rPr lang="en-GB" dirty="0"/>
              <a:t> object within the module is the interface exported to other code (actually “exports” is an alias for </a:t>
            </a:r>
            <a:r>
              <a:rPr lang="en-GB" b="1" dirty="0" err="1"/>
              <a:t>module.exports</a:t>
            </a:r>
            <a:r>
              <a:rPr lang="en-GB" dirty="0"/>
              <a:t>)</a:t>
            </a:r>
          </a:p>
          <a:p>
            <a:r>
              <a:rPr lang="en-GB" dirty="0"/>
              <a:t>The </a:t>
            </a:r>
            <a:r>
              <a:rPr lang="en-GB" b="1" dirty="0"/>
              <a:t>require</a:t>
            </a:r>
            <a:r>
              <a:rPr lang="en-GB" dirty="0"/>
              <a:t> function searches for the named module, loads the module definition and makes its functions available</a:t>
            </a:r>
          </a:p>
          <a:p>
            <a:pPr marL="0" indent="0">
              <a:buNone/>
            </a:pPr>
            <a:r>
              <a:rPr lang="en-GB" sz="2400" b="1" u="sng" dirty="0"/>
              <a:t>SimpleModule.js</a:t>
            </a:r>
            <a:r>
              <a:rPr lang="en-GB" sz="2400" b="1" dirty="0"/>
              <a:t>				   </a:t>
            </a:r>
            <a:r>
              <a:rPr lang="en-GB" sz="2400" b="1" u="sng" dirty="0"/>
              <a:t>main.js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E45938-465A-821C-360F-DCB8307251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219" y="4103984"/>
            <a:ext cx="5456418" cy="143251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0715AC-67A6-5D1B-0478-45D757DFFA4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095998" y="4103984"/>
            <a:ext cx="5119123" cy="14325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56DCB63-ED18-5321-CB63-F9B216708A1E}"/>
              </a:ext>
            </a:extLst>
          </p:cNvPr>
          <p:cNvSpPr txBox="1"/>
          <p:nvPr/>
        </p:nvSpPr>
        <p:spPr>
          <a:xfrm>
            <a:off x="3829271" y="5842634"/>
            <a:ext cx="3018096" cy="52322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</a:rPr>
              <a:t>Interestingly we can also use require() to load a JSON file into a JS object !!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BCD618-CB44-C97F-D523-033BA8218784}"/>
              </a:ext>
            </a:extLst>
          </p:cNvPr>
          <p:cNvSpPr txBox="1"/>
          <p:nvPr/>
        </p:nvSpPr>
        <p:spPr>
          <a:xfrm>
            <a:off x="2455420" y="4890163"/>
            <a:ext cx="33592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The message variable is hidden from the module user</a:t>
            </a:r>
          </a:p>
        </p:txBody>
      </p:sp>
    </p:spTree>
    <p:extLst>
      <p:ext uri="{BB962C8B-B14F-4D97-AF65-F5344CB8AC3E}">
        <p14:creationId xmlns:p14="http://schemas.microsoft.com/office/powerpoint/2010/main" val="184145362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3597E8-5E0E-7815-72A8-04EE1CE8D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A2A5E20-0494-DD1B-8A44-F3AED27F8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ES6 Modules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0032CE-9DE7-88B5-DB2B-907419DAA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Becoming the standardised approach for handling modules in Node.js and within browsers.</a:t>
            </a:r>
          </a:p>
          <a:p>
            <a:pPr marL="0" indent="0">
              <a:buNone/>
            </a:pPr>
            <a:r>
              <a:rPr lang="en-GB" sz="2400" b="1" u="sng" dirty="0" err="1"/>
              <a:t>SimpleModule.mjs</a:t>
            </a:r>
            <a:r>
              <a:rPr lang="en-GB" sz="2400" b="1" dirty="0"/>
              <a:t>				   </a:t>
            </a:r>
            <a:r>
              <a:rPr lang="en-GB" sz="2400" b="1" u="sng" dirty="0"/>
              <a:t>Or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9CAF22-9BA2-C697-1CB7-72AF5D9A1D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1934" y="3151512"/>
            <a:ext cx="5435354" cy="14325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0E319E-6168-97A0-E523-571B7926D797}"/>
              </a:ext>
            </a:extLst>
          </p:cNvPr>
          <p:cNvSpPr txBox="1"/>
          <p:nvPr/>
        </p:nvSpPr>
        <p:spPr>
          <a:xfrm>
            <a:off x="358218" y="4634568"/>
            <a:ext cx="37175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Node.js these modules are given the extension .</a:t>
            </a:r>
            <a:r>
              <a:rPr lang="en-GB" dirty="0" err="1"/>
              <a:t>mjs</a:t>
            </a:r>
            <a:r>
              <a:rPr lang="en-GB" dirty="0"/>
              <a:t> to distinguish them from </a:t>
            </a:r>
            <a:r>
              <a:rPr lang="en-GB" dirty="0" err="1"/>
              <a:t>CommonJS</a:t>
            </a:r>
            <a:r>
              <a:rPr lang="en-GB" dirty="0"/>
              <a:t> modules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3E0A69E-476E-0C08-B2C4-CD1671051E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3149" y="3151512"/>
            <a:ext cx="4506377" cy="247770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B60283D-288F-5E68-6B9F-E016557524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8429" y="5717743"/>
            <a:ext cx="3447394" cy="106849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EDECB25-6ADA-1BAD-98D8-48FB107AD3BA}"/>
              </a:ext>
            </a:extLst>
          </p:cNvPr>
          <p:cNvSpPr txBox="1"/>
          <p:nvPr/>
        </p:nvSpPr>
        <p:spPr>
          <a:xfrm>
            <a:off x="4158429" y="5259251"/>
            <a:ext cx="12759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dirty="0"/>
              <a:t>main.js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848085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purl.org/dc/terms/"/>
    <ds:schemaRef ds:uri="http://purl.org/dc/dcmitype/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303dbf9b-b85b-46a0-94f1-894078c07ecd"/>
    <ds:schemaRef ds:uri="http://schemas.openxmlformats.org/package/2006/metadata/core-properties"/>
    <ds:schemaRef ds:uri="211f9404-bca0-4bcf-9c1d-965ccb6f8d2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3939</Words>
  <Application>Microsoft Office PowerPoint</Application>
  <PresentationFormat>Widescreen</PresentationFormat>
  <Paragraphs>489</Paragraphs>
  <Slides>65</Slides>
  <Notes>63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65</vt:i4>
      </vt:variant>
    </vt:vector>
  </HeadingPairs>
  <TitlesOfParts>
    <vt:vector size="75" baseType="lpstr">
      <vt:lpstr>Monotype Sorts</vt:lpstr>
      <vt:lpstr>Aptos</vt:lpstr>
      <vt:lpstr>Arial</vt:lpstr>
      <vt:lpstr>Calibri</vt:lpstr>
      <vt:lpstr>Calibri Light</vt:lpstr>
      <vt:lpstr>Helvetica</vt:lpstr>
      <vt:lpstr>Wingdings</vt:lpstr>
      <vt:lpstr>UWTSD Holding Page</vt:lpstr>
      <vt:lpstr>UWTSD Text 2</vt:lpstr>
      <vt:lpstr>UWTSD Logo Variations place image in Background</vt:lpstr>
      <vt:lpstr>PowerPoint Presentation</vt:lpstr>
      <vt:lpstr>Lecture Content</vt:lpstr>
      <vt:lpstr>Functions</vt:lpstr>
      <vt:lpstr>Functions - Exercise</vt:lpstr>
      <vt:lpstr>Functions</vt:lpstr>
      <vt:lpstr>Functions – Rest Operator</vt:lpstr>
      <vt:lpstr>Functions – Exercise</vt:lpstr>
      <vt:lpstr>Functions – Test Case 1</vt:lpstr>
      <vt:lpstr>Functions – Test Case 2</vt:lpstr>
      <vt:lpstr>Functions – Test Case 3</vt:lpstr>
      <vt:lpstr>Functions – Exercise</vt:lpstr>
      <vt:lpstr>Type and Value : !== and ===</vt:lpstr>
      <vt:lpstr>Type and Value : !== and ===</vt:lpstr>
      <vt:lpstr>Type and Value : !== and ===</vt:lpstr>
      <vt:lpstr>Objects</vt:lpstr>
      <vt:lpstr>Objects</vt:lpstr>
      <vt:lpstr>Objects</vt:lpstr>
      <vt:lpstr>Objects - Exercise</vt:lpstr>
      <vt:lpstr>“Options Hash”</vt:lpstr>
      <vt:lpstr>“Options Hash” - Exercise</vt:lpstr>
      <vt:lpstr>Array Of Objects</vt:lpstr>
      <vt:lpstr>Anonymous Functions</vt:lpstr>
      <vt:lpstr>Self Invoking Functions</vt:lpstr>
      <vt:lpstr>Self Invoking Functions</vt:lpstr>
      <vt:lpstr>Why Self Invoking Functions</vt:lpstr>
      <vt:lpstr>Lambda (Arrow) Functions</vt:lpstr>
      <vt:lpstr>Lambda (Arrow) Functions</vt:lpstr>
      <vt:lpstr>Lambda (Arrow) Functions - Examples</vt:lpstr>
      <vt:lpstr>Lambda (Arrow) Functions</vt:lpstr>
      <vt:lpstr>Map Functions</vt:lpstr>
      <vt:lpstr>Map Functions</vt:lpstr>
      <vt:lpstr>Other Functions (Information)</vt:lpstr>
      <vt:lpstr>Reminder - Includes</vt:lpstr>
      <vt:lpstr>JavaScript Classes</vt:lpstr>
      <vt:lpstr>JavaScript Classes</vt:lpstr>
      <vt:lpstr>JavaScript Classes</vt:lpstr>
      <vt:lpstr>JavaScript Classes</vt:lpstr>
      <vt:lpstr>Document Object Model (DOM)</vt:lpstr>
      <vt:lpstr>Document Object Model (DOM)</vt:lpstr>
      <vt:lpstr>Document Object Model (DOM)</vt:lpstr>
      <vt:lpstr>Document Object Model (DOM)</vt:lpstr>
      <vt:lpstr>Document Object Model (DOM)</vt:lpstr>
      <vt:lpstr>Using the DOM</vt:lpstr>
      <vt:lpstr>Using the DOM</vt:lpstr>
      <vt:lpstr>Document.forms[]</vt:lpstr>
      <vt:lpstr>Event Handling</vt:lpstr>
      <vt:lpstr>Event Handlers</vt:lpstr>
      <vt:lpstr>Form Event Handling</vt:lpstr>
      <vt:lpstr>Form Event Handling - Example</vt:lpstr>
      <vt:lpstr>Form Event Handling - Example</vt:lpstr>
      <vt:lpstr>Form Event Handling - Validation</vt:lpstr>
      <vt:lpstr>Form Event Handling - Validation</vt:lpstr>
      <vt:lpstr>onLoad Event Handling</vt:lpstr>
      <vt:lpstr>onLoad Event Handling</vt:lpstr>
      <vt:lpstr>onLoad Event Handling - Example</vt:lpstr>
      <vt:lpstr>Avoid Anti-Patterns</vt:lpstr>
      <vt:lpstr>Avoid Anti-Patterns</vt:lpstr>
      <vt:lpstr>JavaScript Functions are Objects</vt:lpstr>
      <vt:lpstr>Variables are Attributes</vt:lpstr>
      <vt:lpstr>Closures</vt:lpstr>
      <vt:lpstr>Closures</vt:lpstr>
      <vt:lpstr>Revealing Module Pattern</vt:lpstr>
      <vt:lpstr>JavaScript Modules</vt:lpstr>
      <vt:lpstr>CommonJS</vt:lpstr>
      <vt:lpstr>ES6 Modules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20</cp:revision>
  <dcterms:created xsi:type="dcterms:W3CDTF">2021-03-09T15:35:42Z</dcterms:created>
  <dcterms:modified xsi:type="dcterms:W3CDTF">2025-10-05T17:39:01Z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