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3"/>
  </p:notesMasterIdLst>
  <p:sldIdLst>
    <p:sldId id="401" r:id="rId2"/>
    <p:sldId id="338" r:id="rId3"/>
    <p:sldId id="411" r:id="rId4"/>
    <p:sldId id="470" r:id="rId5"/>
    <p:sldId id="415" r:id="rId6"/>
    <p:sldId id="478" r:id="rId7"/>
    <p:sldId id="476" r:id="rId8"/>
    <p:sldId id="477" r:id="rId9"/>
    <p:sldId id="362" r:id="rId10"/>
    <p:sldId id="371" r:id="rId11"/>
    <p:sldId id="468" r:id="rId12"/>
    <p:sldId id="450" r:id="rId13"/>
    <p:sldId id="490" r:id="rId14"/>
    <p:sldId id="530" r:id="rId15"/>
    <p:sldId id="389" r:id="rId16"/>
    <p:sldId id="408" r:id="rId17"/>
    <p:sldId id="523" r:id="rId18"/>
    <p:sldId id="527" r:id="rId19"/>
    <p:sldId id="528" r:id="rId20"/>
    <p:sldId id="529" r:id="rId21"/>
    <p:sldId id="454" r:id="rId22"/>
    <p:sldId id="510" r:id="rId23"/>
    <p:sldId id="497" r:id="rId24"/>
    <p:sldId id="498" r:id="rId25"/>
    <p:sldId id="499" r:id="rId26"/>
    <p:sldId id="500" r:id="rId27"/>
    <p:sldId id="501" r:id="rId28"/>
    <p:sldId id="479" r:id="rId29"/>
    <p:sldId id="480" r:id="rId30"/>
    <p:sldId id="453" r:id="rId31"/>
    <p:sldId id="502" r:id="rId32"/>
    <p:sldId id="484" r:id="rId33"/>
    <p:sldId id="485" r:id="rId34"/>
    <p:sldId id="486" r:id="rId35"/>
    <p:sldId id="487" r:id="rId36"/>
    <p:sldId id="347" r:id="rId37"/>
    <p:sldId id="313" r:id="rId38"/>
    <p:sldId id="314" r:id="rId39"/>
    <p:sldId id="474" r:id="rId40"/>
    <p:sldId id="491" r:id="rId41"/>
    <p:sldId id="492" r:id="rId42"/>
    <p:sldId id="494" r:id="rId43"/>
    <p:sldId id="495" r:id="rId44"/>
    <p:sldId id="522" r:id="rId45"/>
    <p:sldId id="520" r:id="rId46"/>
    <p:sldId id="515" r:id="rId47"/>
    <p:sldId id="521" r:id="rId48"/>
    <p:sldId id="422" r:id="rId49"/>
    <p:sldId id="423" r:id="rId50"/>
    <p:sldId id="505" r:id="rId51"/>
    <p:sldId id="506" r:id="rId52"/>
    <p:sldId id="507" r:id="rId53"/>
    <p:sldId id="472" r:id="rId54"/>
    <p:sldId id="473" r:id="rId55"/>
    <p:sldId id="430" r:id="rId56"/>
    <p:sldId id="424" r:id="rId57"/>
    <p:sldId id="426" r:id="rId58"/>
    <p:sldId id="434" r:id="rId59"/>
    <p:sldId id="433" r:id="rId60"/>
    <p:sldId id="438" r:id="rId61"/>
    <p:sldId id="483" r:id="rId62"/>
    <p:sldId id="518" r:id="rId63"/>
    <p:sldId id="435" r:id="rId64"/>
    <p:sldId id="432" r:id="rId65"/>
    <p:sldId id="436" r:id="rId66"/>
    <p:sldId id="519" r:id="rId67"/>
    <p:sldId id="482" r:id="rId68"/>
    <p:sldId id="488" r:id="rId69"/>
    <p:sldId id="421" r:id="rId70"/>
    <p:sldId id="461" r:id="rId71"/>
    <p:sldId id="456" r:id="rId72"/>
    <p:sldId id="512" r:id="rId73"/>
    <p:sldId id="513" r:id="rId74"/>
    <p:sldId id="514" r:id="rId75"/>
    <p:sldId id="516" r:id="rId76"/>
    <p:sldId id="517" r:id="rId77"/>
    <p:sldId id="464" r:id="rId78"/>
    <p:sldId id="418" r:id="rId79"/>
    <p:sldId id="511" r:id="rId80"/>
    <p:sldId id="409" r:id="rId81"/>
    <p:sldId id="410" r:id="rId8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B27A5BB3-6A1C-4588-9A05-8D25D48D7EF1}">
          <p14:sldIdLst>
            <p14:sldId id="401"/>
          </p14:sldIdLst>
        </p14:section>
        <p14:section name="Impressions" id="{8DC5D5F9-7EC9-43F5-8945-2192671D8150}">
          <p14:sldIdLst>
            <p14:sldId id="338"/>
            <p14:sldId id="411"/>
            <p14:sldId id="470"/>
            <p14:sldId id="415"/>
            <p14:sldId id="478"/>
            <p14:sldId id="476"/>
            <p14:sldId id="477"/>
            <p14:sldId id="362"/>
          </p14:sldIdLst>
        </p14:section>
        <p14:section name="Untitled Section" id="{691E8647-76B9-47D3-AA62-6C584C70EC82}">
          <p14:sldIdLst>
            <p14:sldId id="371"/>
            <p14:sldId id="468"/>
          </p14:sldIdLst>
        </p14:section>
        <p14:section name="Using Powerpoint" id="{AE461105-3F8A-41D5-94E9-FE563947DAAD}">
          <p14:sldIdLst>
            <p14:sldId id="450"/>
            <p14:sldId id="490"/>
            <p14:sldId id="530"/>
            <p14:sldId id="389"/>
            <p14:sldId id="408"/>
            <p14:sldId id="523"/>
            <p14:sldId id="527"/>
            <p14:sldId id="528"/>
            <p14:sldId id="529"/>
            <p14:sldId id="454"/>
            <p14:sldId id="510"/>
            <p14:sldId id="497"/>
            <p14:sldId id="498"/>
            <p14:sldId id="499"/>
            <p14:sldId id="500"/>
            <p14:sldId id="501"/>
            <p14:sldId id="479"/>
            <p14:sldId id="480"/>
            <p14:sldId id="453"/>
            <p14:sldId id="502"/>
            <p14:sldId id="484"/>
            <p14:sldId id="485"/>
            <p14:sldId id="486"/>
            <p14:sldId id="487"/>
            <p14:sldId id="347"/>
            <p14:sldId id="313"/>
            <p14:sldId id="314"/>
            <p14:sldId id="474"/>
            <p14:sldId id="491"/>
            <p14:sldId id="492"/>
            <p14:sldId id="494"/>
            <p14:sldId id="495"/>
            <p14:sldId id="522"/>
          </p14:sldIdLst>
        </p14:section>
        <p14:section name="AB Explanation" id="{DF84C7CA-7747-4D73-8EA3-EC073298B029}">
          <p14:sldIdLst>
            <p14:sldId id="520"/>
            <p14:sldId id="515"/>
            <p14:sldId id="521"/>
            <p14:sldId id="422"/>
            <p14:sldId id="423"/>
            <p14:sldId id="505"/>
            <p14:sldId id="506"/>
            <p14:sldId id="507"/>
            <p14:sldId id="472"/>
            <p14:sldId id="473"/>
            <p14:sldId id="430"/>
            <p14:sldId id="424"/>
            <p14:sldId id="426"/>
            <p14:sldId id="434"/>
            <p14:sldId id="433"/>
            <p14:sldId id="438"/>
            <p14:sldId id="483"/>
            <p14:sldId id="518"/>
            <p14:sldId id="435"/>
            <p14:sldId id="432"/>
            <p14:sldId id="436"/>
            <p14:sldId id="519"/>
            <p14:sldId id="482"/>
            <p14:sldId id="488"/>
            <p14:sldId id="421"/>
            <p14:sldId id="461"/>
            <p14:sldId id="456"/>
          </p14:sldIdLst>
        </p14:section>
        <p14:section name="what is AB" id="{3C93567E-7F5E-483C-8423-E7CB13E42E6C}">
          <p14:sldIdLst>
            <p14:sldId id="512"/>
            <p14:sldId id="513"/>
            <p14:sldId id="514"/>
            <p14:sldId id="516"/>
            <p14:sldId id="517"/>
          </p14:sldIdLst>
        </p14:section>
        <p14:section name="Group Pitch" id="{9FD89ABA-5FA9-4114-842E-FDBD7D8BC922}">
          <p14:sldIdLst>
            <p14:sldId id="464"/>
            <p14:sldId id="418"/>
            <p14:sldId id="511"/>
          </p14:sldIdLst>
        </p14:section>
        <p14:section name="Untitled Section" id="{7757CCD4-1C21-46AF-9467-2626ACEA7755}">
          <p14:sldIdLst>
            <p14:sldId id="409"/>
            <p14:sldId id="41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0C0"/>
    <a:srgbClr val="9DC3E6"/>
    <a:srgbClr val="4B290F"/>
    <a:srgbClr val="DEEBF7"/>
    <a:srgbClr val="461E64"/>
    <a:srgbClr val="512373"/>
    <a:srgbClr val="0D0908"/>
    <a:srgbClr val="454D42"/>
    <a:srgbClr val="43470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6" autoAdjust="0"/>
    <p:restoredTop sz="95994" autoAdjust="0"/>
  </p:normalViewPr>
  <p:slideViewPr>
    <p:cSldViewPr snapToGrid="0">
      <p:cViewPr varScale="1">
        <p:scale>
          <a:sx n="98" d="100"/>
          <a:sy n="98" d="100"/>
        </p:scale>
        <p:origin x="216" y="39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46" d="100"/>
        <a:sy n="46" d="100"/>
      </p:scale>
      <p:origin x="0" y="-91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70" Type="http://schemas.openxmlformats.org/officeDocument/2006/relationships/slide" Target="slides/slide69.xml"/><Relationship Id="rId71" Type="http://schemas.openxmlformats.org/officeDocument/2006/relationships/slide" Target="slides/slide70.xml"/><Relationship Id="rId72" Type="http://schemas.openxmlformats.org/officeDocument/2006/relationships/slide" Target="slides/slide71.xml"/><Relationship Id="rId73" Type="http://schemas.openxmlformats.org/officeDocument/2006/relationships/slide" Target="slides/slide72.xml"/><Relationship Id="rId74" Type="http://schemas.openxmlformats.org/officeDocument/2006/relationships/slide" Target="slides/slide73.xml"/><Relationship Id="rId75" Type="http://schemas.openxmlformats.org/officeDocument/2006/relationships/slide" Target="slides/slide74.xml"/><Relationship Id="rId76" Type="http://schemas.openxmlformats.org/officeDocument/2006/relationships/slide" Target="slides/slide75.xml"/><Relationship Id="rId77" Type="http://schemas.openxmlformats.org/officeDocument/2006/relationships/slide" Target="slides/slide76.xml"/><Relationship Id="rId78" Type="http://schemas.openxmlformats.org/officeDocument/2006/relationships/slide" Target="slides/slide77.xml"/><Relationship Id="rId79" Type="http://schemas.openxmlformats.org/officeDocument/2006/relationships/slide" Target="slides/slide7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slide" Target="slides/slide61.xml"/><Relationship Id="rId63" Type="http://schemas.openxmlformats.org/officeDocument/2006/relationships/slide" Target="slides/slide62.xml"/><Relationship Id="rId64" Type="http://schemas.openxmlformats.org/officeDocument/2006/relationships/slide" Target="slides/slide63.xml"/><Relationship Id="rId65" Type="http://schemas.openxmlformats.org/officeDocument/2006/relationships/slide" Target="slides/slide64.xml"/><Relationship Id="rId66" Type="http://schemas.openxmlformats.org/officeDocument/2006/relationships/slide" Target="slides/slide65.xml"/><Relationship Id="rId67" Type="http://schemas.openxmlformats.org/officeDocument/2006/relationships/slide" Target="slides/slide66.xml"/><Relationship Id="rId68" Type="http://schemas.openxmlformats.org/officeDocument/2006/relationships/slide" Target="slides/slide67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1" Type="http://schemas.openxmlformats.org/officeDocument/2006/relationships/slide" Target="slides/slide80.xml"/><Relationship Id="rId82" Type="http://schemas.openxmlformats.org/officeDocument/2006/relationships/slide" Target="slides/slide81.xml"/><Relationship Id="rId83" Type="http://schemas.openxmlformats.org/officeDocument/2006/relationships/notesMaster" Target="notesMasters/notesMaster1.xml"/><Relationship Id="rId84" Type="http://schemas.openxmlformats.org/officeDocument/2006/relationships/presProps" Target="presProps.xml"/><Relationship Id="rId85" Type="http://schemas.openxmlformats.org/officeDocument/2006/relationships/viewProps" Target="viewProps.xml"/><Relationship Id="rId86" Type="http://schemas.openxmlformats.org/officeDocument/2006/relationships/theme" Target="theme/theme1.xml"/><Relationship Id="rId8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microsoft.com/office/2011/relationships/chartStyle" Target="style2.xml"/><Relationship Id="rId2" Type="http://schemas.microsoft.com/office/2011/relationships/chartColorStyle" Target="colors2.xml"/><Relationship Id="rId3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microsoft.com/office/2011/relationships/chartStyle" Target="style3.xml"/><Relationship Id="rId2" Type="http://schemas.microsoft.com/office/2011/relationships/chartColorStyle" Target="colors3.xml"/><Relationship Id="rId3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Cats</c:v>
                </c:pt>
              </c:strCache>
            </c:strRef>
          </c:tx>
          <c:spPr>
            <a:solidFill>
              <a:schemeClr val="accent4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trendline>
            <c:spPr>
              <a:ln w="19050" cap="rnd">
                <a:solidFill>
                  <a:schemeClr val="dk1">
                    <a:tint val="88500"/>
                  </a:schemeClr>
                </a:solidFill>
                <a:prstDash val="sysDot"/>
              </a:ln>
              <a:effectLst/>
            </c:spPr>
            <c:trendlineType val="linear"/>
            <c:dispRSqr val="0"/>
            <c:dispEq val="0"/>
          </c:trendline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Sheet1!$B$2:$B$4</c:f>
              <c:numCache>
                <c:formatCode>General</c:formatCode>
                <c:ptCount val="3"/>
                <c:pt idx="0">
                  <c:v>1.0</c:v>
                </c:pt>
                <c:pt idx="1">
                  <c:v>1.9</c:v>
                </c:pt>
                <c:pt idx="2">
                  <c:v>3.4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187E-4A02-94CA-833FF639B5B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Dogs</c:v>
                </c:pt>
              </c:strCache>
            </c:strRef>
          </c:tx>
          <c:spPr>
            <a:solidFill>
              <a:srgbClr val="FFC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Sheet1!$C$2:$C$4</c:f>
              <c:numCache>
                <c:formatCode>General</c:formatCode>
                <c:ptCount val="3"/>
                <c:pt idx="0">
                  <c:v>1.2</c:v>
                </c:pt>
                <c:pt idx="1">
                  <c:v>3.0</c:v>
                </c:pt>
                <c:pt idx="2">
                  <c:v>4.5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187E-4A02-94CA-833FF639B5B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Catdogs</c:v>
                </c:pt>
              </c:strCache>
            </c:strRef>
          </c:tx>
          <c:spPr>
            <a:solidFill>
              <a:schemeClr val="accent4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errBars>
            <c:errBarType val="both"/>
            <c:errValType val="stdErr"/>
            <c:noEndCap val="0"/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Sheet1!$D$2:$D$4</c:f>
              <c:numCache>
                <c:formatCode>General</c:formatCode>
                <c:ptCount val="3"/>
                <c:pt idx="0">
                  <c:v>0.6</c:v>
                </c:pt>
                <c:pt idx="1">
                  <c:v>2.0</c:v>
                </c:pt>
                <c:pt idx="2">
                  <c:v>4.1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187E-4A02-94CA-833FF639B5BD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93458752"/>
        <c:axId val="-2098130336"/>
      </c:barChart>
      <c:catAx>
        <c:axId val="-20934587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330" b="0" i="0" u="none" strike="noStrik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98130336"/>
        <c:crosses val="autoZero"/>
        <c:auto val="1"/>
        <c:lblAlgn val="ctr"/>
        <c:lblOffset val="100"/>
        <c:noMultiLvlLbl val="0"/>
      </c:catAx>
      <c:valAx>
        <c:axId val="-2098130336"/>
        <c:scaling>
          <c:orientation val="minMax"/>
          <c:max val="10.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093458752"/>
        <c:crosses val="autoZero"/>
        <c:crossBetween val="between"/>
        <c:majorUnit val="1.0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1197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>
          <a:solidFill>
            <a:schemeClr val="tx1"/>
          </a:solidFill>
        </a:defRPr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Cats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Sheet1!$B$2:$B$4</c:f>
              <c:numCache>
                <c:formatCode>General</c:formatCode>
                <c:ptCount val="3"/>
                <c:pt idx="0">
                  <c:v>1.0</c:v>
                </c:pt>
                <c:pt idx="1">
                  <c:v>1.9</c:v>
                </c:pt>
                <c:pt idx="2">
                  <c:v>3.4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57F9-41F1-8B9E-CB72F44BFE7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Dogs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Sheet1!$C$2:$C$4</c:f>
              <c:numCache>
                <c:formatCode>General</c:formatCode>
                <c:ptCount val="3"/>
                <c:pt idx="0">
                  <c:v>1.2</c:v>
                </c:pt>
                <c:pt idx="1">
                  <c:v>3.0</c:v>
                </c:pt>
                <c:pt idx="2">
                  <c:v>4.5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57F9-41F1-8B9E-CB72F44BFE7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Catdogs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Sheet1!$D$2:$D$4</c:f>
              <c:numCache>
                <c:formatCode>General</c:formatCode>
                <c:ptCount val="3"/>
                <c:pt idx="0">
                  <c:v>0.6</c:v>
                </c:pt>
                <c:pt idx="1">
                  <c:v>2.0</c:v>
                </c:pt>
                <c:pt idx="2">
                  <c:v>4.1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57F9-41F1-8B9E-CB72F44BFE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03523312"/>
        <c:axId val="-2102843920"/>
      </c:barChart>
      <c:catAx>
        <c:axId val="-21035233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02843920"/>
        <c:crosses val="autoZero"/>
        <c:auto val="1"/>
        <c:lblAlgn val="ctr"/>
        <c:lblOffset val="100"/>
        <c:noMultiLvlLbl val="0"/>
      </c:catAx>
      <c:valAx>
        <c:axId val="-21028439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&quot;m&quot;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03523312"/>
        <c:crosses val="autoZero"/>
        <c:crossBetween val="between"/>
        <c:majorUnit val="1.0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Cats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Sheet1!$B$2:$B$4</c:f>
              <c:numCache>
                <c:formatCode>General</c:formatCode>
                <c:ptCount val="3"/>
                <c:pt idx="0">
                  <c:v>1.0</c:v>
                </c:pt>
                <c:pt idx="1">
                  <c:v>1.9</c:v>
                </c:pt>
                <c:pt idx="2">
                  <c:v>3.4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AF95-4799-B676-133D31C24D7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Dogs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Sheet1!$C$2:$C$4</c:f>
              <c:numCache>
                <c:formatCode>General</c:formatCode>
                <c:ptCount val="3"/>
                <c:pt idx="0">
                  <c:v>1.2</c:v>
                </c:pt>
                <c:pt idx="1">
                  <c:v>3.0</c:v>
                </c:pt>
                <c:pt idx="2">
                  <c:v>4.5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AF95-4799-B676-133D31C24D77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Catdogs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cat>
            <c:numRef>
              <c:f>Sheet1!$A$2:$A$4</c:f>
              <c:numCache>
                <c:formatCode>General</c:formatCode>
                <c:ptCount val="3"/>
                <c:pt idx="0">
                  <c:v>2015.0</c:v>
                </c:pt>
                <c:pt idx="1">
                  <c:v>2016.0</c:v>
                </c:pt>
                <c:pt idx="2">
                  <c:v>2017.0</c:v>
                </c:pt>
              </c:numCache>
            </c:numRef>
          </c:cat>
          <c:val>
            <c:numRef>
              <c:f>Sheet1!$D$2:$D$4</c:f>
              <c:numCache>
                <c:formatCode>General</c:formatCode>
                <c:ptCount val="3"/>
                <c:pt idx="0">
                  <c:v>0.6</c:v>
                </c:pt>
                <c:pt idx="1">
                  <c:v>2.0</c:v>
                </c:pt>
                <c:pt idx="2">
                  <c:v>4.1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AF95-4799-B676-133D31C24D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04328160"/>
        <c:axId val="-2104313184"/>
      </c:barChart>
      <c:catAx>
        <c:axId val="-21043281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04313184"/>
        <c:crosses val="autoZero"/>
        <c:auto val="1"/>
        <c:lblAlgn val="ctr"/>
        <c:lblOffset val="100"/>
        <c:noMultiLvlLbl val="0"/>
      </c:catAx>
      <c:valAx>
        <c:axId val="-2104313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&quot;m&quot;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2104328160"/>
        <c:crosses val="autoZero"/>
        <c:crossBetween val="between"/>
        <c:majorUnit val="1.0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A8AF7-7E6B-4470-B6E2-91DBCC852A09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6183C9-BF2B-4980-ACC9-D30395CE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141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348AEE-C3DC-4C23-8BD4-53676BB5BCD1}" type="slidenum">
              <a:rPr lang="en-GB" smtClean="0"/>
              <a:t>71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931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932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99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41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35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008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459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9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466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038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79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AB7EA-5C96-4C4F-80D8-252DD26993A6}" type="datetimeFigureOut">
              <a:rPr lang="en-GB" smtClean="0"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EED7D-052A-425C-89A2-AC76661DC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533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gif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Relationship Id="rId3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4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1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11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11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18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3" Type="http://schemas.openxmlformats.org/officeDocument/2006/relationships/image" Target="../media/image20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Relationship Id="rId3" Type="http://schemas.openxmlformats.org/officeDocument/2006/relationships/image" Target="../media/image23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3" Type="http://schemas.openxmlformats.org/officeDocument/2006/relationships/image" Target="../media/image27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4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jpg"/><Relationship Id="rId3" Type="http://schemas.openxmlformats.org/officeDocument/2006/relationships/image" Target="../media/image29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eg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2.jpe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3.jpeg"/><Relationship Id="rId3" Type="http://schemas.openxmlformats.org/officeDocument/2006/relationships/image" Target="../media/image34.jpe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jpeg"/><Relationship Id="rId3" Type="http://schemas.openxmlformats.org/officeDocument/2006/relationships/image" Target="../media/image36.jpe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jpeg"/><Relationship Id="rId3" Type="http://schemas.openxmlformats.org/officeDocument/2006/relationships/image" Target="../media/image38.pn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9.png"/><Relationship Id="rId3" Type="http://schemas.openxmlformats.org/officeDocument/2006/relationships/image" Target="../media/image40.jpe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1.jpeg"/><Relationship Id="rId3" Type="http://schemas.openxmlformats.org/officeDocument/2006/relationships/image" Target="../media/image42.jpeg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3.jpeg"/><Relationship Id="rId3" Type="http://schemas.openxmlformats.org/officeDocument/2006/relationships/image" Target="../media/image44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Relationship Id="rId3" Type="http://schemas.openxmlformats.org/officeDocument/2006/relationships/image" Target="../media/image45.jpe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Relationship Id="rId3" Type="http://schemas.openxmlformats.org/officeDocument/2006/relationships/image" Target="../media/image45.jpeg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Relationship Id="rId3" Type="http://schemas.openxmlformats.org/officeDocument/2006/relationships/image" Target="../media/image45.jpeg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jpeg"/><Relationship Id="rId3" Type="http://schemas.openxmlformats.org/officeDocument/2006/relationships/image" Target="../media/image45.jpeg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6.jpeg"/><Relationship Id="rId3" Type="http://schemas.openxmlformats.org/officeDocument/2006/relationships/image" Target="../media/image47.jpe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8.jpeg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gif"/><Relationship Id="rId3" Type="http://schemas.openxmlformats.org/officeDocument/2006/relationships/image" Target="../media/image3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0.jpeg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0C0">
              <a:alpha val="2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613530" y="1275717"/>
            <a:ext cx="710197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Pitching </a:t>
            </a:r>
            <a:r>
              <a:rPr lang="en-GB" sz="115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&amp;</a:t>
            </a:r>
            <a:endParaRPr lang="en-GB" sz="115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832100" y="4639487"/>
            <a:ext cx="5435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Supporting the effective communication of your ideas.</a:t>
            </a:r>
            <a:endParaRPr lang="en-GB" sz="2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768600" y="4409370"/>
            <a:ext cx="5562600" cy="1337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768600" y="5695194"/>
            <a:ext cx="5562600" cy="1337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73034" y="586925"/>
            <a:ext cx="469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:</a:t>
            </a:r>
            <a:endParaRPr lang="en-GB" sz="32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08515" y="2614221"/>
            <a:ext cx="710197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Presenting</a:t>
            </a:r>
            <a:endParaRPr lang="en-GB" sz="115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583" y="431800"/>
            <a:ext cx="1393651" cy="6891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47354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Box 42"/>
          <p:cNvSpPr txBox="1"/>
          <p:nvPr/>
        </p:nvSpPr>
        <p:spPr>
          <a:xfrm>
            <a:off x="2380891" y="4717187"/>
            <a:ext cx="7481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 smtClean="0">
                <a:solidFill>
                  <a:srgbClr val="36393A"/>
                </a:solidFill>
                <a:latin typeface="Montserrat" panose="00000500000000000000" pitchFamily="50" charset="0"/>
              </a:rPr>
              <a:t>Grab some post-it notes and a pen</a:t>
            </a:r>
            <a:endParaRPr lang="en-GB" sz="3200" b="1" i="1" dirty="0">
              <a:solidFill>
                <a:srgbClr val="36393A"/>
              </a:solidFill>
              <a:latin typeface="Montserrat" panose="00000500000000000000" pitchFamily="50" charset="0"/>
            </a:endParaRPr>
          </a:p>
        </p:txBody>
      </p:sp>
      <p:pic>
        <p:nvPicPr>
          <p:cNvPr id="1026" name="Picture 2" descr="http://mzayat.com/images/post-it-notes-clipart-clipart-free-to-use-clip-art-resource-post-it-note-clip-art-267_21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78593" y="1938037"/>
            <a:ext cx="2543175" cy="200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9956" y="1602417"/>
            <a:ext cx="2199104" cy="234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87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275739" y="644691"/>
          <a:ext cx="10216580" cy="600847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5414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55414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55414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554145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Active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Witty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Influential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Logical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Thoughtful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Erratic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Motivated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Follower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Independent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Practical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Optimistic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Decisive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Sociable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Persuasive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Stubborn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Organised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Promoter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Flexible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Dedicated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Cynical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Consistent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Open-minded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Confident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Energetic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Methodical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Team-worker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Uncertain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Focused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Impulsive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Friendly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Self-starter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Steady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Indecisive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Shy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Persistent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Dependent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Competitive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Reflective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Creative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Instinctive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Pessimistic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Networker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Achiever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Leader</a:t>
                      </a:r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10910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Lazy</a:t>
                      </a:r>
                    </a:p>
                    <a:p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Caring</a:t>
                      </a:r>
                    </a:p>
                    <a:p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Communicative</a:t>
                      </a:r>
                    </a:p>
                    <a:p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b="1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latin typeface="Montserrat"/>
                          <a:cs typeface="Montserrat"/>
                        </a:rPr>
                        <a:t>Abrasive</a:t>
                      </a:r>
                    </a:p>
                    <a:p>
                      <a:endParaRPr lang="en-GB" sz="21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latin typeface="Montserrat"/>
                        <a:cs typeface="Montserrat"/>
                      </a:endParaRP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104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4698"/>
          <a:stretch/>
        </p:blipFill>
        <p:spPr>
          <a:xfrm>
            <a:off x="0" y="2379542"/>
            <a:ext cx="12192000" cy="44784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0774" y="241161"/>
            <a:ext cx="2451799" cy="924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Rectangle 5"/>
          <p:cNvSpPr/>
          <p:nvPr/>
        </p:nvSpPr>
        <p:spPr>
          <a:xfrm>
            <a:off x="9217689" y="5613680"/>
            <a:ext cx="2451799" cy="924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" name="Rectangle 1"/>
          <p:cNvSpPr/>
          <p:nvPr/>
        </p:nvSpPr>
        <p:spPr>
          <a:xfrm>
            <a:off x="468924" y="2311121"/>
            <a:ext cx="2143648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Rectangle 6"/>
          <p:cNvSpPr/>
          <p:nvPr/>
        </p:nvSpPr>
        <p:spPr>
          <a:xfrm>
            <a:off x="2800141" y="2311121"/>
            <a:ext cx="2143648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8" name="Rectangle 7"/>
          <p:cNvSpPr/>
          <p:nvPr/>
        </p:nvSpPr>
        <p:spPr>
          <a:xfrm>
            <a:off x="4977284" y="2311121"/>
            <a:ext cx="2143648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9" name="Rectangle 8"/>
          <p:cNvSpPr/>
          <p:nvPr/>
        </p:nvSpPr>
        <p:spPr>
          <a:xfrm>
            <a:off x="7027148" y="2311121"/>
            <a:ext cx="2143648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0" name="Rectangle 9"/>
          <p:cNvSpPr/>
          <p:nvPr/>
        </p:nvSpPr>
        <p:spPr>
          <a:xfrm>
            <a:off x="9170796" y="2311121"/>
            <a:ext cx="2143648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52600" y="358591"/>
            <a:ext cx="8686800" cy="614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0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4698"/>
          <a:stretch/>
        </p:blipFill>
        <p:spPr>
          <a:xfrm>
            <a:off x="1651000" y="2379542"/>
            <a:ext cx="12192000" cy="44784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0774" y="241161"/>
            <a:ext cx="2451799" cy="924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9" name="Rectangle 8"/>
          <p:cNvSpPr/>
          <p:nvPr/>
        </p:nvSpPr>
        <p:spPr>
          <a:xfrm>
            <a:off x="1955800" y="2311121"/>
            <a:ext cx="8865996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0" name="Rectangle 9"/>
          <p:cNvSpPr/>
          <p:nvPr/>
        </p:nvSpPr>
        <p:spPr>
          <a:xfrm>
            <a:off x="10821796" y="2311121"/>
            <a:ext cx="2143648" cy="41150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TextBox 6"/>
          <p:cNvSpPr txBox="1"/>
          <p:nvPr/>
        </p:nvSpPr>
        <p:spPr>
          <a:xfrm>
            <a:off x="2612572" y="1184367"/>
            <a:ext cx="6171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How many ways do we make an </a:t>
            </a:r>
            <a:r>
              <a:rPr lang="en-GB" sz="3200" dirty="0">
                <a:solidFill>
                  <a:srgbClr val="E62F2A"/>
                </a:solidFill>
                <a:latin typeface="Montserrat" panose="00000500000000000000" pitchFamily="50" charset="0"/>
              </a:rPr>
              <a:t>IMPRESSION</a:t>
            </a:r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364362" y="5499371"/>
            <a:ext cx="2086780" cy="576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4884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4698"/>
          <a:stretch/>
        </p:blipFill>
        <p:spPr>
          <a:xfrm>
            <a:off x="1651000" y="2379542"/>
            <a:ext cx="12192000" cy="44784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0774" y="241161"/>
            <a:ext cx="2451799" cy="924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9" name="Rectangle 8"/>
          <p:cNvSpPr/>
          <p:nvPr/>
        </p:nvSpPr>
        <p:spPr>
          <a:xfrm>
            <a:off x="4451142" y="2311121"/>
            <a:ext cx="6370654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0" name="Rectangle 9"/>
          <p:cNvSpPr/>
          <p:nvPr/>
        </p:nvSpPr>
        <p:spPr>
          <a:xfrm>
            <a:off x="10821796" y="2311121"/>
            <a:ext cx="2143648" cy="41150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TextBox 6"/>
          <p:cNvSpPr txBox="1"/>
          <p:nvPr/>
        </p:nvSpPr>
        <p:spPr>
          <a:xfrm>
            <a:off x="2612572" y="1184367"/>
            <a:ext cx="6171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How many ways do we make an </a:t>
            </a:r>
            <a:r>
              <a:rPr lang="en-GB" sz="3200" dirty="0">
                <a:solidFill>
                  <a:srgbClr val="E62F2A"/>
                </a:solidFill>
                <a:latin typeface="Montserrat" panose="00000500000000000000" pitchFamily="50" charset="0"/>
              </a:rPr>
              <a:t>IMPRESSION</a:t>
            </a:r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364362" y="5499371"/>
            <a:ext cx="2086780" cy="576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757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4698"/>
          <a:stretch/>
        </p:blipFill>
        <p:spPr>
          <a:xfrm>
            <a:off x="1651000" y="2379542"/>
            <a:ext cx="12192000" cy="44784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0774" y="241161"/>
            <a:ext cx="2451799" cy="924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9" name="Rectangle 8"/>
          <p:cNvSpPr/>
          <p:nvPr/>
        </p:nvSpPr>
        <p:spPr>
          <a:xfrm>
            <a:off x="6705600" y="2311121"/>
            <a:ext cx="4116196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0" name="Rectangle 9"/>
          <p:cNvSpPr/>
          <p:nvPr/>
        </p:nvSpPr>
        <p:spPr>
          <a:xfrm>
            <a:off x="10821796" y="2311121"/>
            <a:ext cx="2143648" cy="41150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TextBox 6"/>
          <p:cNvSpPr txBox="1"/>
          <p:nvPr/>
        </p:nvSpPr>
        <p:spPr>
          <a:xfrm>
            <a:off x="2612572" y="1184367"/>
            <a:ext cx="6171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How many ways do we make an </a:t>
            </a:r>
            <a:r>
              <a:rPr lang="en-GB" sz="3200" dirty="0">
                <a:solidFill>
                  <a:srgbClr val="E62F2A"/>
                </a:solidFill>
                <a:latin typeface="Montserrat" panose="00000500000000000000" pitchFamily="50" charset="0"/>
              </a:rPr>
              <a:t>IMPRESSION</a:t>
            </a:r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364362" y="5499371"/>
            <a:ext cx="2086780" cy="576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4745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4698"/>
          <a:stretch/>
        </p:blipFill>
        <p:spPr>
          <a:xfrm>
            <a:off x="1651000" y="2379542"/>
            <a:ext cx="12192000" cy="447845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0774" y="241161"/>
            <a:ext cx="2451799" cy="9244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9" name="Rectangle 8"/>
          <p:cNvSpPr/>
          <p:nvPr/>
        </p:nvSpPr>
        <p:spPr>
          <a:xfrm>
            <a:off x="8678148" y="2311121"/>
            <a:ext cx="2143648" cy="37647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0" name="Rectangle 9"/>
          <p:cNvSpPr/>
          <p:nvPr/>
        </p:nvSpPr>
        <p:spPr>
          <a:xfrm>
            <a:off x="10821796" y="2311121"/>
            <a:ext cx="2143648" cy="41150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TextBox 6"/>
          <p:cNvSpPr txBox="1"/>
          <p:nvPr/>
        </p:nvSpPr>
        <p:spPr>
          <a:xfrm>
            <a:off x="2612572" y="1184367"/>
            <a:ext cx="61716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How many ways do we make an </a:t>
            </a:r>
            <a:r>
              <a:rPr lang="en-GB" sz="3200" dirty="0">
                <a:solidFill>
                  <a:srgbClr val="E62F2A"/>
                </a:solidFill>
                <a:latin typeface="Montserrat" panose="00000500000000000000" pitchFamily="50" charset="0"/>
              </a:rPr>
              <a:t>IMPRESSION</a:t>
            </a:r>
            <a:r>
              <a:rPr lang="en-GB" sz="3200" dirty="0">
                <a:solidFill>
                  <a:srgbClr val="E53378"/>
                </a:solidFill>
                <a:latin typeface="Montserrat" panose="00000500000000000000" pitchFamily="50" charset="0"/>
              </a:rPr>
              <a:t>?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364362" y="5499371"/>
            <a:ext cx="2086780" cy="5765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4298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784755" y="4739138"/>
            <a:ext cx="4495489" cy="21188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800" b="1" dirty="0" smtClean="0">
                <a:solidFill>
                  <a:schemeClr val="bg1"/>
                </a:solidFill>
              </a:rPr>
              <a:t>A presentation is a performance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2" name="Isosceles Triangle 1"/>
          <p:cNvSpPr/>
          <p:nvPr/>
        </p:nvSpPr>
        <p:spPr>
          <a:xfrm>
            <a:off x="4171949" y="413769"/>
            <a:ext cx="3721100" cy="3828211"/>
          </a:xfrm>
          <a:prstGeom prst="triangle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/>
          <p:cNvSpPr/>
          <p:nvPr/>
        </p:nvSpPr>
        <p:spPr>
          <a:xfrm>
            <a:off x="4171949" y="3888758"/>
            <a:ext cx="3721100" cy="695422"/>
          </a:xfrm>
          <a:prstGeom prst="ellipse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032500" y="3103093"/>
            <a:ext cx="0" cy="1194318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5852110" y="4241428"/>
            <a:ext cx="348342" cy="9952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H="1" flipV="1">
            <a:off x="5945414" y="3017528"/>
            <a:ext cx="161731" cy="174172"/>
          </a:xfrm>
          <a:prstGeom prst="line">
            <a:avLst/>
          </a:prstGeom>
          <a:ln w="5715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5903228" y="2986156"/>
            <a:ext cx="85390" cy="73394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6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36087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3023" y="1280584"/>
            <a:ext cx="4902200" cy="84676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5400" b="1" dirty="0" smtClean="0">
                <a:solidFill>
                  <a:srgbClr val="0070C0"/>
                </a:solidFill>
              </a:rPr>
              <a:t>Break the ice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0" y="3608717"/>
            <a:ext cx="121920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3111683" y="2817352"/>
            <a:ext cx="1600200" cy="16002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1344429" y="3873694"/>
            <a:ext cx="5134708" cy="1181686"/>
          </a:xfrm>
          <a:custGeom>
            <a:avLst/>
            <a:gdLst>
              <a:gd name="connsiteX0" fmla="*/ 1899138 w 5134708"/>
              <a:gd name="connsiteY0" fmla="*/ 0 h 1181686"/>
              <a:gd name="connsiteX1" fmla="*/ 914400 w 5134708"/>
              <a:gd name="connsiteY1" fmla="*/ 28135 h 1181686"/>
              <a:gd name="connsiteX2" fmla="*/ 773723 w 5134708"/>
              <a:gd name="connsiteY2" fmla="*/ 42203 h 1181686"/>
              <a:gd name="connsiteX3" fmla="*/ 717452 w 5134708"/>
              <a:gd name="connsiteY3" fmla="*/ 56271 h 1181686"/>
              <a:gd name="connsiteX4" fmla="*/ 604911 w 5134708"/>
              <a:gd name="connsiteY4" fmla="*/ 70338 h 1181686"/>
              <a:gd name="connsiteX5" fmla="*/ 562708 w 5134708"/>
              <a:gd name="connsiteY5" fmla="*/ 84406 h 1181686"/>
              <a:gd name="connsiteX6" fmla="*/ 485335 w 5134708"/>
              <a:gd name="connsiteY6" fmla="*/ 98474 h 1181686"/>
              <a:gd name="connsiteX7" fmla="*/ 429065 w 5134708"/>
              <a:gd name="connsiteY7" fmla="*/ 119575 h 1181686"/>
              <a:gd name="connsiteX8" fmla="*/ 400929 w 5134708"/>
              <a:gd name="connsiteY8" fmla="*/ 126609 h 1181686"/>
              <a:gd name="connsiteX9" fmla="*/ 386862 w 5134708"/>
              <a:gd name="connsiteY9" fmla="*/ 246185 h 1181686"/>
              <a:gd name="connsiteX10" fmla="*/ 429065 w 5134708"/>
              <a:gd name="connsiteY10" fmla="*/ 274320 h 1181686"/>
              <a:gd name="connsiteX11" fmla="*/ 506437 w 5134708"/>
              <a:gd name="connsiteY11" fmla="*/ 337625 h 1181686"/>
              <a:gd name="connsiteX12" fmla="*/ 583809 w 5134708"/>
              <a:gd name="connsiteY12" fmla="*/ 393895 h 1181686"/>
              <a:gd name="connsiteX13" fmla="*/ 604911 w 5134708"/>
              <a:gd name="connsiteY13" fmla="*/ 414997 h 1181686"/>
              <a:gd name="connsiteX14" fmla="*/ 604911 w 5134708"/>
              <a:gd name="connsiteY14" fmla="*/ 471268 h 1181686"/>
              <a:gd name="connsiteX15" fmla="*/ 583809 w 5134708"/>
              <a:gd name="connsiteY15" fmla="*/ 478302 h 1181686"/>
              <a:gd name="connsiteX16" fmla="*/ 548640 w 5134708"/>
              <a:gd name="connsiteY16" fmla="*/ 485335 h 1181686"/>
              <a:gd name="connsiteX17" fmla="*/ 443132 w 5134708"/>
              <a:gd name="connsiteY17" fmla="*/ 492369 h 1181686"/>
              <a:gd name="connsiteX18" fmla="*/ 400929 w 5134708"/>
              <a:gd name="connsiteY18" fmla="*/ 506437 h 1181686"/>
              <a:gd name="connsiteX19" fmla="*/ 239151 w 5134708"/>
              <a:gd name="connsiteY19" fmla="*/ 520505 h 1181686"/>
              <a:gd name="connsiteX20" fmla="*/ 211015 w 5134708"/>
              <a:gd name="connsiteY20" fmla="*/ 527538 h 1181686"/>
              <a:gd name="connsiteX21" fmla="*/ 147711 w 5134708"/>
              <a:gd name="connsiteY21" fmla="*/ 534572 h 1181686"/>
              <a:gd name="connsiteX22" fmla="*/ 126609 w 5134708"/>
              <a:gd name="connsiteY22" fmla="*/ 555674 h 1181686"/>
              <a:gd name="connsiteX23" fmla="*/ 98474 w 5134708"/>
              <a:gd name="connsiteY23" fmla="*/ 562708 h 1181686"/>
              <a:gd name="connsiteX24" fmla="*/ 56271 w 5134708"/>
              <a:gd name="connsiteY24" fmla="*/ 583809 h 1181686"/>
              <a:gd name="connsiteX25" fmla="*/ 14068 w 5134708"/>
              <a:gd name="connsiteY25" fmla="*/ 618978 h 1181686"/>
              <a:gd name="connsiteX26" fmla="*/ 0 w 5134708"/>
              <a:gd name="connsiteY26" fmla="*/ 640080 h 1181686"/>
              <a:gd name="connsiteX27" fmla="*/ 7034 w 5134708"/>
              <a:gd name="connsiteY27" fmla="*/ 717452 h 1181686"/>
              <a:gd name="connsiteX28" fmla="*/ 63305 w 5134708"/>
              <a:gd name="connsiteY28" fmla="*/ 787791 h 1181686"/>
              <a:gd name="connsiteX29" fmla="*/ 105508 w 5134708"/>
              <a:gd name="connsiteY29" fmla="*/ 794825 h 1181686"/>
              <a:gd name="connsiteX30" fmla="*/ 175846 w 5134708"/>
              <a:gd name="connsiteY30" fmla="*/ 808892 h 1181686"/>
              <a:gd name="connsiteX31" fmla="*/ 281354 w 5134708"/>
              <a:gd name="connsiteY31" fmla="*/ 837028 h 1181686"/>
              <a:gd name="connsiteX32" fmla="*/ 323557 w 5134708"/>
              <a:gd name="connsiteY32" fmla="*/ 858129 h 1181686"/>
              <a:gd name="connsiteX33" fmla="*/ 386862 w 5134708"/>
              <a:gd name="connsiteY33" fmla="*/ 879231 h 1181686"/>
              <a:gd name="connsiteX34" fmla="*/ 471268 w 5134708"/>
              <a:gd name="connsiteY34" fmla="*/ 893298 h 1181686"/>
              <a:gd name="connsiteX35" fmla="*/ 513471 w 5134708"/>
              <a:gd name="connsiteY35" fmla="*/ 900332 h 1181686"/>
              <a:gd name="connsiteX36" fmla="*/ 562708 w 5134708"/>
              <a:gd name="connsiteY36" fmla="*/ 914400 h 1181686"/>
              <a:gd name="connsiteX37" fmla="*/ 647114 w 5134708"/>
              <a:gd name="connsiteY37" fmla="*/ 921434 h 1181686"/>
              <a:gd name="connsiteX38" fmla="*/ 703385 w 5134708"/>
              <a:gd name="connsiteY38" fmla="*/ 928468 h 1181686"/>
              <a:gd name="connsiteX39" fmla="*/ 731520 w 5134708"/>
              <a:gd name="connsiteY39" fmla="*/ 935502 h 1181686"/>
              <a:gd name="connsiteX40" fmla="*/ 752622 w 5134708"/>
              <a:gd name="connsiteY40" fmla="*/ 949569 h 1181686"/>
              <a:gd name="connsiteX41" fmla="*/ 893298 w 5134708"/>
              <a:gd name="connsiteY41" fmla="*/ 963637 h 1181686"/>
              <a:gd name="connsiteX42" fmla="*/ 1005840 w 5134708"/>
              <a:gd name="connsiteY42" fmla="*/ 977705 h 1181686"/>
              <a:gd name="connsiteX43" fmla="*/ 1076178 w 5134708"/>
              <a:gd name="connsiteY43" fmla="*/ 984738 h 1181686"/>
              <a:gd name="connsiteX44" fmla="*/ 1167618 w 5134708"/>
              <a:gd name="connsiteY44" fmla="*/ 998806 h 1181686"/>
              <a:gd name="connsiteX45" fmla="*/ 1266092 w 5134708"/>
              <a:gd name="connsiteY45" fmla="*/ 1005840 h 1181686"/>
              <a:gd name="connsiteX46" fmla="*/ 1441938 w 5134708"/>
              <a:gd name="connsiteY46" fmla="*/ 1019908 h 1181686"/>
              <a:gd name="connsiteX47" fmla="*/ 1941342 w 5134708"/>
              <a:gd name="connsiteY47" fmla="*/ 1026942 h 1181686"/>
              <a:gd name="connsiteX48" fmla="*/ 2032782 w 5134708"/>
              <a:gd name="connsiteY48" fmla="*/ 1041009 h 1181686"/>
              <a:gd name="connsiteX49" fmla="*/ 2145323 w 5134708"/>
              <a:gd name="connsiteY49" fmla="*/ 1048043 h 1181686"/>
              <a:gd name="connsiteX50" fmla="*/ 2363372 w 5134708"/>
              <a:gd name="connsiteY50" fmla="*/ 1083212 h 1181686"/>
              <a:gd name="connsiteX51" fmla="*/ 2588455 w 5134708"/>
              <a:gd name="connsiteY51" fmla="*/ 1118382 h 1181686"/>
              <a:gd name="connsiteX52" fmla="*/ 2785403 w 5134708"/>
              <a:gd name="connsiteY52" fmla="*/ 1146517 h 1181686"/>
              <a:gd name="connsiteX53" fmla="*/ 2862775 w 5134708"/>
              <a:gd name="connsiteY53" fmla="*/ 1160585 h 1181686"/>
              <a:gd name="connsiteX54" fmla="*/ 3031588 w 5134708"/>
              <a:gd name="connsiteY54" fmla="*/ 1181686 h 1181686"/>
              <a:gd name="connsiteX55" fmla="*/ 3502855 w 5134708"/>
              <a:gd name="connsiteY55" fmla="*/ 1174652 h 1181686"/>
              <a:gd name="connsiteX56" fmla="*/ 3552092 w 5134708"/>
              <a:gd name="connsiteY56" fmla="*/ 1160585 h 1181686"/>
              <a:gd name="connsiteX57" fmla="*/ 3580228 w 5134708"/>
              <a:gd name="connsiteY57" fmla="*/ 1146517 h 1181686"/>
              <a:gd name="connsiteX58" fmla="*/ 3587262 w 5134708"/>
              <a:gd name="connsiteY58" fmla="*/ 1125415 h 1181686"/>
              <a:gd name="connsiteX59" fmla="*/ 3573194 w 5134708"/>
              <a:gd name="connsiteY59" fmla="*/ 1104314 h 1181686"/>
              <a:gd name="connsiteX60" fmla="*/ 3481754 w 5134708"/>
              <a:gd name="connsiteY60" fmla="*/ 1069145 h 1181686"/>
              <a:gd name="connsiteX61" fmla="*/ 3439551 w 5134708"/>
              <a:gd name="connsiteY61" fmla="*/ 1048043 h 1181686"/>
              <a:gd name="connsiteX62" fmla="*/ 3305908 w 5134708"/>
              <a:gd name="connsiteY62" fmla="*/ 998806 h 1181686"/>
              <a:gd name="connsiteX63" fmla="*/ 3235569 w 5134708"/>
              <a:gd name="connsiteY63" fmla="*/ 977705 h 1181686"/>
              <a:gd name="connsiteX64" fmla="*/ 3179298 w 5134708"/>
              <a:gd name="connsiteY64" fmla="*/ 956603 h 1181686"/>
              <a:gd name="connsiteX65" fmla="*/ 3123028 w 5134708"/>
              <a:gd name="connsiteY65" fmla="*/ 942535 h 1181686"/>
              <a:gd name="connsiteX66" fmla="*/ 3080825 w 5134708"/>
              <a:gd name="connsiteY66" fmla="*/ 928468 h 1181686"/>
              <a:gd name="connsiteX67" fmla="*/ 3045655 w 5134708"/>
              <a:gd name="connsiteY67" fmla="*/ 921434 h 1181686"/>
              <a:gd name="connsiteX68" fmla="*/ 3003452 w 5134708"/>
              <a:gd name="connsiteY68" fmla="*/ 914400 h 1181686"/>
              <a:gd name="connsiteX69" fmla="*/ 3298874 w 5134708"/>
              <a:gd name="connsiteY69" fmla="*/ 921434 h 1181686"/>
              <a:gd name="connsiteX70" fmla="*/ 3516923 w 5134708"/>
              <a:gd name="connsiteY70" fmla="*/ 956603 h 1181686"/>
              <a:gd name="connsiteX71" fmla="*/ 3622431 w 5134708"/>
              <a:gd name="connsiteY71" fmla="*/ 963637 h 1181686"/>
              <a:gd name="connsiteX72" fmla="*/ 3910818 w 5134708"/>
              <a:gd name="connsiteY72" fmla="*/ 984738 h 1181686"/>
              <a:gd name="connsiteX73" fmla="*/ 4431323 w 5134708"/>
              <a:gd name="connsiteY73" fmla="*/ 977705 h 1181686"/>
              <a:gd name="connsiteX74" fmla="*/ 4480560 w 5134708"/>
              <a:gd name="connsiteY74" fmla="*/ 963637 h 1181686"/>
              <a:gd name="connsiteX75" fmla="*/ 4536831 w 5134708"/>
              <a:gd name="connsiteY75" fmla="*/ 949569 h 1181686"/>
              <a:gd name="connsiteX76" fmla="*/ 4572000 w 5134708"/>
              <a:gd name="connsiteY76" fmla="*/ 935502 h 1181686"/>
              <a:gd name="connsiteX77" fmla="*/ 4628271 w 5134708"/>
              <a:gd name="connsiteY77" fmla="*/ 928468 h 1181686"/>
              <a:gd name="connsiteX78" fmla="*/ 4705643 w 5134708"/>
              <a:gd name="connsiteY78" fmla="*/ 900332 h 1181686"/>
              <a:gd name="connsiteX79" fmla="*/ 4747846 w 5134708"/>
              <a:gd name="connsiteY79" fmla="*/ 886265 h 1181686"/>
              <a:gd name="connsiteX80" fmla="*/ 4768948 w 5134708"/>
              <a:gd name="connsiteY80" fmla="*/ 879231 h 1181686"/>
              <a:gd name="connsiteX81" fmla="*/ 4804117 w 5134708"/>
              <a:gd name="connsiteY81" fmla="*/ 872197 h 1181686"/>
              <a:gd name="connsiteX82" fmla="*/ 4860388 w 5134708"/>
              <a:gd name="connsiteY82" fmla="*/ 851095 h 1181686"/>
              <a:gd name="connsiteX83" fmla="*/ 4895557 w 5134708"/>
              <a:gd name="connsiteY83" fmla="*/ 844062 h 1181686"/>
              <a:gd name="connsiteX84" fmla="*/ 4923692 w 5134708"/>
              <a:gd name="connsiteY84" fmla="*/ 837028 h 1181686"/>
              <a:gd name="connsiteX85" fmla="*/ 5022166 w 5134708"/>
              <a:gd name="connsiteY85" fmla="*/ 808892 h 1181686"/>
              <a:gd name="connsiteX86" fmla="*/ 5064369 w 5134708"/>
              <a:gd name="connsiteY86" fmla="*/ 794825 h 1181686"/>
              <a:gd name="connsiteX87" fmla="*/ 5113606 w 5134708"/>
              <a:gd name="connsiteY87" fmla="*/ 780757 h 1181686"/>
              <a:gd name="connsiteX88" fmla="*/ 5134708 w 5134708"/>
              <a:gd name="connsiteY88" fmla="*/ 766689 h 1181686"/>
              <a:gd name="connsiteX89" fmla="*/ 5127674 w 5134708"/>
              <a:gd name="connsiteY89" fmla="*/ 738554 h 1181686"/>
              <a:gd name="connsiteX90" fmla="*/ 5099538 w 5134708"/>
              <a:gd name="connsiteY90" fmla="*/ 731520 h 1181686"/>
              <a:gd name="connsiteX91" fmla="*/ 4994031 w 5134708"/>
              <a:gd name="connsiteY91" fmla="*/ 703385 h 1181686"/>
              <a:gd name="connsiteX92" fmla="*/ 4881489 w 5134708"/>
              <a:gd name="connsiteY92" fmla="*/ 675249 h 1181686"/>
              <a:gd name="connsiteX93" fmla="*/ 4775982 w 5134708"/>
              <a:gd name="connsiteY93" fmla="*/ 661182 h 1181686"/>
              <a:gd name="connsiteX94" fmla="*/ 4733778 w 5134708"/>
              <a:gd name="connsiteY94" fmla="*/ 640080 h 1181686"/>
              <a:gd name="connsiteX95" fmla="*/ 4705643 w 5134708"/>
              <a:gd name="connsiteY95" fmla="*/ 626012 h 1181686"/>
              <a:gd name="connsiteX96" fmla="*/ 4691575 w 5134708"/>
              <a:gd name="connsiteY96" fmla="*/ 604911 h 1181686"/>
              <a:gd name="connsiteX97" fmla="*/ 4698609 w 5134708"/>
              <a:gd name="connsiteY97" fmla="*/ 576775 h 1181686"/>
              <a:gd name="connsiteX98" fmla="*/ 4719711 w 5134708"/>
              <a:gd name="connsiteY98" fmla="*/ 569742 h 1181686"/>
              <a:gd name="connsiteX99" fmla="*/ 4768948 w 5134708"/>
              <a:gd name="connsiteY99" fmla="*/ 562708 h 1181686"/>
              <a:gd name="connsiteX100" fmla="*/ 4874455 w 5134708"/>
              <a:gd name="connsiteY100" fmla="*/ 541606 h 1181686"/>
              <a:gd name="connsiteX101" fmla="*/ 4895557 w 5134708"/>
              <a:gd name="connsiteY101" fmla="*/ 527538 h 1181686"/>
              <a:gd name="connsiteX102" fmla="*/ 4923692 w 5134708"/>
              <a:gd name="connsiteY102" fmla="*/ 520505 h 1181686"/>
              <a:gd name="connsiteX103" fmla="*/ 4951828 w 5134708"/>
              <a:gd name="connsiteY103" fmla="*/ 506437 h 1181686"/>
              <a:gd name="connsiteX104" fmla="*/ 4965895 w 5134708"/>
              <a:gd name="connsiteY104" fmla="*/ 485335 h 1181686"/>
              <a:gd name="connsiteX105" fmla="*/ 4951828 w 5134708"/>
              <a:gd name="connsiteY105" fmla="*/ 457200 h 1181686"/>
              <a:gd name="connsiteX106" fmla="*/ 4923692 w 5134708"/>
              <a:gd name="connsiteY106" fmla="*/ 450166 h 1181686"/>
              <a:gd name="connsiteX107" fmla="*/ 4902591 w 5134708"/>
              <a:gd name="connsiteY107" fmla="*/ 443132 h 1181686"/>
              <a:gd name="connsiteX108" fmla="*/ 4846320 w 5134708"/>
              <a:gd name="connsiteY108" fmla="*/ 422031 h 1181686"/>
              <a:gd name="connsiteX109" fmla="*/ 4761914 w 5134708"/>
              <a:gd name="connsiteY109" fmla="*/ 414997 h 1181686"/>
              <a:gd name="connsiteX110" fmla="*/ 4705643 w 5134708"/>
              <a:gd name="connsiteY110" fmla="*/ 400929 h 1181686"/>
              <a:gd name="connsiteX111" fmla="*/ 4564966 w 5134708"/>
              <a:gd name="connsiteY111" fmla="*/ 386862 h 1181686"/>
              <a:gd name="connsiteX112" fmla="*/ 4522763 w 5134708"/>
              <a:gd name="connsiteY112" fmla="*/ 379828 h 1181686"/>
              <a:gd name="connsiteX113" fmla="*/ 4466492 w 5134708"/>
              <a:gd name="connsiteY113" fmla="*/ 372794 h 1181686"/>
              <a:gd name="connsiteX114" fmla="*/ 4424289 w 5134708"/>
              <a:gd name="connsiteY114" fmla="*/ 358726 h 1181686"/>
              <a:gd name="connsiteX115" fmla="*/ 4297680 w 5134708"/>
              <a:gd name="connsiteY115" fmla="*/ 344658 h 1181686"/>
              <a:gd name="connsiteX116" fmla="*/ 4255477 w 5134708"/>
              <a:gd name="connsiteY116" fmla="*/ 337625 h 1181686"/>
              <a:gd name="connsiteX117" fmla="*/ 4157003 w 5134708"/>
              <a:gd name="connsiteY117" fmla="*/ 323557 h 1181686"/>
              <a:gd name="connsiteX118" fmla="*/ 4107766 w 5134708"/>
              <a:gd name="connsiteY118" fmla="*/ 316523 h 1181686"/>
              <a:gd name="connsiteX119" fmla="*/ 3988191 w 5134708"/>
              <a:gd name="connsiteY119" fmla="*/ 302455 h 1181686"/>
              <a:gd name="connsiteX120" fmla="*/ 3896751 w 5134708"/>
              <a:gd name="connsiteY120" fmla="*/ 288388 h 1181686"/>
              <a:gd name="connsiteX121" fmla="*/ 3840480 w 5134708"/>
              <a:gd name="connsiteY121" fmla="*/ 281354 h 1181686"/>
              <a:gd name="connsiteX122" fmla="*/ 3805311 w 5134708"/>
              <a:gd name="connsiteY122" fmla="*/ 274320 h 1181686"/>
              <a:gd name="connsiteX123" fmla="*/ 3749040 w 5134708"/>
              <a:gd name="connsiteY123" fmla="*/ 267286 h 1181686"/>
              <a:gd name="connsiteX124" fmla="*/ 3727938 w 5134708"/>
              <a:gd name="connsiteY124" fmla="*/ 253218 h 1181686"/>
              <a:gd name="connsiteX125" fmla="*/ 3622431 w 5134708"/>
              <a:gd name="connsiteY125" fmla="*/ 239151 h 1181686"/>
              <a:gd name="connsiteX126" fmla="*/ 3538025 w 5134708"/>
              <a:gd name="connsiteY126" fmla="*/ 225083 h 1181686"/>
              <a:gd name="connsiteX127" fmla="*/ 3509889 w 5134708"/>
              <a:gd name="connsiteY127" fmla="*/ 232117 h 1181686"/>
              <a:gd name="connsiteX128" fmla="*/ 3530991 w 5134708"/>
              <a:gd name="connsiteY128" fmla="*/ 253218 h 11816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</a:cxnLst>
            <a:rect l="l" t="t" r="r" b="b"/>
            <a:pathLst>
              <a:path w="5134708" h="1181686">
                <a:moveTo>
                  <a:pt x="1899138" y="0"/>
                </a:moveTo>
                <a:cubicBezTo>
                  <a:pt x="1488197" y="45661"/>
                  <a:pt x="1814986" y="13372"/>
                  <a:pt x="914400" y="28135"/>
                </a:cubicBezTo>
                <a:cubicBezTo>
                  <a:pt x="867508" y="32824"/>
                  <a:pt x="819442" y="30773"/>
                  <a:pt x="773723" y="42203"/>
                </a:cubicBezTo>
                <a:cubicBezTo>
                  <a:pt x="754966" y="46892"/>
                  <a:pt x="736523" y="53092"/>
                  <a:pt x="717452" y="56271"/>
                </a:cubicBezTo>
                <a:cubicBezTo>
                  <a:pt x="680161" y="62486"/>
                  <a:pt x="604911" y="70338"/>
                  <a:pt x="604911" y="70338"/>
                </a:cubicBezTo>
                <a:cubicBezTo>
                  <a:pt x="590843" y="75027"/>
                  <a:pt x="577157" y="81072"/>
                  <a:pt x="562708" y="84406"/>
                </a:cubicBezTo>
                <a:cubicBezTo>
                  <a:pt x="459109" y="108314"/>
                  <a:pt x="555674" y="78377"/>
                  <a:pt x="485335" y="98474"/>
                </a:cubicBezTo>
                <a:cubicBezTo>
                  <a:pt x="450773" y="108349"/>
                  <a:pt x="473643" y="104716"/>
                  <a:pt x="429065" y="119575"/>
                </a:cubicBezTo>
                <a:cubicBezTo>
                  <a:pt x="419894" y="122632"/>
                  <a:pt x="410308" y="124264"/>
                  <a:pt x="400929" y="126609"/>
                </a:cubicBezTo>
                <a:cubicBezTo>
                  <a:pt x="357121" y="155816"/>
                  <a:pt x="351663" y="150645"/>
                  <a:pt x="386862" y="246185"/>
                </a:cubicBezTo>
                <a:cubicBezTo>
                  <a:pt x="392707" y="262050"/>
                  <a:pt x="415635" y="264050"/>
                  <a:pt x="429065" y="274320"/>
                </a:cubicBezTo>
                <a:cubicBezTo>
                  <a:pt x="455536" y="294562"/>
                  <a:pt x="478710" y="319141"/>
                  <a:pt x="506437" y="337625"/>
                </a:cubicBezTo>
                <a:cubicBezTo>
                  <a:pt x="530002" y="353335"/>
                  <a:pt x="568049" y="378135"/>
                  <a:pt x="583809" y="393895"/>
                </a:cubicBezTo>
                <a:lnTo>
                  <a:pt x="604911" y="414997"/>
                </a:lnTo>
                <a:cubicBezTo>
                  <a:pt x="611632" y="435158"/>
                  <a:pt x="620001" y="448633"/>
                  <a:pt x="604911" y="471268"/>
                </a:cubicBezTo>
                <a:cubicBezTo>
                  <a:pt x="600798" y="477437"/>
                  <a:pt x="591002" y="476504"/>
                  <a:pt x="583809" y="478302"/>
                </a:cubicBezTo>
                <a:cubicBezTo>
                  <a:pt x="572211" y="481201"/>
                  <a:pt x="560536" y="484145"/>
                  <a:pt x="548640" y="485335"/>
                </a:cubicBezTo>
                <a:cubicBezTo>
                  <a:pt x="513568" y="488842"/>
                  <a:pt x="478301" y="490024"/>
                  <a:pt x="443132" y="492369"/>
                </a:cubicBezTo>
                <a:cubicBezTo>
                  <a:pt x="429064" y="497058"/>
                  <a:pt x="415619" y="504411"/>
                  <a:pt x="400929" y="506437"/>
                </a:cubicBezTo>
                <a:cubicBezTo>
                  <a:pt x="347307" y="513833"/>
                  <a:pt x="239151" y="520505"/>
                  <a:pt x="239151" y="520505"/>
                </a:cubicBezTo>
                <a:cubicBezTo>
                  <a:pt x="229772" y="522849"/>
                  <a:pt x="220570" y="526068"/>
                  <a:pt x="211015" y="527538"/>
                </a:cubicBezTo>
                <a:cubicBezTo>
                  <a:pt x="190031" y="530766"/>
                  <a:pt x="167853" y="527858"/>
                  <a:pt x="147711" y="534572"/>
                </a:cubicBezTo>
                <a:cubicBezTo>
                  <a:pt x="138274" y="537718"/>
                  <a:pt x="135246" y="550739"/>
                  <a:pt x="126609" y="555674"/>
                </a:cubicBezTo>
                <a:cubicBezTo>
                  <a:pt x="118216" y="560470"/>
                  <a:pt x="107769" y="560052"/>
                  <a:pt x="98474" y="562708"/>
                </a:cubicBezTo>
                <a:cubicBezTo>
                  <a:pt x="72992" y="569989"/>
                  <a:pt x="79391" y="568396"/>
                  <a:pt x="56271" y="583809"/>
                </a:cubicBezTo>
                <a:cubicBezTo>
                  <a:pt x="21996" y="635221"/>
                  <a:pt x="67613" y="574357"/>
                  <a:pt x="14068" y="618978"/>
                </a:cubicBezTo>
                <a:cubicBezTo>
                  <a:pt x="7574" y="624390"/>
                  <a:pt x="4689" y="633046"/>
                  <a:pt x="0" y="640080"/>
                </a:cubicBezTo>
                <a:cubicBezTo>
                  <a:pt x="2345" y="665871"/>
                  <a:pt x="-273" y="692607"/>
                  <a:pt x="7034" y="717452"/>
                </a:cubicBezTo>
                <a:cubicBezTo>
                  <a:pt x="10462" y="729106"/>
                  <a:pt x="48368" y="780322"/>
                  <a:pt x="63305" y="787791"/>
                </a:cubicBezTo>
                <a:cubicBezTo>
                  <a:pt x="76061" y="794169"/>
                  <a:pt x="91523" y="792028"/>
                  <a:pt x="105508" y="794825"/>
                </a:cubicBezTo>
                <a:cubicBezTo>
                  <a:pt x="210436" y="815810"/>
                  <a:pt x="31226" y="784788"/>
                  <a:pt x="175846" y="808892"/>
                </a:cubicBezTo>
                <a:cubicBezTo>
                  <a:pt x="321075" y="871134"/>
                  <a:pt x="124138" y="792110"/>
                  <a:pt x="281354" y="837028"/>
                </a:cubicBezTo>
                <a:cubicBezTo>
                  <a:pt x="296477" y="841349"/>
                  <a:pt x="308954" y="852288"/>
                  <a:pt x="323557" y="858129"/>
                </a:cubicBezTo>
                <a:cubicBezTo>
                  <a:pt x="344209" y="866390"/>
                  <a:pt x="365224" y="874079"/>
                  <a:pt x="386862" y="879231"/>
                </a:cubicBezTo>
                <a:cubicBezTo>
                  <a:pt x="414610" y="885838"/>
                  <a:pt x="443133" y="888609"/>
                  <a:pt x="471268" y="893298"/>
                </a:cubicBezTo>
                <a:cubicBezTo>
                  <a:pt x="485336" y="895643"/>
                  <a:pt x="499758" y="896414"/>
                  <a:pt x="513471" y="900332"/>
                </a:cubicBezTo>
                <a:cubicBezTo>
                  <a:pt x="529883" y="905021"/>
                  <a:pt x="545848" y="911738"/>
                  <a:pt x="562708" y="914400"/>
                </a:cubicBezTo>
                <a:cubicBezTo>
                  <a:pt x="590595" y="918803"/>
                  <a:pt x="619021" y="918625"/>
                  <a:pt x="647114" y="921434"/>
                </a:cubicBezTo>
                <a:cubicBezTo>
                  <a:pt x="665923" y="923315"/>
                  <a:pt x="684628" y="926123"/>
                  <a:pt x="703385" y="928468"/>
                </a:cubicBezTo>
                <a:cubicBezTo>
                  <a:pt x="712763" y="930813"/>
                  <a:pt x="722635" y="931694"/>
                  <a:pt x="731520" y="935502"/>
                </a:cubicBezTo>
                <a:cubicBezTo>
                  <a:pt x="739290" y="938832"/>
                  <a:pt x="744293" y="948121"/>
                  <a:pt x="752622" y="949569"/>
                </a:cubicBezTo>
                <a:cubicBezTo>
                  <a:pt x="799051" y="957644"/>
                  <a:pt x="846536" y="957792"/>
                  <a:pt x="893298" y="963637"/>
                </a:cubicBezTo>
                <a:lnTo>
                  <a:pt x="1005840" y="977705"/>
                </a:lnTo>
                <a:cubicBezTo>
                  <a:pt x="1029248" y="980406"/>
                  <a:pt x="1052813" y="981690"/>
                  <a:pt x="1076178" y="984738"/>
                </a:cubicBezTo>
                <a:cubicBezTo>
                  <a:pt x="1106758" y="988727"/>
                  <a:pt x="1136968" y="995400"/>
                  <a:pt x="1167618" y="998806"/>
                </a:cubicBezTo>
                <a:cubicBezTo>
                  <a:pt x="1200325" y="1002440"/>
                  <a:pt x="1233281" y="1003316"/>
                  <a:pt x="1266092" y="1005840"/>
                </a:cubicBezTo>
                <a:cubicBezTo>
                  <a:pt x="1324721" y="1010350"/>
                  <a:pt x="1383164" y="1018071"/>
                  <a:pt x="1441938" y="1019908"/>
                </a:cubicBezTo>
                <a:cubicBezTo>
                  <a:pt x="1608341" y="1025108"/>
                  <a:pt x="1774874" y="1024597"/>
                  <a:pt x="1941342" y="1026942"/>
                </a:cubicBezTo>
                <a:cubicBezTo>
                  <a:pt x="1971822" y="1031631"/>
                  <a:pt x="2002107" y="1037836"/>
                  <a:pt x="2032782" y="1041009"/>
                </a:cubicBezTo>
                <a:cubicBezTo>
                  <a:pt x="2070169" y="1044877"/>
                  <a:pt x="2108216" y="1042058"/>
                  <a:pt x="2145323" y="1048043"/>
                </a:cubicBezTo>
                <a:cubicBezTo>
                  <a:pt x="2438428" y="1095318"/>
                  <a:pt x="2058284" y="1064143"/>
                  <a:pt x="2363372" y="1083212"/>
                </a:cubicBezTo>
                <a:cubicBezTo>
                  <a:pt x="2605094" y="1131557"/>
                  <a:pt x="2324875" y="1078446"/>
                  <a:pt x="2588455" y="1118382"/>
                </a:cubicBezTo>
                <a:cubicBezTo>
                  <a:pt x="2802783" y="1150856"/>
                  <a:pt x="2608196" y="1131749"/>
                  <a:pt x="2785403" y="1146517"/>
                </a:cubicBezTo>
                <a:cubicBezTo>
                  <a:pt x="2811194" y="1151206"/>
                  <a:pt x="2836782" y="1157195"/>
                  <a:pt x="2862775" y="1160585"/>
                </a:cubicBezTo>
                <a:cubicBezTo>
                  <a:pt x="3122279" y="1194432"/>
                  <a:pt x="2771153" y="1138279"/>
                  <a:pt x="3031588" y="1181686"/>
                </a:cubicBezTo>
                <a:lnTo>
                  <a:pt x="3502855" y="1174652"/>
                </a:lnTo>
                <a:cubicBezTo>
                  <a:pt x="3509219" y="1174473"/>
                  <a:pt x="3544033" y="1164039"/>
                  <a:pt x="3552092" y="1160585"/>
                </a:cubicBezTo>
                <a:cubicBezTo>
                  <a:pt x="3561730" y="1156455"/>
                  <a:pt x="3570849" y="1151206"/>
                  <a:pt x="3580228" y="1146517"/>
                </a:cubicBezTo>
                <a:cubicBezTo>
                  <a:pt x="3582573" y="1139483"/>
                  <a:pt x="3588481" y="1132729"/>
                  <a:pt x="3587262" y="1125415"/>
                </a:cubicBezTo>
                <a:cubicBezTo>
                  <a:pt x="3585872" y="1117076"/>
                  <a:pt x="3579957" y="1109386"/>
                  <a:pt x="3573194" y="1104314"/>
                </a:cubicBezTo>
                <a:cubicBezTo>
                  <a:pt x="3538989" y="1078660"/>
                  <a:pt x="3520866" y="1084188"/>
                  <a:pt x="3481754" y="1069145"/>
                </a:cubicBezTo>
                <a:cubicBezTo>
                  <a:pt x="3467074" y="1063499"/>
                  <a:pt x="3453961" y="1054347"/>
                  <a:pt x="3439551" y="1048043"/>
                </a:cubicBezTo>
                <a:cubicBezTo>
                  <a:pt x="3390890" y="1026754"/>
                  <a:pt x="3355884" y="1014588"/>
                  <a:pt x="3305908" y="998806"/>
                </a:cubicBezTo>
                <a:cubicBezTo>
                  <a:pt x="3282566" y="991435"/>
                  <a:pt x="3258791" y="985446"/>
                  <a:pt x="3235569" y="977705"/>
                </a:cubicBezTo>
                <a:cubicBezTo>
                  <a:pt x="3216564" y="971370"/>
                  <a:pt x="3198419" y="962578"/>
                  <a:pt x="3179298" y="956603"/>
                </a:cubicBezTo>
                <a:cubicBezTo>
                  <a:pt x="3160844" y="950836"/>
                  <a:pt x="3141618" y="947846"/>
                  <a:pt x="3123028" y="942535"/>
                </a:cubicBezTo>
                <a:cubicBezTo>
                  <a:pt x="3108770" y="938461"/>
                  <a:pt x="3095131" y="932370"/>
                  <a:pt x="3080825" y="928468"/>
                </a:cubicBezTo>
                <a:cubicBezTo>
                  <a:pt x="3069291" y="925322"/>
                  <a:pt x="3057418" y="923573"/>
                  <a:pt x="3045655" y="921434"/>
                </a:cubicBezTo>
                <a:cubicBezTo>
                  <a:pt x="3031623" y="918883"/>
                  <a:pt x="2989190" y="914400"/>
                  <a:pt x="3003452" y="914400"/>
                </a:cubicBezTo>
                <a:cubicBezTo>
                  <a:pt x="3101954" y="914400"/>
                  <a:pt x="3200400" y="919089"/>
                  <a:pt x="3298874" y="921434"/>
                </a:cubicBezTo>
                <a:cubicBezTo>
                  <a:pt x="3568361" y="939400"/>
                  <a:pt x="3232621" y="910748"/>
                  <a:pt x="3516923" y="956603"/>
                </a:cubicBezTo>
                <a:cubicBezTo>
                  <a:pt x="3551721" y="962215"/>
                  <a:pt x="3587348" y="960242"/>
                  <a:pt x="3622431" y="963637"/>
                </a:cubicBezTo>
                <a:cubicBezTo>
                  <a:pt x="3878064" y="988376"/>
                  <a:pt x="3565486" y="970926"/>
                  <a:pt x="3910818" y="984738"/>
                </a:cubicBezTo>
                <a:cubicBezTo>
                  <a:pt x="4084320" y="982394"/>
                  <a:pt x="4257924" y="984127"/>
                  <a:pt x="4431323" y="977705"/>
                </a:cubicBezTo>
                <a:cubicBezTo>
                  <a:pt x="4448380" y="977073"/>
                  <a:pt x="4464067" y="968035"/>
                  <a:pt x="4480560" y="963637"/>
                </a:cubicBezTo>
                <a:cubicBezTo>
                  <a:pt x="4499241" y="958655"/>
                  <a:pt x="4518879" y="956749"/>
                  <a:pt x="4536831" y="949569"/>
                </a:cubicBezTo>
                <a:cubicBezTo>
                  <a:pt x="4548554" y="944880"/>
                  <a:pt x="4559697" y="938341"/>
                  <a:pt x="4572000" y="935502"/>
                </a:cubicBezTo>
                <a:cubicBezTo>
                  <a:pt x="4590419" y="931252"/>
                  <a:pt x="4609514" y="930813"/>
                  <a:pt x="4628271" y="928468"/>
                </a:cubicBezTo>
                <a:cubicBezTo>
                  <a:pt x="4676952" y="891956"/>
                  <a:pt x="4634501" y="916749"/>
                  <a:pt x="4705643" y="900332"/>
                </a:cubicBezTo>
                <a:cubicBezTo>
                  <a:pt x="4720092" y="896998"/>
                  <a:pt x="4733778" y="890954"/>
                  <a:pt x="4747846" y="886265"/>
                </a:cubicBezTo>
                <a:cubicBezTo>
                  <a:pt x="4754880" y="883920"/>
                  <a:pt x="4761678" y="880685"/>
                  <a:pt x="4768948" y="879231"/>
                </a:cubicBezTo>
                <a:cubicBezTo>
                  <a:pt x="4780671" y="876886"/>
                  <a:pt x="4792519" y="875097"/>
                  <a:pt x="4804117" y="872197"/>
                </a:cubicBezTo>
                <a:cubicBezTo>
                  <a:pt x="4831450" y="865364"/>
                  <a:pt x="4828120" y="860775"/>
                  <a:pt x="4860388" y="851095"/>
                </a:cubicBezTo>
                <a:cubicBezTo>
                  <a:pt x="4871839" y="847660"/>
                  <a:pt x="4883887" y="846655"/>
                  <a:pt x="4895557" y="844062"/>
                </a:cubicBezTo>
                <a:cubicBezTo>
                  <a:pt x="4904994" y="841965"/>
                  <a:pt x="4914378" y="839615"/>
                  <a:pt x="4923692" y="837028"/>
                </a:cubicBezTo>
                <a:lnTo>
                  <a:pt x="5022166" y="808892"/>
                </a:lnTo>
                <a:cubicBezTo>
                  <a:pt x="5036369" y="804631"/>
                  <a:pt x="5049983" y="798421"/>
                  <a:pt x="5064369" y="794825"/>
                </a:cubicBezTo>
                <a:cubicBezTo>
                  <a:pt x="5073385" y="792571"/>
                  <a:pt x="5103514" y="785803"/>
                  <a:pt x="5113606" y="780757"/>
                </a:cubicBezTo>
                <a:cubicBezTo>
                  <a:pt x="5121167" y="776976"/>
                  <a:pt x="5127674" y="771378"/>
                  <a:pt x="5134708" y="766689"/>
                </a:cubicBezTo>
                <a:cubicBezTo>
                  <a:pt x="5132363" y="757311"/>
                  <a:pt x="5134510" y="745389"/>
                  <a:pt x="5127674" y="738554"/>
                </a:cubicBezTo>
                <a:cubicBezTo>
                  <a:pt x="5120838" y="731718"/>
                  <a:pt x="5109018" y="733416"/>
                  <a:pt x="5099538" y="731520"/>
                </a:cubicBezTo>
                <a:cubicBezTo>
                  <a:pt x="4975828" y="706778"/>
                  <a:pt x="5163765" y="750911"/>
                  <a:pt x="4994031" y="703385"/>
                </a:cubicBezTo>
                <a:cubicBezTo>
                  <a:pt x="4956795" y="692959"/>
                  <a:pt x="4919966" y="679097"/>
                  <a:pt x="4881489" y="675249"/>
                </a:cubicBezTo>
                <a:cubicBezTo>
                  <a:pt x="4837552" y="670855"/>
                  <a:pt x="4814826" y="670892"/>
                  <a:pt x="4775982" y="661182"/>
                </a:cubicBezTo>
                <a:cubicBezTo>
                  <a:pt x="4747325" y="654018"/>
                  <a:pt x="4760519" y="655361"/>
                  <a:pt x="4733778" y="640080"/>
                </a:cubicBezTo>
                <a:cubicBezTo>
                  <a:pt x="4724674" y="634878"/>
                  <a:pt x="4715021" y="630701"/>
                  <a:pt x="4705643" y="626012"/>
                </a:cubicBezTo>
                <a:cubicBezTo>
                  <a:pt x="4700954" y="618978"/>
                  <a:pt x="4692771" y="613280"/>
                  <a:pt x="4691575" y="604911"/>
                </a:cubicBezTo>
                <a:cubicBezTo>
                  <a:pt x="4690208" y="595341"/>
                  <a:pt x="4692570" y="584324"/>
                  <a:pt x="4698609" y="576775"/>
                </a:cubicBezTo>
                <a:cubicBezTo>
                  <a:pt x="4703241" y="570985"/>
                  <a:pt x="4712441" y="571196"/>
                  <a:pt x="4719711" y="569742"/>
                </a:cubicBezTo>
                <a:cubicBezTo>
                  <a:pt x="4735968" y="566491"/>
                  <a:pt x="4752737" y="566182"/>
                  <a:pt x="4768948" y="562708"/>
                </a:cubicBezTo>
                <a:cubicBezTo>
                  <a:pt x="4890291" y="536705"/>
                  <a:pt x="4741524" y="558223"/>
                  <a:pt x="4874455" y="541606"/>
                </a:cubicBezTo>
                <a:cubicBezTo>
                  <a:pt x="4881489" y="536917"/>
                  <a:pt x="4887787" y="530868"/>
                  <a:pt x="4895557" y="527538"/>
                </a:cubicBezTo>
                <a:cubicBezTo>
                  <a:pt x="4904442" y="523730"/>
                  <a:pt x="4914641" y="523899"/>
                  <a:pt x="4923692" y="520505"/>
                </a:cubicBezTo>
                <a:cubicBezTo>
                  <a:pt x="4933510" y="516823"/>
                  <a:pt x="4942449" y="511126"/>
                  <a:pt x="4951828" y="506437"/>
                </a:cubicBezTo>
                <a:cubicBezTo>
                  <a:pt x="4956517" y="499403"/>
                  <a:pt x="4965895" y="493789"/>
                  <a:pt x="4965895" y="485335"/>
                </a:cubicBezTo>
                <a:cubicBezTo>
                  <a:pt x="4965895" y="474850"/>
                  <a:pt x="4959883" y="463912"/>
                  <a:pt x="4951828" y="457200"/>
                </a:cubicBezTo>
                <a:cubicBezTo>
                  <a:pt x="4944401" y="451011"/>
                  <a:pt x="4932987" y="452822"/>
                  <a:pt x="4923692" y="450166"/>
                </a:cubicBezTo>
                <a:cubicBezTo>
                  <a:pt x="4916563" y="448129"/>
                  <a:pt x="4909559" y="445666"/>
                  <a:pt x="4902591" y="443132"/>
                </a:cubicBezTo>
                <a:cubicBezTo>
                  <a:pt x="4883765" y="436286"/>
                  <a:pt x="4865963" y="425960"/>
                  <a:pt x="4846320" y="422031"/>
                </a:cubicBezTo>
                <a:cubicBezTo>
                  <a:pt x="4818635" y="416494"/>
                  <a:pt x="4790049" y="417342"/>
                  <a:pt x="4761914" y="414997"/>
                </a:cubicBezTo>
                <a:cubicBezTo>
                  <a:pt x="4743157" y="410308"/>
                  <a:pt x="4724646" y="404492"/>
                  <a:pt x="4705643" y="400929"/>
                </a:cubicBezTo>
                <a:cubicBezTo>
                  <a:pt x="4671923" y="394606"/>
                  <a:pt x="4592686" y="389172"/>
                  <a:pt x="4564966" y="386862"/>
                </a:cubicBezTo>
                <a:cubicBezTo>
                  <a:pt x="4550898" y="384517"/>
                  <a:pt x="4536881" y="381845"/>
                  <a:pt x="4522763" y="379828"/>
                </a:cubicBezTo>
                <a:cubicBezTo>
                  <a:pt x="4504050" y="377155"/>
                  <a:pt x="4484975" y="376755"/>
                  <a:pt x="4466492" y="372794"/>
                </a:cubicBezTo>
                <a:cubicBezTo>
                  <a:pt x="4451993" y="369687"/>
                  <a:pt x="4438788" y="361833"/>
                  <a:pt x="4424289" y="358726"/>
                </a:cubicBezTo>
                <a:cubicBezTo>
                  <a:pt x="4404266" y="354435"/>
                  <a:pt x="4312498" y="346510"/>
                  <a:pt x="4297680" y="344658"/>
                </a:cubicBezTo>
                <a:cubicBezTo>
                  <a:pt x="4283528" y="342889"/>
                  <a:pt x="4269581" y="339741"/>
                  <a:pt x="4255477" y="337625"/>
                </a:cubicBezTo>
                <a:lnTo>
                  <a:pt x="4157003" y="323557"/>
                </a:lnTo>
                <a:cubicBezTo>
                  <a:pt x="4140591" y="321212"/>
                  <a:pt x="4124244" y="318354"/>
                  <a:pt x="4107766" y="316523"/>
                </a:cubicBezTo>
                <a:lnTo>
                  <a:pt x="3988191" y="302455"/>
                </a:lnTo>
                <a:cubicBezTo>
                  <a:pt x="3837728" y="280961"/>
                  <a:pt x="4066946" y="311081"/>
                  <a:pt x="3896751" y="288388"/>
                </a:cubicBezTo>
                <a:cubicBezTo>
                  <a:pt x="3878014" y="285890"/>
                  <a:pt x="3859163" y="284228"/>
                  <a:pt x="3840480" y="281354"/>
                </a:cubicBezTo>
                <a:cubicBezTo>
                  <a:pt x="3828664" y="279536"/>
                  <a:pt x="3817127" y="276138"/>
                  <a:pt x="3805311" y="274320"/>
                </a:cubicBezTo>
                <a:cubicBezTo>
                  <a:pt x="3786628" y="271446"/>
                  <a:pt x="3767797" y="269631"/>
                  <a:pt x="3749040" y="267286"/>
                </a:cubicBezTo>
                <a:cubicBezTo>
                  <a:pt x="3742006" y="262597"/>
                  <a:pt x="3735499" y="256999"/>
                  <a:pt x="3727938" y="253218"/>
                </a:cubicBezTo>
                <a:cubicBezTo>
                  <a:pt x="3699210" y="238854"/>
                  <a:pt x="3641275" y="240721"/>
                  <a:pt x="3622431" y="239151"/>
                </a:cubicBezTo>
                <a:cubicBezTo>
                  <a:pt x="3592799" y="231743"/>
                  <a:pt x="3570955" y="225083"/>
                  <a:pt x="3538025" y="225083"/>
                </a:cubicBezTo>
                <a:cubicBezTo>
                  <a:pt x="3528358" y="225083"/>
                  <a:pt x="3519268" y="229772"/>
                  <a:pt x="3509889" y="232117"/>
                </a:cubicBezTo>
                <a:lnTo>
                  <a:pt x="3530991" y="253218"/>
                </a:lnTo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94244" y="2935617"/>
            <a:ext cx="1600200" cy="16002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133804" y="2471043"/>
            <a:ext cx="2160639" cy="464574"/>
          </a:xfrm>
          <a:custGeom>
            <a:avLst/>
            <a:gdLst>
              <a:gd name="connsiteX0" fmla="*/ 0 w 1600200"/>
              <a:gd name="connsiteY0" fmla="*/ 0 h 1600200"/>
              <a:gd name="connsiteX1" fmla="*/ 1600200 w 1600200"/>
              <a:gd name="connsiteY1" fmla="*/ 0 h 1600200"/>
              <a:gd name="connsiteX2" fmla="*/ 1600200 w 1600200"/>
              <a:gd name="connsiteY2" fmla="*/ 1600200 h 1600200"/>
              <a:gd name="connsiteX3" fmla="*/ 0 w 1600200"/>
              <a:gd name="connsiteY3" fmla="*/ 1600200 h 1600200"/>
              <a:gd name="connsiteX4" fmla="*/ 0 w 1600200"/>
              <a:gd name="connsiteY4" fmla="*/ 0 h 1600200"/>
              <a:gd name="connsiteX0" fmla="*/ 560439 w 2160639"/>
              <a:gd name="connsiteY0" fmla="*/ 464574 h 2064774"/>
              <a:gd name="connsiteX1" fmla="*/ 2160639 w 2160639"/>
              <a:gd name="connsiteY1" fmla="*/ 464574 h 2064774"/>
              <a:gd name="connsiteX2" fmla="*/ 2160639 w 2160639"/>
              <a:gd name="connsiteY2" fmla="*/ 2064774 h 2064774"/>
              <a:gd name="connsiteX3" fmla="*/ 0 w 2160639"/>
              <a:gd name="connsiteY3" fmla="*/ 0 h 2064774"/>
              <a:gd name="connsiteX4" fmla="*/ 560439 w 2160639"/>
              <a:gd name="connsiteY4" fmla="*/ 464574 h 2064774"/>
              <a:gd name="connsiteX0" fmla="*/ 560439 w 2160639"/>
              <a:gd name="connsiteY0" fmla="*/ 471948 h 471948"/>
              <a:gd name="connsiteX1" fmla="*/ 2160639 w 2160639"/>
              <a:gd name="connsiteY1" fmla="*/ 471948 h 471948"/>
              <a:gd name="connsiteX2" fmla="*/ 1570704 w 2160639"/>
              <a:gd name="connsiteY2" fmla="*/ 0 h 471948"/>
              <a:gd name="connsiteX3" fmla="*/ 0 w 2160639"/>
              <a:gd name="connsiteY3" fmla="*/ 7374 h 471948"/>
              <a:gd name="connsiteX4" fmla="*/ 560439 w 2160639"/>
              <a:gd name="connsiteY4" fmla="*/ 471948 h 471948"/>
              <a:gd name="connsiteX0" fmla="*/ 560439 w 2160639"/>
              <a:gd name="connsiteY0" fmla="*/ 464574 h 464574"/>
              <a:gd name="connsiteX1" fmla="*/ 2160639 w 2160639"/>
              <a:gd name="connsiteY1" fmla="*/ 464574 h 464574"/>
              <a:gd name="connsiteX2" fmla="*/ 1548582 w 2160639"/>
              <a:gd name="connsiteY2" fmla="*/ 7374 h 464574"/>
              <a:gd name="connsiteX3" fmla="*/ 0 w 2160639"/>
              <a:gd name="connsiteY3" fmla="*/ 0 h 464574"/>
              <a:gd name="connsiteX4" fmla="*/ 560439 w 2160639"/>
              <a:gd name="connsiteY4" fmla="*/ 464574 h 4645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639" h="464574">
                <a:moveTo>
                  <a:pt x="560439" y="464574"/>
                </a:moveTo>
                <a:lnTo>
                  <a:pt x="2160639" y="464574"/>
                </a:lnTo>
                <a:lnTo>
                  <a:pt x="1548582" y="7374"/>
                </a:lnTo>
                <a:lnTo>
                  <a:pt x="0" y="0"/>
                </a:lnTo>
                <a:lnTo>
                  <a:pt x="560439" y="46457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116599" y="2463894"/>
            <a:ext cx="589936" cy="2057400"/>
          </a:xfrm>
          <a:custGeom>
            <a:avLst/>
            <a:gdLst>
              <a:gd name="connsiteX0" fmla="*/ 0 w 1600200"/>
              <a:gd name="connsiteY0" fmla="*/ 0 h 1600200"/>
              <a:gd name="connsiteX1" fmla="*/ 1600200 w 1600200"/>
              <a:gd name="connsiteY1" fmla="*/ 0 h 1600200"/>
              <a:gd name="connsiteX2" fmla="*/ 1600200 w 1600200"/>
              <a:gd name="connsiteY2" fmla="*/ 1600200 h 1600200"/>
              <a:gd name="connsiteX3" fmla="*/ 0 w 1600200"/>
              <a:gd name="connsiteY3" fmla="*/ 1600200 h 1600200"/>
              <a:gd name="connsiteX4" fmla="*/ 0 w 1600200"/>
              <a:gd name="connsiteY4" fmla="*/ 0 h 1600200"/>
              <a:gd name="connsiteX0" fmla="*/ 575187 w 2175387"/>
              <a:gd name="connsiteY0" fmla="*/ 494071 h 2094271"/>
              <a:gd name="connsiteX1" fmla="*/ 0 w 2175387"/>
              <a:gd name="connsiteY1" fmla="*/ 0 h 2094271"/>
              <a:gd name="connsiteX2" fmla="*/ 2175387 w 2175387"/>
              <a:gd name="connsiteY2" fmla="*/ 2094271 h 2094271"/>
              <a:gd name="connsiteX3" fmla="*/ 575187 w 2175387"/>
              <a:gd name="connsiteY3" fmla="*/ 2094271 h 2094271"/>
              <a:gd name="connsiteX4" fmla="*/ 575187 w 2175387"/>
              <a:gd name="connsiteY4" fmla="*/ 494071 h 2094271"/>
              <a:gd name="connsiteX0" fmla="*/ 589936 w 589936"/>
              <a:gd name="connsiteY0" fmla="*/ 494071 h 2094271"/>
              <a:gd name="connsiteX1" fmla="*/ 14749 w 589936"/>
              <a:gd name="connsiteY1" fmla="*/ 0 h 2094271"/>
              <a:gd name="connsiteX2" fmla="*/ 0 w 589936"/>
              <a:gd name="connsiteY2" fmla="*/ 1578078 h 2094271"/>
              <a:gd name="connsiteX3" fmla="*/ 589936 w 589936"/>
              <a:gd name="connsiteY3" fmla="*/ 2094271 h 2094271"/>
              <a:gd name="connsiteX4" fmla="*/ 589936 w 589936"/>
              <a:gd name="connsiteY4" fmla="*/ 494071 h 2094271"/>
              <a:gd name="connsiteX0" fmla="*/ 589936 w 589936"/>
              <a:gd name="connsiteY0" fmla="*/ 494071 h 2057400"/>
              <a:gd name="connsiteX1" fmla="*/ 14749 w 589936"/>
              <a:gd name="connsiteY1" fmla="*/ 0 h 2057400"/>
              <a:gd name="connsiteX2" fmla="*/ 0 w 589936"/>
              <a:gd name="connsiteY2" fmla="*/ 1578078 h 2057400"/>
              <a:gd name="connsiteX3" fmla="*/ 575188 w 589936"/>
              <a:gd name="connsiteY3" fmla="*/ 2057400 h 2057400"/>
              <a:gd name="connsiteX4" fmla="*/ 589936 w 589936"/>
              <a:gd name="connsiteY4" fmla="*/ 494071 h 2057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9936" h="2057400">
                <a:moveTo>
                  <a:pt x="589936" y="494071"/>
                </a:moveTo>
                <a:lnTo>
                  <a:pt x="14749" y="0"/>
                </a:lnTo>
                <a:lnTo>
                  <a:pt x="0" y="1578078"/>
                </a:lnTo>
                <a:lnTo>
                  <a:pt x="575188" y="2057400"/>
                </a:lnTo>
                <a:lnTo>
                  <a:pt x="589936" y="49407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7150">
            <a:solidFill>
              <a:schemeClr val="bg1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7654994" y="3983241"/>
            <a:ext cx="3740499" cy="1899974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</a:rPr>
              <a:t>Dreaded opening</a:t>
            </a:r>
          </a:p>
          <a:p>
            <a:pPr>
              <a:buFontTx/>
              <a:buChar char="-"/>
            </a:pP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</a:rPr>
              <a:t>Ease the tension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Get their attention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Set the </a:t>
            </a: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</a:rPr>
              <a:t>tone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53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543"/>
            <a:ext cx="12192000" cy="6852913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766549" y="3020271"/>
            <a:ext cx="2603092" cy="105459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dirty="0" smtClean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  <a:latin typeface="Montserrat" panose="00000500000000000000" pitchFamily="50" charset="0"/>
              </a:rPr>
              <a:t>I nearly </a:t>
            </a:r>
            <a:r>
              <a:rPr lang="en-GB" dirty="0" smtClean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  <a:latin typeface="Montserrat" panose="00000500000000000000" pitchFamily="50" charset="0"/>
              </a:rPr>
              <a:t>drowned</a:t>
            </a:r>
            <a:endParaRPr lang="en-GB" sz="2000" dirty="0">
              <a:solidFill>
                <a:schemeClr val="bg1"/>
              </a:solidFill>
              <a:effectLst>
                <a:reflection blurRad="6350" stA="55000" endA="300" endPos="45500" dir="5400000" sy="-100000" algn="bl" rotWithShape="0"/>
              </a:effectLst>
              <a:latin typeface="Montserrat" panose="00000500000000000000" pitchFamily="50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946207" y="3566167"/>
            <a:ext cx="325387" cy="251409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7" name="Oval 6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ounded Rectangle 8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ounded Rectangle 9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Content Placeholder 2"/>
          <p:cNvSpPr txBox="1">
            <a:spLocks/>
          </p:cNvSpPr>
          <p:nvPr/>
        </p:nvSpPr>
        <p:spPr>
          <a:xfrm>
            <a:off x="7392632" y="3020270"/>
            <a:ext cx="3336360" cy="105459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2400" dirty="0" smtClean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  <a:latin typeface="Montserrat" panose="00000500000000000000" pitchFamily="50" charset="0"/>
              </a:rPr>
              <a:t>372,000</a:t>
            </a:r>
          </a:p>
          <a:p>
            <a:pPr marL="0" indent="0" algn="ctr"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GB" sz="3200" dirty="0" smtClean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  <a:latin typeface="Montserrat" panose="00000500000000000000" pitchFamily="50" charset="0"/>
              </a:rPr>
              <a:t>every year</a:t>
            </a:r>
            <a:endParaRPr lang="en-GB" sz="3200" dirty="0">
              <a:solidFill>
                <a:schemeClr val="bg1"/>
              </a:solidFill>
              <a:effectLst>
                <a:reflection blurRad="6350" stA="55000" endA="300" endPos="45500" dir="5400000" sy="-100000" algn="bl" rotWithShape="0"/>
              </a:effectLst>
              <a:latin typeface="Montserrat" panose="00000500000000000000" pitchFamily="50" charset="0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6938924" y="3505783"/>
            <a:ext cx="325387" cy="251409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15" name="Oval 1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ounded Rectangle 1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ounded Rectangle 1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8947607" y="2593325"/>
            <a:ext cx="133721" cy="103319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20" name="Oval 1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ounded Rectangle 2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ounded Rectangle 2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" name="Group 23"/>
          <p:cNvGrpSpPr/>
          <p:nvPr/>
        </p:nvGrpSpPr>
        <p:grpSpPr>
          <a:xfrm>
            <a:off x="11084757" y="4091560"/>
            <a:ext cx="553318" cy="427520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25" name="Oval 2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ounded Rectangle 2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ounded Rectangle 2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6973284" y="4782669"/>
            <a:ext cx="730076" cy="564089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30" name="Oval 2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Rectangle 3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Rounded Rectangle 3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ounded Rectangle 3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11213045" y="3319902"/>
            <a:ext cx="313813" cy="242467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35" name="Oval 3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ounded Rectangle 3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ounded Rectangle 3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6661611" y="2534299"/>
            <a:ext cx="132057" cy="102034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40" name="Oval 3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Rounded Rectangle 4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Rounded Rectangle 4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489092" y="2124342"/>
            <a:ext cx="69773" cy="53909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45" name="Oval 4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Rectangle 4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Rounded Rectangle 4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Rounded Rectangle 4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7248355" y="2753201"/>
            <a:ext cx="207788" cy="160547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50" name="Oval 4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Rectangle 5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2" name="Rounded Rectangle 5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Rounded Rectangle 5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4" name="Group 53"/>
          <p:cNvGrpSpPr/>
          <p:nvPr/>
        </p:nvGrpSpPr>
        <p:grpSpPr>
          <a:xfrm>
            <a:off x="7745155" y="2534549"/>
            <a:ext cx="125168" cy="96711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55" name="Oval 5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6" name="Rectangle 5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7" name="Rounded Rectangle 5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8" name="Rounded Rectangle 5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9" name="Group 58"/>
          <p:cNvGrpSpPr/>
          <p:nvPr/>
        </p:nvGrpSpPr>
        <p:grpSpPr>
          <a:xfrm>
            <a:off x="6310955" y="3136444"/>
            <a:ext cx="207788" cy="160547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60" name="Oval 5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1" name="Rectangle 6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2" name="Rounded Rectangle 6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3" name="Rounded Rectangle 6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4" name="Group 63"/>
          <p:cNvGrpSpPr/>
          <p:nvPr/>
        </p:nvGrpSpPr>
        <p:grpSpPr>
          <a:xfrm>
            <a:off x="8445769" y="2151129"/>
            <a:ext cx="89598" cy="69228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65" name="Oval 6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6" name="Rectangle 6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7" name="Rounded Rectangle 6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8" name="Rounded Rectangle 6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69" name="Group 68"/>
          <p:cNvGrpSpPr/>
          <p:nvPr/>
        </p:nvGrpSpPr>
        <p:grpSpPr>
          <a:xfrm>
            <a:off x="7390229" y="2091269"/>
            <a:ext cx="72645" cy="56128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70" name="Oval 6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1" name="Rectangle 7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2" name="Rounded Rectangle 7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3" name="Rounded Rectangle 7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4" name="Group 73"/>
          <p:cNvGrpSpPr/>
          <p:nvPr/>
        </p:nvGrpSpPr>
        <p:grpSpPr>
          <a:xfrm>
            <a:off x="9816118" y="1923579"/>
            <a:ext cx="72645" cy="56128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75" name="Oval 7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Rectangle 7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7" name="Rounded Rectangle 7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8" name="Rounded Rectangle 7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9" name="Group 78"/>
          <p:cNvGrpSpPr/>
          <p:nvPr/>
        </p:nvGrpSpPr>
        <p:grpSpPr>
          <a:xfrm>
            <a:off x="11450217" y="1835354"/>
            <a:ext cx="72645" cy="56128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80" name="Oval 7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1" name="Rectangle 8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Rounded Rectangle 8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3" name="Rounded Rectangle 8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4" name="Group 83"/>
          <p:cNvGrpSpPr/>
          <p:nvPr/>
        </p:nvGrpSpPr>
        <p:grpSpPr>
          <a:xfrm>
            <a:off x="11590429" y="2663567"/>
            <a:ext cx="244569" cy="202376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85" name="Oval 8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6" name="Rectangle 8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7" name="Rounded Rectangle 8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8" name="Rounded Rectangle 8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9" name="Group 88"/>
          <p:cNvGrpSpPr/>
          <p:nvPr/>
        </p:nvGrpSpPr>
        <p:grpSpPr>
          <a:xfrm>
            <a:off x="9250394" y="4705615"/>
            <a:ext cx="783847" cy="605635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90" name="Oval 8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1" name="Rectangle 9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2" name="Rounded Rectangle 9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3" name="Rounded Rectangle 9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4" name="Group 93"/>
          <p:cNvGrpSpPr/>
          <p:nvPr/>
        </p:nvGrpSpPr>
        <p:grpSpPr>
          <a:xfrm>
            <a:off x="9237671" y="2089245"/>
            <a:ext cx="61935" cy="47853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95" name="Oval 9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6" name="Rectangle 9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7" name="Rounded Rectangle 9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8" name="Rounded Rectangle 9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9" name="Group 98"/>
          <p:cNvGrpSpPr/>
          <p:nvPr/>
        </p:nvGrpSpPr>
        <p:grpSpPr>
          <a:xfrm>
            <a:off x="8027781" y="1561416"/>
            <a:ext cx="61935" cy="47853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100" name="Oval 9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1" name="Rectangle 10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2" name="Rounded Rectangle 10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3" name="Rounded Rectangle 10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04" name="Group 103"/>
          <p:cNvGrpSpPr/>
          <p:nvPr/>
        </p:nvGrpSpPr>
        <p:grpSpPr>
          <a:xfrm>
            <a:off x="10607117" y="1781046"/>
            <a:ext cx="61935" cy="47853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105" name="Oval 104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7" name="Rounded Rectangle 106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8" name="Rounded Rectangle 107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09" name="Group 108"/>
          <p:cNvGrpSpPr/>
          <p:nvPr/>
        </p:nvGrpSpPr>
        <p:grpSpPr>
          <a:xfrm>
            <a:off x="10491853" y="2643976"/>
            <a:ext cx="207788" cy="160547"/>
            <a:chOff x="2233268" y="-1662549"/>
            <a:chExt cx="3038646" cy="2347799"/>
          </a:xfrm>
          <a:solidFill>
            <a:schemeClr val="bg1"/>
          </a:solidFill>
          <a:effectLst>
            <a:reflection blurRad="6350" stA="50000" endA="300" endPos="90000" dir="5400000" sy="-100000" algn="bl" rotWithShape="0"/>
          </a:effectLst>
        </p:grpSpPr>
        <p:sp>
          <p:nvSpPr>
            <p:cNvPr id="110" name="Oval 109"/>
            <p:cNvSpPr/>
            <p:nvPr/>
          </p:nvSpPr>
          <p:spPr>
            <a:xfrm>
              <a:off x="2917825" y="-1656800"/>
              <a:ext cx="971550" cy="9715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2857500" y="-552450"/>
              <a:ext cx="1066800" cy="12377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2" name="Rounded Rectangle 111"/>
            <p:cNvSpPr/>
            <p:nvPr/>
          </p:nvSpPr>
          <p:spPr>
            <a:xfrm rot="18941581">
              <a:off x="3547889" y="-919162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3" name="Rounded Rectangle 112"/>
            <p:cNvSpPr/>
            <p:nvPr/>
          </p:nvSpPr>
          <p:spPr>
            <a:xfrm rot="13500000">
              <a:off x="1547467" y="-976748"/>
              <a:ext cx="1724025" cy="352424"/>
            </a:xfrm>
            <a:prstGeom prst="roundRect">
              <a:avLst>
                <a:gd name="adj" fmla="val 5000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40525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98500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19/10/2017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197100" y="10932"/>
            <a:ext cx="849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EFFECTIVE USE OF POWERPOINT</a:t>
            </a:r>
            <a:endParaRPr lang="en-GB" sz="3600" dirty="0"/>
          </a:p>
        </p:txBody>
      </p:sp>
      <p:sp>
        <p:nvSpPr>
          <p:cNvPr id="12" name="TextBox 11"/>
          <p:cNvSpPr txBox="1"/>
          <p:nvPr/>
        </p:nvSpPr>
        <p:spPr>
          <a:xfrm>
            <a:off x="1143000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3066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523999" y="1990038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6000" dirty="0" smtClean="0">
                <a:solidFill>
                  <a:schemeClr val="bg1"/>
                </a:solidFill>
              </a:rPr>
              <a:t>Effective use of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3800" b="1" dirty="0" err="1" smtClean="0">
                <a:solidFill>
                  <a:schemeClr val="bg1"/>
                </a:solidFill>
              </a:rPr>
              <a:t>Powerpoint</a:t>
            </a:r>
            <a:endParaRPr lang="en-GB" sz="138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901700" y="4813300"/>
            <a:ext cx="7594600" cy="133882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764942" y="649915"/>
            <a:ext cx="5428824" cy="6850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b="1" i="1" u="sng" dirty="0" smtClean="0">
                <a:latin typeface="Matura MT Script Capitals" panose="03020802060602070202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PET SALES OVER THE LAST FEW YEARS</a:t>
            </a:r>
            <a:endParaRPr lang="en-GB" b="1" i="1" u="sng" dirty="0">
              <a:effectLst/>
              <a:latin typeface="Matura MT Script Capitals" panose="03020802060602070202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Chart 5"/>
          <p:cNvGraphicFramePr/>
          <p:nvPr>
            <p:extLst/>
          </p:nvPr>
        </p:nvGraphicFramePr>
        <p:xfrm>
          <a:off x="2133858" y="1212377"/>
          <a:ext cx="5549900" cy="3479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64942" y="4951799"/>
            <a:ext cx="78388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The graph shows that all of the cats require dogs and these dogs are called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catdogs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 but in 2015 the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catdogs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 cats and dogs were all lower and the year that followed showed that while cats were higher, the dogs and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catdogs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 were lower than previous year and this year there is another rise in the overall cat dog </a:t>
            </a:r>
            <a:r>
              <a:rPr lang="en-GB" dirty="0" err="1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catdog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 market 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w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Rage Italic" panose="03070502040507070304" pitchFamily="66" charset="0"/>
              </a:rPr>
              <a:t>ith a clear trend of increasing market.</a:t>
            </a:r>
            <a:endParaRPr lang="en-GB" dirty="0">
              <a:solidFill>
                <a:schemeClr val="accent5">
                  <a:lumMod val="75000"/>
                </a:schemeClr>
              </a:solidFill>
              <a:latin typeface="Rage Italic" panose="03070502040507070304" pitchFamily="66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98500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19/10/2017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197100" y="123070"/>
            <a:ext cx="8496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LEWIS PEARSON MAJOR PROJECT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1143000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01158" y="659690"/>
            <a:ext cx="5199428" cy="448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4913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0" y="565065"/>
            <a:ext cx="12192000" cy="74947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Pet sales per year</a:t>
            </a:r>
            <a:endParaRPr lang="en-GB" sz="54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graphicFrame>
        <p:nvGraphicFramePr>
          <p:cNvPr id="12" name="Chart 11"/>
          <p:cNvGraphicFramePr/>
          <p:nvPr>
            <p:extLst>
              <p:ext uri="{D42A27DB-BD31-4B8C-83A1-F6EECF244321}">
                <p14:modId xmlns:p14="http://schemas.microsoft.com/office/powerpoint/2010/main" val="76998967"/>
              </p:ext>
            </p:extLst>
          </p:nvPr>
        </p:nvGraphicFramePr>
        <p:xfrm>
          <a:off x="2032000" y="1739899"/>
          <a:ext cx="8128000" cy="43984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5756997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0" y="565065"/>
            <a:ext cx="12192000" cy="74947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Pet sales per year</a:t>
            </a:r>
            <a:endParaRPr lang="en-GB" sz="54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graphicFrame>
        <p:nvGraphicFramePr>
          <p:cNvPr id="12" name="Chart 11"/>
          <p:cNvGraphicFramePr/>
          <p:nvPr>
            <p:extLst>
              <p:ext uri="{D42A27DB-BD31-4B8C-83A1-F6EECF244321}">
                <p14:modId xmlns:p14="http://schemas.microsoft.com/office/powerpoint/2010/main" val="999458179"/>
              </p:ext>
            </p:extLst>
          </p:nvPr>
        </p:nvGraphicFramePr>
        <p:xfrm>
          <a:off x="2032000" y="1739899"/>
          <a:ext cx="8128000" cy="43984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0" name="Rectangle 9"/>
          <p:cNvSpPr/>
          <p:nvPr/>
        </p:nvSpPr>
        <p:spPr>
          <a:xfrm>
            <a:off x="3140935" y="4436772"/>
            <a:ext cx="554971" cy="626639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569178" y="3876541"/>
            <a:ext cx="549036" cy="1181569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989979" y="2936383"/>
            <a:ext cx="551440" cy="2121726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685073" y="4299046"/>
            <a:ext cx="538038" cy="764366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099668" y="3138985"/>
            <a:ext cx="555574" cy="1919126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8527007" y="2210938"/>
            <a:ext cx="553368" cy="2847172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3725593" y="5622877"/>
            <a:ext cx="2743446" cy="515455"/>
          </a:xfrm>
          <a:prstGeom prst="rect">
            <a:avLst/>
          </a:prstGeom>
          <a:solidFill>
            <a:srgbClr val="7030A0">
              <a:alpha val="6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655242" y="3814887"/>
            <a:ext cx="535388" cy="1243223"/>
          </a:xfrm>
          <a:prstGeom prst="rect">
            <a:avLst/>
          </a:prstGeom>
          <a:solidFill>
            <a:srgbClr val="00B05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080375" y="2503270"/>
            <a:ext cx="535487" cy="2554839"/>
          </a:xfrm>
          <a:prstGeom prst="rect">
            <a:avLst/>
          </a:prstGeom>
          <a:solidFill>
            <a:srgbClr val="00B05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4224793" y="4691270"/>
            <a:ext cx="538038" cy="372141"/>
          </a:xfrm>
          <a:prstGeom prst="rect">
            <a:avLst/>
          </a:prstGeom>
          <a:solidFill>
            <a:srgbClr val="00B05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15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6" grpId="0" animBg="1"/>
      <p:bldP spid="17" grpId="0" animBg="1"/>
      <p:bldP spid="18" grpId="0" animBg="1"/>
      <p:bldP spid="19" grpId="0" animBg="1"/>
      <p:bldP spid="7" grpId="0" animBg="1"/>
      <p:bldP spid="9" grpId="0" animBg="1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43259" y="1431984"/>
            <a:ext cx="3779758" cy="30796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931" t="16717" r="7571" b="38611"/>
          <a:stretch/>
        </p:blipFill>
        <p:spPr>
          <a:xfrm>
            <a:off x="7056483" y="1634706"/>
            <a:ext cx="3759251" cy="26224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3725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Collaboration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4022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Communication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3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43259" y="1431984"/>
            <a:ext cx="3779758" cy="30796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931" t="16717" r="7571" b="38611"/>
          <a:stretch/>
        </p:blipFill>
        <p:spPr>
          <a:xfrm>
            <a:off x="7056483" y="1634706"/>
            <a:ext cx="3759251" cy="26224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3725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Collaboration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4022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Communication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766564" y="1972573"/>
            <a:ext cx="4339087" cy="3073880"/>
          </a:xfrm>
          <a:prstGeom prst="rect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9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43259" y="1431984"/>
            <a:ext cx="3779758" cy="30796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931" t="16717" r="7571" b="38611"/>
          <a:stretch/>
        </p:blipFill>
        <p:spPr>
          <a:xfrm>
            <a:off x="7056483" y="1634706"/>
            <a:ext cx="3759251" cy="26224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3725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Collaboration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4022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Communication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263492" y="1972573"/>
            <a:ext cx="4339087" cy="3073880"/>
          </a:xfrm>
          <a:prstGeom prst="rect">
            <a:avLst/>
          </a:prstGeom>
          <a:solidFill>
            <a:schemeClr val="accent6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031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43259" y="1431984"/>
            <a:ext cx="3779758" cy="307963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931" t="16717" r="7571" b="38611"/>
          <a:stretch/>
        </p:blipFill>
        <p:spPr>
          <a:xfrm>
            <a:off x="7056483" y="1634706"/>
            <a:ext cx="3759251" cy="26224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73725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Collaboration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40221" y="4425351"/>
            <a:ext cx="3191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Communication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7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602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6" y="0"/>
            <a:ext cx="9579428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11500" y="1354136"/>
            <a:ext cx="5969000" cy="335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11500" y="4876799"/>
            <a:ext cx="596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Afghanistan </a:t>
            </a:r>
            <a:r>
              <a:rPr lang="en-GB" sz="2000" b="1" dirty="0" smtClean="0"/>
              <a:t>War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514929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27/02/2017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97100" y="123070"/>
            <a:ext cx="8496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LEWIS PEARSON MAJOR PROJECT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017905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410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602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11500" y="1354136"/>
            <a:ext cx="5969000" cy="335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11500" y="4876799"/>
            <a:ext cx="596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Afghanistan </a:t>
            </a:r>
            <a:r>
              <a:rPr lang="en-GB" sz="2000" b="1" dirty="0" smtClean="0"/>
              <a:t>War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0829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27/02/2017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97100" y="123070"/>
            <a:ext cx="8496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LEWIS PEARSON MAJOR PROJECT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127125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0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326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8003"/>
          <a:stretch/>
        </p:blipFill>
        <p:spPr>
          <a:xfrm>
            <a:off x="0" y="1233578"/>
            <a:ext cx="12192000" cy="561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35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63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16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-6351"/>
            <a:ext cx="12192000" cy="6858001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008" t="6848" r="9144" b="84955"/>
          <a:stretch/>
        </p:blipFill>
        <p:spPr>
          <a:xfrm>
            <a:off x="10730090" y="462844"/>
            <a:ext cx="347132" cy="561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85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12192000" cy="6868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28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602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06286" y="0"/>
            <a:ext cx="9579428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11500" y="1354136"/>
            <a:ext cx="5969000" cy="335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11500" y="4876799"/>
            <a:ext cx="596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Afghanistan </a:t>
            </a:r>
            <a:r>
              <a:rPr lang="en-GB" sz="2000" b="1" dirty="0" smtClean="0"/>
              <a:t>War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514929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27/02/2017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97100" y="123070"/>
            <a:ext cx="8496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LEWIS PEARSON MAJOR PROJECT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017905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27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602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11500" y="1354136"/>
            <a:ext cx="5969000" cy="335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11500" y="4876799"/>
            <a:ext cx="596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Afghanistan </a:t>
            </a:r>
            <a:r>
              <a:rPr lang="en-GB" sz="2000" b="1" dirty="0" smtClean="0"/>
              <a:t>War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0829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27/02/2017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97100" y="123070"/>
            <a:ext cx="8496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LEWIS PEARSON MAJOR PROJECT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127125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14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602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11500" y="1354136"/>
            <a:ext cx="5969000" cy="335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111500" y="4876799"/>
            <a:ext cx="596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Afghanistan </a:t>
            </a:r>
            <a:r>
              <a:rPr lang="en-GB" sz="2000" b="1" dirty="0" smtClean="0"/>
              <a:t>War</a:t>
            </a:r>
            <a:endParaRPr lang="en-GB" sz="2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60829" y="6337300"/>
            <a:ext cx="250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27/02/2017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197100" y="123070"/>
            <a:ext cx="8496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LEWIS PEARSON MAJOR PROJECT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11271250" y="6337300"/>
            <a:ext cx="514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39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chemeClr val="tx1">
              <a:alpha val="75000"/>
            </a:schemeClr>
          </a:solidFill>
        </p:grpSpPr>
        <p:sp>
          <p:nvSpPr>
            <p:cNvPr id="10" name="Rectangle 9"/>
            <p:cNvSpPr/>
            <p:nvPr/>
          </p:nvSpPr>
          <p:spPr>
            <a:xfrm>
              <a:off x="0" y="0"/>
              <a:ext cx="3111500" cy="685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9080500" y="0"/>
              <a:ext cx="3111500" cy="6858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 rot="5400000">
              <a:off x="5418910" y="-2307450"/>
              <a:ext cx="1354137" cy="59690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 rot="5400000">
              <a:off x="5022828" y="2800329"/>
              <a:ext cx="2146301" cy="596904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90136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27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s://i.ytimg.com/vi/BPOXwUgss3I/maxresdefault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47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24786" y="457159"/>
            <a:ext cx="113424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smtClean="0">
                <a:latin typeface="Montserrat" panose="00000500000000000000" pitchFamily="50" charset="0"/>
              </a:rPr>
              <a:t>Mumbles</a:t>
            </a:r>
            <a:endParaRPr lang="en-GB" sz="4800" b="1" dirty="0">
              <a:latin typeface="Montserrat" panose="00000500000000000000" pitchFamily="50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60785" y="1288156"/>
            <a:ext cx="5670430" cy="4252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18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765" b="7342"/>
          <a:stretch/>
        </p:blipFill>
        <p:spPr>
          <a:xfrm>
            <a:off x="0" y="-32657"/>
            <a:ext cx="12192000" cy="6939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01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m62.net/wp-content/uploads/2009/06/abstract-health-powerpoint-templa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2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nellik.net/wp-content/uploads/2016/03/IMG_5774-web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84413" y="1570383"/>
            <a:ext cx="5423174" cy="361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24786" y="646940"/>
            <a:ext cx="113424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latin typeface="Montserrat" panose="00000500000000000000" pitchFamily="50" charset="0"/>
              </a:rPr>
              <a:t>Here is my final design</a:t>
            </a:r>
            <a:endParaRPr lang="en-GB" sz="3600" dirty="0"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0840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nellik.net/wp-content/uploads/2016/03/IMG_5774-web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-685893"/>
            <a:ext cx="12192000" cy="81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00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 txBox="1">
            <a:spLocks/>
          </p:cNvSpPr>
          <p:nvPr/>
        </p:nvSpPr>
        <p:spPr>
          <a:xfrm>
            <a:off x="4318000" y="3870203"/>
            <a:ext cx="3556000" cy="57369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400" dirty="0" err="1" smtClean="0"/>
              <a:t>Proofreed</a:t>
            </a:r>
            <a:endParaRPr lang="en-GB" sz="4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26808" y="1993901"/>
            <a:ext cx="3138384" cy="1650998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4955781" y="4393194"/>
            <a:ext cx="2283219" cy="0"/>
          </a:xfrm>
          <a:prstGeom prst="line">
            <a:avLst/>
          </a:prstGeom>
          <a:ln w="952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8243845" y="5735142"/>
            <a:ext cx="3470573" cy="783471"/>
            <a:chOff x="8243845" y="5735142"/>
            <a:chExt cx="3470573" cy="783471"/>
          </a:xfrm>
        </p:grpSpPr>
        <p:grpSp>
          <p:nvGrpSpPr>
            <p:cNvPr id="12" name="Group 11"/>
            <p:cNvGrpSpPr/>
            <p:nvPr/>
          </p:nvGrpSpPr>
          <p:grpSpPr>
            <a:xfrm>
              <a:off x="8269089" y="5735142"/>
              <a:ext cx="3445329" cy="783471"/>
              <a:chOff x="8510389" y="5824042"/>
              <a:chExt cx="3445329" cy="783471"/>
            </a:xfrm>
          </p:grpSpPr>
          <p:sp>
            <p:nvSpPr>
              <p:cNvPr id="2" name="Rectangle 1"/>
              <p:cNvSpPr/>
              <p:nvPr/>
            </p:nvSpPr>
            <p:spPr>
              <a:xfrm>
                <a:off x="8510389" y="5858483"/>
                <a:ext cx="3445329" cy="74903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8900000">
                <a:off x="11615525" y="5824042"/>
                <a:ext cx="26505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bg1">
                        <a:lumMod val="50000"/>
                      </a:schemeClr>
                    </a:solidFill>
                  </a:rPr>
                  <a:t>+</a:t>
                </a:r>
                <a:endParaRPr lang="en-GB" dirty="0">
                  <a:solidFill>
                    <a:schemeClr val="bg1">
                      <a:lumMod val="50000"/>
                    </a:schemeClr>
                  </a:solidFill>
                </a:endParaRP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>
                <a:off x="9358736" y="5885597"/>
                <a:ext cx="1554798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000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Facebook (1)</a:t>
                </a:r>
                <a:endParaRPr lang="en-GB" sz="1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</p:txBody>
          </p:sp>
          <p:sp>
            <p:nvSpPr>
              <p:cNvPr id="14" name="TextBox 13"/>
              <p:cNvSpPr txBox="1"/>
              <p:nvPr/>
            </p:nvSpPr>
            <p:spPr>
              <a:xfrm>
                <a:off x="9358736" y="6131818"/>
                <a:ext cx="1554798" cy="2308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900" dirty="0" smtClean="0">
                    <a:solidFill>
                      <a:schemeClr val="bg1">
                        <a:lumMod val="50000"/>
                      </a:schemeClr>
                    </a:solidFill>
                    <a:latin typeface="Tahoma" panose="020B0604030504040204" pitchFamily="34" charset="0"/>
                    <a:ea typeface="Tahoma" panose="020B0604030504040204" pitchFamily="34" charset="0"/>
                    <a:cs typeface="Tahoma" panose="020B0604030504040204" pitchFamily="34" charset="0"/>
                  </a:rPr>
                  <a:t>Obama likes your post.</a:t>
                </a:r>
                <a:endParaRPr lang="en-GB" sz="900" dirty="0">
                  <a:solidFill>
                    <a:schemeClr val="bg1">
                      <a:lumMod val="50000"/>
                    </a:schemeClr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endParaRPr>
              </a:p>
            </p:txBody>
          </p:sp>
        </p:grpSp>
        <p:pic>
          <p:nvPicPr>
            <p:cNvPr id="36870" name="Picture 6" descr="https://pbs.twimg.com/profile_images/822547732376207360/5g0FC8XX_400x400.jpg"/>
            <p:cNvPicPr>
              <a:picLocks noChangeAspect="1" noChangeArrowheads="1"/>
            </p:cNvPicPr>
            <p:nvPr/>
          </p:nvPicPr>
          <p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43845" y="5769583"/>
              <a:ext cx="749030" cy="7490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87553808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srgbClr val="99CC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704492" y="2962701"/>
            <a:ext cx="47830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FFFFFF"/>
                </a:solidFill>
                <a:latin typeface="Montserrat"/>
                <a:cs typeface="Montserrat"/>
              </a:rPr>
              <a:t>Finish strong.</a:t>
            </a:r>
            <a:endParaRPr lang="en-GB" sz="4800" b="1" dirty="0">
              <a:solidFill>
                <a:srgbClr val="FFFFFF"/>
              </a:solidFill>
              <a:latin typeface="Montserrat"/>
              <a:cs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136298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11200" y="6399391"/>
            <a:ext cx="10769600" cy="335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600" dirty="0" smtClean="0">
                <a:solidFill>
                  <a:srgbClr val="FFFFFF"/>
                </a:solidFill>
                <a:cs typeface="Montserrat"/>
              </a:rPr>
              <a:t>End of slide show, </a:t>
            </a:r>
            <a:r>
              <a:rPr lang="en-GB" sz="1600" dirty="0">
                <a:solidFill>
                  <a:srgbClr val="FFFFFF"/>
                </a:solidFill>
                <a:cs typeface="Montserrat"/>
              </a:rPr>
              <a:t>c</a:t>
            </a:r>
            <a:r>
              <a:rPr lang="en-GB" sz="1600" dirty="0" smtClean="0">
                <a:solidFill>
                  <a:srgbClr val="FFFFFF"/>
                </a:solidFill>
                <a:cs typeface="Montserrat"/>
              </a:rPr>
              <a:t>lick to exit</a:t>
            </a:r>
            <a:endParaRPr lang="en-GB" sz="1600" dirty="0">
              <a:solidFill>
                <a:srgbClr val="FFFFFF"/>
              </a:solidFill>
              <a:cs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63782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01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6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175" t="6933" r="78250" b="83867"/>
          <a:stretch/>
        </p:blipFill>
        <p:spPr>
          <a:xfrm>
            <a:off x="2093976" y="475487"/>
            <a:ext cx="557784" cy="63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96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8025" y="1085850"/>
            <a:ext cx="5695950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5316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48025" y="1085850"/>
            <a:ext cx="5695950" cy="46863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5558" y="2841688"/>
            <a:ext cx="2505075" cy="33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9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0C0">
              <a:alpha val="2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613530" y="1275717"/>
            <a:ext cx="710197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Pitching </a:t>
            </a:r>
            <a:r>
              <a:rPr lang="en-GB" sz="115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&amp;</a:t>
            </a:r>
            <a:endParaRPr lang="en-GB" sz="115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832100" y="4639487"/>
            <a:ext cx="5435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Supporting the effective communication of your ideas.</a:t>
            </a:r>
            <a:endParaRPr lang="en-GB" sz="2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768600" y="4409370"/>
            <a:ext cx="5562600" cy="1337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768600" y="5695194"/>
            <a:ext cx="5562600" cy="13379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73034" y="586925"/>
            <a:ext cx="469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:</a:t>
            </a:r>
            <a:endParaRPr lang="en-GB" sz="32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08515" y="2614221"/>
            <a:ext cx="710197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500" b="1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Presenting</a:t>
            </a:r>
            <a:endParaRPr lang="en-GB" sz="11500" b="1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583" y="431800"/>
            <a:ext cx="1393651" cy="6891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5715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" name="Rectangle 1"/>
          <p:cNvSpPr/>
          <p:nvPr/>
        </p:nvSpPr>
        <p:spPr>
          <a:xfrm>
            <a:off x="0" y="355600"/>
            <a:ext cx="12192000" cy="6146800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8" name="Rectangle 7"/>
          <p:cNvSpPr/>
          <p:nvPr/>
        </p:nvSpPr>
        <p:spPr>
          <a:xfrm>
            <a:off x="-152400" y="2813766"/>
            <a:ext cx="12567920" cy="368863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1102425"/>
            <a:ext cx="12192000" cy="57369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Keep your message simple.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312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" name="Rectangle 1"/>
          <p:cNvSpPr/>
          <p:nvPr/>
        </p:nvSpPr>
        <p:spPr>
          <a:xfrm>
            <a:off x="0" y="355600"/>
            <a:ext cx="12192000" cy="6146800"/>
          </a:xfrm>
          <a:prstGeom prst="rect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8" name="Rectangle 7"/>
          <p:cNvSpPr/>
          <p:nvPr/>
        </p:nvSpPr>
        <p:spPr>
          <a:xfrm>
            <a:off x="-152400" y="2813766"/>
            <a:ext cx="12567920" cy="368863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Isosceles Triangle 3"/>
          <p:cNvSpPr/>
          <p:nvPr/>
        </p:nvSpPr>
        <p:spPr>
          <a:xfrm>
            <a:off x="4156016" y="1821133"/>
            <a:ext cx="4032676" cy="3476445"/>
          </a:xfrm>
          <a:prstGeom prst="triangle">
            <a:avLst/>
          </a:prstGeom>
          <a:solidFill>
            <a:srgbClr val="9DC3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Isosceles Triangle 5"/>
          <p:cNvSpPr/>
          <p:nvPr/>
        </p:nvSpPr>
        <p:spPr>
          <a:xfrm>
            <a:off x="5596627" y="1821133"/>
            <a:ext cx="1151454" cy="992633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830614"/>
      </p:ext>
    </p:extLst>
  </p:cSld>
  <p:clrMapOvr>
    <a:masterClrMapping/>
  </p:clrMapOvr>
  <p:transition spd="med">
    <p:pull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3" name="Oval 2"/>
          <p:cNvSpPr/>
          <p:nvPr/>
        </p:nvSpPr>
        <p:spPr>
          <a:xfrm>
            <a:off x="-1298080" y="-815339"/>
            <a:ext cx="8488678" cy="8488678"/>
          </a:xfrm>
          <a:prstGeom prst="ellipse">
            <a:avLst/>
          </a:prstGeom>
          <a:solidFill>
            <a:schemeClr val="bg1">
              <a:alpha val="34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4719322" y="-815339"/>
            <a:ext cx="8488678" cy="8488678"/>
          </a:xfrm>
          <a:prstGeom prst="ellipse">
            <a:avLst/>
          </a:prstGeom>
          <a:solidFill>
            <a:schemeClr val="bg1">
              <a:alpha val="17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731998" y="1571823"/>
            <a:ext cx="2428522" cy="231263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7797802" y="1571823"/>
            <a:ext cx="2331718" cy="231263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79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366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-1" y="2196812"/>
            <a:ext cx="38861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Major topic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089900" y="2196812"/>
            <a:ext cx="4102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Minor Topic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886200" y="2196812"/>
            <a:ext cx="42037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Your Idea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585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62553" y="1285335"/>
            <a:ext cx="4718649" cy="4718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04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0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551" r="40614"/>
          <a:stretch/>
        </p:blipFill>
        <p:spPr>
          <a:xfrm flipH="1">
            <a:off x="5572664" y="0"/>
            <a:ext cx="6685472" cy="6858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535"/>
          <a:stretch/>
        </p:blipFill>
        <p:spPr>
          <a:xfrm>
            <a:off x="22247" y="908050"/>
            <a:ext cx="4363087" cy="471864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881684" y="0"/>
            <a:ext cx="420821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83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havokjournal.com/wp-content/uploads/2015/10/marines-in-war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52" r="935"/>
          <a:stretch/>
        </p:blipFill>
        <p:spPr bwMode="auto">
          <a:xfrm>
            <a:off x="0" y="-349111"/>
            <a:ext cx="12192000" cy="870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44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http://static.vtc.vt.edu/media/images/photos/writing_poetry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93" r="427"/>
          <a:stretch/>
        </p:blipFill>
        <p:spPr bwMode="auto">
          <a:xfrm>
            <a:off x="0" y="-716871"/>
            <a:ext cx="12230099" cy="819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53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static.vtc.vt.edu/media/images/photos/writing_poetry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89" r="34317"/>
          <a:stretch/>
        </p:blipFill>
        <p:spPr bwMode="auto">
          <a:xfrm>
            <a:off x="5504689" y="-53463"/>
            <a:ext cx="6767522" cy="6992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havokjournal.com/wp-content/uploads/2015/10/marines-in-war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7435" r="935"/>
          <a:stretch/>
        </p:blipFill>
        <p:spPr bwMode="auto">
          <a:xfrm>
            <a:off x="-80212" y="-120511"/>
            <a:ext cx="7102803" cy="697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1684" y="0"/>
            <a:ext cx="420821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992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s://www.mylinea.com/wp-content/uploads/cityscapes-and-architecture-wallpaper-52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391" r="28919"/>
          <a:stretch/>
        </p:blipFill>
        <p:spPr bwMode="auto">
          <a:xfrm>
            <a:off x="8102600" y="-66960"/>
            <a:ext cx="4124870" cy="702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static.pexels.com/photos/6644/sea-water-ocean-wav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430"/>
          <a:stretch/>
        </p:blipFill>
        <p:spPr bwMode="auto">
          <a:xfrm>
            <a:off x="-52251" y="-57691"/>
            <a:ext cx="3938450" cy="69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1684" y="0"/>
            <a:ext cx="420821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2624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s://cdn0.datascience.berkeley.edu/content/cf546b8cc4584b2085d921d260bc7df6/emotions-fac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824582" y="-34833"/>
            <a:ext cx="4875418" cy="6892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readersdigest.co.uk/sites/default/files/styles/header_v3/public/article-top/room-colour-meanings.png?itok=Paqfagdv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816" r="10407"/>
          <a:stretch/>
        </p:blipFill>
        <p:spPr bwMode="auto">
          <a:xfrm rot="16200000">
            <a:off x="-1572169" y="1464571"/>
            <a:ext cx="7010400" cy="397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1684" y="0"/>
            <a:ext cx="420821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380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http://static2.businessinsider.com/image/56c339376e97c629008b7500-2150/screen%20shot%202016-01-26%20at%208.06.53%20am.pn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176" r="21790"/>
          <a:stretch/>
        </p:blipFill>
        <p:spPr bwMode="auto">
          <a:xfrm>
            <a:off x="-38100" y="-114300"/>
            <a:ext cx="4057650" cy="707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micmrc.org/sites/default/files/topic-images/topic-elderly-population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2344" r="35743"/>
          <a:stretch/>
        </p:blipFill>
        <p:spPr bwMode="auto">
          <a:xfrm>
            <a:off x="7916091" y="-114301"/>
            <a:ext cx="4362996" cy="694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1684" y="0"/>
            <a:ext cx="420821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75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https://2v1ta542ibfg4a6kno4dr2ri-wpengine.netdna-ssl.com/wp-content/uploads/2013/07/grief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5353" r="32242"/>
          <a:stretch/>
        </p:blipFill>
        <p:spPr bwMode="auto">
          <a:xfrm>
            <a:off x="7759337" y="-206103"/>
            <a:ext cx="4572000" cy="716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https://static.pexels.com/photos/63703/pexels-photo-63703.jpe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365" r="31132"/>
          <a:stretch/>
        </p:blipFill>
        <p:spPr bwMode="auto">
          <a:xfrm>
            <a:off x="-104504" y="-114300"/>
            <a:ext cx="4180115" cy="703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1684" y="0"/>
            <a:ext cx="420821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48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https://i.ytimg.com/vi/EinzBoVnmRs/maxresdefault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33349"/>
          <a:stretch/>
        </p:blipFill>
        <p:spPr bwMode="auto">
          <a:xfrm>
            <a:off x="5358424" y="-679"/>
            <a:ext cx="6861286" cy="685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http://www.motorbikeclaims.org.uk/wp-content/uploads/2015/06/Motorbike-web-site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2954"/>
          <a:stretch/>
        </p:blipFill>
        <p:spPr bwMode="auto">
          <a:xfrm>
            <a:off x="-248125" y="-145099"/>
            <a:ext cx="5321775" cy="710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1684" y="-114300"/>
            <a:ext cx="4208216" cy="7086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256000" y="2590800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530082" y="2674046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358423" y="3338731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8" name="Right Arrow 7"/>
          <p:cNvSpPr/>
          <p:nvPr/>
        </p:nvSpPr>
        <p:spPr>
          <a:xfrm rot="10800000">
            <a:off x="5307623" y="3830736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cxnSp>
        <p:nvCxnSpPr>
          <p:cNvPr id="4" name="Straight Connector 3"/>
          <p:cNvCxnSpPr/>
          <p:nvPr/>
        </p:nvCxnSpPr>
        <p:spPr>
          <a:xfrm>
            <a:off x="38862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8089900" y="-114300"/>
            <a:ext cx="0" cy="7073900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849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pic>
        <p:nvPicPr>
          <p:cNvPr id="20" name="Picture 2" descr="https://static.pexels.com/photos/6644/sea-water-ocean-waves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430" t="42757" b="35163"/>
          <a:stretch/>
        </p:blipFill>
        <p:spPr bwMode="auto">
          <a:xfrm>
            <a:off x="684587" y="1172228"/>
            <a:ext cx="3938450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s://assets-b2matchgmbh.netdna-ssl.com/attachments/original/527ad493141b021ecc58b8a74b78f7ec0b650ec6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71" r="53259"/>
          <a:stretch/>
        </p:blipFill>
        <p:spPr bwMode="auto">
          <a:xfrm rot="16200000">
            <a:off x="8626668" y="-64170"/>
            <a:ext cx="1556340" cy="404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1913109" y="9055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8766455" y="988774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18" name="Right Arrow 17"/>
          <p:cNvSpPr/>
          <p:nvPr/>
        </p:nvSpPr>
        <p:spPr>
          <a:xfrm>
            <a:off x="5358423" y="1653459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19" name="Right Arrow 18"/>
          <p:cNvSpPr/>
          <p:nvPr/>
        </p:nvSpPr>
        <p:spPr>
          <a:xfrm rot="10800000">
            <a:off x="5307623" y="2145464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279230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pic>
        <p:nvPicPr>
          <p:cNvPr id="20" name="Picture 2" descr="https://static.pexels.com/photos/6644/sea-water-ocean-waves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430" t="42757" b="35163"/>
          <a:stretch/>
        </p:blipFill>
        <p:spPr bwMode="auto">
          <a:xfrm>
            <a:off x="684587" y="1172228"/>
            <a:ext cx="3938450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s://assets-b2matchgmbh.netdna-ssl.com/attachments/original/527ad493141b021ecc58b8a74b78f7ec0b650ec6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71" r="53259"/>
          <a:stretch/>
        </p:blipFill>
        <p:spPr bwMode="auto">
          <a:xfrm rot="16200000">
            <a:off x="8626668" y="-64170"/>
            <a:ext cx="1556340" cy="404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523998" y="3290312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 dirty="0" smtClean="0">
                <a:solidFill>
                  <a:schemeClr val="bg1"/>
                </a:solidFill>
              </a:rPr>
              <a:t>Set the scope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1913109" y="9055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8766455" y="988774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18" name="Right Arrow 17"/>
          <p:cNvSpPr/>
          <p:nvPr/>
        </p:nvSpPr>
        <p:spPr>
          <a:xfrm>
            <a:off x="5358423" y="1653459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19" name="Right Arrow 18"/>
          <p:cNvSpPr/>
          <p:nvPr/>
        </p:nvSpPr>
        <p:spPr>
          <a:xfrm rot="10800000">
            <a:off x="5307623" y="2145464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7500" y="6769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66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[</a:t>
            </a:r>
            <a:endParaRPr lang="en-GB" sz="166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3846818" y="6769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66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]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6730732" y="6769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66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[</a:t>
            </a:r>
            <a:endParaRPr lang="en-GB" sz="166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10560050" y="6769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66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]</a:t>
            </a:r>
          </a:p>
        </p:txBody>
      </p:sp>
      <p:sp>
        <p:nvSpPr>
          <p:cNvPr id="27" name="Content Placeholder 2"/>
          <p:cNvSpPr txBox="1">
            <a:spLocks/>
          </p:cNvSpPr>
          <p:nvPr/>
        </p:nvSpPr>
        <p:spPr>
          <a:xfrm>
            <a:off x="1523998" y="4801366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smtClean="0">
                <a:solidFill>
                  <a:schemeClr val="bg1"/>
                </a:solidFill>
              </a:rPr>
              <a:t>Clearly define the major and minor themes</a:t>
            </a:r>
          </a:p>
        </p:txBody>
      </p:sp>
      <p:sp>
        <p:nvSpPr>
          <p:cNvPr id="29" name="Content Placeholder 2"/>
          <p:cNvSpPr txBox="1">
            <a:spLocks/>
          </p:cNvSpPr>
          <p:nvPr/>
        </p:nvSpPr>
        <p:spPr>
          <a:xfrm>
            <a:off x="1523998" y="4138104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smtClean="0">
                <a:solidFill>
                  <a:schemeClr val="bg1"/>
                </a:solidFill>
              </a:rPr>
              <a:t>Be specific</a:t>
            </a:r>
          </a:p>
        </p:txBody>
      </p:sp>
    </p:spTree>
    <p:extLst>
      <p:ext uri="{BB962C8B-B14F-4D97-AF65-F5344CB8AC3E}">
        <p14:creationId xmlns:p14="http://schemas.microsoft.com/office/powerpoint/2010/main" val="166440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pic>
        <p:nvPicPr>
          <p:cNvPr id="20" name="Picture 2" descr="https://static.pexels.com/photos/6644/sea-water-ocean-waves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430" t="42757" b="35163"/>
          <a:stretch/>
        </p:blipFill>
        <p:spPr bwMode="auto">
          <a:xfrm>
            <a:off x="684587" y="1172228"/>
            <a:ext cx="3938450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s://assets-b2matchgmbh.netdna-ssl.com/attachments/original/527ad493141b021ecc58b8a74b78f7ec0b650ec6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71" r="53259"/>
          <a:stretch/>
        </p:blipFill>
        <p:spPr bwMode="auto">
          <a:xfrm rot="16200000">
            <a:off x="8626668" y="-64170"/>
            <a:ext cx="1556340" cy="404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1913109" y="9055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8766455" y="988774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18" name="Right Arrow 17"/>
          <p:cNvSpPr/>
          <p:nvPr/>
        </p:nvSpPr>
        <p:spPr>
          <a:xfrm>
            <a:off x="5358423" y="1653459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19" name="Right Arrow 18"/>
          <p:cNvSpPr/>
          <p:nvPr/>
        </p:nvSpPr>
        <p:spPr>
          <a:xfrm rot="10800000">
            <a:off x="5307623" y="2145464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523998" y="3869445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 dirty="0" smtClean="0">
                <a:solidFill>
                  <a:schemeClr val="bg1"/>
                </a:solidFill>
              </a:rPr>
              <a:t>Make decisions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1523998" y="4717237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smtClean="0">
                <a:solidFill>
                  <a:schemeClr val="bg1"/>
                </a:solidFill>
              </a:rPr>
              <a:t>Decisions warrant justification</a:t>
            </a:r>
          </a:p>
        </p:txBody>
      </p:sp>
    </p:spTree>
    <p:extLst>
      <p:ext uri="{BB962C8B-B14F-4D97-AF65-F5344CB8AC3E}">
        <p14:creationId xmlns:p14="http://schemas.microsoft.com/office/powerpoint/2010/main" val="136637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pic>
        <p:nvPicPr>
          <p:cNvPr id="20" name="Picture 2" descr="https://static.pexels.com/photos/6644/sea-water-ocean-waves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2430" t="42757" b="35163"/>
          <a:stretch/>
        </p:blipFill>
        <p:spPr bwMode="auto">
          <a:xfrm>
            <a:off x="684587" y="1172228"/>
            <a:ext cx="3938450" cy="1543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https://assets-b2matchgmbh.netdna-ssl.com/attachments/original/527ad493141b021ecc58b8a74b78f7ec0b650ec6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1071" r="53259"/>
          <a:stretch/>
        </p:blipFill>
        <p:spPr bwMode="auto">
          <a:xfrm rot="16200000">
            <a:off x="8626668" y="-64170"/>
            <a:ext cx="1556340" cy="4047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523998" y="4914392"/>
            <a:ext cx="9144002" cy="5736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5400" b="1" dirty="0" smtClean="0">
                <a:solidFill>
                  <a:schemeClr val="bg1"/>
                </a:solidFill>
              </a:rPr>
              <a:t>Know your subject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1913109" y="905528"/>
            <a:ext cx="1317433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8766455" y="988774"/>
            <a:ext cx="1264918" cy="1782720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b</a:t>
            </a:r>
            <a:endParaRPr lang="en-GB" sz="138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18" name="Right Arrow 17"/>
          <p:cNvSpPr/>
          <p:nvPr/>
        </p:nvSpPr>
        <p:spPr>
          <a:xfrm>
            <a:off x="5358423" y="1653459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19" name="Right Arrow 18"/>
          <p:cNvSpPr/>
          <p:nvPr/>
        </p:nvSpPr>
        <p:spPr>
          <a:xfrm rot="10800000">
            <a:off x="5307623" y="2145464"/>
            <a:ext cx="1259254" cy="286858"/>
          </a:xfrm>
          <a:prstGeom prst="rightArrow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259373" y="2954948"/>
            <a:ext cx="4788878" cy="16927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Primary Research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Secondary Research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3600" b="1" dirty="0" smtClean="0">
              <a:solidFill>
                <a:schemeClr val="bg1"/>
              </a:solidFill>
            </a:endParaRP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7004475" y="2954948"/>
            <a:ext cx="4788878" cy="16927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Primary Research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Secondary Research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36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51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469900" y="1885950"/>
            <a:ext cx="5892800" cy="3314700"/>
            <a:chOff x="0" y="0"/>
            <a:chExt cx="12192000" cy="6858000"/>
          </a:xfrm>
        </p:grpSpPr>
        <p:sp>
          <p:nvSpPr>
            <p:cNvPr id="4" name="Rectangle 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  <p:pic>
          <p:nvPicPr>
            <p:cNvPr id="20" name="Picture 2" descr="https://static.pexels.com/photos/6644/sea-water-ocean-waves.jpg"/>
            <p:cNvPicPr>
              <a:picLocks noChangeAspect="1" noChangeArrowheads="1"/>
            </p:cNvPicPr>
            <p:nvPr/>
          </p:nvPicPr>
          <p:blipFill rotWithShape="1"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62430" t="42757" b="35163"/>
            <a:stretch/>
          </p:blipFill>
          <p:spPr bwMode="auto">
            <a:xfrm>
              <a:off x="684587" y="1172228"/>
              <a:ext cx="3938450" cy="1543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8" descr="https://assets-b2matchgmbh.netdna-ssl.com/attachments/original/527ad493141b021ecc58b8a74b78f7ec0b650ec6.JPG"/>
            <p:cNvPicPr>
              <a:picLocks noChangeAspect="1" noChangeArrowheads="1"/>
            </p:cNvPicPr>
            <p:nvPr/>
          </p:nvPicPr>
          <p:blipFill rotWithShape="1"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21071" r="53259"/>
            <a:stretch/>
          </p:blipFill>
          <p:spPr bwMode="auto">
            <a:xfrm rot="16200000">
              <a:off x="8626668" y="-64170"/>
              <a:ext cx="1556340" cy="40470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Content Placeholder 2"/>
            <p:cNvSpPr txBox="1">
              <a:spLocks/>
            </p:cNvSpPr>
            <p:nvPr/>
          </p:nvSpPr>
          <p:spPr>
            <a:xfrm>
              <a:off x="1523998" y="4914392"/>
              <a:ext cx="9144002" cy="573698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3200" b="1" dirty="0" smtClean="0">
                  <a:solidFill>
                    <a:schemeClr val="bg1"/>
                  </a:solidFill>
                </a:rPr>
                <a:t>Know your subject</a:t>
              </a:r>
            </a:p>
          </p:txBody>
        </p:sp>
        <p:sp>
          <p:nvSpPr>
            <p:cNvPr id="16" name="Content Placeholder 2"/>
            <p:cNvSpPr txBox="1">
              <a:spLocks/>
            </p:cNvSpPr>
            <p:nvPr/>
          </p:nvSpPr>
          <p:spPr>
            <a:xfrm>
              <a:off x="1913109" y="905528"/>
              <a:ext cx="1317433" cy="1782720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6000" dirty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Montserrat" panose="00000500000000000000" pitchFamily="50" charset="0"/>
                </a:rPr>
                <a:t>a</a:t>
              </a:r>
            </a:p>
          </p:txBody>
        </p:sp>
        <p:sp>
          <p:nvSpPr>
            <p:cNvPr id="17" name="Content Placeholder 2"/>
            <p:cNvSpPr txBox="1">
              <a:spLocks/>
            </p:cNvSpPr>
            <p:nvPr/>
          </p:nvSpPr>
          <p:spPr>
            <a:xfrm>
              <a:off x="8766455" y="988774"/>
              <a:ext cx="1264918" cy="1782720"/>
            </a:xfrm>
            <a:prstGeom prst="rect">
              <a:avLst/>
            </a:prstGeom>
          </p:spPr>
          <p:txBody>
            <a:bodyPr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6000" dirty="0" smtClean="0">
                  <a:solidFill>
                    <a:schemeClr val="bg1"/>
                  </a:solidFill>
                  <a:effectLst>
                    <a:outerShdw blurRad="50800" dist="38100" dir="2700000" algn="tl" rotWithShape="0">
                      <a:prstClr val="black">
                        <a:alpha val="40000"/>
                      </a:prstClr>
                    </a:outerShdw>
                  </a:effectLst>
                  <a:latin typeface="Montserrat" panose="00000500000000000000" pitchFamily="50" charset="0"/>
                </a:rPr>
                <a:t>b</a:t>
              </a:r>
              <a:endParaRPr lang="en-GB" sz="60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endParaRPr>
            </a:p>
          </p:txBody>
        </p:sp>
        <p:sp>
          <p:nvSpPr>
            <p:cNvPr id="18" name="Right Arrow 17"/>
            <p:cNvSpPr/>
            <p:nvPr/>
          </p:nvSpPr>
          <p:spPr>
            <a:xfrm>
              <a:off x="5358423" y="1653459"/>
              <a:ext cx="1259254" cy="286858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00"/>
            </a:p>
          </p:txBody>
        </p:sp>
        <p:sp>
          <p:nvSpPr>
            <p:cNvPr id="19" name="Right Arrow 18"/>
            <p:cNvSpPr/>
            <p:nvPr/>
          </p:nvSpPr>
          <p:spPr>
            <a:xfrm rot="10800000">
              <a:off x="5307623" y="2145464"/>
              <a:ext cx="1259254" cy="286858"/>
            </a:xfrm>
            <a:prstGeom prst="rightArrow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200"/>
            </a:p>
          </p:txBody>
        </p:sp>
        <p:sp>
          <p:nvSpPr>
            <p:cNvPr id="22" name="Content Placeholder 2"/>
            <p:cNvSpPr txBox="1">
              <a:spLocks/>
            </p:cNvSpPr>
            <p:nvPr/>
          </p:nvSpPr>
          <p:spPr>
            <a:xfrm>
              <a:off x="259373" y="2954948"/>
              <a:ext cx="4788878" cy="169274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1800" b="1" dirty="0" smtClean="0">
                  <a:solidFill>
                    <a:schemeClr val="bg1"/>
                  </a:solidFill>
                </a:rPr>
                <a:t>Primary Research</a:t>
              </a:r>
            </a:p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1800" b="1" dirty="0" smtClean="0">
                  <a:solidFill>
                    <a:schemeClr val="bg1"/>
                  </a:solidFill>
                </a:rPr>
                <a:t>Secondary Research</a:t>
              </a:r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GB" sz="1800" b="1" dirty="0" smtClean="0">
                <a:solidFill>
                  <a:schemeClr val="bg1"/>
                </a:solidFill>
              </a:endParaRPr>
            </a:p>
          </p:txBody>
        </p:sp>
        <p:sp>
          <p:nvSpPr>
            <p:cNvPr id="24" name="Content Placeholder 2"/>
            <p:cNvSpPr txBox="1">
              <a:spLocks/>
            </p:cNvSpPr>
            <p:nvPr/>
          </p:nvSpPr>
          <p:spPr>
            <a:xfrm>
              <a:off x="7004475" y="2954948"/>
              <a:ext cx="4788878" cy="169274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1800" b="1" dirty="0" smtClean="0">
                  <a:solidFill>
                    <a:schemeClr val="bg1"/>
                  </a:solidFill>
                </a:rPr>
                <a:t>Primary Research</a:t>
              </a:r>
            </a:p>
            <a:p>
              <a:pPr marL="0" indent="0" algn="ctr">
                <a:buFont typeface="Arial" panose="020B0604020202020204" pitchFamily="34" charset="0"/>
                <a:buNone/>
              </a:pPr>
              <a:r>
                <a:rPr lang="en-GB" sz="1800" b="1" dirty="0" smtClean="0">
                  <a:solidFill>
                    <a:schemeClr val="bg1"/>
                  </a:solidFill>
                </a:rPr>
                <a:t>Secondary Research</a:t>
              </a:r>
            </a:p>
            <a:p>
              <a:pPr marL="0" indent="0" algn="ctr">
                <a:buFont typeface="Arial" panose="020B0604020202020204" pitchFamily="34" charset="0"/>
                <a:buNone/>
              </a:pPr>
              <a:endParaRPr lang="en-GB" sz="1800" b="1" dirty="0" smtClean="0">
                <a:solidFill>
                  <a:schemeClr val="bg1"/>
                </a:solidFill>
              </a:endParaRPr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6794555" y="3203331"/>
            <a:ext cx="5308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 smtClean="0"/>
              <a:t>More material to talk about</a:t>
            </a:r>
            <a:endParaRPr lang="en-GB" sz="2400" b="1" dirty="0"/>
          </a:p>
        </p:txBody>
      </p:sp>
      <p:sp>
        <p:nvSpPr>
          <p:cNvPr id="23" name="TextBox 22"/>
          <p:cNvSpPr txBox="1"/>
          <p:nvPr/>
        </p:nvSpPr>
        <p:spPr>
          <a:xfrm>
            <a:off x="6794555" y="3972177"/>
            <a:ext cx="5092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 smtClean="0"/>
              <a:t>Provides the foundations for a more comprehensive project</a:t>
            </a:r>
            <a:endParaRPr lang="en-GB" sz="2400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6794555" y="2461259"/>
            <a:ext cx="5308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 smtClean="0"/>
              <a:t>Increases your focus</a:t>
            </a:r>
            <a:endParaRPr lang="en-GB" sz="2400" b="1" dirty="0"/>
          </a:p>
        </p:txBody>
      </p:sp>
      <p:sp>
        <p:nvSpPr>
          <p:cNvPr id="27" name="Content Placeholder 2"/>
          <p:cNvSpPr txBox="1">
            <a:spLocks/>
          </p:cNvSpPr>
          <p:nvPr/>
        </p:nvSpPr>
        <p:spPr>
          <a:xfrm>
            <a:off x="-144724" y="983569"/>
            <a:ext cx="1446896" cy="355495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4400" dirty="0" smtClean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[</a:t>
            </a:r>
            <a:endParaRPr lang="en-GB" sz="34400" dirty="0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Montserrat" panose="00000500000000000000" pitchFamily="50" charset="0"/>
            </a:endParaRP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4469383" y="983569"/>
            <a:ext cx="2975198" cy="355495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4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Montserrat" panose="00000500000000000000" pitchFamily="50" charset="0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15516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1E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3" name="Oval 2"/>
          <p:cNvSpPr/>
          <p:nvPr/>
        </p:nvSpPr>
        <p:spPr>
          <a:xfrm>
            <a:off x="-1298080" y="-815339"/>
            <a:ext cx="8488678" cy="8488678"/>
          </a:xfrm>
          <a:prstGeom prst="ellipse">
            <a:avLst/>
          </a:prstGeom>
          <a:solidFill>
            <a:schemeClr val="bg1">
              <a:alpha val="34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4719322" y="-815339"/>
            <a:ext cx="8488678" cy="8488678"/>
          </a:xfrm>
          <a:prstGeom prst="ellipse">
            <a:avLst/>
          </a:prstGeom>
          <a:solidFill>
            <a:schemeClr val="bg1">
              <a:alpha val="17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1731998" y="1571823"/>
            <a:ext cx="2428522" cy="231263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7797802" y="1571823"/>
            <a:ext cx="2331718" cy="231263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54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1E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5" name="TextBox 4"/>
          <p:cNvSpPr txBox="1"/>
          <p:nvPr/>
        </p:nvSpPr>
        <p:spPr>
          <a:xfrm>
            <a:off x="660400" y="2882900"/>
            <a:ext cx="11049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smtClean="0">
                <a:solidFill>
                  <a:schemeClr val="bg1"/>
                </a:solidFill>
              </a:rPr>
              <a:t>More interesting             More engaging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5905500" y="3102235"/>
            <a:ext cx="1003300" cy="493925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98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1E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5" name="TextBox 4"/>
          <p:cNvSpPr txBox="1"/>
          <p:nvPr/>
        </p:nvSpPr>
        <p:spPr>
          <a:xfrm>
            <a:off x="660400" y="2882900"/>
            <a:ext cx="11049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smtClean="0">
                <a:solidFill>
                  <a:schemeClr val="bg1"/>
                </a:solidFill>
              </a:rPr>
              <a:t>More interesting             More engaging</a:t>
            </a:r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5905500" y="3102235"/>
            <a:ext cx="1003300" cy="493925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ight Arrow 6"/>
          <p:cNvSpPr/>
          <p:nvPr/>
        </p:nvSpPr>
        <p:spPr>
          <a:xfrm rot="16200000">
            <a:off x="9003958" y="2134631"/>
            <a:ext cx="495988" cy="493925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740652" y="1360612"/>
            <a:ext cx="3022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Confidence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1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35195" y="5051303"/>
            <a:ext cx="9479842" cy="573698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Set expectations</a:t>
            </a:r>
            <a:endParaRPr lang="en-GB" sz="6600" b="1" dirty="0">
              <a:solidFill>
                <a:schemeClr val="bg1"/>
              </a:solidFill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2321278" y="11382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7167882" y="11382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4749800" y="2346445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ight Arrow 7"/>
          <p:cNvSpPr/>
          <p:nvPr/>
        </p:nvSpPr>
        <p:spPr>
          <a:xfrm rot="10800000">
            <a:off x="4749800" y="3181350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909037" y="11382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[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8483319" y="11382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]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221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335195" y="5051303"/>
            <a:ext cx="9479842" cy="573698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Set expectations</a:t>
            </a:r>
            <a:endParaRPr lang="en-GB" sz="6600" b="1" dirty="0">
              <a:solidFill>
                <a:schemeClr val="bg1"/>
              </a:solidFill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4749800" y="2346445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ight Arrow 7"/>
          <p:cNvSpPr/>
          <p:nvPr/>
        </p:nvSpPr>
        <p:spPr>
          <a:xfrm rot="10800000">
            <a:off x="4749800" y="3181350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0" y="11382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[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9649178" y="11382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]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277760" y="1951954"/>
            <a:ext cx="3472040" cy="573698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Movement can elicit emotions and encourage interaction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7009552" y="1920325"/>
            <a:ext cx="3954639" cy="573698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600" b="1" dirty="0" smtClean="0">
                <a:solidFill>
                  <a:schemeClr val="bg1"/>
                </a:solidFill>
              </a:rPr>
              <a:t>Bookshelves are static and boring. Children need encouragement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0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60589" t="8758" b="8884"/>
          <a:stretch/>
        </p:blipFill>
        <p:spPr>
          <a:xfrm>
            <a:off x="1420585" y="-32657"/>
            <a:ext cx="9425723" cy="691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64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321278" y="16081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167882" y="16081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4749800" y="2816345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 rot="10800000">
            <a:off x="4749800" y="3651250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97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321278" y="16081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167882" y="16081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4749800" y="2816345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 rot="10800000">
            <a:off x="4749800" y="3651250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774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953215" y="1980950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167882" y="1608182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606360" y="4288743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727858" y="624770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1752311" y="4657892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9100199" y="443616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869599" y="443615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0" y="2705568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7801368" y="4254458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9639122" y="2834595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6039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953215" y="1980950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167882" y="1608182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606360" y="4288743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727858" y="624770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1752311" y="4657892"/>
            <a:ext cx="2428522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9100199" y="443616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7801368" y="4254458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869599" y="443615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9639122" y="2834595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0" y="2705568"/>
            <a:ext cx="2331718" cy="18251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38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?</a:t>
            </a:r>
            <a:endParaRPr lang="en-GB" sz="138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2" name="Freeform 1"/>
          <p:cNvSpPr/>
          <p:nvPr/>
        </p:nvSpPr>
        <p:spPr>
          <a:xfrm>
            <a:off x="159945" y="250971"/>
            <a:ext cx="5005192" cy="4451885"/>
          </a:xfrm>
          <a:custGeom>
            <a:avLst/>
            <a:gdLst>
              <a:gd name="connsiteX0" fmla="*/ 1502867 w 5005192"/>
              <a:gd name="connsiteY0" fmla="*/ 0 h 4451885"/>
              <a:gd name="connsiteX1" fmla="*/ 1580505 w 5005192"/>
              <a:gd name="connsiteY1" fmla="*/ 69011 h 4451885"/>
              <a:gd name="connsiteX2" fmla="*/ 1658143 w 5005192"/>
              <a:gd name="connsiteY2" fmla="*/ 86264 h 4451885"/>
              <a:gd name="connsiteX3" fmla="*/ 1770286 w 5005192"/>
              <a:gd name="connsiteY3" fmla="*/ 112143 h 4451885"/>
              <a:gd name="connsiteX4" fmla="*/ 1925562 w 5005192"/>
              <a:gd name="connsiteY4" fmla="*/ 181155 h 4451885"/>
              <a:gd name="connsiteX5" fmla="*/ 1994573 w 5005192"/>
              <a:gd name="connsiteY5" fmla="*/ 198408 h 4451885"/>
              <a:gd name="connsiteX6" fmla="*/ 2063584 w 5005192"/>
              <a:gd name="connsiteY6" fmla="*/ 224287 h 4451885"/>
              <a:gd name="connsiteX7" fmla="*/ 2123969 w 5005192"/>
              <a:gd name="connsiteY7" fmla="*/ 241540 h 4451885"/>
              <a:gd name="connsiteX8" fmla="*/ 2192981 w 5005192"/>
              <a:gd name="connsiteY8" fmla="*/ 267419 h 4451885"/>
              <a:gd name="connsiteX9" fmla="*/ 2425894 w 5005192"/>
              <a:gd name="connsiteY9" fmla="*/ 327804 h 4451885"/>
              <a:gd name="connsiteX10" fmla="*/ 2581169 w 5005192"/>
              <a:gd name="connsiteY10" fmla="*/ 362310 h 4451885"/>
              <a:gd name="connsiteX11" fmla="*/ 2650181 w 5005192"/>
              <a:gd name="connsiteY11" fmla="*/ 396815 h 4451885"/>
              <a:gd name="connsiteX12" fmla="*/ 2745071 w 5005192"/>
              <a:gd name="connsiteY12" fmla="*/ 431321 h 4451885"/>
              <a:gd name="connsiteX13" fmla="*/ 2822709 w 5005192"/>
              <a:gd name="connsiteY13" fmla="*/ 491706 h 4451885"/>
              <a:gd name="connsiteX14" fmla="*/ 2848588 w 5005192"/>
              <a:gd name="connsiteY14" fmla="*/ 500332 h 4451885"/>
              <a:gd name="connsiteX15" fmla="*/ 2883094 w 5005192"/>
              <a:gd name="connsiteY15" fmla="*/ 526211 h 4451885"/>
              <a:gd name="connsiteX16" fmla="*/ 2908973 w 5005192"/>
              <a:gd name="connsiteY16" fmla="*/ 534838 h 4451885"/>
              <a:gd name="connsiteX17" fmla="*/ 2934852 w 5005192"/>
              <a:gd name="connsiteY17" fmla="*/ 569343 h 4451885"/>
              <a:gd name="connsiteX18" fmla="*/ 2969358 w 5005192"/>
              <a:gd name="connsiteY18" fmla="*/ 595223 h 4451885"/>
              <a:gd name="connsiteX19" fmla="*/ 3029743 w 5005192"/>
              <a:gd name="connsiteY19" fmla="*/ 655608 h 4451885"/>
              <a:gd name="connsiteX20" fmla="*/ 3064249 w 5005192"/>
              <a:gd name="connsiteY20" fmla="*/ 690113 h 4451885"/>
              <a:gd name="connsiteX21" fmla="*/ 3098754 w 5005192"/>
              <a:gd name="connsiteY21" fmla="*/ 724619 h 4451885"/>
              <a:gd name="connsiteX22" fmla="*/ 3124633 w 5005192"/>
              <a:gd name="connsiteY22" fmla="*/ 767751 h 4451885"/>
              <a:gd name="connsiteX23" fmla="*/ 3141886 w 5005192"/>
              <a:gd name="connsiteY23" fmla="*/ 793630 h 4451885"/>
              <a:gd name="connsiteX24" fmla="*/ 3159139 w 5005192"/>
              <a:gd name="connsiteY24" fmla="*/ 828136 h 4451885"/>
              <a:gd name="connsiteX25" fmla="*/ 3193645 w 5005192"/>
              <a:gd name="connsiteY25" fmla="*/ 1043796 h 4451885"/>
              <a:gd name="connsiteX26" fmla="*/ 3210898 w 5005192"/>
              <a:gd name="connsiteY26" fmla="*/ 1164566 h 4451885"/>
              <a:gd name="connsiteX27" fmla="*/ 3228150 w 5005192"/>
              <a:gd name="connsiteY27" fmla="*/ 1199072 h 4451885"/>
              <a:gd name="connsiteX28" fmla="*/ 3262656 w 5005192"/>
              <a:gd name="connsiteY28" fmla="*/ 1250830 h 4451885"/>
              <a:gd name="connsiteX29" fmla="*/ 3288535 w 5005192"/>
              <a:gd name="connsiteY29" fmla="*/ 1302589 h 4451885"/>
              <a:gd name="connsiteX30" fmla="*/ 3314415 w 5005192"/>
              <a:gd name="connsiteY30" fmla="*/ 1319842 h 4451885"/>
              <a:gd name="connsiteX31" fmla="*/ 3348920 w 5005192"/>
              <a:gd name="connsiteY31" fmla="*/ 1345721 h 4451885"/>
              <a:gd name="connsiteX32" fmla="*/ 3366173 w 5005192"/>
              <a:gd name="connsiteY32" fmla="*/ 1371600 h 4451885"/>
              <a:gd name="connsiteX33" fmla="*/ 3426558 w 5005192"/>
              <a:gd name="connsiteY33" fmla="*/ 1388853 h 4451885"/>
              <a:gd name="connsiteX34" fmla="*/ 3461064 w 5005192"/>
              <a:gd name="connsiteY34" fmla="*/ 1406106 h 4451885"/>
              <a:gd name="connsiteX35" fmla="*/ 3771615 w 5005192"/>
              <a:gd name="connsiteY35" fmla="*/ 1431985 h 4451885"/>
              <a:gd name="connsiteX36" fmla="*/ 3875132 w 5005192"/>
              <a:gd name="connsiteY36" fmla="*/ 1457864 h 4451885"/>
              <a:gd name="connsiteX37" fmla="*/ 3926890 w 5005192"/>
              <a:gd name="connsiteY37" fmla="*/ 1466491 h 4451885"/>
              <a:gd name="connsiteX38" fmla="*/ 3961396 w 5005192"/>
              <a:gd name="connsiteY38" fmla="*/ 1475117 h 4451885"/>
              <a:gd name="connsiteX39" fmla="*/ 3995901 w 5005192"/>
              <a:gd name="connsiteY39" fmla="*/ 1500996 h 4451885"/>
              <a:gd name="connsiteX40" fmla="*/ 4073539 w 5005192"/>
              <a:gd name="connsiteY40" fmla="*/ 1535502 h 4451885"/>
              <a:gd name="connsiteX41" fmla="*/ 4168430 w 5005192"/>
              <a:gd name="connsiteY41" fmla="*/ 1587260 h 4451885"/>
              <a:gd name="connsiteX42" fmla="*/ 4340958 w 5005192"/>
              <a:gd name="connsiteY42" fmla="*/ 1725283 h 4451885"/>
              <a:gd name="connsiteX43" fmla="*/ 4375464 w 5005192"/>
              <a:gd name="connsiteY43" fmla="*/ 1759789 h 4451885"/>
              <a:gd name="connsiteX44" fmla="*/ 4522113 w 5005192"/>
              <a:gd name="connsiteY44" fmla="*/ 1889185 h 4451885"/>
              <a:gd name="connsiteX45" fmla="*/ 4634256 w 5005192"/>
              <a:gd name="connsiteY45" fmla="*/ 2018581 h 4451885"/>
              <a:gd name="connsiteX46" fmla="*/ 4703267 w 5005192"/>
              <a:gd name="connsiteY46" fmla="*/ 2087593 h 4451885"/>
              <a:gd name="connsiteX47" fmla="*/ 4772279 w 5005192"/>
              <a:gd name="connsiteY47" fmla="*/ 2156604 h 4451885"/>
              <a:gd name="connsiteX48" fmla="*/ 4815411 w 5005192"/>
              <a:gd name="connsiteY48" fmla="*/ 2208362 h 4451885"/>
              <a:gd name="connsiteX49" fmla="*/ 4875796 w 5005192"/>
              <a:gd name="connsiteY49" fmla="*/ 2311879 h 4451885"/>
              <a:gd name="connsiteX50" fmla="*/ 4910301 w 5005192"/>
              <a:gd name="connsiteY50" fmla="*/ 2363638 h 4451885"/>
              <a:gd name="connsiteX51" fmla="*/ 4936181 w 5005192"/>
              <a:gd name="connsiteY51" fmla="*/ 2432649 h 4451885"/>
              <a:gd name="connsiteX52" fmla="*/ 4944807 w 5005192"/>
              <a:gd name="connsiteY52" fmla="*/ 2475781 h 4451885"/>
              <a:gd name="connsiteX53" fmla="*/ 4970686 w 5005192"/>
              <a:gd name="connsiteY53" fmla="*/ 2510287 h 4451885"/>
              <a:gd name="connsiteX54" fmla="*/ 4979313 w 5005192"/>
              <a:gd name="connsiteY54" fmla="*/ 2579298 h 4451885"/>
              <a:gd name="connsiteX55" fmla="*/ 5005192 w 5005192"/>
              <a:gd name="connsiteY55" fmla="*/ 2665562 h 4451885"/>
              <a:gd name="connsiteX56" fmla="*/ 4979313 w 5005192"/>
              <a:gd name="connsiteY56" fmla="*/ 3105510 h 4451885"/>
              <a:gd name="connsiteX57" fmla="*/ 4944807 w 5005192"/>
              <a:gd name="connsiteY57" fmla="*/ 3157268 h 4451885"/>
              <a:gd name="connsiteX58" fmla="*/ 4927554 w 5005192"/>
              <a:gd name="connsiteY58" fmla="*/ 3209027 h 4451885"/>
              <a:gd name="connsiteX59" fmla="*/ 4875796 w 5005192"/>
              <a:gd name="connsiteY59" fmla="*/ 3286664 h 4451885"/>
              <a:gd name="connsiteX60" fmla="*/ 4867169 w 5005192"/>
              <a:gd name="connsiteY60" fmla="*/ 3321170 h 4451885"/>
              <a:gd name="connsiteX61" fmla="*/ 4815411 w 5005192"/>
              <a:gd name="connsiteY61" fmla="*/ 3372928 h 4451885"/>
              <a:gd name="connsiteX62" fmla="*/ 4772279 w 5005192"/>
              <a:gd name="connsiteY62" fmla="*/ 3424687 h 4451885"/>
              <a:gd name="connsiteX63" fmla="*/ 4711894 w 5005192"/>
              <a:gd name="connsiteY63" fmla="*/ 3528204 h 4451885"/>
              <a:gd name="connsiteX64" fmla="*/ 4660135 w 5005192"/>
              <a:gd name="connsiteY64" fmla="*/ 3579962 h 4451885"/>
              <a:gd name="connsiteX65" fmla="*/ 4591124 w 5005192"/>
              <a:gd name="connsiteY65" fmla="*/ 3683479 h 4451885"/>
              <a:gd name="connsiteX66" fmla="*/ 4573871 w 5005192"/>
              <a:gd name="connsiteY66" fmla="*/ 3717985 h 4451885"/>
              <a:gd name="connsiteX67" fmla="*/ 4478981 w 5005192"/>
              <a:gd name="connsiteY67" fmla="*/ 3821502 h 4451885"/>
              <a:gd name="connsiteX68" fmla="*/ 4444475 w 5005192"/>
              <a:gd name="connsiteY68" fmla="*/ 3830128 h 4451885"/>
              <a:gd name="connsiteX69" fmla="*/ 4340958 w 5005192"/>
              <a:gd name="connsiteY69" fmla="*/ 3890513 h 4451885"/>
              <a:gd name="connsiteX70" fmla="*/ 4297826 w 5005192"/>
              <a:gd name="connsiteY70" fmla="*/ 3899140 h 4451885"/>
              <a:gd name="connsiteX71" fmla="*/ 4185683 w 5005192"/>
              <a:gd name="connsiteY71" fmla="*/ 3933645 h 4451885"/>
              <a:gd name="connsiteX72" fmla="*/ 3944143 w 5005192"/>
              <a:gd name="connsiteY72" fmla="*/ 3976777 h 4451885"/>
              <a:gd name="connsiteX73" fmla="*/ 2400015 w 5005192"/>
              <a:gd name="connsiteY73" fmla="*/ 4002657 h 4451885"/>
              <a:gd name="connsiteX74" fmla="*/ 2305124 w 5005192"/>
              <a:gd name="connsiteY74" fmla="*/ 4011283 h 4451885"/>
              <a:gd name="connsiteX75" fmla="*/ 2210233 w 5005192"/>
              <a:gd name="connsiteY75" fmla="*/ 4037162 h 4451885"/>
              <a:gd name="connsiteX76" fmla="*/ 2167101 w 5005192"/>
              <a:gd name="connsiteY76" fmla="*/ 4045789 h 4451885"/>
              <a:gd name="connsiteX77" fmla="*/ 2072211 w 5005192"/>
              <a:gd name="connsiteY77" fmla="*/ 4088921 h 4451885"/>
              <a:gd name="connsiteX78" fmla="*/ 1891056 w 5005192"/>
              <a:gd name="connsiteY78" fmla="*/ 4132053 h 4451885"/>
              <a:gd name="connsiteX79" fmla="*/ 1813418 w 5005192"/>
              <a:gd name="connsiteY79" fmla="*/ 4157932 h 4451885"/>
              <a:gd name="connsiteX80" fmla="*/ 1761660 w 5005192"/>
              <a:gd name="connsiteY80" fmla="*/ 4183811 h 4451885"/>
              <a:gd name="connsiteX81" fmla="*/ 1735781 w 5005192"/>
              <a:gd name="connsiteY81" fmla="*/ 4192438 h 4451885"/>
              <a:gd name="connsiteX82" fmla="*/ 1649517 w 5005192"/>
              <a:gd name="connsiteY82" fmla="*/ 4226943 h 4451885"/>
              <a:gd name="connsiteX83" fmla="*/ 1571879 w 5005192"/>
              <a:gd name="connsiteY83" fmla="*/ 4261449 h 4451885"/>
              <a:gd name="connsiteX84" fmla="*/ 1425230 w 5005192"/>
              <a:gd name="connsiteY84" fmla="*/ 4330460 h 4451885"/>
              <a:gd name="connsiteX85" fmla="*/ 1373471 w 5005192"/>
              <a:gd name="connsiteY85" fmla="*/ 4347713 h 4451885"/>
              <a:gd name="connsiteX86" fmla="*/ 1321713 w 5005192"/>
              <a:gd name="connsiteY86" fmla="*/ 4356340 h 4451885"/>
              <a:gd name="connsiteX87" fmla="*/ 1209569 w 5005192"/>
              <a:gd name="connsiteY87" fmla="*/ 4416725 h 4451885"/>
              <a:gd name="connsiteX88" fmla="*/ 1131932 w 5005192"/>
              <a:gd name="connsiteY88" fmla="*/ 4425351 h 4451885"/>
              <a:gd name="connsiteX89" fmla="*/ 1054294 w 5005192"/>
              <a:gd name="connsiteY89" fmla="*/ 4451230 h 4451885"/>
              <a:gd name="connsiteX90" fmla="*/ 571215 w 5005192"/>
              <a:gd name="connsiteY90" fmla="*/ 4416725 h 4451885"/>
              <a:gd name="connsiteX91" fmla="*/ 536709 w 5005192"/>
              <a:gd name="connsiteY91" fmla="*/ 4390845 h 4451885"/>
              <a:gd name="connsiteX92" fmla="*/ 502203 w 5005192"/>
              <a:gd name="connsiteY92" fmla="*/ 4382219 h 4451885"/>
              <a:gd name="connsiteX93" fmla="*/ 467698 w 5005192"/>
              <a:gd name="connsiteY93" fmla="*/ 4347713 h 4451885"/>
              <a:gd name="connsiteX94" fmla="*/ 433192 w 5005192"/>
              <a:gd name="connsiteY94" fmla="*/ 4321834 h 4451885"/>
              <a:gd name="connsiteX95" fmla="*/ 381433 w 5005192"/>
              <a:gd name="connsiteY95" fmla="*/ 4278702 h 4451885"/>
              <a:gd name="connsiteX96" fmla="*/ 321049 w 5005192"/>
              <a:gd name="connsiteY96" fmla="*/ 4244196 h 4451885"/>
              <a:gd name="connsiteX97" fmla="*/ 295169 w 5005192"/>
              <a:gd name="connsiteY97" fmla="*/ 4218317 h 4451885"/>
              <a:gd name="connsiteX98" fmla="*/ 243411 w 5005192"/>
              <a:gd name="connsiteY98" fmla="*/ 4157932 h 4451885"/>
              <a:gd name="connsiteX99" fmla="*/ 217532 w 5005192"/>
              <a:gd name="connsiteY99" fmla="*/ 4132053 h 4451885"/>
              <a:gd name="connsiteX100" fmla="*/ 131267 w 5005192"/>
              <a:gd name="connsiteY100" fmla="*/ 4011283 h 4451885"/>
              <a:gd name="connsiteX101" fmla="*/ 114015 w 5005192"/>
              <a:gd name="connsiteY101" fmla="*/ 3968151 h 4451885"/>
              <a:gd name="connsiteX102" fmla="*/ 105388 w 5005192"/>
              <a:gd name="connsiteY102" fmla="*/ 3933645 h 4451885"/>
              <a:gd name="connsiteX103" fmla="*/ 79509 w 5005192"/>
              <a:gd name="connsiteY103" fmla="*/ 3899140 h 4451885"/>
              <a:gd name="connsiteX104" fmla="*/ 70883 w 5005192"/>
              <a:gd name="connsiteY104" fmla="*/ 3847381 h 4451885"/>
              <a:gd name="connsiteX105" fmla="*/ 45003 w 5005192"/>
              <a:gd name="connsiteY105" fmla="*/ 3761117 h 4451885"/>
              <a:gd name="connsiteX106" fmla="*/ 36377 w 5005192"/>
              <a:gd name="connsiteY106" fmla="*/ 3683479 h 4451885"/>
              <a:gd name="connsiteX107" fmla="*/ 10498 w 5005192"/>
              <a:gd name="connsiteY107" fmla="*/ 3640347 h 4451885"/>
              <a:gd name="connsiteX108" fmla="*/ 45003 w 5005192"/>
              <a:gd name="connsiteY108" fmla="*/ 2984740 h 4451885"/>
              <a:gd name="connsiteX109" fmla="*/ 70883 w 5005192"/>
              <a:gd name="connsiteY109" fmla="*/ 2915728 h 4451885"/>
              <a:gd name="connsiteX110" fmla="*/ 105388 w 5005192"/>
              <a:gd name="connsiteY110" fmla="*/ 2846717 h 4451885"/>
              <a:gd name="connsiteX111" fmla="*/ 174400 w 5005192"/>
              <a:gd name="connsiteY111" fmla="*/ 2743200 h 4451885"/>
              <a:gd name="connsiteX112" fmla="*/ 234784 w 5005192"/>
              <a:gd name="connsiteY112" fmla="*/ 2656936 h 4451885"/>
              <a:gd name="connsiteX113" fmla="*/ 260664 w 5005192"/>
              <a:gd name="connsiteY113" fmla="*/ 2605177 h 4451885"/>
              <a:gd name="connsiteX114" fmla="*/ 329675 w 5005192"/>
              <a:gd name="connsiteY114" fmla="*/ 2544793 h 4451885"/>
              <a:gd name="connsiteX115" fmla="*/ 355554 w 5005192"/>
              <a:gd name="connsiteY115" fmla="*/ 2510287 h 4451885"/>
              <a:gd name="connsiteX116" fmla="*/ 424566 w 5005192"/>
              <a:gd name="connsiteY116" fmla="*/ 2441276 h 4451885"/>
              <a:gd name="connsiteX117" fmla="*/ 493577 w 5005192"/>
              <a:gd name="connsiteY117" fmla="*/ 2372264 h 4451885"/>
              <a:gd name="connsiteX118" fmla="*/ 545335 w 5005192"/>
              <a:gd name="connsiteY118" fmla="*/ 2320506 h 4451885"/>
              <a:gd name="connsiteX119" fmla="*/ 579841 w 5005192"/>
              <a:gd name="connsiteY119" fmla="*/ 2286000 h 4451885"/>
              <a:gd name="connsiteX120" fmla="*/ 700611 w 5005192"/>
              <a:gd name="connsiteY120" fmla="*/ 2147977 h 4451885"/>
              <a:gd name="connsiteX121" fmla="*/ 735117 w 5005192"/>
              <a:gd name="connsiteY121" fmla="*/ 2096219 h 4451885"/>
              <a:gd name="connsiteX122" fmla="*/ 760996 w 5005192"/>
              <a:gd name="connsiteY122" fmla="*/ 2061713 h 4451885"/>
              <a:gd name="connsiteX123" fmla="*/ 778249 w 5005192"/>
              <a:gd name="connsiteY123" fmla="*/ 2027208 h 4451885"/>
              <a:gd name="connsiteX124" fmla="*/ 804128 w 5005192"/>
              <a:gd name="connsiteY124" fmla="*/ 1984076 h 4451885"/>
              <a:gd name="connsiteX125" fmla="*/ 838633 w 5005192"/>
              <a:gd name="connsiteY125" fmla="*/ 1915064 h 4451885"/>
              <a:gd name="connsiteX126" fmla="*/ 847260 w 5005192"/>
              <a:gd name="connsiteY126" fmla="*/ 1880559 h 4451885"/>
              <a:gd name="connsiteX127" fmla="*/ 873139 w 5005192"/>
              <a:gd name="connsiteY127" fmla="*/ 1811547 h 4451885"/>
              <a:gd name="connsiteX128" fmla="*/ 881766 w 5005192"/>
              <a:gd name="connsiteY128" fmla="*/ 1777042 h 4451885"/>
              <a:gd name="connsiteX129" fmla="*/ 907645 w 5005192"/>
              <a:gd name="connsiteY129" fmla="*/ 1690777 h 4451885"/>
              <a:gd name="connsiteX130" fmla="*/ 916271 w 5005192"/>
              <a:gd name="connsiteY130" fmla="*/ 517585 h 4451885"/>
              <a:gd name="connsiteX131" fmla="*/ 942150 w 5005192"/>
              <a:gd name="connsiteY131" fmla="*/ 405442 h 4451885"/>
              <a:gd name="connsiteX132" fmla="*/ 950777 w 5005192"/>
              <a:gd name="connsiteY132" fmla="*/ 362310 h 4451885"/>
              <a:gd name="connsiteX133" fmla="*/ 976656 w 5005192"/>
              <a:gd name="connsiteY133" fmla="*/ 336430 h 4451885"/>
              <a:gd name="connsiteX134" fmla="*/ 1028415 w 5005192"/>
              <a:gd name="connsiteY134" fmla="*/ 258793 h 4451885"/>
              <a:gd name="connsiteX135" fmla="*/ 1045667 w 5005192"/>
              <a:gd name="connsiteY135" fmla="*/ 215660 h 4451885"/>
              <a:gd name="connsiteX136" fmla="*/ 1149184 w 5005192"/>
              <a:gd name="connsiteY136" fmla="*/ 155276 h 4451885"/>
              <a:gd name="connsiteX137" fmla="*/ 1269954 w 5005192"/>
              <a:gd name="connsiteY137" fmla="*/ 129396 h 4451885"/>
              <a:gd name="connsiteX138" fmla="*/ 1494241 w 5005192"/>
              <a:gd name="connsiteY138" fmla="*/ 94891 h 4451885"/>
              <a:gd name="connsiteX139" fmla="*/ 1597758 w 5005192"/>
              <a:gd name="connsiteY139" fmla="*/ 77638 h 4451885"/>
              <a:gd name="connsiteX140" fmla="*/ 1640890 w 5005192"/>
              <a:gd name="connsiteY140" fmla="*/ 69011 h 44518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5005192" h="4451885">
                <a:moveTo>
                  <a:pt x="1502867" y="0"/>
                </a:moveTo>
                <a:cubicBezTo>
                  <a:pt x="1526247" y="23379"/>
                  <a:pt x="1550889" y="52087"/>
                  <a:pt x="1580505" y="69011"/>
                </a:cubicBezTo>
                <a:cubicBezTo>
                  <a:pt x="1598253" y="79153"/>
                  <a:pt x="1644974" y="83870"/>
                  <a:pt x="1658143" y="86264"/>
                </a:cubicBezTo>
                <a:cubicBezTo>
                  <a:pt x="1706808" y="95112"/>
                  <a:pt x="1715704" y="98498"/>
                  <a:pt x="1770286" y="112143"/>
                </a:cubicBezTo>
                <a:cubicBezTo>
                  <a:pt x="1835299" y="144650"/>
                  <a:pt x="1859481" y="160505"/>
                  <a:pt x="1925562" y="181155"/>
                </a:cubicBezTo>
                <a:cubicBezTo>
                  <a:pt x="1948194" y="188228"/>
                  <a:pt x="1971941" y="191335"/>
                  <a:pt x="1994573" y="198408"/>
                </a:cubicBezTo>
                <a:cubicBezTo>
                  <a:pt x="2018023" y="205736"/>
                  <a:pt x="2040277" y="216518"/>
                  <a:pt x="2063584" y="224287"/>
                </a:cubicBezTo>
                <a:cubicBezTo>
                  <a:pt x="2083444" y="230907"/>
                  <a:pt x="2104109" y="234920"/>
                  <a:pt x="2123969" y="241540"/>
                </a:cubicBezTo>
                <a:cubicBezTo>
                  <a:pt x="2147276" y="249309"/>
                  <a:pt x="2169358" y="260670"/>
                  <a:pt x="2192981" y="267419"/>
                </a:cubicBezTo>
                <a:cubicBezTo>
                  <a:pt x="2270100" y="289453"/>
                  <a:pt x="2348203" y="307883"/>
                  <a:pt x="2425894" y="327804"/>
                </a:cubicBezTo>
                <a:cubicBezTo>
                  <a:pt x="2537769" y="356490"/>
                  <a:pt x="2498562" y="348541"/>
                  <a:pt x="2581169" y="362310"/>
                </a:cubicBezTo>
                <a:cubicBezTo>
                  <a:pt x="2662553" y="423347"/>
                  <a:pt x="2570891" y="361576"/>
                  <a:pt x="2650181" y="396815"/>
                </a:cubicBezTo>
                <a:cubicBezTo>
                  <a:pt x="2740868" y="437119"/>
                  <a:pt x="2642812" y="414277"/>
                  <a:pt x="2745071" y="431321"/>
                </a:cubicBezTo>
                <a:cubicBezTo>
                  <a:pt x="2776506" y="462756"/>
                  <a:pt x="2776277" y="465911"/>
                  <a:pt x="2822709" y="491706"/>
                </a:cubicBezTo>
                <a:cubicBezTo>
                  <a:pt x="2830658" y="496122"/>
                  <a:pt x="2839962" y="497457"/>
                  <a:pt x="2848588" y="500332"/>
                </a:cubicBezTo>
                <a:cubicBezTo>
                  <a:pt x="2860090" y="508958"/>
                  <a:pt x="2870611" y="519078"/>
                  <a:pt x="2883094" y="526211"/>
                </a:cubicBezTo>
                <a:cubicBezTo>
                  <a:pt x="2890989" y="530722"/>
                  <a:pt x="2901988" y="529017"/>
                  <a:pt x="2908973" y="534838"/>
                </a:cubicBezTo>
                <a:cubicBezTo>
                  <a:pt x="2920018" y="544042"/>
                  <a:pt x="2924686" y="559177"/>
                  <a:pt x="2934852" y="569343"/>
                </a:cubicBezTo>
                <a:cubicBezTo>
                  <a:pt x="2945018" y="579509"/>
                  <a:pt x="2958719" y="585552"/>
                  <a:pt x="2969358" y="595223"/>
                </a:cubicBezTo>
                <a:cubicBezTo>
                  <a:pt x="2990421" y="614371"/>
                  <a:pt x="3009615" y="635480"/>
                  <a:pt x="3029743" y="655608"/>
                </a:cubicBezTo>
                <a:lnTo>
                  <a:pt x="3064249" y="690113"/>
                </a:lnTo>
                <a:cubicBezTo>
                  <a:pt x="3075751" y="701615"/>
                  <a:pt x="3090385" y="710671"/>
                  <a:pt x="3098754" y="724619"/>
                </a:cubicBezTo>
                <a:cubicBezTo>
                  <a:pt x="3107380" y="738996"/>
                  <a:pt x="3115747" y="753533"/>
                  <a:pt x="3124633" y="767751"/>
                </a:cubicBezTo>
                <a:cubicBezTo>
                  <a:pt x="3130128" y="776543"/>
                  <a:pt x="3136742" y="784628"/>
                  <a:pt x="3141886" y="793630"/>
                </a:cubicBezTo>
                <a:cubicBezTo>
                  <a:pt x="3148266" y="804795"/>
                  <a:pt x="3153388" y="816634"/>
                  <a:pt x="3159139" y="828136"/>
                </a:cubicBezTo>
                <a:cubicBezTo>
                  <a:pt x="3176674" y="1021006"/>
                  <a:pt x="3154396" y="818113"/>
                  <a:pt x="3193645" y="1043796"/>
                </a:cubicBezTo>
                <a:cubicBezTo>
                  <a:pt x="3198264" y="1070358"/>
                  <a:pt x="3200332" y="1132867"/>
                  <a:pt x="3210898" y="1164566"/>
                </a:cubicBezTo>
                <a:cubicBezTo>
                  <a:pt x="3214964" y="1176766"/>
                  <a:pt x="3221534" y="1188045"/>
                  <a:pt x="3228150" y="1199072"/>
                </a:cubicBezTo>
                <a:cubicBezTo>
                  <a:pt x="3238818" y="1216852"/>
                  <a:pt x="3256099" y="1231159"/>
                  <a:pt x="3262656" y="1250830"/>
                </a:cubicBezTo>
                <a:cubicBezTo>
                  <a:pt x="3269672" y="1271876"/>
                  <a:pt x="3271814" y="1285868"/>
                  <a:pt x="3288535" y="1302589"/>
                </a:cubicBezTo>
                <a:cubicBezTo>
                  <a:pt x="3295866" y="1309920"/>
                  <a:pt x="3305978" y="1313816"/>
                  <a:pt x="3314415" y="1319842"/>
                </a:cubicBezTo>
                <a:cubicBezTo>
                  <a:pt x="3326114" y="1328199"/>
                  <a:pt x="3338754" y="1335555"/>
                  <a:pt x="3348920" y="1345721"/>
                </a:cubicBezTo>
                <a:cubicBezTo>
                  <a:pt x="3356251" y="1353052"/>
                  <a:pt x="3357110" y="1366565"/>
                  <a:pt x="3366173" y="1371600"/>
                </a:cubicBezTo>
                <a:cubicBezTo>
                  <a:pt x="3384472" y="1381766"/>
                  <a:pt x="3406885" y="1381699"/>
                  <a:pt x="3426558" y="1388853"/>
                </a:cubicBezTo>
                <a:cubicBezTo>
                  <a:pt x="3438643" y="1393248"/>
                  <a:pt x="3448511" y="1403316"/>
                  <a:pt x="3461064" y="1406106"/>
                </a:cubicBezTo>
                <a:cubicBezTo>
                  <a:pt x="3562155" y="1428571"/>
                  <a:pt x="3669477" y="1427343"/>
                  <a:pt x="3771615" y="1431985"/>
                </a:cubicBezTo>
                <a:cubicBezTo>
                  <a:pt x="3806121" y="1440611"/>
                  <a:pt x="3840411" y="1450148"/>
                  <a:pt x="3875132" y="1457864"/>
                </a:cubicBezTo>
                <a:cubicBezTo>
                  <a:pt x="3892206" y="1461658"/>
                  <a:pt x="3909739" y="1463061"/>
                  <a:pt x="3926890" y="1466491"/>
                </a:cubicBezTo>
                <a:cubicBezTo>
                  <a:pt x="3938516" y="1468816"/>
                  <a:pt x="3949894" y="1472242"/>
                  <a:pt x="3961396" y="1475117"/>
                </a:cubicBezTo>
                <a:cubicBezTo>
                  <a:pt x="3972898" y="1483743"/>
                  <a:pt x="3983709" y="1493376"/>
                  <a:pt x="3995901" y="1500996"/>
                </a:cubicBezTo>
                <a:cubicBezTo>
                  <a:pt x="4022037" y="1517331"/>
                  <a:pt x="4045224" y="1522917"/>
                  <a:pt x="4073539" y="1535502"/>
                </a:cubicBezTo>
                <a:cubicBezTo>
                  <a:pt x="4099022" y="1546828"/>
                  <a:pt x="4150526" y="1575750"/>
                  <a:pt x="4168430" y="1587260"/>
                </a:cubicBezTo>
                <a:cubicBezTo>
                  <a:pt x="4220099" y="1620476"/>
                  <a:pt x="4306066" y="1690391"/>
                  <a:pt x="4340958" y="1725283"/>
                </a:cubicBezTo>
                <a:cubicBezTo>
                  <a:pt x="4352460" y="1736785"/>
                  <a:pt x="4363267" y="1749027"/>
                  <a:pt x="4375464" y="1759789"/>
                </a:cubicBezTo>
                <a:cubicBezTo>
                  <a:pt x="4415133" y="1794791"/>
                  <a:pt x="4481182" y="1843438"/>
                  <a:pt x="4522113" y="1889185"/>
                </a:cubicBezTo>
                <a:cubicBezTo>
                  <a:pt x="4560171" y="1931721"/>
                  <a:pt x="4595771" y="1976431"/>
                  <a:pt x="4634256" y="2018581"/>
                </a:cubicBezTo>
                <a:cubicBezTo>
                  <a:pt x="4656191" y="2042606"/>
                  <a:pt x="4680263" y="2064589"/>
                  <a:pt x="4703267" y="2087593"/>
                </a:cubicBezTo>
                <a:cubicBezTo>
                  <a:pt x="4726271" y="2110597"/>
                  <a:pt x="4751452" y="2131612"/>
                  <a:pt x="4772279" y="2156604"/>
                </a:cubicBezTo>
                <a:cubicBezTo>
                  <a:pt x="4786656" y="2173857"/>
                  <a:pt x="4802358" y="2190087"/>
                  <a:pt x="4815411" y="2208362"/>
                </a:cubicBezTo>
                <a:cubicBezTo>
                  <a:pt x="4905364" y="2334296"/>
                  <a:pt x="4827447" y="2231297"/>
                  <a:pt x="4875796" y="2311879"/>
                </a:cubicBezTo>
                <a:cubicBezTo>
                  <a:pt x="4886464" y="2329659"/>
                  <a:pt x="4901028" y="2345092"/>
                  <a:pt x="4910301" y="2363638"/>
                </a:cubicBezTo>
                <a:cubicBezTo>
                  <a:pt x="4921288" y="2385612"/>
                  <a:pt x="4928956" y="2409167"/>
                  <a:pt x="4936181" y="2432649"/>
                </a:cubicBezTo>
                <a:cubicBezTo>
                  <a:pt x="4940493" y="2446663"/>
                  <a:pt x="4938852" y="2462383"/>
                  <a:pt x="4944807" y="2475781"/>
                </a:cubicBezTo>
                <a:cubicBezTo>
                  <a:pt x="4950646" y="2488919"/>
                  <a:pt x="4962060" y="2498785"/>
                  <a:pt x="4970686" y="2510287"/>
                </a:cubicBezTo>
                <a:cubicBezTo>
                  <a:pt x="4973562" y="2533291"/>
                  <a:pt x="4974284" y="2556667"/>
                  <a:pt x="4979313" y="2579298"/>
                </a:cubicBezTo>
                <a:cubicBezTo>
                  <a:pt x="4985825" y="2608604"/>
                  <a:pt x="5005192" y="2635541"/>
                  <a:pt x="5005192" y="2665562"/>
                </a:cubicBezTo>
                <a:cubicBezTo>
                  <a:pt x="5005192" y="2812465"/>
                  <a:pt x="4989969" y="2958994"/>
                  <a:pt x="4979313" y="3105510"/>
                </a:cubicBezTo>
                <a:cubicBezTo>
                  <a:pt x="4976475" y="3144537"/>
                  <a:pt x="4973289" y="3138279"/>
                  <a:pt x="4944807" y="3157268"/>
                </a:cubicBezTo>
                <a:cubicBezTo>
                  <a:pt x="4939056" y="3174521"/>
                  <a:pt x="4935079" y="3192471"/>
                  <a:pt x="4927554" y="3209027"/>
                </a:cubicBezTo>
                <a:cubicBezTo>
                  <a:pt x="4914755" y="3237185"/>
                  <a:pt x="4894176" y="3262157"/>
                  <a:pt x="4875796" y="3286664"/>
                </a:cubicBezTo>
                <a:cubicBezTo>
                  <a:pt x="4872920" y="3298166"/>
                  <a:pt x="4873968" y="3311457"/>
                  <a:pt x="4867169" y="3321170"/>
                </a:cubicBezTo>
                <a:cubicBezTo>
                  <a:pt x="4853177" y="3341158"/>
                  <a:pt x="4831898" y="3354942"/>
                  <a:pt x="4815411" y="3372928"/>
                </a:cubicBezTo>
                <a:cubicBezTo>
                  <a:pt x="4800235" y="3389483"/>
                  <a:pt x="4784737" y="3406001"/>
                  <a:pt x="4772279" y="3424687"/>
                </a:cubicBezTo>
                <a:cubicBezTo>
                  <a:pt x="4750120" y="3457925"/>
                  <a:pt x="4735283" y="3495820"/>
                  <a:pt x="4711894" y="3528204"/>
                </a:cubicBezTo>
                <a:cubicBezTo>
                  <a:pt x="4697608" y="3547984"/>
                  <a:pt x="4675115" y="3560702"/>
                  <a:pt x="4660135" y="3579962"/>
                </a:cubicBezTo>
                <a:cubicBezTo>
                  <a:pt x="4634674" y="3612697"/>
                  <a:pt x="4613103" y="3648312"/>
                  <a:pt x="4591124" y="3683479"/>
                </a:cubicBezTo>
                <a:cubicBezTo>
                  <a:pt x="4584308" y="3694384"/>
                  <a:pt x="4581246" y="3707450"/>
                  <a:pt x="4573871" y="3717985"/>
                </a:cubicBezTo>
                <a:cubicBezTo>
                  <a:pt x="4559188" y="3738960"/>
                  <a:pt x="4498740" y="3807670"/>
                  <a:pt x="4478981" y="3821502"/>
                </a:cubicBezTo>
                <a:cubicBezTo>
                  <a:pt x="4469268" y="3828301"/>
                  <a:pt x="4455977" y="3827253"/>
                  <a:pt x="4444475" y="3830128"/>
                </a:cubicBezTo>
                <a:cubicBezTo>
                  <a:pt x="4403846" y="3860601"/>
                  <a:pt x="4396978" y="3868967"/>
                  <a:pt x="4340958" y="3890513"/>
                </a:cubicBezTo>
                <a:cubicBezTo>
                  <a:pt x="4327273" y="3895776"/>
                  <a:pt x="4312203" y="3896264"/>
                  <a:pt x="4297826" y="3899140"/>
                </a:cubicBezTo>
                <a:cubicBezTo>
                  <a:pt x="4230242" y="3949827"/>
                  <a:pt x="4299790" y="3906796"/>
                  <a:pt x="4185683" y="3933645"/>
                </a:cubicBezTo>
                <a:cubicBezTo>
                  <a:pt x="4010534" y="3974857"/>
                  <a:pt x="4263496" y="3968753"/>
                  <a:pt x="3944143" y="3976777"/>
                </a:cubicBezTo>
                <a:lnTo>
                  <a:pt x="2400015" y="4002657"/>
                </a:lnTo>
                <a:cubicBezTo>
                  <a:pt x="2368385" y="4005532"/>
                  <a:pt x="2336372" y="4005602"/>
                  <a:pt x="2305124" y="4011283"/>
                </a:cubicBezTo>
                <a:cubicBezTo>
                  <a:pt x="2272867" y="4017148"/>
                  <a:pt x="2242040" y="4029210"/>
                  <a:pt x="2210233" y="4037162"/>
                </a:cubicBezTo>
                <a:cubicBezTo>
                  <a:pt x="2196009" y="4040718"/>
                  <a:pt x="2181246" y="4041931"/>
                  <a:pt x="2167101" y="4045789"/>
                </a:cubicBezTo>
                <a:cubicBezTo>
                  <a:pt x="1946412" y="4105979"/>
                  <a:pt x="2272020" y="4018988"/>
                  <a:pt x="2072211" y="4088921"/>
                </a:cubicBezTo>
                <a:cubicBezTo>
                  <a:pt x="1992408" y="4116852"/>
                  <a:pt x="1960793" y="4120431"/>
                  <a:pt x="1891056" y="4132053"/>
                </a:cubicBezTo>
                <a:cubicBezTo>
                  <a:pt x="1832254" y="4171255"/>
                  <a:pt x="1906395" y="4126940"/>
                  <a:pt x="1813418" y="4157932"/>
                </a:cubicBezTo>
                <a:cubicBezTo>
                  <a:pt x="1795119" y="4164032"/>
                  <a:pt x="1779287" y="4175977"/>
                  <a:pt x="1761660" y="4183811"/>
                </a:cubicBezTo>
                <a:cubicBezTo>
                  <a:pt x="1753351" y="4187504"/>
                  <a:pt x="1744407" y="4189562"/>
                  <a:pt x="1735781" y="4192438"/>
                </a:cubicBezTo>
                <a:cubicBezTo>
                  <a:pt x="1651143" y="4255915"/>
                  <a:pt x="1759421" y="4182981"/>
                  <a:pt x="1649517" y="4226943"/>
                </a:cubicBezTo>
                <a:cubicBezTo>
                  <a:pt x="1522373" y="4277801"/>
                  <a:pt x="1711619" y="4233502"/>
                  <a:pt x="1571879" y="4261449"/>
                </a:cubicBezTo>
                <a:cubicBezTo>
                  <a:pt x="1506946" y="4293916"/>
                  <a:pt x="1483136" y="4309404"/>
                  <a:pt x="1425230" y="4330460"/>
                </a:cubicBezTo>
                <a:cubicBezTo>
                  <a:pt x="1408139" y="4336675"/>
                  <a:pt x="1391114" y="4343302"/>
                  <a:pt x="1373471" y="4347713"/>
                </a:cubicBezTo>
                <a:cubicBezTo>
                  <a:pt x="1356503" y="4351955"/>
                  <a:pt x="1338966" y="4353464"/>
                  <a:pt x="1321713" y="4356340"/>
                </a:cubicBezTo>
                <a:cubicBezTo>
                  <a:pt x="1280817" y="4387012"/>
                  <a:pt x="1268305" y="4400409"/>
                  <a:pt x="1209569" y="4416725"/>
                </a:cubicBezTo>
                <a:cubicBezTo>
                  <a:pt x="1184481" y="4423694"/>
                  <a:pt x="1157811" y="4422476"/>
                  <a:pt x="1131932" y="4425351"/>
                </a:cubicBezTo>
                <a:cubicBezTo>
                  <a:pt x="1106053" y="4433977"/>
                  <a:pt x="1081573" y="4451230"/>
                  <a:pt x="1054294" y="4451230"/>
                </a:cubicBezTo>
                <a:cubicBezTo>
                  <a:pt x="700134" y="4451230"/>
                  <a:pt x="742611" y="4459573"/>
                  <a:pt x="571215" y="4416725"/>
                </a:cubicBezTo>
                <a:cubicBezTo>
                  <a:pt x="559713" y="4408098"/>
                  <a:pt x="549569" y="4397275"/>
                  <a:pt x="536709" y="4390845"/>
                </a:cubicBezTo>
                <a:cubicBezTo>
                  <a:pt x="526105" y="4385543"/>
                  <a:pt x="512257" y="4388503"/>
                  <a:pt x="502203" y="4382219"/>
                </a:cubicBezTo>
                <a:cubicBezTo>
                  <a:pt x="488409" y="4373598"/>
                  <a:pt x="479939" y="4358424"/>
                  <a:pt x="467698" y="4347713"/>
                </a:cubicBezTo>
                <a:cubicBezTo>
                  <a:pt x="456878" y="4338245"/>
                  <a:pt x="444419" y="4330815"/>
                  <a:pt x="433192" y="4321834"/>
                </a:cubicBezTo>
                <a:cubicBezTo>
                  <a:pt x="415655" y="4307805"/>
                  <a:pt x="399160" y="4292490"/>
                  <a:pt x="381433" y="4278702"/>
                </a:cubicBezTo>
                <a:cubicBezTo>
                  <a:pt x="289747" y="4207391"/>
                  <a:pt x="433179" y="4324288"/>
                  <a:pt x="321049" y="4244196"/>
                </a:cubicBezTo>
                <a:cubicBezTo>
                  <a:pt x="311122" y="4237105"/>
                  <a:pt x="303330" y="4227385"/>
                  <a:pt x="295169" y="4218317"/>
                </a:cubicBezTo>
                <a:cubicBezTo>
                  <a:pt x="277434" y="4198612"/>
                  <a:pt x="261145" y="4177637"/>
                  <a:pt x="243411" y="4157932"/>
                </a:cubicBezTo>
                <a:cubicBezTo>
                  <a:pt x="235250" y="4148864"/>
                  <a:pt x="224707" y="4141919"/>
                  <a:pt x="217532" y="4132053"/>
                </a:cubicBezTo>
                <a:cubicBezTo>
                  <a:pt x="91744" y="3959094"/>
                  <a:pt x="250343" y="4154173"/>
                  <a:pt x="131267" y="4011283"/>
                </a:cubicBezTo>
                <a:cubicBezTo>
                  <a:pt x="125516" y="3996906"/>
                  <a:pt x="118912" y="3982841"/>
                  <a:pt x="114015" y="3968151"/>
                </a:cubicBezTo>
                <a:cubicBezTo>
                  <a:pt x="110266" y="3956903"/>
                  <a:pt x="110690" y="3944249"/>
                  <a:pt x="105388" y="3933645"/>
                </a:cubicBezTo>
                <a:cubicBezTo>
                  <a:pt x="98958" y="3920786"/>
                  <a:pt x="88135" y="3910642"/>
                  <a:pt x="79509" y="3899140"/>
                </a:cubicBezTo>
                <a:cubicBezTo>
                  <a:pt x="76634" y="3881887"/>
                  <a:pt x="74816" y="3864424"/>
                  <a:pt x="70883" y="3847381"/>
                </a:cubicBezTo>
                <a:cubicBezTo>
                  <a:pt x="63475" y="3815279"/>
                  <a:pt x="54889" y="3790772"/>
                  <a:pt x="45003" y="3761117"/>
                </a:cubicBezTo>
                <a:cubicBezTo>
                  <a:pt x="42128" y="3735238"/>
                  <a:pt x="43530" y="3708516"/>
                  <a:pt x="36377" y="3683479"/>
                </a:cubicBezTo>
                <a:cubicBezTo>
                  <a:pt x="31771" y="3667357"/>
                  <a:pt x="10498" y="3657114"/>
                  <a:pt x="10498" y="3640347"/>
                </a:cubicBezTo>
                <a:cubicBezTo>
                  <a:pt x="10498" y="3507501"/>
                  <a:pt x="-28920" y="3188026"/>
                  <a:pt x="45003" y="2984740"/>
                </a:cubicBezTo>
                <a:cubicBezTo>
                  <a:pt x="53399" y="2961651"/>
                  <a:pt x="61036" y="2938236"/>
                  <a:pt x="70883" y="2915728"/>
                </a:cubicBezTo>
                <a:cubicBezTo>
                  <a:pt x="81192" y="2892166"/>
                  <a:pt x="92156" y="2868771"/>
                  <a:pt x="105388" y="2846717"/>
                </a:cubicBezTo>
                <a:cubicBezTo>
                  <a:pt x="126725" y="2811156"/>
                  <a:pt x="151396" y="2777706"/>
                  <a:pt x="174400" y="2743200"/>
                </a:cubicBezTo>
                <a:cubicBezTo>
                  <a:pt x="192596" y="2670412"/>
                  <a:pt x="167126" y="2747147"/>
                  <a:pt x="234784" y="2656936"/>
                </a:cubicBezTo>
                <a:cubicBezTo>
                  <a:pt x="246358" y="2641504"/>
                  <a:pt x="248204" y="2619902"/>
                  <a:pt x="260664" y="2605177"/>
                </a:cubicBezTo>
                <a:cubicBezTo>
                  <a:pt x="280408" y="2581843"/>
                  <a:pt x="308061" y="2566407"/>
                  <a:pt x="329675" y="2544793"/>
                </a:cubicBezTo>
                <a:cubicBezTo>
                  <a:pt x="339841" y="2534627"/>
                  <a:pt x="345839" y="2520885"/>
                  <a:pt x="355554" y="2510287"/>
                </a:cubicBezTo>
                <a:cubicBezTo>
                  <a:pt x="377537" y="2486306"/>
                  <a:pt x="401562" y="2464280"/>
                  <a:pt x="424566" y="2441276"/>
                </a:cubicBezTo>
                <a:lnTo>
                  <a:pt x="493577" y="2372264"/>
                </a:lnTo>
                <a:lnTo>
                  <a:pt x="545335" y="2320506"/>
                </a:lnTo>
                <a:cubicBezTo>
                  <a:pt x="556837" y="2309004"/>
                  <a:pt x="570081" y="2299013"/>
                  <a:pt x="579841" y="2286000"/>
                </a:cubicBezTo>
                <a:cubicBezTo>
                  <a:pt x="660084" y="2179007"/>
                  <a:pt x="510446" y="2376173"/>
                  <a:pt x="700611" y="2147977"/>
                </a:cubicBezTo>
                <a:cubicBezTo>
                  <a:pt x="713885" y="2132048"/>
                  <a:pt x="723226" y="2113206"/>
                  <a:pt x="735117" y="2096219"/>
                </a:cubicBezTo>
                <a:cubicBezTo>
                  <a:pt x="743362" y="2084441"/>
                  <a:pt x="753376" y="2073905"/>
                  <a:pt x="760996" y="2061713"/>
                </a:cubicBezTo>
                <a:cubicBezTo>
                  <a:pt x="767811" y="2050808"/>
                  <a:pt x="772004" y="2038449"/>
                  <a:pt x="778249" y="2027208"/>
                </a:cubicBezTo>
                <a:cubicBezTo>
                  <a:pt x="786392" y="2012551"/>
                  <a:pt x="795502" y="1998453"/>
                  <a:pt x="804128" y="1984076"/>
                </a:cubicBezTo>
                <a:cubicBezTo>
                  <a:pt x="825308" y="1899352"/>
                  <a:pt x="794645" y="2003038"/>
                  <a:pt x="838633" y="1915064"/>
                </a:cubicBezTo>
                <a:cubicBezTo>
                  <a:pt x="843935" y="1904460"/>
                  <a:pt x="843511" y="1891806"/>
                  <a:pt x="847260" y="1880559"/>
                </a:cubicBezTo>
                <a:cubicBezTo>
                  <a:pt x="855029" y="1857252"/>
                  <a:pt x="865370" y="1834854"/>
                  <a:pt x="873139" y="1811547"/>
                </a:cubicBezTo>
                <a:cubicBezTo>
                  <a:pt x="876888" y="1800300"/>
                  <a:pt x="878509" y="1788442"/>
                  <a:pt x="881766" y="1777042"/>
                </a:cubicBezTo>
                <a:cubicBezTo>
                  <a:pt x="890013" y="1748176"/>
                  <a:pt x="899019" y="1719532"/>
                  <a:pt x="907645" y="1690777"/>
                </a:cubicBezTo>
                <a:cubicBezTo>
                  <a:pt x="910520" y="1299713"/>
                  <a:pt x="905776" y="908519"/>
                  <a:pt x="916271" y="517585"/>
                </a:cubicBezTo>
                <a:cubicBezTo>
                  <a:pt x="917301" y="479235"/>
                  <a:pt x="933828" y="442892"/>
                  <a:pt x="942150" y="405442"/>
                </a:cubicBezTo>
                <a:cubicBezTo>
                  <a:pt x="945331" y="391129"/>
                  <a:pt x="944220" y="375424"/>
                  <a:pt x="950777" y="362310"/>
                </a:cubicBezTo>
                <a:cubicBezTo>
                  <a:pt x="956233" y="351398"/>
                  <a:pt x="969889" y="346581"/>
                  <a:pt x="976656" y="336430"/>
                </a:cubicBezTo>
                <a:cubicBezTo>
                  <a:pt x="1039321" y="242431"/>
                  <a:pt x="969080" y="318126"/>
                  <a:pt x="1028415" y="258793"/>
                </a:cubicBezTo>
                <a:cubicBezTo>
                  <a:pt x="1034166" y="244415"/>
                  <a:pt x="1036559" y="228183"/>
                  <a:pt x="1045667" y="215660"/>
                </a:cubicBezTo>
                <a:cubicBezTo>
                  <a:pt x="1089891" y="154851"/>
                  <a:pt x="1087626" y="165535"/>
                  <a:pt x="1149184" y="155276"/>
                </a:cubicBezTo>
                <a:cubicBezTo>
                  <a:pt x="1243887" y="123708"/>
                  <a:pt x="1156190" y="149181"/>
                  <a:pt x="1269954" y="129396"/>
                </a:cubicBezTo>
                <a:cubicBezTo>
                  <a:pt x="1531668" y="83880"/>
                  <a:pt x="1282491" y="117181"/>
                  <a:pt x="1494241" y="94891"/>
                </a:cubicBezTo>
                <a:cubicBezTo>
                  <a:pt x="1587834" y="85039"/>
                  <a:pt x="1534206" y="91761"/>
                  <a:pt x="1597758" y="77638"/>
                </a:cubicBezTo>
                <a:cubicBezTo>
                  <a:pt x="1612071" y="74457"/>
                  <a:pt x="1640890" y="69011"/>
                  <a:pt x="1640890" y="69011"/>
                </a:cubicBezTo>
              </a:path>
            </a:pathLst>
          </a:custGeom>
          <a:noFill/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Freeform 2"/>
          <p:cNvSpPr/>
          <p:nvPr/>
        </p:nvSpPr>
        <p:spPr>
          <a:xfrm>
            <a:off x="4856672" y="451137"/>
            <a:ext cx="6511240" cy="3232342"/>
          </a:xfrm>
          <a:custGeom>
            <a:avLst/>
            <a:gdLst>
              <a:gd name="connsiteX0" fmla="*/ 1639019 w 6511240"/>
              <a:gd name="connsiteY0" fmla="*/ 342493 h 3232342"/>
              <a:gd name="connsiteX1" fmla="*/ 1587260 w 6511240"/>
              <a:gd name="connsiteY1" fmla="*/ 333867 h 3232342"/>
              <a:gd name="connsiteX2" fmla="*/ 1500996 w 6511240"/>
              <a:gd name="connsiteY2" fmla="*/ 307988 h 3232342"/>
              <a:gd name="connsiteX3" fmla="*/ 1362973 w 6511240"/>
              <a:gd name="connsiteY3" fmla="*/ 282108 h 3232342"/>
              <a:gd name="connsiteX4" fmla="*/ 1233577 w 6511240"/>
              <a:gd name="connsiteY4" fmla="*/ 264855 h 3232342"/>
              <a:gd name="connsiteX5" fmla="*/ 1000664 w 6511240"/>
              <a:gd name="connsiteY5" fmla="*/ 230350 h 3232342"/>
              <a:gd name="connsiteX6" fmla="*/ 327803 w 6511240"/>
              <a:gd name="connsiteY6" fmla="*/ 238976 h 3232342"/>
              <a:gd name="connsiteX7" fmla="*/ 293298 w 6511240"/>
              <a:gd name="connsiteY7" fmla="*/ 247603 h 3232342"/>
              <a:gd name="connsiteX8" fmla="*/ 241539 w 6511240"/>
              <a:gd name="connsiteY8" fmla="*/ 264855 h 3232342"/>
              <a:gd name="connsiteX9" fmla="*/ 172528 w 6511240"/>
              <a:gd name="connsiteY9" fmla="*/ 333867 h 3232342"/>
              <a:gd name="connsiteX10" fmla="*/ 77637 w 6511240"/>
              <a:gd name="connsiteY10" fmla="*/ 446010 h 3232342"/>
              <a:gd name="connsiteX11" fmla="*/ 34505 w 6511240"/>
              <a:gd name="connsiteY11" fmla="*/ 532274 h 3232342"/>
              <a:gd name="connsiteX12" fmla="*/ 25879 w 6511240"/>
              <a:gd name="connsiteY12" fmla="*/ 592659 h 3232342"/>
              <a:gd name="connsiteX13" fmla="*/ 0 w 6511240"/>
              <a:gd name="connsiteY13" fmla="*/ 627165 h 3232342"/>
              <a:gd name="connsiteX14" fmla="*/ 25879 w 6511240"/>
              <a:gd name="connsiteY14" fmla="*/ 1084365 h 3232342"/>
              <a:gd name="connsiteX15" fmla="*/ 34505 w 6511240"/>
              <a:gd name="connsiteY15" fmla="*/ 1136123 h 3232342"/>
              <a:gd name="connsiteX16" fmla="*/ 51758 w 6511240"/>
              <a:gd name="connsiteY16" fmla="*/ 1205135 h 3232342"/>
              <a:gd name="connsiteX17" fmla="*/ 69011 w 6511240"/>
              <a:gd name="connsiteY17" fmla="*/ 1282772 h 3232342"/>
              <a:gd name="connsiteX18" fmla="*/ 103517 w 6511240"/>
              <a:gd name="connsiteY18" fmla="*/ 1334531 h 3232342"/>
              <a:gd name="connsiteX19" fmla="*/ 120770 w 6511240"/>
              <a:gd name="connsiteY19" fmla="*/ 1377663 h 3232342"/>
              <a:gd name="connsiteX20" fmla="*/ 138022 w 6511240"/>
              <a:gd name="connsiteY20" fmla="*/ 1412169 h 3232342"/>
              <a:gd name="connsiteX21" fmla="*/ 189781 w 6511240"/>
              <a:gd name="connsiteY21" fmla="*/ 1550191 h 3232342"/>
              <a:gd name="connsiteX22" fmla="*/ 224286 w 6511240"/>
              <a:gd name="connsiteY22" fmla="*/ 1645082 h 3232342"/>
              <a:gd name="connsiteX23" fmla="*/ 258792 w 6511240"/>
              <a:gd name="connsiteY23" fmla="*/ 1714093 h 3232342"/>
              <a:gd name="connsiteX24" fmla="*/ 293298 w 6511240"/>
              <a:gd name="connsiteY24" fmla="*/ 1774478 h 3232342"/>
              <a:gd name="connsiteX25" fmla="*/ 301924 w 6511240"/>
              <a:gd name="connsiteY25" fmla="*/ 1808984 h 3232342"/>
              <a:gd name="connsiteX26" fmla="*/ 388188 w 6511240"/>
              <a:gd name="connsiteY26" fmla="*/ 1903874 h 3232342"/>
              <a:gd name="connsiteX27" fmla="*/ 448573 w 6511240"/>
              <a:gd name="connsiteY27" fmla="*/ 1938380 h 3232342"/>
              <a:gd name="connsiteX28" fmla="*/ 483079 w 6511240"/>
              <a:gd name="connsiteY28" fmla="*/ 1964259 h 3232342"/>
              <a:gd name="connsiteX29" fmla="*/ 517585 w 6511240"/>
              <a:gd name="connsiteY29" fmla="*/ 1972886 h 3232342"/>
              <a:gd name="connsiteX30" fmla="*/ 586596 w 6511240"/>
              <a:gd name="connsiteY30" fmla="*/ 1998765 h 3232342"/>
              <a:gd name="connsiteX31" fmla="*/ 621102 w 6511240"/>
              <a:gd name="connsiteY31" fmla="*/ 2007391 h 3232342"/>
              <a:gd name="connsiteX32" fmla="*/ 681486 w 6511240"/>
              <a:gd name="connsiteY32" fmla="*/ 2033271 h 3232342"/>
              <a:gd name="connsiteX33" fmla="*/ 715992 w 6511240"/>
              <a:gd name="connsiteY33" fmla="*/ 2050523 h 3232342"/>
              <a:gd name="connsiteX34" fmla="*/ 793630 w 6511240"/>
              <a:gd name="connsiteY34" fmla="*/ 2067776 h 3232342"/>
              <a:gd name="connsiteX35" fmla="*/ 905773 w 6511240"/>
              <a:gd name="connsiteY35" fmla="*/ 2093655 h 3232342"/>
              <a:gd name="connsiteX36" fmla="*/ 992037 w 6511240"/>
              <a:gd name="connsiteY36" fmla="*/ 2128161 h 3232342"/>
              <a:gd name="connsiteX37" fmla="*/ 1061049 w 6511240"/>
              <a:gd name="connsiteY37" fmla="*/ 2136788 h 3232342"/>
              <a:gd name="connsiteX38" fmla="*/ 1130060 w 6511240"/>
              <a:gd name="connsiteY38" fmla="*/ 2154040 h 3232342"/>
              <a:gd name="connsiteX39" fmla="*/ 1190445 w 6511240"/>
              <a:gd name="connsiteY39" fmla="*/ 2162667 h 3232342"/>
              <a:gd name="connsiteX40" fmla="*/ 1354347 w 6511240"/>
              <a:gd name="connsiteY40" fmla="*/ 2188546 h 3232342"/>
              <a:gd name="connsiteX41" fmla="*/ 1380226 w 6511240"/>
              <a:gd name="connsiteY41" fmla="*/ 2197172 h 3232342"/>
              <a:gd name="connsiteX42" fmla="*/ 1440611 w 6511240"/>
              <a:gd name="connsiteY42" fmla="*/ 2223052 h 3232342"/>
              <a:gd name="connsiteX43" fmla="*/ 1595886 w 6511240"/>
              <a:gd name="connsiteY43" fmla="*/ 2266184 h 3232342"/>
              <a:gd name="connsiteX44" fmla="*/ 1751162 w 6511240"/>
              <a:gd name="connsiteY44" fmla="*/ 2309316 h 3232342"/>
              <a:gd name="connsiteX45" fmla="*/ 1854679 w 6511240"/>
              <a:gd name="connsiteY45" fmla="*/ 2343821 h 3232342"/>
              <a:gd name="connsiteX46" fmla="*/ 1940943 w 6511240"/>
              <a:gd name="connsiteY46" fmla="*/ 2378327 h 3232342"/>
              <a:gd name="connsiteX47" fmla="*/ 2001328 w 6511240"/>
              <a:gd name="connsiteY47" fmla="*/ 2430086 h 3232342"/>
              <a:gd name="connsiteX48" fmla="*/ 2078966 w 6511240"/>
              <a:gd name="connsiteY48" fmla="*/ 2481844 h 3232342"/>
              <a:gd name="connsiteX49" fmla="*/ 2113471 w 6511240"/>
              <a:gd name="connsiteY49" fmla="*/ 2516350 h 3232342"/>
              <a:gd name="connsiteX50" fmla="*/ 2130724 w 6511240"/>
              <a:gd name="connsiteY50" fmla="*/ 2542229 h 3232342"/>
              <a:gd name="connsiteX51" fmla="*/ 2156603 w 6511240"/>
              <a:gd name="connsiteY51" fmla="*/ 2559482 h 3232342"/>
              <a:gd name="connsiteX52" fmla="*/ 2216988 w 6511240"/>
              <a:gd name="connsiteY52" fmla="*/ 2602614 h 3232342"/>
              <a:gd name="connsiteX53" fmla="*/ 2277373 w 6511240"/>
              <a:gd name="connsiteY53" fmla="*/ 2662999 h 3232342"/>
              <a:gd name="connsiteX54" fmla="*/ 2363637 w 6511240"/>
              <a:gd name="connsiteY54" fmla="*/ 2732010 h 3232342"/>
              <a:gd name="connsiteX55" fmla="*/ 2406770 w 6511240"/>
              <a:gd name="connsiteY55" fmla="*/ 2775142 h 3232342"/>
              <a:gd name="connsiteX56" fmla="*/ 2467154 w 6511240"/>
              <a:gd name="connsiteY56" fmla="*/ 2801021 h 3232342"/>
              <a:gd name="connsiteX57" fmla="*/ 2553419 w 6511240"/>
              <a:gd name="connsiteY57" fmla="*/ 2878659 h 3232342"/>
              <a:gd name="connsiteX58" fmla="*/ 2587924 w 6511240"/>
              <a:gd name="connsiteY58" fmla="*/ 2887286 h 3232342"/>
              <a:gd name="connsiteX59" fmla="*/ 2639683 w 6511240"/>
              <a:gd name="connsiteY59" fmla="*/ 2921791 h 3232342"/>
              <a:gd name="connsiteX60" fmla="*/ 2708694 w 6511240"/>
              <a:gd name="connsiteY60" fmla="*/ 2956297 h 3232342"/>
              <a:gd name="connsiteX61" fmla="*/ 2777705 w 6511240"/>
              <a:gd name="connsiteY61" fmla="*/ 2999429 h 3232342"/>
              <a:gd name="connsiteX62" fmla="*/ 2803585 w 6511240"/>
              <a:gd name="connsiteY62" fmla="*/ 3016682 h 3232342"/>
              <a:gd name="connsiteX63" fmla="*/ 2872596 w 6511240"/>
              <a:gd name="connsiteY63" fmla="*/ 3033935 h 3232342"/>
              <a:gd name="connsiteX64" fmla="*/ 2950234 w 6511240"/>
              <a:gd name="connsiteY64" fmla="*/ 3077067 h 3232342"/>
              <a:gd name="connsiteX65" fmla="*/ 2984739 w 6511240"/>
              <a:gd name="connsiteY65" fmla="*/ 3085693 h 3232342"/>
              <a:gd name="connsiteX66" fmla="*/ 3079630 w 6511240"/>
              <a:gd name="connsiteY66" fmla="*/ 3120199 h 3232342"/>
              <a:gd name="connsiteX67" fmla="*/ 3131388 w 6511240"/>
              <a:gd name="connsiteY67" fmla="*/ 3146078 h 3232342"/>
              <a:gd name="connsiteX68" fmla="*/ 3338422 w 6511240"/>
              <a:gd name="connsiteY68" fmla="*/ 3189210 h 3232342"/>
              <a:gd name="connsiteX69" fmla="*/ 3554083 w 6511240"/>
              <a:gd name="connsiteY69" fmla="*/ 3232342 h 3232342"/>
              <a:gd name="connsiteX70" fmla="*/ 3864634 w 6511240"/>
              <a:gd name="connsiteY70" fmla="*/ 3223716 h 3232342"/>
              <a:gd name="connsiteX71" fmla="*/ 3976777 w 6511240"/>
              <a:gd name="connsiteY71" fmla="*/ 3215089 h 3232342"/>
              <a:gd name="connsiteX72" fmla="*/ 4071668 w 6511240"/>
              <a:gd name="connsiteY72" fmla="*/ 3189210 h 3232342"/>
              <a:gd name="connsiteX73" fmla="*/ 4132053 w 6511240"/>
              <a:gd name="connsiteY73" fmla="*/ 3180584 h 3232342"/>
              <a:gd name="connsiteX74" fmla="*/ 4261449 w 6511240"/>
              <a:gd name="connsiteY74" fmla="*/ 3146078 h 3232342"/>
              <a:gd name="connsiteX75" fmla="*/ 4356339 w 6511240"/>
              <a:gd name="connsiteY75" fmla="*/ 3102946 h 3232342"/>
              <a:gd name="connsiteX76" fmla="*/ 4502988 w 6511240"/>
              <a:gd name="connsiteY76" fmla="*/ 3068440 h 3232342"/>
              <a:gd name="connsiteX77" fmla="*/ 4623758 w 6511240"/>
              <a:gd name="connsiteY77" fmla="*/ 2990803 h 3232342"/>
              <a:gd name="connsiteX78" fmla="*/ 4675517 w 6511240"/>
              <a:gd name="connsiteY78" fmla="*/ 2956297 h 3232342"/>
              <a:gd name="connsiteX79" fmla="*/ 4744528 w 6511240"/>
              <a:gd name="connsiteY79" fmla="*/ 2878659 h 3232342"/>
              <a:gd name="connsiteX80" fmla="*/ 4787660 w 6511240"/>
              <a:gd name="connsiteY80" fmla="*/ 2792395 h 3232342"/>
              <a:gd name="connsiteX81" fmla="*/ 4804913 w 6511240"/>
              <a:gd name="connsiteY81" fmla="*/ 2757889 h 3232342"/>
              <a:gd name="connsiteX82" fmla="*/ 4839419 w 6511240"/>
              <a:gd name="connsiteY82" fmla="*/ 2714757 h 3232342"/>
              <a:gd name="connsiteX83" fmla="*/ 4925683 w 6511240"/>
              <a:gd name="connsiteY83" fmla="*/ 2619867 h 3232342"/>
              <a:gd name="connsiteX84" fmla="*/ 4977441 w 6511240"/>
              <a:gd name="connsiteY84" fmla="*/ 2576735 h 3232342"/>
              <a:gd name="connsiteX85" fmla="*/ 5003320 w 6511240"/>
              <a:gd name="connsiteY85" fmla="*/ 2568108 h 3232342"/>
              <a:gd name="connsiteX86" fmla="*/ 5046453 w 6511240"/>
              <a:gd name="connsiteY86" fmla="*/ 2533603 h 3232342"/>
              <a:gd name="connsiteX87" fmla="*/ 5132717 w 6511240"/>
              <a:gd name="connsiteY87" fmla="*/ 2455965 h 3232342"/>
              <a:gd name="connsiteX88" fmla="*/ 5270739 w 6511240"/>
              <a:gd name="connsiteY88" fmla="*/ 2369701 h 3232342"/>
              <a:gd name="connsiteX89" fmla="*/ 5339751 w 6511240"/>
              <a:gd name="connsiteY89" fmla="*/ 2326569 h 3232342"/>
              <a:gd name="connsiteX90" fmla="*/ 5538158 w 6511240"/>
              <a:gd name="connsiteY90" fmla="*/ 2171293 h 3232342"/>
              <a:gd name="connsiteX91" fmla="*/ 5676181 w 6511240"/>
              <a:gd name="connsiteY91" fmla="*/ 2093655 h 3232342"/>
              <a:gd name="connsiteX92" fmla="*/ 5727939 w 6511240"/>
              <a:gd name="connsiteY92" fmla="*/ 2050523 h 3232342"/>
              <a:gd name="connsiteX93" fmla="*/ 6029864 w 6511240"/>
              <a:gd name="connsiteY93" fmla="*/ 1852116 h 3232342"/>
              <a:gd name="connsiteX94" fmla="*/ 6081622 w 6511240"/>
              <a:gd name="connsiteY94" fmla="*/ 1791731 h 3232342"/>
              <a:gd name="connsiteX95" fmla="*/ 6150634 w 6511240"/>
              <a:gd name="connsiteY95" fmla="*/ 1757225 h 3232342"/>
              <a:gd name="connsiteX96" fmla="*/ 6236898 w 6511240"/>
              <a:gd name="connsiteY96" fmla="*/ 1679588 h 3232342"/>
              <a:gd name="connsiteX97" fmla="*/ 6392173 w 6511240"/>
              <a:gd name="connsiteY97" fmla="*/ 1498433 h 3232342"/>
              <a:gd name="connsiteX98" fmla="*/ 6418053 w 6511240"/>
              <a:gd name="connsiteY98" fmla="*/ 1403542 h 3232342"/>
              <a:gd name="connsiteX99" fmla="*/ 6495690 w 6511240"/>
              <a:gd name="connsiteY99" fmla="*/ 1179255 h 3232342"/>
              <a:gd name="connsiteX100" fmla="*/ 6469811 w 6511240"/>
              <a:gd name="connsiteY100" fmla="*/ 566780 h 3232342"/>
              <a:gd name="connsiteX101" fmla="*/ 6418053 w 6511240"/>
              <a:gd name="connsiteY101" fmla="*/ 497769 h 3232342"/>
              <a:gd name="connsiteX102" fmla="*/ 6366294 w 6511240"/>
              <a:gd name="connsiteY102" fmla="*/ 402878 h 3232342"/>
              <a:gd name="connsiteX103" fmla="*/ 6116128 w 6511240"/>
              <a:gd name="connsiteY103" fmla="*/ 238976 h 3232342"/>
              <a:gd name="connsiteX104" fmla="*/ 6012611 w 6511240"/>
              <a:gd name="connsiteY104" fmla="*/ 169965 h 3232342"/>
              <a:gd name="connsiteX105" fmla="*/ 5564037 w 6511240"/>
              <a:gd name="connsiteY105" fmla="*/ 75074 h 3232342"/>
              <a:gd name="connsiteX106" fmla="*/ 5227607 w 6511240"/>
              <a:gd name="connsiteY106" fmla="*/ 40569 h 3232342"/>
              <a:gd name="connsiteX107" fmla="*/ 4408098 w 6511240"/>
              <a:gd name="connsiteY107" fmla="*/ 49195 h 3232342"/>
              <a:gd name="connsiteX108" fmla="*/ 4157932 w 6511240"/>
              <a:gd name="connsiteY108" fmla="*/ 118206 h 3232342"/>
              <a:gd name="connsiteX109" fmla="*/ 4002656 w 6511240"/>
              <a:gd name="connsiteY109" fmla="*/ 195844 h 3232342"/>
              <a:gd name="connsiteX110" fmla="*/ 3830128 w 6511240"/>
              <a:gd name="connsiteY110" fmla="*/ 256229 h 3232342"/>
              <a:gd name="connsiteX111" fmla="*/ 3398807 w 6511240"/>
              <a:gd name="connsiteY111" fmla="*/ 420131 h 3232342"/>
              <a:gd name="connsiteX112" fmla="*/ 3234905 w 6511240"/>
              <a:gd name="connsiteY112" fmla="*/ 463263 h 3232342"/>
              <a:gd name="connsiteX113" fmla="*/ 3165894 w 6511240"/>
              <a:gd name="connsiteY113" fmla="*/ 489142 h 3232342"/>
              <a:gd name="connsiteX114" fmla="*/ 2993366 w 6511240"/>
              <a:gd name="connsiteY114" fmla="*/ 497769 h 3232342"/>
              <a:gd name="connsiteX115" fmla="*/ 2320505 w 6511240"/>
              <a:gd name="connsiteY115" fmla="*/ 489142 h 3232342"/>
              <a:gd name="connsiteX116" fmla="*/ 2260120 w 6511240"/>
              <a:gd name="connsiteY116" fmla="*/ 471889 h 3232342"/>
              <a:gd name="connsiteX117" fmla="*/ 2182483 w 6511240"/>
              <a:gd name="connsiteY117" fmla="*/ 463263 h 3232342"/>
              <a:gd name="connsiteX118" fmla="*/ 1949570 w 6511240"/>
              <a:gd name="connsiteY118" fmla="*/ 428757 h 3232342"/>
              <a:gd name="connsiteX119" fmla="*/ 1889185 w 6511240"/>
              <a:gd name="connsiteY119" fmla="*/ 411505 h 3232342"/>
              <a:gd name="connsiteX120" fmla="*/ 1863305 w 6511240"/>
              <a:gd name="connsiteY120" fmla="*/ 402878 h 3232342"/>
              <a:gd name="connsiteX121" fmla="*/ 1837426 w 6511240"/>
              <a:gd name="connsiteY121" fmla="*/ 376999 h 3232342"/>
              <a:gd name="connsiteX122" fmla="*/ 1794294 w 6511240"/>
              <a:gd name="connsiteY122" fmla="*/ 359746 h 3232342"/>
              <a:gd name="connsiteX123" fmla="*/ 1759788 w 6511240"/>
              <a:gd name="connsiteY123" fmla="*/ 342493 h 3232342"/>
              <a:gd name="connsiteX124" fmla="*/ 1699403 w 6511240"/>
              <a:gd name="connsiteY124" fmla="*/ 325240 h 3232342"/>
              <a:gd name="connsiteX125" fmla="*/ 1664898 w 6511240"/>
              <a:gd name="connsiteY125" fmla="*/ 316614 h 3232342"/>
              <a:gd name="connsiteX126" fmla="*/ 1578634 w 6511240"/>
              <a:gd name="connsiteY126" fmla="*/ 316614 h 3232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6511240" h="3232342">
                <a:moveTo>
                  <a:pt x="1639019" y="342493"/>
                </a:moveTo>
                <a:cubicBezTo>
                  <a:pt x="1621766" y="339618"/>
                  <a:pt x="1604229" y="338109"/>
                  <a:pt x="1587260" y="333867"/>
                </a:cubicBezTo>
                <a:cubicBezTo>
                  <a:pt x="1499199" y="311852"/>
                  <a:pt x="1569479" y="321685"/>
                  <a:pt x="1500996" y="307988"/>
                </a:cubicBezTo>
                <a:cubicBezTo>
                  <a:pt x="1455096" y="298808"/>
                  <a:pt x="1409185" y="289562"/>
                  <a:pt x="1362973" y="282108"/>
                </a:cubicBezTo>
                <a:cubicBezTo>
                  <a:pt x="1320014" y="275179"/>
                  <a:pt x="1276653" y="271009"/>
                  <a:pt x="1233577" y="264855"/>
                </a:cubicBezTo>
                <a:lnTo>
                  <a:pt x="1000664" y="230350"/>
                </a:lnTo>
                <a:lnTo>
                  <a:pt x="327803" y="238976"/>
                </a:lnTo>
                <a:cubicBezTo>
                  <a:pt x="315951" y="239265"/>
                  <a:pt x="304654" y="244196"/>
                  <a:pt x="293298" y="247603"/>
                </a:cubicBezTo>
                <a:cubicBezTo>
                  <a:pt x="275879" y="252829"/>
                  <a:pt x="241539" y="264855"/>
                  <a:pt x="241539" y="264855"/>
                </a:cubicBezTo>
                <a:lnTo>
                  <a:pt x="172528" y="333867"/>
                </a:lnTo>
                <a:cubicBezTo>
                  <a:pt x="139214" y="367181"/>
                  <a:pt x="98956" y="403373"/>
                  <a:pt x="77637" y="446010"/>
                </a:cubicBezTo>
                <a:lnTo>
                  <a:pt x="34505" y="532274"/>
                </a:lnTo>
                <a:cubicBezTo>
                  <a:pt x="31630" y="552402"/>
                  <a:pt x="32827" y="573550"/>
                  <a:pt x="25879" y="592659"/>
                </a:cubicBezTo>
                <a:cubicBezTo>
                  <a:pt x="20966" y="606171"/>
                  <a:pt x="0" y="612788"/>
                  <a:pt x="0" y="627165"/>
                </a:cubicBezTo>
                <a:cubicBezTo>
                  <a:pt x="0" y="779809"/>
                  <a:pt x="15554" y="932071"/>
                  <a:pt x="25879" y="1084365"/>
                </a:cubicBezTo>
                <a:cubicBezTo>
                  <a:pt x="27062" y="1101816"/>
                  <a:pt x="30840" y="1119021"/>
                  <a:pt x="34505" y="1136123"/>
                </a:cubicBezTo>
                <a:cubicBezTo>
                  <a:pt x="39473" y="1159309"/>
                  <a:pt x="46614" y="1181988"/>
                  <a:pt x="51758" y="1205135"/>
                </a:cubicBezTo>
                <a:cubicBezTo>
                  <a:pt x="57509" y="1231014"/>
                  <a:pt x="59165" y="1258158"/>
                  <a:pt x="69011" y="1282772"/>
                </a:cubicBezTo>
                <a:cubicBezTo>
                  <a:pt x="76712" y="1302024"/>
                  <a:pt x="93588" y="1316327"/>
                  <a:pt x="103517" y="1334531"/>
                </a:cubicBezTo>
                <a:cubicBezTo>
                  <a:pt x="110932" y="1348125"/>
                  <a:pt x="114481" y="1363513"/>
                  <a:pt x="120770" y="1377663"/>
                </a:cubicBezTo>
                <a:cubicBezTo>
                  <a:pt x="125993" y="1389414"/>
                  <a:pt x="133507" y="1400128"/>
                  <a:pt x="138022" y="1412169"/>
                </a:cubicBezTo>
                <a:cubicBezTo>
                  <a:pt x="195875" y="1566445"/>
                  <a:pt x="149445" y="1469521"/>
                  <a:pt x="189781" y="1550191"/>
                </a:cubicBezTo>
                <a:cubicBezTo>
                  <a:pt x="207620" y="1675067"/>
                  <a:pt x="181131" y="1558772"/>
                  <a:pt x="224286" y="1645082"/>
                </a:cubicBezTo>
                <a:cubicBezTo>
                  <a:pt x="272738" y="1741985"/>
                  <a:pt x="181735" y="1611351"/>
                  <a:pt x="258792" y="1714093"/>
                </a:cubicBezTo>
                <a:cubicBezTo>
                  <a:pt x="282276" y="1831505"/>
                  <a:pt x="246152" y="1703757"/>
                  <a:pt x="293298" y="1774478"/>
                </a:cubicBezTo>
                <a:cubicBezTo>
                  <a:pt x="299874" y="1784343"/>
                  <a:pt x="295348" y="1799119"/>
                  <a:pt x="301924" y="1808984"/>
                </a:cubicBezTo>
                <a:cubicBezTo>
                  <a:pt x="303939" y="1812007"/>
                  <a:pt x="367197" y="1886382"/>
                  <a:pt x="388188" y="1903874"/>
                </a:cubicBezTo>
                <a:cubicBezTo>
                  <a:pt x="416679" y="1927616"/>
                  <a:pt x="414828" y="1917289"/>
                  <a:pt x="448573" y="1938380"/>
                </a:cubicBezTo>
                <a:cubicBezTo>
                  <a:pt x="460765" y="1946000"/>
                  <a:pt x="470219" y="1957829"/>
                  <a:pt x="483079" y="1964259"/>
                </a:cubicBezTo>
                <a:cubicBezTo>
                  <a:pt x="493683" y="1969561"/>
                  <a:pt x="506337" y="1969137"/>
                  <a:pt x="517585" y="1972886"/>
                </a:cubicBezTo>
                <a:cubicBezTo>
                  <a:pt x="540892" y="1980655"/>
                  <a:pt x="563289" y="1990996"/>
                  <a:pt x="586596" y="1998765"/>
                </a:cubicBezTo>
                <a:cubicBezTo>
                  <a:pt x="597844" y="2002514"/>
                  <a:pt x="609960" y="2003339"/>
                  <a:pt x="621102" y="2007391"/>
                </a:cubicBezTo>
                <a:cubicBezTo>
                  <a:pt x="641682" y="2014875"/>
                  <a:pt x="661550" y="2024209"/>
                  <a:pt x="681486" y="2033271"/>
                </a:cubicBezTo>
                <a:cubicBezTo>
                  <a:pt x="693193" y="2038592"/>
                  <a:pt x="703701" y="2046741"/>
                  <a:pt x="715992" y="2050523"/>
                </a:cubicBezTo>
                <a:cubicBezTo>
                  <a:pt x="741330" y="2058319"/>
                  <a:pt x="768015" y="2060945"/>
                  <a:pt x="793630" y="2067776"/>
                </a:cubicBezTo>
                <a:cubicBezTo>
                  <a:pt x="902932" y="2096924"/>
                  <a:pt x="784614" y="2076347"/>
                  <a:pt x="905773" y="2093655"/>
                </a:cubicBezTo>
                <a:cubicBezTo>
                  <a:pt x="934528" y="2105157"/>
                  <a:pt x="962197" y="2119872"/>
                  <a:pt x="992037" y="2128161"/>
                </a:cubicBezTo>
                <a:cubicBezTo>
                  <a:pt x="1014374" y="2134366"/>
                  <a:pt x="1038263" y="2132516"/>
                  <a:pt x="1061049" y="2136788"/>
                </a:cubicBezTo>
                <a:cubicBezTo>
                  <a:pt x="1084354" y="2141158"/>
                  <a:pt x="1106809" y="2149390"/>
                  <a:pt x="1130060" y="2154040"/>
                </a:cubicBezTo>
                <a:cubicBezTo>
                  <a:pt x="1149998" y="2158028"/>
                  <a:pt x="1170349" y="2159575"/>
                  <a:pt x="1190445" y="2162667"/>
                </a:cubicBezTo>
                <a:lnTo>
                  <a:pt x="1354347" y="2188546"/>
                </a:lnTo>
                <a:cubicBezTo>
                  <a:pt x="1362973" y="2191421"/>
                  <a:pt x="1371783" y="2193795"/>
                  <a:pt x="1380226" y="2197172"/>
                </a:cubicBezTo>
                <a:cubicBezTo>
                  <a:pt x="1400559" y="2205305"/>
                  <a:pt x="1419941" y="2215818"/>
                  <a:pt x="1440611" y="2223052"/>
                </a:cubicBezTo>
                <a:cubicBezTo>
                  <a:pt x="1531177" y="2254750"/>
                  <a:pt x="1527746" y="2252555"/>
                  <a:pt x="1595886" y="2266184"/>
                </a:cubicBezTo>
                <a:cubicBezTo>
                  <a:pt x="1701457" y="2318969"/>
                  <a:pt x="1587771" y="2268469"/>
                  <a:pt x="1751162" y="2309316"/>
                </a:cubicBezTo>
                <a:cubicBezTo>
                  <a:pt x="1786448" y="2318137"/>
                  <a:pt x="1821047" y="2329972"/>
                  <a:pt x="1854679" y="2343821"/>
                </a:cubicBezTo>
                <a:cubicBezTo>
                  <a:pt x="1959901" y="2387148"/>
                  <a:pt x="1838068" y="2357753"/>
                  <a:pt x="1940943" y="2378327"/>
                </a:cubicBezTo>
                <a:cubicBezTo>
                  <a:pt x="1961071" y="2395580"/>
                  <a:pt x="1980119" y="2414180"/>
                  <a:pt x="2001328" y="2430086"/>
                </a:cubicBezTo>
                <a:cubicBezTo>
                  <a:pt x="2026210" y="2448748"/>
                  <a:pt x="2056973" y="2459851"/>
                  <a:pt x="2078966" y="2481844"/>
                </a:cubicBezTo>
                <a:cubicBezTo>
                  <a:pt x="2090468" y="2493346"/>
                  <a:pt x="2102885" y="2504000"/>
                  <a:pt x="2113471" y="2516350"/>
                </a:cubicBezTo>
                <a:cubicBezTo>
                  <a:pt x="2120218" y="2524222"/>
                  <a:pt x="2123393" y="2534898"/>
                  <a:pt x="2130724" y="2542229"/>
                </a:cubicBezTo>
                <a:cubicBezTo>
                  <a:pt x="2138055" y="2549560"/>
                  <a:pt x="2148731" y="2552735"/>
                  <a:pt x="2156603" y="2559482"/>
                </a:cubicBezTo>
                <a:cubicBezTo>
                  <a:pt x="2208702" y="2604139"/>
                  <a:pt x="2169437" y="2586764"/>
                  <a:pt x="2216988" y="2602614"/>
                </a:cubicBezTo>
                <a:cubicBezTo>
                  <a:pt x="2237116" y="2622742"/>
                  <a:pt x="2255145" y="2645217"/>
                  <a:pt x="2277373" y="2662999"/>
                </a:cubicBezTo>
                <a:cubicBezTo>
                  <a:pt x="2306128" y="2686003"/>
                  <a:pt x="2337598" y="2705972"/>
                  <a:pt x="2363637" y="2732010"/>
                </a:cubicBezTo>
                <a:cubicBezTo>
                  <a:pt x="2378015" y="2746387"/>
                  <a:pt x="2389852" y="2763863"/>
                  <a:pt x="2406770" y="2775142"/>
                </a:cubicBezTo>
                <a:cubicBezTo>
                  <a:pt x="2424991" y="2787289"/>
                  <a:pt x="2447026" y="2792395"/>
                  <a:pt x="2467154" y="2801021"/>
                </a:cubicBezTo>
                <a:cubicBezTo>
                  <a:pt x="2490394" y="2824261"/>
                  <a:pt x="2526644" y="2862594"/>
                  <a:pt x="2553419" y="2878659"/>
                </a:cubicBezTo>
                <a:cubicBezTo>
                  <a:pt x="2563585" y="2884759"/>
                  <a:pt x="2576422" y="2884410"/>
                  <a:pt x="2587924" y="2887286"/>
                </a:cubicBezTo>
                <a:cubicBezTo>
                  <a:pt x="2621497" y="2937645"/>
                  <a:pt x="2583976" y="2893937"/>
                  <a:pt x="2639683" y="2921791"/>
                </a:cubicBezTo>
                <a:cubicBezTo>
                  <a:pt x="2727663" y="2965782"/>
                  <a:pt x="2623964" y="2935116"/>
                  <a:pt x="2708694" y="2956297"/>
                </a:cubicBezTo>
                <a:cubicBezTo>
                  <a:pt x="2774669" y="3005778"/>
                  <a:pt x="2711395" y="2961537"/>
                  <a:pt x="2777705" y="2999429"/>
                </a:cubicBezTo>
                <a:cubicBezTo>
                  <a:pt x="2786707" y="3004573"/>
                  <a:pt x="2793841" y="3013139"/>
                  <a:pt x="2803585" y="3016682"/>
                </a:cubicBezTo>
                <a:cubicBezTo>
                  <a:pt x="2825869" y="3024785"/>
                  <a:pt x="2850101" y="3026437"/>
                  <a:pt x="2872596" y="3033935"/>
                </a:cubicBezTo>
                <a:cubicBezTo>
                  <a:pt x="2905999" y="3045069"/>
                  <a:pt x="2917066" y="3062326"/>
                  <a:pt x="2950234" y="3077067"/>
                </a:cubicBezTo>
                <a:cubicBezTo>
                  <a:pt x="2961068" y="3081882"/>
                  <a:pt x="2973237" y="3082818"/>
                  <a:pt x="2984739" y="3085693"/>
                </a:cubicBezTo>
                <a:cubicBezTo>
                  <a:pt x="3147572" y="3167108"/>
                  <a:pt x="2943122" y="3070559"/>
                  <a:pt x="3079630" y="3120199"/>
                </a:cubicBezTo>
                <a:cubicBezTo>
                  <a:pt x="3097758" y="3126791"/>
                  <a:pt x="3113089" y="3139978"/>
                  <a:pt x="3131388" y="3146078"/>
                </a:cubicBezTo>
                <a:cubicBezTo>
                  <a:pt x="3239579" y="3182142"/>
                  <a:pt x="3243463" y="3178659"/>
                  <a:pt x="3338422" y="3189210"/>
                </a:cubicBezTo>
                <a:cubicBezTo>
                  <a:pt x="3398122" y="3204135"/>
                  <a:pt x="3492395" y="3231083"/>
                  <a:pt x="3554083" y="3232342"/>
                </a:cubicBezTo>
                <a:lnTo>
                  <a:pt x="3864634" y="3223716"/>
                </a:lnTo>
                <a:cubicBezTo>
                  <a:pt x="3902015" y="3220840"/>
                  <a:pt x="3939796" y="3221253"/>
                  <a:pt x="3976777" y="3215089"/>
                </a:cubicBezTo>
                <a:cubicBezTo>
                  <a:pt x="4009116" y="3209699"/>
                  <a:pt x="4039663" y="3196322"/>
                  <a:pt x="4071668" y="3189210"/>
                </a:cubicBezTo>
                <a:cubicBezTo>
                  <a:pt x="4091517" y="3184799"/>
                  <a:pt x="4111925" y="3183459"/>
                  <a:pt x="4132053" y="3180584"/>
                </a:cubicBezTo>
                <a:cubicBezTo>
                  <a:pt x="4226283" y="3149174"/>
                  <a:pt x="4182782" y="3159190"/>
                  <a:pt x="4261449" y="3146078"/>
                </a:cubicBezTo>
                <a:cubicBezTo>
                  <a:pt x="4293079" y="3131701"/>
                  <a:pt x="4323261" y="3113578"/>
                  <a:pt x="4356339" y="3102946"/>
                </a:cubicBezTo>
                <a:cubicBezTo>
                  <a:pt x="4404148" y="3087579"/>
                  <a:pt x="4502988" y="3068440"/>
                  <a:pt x="4502988" y="3068440"/>
                </a:cubicBezTo>
                <a:cubicBezTo>
                  <a:pt x="4598146" y="2997073"/>
                  <a:pt x="4446272" y="3109127"/>
                  <a:pt x="4623758" y="2990803"/>
                </a:cubicBezTo>
                <a:cubicBezTo>
                  <a:pt x="4641011" y="2979301"/>
                  <a:pt x="4660322" y="2970407"/>
                  <a:pt x="4675517" y="2956297"/>
                </a:cubicBezTo>
                <a:cubicBezTo>
                  <a:pt x="4700890" y="2932736"/>
                  <a:pt x="4721524" y="2904538"/>
                  <a:pt x="4744528" y="2878659"/>
                </a:cubicBezTo>
                <a:cubicBezTo>
                  <a:pt x="4759248" y="2805054"/>
                  <a:pt x="4740876" y="2862571"/>
                  <a:pt x="4787660" y="2792395"/>
                </a:cubicBezTo>
                <a:cubicBezTo>
                  <a:pt x="4794793" y="2781695"/>
                  <a:pt x="4797780" y="2768589"/>
                  <a:pt x="4804913" y="2757889"/>
                </a:cubicBezTo>
                <a:cubicBezTo>
                  <a:pt x="4815126" y="2742569"/>
                  <a:pt x="4828372" y="2729487"/>
                  <a:pt x="4839419" y="2714757"/>
                </a:cubicBezTo>
                <a:cubicBezTo>
                  <a:pt x="4892370" y="2644156"/>
                  <a:pt x="4793945" y="2751604"/>
                  <a:pt x="4925683" y="2619867"/>
                </a:cubicBezTo>
                <a:cubicBezTo>
                  <a:pt x="4944762" y="2600789"/>
                  <a:pt x="4953421" y="2588745"/>
                  <a:pt x="4977441" y="2576735"/>
                </a:cubicBezTo>
                <a:cubicBezTo>
                  <a:pt x="4985574" y="2572668"/>
                  <a:pt x="4994694" y="2570984"/>
                  <a:pt x="5003320" y="2568108"/>
                </a:cubicBezTo>
                <a:cubicBezTo>
                  <a:pt x="5017698" y="2556606"/>
                  <a:pt x="5032539" y="2545662"/>
                  <a:pt x="5046453" y="2533603"/>
                </a:cubicBezTo>
                <a:cubicBezTo>
                  <a:pt x="5075687" y="2508267"/>
                  <a:pt x="5101483" y="2478790"/>
                  <a:pt x="5132717" y="2455965"/>
                </a:cubicBezTo>
                <a:cubicBezTo>
                  <a:pt x="5176521" y="2423954"/>
                  <a:pt x="5224732" y="2398456"/>
                  <a:pt x="5270739" y="2369701"/>
                </a:cubicBezTo>
                <a:cubicBezTo>
                  <a:pt x="5293743" y="2355324"/>
                  <a:pt x="5318697" y="2343675"/>
                  <a:pt x="5339751" y="2326569"/>
                </a:cubicBezTo>
                <a:cubicBezTo>
                  <a:pt x="5356973" y="2312576"/>
                  <a:pt x="5487953" y="2201416"/>
                  <a:pt x="5538158" y="2171293"/>
                </a:cubicBezTo>
                <a:cubicBezTo>
                  <a:pt x="5645784" y="2106718"/>
                  <a:pt x="5570224" y="2169340"/>
                  <a:pt x="5676181" y="2093655"/>
                </a:cubicBezTo>
                <a:cubicBezTo>
                  <a:pt x="5694456" y="2080601"/>
                  <a:pt x="5709503" y="2063348"/>
                  <a:pt x="5727939" y="2050523"/>
                </a:cubicBezTo>
                <a:cubicBezTo>
                  <a:pt x="5744919" y="2038711"/>
                  <a:pt x="6020479" y="1863065"/>
                  <a:pt x="6029864" y="1852116"/>
                </a:cubicBezTo>
                <a:cubicBezTo>
                  <a:pt x="6047117" y="1831988"/>
                  <a:pt x="6060776" y="1808110"/>
                  <a:pt x="6081622" y="1791731"/>
                </a:cubicBezTo>
                <a:cubicBezTo>
                  <a:pt x="6101845" y="1775841"/>
                  <a:pt x="6129784" y="1772283"/>
                  <a:pt x="6150634" y="1757225"/>
                </a:cubicBezTo>
                <a:cubicBezTo>
                  <a:pt x="6181995" y="1734575"/>
                  <a:pt x="6208942" y="1706328"/>
                  <a:pt x="6236898" y="1679588"/>
                </a:cubicBezTo>
                <a:cubicBezTo>
                  <a:pt x="6359348" y="1562462"/>
                  <a:pt x="6325577" y="1604987"/>
                  <a:pt x="6392173" y="1498433"/>
                </a:cubicBezTo>
                <a:cubicBezTo>
                  <a:pt x="6400800" y="1466803"/>
                  <a:pt x="6407938" y="1434728"/>
                  <a:pt x="6418053" y="1403542"/>
                </a:cubicBezTo>
                <a:cubicBezTo>
                  <a:pt x="6442460" y="1328286"/>
                  <a:pt x="6495690" y="1179255"/>
                  <a:pt x="6495690" y="1179255"/>
                </a:cubicBezTo>
                <a:cubicBezTo>
                  <a:pt x="6516874" y="946246"/>
                  <a:pt x="6523299" y="930502"/>
                  <a:pt x="6469811" y="566780"/>
                </a:cubicBezTo>
                <a:cubicBezTo>
                  <a:pt x="6465627" y="538331"/>
                  <a:pt x="6433408" y="522081"/>
                  <a:pt x="6418053" y="497769"/>
                </a:cubicBezTo>
                <a:cubicBezTo>
                  <a:pt x="6398813" y="467306"/>
                  <a:pt x="6390467" y="429595"/>
                  <a:pt x="6366294" y="402878"/>
                </a:cubicBezTo>
                <a:cubicBezTo>
                  <a:pt x="6301845" y="331645"/>
                  <a:pt x="6195041" y="286887"/>
                  <a:pt x="6116128" y="238976"/>
                </a:cubicBezTo>
                <a:cubicBezTo>
                  <a:pt x="6080679" y="217454"/>
                  <a:pt x="6051177" y="185212"/>
                  <a:pt x="6012611" y="169965"/>
                </a:cubicBezTo>
                <a:cubicBezTo>
                  <a:pt x="5754203" y="67804"/>
                  <a:pt x="5793637" y="106101"/>
                  <a:pt x="5564037" y="75074"/>
                </a:cubicBezTo>
                <a:cubicBezTo>
                  <a:pt x="5244929" y="31951"/>
                  <a:pt x="5636861" y="58362"/>
                  <a:pt x="5227607" y="40569"/>
                </a:cubicBezTo>
                <a:cubicBezTo>
                  <a:pt x="4884548" y="-23757"/>
                  <a:pt x="5046341" y="-4552"/>
                  <a:pt x="4408098" y="49195"/>
                </a:cubicBezTo>
                <a:cubicBezTo>
                  <a:pt x="4382800" y="51325"/>
                  <a:pt x="4191146" y="104278"/>
                  <a:pt x="4157932" y="118206"/>
                </a:cubicBezTo>
                <a:cubicBezTo>
                  <a:pt x="4104566" y="140585"/>
                  <a:pt x="4055989" y="173388"/>
                  <a:pt x="4002656" y="195844"/>
                </a:cubicBezTo>
                <a:cubicBezTo>
                  <a:pt x="3946501" y="219488"/>
                  <a:pt x="3886915" y="234145"/>
                  <a:pt x="3830128" y="256229"/>
                </a:cubicBezTo>
                <a:cubicBezTo>
                  <a:pt x="3553411" y="363841"/>
                  <a:pt x="3609868" y="359828"/>
                  <a:pt x="3398807" y="420131"/>
                </a:cubicBezTo>
                <a:cubicBezTo>
                  <a:pt x="3344487" y="435651"/>
                  <a:pt x="3289071" y="447214"/>
                  <a:pt x="3234905" y="463263"/>
                </a:cubicBezTo>
                <a:cubicBezTo>
                  <a:pt x="3211349" y="470242"/>
                  <a:pt x="3190215" y="485668"/>
                  <a:pt x="3165894" y="489142"/>
                </a:cubicBezTo>
                <a:cubicBezTo>
                  <a:pt x="3108892" y="497285"/>
                  <a:pt x="3050875" y="494893"/>
                  <a:pt x="2993366" y="497769"/>
                </a:cubicBezTo>
                <a:cubicBezTo>
                  <a:pt x="2769079" y="494893"/>
                  <a:pt x="2544671" y="497054"/>
                  <a:pt x="2320505" y="489142"/>
                </a:cubicBezTo>
                <a:cubicBezTo>
                  <a:pt x="2299584" y="488404"/>
                  <a:pt x="2280695" y="475747"/>
                  <a:pt x="2260120" y="471889"/>
                </a:cubicBezTo>
                <a:cubicBezTo>
                  <a:pt x="2234528" y="467090"/>
                  <a:pt x="2208240" y="467079"/>
                  <a:pt x="2182483" y="463263"/>
                </a:cubicBezTo>
                <a:cubicBezTo>
                  <a:pt x="1911013" y="423046"/>
                  <a:pt x="2124272" y="448170"/>
                  <a:pt x="1949570" y="428757"/>
                </a:cubicBezTo>
                <a:lnTo>
                  <a:pt x="1889185" y="411505"/>
                </a:lnTo>
                <a:cubicBezTo>
                  <a:pt x="1880475" y="408892"/>
                  <a:pt x="1870871" y="407922"/>
                  <a:pt x="1863305" y="402878"/>
                </a:cubicBezTo>
                <a:cubicBezTo>
                  <a:pt x="1853154" y="396111"/>
                  <a:pt x="1847771" y="383465"/>
                  <a:pt x="1837426" y="376999"/>
                </a:cubicBezTo>
                <a:cubicBezTo>
                  <a:pt x="1824295" y="368792"/>
                  <a:pt x="1808444" y="366035"/>
                  <a:pt x="1794294" y="359746"/>
                </a:cubicBezTo>
                <a:cubicBezTo>
                  <a:pt x="1782543" y="354523"/>
                  <a:pt x="1771873" y="346888"/>
                  <a:pt x="1759788" y="342493"/>
                </a:cubicBezTo>
                <a:cubicBezTo>
                  <a:pt x="1740115" y="335339"/>
                  <a:pt x="1719599" y="330748"/>
                  <a:pt x="1699403" y="325240"/>
                </a:cubicBezTo>
                <a:cubicBezTo>
                  <a:pt x="1687965" y="322121"/>
                  <a:pt x="1676724" y="317459"/>
                  <a:pt x="1664898" y="316614"/>
                </a:cubicBezTo>
                <a:cubicBezTo>
                  <a:pt x="1636216" y="314565"/>
                  <a:pt x="1607389" y="316614"/>
                  <a:pt x="1578634" y="316614"/>
                </a:cubicBezTo>
              </a:path>
            </a:pathLst>
          </a:custGeom>
          <a:noFill/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1852341" y="4433977"/>
            <a:ext cx="4935865" cy="1960495"/>
          </a:xfrm>
          <a:custGeom>
            <a:avLst/>
            <a:gdLst>
              <a:gd name="connsiteX0" fmla="*/ 1373938 w 4935865"/>
              <a:gd name="connsiteY0" fmla="*/ 284672 h 1960495"/>
              <a:gd name="connsiteX1" fmla="*/ 1279048 w 4935865"/>
              <a:gd name="connsiteY1" fmla="*/ 319178 h 1960495"/>
              <a:gd name="connsiteX2" fmla="*/ 1244542 w 4935865"/>
              <a:gd name="connsiteY2" fmla="*/ 345057 h 1960495"/>
              <a:gd name="connsiteX3" fmla="*/ 1192784 w 4935865"/>
              <a:gd name="connsiteY3" fmla="*/ 362310 h 1960495"/>
              <a:gd name="connsiteX4" fmla="*/ 1037508 w 4935865"/>
              <a:gd name="connsiteY4" fmla="*/ 439948 h 1960495"/>
              <a:gd name="connsiteX5" fmla="*/ 899485 w 4935865"/>
              <a:gd name="connsiteY5" fmla="*/ 491706 h 1960495"/>
              <a:gd name="connsiteX6" fmla="*/ 839101 w 4935865"/>
              <a:gd name="connsiteY6" fmla="*/ 508959 h 1960495"/>
              <a:gd name="connsiteX7" fmla="*/ 770089 w 4935865"/>
              <a:gd name="connsiteY7" fmla="*/ 534838 h 1960495"/>
              <a:gd name="connsiteX8" fmla="*/ 701078 w 4935865"/>
              <a:gd name="connsiteY8" fmla="*/ 543465 h 1960495"/>
              <a:gd name="connsiteX9" fmla="*/ 614814 w 4935865"/>
              <a:gd name="connsiteY9" fmla="*/ 577970 h 1960495"/>
              <a:gd name="connsiteX10" fmla="*/ 554429 w 4935865"/>
              <a:gd name="connsiteY10" fmla="*/ 586597 h 1960495"/>
              <a:gd name="connsiteX11" fmla="*/ 494044 w 4935865"/>
              <a:gd name="connsiteY11" fmla="*/ 629729 h 1960495"/>
              <a:gd name="connsiteX12" fmla="*/ 468165 w 4935865"/>
              <a:gd name="connsiteY12" fmla="*/ 638355 h 1960495"/>
              <a:gd name="connsiteX13" fmla="*/ 381901 w 4935865"/>
              <a:gd name="connsiteY13" fmla="*/ 698740 h 1960495"/>
              <a:gd name="connsiteX14" fmla="*/ 295636 w 4935865"/>
              <a:gd name="connsiteY14" fmla="*/ 741872 h 1960495"/>
              <a:gd name="connsiteX15" fmla="*/ 261131 w 4935865"/>
              <a:gd name="connsiteY15" fmla="*/ 750498 h 1960495"/>
              <a:gd name="connsiteX16" fmla="*/ 200746 w 4935865"/>
              <a:gd name="connsiteY16" fmla="*/ 802257 h 1960495"/>
              <a:gd name="connsiteX17" fmla="*/ 174867 w 4935865"/>
              <a:gd name="connsiteY17" fmla="*/ 810883 h 1960495"/>
              <a:gd name="connsiteX18" fmla="*/ 140361 w 4935865"/>
              <a:gd name="connsiteY18" fmla="*/ 845389 h 1960495"/>
              <a:gd name="connsiteX19" fmla="*/ 105855 w 4935865"/>
              <a:gd name="connsiteY19" fmla="*/ 897148 h 1960495"/>
              <a:gd name="connsiteX20" fmla="*/ 19591 w 4935865"/>
              <a:gd name="connsiteY20" fmla="*/ 1000665 h 1960495"/>
              <a:gd name="connsiteX21" fmla="*/ 28217 w 4935865"/>
              <a:gd name="connsiteY21" fmla="*/ 1475117 h 1960495"/>
              <a:gd name="connsiteX22" fmla="*/ 79976 w 4935865"/>
              <a:gd name="connsiteY22" fmla="*/ 1535502 h 1960495"/>
              <a:gd name="connsiteX23" fmla="*/ 148987 w 4935865"/>
              <a:gd name="connsiteY23" fmla="*/ 1595887 h 1960495"/>
              <a:gd name="connsiteX24" fmla="*/ 217999 w 4935865"/>
              <a:gd name="connsiteY24" fmla="*/ 1647646 h 1960495"/>
              <a:gd name="connsiteX25" fmla="*/ 321516 w 4935865"/>
              <a:gd name="connsiteY25" fmla="*/ 1725283 h 1960495"/>
              <a:gd name="connsiteX26" fmla="*/ 442285 w 4935865"/>
              <a:gd name="connsiteY26" fmla="*/ 1785668 h 1960495"/>
              <a:gd name="connsiteX27" fmla="*/ 494044 w 4935865"/>
              <a:gd name="connsiteY27" fmla="*/ 1811548 h 1960495"/>
              <a:gd name="connsiteX28" fmla="*/ 537176 w 4935865"/>
              <a:gd name="connsiteY28" fmla="*/ 1837427 h 1960495"/>
              <a:gd name="connsiteX29" fmla="*/ 632067 w 4935865"/>
              <a:gd name="connsiteY29" fmla="*/ 1880559 h 1960495"/>
              <a:gd name="connsiteX30" fmla="*/ 726957 w 4935865"/>
              <a:gd name="connsiteY30" fmla="*/ 1915065 h 1960495"/>
              <a:gd name="connsiteX31" fmla="*/ 890859 w 4935865"/>
              <a:gd name="connsiteY31" fmla="*/ 1958197 h 1960495"/>
              <a:gd name="connsiteX32" fmla="*/ 1451576 w 4935865"/>
              <a:gd name="connsiteY32" fmla="*/ 1949570 h 1960495"/>
              <a:gd name="connsiteX33" fmla="*/ 1529214 w 4935865"/>
              <a:gd name="connsiteY33" fmla="*/ 1889185 h 1960495"/>
              <a:gd name="connsiteX34" fmla="*/ 1606851 w 4935865"/>
              <a:gd name="connsiteY34" fmla="*/ 1837427 h 1960495"/>
              <a:gd name="connsiteX35" fmla="*/ 1658610 w 4935865"/>
              <a:gd name="connsiteY35" fmla="*/ 1802921 h 1960495"/>
              <a:gd name="connsiteX36" fmla="*/ 1701742 w 4935865"/>
              <a:gd name="connsiteY36" fmla="*/ 1768415 h 1960495"/>
              <a:gd name="connsiteX37" fmla="*/ 1770753 w 4935865"/>
              <a:gd name="connsiteY37" fmla="*/ 1742536 h 1960495"/>
              <a:gd name="connsiteX38" fmla="*/ 1779380 w 4935865"/>
              <a:gd name="connsiteY38" fmla="*/ 1716657 h 1960495"/>
              <a:gd name="connsiteX39" fmla="*/ 1891523 w 4935865"/>
              <a:gd name="connsiteY39" fmla="*/ 1656272 h 1960495"/>
              <a:gd name="connsiteX40" fmla="*/ 1943282 w 4935865"/>
              <a:gd name="connsiteY40" fmla="*/ 1630393 h 1960495"/>
              <a:gd name="connsiteX41" fmla="*/ 1977787 w 4935865"/>
              <a:gd name="connsiteY41" fmla="*/ 1604514 h 1960495"/>
              <a:gd name="connsiteX42" fmla="*/ 2107184 w 4935865"/>
              <a:gd name="connsiteY42" fmla="*/ 1552755 h 1960495"/>
              <a:gd name="connsiteX43" fmla="*/ 2788670 w 4935865"/>
              <a:gd name="connsiteY43" fmla="*/ 1561381 h 1960495"/>
              <a:gd name="connsiteX44" fmla="*/ 2849055 w 4935865"/>
              <a:gd name="connsiteY44" fmla="*/ 1570008 h 1960495"/>
              <a:gd name="connsiteX45" fmla="*/ 2969825 w 4935865"/>
              <a:gd name="connsiteY45" fmla="*/ 1613140 h 1960495"/>
              <a:gd name="connsiteX46" fmla="*/ 3219991 w 4935865"/>
              <a:gd name="connsiteY46" fmla="*/ 1656272 h 1960495"/>
              <a:gd name="connsiteX47" fmla="*/ 3349387 w 4935865"/>
              <a:gd name="connsiteY47" fmla="*/ 1690778 h 1960495"/>
              <a:gd name="connsiteX48" fmla="*/ 3418399 w 4935865"/>
              <a:gd name="connsiteY48" fmla="*/ 1716657 h 1960495"/>
              <a:gd name="connsiteX49" fmla="*/ 3521916 w 4935865"/>
              <a:gd name="connsiteY49" fmla="*/ 1733910 h 1960495"/>
              <a:gd name="connsiteX50" fmla="*/ 3677191 w 4935865"/>
              <a:gd name="connsiteY50" fmla="*/ 1777042 h 1960495"/>
              <a:gd name="connsiteX51" fmla="*/ 3789334 w 4935865"/>
              <a:gd name="connsiteY51" fmla="*/ 1820174 h 1960495"/>
              <a:gd name="connsiteX52" fmla="*/ 3918731 w 4935865"/>
              <a:gd name="connsiteY52" fmla="*/ 1837427 h 1960495"/>
              <a:gd name="connsiteX53" fmla="*/ 4074006 w 4935865"/>
              <a:gd name="connsiteY53" fmla="*/ 1880559 h 1960495"/>
              <a:gd name="connsiteX54" fmla="*/ 4108512 w 4935865"/>
              <a:gd name="connsiteY54" fmla="*/ 1897812 h 1960495"/>
              <a:gd name="connsiteX55" fmla="*/ 4419063 w 4935865"/>
              <a:gd name="connsiteY55" fmla="*/ 1932317 h 1960495"/>
              <a:gd name="connsiteX56" fmla="*/ 4789999 w 4935865"/>
              <a:gd name="connsiteY56" fmla="*/ 1871932 h 1960495"/>
              <a:gd name="connsiteX57" fmla="*/ 4893516 w 4935865"/>
              <a:gd name="connsiteY57" fmla="*/ 1664898 h 1960495"/>
              <a:gd name="connsiteX58" fmla="*/ 4919395 w 4935865"/>
              <a:gd name="connsiteY58" fmla="*/ 1613140 h 1960495"/>
              <a:gd name="connsiteX59" fmla="*/ 4919395 w 4935865"/>
              <a:gd name="connsiteY59" fmla="*/ 914400 h 1960495"/>
              <a:gd name="connsiteX60" fmla="*/ 4876263 w 4935865"/>
              <a:gd name="connsiteY60" fmla="*/ 767751 h 1960495"/>
              <a:gd name="connsiteX61" fmla="*/ 4634723 w 4935865"/>
              <a:gd name="connsiteY61" fmla="*/ 310551 h 1960495"/>
              <a:gd name="connsiteX62" fmla="*/ 4470821 w 4935865"/>
              <a:gd name="connsiteY62" fmla="*/ 146649 h 1960495"/>
              <a:gd name="connsiteX63" fmla="*/ 4281040 w 4935865"/>
              <a:gd name="connsiteY63" fmla="*/ 77638 h 1960495"/>
              <a:gd name="connsiteX64" fmla="*/ 4220655 w 4935865"/>
              <a:gd name="connsiteY64" fmla="*/ 69012 h 1960495"/>
              <a:gd name="connsiteX65" fmla="*/ 4134391 w 4935865"/>
              <a:gd name="connsiteY65" fmla="*/ 51759 h 1960495"/>
              <a:gd name="connsiteX66" fmla="*/ 4048127 w 4935865"/>
              <a:gd name="connsiteY66" fmla="*/ 25880 h 1960495"/>
              <a:gd name="connsiteX67" fmla="*/ 3901478 w 4935865"/>
              <a:gd name="connsiteY67" fmla="*/ 0 h 1960495"/>
              <a:gd name="connsiteX68" fmla="*/ 2909440 w 4935865"/>
              <a:gd name="connsiteY68" fmla="*/ 17253 h 1960495"/>
              <a:gd name="connsiteX69" fmla="*/ 2736912 w 4935865"/>
              <a:gd name="connsiteY69" fmla="*/ 34506 h 1960495"/>
              <a:gd name="connsiteX70" fmla="*/ 2616142 w 4935865"/>
              <a:gd name="connsiteY70" fmla="*/ 60385 h 1960495"/>
              <a:gd name="connsiteX71" fmla="*/ 2512625 w 4935865"/>
              <a:gd name="connsiteY71" fmla="*/ 69012 h 1960495"/>
              <a:gd name="connsiteX72" fmla="*/ 2409108 w 4935865"/>
              <a:gd name="connsiteY72" fmla="*/ 94891 h 1960495"/>
              <a:gd name="connsiteX73" fmla="*/ 2331470 w 4935865"/>
              <a:gd name="connsiteY73" fmla="*/ 103517 h 1960495"/>
              <a:gd name="connsiteX74" fmla="*/ 2124436 w 4935865"/>
              <a:gd name="connsiteY74" fmla="*/ 120770 h 1960495"/>
              <a:gd name="connsiteX75" fmla="*/ 1995040 w 4935865"/>
              <a:gd name="connsiteY75" fmla="*/ 155276 h 1960495"/>
              <a:gd name="connsiteX76" fmla="*/ 1908776 w 4935865"/>
              <a:gd name="connsiteY76" fmla="*/ 181155 h 1960495"/>
              <a:gd name="connsiteX77" fmla="*/ 1857017 w 4935865"/>
              <a:gd name="connsiteY77" fmla="*/ 207034 h 1960495"/>
              <a:gd name="connsiteX78" fmla="*/ 1762127 w 4935865"/>
              <a:gd name="connsiteY78" fmla="*/ 232914 h 1960495"/>
              <a:gd name="connsiteX79" fmla="*/ 1736248 w 4935865"/>
              <a:gd name="connsiteY79" fmla="*/ 241540 h 1960495"/>
              <a:gd name="connsiteX80" fmla="*/ 1693116 w 4935865"/>
              <a:gd name="connsiteY80" fmla="*/ 250166 h 1960495"/>
              <a:gd name="connsiteX81" fmla="*/ 1649984 w 4935865"/>
              <a:gd name="connsiteY81" fmla="*/ 267419 h 1960495"/>
              <a:gd name="connsiteX82" fmla="*/ 1417070 w 4935865"/>
              <a:gd name="connsiteY82" fmla="*/ 267419 h 1960495"/>
              <a:gd name="connsiteX83" fmla="*/ 1373938 w 4935865"/>
              <a:gd name="connsiteY83" fmla="*/ 284672 h 19604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4935865" h="1960495">
                <a:moveTo>
                  <a:pt x="1373938" y="284672"/>
                </a:moveTo>
                <a:cubicBezTo>
                  <a:pt x="1350934" y="293298"/>
                  <a:pt x="1327705" y="289984"/>
                  <a:pt x="1279048" y="319178"/>
                </a:cubicBezTo>
                <a:cubicBezTo>
                  <a:pt x="1266720" y="326575"/>
                  <a:pt x="1257402" y="338627"/>
                  <a:pt x="1244542" y="345057"/>
                </a:cubicBezTo>
                <a:cubicBezTo>
                  <a:pt x="1228276" y="353190"/>
                  <a:pt x="1209316" y="354733"/>
                  <a:pt x="1192784" y="362310"/>
                </a:cubicBezTo>
                <a:cubicBezTo>
                  <a:pt x="1140178" y="386421"/>
                  <a:pt x="1091692" y="419629"/>
                  <a:pt x="1037508" y="439948"/>
                </a:cubicBezTo>
                <a:cubicBezTo>
                  <a:pt x="991500" y="457201"/>
                  <a:pt x="946730" y="478207"/>
                  <a:pt x="899485" y="491706"/>
                </a:cubicBezTo>
                <a:cubicBezTo>
                  <a:pt x="879357" y="497457"/>
                  <a:pt x="858960" y="502339"/>
                  <a:pt x="839101" y="508959"/>
                </a:cubicBezTo>
                <a:cubicBezTo>
                  <a:pt x="815794" y="516728"/>
                  <a:pt x="793924" y="528879"/>
                  <a:pt x="770089" y="534838"/>
                </a:cubicBezTo>
                <a:cubicBezTo>
                  <a:pt x="747598" y="540461"/>
                  <a:pt x="724082" y="540589"/>
                  <a:pt x="701078" y="543465"/>
                </a:cubicBezTo>
                <a:cubicBezTo>
                  <a:pt x="672323" y="554967"/>
                  <a:pt x="644525" y="569231"/>
                  <a:pt x="614814" y="577970"/>
                </a:cubicBezTo>
                <a:cubicBezTo>
                  <a:pt x="595307" y="583707"/>
                  <a:pt x="573118" y="578587"/>
                  <a:pt x="554429" y="586597"/>
                </a:cubicBezTo>
                <a:cubicBezTo>
                  <a:pt x="531693" y="596341"/>
                  <a:pt x="515255" y="617003"/>
                  <a:pt x="494044" y="629729"/>
                </a:cubicBezTo>
                <a:cubicBezTo>
                  <a:pt x="486247" y="634407"/>
                  <a:pt x="476791" y="635480"/>
                  <a:pt x="468165" y="638355"/>
                </a:cubicBezTo>
                <a:cubicBezTo>
                  <a:pt x="441621" y="658262"/>
                  <a:pt x="410214" y="682814"/>
                  <a:pt x="381901" y="698740"/>
                </a:cubicBezTo>
                <a:cubicBezTo>
                  <a:pt x="353881" y="714501"/>
                  <a:pt x="325186" y="729208"/>
                  <a:pt x="295636" y="741872"/>
                </a:cubicBezTo>
                <a:cubicBezTo>
                  <a:pt x="284739" y="746542"/>
                  <a:pt x="272633" y="747623"/>
                  <a:pt x="261131" y="750498"/>
                </a:cubicBezTo>
                <a:cubicBezTo>
                  <a:pt x="240736" y="770893"/>
                  <a:pt x="226566" y="787503"/>
                  <a:pt x="200746" y="802257"/>
                </a:cubicBezTo>
                <a:cubicBezTo>
                  <a:pt x="192851" y="806768"/>
                  <a:pt x="183493" y="808008"/>
                  <a:pt x="174867" y="810883"/>
                </a:cubicBezTo>
                <a:cubicBezTo>
                  <a:pt x="163365" y="822385"/>
                  <a:pt x="150522" y="832687"/>
                  <a:pt x="140361" y="845389"/>
                </a:cubicBezTo>
                <a:cubicBezTo>
                  <a:pt x="127408" y="861581"/>
                  <a:pt x="120517" y="882486"/>
                  <a:pt x="105855" y="897148"/>
                </a:cubicBezTo>
                <a:cubicBezTo>
                  <a:pt x="33614" y="969388"/>
                  <a:pt x="60115" y="933123"/>
                  <a:pt x="19591" y="1000665"/>
                </a:cubicBezTo>
                <a:cubicBezTo>
                  <a:pt x="-10351" y="1180323"/>
                  <a:pt x="-4792" y="1125216"/>
                  <a:pt x="28217" y="1475117"/>
                </a:cubicBezTo>
                <a:cubicBezTo>
                  <a:pt x="29507" y="1488795"/>
                  <a:pt x="71006" y="1525410"/>
                  <a:pt x="79976" y="1535502"/>
                </a:cubicBezTo>
                <a:cubicBezTo>
                  <a:pt x="133567" y="1595792"/>
                  <a:pt x="99924" y="1579533"/>
                  <a:pt x="148987" y="1595887"/>
                </a:cubicBezTo>
                <a:cubicBezTo>
                  <a:pt x="183500" y="1647656"/>
                  <a:pt x="144761" y="1598821"/>
                  <a:pt x="217999" y="1647646"/>
                </a:cubicBezTo>
                <a:cubicBezTo>
                  <a:pt x="253887" y="1671571"/>
                  <a:pt x="282938" y="1705994"/>
                  <a:pt x="321516" y="1725283"/>
                </a:cubicBezTo>
                <a:lnTo>
                  <a:pt x="442285" y="1785668"/>
                </a:lnTo>
                <a:cubicBezTo>
                  <a:pt x="459538" y="1794295"/>
                  <a:pt x="477503" y="1801624"/>
                  <a:pt x="494044" y="1811548"/>
                </a:cubicBezTo>
                <a:cubicBezTo>
                  <a:pt x="508421" y="1820174"/>
                  <a:pt x="522179" y="1829929"/>
                  <a:pt x="537176" y="1837427"/>
                </a:cubicBezTo>
                <a:cubicBezTo>
                  <a:pt x="568253" y="1852965"/>
                  <a:pt x="600629" y="1865765"/>
                  <a:pt x="632067" y="1880559"/>
                </a:cubicBezTo>
                <a:cubicBezTo>
                  <a:pt x="724088" y="1923863"/>
                  <a:pt x="644274" y="1894394"/>
                  <a:pt x="726957" y="1915065"/>
                </a:cubicBezTo>
                <a:cubicBezTo>
                  <a:pt x="781764" y="1928767"/>
                  <a:pt x="890859" y="1958197"/>
                  <a:pt x="890859" y="1958197"/>
                </a:cubicBezTo>
                <a:cubicBezTo>
                  <a:pt x="1077765" y="1955321"/>
                  <a:pt x="1265731" y="1969662"/>
                  <a:pt x="1451576" y="1949570"/>
                </a:cubicBezTo>
                <a:cubicBezTo>
                  <a:pt x="1484172" y="1946046"/>
                  <a:pt x="1501935" y="1907371"/>
                  <a:pt x="1529214" y="1889185"/>
                </a:cubicBezTo>
                <a:lnTo>
                  <a:pt x="1606851" y="1837427"/>
                </a:lnTo>
                <a:cubicBezTo>
                  <a:pt x="1643289" y="1782771"/>
                  <a:pt x="1599628" y="1835689"/>
                  <a:pt x="1658610" y="1802921"/>
                </a:cubicBezTo>
                <a:cubicBezTo>
                  <a:pt x="1674705" y="1793979"/>
                  <a:pt x="1685531" y="1777144"/>
                  <a:pt x="1701742" y="1768415"/>
                </a:cubicBezTo>
                <a:cubicBezTo>
                  <a:pt x="1723373" y="1756767"/>
                  <a:pt x="1747749" y="1751162"/>
                  <a:pt x="1770753" y="1742536"/>
                </a:cubicBezTo>
                <a:cubicBezTo>
                  <a:pt x="1773629" y="1733910"/>
                  <a:pt x="1772342" y="1722415"/>
                  <a:pt x="1779380" y="1716657"/>
                </a:cubicBezTo>
                <a:cubicBezTo>
                  <a:pt x="1881786" y="1632870"/>
                  <a:pt x="1831568" y="1682918"/>
                  <a:pt x="1891523" y="1656272"/>
                </a:cubicBezTo>
                <a:cubicBezTo>
                  <a:pt x="1909150" y="1648438"/>
                  <a:pt x="1926741" y="1640317"/>
                  <a:pt x="1943282" y="1630393"/>
                </a:cubicBezTo>
                <a:cubicBezTo>
                  <a:pt x="1955610" y="1622996"/>
                  <a:pt x="1964928" y="1610944"/>
                  <a:pt x="1977787" y="1604514"/>
                </a:cubicBezTo>
                <a:cubicBezTo>
                  <a:pt x="2033755" y="1576530"/>
                  <a:pt x="2059449" y="1568665"/>
                  <a:pt x="2107184" y="1552755"/>
                </a:cubicBezTo>
                <a:lnTo>
                  <a:pt x="2788670" y="1561381"/>
                </a:lnTo>
                <a:cubicBezTo>
                  <a:pt x="2808997" y="1561854"/>
                  <a:pt x="2829409" y="1564769"/>
                  <a:pt x="2849055" y="1570008"/>
                </a:cubicBezTo>
                <a:cubicBezTo>
                  <a:pt x="2898646" y="1583232"/>
                  <a:pt x="2921740" y="1602212"/>
                  <a:pt x="2969825" y="1613140"/>
                </a:cubicBezTo>
                <a:cubicBezTo>
                  <a:pt x="3050115" y="1631388"/>
                  <a:pt x="3138264" y="1643698"/>
                  <a:pt x="3219991" y="1656272"/>
                </a:cubicBezTo>
                <a:cubicBezTo>
                  <a:pt x="3328684" y="1710617"/>
                  <a:pt x="3207163" y="1657313"/>
                  <a:pt x="3349387" y="1690778"/>
                </a:cubicBezTo>
                <a:cubicBezTo>
                  <a:pt x="3373302" y="1696405"/>
                  <a:pt x="3394564" y="1710698"/>
                  <a:pt x="3418399" y="1716657"/>
                </a:cubicBezTo>
                <a:cubicBezTo>
                  <a:pt x="3452336" y="1725141"/>
                  <a:pt x="3487410" y="1728159"/>
                  <a:pt x="3521916" y="1733910"/>
                </a:cubicBezTo>
                <a:cubicBezTo>
                  <a:pt x="3754939" y="1821293"/>
                  <a:pt x="3403845" y="1693849"/>
                  <a:pt x="3677191" y="1777042"/>
                </a:cubicBezTo>
                <a:cubicBezTo>
                  <a:pt x="3715506" y="1788703"/>
                  <a:pt x="3750479" y="1810460"/>
                  <a:pt x="3789334" y="1820174"/>
                </a:cubicBezTo>
                <a:cubicBezTo>
                  <a:pt x="3831549" y="1830728"/>
                  <a:pt x="3875860" y="1829971"/>
                  <a:pt x="3918731" y="1837427"/>
                </a:cubicBezTo>
                <a:cubicBezTo>
                  <a:pt x="3949269" y="1842738"/>
                  <a:pt x="4050613" y="1872205"/>
                  <a:pt x="4074006" y="1880559"/>
                </a:cubicBezTo>
                <a:cubicBezTo>
                  <a:pt x="4086116" y="1884884"/>
                  <a:pt x="4095994" y="1894867"/>
                  <a:pt x="4108512" y="1897812"/>
                </a:cubicBezTo>
                <a:cubicBezTo>
                  <a:pt x="4188672" y="1916673"/>
                  <a:pt x="4354285" y="1926684"/>
                  <a:pt x="4419063" y="1932317"/>
                </a:cubicBezTo>
                <a:cubicBezTo>
                  <a:pt x="4542708" y="1912189"/>
                  <a:pt x="4677128" y="1926277"/>
                  <a:pt x="4789999" y="1871932"/>
                </a:cubicBezTo>
                <a:cubicBezTo>
                  <a:pt x="4925795" y="1806549"/>
                  <a:pt x="4864713" y="1744105"/>
                  <a:pt x="4893516" y="1664898"/>
                </a:cubicBezTo>
                <a:cubicBezTo>
                  <a:pt x="4900108" y="1646770"/>
                  <a:pt x="4910769" y="1630393"/>
                  <a:pt x="4919395" y="1613140"/>
                </a:cubicBezTo>
                <a:cubicBezTo>
                  <a:pt x="4936822" y="1351729"/>
                  <a:pt x="4945468" y="1275077"/>
                  <a:pt x="4919395" y="914400"/>
                </a:cubicBezTo>
                <a:cubicBezTo>
                  <a:pt x="4915721" y="863579"/>
                  <a:pt x="4894865" y="815187"/>
                  <a:pt x="4876263" y="767751"/>
                </a:cubicBezTo>
                <a:cubicBezTo>
                  <a:pt x="4773509" y="505728"/>
                  <a:pt x="4774150" y="505747"/>
                  <a:pt x="4634723" y="310551"/>
                </a:cubicBezTo>
                <a:cubicBezTo>
                  <a:pt x="4582963" y="238088"/>
                  <a:pt x="4549927" y="198241"/>
                  <a:pt x="4470821" y="146649"/>
                </a:cubicBezTo>
                <a:cubicBezTo>
                  <a:pt x="4419405" y="113116"/>
                  <a:pt x="4340264" y="90799"/>
                  <a:pt x="4281040" y="77638"/>
                </a:cubicBezTo>
                <a:cubicBezTo>
                  <a:pt x="4261191" y="73227"/>
                  <a:pt x="4240678" y="72545"/>
                  <a:pt x="4220655" y="69012"/>
                </a:cubicBezTo>
                <a:cubicBezTo>
                  <a:pt x="4191777" y="63916"/>
                  <a:pt x="4163146" y="57510"/>
                  <a:pt x="4134391" y="51759"/>
                </a:cubicBezTo>
                <a:cubicBezTo>
                  <a:pt x="4076343" y="22735"/>
                  <a:pt x="4123311" y="41991"/>
                  <a:pt x="4048127" y="25880"/>
                </a:cubicBezTo>
                <a:cubicBezTo>
                  <a:pt x="3921216" y="-1315"/>
                  <a:pt x="4038525" y="15228"/>
                  <a:pt x="3901478" y="0"/>
                </a:cubicBezTo>
                <a:lnTo>
                  <a:pt x="2909440" y="17253"/>
                </a:lnTo>
                <a:cubicBezTo>
                  <a:pt x="2898368" y="17517"/>
                  <a:pt x="2756138" y="31162"/>
                  <a:pt x="2736912" y="34506"/>
                </a:cubicBezTo>
                <a:cubicBezTo>
                  <a:pt x="2696350" y="41560"/>
                  <a:pt x="2656834" y="54125"/>
                  <a:pt x="2616142" y="60385"/>
                </a:cubicBezTo>
                <a:cubicBezTo>
                  <a:pt x="2581919" y="65650"/>
                  <a:pt x="2547131" y="66136"/>
                  <a:pt x="2512625" y="69012"/>
                </a:cubicBezTo>
                <a:cubicBezTo>
                  <a:pt x="2478119" y="77638"/>
                  <a:pt x="2444047" y="88236"/>
                  <a:pt x="2409108" y="94891"/>
                </a:cubicBezTo>
                <a:cubicBezTo>
                  <a:pt x="2383529" y="99763"/>
                  <a:pt x="2357402" y="101160"/>
                  <a:pt x="2331470" y="103517"/>
                </a:cubicBezTo>
                <a:lnTo>
                  <a:pt x="2124436" y="120770"/>
                </a:lnTo>
                <a:cubicBezTo>
                  <a:pt x="1914551" y="158932"/>
                  <a:pt x="2099238" y="116202"/>
                  <a:pt x="1995040" y="155276"/>
                </a:cubicBezTo>
                <a:cubicBezTo>
                  <a:pt x="1914745" y="185386"/>
                  <a:pt x="2014955" y="133964"/>
                  <a:pt x="1908776" y="181155"/>
                </a:cubicBezTo>
                <a:cubicBezTo>
                  <a:pt x="1808460" y="225741"/>
                  <a:pt x="1951384" y="175581"/>
                  <a:pt x="1857017" y="207034"/>
                </a:cubicBezTo>
                <a:cubicBezTo>
                  <a:pt x="1807694" y="239917"/>
                  <a:pt x="1850717" y="216806"/>
                  <a:pt x="1762127" y="232914"/>
                </a:cubicBezTo>
                <a:cubicBezTo>
                  <a:pt x="1753181" y="234541"/>
                  <a:pt x="1745069" y="239335"/>
                  <a:pt x="1736248" y="241540"/>
                </a:cubicBezTo>
                <a:cubicBezTo>
                  <a:pt x="1722024" y="245096"/>
                  <a:pt x="1707493" y="247291"/>
                  <a:pt x="1693116" y="250166"/>
                </a:cubicBezTo>
                <a:cubicBezTo>
                  <a:pt x="1678739" y="255917"/>
                  <a:pt x="1665125" y="264174"/>
                  <a:pt x="1649984" y="267419"/>
                </a:cubicBezTo>
                <a:cubicBezTo>
                  <a:pt x="1568944" y="284785"/>
                  <a:pt x="1502547" y="271490"/>
                  <a:pt x="1417070" y="267419"/>
                </a:cubicBezTo>
                <a:cubicBezTo>
                  <a:pt x="1408453" y="267009"/>
                  <a:pt x="1396942" y="276046"/>
                  <a:pt x="1373938" y="284672"/>
                </a:cubicBezTo>
                <a:close/>
              </a:path>
            </a:pathLst>
          </a:custGeom>
          <a:noFill/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8022528" y="2872596"/>
            <a:ext cx="3735276" cy="3528204"/>
          </a:xfrm>
          <a:custGeom>
            <a:avLst/>
            <a:gdLst>
              <a:gd name="connsiteX0" fmla="*/ 3200438 w 3735276"/>
              <a:gd name="connsiteY0" fmla="*/ 0 h 3528204"/>
              <a:gd name="connsiteX1" fmla="*/ 2613842 w 3735276"/>
              <a:gd name="connsiteY1" fmla="*/ 25879 h 3528204"/>
              <a:gd name="connsiteX2" fmla="*/ 2501698 w 3735276"/>
              <a:gd name="connsiteY2" fmla="*/ 34506 h 3528204"/>
              <a:gd name="connsiteX3" fmla="*/ 2432687 w 3735276"/>
              <a:gd name="connsiteY3" fmla="*/ 60385 h 3528204"/>
              <a:gd name="connsiteX4" fmla="*/ 2355049 w 3735276"/>
              <a:gd name="connsiteY4" fmla="*/ 86264 h 3528204"/>
              <a:gd name="connsiteX5" fmla="*/ 2294664 w 3735276"/>
              <a:gd name="connsiteY5" fmla="*/ 129396 h 3528204"/>
              <a:gd name="connsiteX6" fmla="*/ 2225653 w 3735276"/>
              <a:gd name="connsiteY6" fmla="*/ 146649 h 3528204"/>
              <a:gd name="connsiteX7" fmla="*/ 2156642 w 3735276"/>
              <a:gd name="connsiteY7" fmla="*/ 198408 h 3528204"/>
              <a:gd name="connsiteX8" fmla="*/ 2087630 w 3735276"/>
              <a:gd name="connsiteY8" fmla="*/ 241540 h 3528204"/>
              <a:gd name="connsiteX9" fmla="*/ 2018619 w 3735276"/>
              <a:gd name="connsiteY9" fmla="*/ 310551 h 3528204"/>
              <a:gd name="connsiteX10" fmla="*/ 1949608 w 3735276"/>
              <a:gd name="connsiteY10" fmla="*/ 379562 h 3528204"/>
              <a:gd name="connsiteX11" fmla="*/ 1923729 w 3735276"/>
              <a:gd name="connsiteY11" fmla="*/ 422695 h 3528204"/>
              <a:gd name="connsiteX12" fmla="*/ 1889223 w 3735276"/>
              <a:gd name="connsiteY12" fmla="*/ 483079 h 3528204"/>
              <a:gd name="connsiteX13" fmla="*/ 1854717 w 3735276"/>
              <a:gd name="connsiteY13" fmla="*/ 534838 h 3528204"/>
              <a:gd name="connsiteX14" fmla="*/ 1811585 w 3735276"/>
              <a:gd name="connsiteY14" fmla="*/ 621102 h 3528204"/>
              <a:gd name="connsiteX15" fmla="*/ 1802959 w 3735276"/>
              <a:gd name="connsiteY15" fmla="*/ 646981 h 3528204"/>
              <a:gd name="connsiteX16" fmla="*/ 1759827 w 3735276"/>
              <a:gd name="connsiteY16" fmla="*/ 715993 h 3528204"/>
              <a:gd name="connsiteX17" fmla="*/ 1716695 w 3735276"/>
              <a:gd name="connsiteY17" fmla="*/ 785004 h 3528204"/>
              <a:gd name="connsiteX18" fmla="*/ 1690815 w 3735276"/>
              <a:gd name="connsiteY18" fmla="*/ 836762 h 3528204"/>
              <a:gd name="connsiteX19" fmla="*/ 1664936 w 3735276"/>
              <a:gd name="connsiteY19" fmla="*/ 879895 h 3528204"/>
              <a:gd name="connsiteX20" fmla="*/ 1647683 w 3735276"/>
              <a:gd name="connsiteY20" fmla="*/ 923027 h 3528204"/>
              <a:gd name="connsiteX21" fmla="*/ 1613178 w 3735276"/>
              <a:gd name="connsiteY21" fmla="*/ 940279 h 3528204"/>
              <a:gd name="connsiteX22" fmla="*/ 1570046 w 3735276"/>
              <a:gd name="connsiteY22" fmla="*/ 992038 h 3528204"/>
              <a:gd name="connsiteX23" fmla="*/ 1552793 w 3735276"/>
              <a:gd name="connsiteY23" fmla="*/ 1017917 h 3528204"/>
              <a:gd name="connsiteX24" fmla="*/ 1492408 w 3735276"/>
              <a:gd name="connsiteY24" fmla="*/ 1061049 h 3528204"/>
              <a:gd name="connsiteX25" fmla="*/ 1475155 w 3735276"/>
              <a:gd name="connsiteY25" fmla="*/ 1086929 h 3528204"/>
              <a:gd name="connsiteX26" fmla="*/ 1449276 w 3735276"/>
              <a:gd name="connsiteY26" fmla="*/ 1095555 h 3528204"/>
              <a:gd name="connsiteX27" fmla="*/ 1406144 w 3735276"/>
              <a:gd name="connsiteY27" fmla="*/ 1121434 h 3528204"/>
              <a:gd name="connsiteX28" fmla="*/ 1337132 w 3735276"/>
              <a:gd name="connsiteY28" fmla="*/ 1155940 h 3528204"/>
              <a:gd name="connsiteX29" fmla="*/ 1319880 w 3735276"/>
              <a:gd name="connsiteY29" fmla="*/ 1181819 h 3528204"/>
              <a:gd name="connsiteX30" fmla="*/ 1285374 w 3735276"/>
              <a:gd name="connsiteY30" fmla="*/ 1190446 h 3528204"/>
              <a:gd name="connsiteX31" fmla="*/ 1224989 w 3735276"/>
              <a:gd name="connsiteY31" fmla="*/ 1207698 h 3528204"/>
              <a:gd name="connsiteX32" fmla="*/ 1190483 w 3735276"/>
              <a:gd name="connsiteY32" fmla="*/ 1216325 h 3528204"/>
              <a:gd name="connsiteX33" fmla="*/ 1086966 w 3735276"/>
              <a:gd name="connsiteY33" fmla="*/ 1250830 h 3528204"/>
              <a:gd name="connsiteX34" fmla="*/ 1043834 w 3735276"/>
              <a:gd name="connsiteY34" fmla="*/ 1268083 h 3528204"/>
              <a:gd name="connsiteX35" fmla="*/ 1017955 w 3735276"/>
              <a:gd name="connsiteY35" fmla="*/ 1276710 h 3528204"/>
              <a:gd name="connsiteX36" fmla="*/ 983449 w 3735276"/>
              <a:gd name="connsiteY36" fmla="*/ 1302589 h 3528204"/>
              <a:gd name="connsiteX37" fmla="*/ 948944 w 3735276"/>
              <a:gd name="connsiteY37" fmla="*/ 1311215 h 3528204"/>
              <a:gd name="connsiteX38" fmla="*/ 871306 w 3735276"/>
              <a:gd name="connsiteY38" fmla="*/ 1345721 h 3528204"/>
              <a:gd name="connsiteX39" fmla="*/ 845427 w 3735276"/>
              <a:gd name="connsiteY39" fmla="*/ 1354347 h 3528204"/>
              <a:gd name="connsiteX40" fmla="*/ 733283 w 3735276"/>
              <a:gd name="connsiteY40" fmla="*/ 1423359 h 3528204"/>
              <a:gd name="connsiteX41" fmla="*/ 707404 w 3735276"/>
              <a:gd name="connsiteY41" fmla="*/ 1431985 h 3528204"/>
              <a:gd name="connsiteX42" fmla="*/ 612514 w 3735276"/>
              <a:gd name="connsiteY42" fmla="*/ 1492370 h 3528204"/>
              <a:gd name="connsiteX43" fmla="*/ 569381 w 3735276"/>
              <a:gd name="connsiteY43" fmla="*/ 1544129 h 3528204"/>
              <a:gd name="connsiteX44" fmla="*/ 543502 w 3735276"/>
              <a:gd name="connsiteY44" fmla="*/ 1552755 h 3528204"/>
              <a:gd name="connsiteX45" fmla="*/ 474491 w 3735276"/>
              <a:gd name="connsiteY45" fmla="*/ 1613140 h 3528204"/>
              <a:gd name="connsiteX46" fmla="*/ 439985 w 3735276"/>
              <a:gd name="connsiteY46" fmla="*/ 1647646 h 3528204"/>
              <a:gd name="connsiteX47" fmla="*/ 362347 w 3735276"/>
              <a:gd name="connsiteY47" fmla="*/ 1708030 h 3528204"/>
              <a:gd name="connsiteX48" fmla="*/ 336468 w 3735276"/>
              <a:gd name="connsiteY48" fmla="*/ 1725283 h 3528204"/>
              <a:gd name="connsiteX49" fmla="*/ 284710 w 3735276"/>
              <a:gd name="connsiteY49" fmla="*/ 1777042 h 3528204"/>
              <a:gd name="connsiteX50" fmla="*/ 250204 w 3735276"/>
              <a:gd name="connsiteY50" fmla="*/ 1802921 h 3528204"/>
              <a:gd name="connsiteX51" fmla="*/ 224325 w 3735276"/>
              <a:gd name="connsiteY51" fmla="*/ 1837427 h 3528204"/>
              <a:gd name="connsiteX52" fmla="*/ 189819 w 3735276"/>
              <a:gd name="connsiteY52" fmla="*/ 1871932 h 3528204"/>
              <a:gd name="connsiteX53" fmla="*/ 172566 w 3735276"/>
              <a:gd name="connsiteY53" fmla="*/ 1906438 h 3528204"/>
              <a:gd name="connsiteX54" fmla="*/ 120808 w 3735276"/>
              <a:gd name="connsiteY54" fmla="*/ 1992702 h 3528204"/>
              <a:gd name="connsiteX55" fmla="*/ 103555 w 3735276"/>
              <a:gd name="connsiteY55" fmla="*/ 2087593 h 3528204"/>
              <a:gd name="connsiteX56" fmla="*/ 86302 w 3735276"/>
              <a:gd name="connsiteY56" fmla="*/ 2122098 h 3528204"/>
              <a:gd name="connsiteX57" fmla="*/ 60423 w 3735276"/>
              <a:gd name="connsiteY57" fmla="*/ 2234242 h 3528204"/>
              <a:gd name="connsiteX58" fmla="*/ 17291 w 3735276"/>
              <a:gd name="connsiteY58" fmla="*/ 2389517 h 3528204"/>
              <a:gd name="connsiteX59" fmla="*/ 38 w 3735276"/>
              <a:gd name="connsiteY59" fmla="*/ 2587925 h 3528204"/>
              <a:gd name="connsiteX60" fmla="*/ 25917 w 3735276"/>
              <a:gd name="connsiteY60" fmla="*/ 3096883 h 3528204"/>
              <a:gd name="connsiteX61" fmla="*/ 51797 w 3735276"/>
              <a:gd name="connsiteY61" fmla="*/ 3200400 h 3528204"/>
              <a:gd name="connsiteX62" fmla="*/ 69049 w 3735276"/>
              <a:gd name="connsiteY62" fmla="*/ 3226279 h 3528204"/>
              <a:gd name="connsiteX63" fmla="*/ 94929 w 3735276"/>
              <a:gd name="connsiteY63" fmla="*/ 3278038 h 3528204"/>
              <a:gd name="connsiteX64" fmla="*/ 172566 w 3735276"/>
              <a:gd name="connsiteY64" fmla="*/ 3364302 h 3528204"/>
              <a:gd name="connsiteX65" fmla="*/ 207072 w 3735276"/>
              <a:gd name="connsiteY65" fmla="*/ 3390181 h 3528204"/>
              <a:gd name="connsiteX66" fmla="*/ 276083 w 3735276"/>
              <a:gd name="connsiteY66" fmla="*/ 3407434 h 3528204"/>
              <a:gd name="connsiteX67" fmla="*/ 310589 w 3735276"/>
              <a:gd name="connsiteY67" fmla="*/ 3433313 h 3528204"/>
              <a:gd name="connsiteX68" fmla="*/ 569381 w 3735276"/>
              <a:gd name="connsiteY68" fmla="*/ 3493698 h 3528204"/>
              <a:gd name="connsiteX69" fmla="*/ 612514 w 3735276"/>
              <a:gd name="connsiteY69" fmla="*/ 3510951 h 3528204"/>
              <a:gd name="connsiteX70" fmla="*/ 707404 w 3735276"/>
              <a:gd name="connsiteY70" fmla="*/ 3528204 h 3528204"/>
              <a:gd name="connsiteX71" fmla="*/ 1207736 w 3735276"/>
              <a:gd name="connsiteY71" fmla="*/ 3502325 h 3528204"/>
              <a:gd name="connsiteX72" fmla="*/ 1302627 w 3735276"/>
              <a:gd name="connsiteY72" fmla="*/ 3493698 h 3528204"/>
              <a:gd name="connsiteX73" fmla="*/ 1423397 w 3735276"/>
              <a:gd name="connsiteY73" fmla="*/ 3467819 h 3528204"/>
              <a:gd name="connsiteX74" fmla="*/ 1595925 w 3735276"/>
              <a:gd name="connsiteY74" fmla="*/ 3433313 h 3528204"/>
              <a:gd name="connsiteX75" fmla="*/ 1682189 w 3735276"/>
              <a:gd name="connsiteY75" fmla="*/ 3398808 h 3528204"/>
              <a:gd name="connsiteX76" fmla="*/ 1777080 w 3735276"/>
              <a:gd name="connsiteY76" fmla="*/ 3364302 h 3528204"/>
              <a:gd name="connsiteX77" fmla="*/ 1828838 w 3735276"/>
              <a:gd name="connsiteY77" fmla="*/ 3312544 h 3528204"/>
              <a:gd name="connsiteX78" fmla="*/ 1915102 w 3735276"/>
              <a:gd name="connsiteY78" fmla="*/ 3269412 h 3528204"/>
              <a:gd name="connsiteX79" fmla="*/ 1958234 w 3735276"/>
              <a:gd name="connsiteY79" fmla="*/ 3226279 h 3528204"/>
              <a:gd name="connsiteX80" fmla="*/ 1992740 w 3735276"/>
              <a:gd name="connsiteY80" fmla="*/ 3217653 h 3528204"/>
              <a:gd name="connsiteX81" fmla="*/ 2009993 w 3735276"/>
              <a:gd name="connsiteY81" fmla="*/ 3191774 h 3528204"/>
              <a:gd name="connsiteX82" fmla="*/ 2096257 w 3735276"/>
              <a:gd name="connsiteY82" fmla="*/ 3071004 h 3528204"/>
              <a:gd name="connsiteX83" fmla="*/ 2139389 w 3735276"/>
              <a:gd name="connsiteY83" fmla="*/ 2984740 h 3528204"/>
              <a:gd name="connsiteX84" fmla="*/ 2156642 w 3735276"/>
              <a:gd name="connsiteY84" fmla="*/ 2941608 h 3528204"/>
              <a:gd name="connsiteX85" fmla="*/ 2165268 w 3735276"/>
              <a:gd name="connsiteY85" fmla="*/ 2907102 h 3528204"/>
              <a:gd name="connsiteX86" fmla="*/ 2191147 w 3735276"/>
              <a:gd name="connsiteY86" fmla="*/ 2872596 h 3528204"/>
              <a:gd name="connsiteX87" fmla="*/ 2225653 w 3735276"/>
              <a:gd name="connsiteY87" fmla="*/ 2812212 h 3528204"/>
              <a:gd name="connsiteX88" fmla="*/ 2234280 w 3735276"/>
              <a:gd name="connsiteY88" fmla="*/ 2786332 h 3528204"/>
              <a:gd name="connsiteX89" fmla="*/ 2242906 w 3735276"/>
              <a:gd name="connsiteY89" fmla="*/ 2751827 h 3528204"/>
              <a:gd name="connsiteX90" fmla="*/ 2268785 w 3735276"/>
              <a:gd name="connsiteY90" fmla="*/ 2734574 h 3528204"/>
              <a:gd name="connsiteX91" fmla="*/ 2286038 w 3735276"/>
              <a:gd name="connsiteY91" fmla="*/ 2665562 h 3528204"/>
              <a:gd name="connsiteX92" fmla="*/ 2320544 w 3735276"/>
              <a:gd name="connsiteY92" fmla="*/ 2622430 h 3528204"/>
              <a:gd name="connsiteX93" fmla="*/ 2346423 w 3735276"/>
              <a:gd name="connsiteY93" fmla="*/ 2596551 h 3528204"/>
              <a:gd name="connsiteX94" fmla="*/ 2363676 w 3735276"/>
              <a:gd name="connsiteY94" fmla="*/ 2570672 h 3528204"/>
              <a:gd name="connsiteX95" fmla="*/ 2415434 w 3735276"/>
              <a:gd name="connsiteY95" fmla="*/ 2518913 h 3528204"/>
              <a:gd name="connsiteX96" fmla="*/ 2441314 w 3735276"/>
              <a:gd name="connsiteY96" fmla="*/ 2493034 h 3528204"/>
              <a:gd name="connsiteX97" fmla="*/ 2467193 w 3735276"/>
              <a:gd name="connsiteY97" fmla="*/ 2467155 h 3528204"/>
              <a:gd name="connsiteX98" fmla="*/ 2501698 w 3735276"/>
              <a:gd name="connsiteY98" fmla="*/ 2441276 h 3528204"/>
              <a:gd name="connsiteX99" fmla="*/ 2527578 w 3735276"/>
              <a:gd name="connsiteY99" fmla="*/ 2415396 h 3528204"/>
              <a:gd name="connsiteX100" fmla="*/ 2562083 w 3735276"/>
              <a:gd name="connsiteY100" fmla="*/ 2398144 h 3528204"/>
              <a:gd name="connsiteX101" fmla="*/ 2587963 w 3735276"/>
              <a:gd name="connsiteY101" fmla="*/ 2380891 h 3528204"/>
              <a:gd name="connsiteX102" fmla="*/ 2631095 w 3735276"/>
              <a:gd name="connsiteY102" fmla="*/ 2346385 h 3528204"/>
              <a:gd name="connsiteX103" fmla="*/ 2656974 w 3735276"/>
              <a:gd name="connsiteY103" fmla="*/ 2329132 h 3528204"/>
              <a:gd name="connsiteX104" fmla="*/ 2691480 w 3735276"/>
              <a:gd name="connsiteY104" fmla="*/ 2303253 h 3528204"/>
              <a:gd name="connsiteX105" fmla="*/ 2725985 w 3735276"/>
              <a:gd name="connsiteY105" fmla="*/ 2294627 h 3528204"/>
              <a:gd name="connsiteX106" fmla="*/ 2769117 w 3735276"/>
              <a:gd name="connsiteY106" fmla="*/ 2268747 h 3528204"/>
              <a:gd name="connsiteX107" fmla="*/ 2820876 w 3735276"/>
              <a:gd name="connsiteY107" fmla="*/ 2234242 h 3528204"/>
              <a:gd name="connsiteX108" fmla="*/ 2855381 w 3735276"/>
              <a:gd name="connsiteY108" fmla="*/ 2216989 h 3528204"/>
              <a:gd name="connsiteX109" fmla="*/ 2881261 w 3735276"/>
              <a:gd name="connsiteY109" fmla="*/ 2199736 h 3528204"/>
              <a:gd name="connsiteX110" fmla="*/ 2924393 w 3735276"/>
              <a:gd name="connsiteY110" fmla="*/ 2165230 h 3528204"/>
              <a:gd name="connsiteX111" fmla="*/ 2967525 w 3735276"/>
              <a:gd name="connsiteY111" fmla="*/ 2147978 h 3528204"/>
              <a:gd name="connsiteX112" fmla="*/ 3019283 w 3735276"/>
              <a:gd name="connsiteY112" fmla="*/ 2113472 h 3528204"/>
              <a:gd name="connsiteX113" fmla="*/ 3053789 w 3735276"/>
              <a:gd name="connsiteY113" fmla="*/ 2087593 h 3528204"/>
              <a:gd name="connsiteX114" fmla="*/ 3105547 w 3735276"/>
              <a:gd name="connsiteY114" fmla="*/ 2070340 h 3528204"/>
              <a:gd name="connsiteX115" fmla="*/ 3174559 w 3735276"/>
              <a:gd name="connsiteY115" fmla="*/ 2001329 h 3528204"/>
              <a:gd name="connsiteX116" fmla="*/ 3234944 w 3735276"/>
              <a:gd name="connsiteY116" fmla="*/ 1966823 h 3528204"/>
              <a:gd name="connsiteX117" fmla="*/ 3312581 w 3735276"/>
              <a:gd name="connsiteY117" fmla="*/ 1889185 h 3528204"/>
              <a:gd name="connsiteX118" fmla="*/ 3372966 w 3735276"/>
              <a:gd name="connsiteY118" fmla="*/ 1828800 h 3528204"/>
              <a:gd name="connsiteX119" fmla="*/ 3493736 w 3735276"/>
              <a:gd name="connsiteY119" fmla="*/ 1664898 h 3528204"/>
              <a:gd name="connsiteX120" fmla="*/ 3562747 w 3735276"/>
              <a:gd name="connsiteY120" fmla="*/ 1570008 h 3528204"/>
              <a:gd name="connsiteX121" fmla="*/ 3571374 w 3735276"/>
              <a:gd name="connsiteY121" fmla="*/ 1544129 h 3528204"/>
              <a:gd name="connsiteX122" fmla="*/ 3597253 w 3735276"/>
              <a:gd name="connsiteY122" fmla="*/ 1509623 h 3528204"/>
              <a:gd name="connsiteX123" fmla="*/ 3605880 w 3735276"/>
              <a:gd name="connsiteY123" fmla="*/ 1457864 h 3528204"/>
              <a:gd name="connsiteX124" fmla="*/ 3640385 w 3735276"/>
              <a:gd name="connsiteY124" fmla="*/ 1406106 h 3528204"/>
              <a:gd name="connsiteX125" fmla="*/ 3657638 w 3735276"/>
              <a:gd name="connsiteY125" fmla="*/ 1371600 h 3528204"/>
              <a:gd name="connsiteX126" fmla="*/ 3709397 w 3735276"/>
              <a:gd name="connsiteY126" fmla="*/ 1233578 h 3528204"/>
              <a:gd name="connsiteX127" fmla="*/ 3735276 w 3735276"/>
              <a:gd name="connsiteY127" fmla="*/ 1035170 h 3528204"/>
              <a:gd name="connsiteX128" fmla="*/ 3726649 w 3735276"/>
              <a:gd name="connsiteY128" fmla="*/ 724619 h 3528204"/>
              <a:gd name="connsiteX129" fmla="*/ 3709397 w 3735276"/>
              <a:gd name="connsiteY129" fmla="*/ 621102 h 3528204"/>
              <a:gd name="connsiteX130" fmla="*/ 3700770 w 3735276"/>
              <a:gd name="connsiteY130" fmla="*/ 595223 h 3528204"/>
              <a:gd name="connsiteX131" fmla="*/ 3683517 w 3735276"/>
              <a:gd name="connsiteY131" fmla="*/ 569344 h 3528204"/>
              <a:gd name="connsiteX132" fmla="*/ 3640385 w 3735276"/>
              <a:gd name="connsiteY132" fmla="*/ 465827 h 3528204"/>
              <a:gd name="connsiteX133" fmla="*/ 3614506 w 3735276"/>
              <a:gd name="connsiteY133" fmla="*/ 405442 h 3528204"/>
              <a:gd name="connsiteX134" fmla="*/ 3605880 w 3735276"/>
              <a:gd name="connsiteY134" fmla="*/ 379562 h 3528204"/>
              <a:gd name="connsiteX135" fmla="*/ 3580000 w 3735276"/>
              <a:gd name="connsiteY135" fmla="*/ 353683 h 3528204"/>
              <a:gd name="connsiteX136" fmla="*/ 3554121 w 3735276"/>
              <a:gd name="connsiteY136" fmla="*/ 319178 h 3528204"/>
              <a:gd name="connsiteX137" fmla="*/ 3545495 w 3735276"/>
              <a:gd name="connsiteY137" fmla="*/ 293298 h 3528204"/>
              <a:gd name="connsiteX138" fmla="*/ 3441978 w 3735276"/>
              <a:gd name="connsiteY138" fmla="*/ 172529 h 3528204"/>
              <a:gd name="connsiteX139" fmla="*/ 3416098 w 3735276"/>
              <a:gd name="connsiteY139" fmla="*/ 146649 h 3528204"/>
              <a:gd name="connsiteX140" fmla="*/ 3355714 w 3735276"/>
              <a:gd name="connsiteY140" fmla="*/ 112144 h 3528204"/>
              <a:gd name="connsiteX141" fmla="*/ 3338461 w 3735276"/>
              <a:gd name="connsiteY141" fmla="*/ 112144 h 3528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3735276" h="3528204">
                <a:moveTo>
                  <a:pt x="3200438" y="0"/>
                </a:moveTo>
                <a:lnTo>
                  <a:pt x="2613842" y="25879"/>
                </a:lnTo>
                <a:cubicBezTo>
                  <a:pt x="2576396" y="27728"/>
                  <a:pt x="2538528" y="27491"/>
                  <a:pt x="2501698" y="34506"/>
                </a:cubicBezTo>
                <a:cubicBezTo>
                  <a:pt x="2477564" y="39103"/>
                  <a:pt x="2455994" y="52616"/>
                  <a:pt x="2432687" y="60385"/>
                </a:cubicBezTo>
                <a:cubicBezTo>
                  <a:pt x="2397052" y="72263"/>
                  <a:pt x="2391043" y="65268"/>
                  <a:pt x="2355049" y="86264"/>
                </a:cubicBezTo>
                <a:cubicBezTo>
                  <a:pt x="2333683" y="98727"/>
                  <a:pt x="2317079" y="118936"/>
                  <a:pt x="2294664" y="129396"/>
                </a:cubicBezTo>
                <a:cubicBezTo>
                  <a:pt x="2273177" y="139423"/>
                  <a:pt x="2225653" y="146649"/>
                  <a:pt x="2225653" y="146649"/>
                </a:cubicBezTo>
                <a:cubicBezTo>
                  <a:pt x="2202649" y="163902"/>
                  <a:pt x="2181026" y="183168"/>
                  <a:pt x="2156642" y="198408"/>
                </a:cubicBezTo>
                <a:cubicBezTo>
                  <a:pt x="2133638" y="212785"/>
                  <a:pt x="2108684" y="224434"/>
                  <a:pt x="2087630" y="241540"/>
                </a:cubicBezTo>
                <a:cubicBezTo>
                  <a:pt x="2062381" y="262054"/>
                  <a:pt x="2041623" y="287547"/>
                  <a:pt x="2018619" y="310551"/>
                </a:cubicBezTo>
                <a:lnTo>
                  <a:pt x="1949608" y="379562"/>
                </a:lnTo>
                <a:lnTo>
                  <a:pt x="1923729" y="422695"/>
                </a:lnTo>
                <a:cubicBezTo>
                  <a:pt x="1901042" y="513437"/>
                  <a:pt x="1934909" y="403128"/>
                  <a:pt x="1889223" y="483079"/>
                </a:cubicBezTo>
                <a:cubicBezTo>
                  <a:pt x="1854944" y="543069"/>
                  <a:pt x="1910696" y="497519"/>
                  <a:pt x="1854717" y="534838"/>
                </a:cubicBezTo>
                <a:cubicBezTo>
                  <a:pt x="1838901" y="613922"/>
                  <a:pt x="1859745" y="544046"/>
                  <a:pt x="1811585" y="621102"/>
                </a:cubicBezTo>
                <a:cubicBezTo>
                  <a:pt x="1806766" y="628813"/>
                  <a:pt x="1806541" y="638623"/>
                  <a:pt x="1802959" y="646981"/>
                </a:cubicBezTo>
                <a:cubicBezTo>
                  <a:pt x="1787171" y="683820"/>
                  <a:pt x="1784595" y="682968"/>
                  <a:pt x="1759827" y="715993"/>
                </a:cubicBezTo>
                <a:cubicBezTo>
                  <a:pt x="1742044" y="787117"/>
                  <a:pt x="1766732" y="713523"/>
                  <a:pt x="1716695" y="785004"/>
                </a:cubicBezTo>
                <a:cubicBezTo>
                  <a:pt x="1705633" y="800806"/>
                  <a:pt x="1700052" y="819828"/>
                  <a:pt x="1690815" y="836762"/>
                </a:cubicBezTo>
                <a:cubicBezTo>
                  <a:pt x="1682786" y="851482"/>
                  <a:pt x="1672434" y="864898"/>
                  <a:pt x="1664936" y="879895"/>
                </a:cubicBezTo>
                <a:cubicBezTo>
                  <a:pt x="1658011" y="893745"/>
                  <a:pt x="1657760" y="911270"/>
                  <a:pt x="1647683" y="923027"/>
                </a:cubicBezTo>
                <a:cubicBezTo>
                  <a:pt x="1639314" y="932790"/>
                  <a:pt x="1624680" y="934528"/>
                  <a:pt x="1613178" y="940279"/>
                </a:cubicBezTo>
                <a:cubicBezTo>
                  <a:pt x="1570345" y="1004529"/>
                  <a:pt x="1625393" y="925623"/>
                  <a:pt x="1570046" y="992038"/>
                </a:cubicBezTo>
                <a:cubicBezTo>
                  <a:pt x="1563409" y="1000003"/>
                  <a:pt x="1560124" y="1010586"/>
                  <a:pt x="1552793" y="1017917"/>
                </a:cubicBezTo>
                <a:cubicBezTo>
                  <a:pt x="1542095" y="1028614"/>
                  <a:pt x="1507100" y="1051254"/>
                  <a:pt x="1492408" y="1061049"/>
                </a:cubicBezTo>
                <a:cubicBezTo>
                  <a:pt x="1486657" y="1069676"/>
                  <a:pt x="1483251" y="1080452"/>
                  <a:pt x="1475155" y="1086929"/>
                </a:cubicBezTo>
                <a:cubicBezTo>
                  <a:pt x="1468055" y="1092609"/>
                  <a:pt x="1457409" y="1091489"/>
                  <a:pt x="1449276" y="1095555"/>
                </a:cubicBezTo>
                <a:cubicBezTo>
                  <a:pt x="1434279" y="1103053"/>
                  <a:pt x="1420907" y="1113485"/>
                  <a:pt x="1406144" y="1121434"/>
                </a:cubicBezTo>
                <a:cubicBezTo>
                  <a:pt x="1383499" y="1133627"/>
                  <a:pt x="1337132" y="1155940"/>
                  <a:pt x="1337132" y="1155940"/>
                </a:cubicBezTo>
                <a:cubicBezTo>
                  <a:pt x="1331381" y="1164566"/>
                  <a:pt x="1328506" y="1176068"/>
                  <a:pt x="1319880" y="1181819"/>
                </a:cubicBezTo>
                <a:cubicBezTo>
                  <a:pt x="1310015" y="1188396"/>
                  <a:pt x="1296812" y="1187327"/>
                  <a:pt x="1285374" y="1190446"/>
                </a:cubicBezTo>
                <a:cubicBezTo>
                  <a:pt x="1265178" y="1195954"/>
                  <a:pt x="1245185" y="1202190"/>
                  <a:pt x="1224989" y="1207698"/>
                </a:cubicBezTo>
                <a:cubicBezTo>
                  <a:pt x="1213551" y="1210817"/>
                  <a:pt x="1201491" y="1211922"/>
                  <a:pt x="1190483" y="1216325"/>
                </a:cubicBezTo>
                <a:cubicBezTo>
                  <a:pt x="1094197" y="1254840"/>
                  <a:pt x="1183943" y="1234668"/>
                  <a:pt x="1086966" y="1250830"/>
                </a:cubicBezTo>
                <a:cubicBezTo>
                  <a:pt x="1072589" y="1256581"/>
                  <a:pt x="1058333" y="1262646"/>
                  <a:pt x="1043834" y="1268083"/>
                </a:cubicBezTo>
                <a:cubicBezTo>
                  <a:pt x="1035320" y="1271276"/>
                  <a:pt x="1025850" y="1272199"/>
                  <a:pt x="1017955" y="1276710"/>
                </a:cubicBezTo>
                <a:cubicBezTo>
                  <a:pt x="1005472" y="1283843"/>
                  <a:pt x="996309" y="1296159"/>
                  <a:pt x="983449" y="1302589"/>
                </a:cubicBezTo>
                <a:cubicBezTo>
                  <a:pt x="972845" y="1307891"/>
                  <a:pt x="960191" y="1307466"/>
                  <a:pt x="948944" y="1311215"/>
                </a:cubicBezTo>
                <a:cubicBezTo>
                  <a:pt x="888751" y="1331279"/>
                  <a:pt x="923915" y="1323175"/>
                  <a:pt x="871306" y="1345721"/>
                </a:cubicBezTo>
                <a:cubicBezTo>
                  <a:pt x="862948" y="1349303"/>
                  <a:pt x="854053" y="1351472"/>
                  <a:pt x="845427" y="1354347"/>
                </a:cubicBezTo>
                <a:cubicBezTo>
                  <a:pt x="804429" y="1381679"/>
                  <a:pt x="778074" y="1400963"/>
                  <a:pt x="733283" y="1423359"/>
                </a:cubicBezTo>
                <a:cubicBezTo>
                  <a:pt x="725150" y="1427425"/>
                  <a:pt x="716030" y="1429110"/>
                  <a:pt x="707404" y="1431985"/>
                </a:cubicBezTo>
                <a:cubicBezTo>
                  <a:pt x="641695" y="1475792"/>
                  <a:pt x="673426" y="1455823"/>
                  <a:pt x="612514" y="1492370"/>
                </a:cubicBezTo>
                <a:cubicBezTo>
                  <a:pt x="599783" y="1511466"/>
                  <a:pt x="589307" y="1530845"/>
                  <a:pt x="569381" y="1544129"/>
                </a:cubicBezTo>
                <a:cubicBezTo>
                  <a:pt x="561815" y="1549173"/>
                  <a:pt x="552128" y="1549880"/>
                  <a:pt x="543502" y="1552755"/>
                </a:cubicBezTo>
                <a:cubicBezTo>
                  <a:pt x="445082" y="1651178"/>
                  <a:pt x="569518" y="1529992"/>
                  <a:pt x="474491" y="1613140"/>
                </a:cubicBezTo>
                <a:cubicBezTo>
                  <a:pt x="462249" y="1623851"/>
                  <a:pt x="452403" y="1637139"/>
                  <a:pt x="439985" y="1647646"/>
                </a:cubicBezTo>
                <a:cubicBezTo>
                  <a:pt x="414957" y="1668823"/>
                  <a:pt x="389626" y="1689844"/>
                  <a:pt x="362347" y="1708030"/>
                </a:cubicBezTo>
                <a:cubicBezTo>
                  <a:pt x="353721" y="1713781"/>
                  <a:pt x="344217" y="1718395"/>
                  <a:pt x="336468" y="1725283"/>
                </a:cubicBezTo>
                <a:cubicBezTo>
                  <a:pt x="318232" y="1741493"/>
                  <a:pt x="304229" y="1762403"/>
                  <a:pt x="284710" y="1777042"/>
                </a:cubicBezTo>
                <a:cubicBezTo>
                  <a:pt x="273208" y="1785668"/>
                  <a:pt x="260370" y="1792755"/>
                  <a:pt x="250204" y="1802921"/>
                </a:cubicBezTo>
                <a:cubicBezTo>
                  <a:pt x="240038" y="1813087"/>
                  <a:pt x="233793" y="1826607"/>
                  <a:pt x="224325" y="1837427"/>
                </a:cubicBezTo>
                <a:cubicBezTo>
                  <a:pt x="213614" y="1849668"/>
                  <a:pt x="201321" y="1860430"/>
                  <a:pt x="189819" y="1871932"/>
                </a:cubicBezTo>
                <a:cubicBezTo>
                  <a:pt x="184068" y="1883434"/>
                  <a:pt x="179182" y="1895411"/>
                  <a:pt x="172566" y="1906438"/>
                </a:cubicBezTo>
                <a:cubicBezTo>
                  <a:pt x="152501" y="1939879"/>
                  <a:pt x="133954" y="1957646"/>
                  <a:pt x="120808" y="1992702"/>
                </a:cubicBezTo>
                <a:cubicBezTo>
                  <a:pt x="105298" y="2034060"/>
                  <a:pt x="117204" y="2037548"/>
                  <a:pt x="103555" y="2087593"/>
                </a:cubicBezTo>
                <a:cubicBezTo>
                  <a:pt x="100171" y="2099999"/>
                  <a:pt x="92053" y="2110596"/>
                  <a:pt x="86302" y="2122098"/>
                </a:cubicBezTo>
                <a:cubicBezTo>
                  <a:pt x="77676" y="2159479"/>
                  <a:pt x="70517" y="2197230"/>
                  <a:pt x="60423" y="2234242"/>
                </a:cubicBezTo>
                <a:cubicBezTo>
                  <a:pt x="-1253" y="2460388"/>
                  <a:pt x="67103" y="2165365"/>
                  <a:pt x="17291" y="2389517"/>
                </a:cubicBezTo>
                <a:cubicBezTo>
                  <a:pt x="11540" y="2455653"/>
                  <a:pt x="-771" y="2521544"/>
                  <a:pt x="38" y="2587925"/>
                </a:cubicBezTo>
                <a:cubicBezTo>
                  <a:pt x="2109" y="2757784"/>
                  <a:pt x="15483" y="2927332"/>
                  <a:pt x="25917" y="3096883"/>
                </a:cubicBezTo>
                <a:cubicBezTo>
                  <a:pt x="27855" y="3128368"/>
                  <a:pt x="39077" y="3171779"/>
                  <a:pt x="51797" y="3200400"/>
                </a:cubicBezTo>
                <a:cubicBezTo>
                  <a:pt x="56008" y="3209874"/>
                  <a:pt x="64014" y="3217216"/>
                  <a:pt x="69049" y="3226279"/>
                </a:cubicBezTo>
                <a:cubicBezTo>
                  <a:pt x="78417" y="3243141"/>
                  <a:pt x="85561" y="3261176"/>
                  <a:pt x="94929" y="3278038"/>
                </a:cubicBezTo>
                <a:cubicBezTo>
                  <a:pt x="112660" y="3309953"/>
                  <a:pt x="146889" y="3345045"/>
                  <a:pt x="172566" y="3364302"/>
                </a:cubicBezTo>
                <a:cubicBezTo>
                  <a:pt x="184068" y="3372928"/>
                  <a:pt x="194589" y="3383048"/>
                  <a:pt x="207072" y="3390181"/>
                </a:cubicBezTo>
                <a:cubicBezTo>
                  <a:pt x="221358" y="3398345"/>
                  <a:pt x="265156" y="3405249"/>
                  <a:pt x="276083" y="3407434"/>
                </a:cubicBezTo>
                <a:cubicBezTo>
                  <a:pt x="287585" y="3416060"/>
                  <a:pt x="297098" y="3428343"/>
                  <a:pt x="310589" y="3433313"/>
                </a:cubicBezTo>
                <a:cubicBezTo>
                  <a:pt x="408988" y="3469565"/>
                  <a:pt x="468635" y="3468512"/>
                  <a:pt x="569381" y="3493698"/>
                </a:cubicBezTo>
                <a:cubicBezTo>
                  <a:pt x="584404" y="3497454"/>
                  <a:pt x="597491" y="3507195"/>
                  <a:pt x="612514" y="3510951"/>
                </a:cubicBezTo>
                <a:cubicBezTo>
                  <a:pt x="643703" y="3518748"/>
                  <a:pt x="675774" y="3522453"/>
                  <a:pt x="707404" y="3528204"/>
                </a:cubicBezTo>
                <a:lnTo>
                  <a:pt x="1207736" y="3502325"/>
                </a:lnTo>
                <a:cubicBezTo>
                  <a:pt x="1239444" y="3500487"/>
                  <a:pt x="1271185" y="3498190"/>
                  <a:pt x="1302627" y="3493698"/>
                </a:cubicBezTo>
                <a:cubicBezTo>
                  <a:pt x="1529485" y="3461290"/>
                  <a:pt x="1308299" y="3488746"/>
                  <a:pt x="1423397" y="3467819"/>
                </a:cubicBezTo>
                <a:cubicBezTo>
                  <a:pt x="1600059" y="3435698"/>
                  <a:pt x="1316231" y="3497859"/>
                  <a:pt x="1595925" y="3433313"/>
                </a:cubicBezTo>
                <a:cubicBezTo>
                  <a:pt x="1640666" y="3410943"/>
                  <a:pt x="1626759" y="3415864"/>
                  <a:pt x="1682189" y="3398808"/>
                </a:cubicBezTo>
                <a:cubicBezTo>
                  <a:pt x="1705383" y="3391671"/>
                  <a:pt x="1754292" y="3382532"/>
                  <a:pt x="1777080" y="3364302"/>
                </a:cubicBezTo>
                <a:cubicBezTo>
                  <a:pt x="1796132" y="3349060"/>
                  <a:pt x="1808732" y="3326367"/>
                  <a:pt x="1828838" y="3312544"/>
                </a:cubicBezTo>
                <a:cubicBezTo>
                  <a:pt x="1855330" y="3294331"/>
                  <a:pt x="1915102" y="3269412"/>
                  <a:pt x="1915102" y="3269412"/>
                </a:cubicBezTo>
                <a:cubicBezTo>
                  <a:pt x="1929479" y="3255034"/>
                  <a:pt x="1941316" y="3237558"/>
                  <a:pt x="1958234" y="3226279"/>
                </a:cubicBezTo>
                <a:cubicBezTo>
                  <a:pt x="1968099" y="3219702"/>
                  <a:pt x="1982875" y="3224229"/>
                  <a:pt x="1992740" y="3217653"/>
                </a:cubicBezTo>
                <a:cubicBezTo>
                  <a:pt x="2001366" y="3211902"/>
                  <a:pt x="2004559" y="3200604"/>
                  <a:pt x="2009993" y="3191774"/>
                </a:cubicBezTo>
                <a:cubicBezTo>
                  <a:pt x="2074129" y="3087552"/>
                  <a:pt x="2036094" y="3131167"/>
                  <a:pt x="2096257" y="3071004"/>
                </a:cubicBezTo>
                <a:cubicBezTo>
                  <a:pt x="2116039" y="3011655"/>
                  <a:pt x="2090619" y="3082279"/>
                  <a:pt x="2139389" y="2984740"/>
                </a:cubicBezTo>
                <a:cubicBezTo>
                  <a:pt x="2146314" y="2970890"/>
                  <a:pt x="2151745" y="2956298"/>
                  <a:pt x="2156642" y="2941608"/>
                </a:cubicBezTo>
                <a:cubicBezTo>
                  <a:pt x="2160391" y="2930360"/>
                  <a:pt x="2159966" y="2917706"/>
                  <a:pt x="2165268" y="2907102"/>
                </a:cubicBezTo>
                <a:cubicBezTo>
                  <a:pt x="2171698" y="2894242"/>
                  <a:pt x="2182521" y="2884098"/>
                  <a:pt x="2191147" y="2872596"/>
                </a:cubicBezTo>
                <a:cubicBezTo>
                  <a:pt x="2210928" y="2813258"/>
                  <a:pt x="2183871" y="2885329"/>
                  <a:pt x="2225653" y="2812212"/>
                </a:cubicBezTo>
                <a:cubicBezTo>
                  <a:pt x="2230165" y="2804317"/>
                  <a:pt x="2231782" y="2795075"/>
                  <a:pt x="2234280" y="2786332"/>
                </a:cubicBezTo>
                <a:cubicBezTo>
                  <a:pt x="2237537" y="2774933"/>
                  <a:pt x="2236330" y="2761692"/>
                  <a:pt x="2242906" y="2751827"/>
                </a:cubicBezTo>
                <a:cubicBezTo>
                  <a:pt x="2248657" y="2743201"/>
                  <a:pt x="2260159" y="2740325"/>
                  <a:pt x="2268785" y="2734574"/>
                </a:cubicBezTo>
                <a:cubicBezTo>
                  <a:pt x="2274536" y="2711570"/>
                  <a:pt x="2271225" y="2684078"/>
                  <a:pt x="2286038" y="2665562"/>
                </a:cubicBezTo>
                <a:cubicBezTo>
                  <a:pt x="2297540" y="2651185"/>
                  <a:pt x="2308420" y="2636286"/>
                  <a:pt x="2320544" y="2622430"/>
                </a:cubicBezTo>
                <a:cubicBezTo>
                  <a:pt x="2328577" y="2613249"/>
                  <a:pt x="2338613" y="2605923"/>
                  <a:pt x="2346423" y="2596551"/>
                </a:cubicBezTo>
                <a:cubicBezTo>
                  <a:pt x="2353060" y="2588586"/>
                  <a:pt x="2356788" y="2578421"/>
                  <a:pt x="2363676" y="2570672"/>
                </a:cubicBezTo>
                <a:cubicBezTo>
                  <a:pt x="2379886" y="2552436"/>
                  <a:pt x="2398181" y="2536166"/>
                  <a:pt x="2415434" y="2518913"/>
                </a:cubicBezTo>
                <a:lnTo>
                  <a:pt x="2441314" y="2493034"/>
                </a:lnTo>
                <a:cubicBezTo>
                  <a:pt x="2449940" y="2484408"/>
                  <a:pt x="2457433" y="2474475"/>
                  <a:pt x="2467193" y="2467155"/>
                </a:cubicBezTo>
                <a:cubicBezTo>
                  <a:pt x="2478695" y="2458529"/>
                  <a:pt x="2490782" y="2450633"/>
                  <a:pt x="2501698" y="2441276"/>
                </a:cubicBezTo>
                <a:cubicBezTo>
                  <a:pt x="2510961" y="2433336"/>
                  <a:pt x="2517650" y="2422487"/>
                  <a:pt x="2527578" y="2415396"/>
                </a:cubicBezTo>
                <a:cubicBezTo>
                  <a:pt x="2538042" y="2407922"/>
                  <a:pt x="2550918" y="2404524"/>
                  <a:pt x="2562083" y="2398144"/>
                </a:cubicBezTo>
                <a:cubicBezTo>
                  <a:pt x="2571085" y="2393000"/>
                  <a:pt x="2579669" y="2387112"/>
                  <a:pt x="2587963" y="2380891"/>
                </a:cubicBezTo>
                <a:cubicBezTo>
                  <a:pt x="2602693" y="2369844"/>
                  <a:pt x="2616365" y="2357432"/>
                  <a:pt x="2631095" y="2346385"/>
                </a:cubicBezTo>
                <a:cubicBezTo>
                  <a:pt x="2639389" y="2340164"/>
                  <a:pt x="2648538" y="2335158"/>
                  <a:pt x="2656974" y="2329132"/>
                </a:cubicBezTo>
                <a:cubicBezTo>
                  <a:pt x="2668673" y="2320775"/>
                  <a:pt x="2678620" y="2309683"/>
                  <a:pt x="2691480" y="2303253"/>
                </a:cubicBezTo>
                <a:cubicBezTo>
                  <a:pt x="2702084" y="2297951"/>
                  <a:pt x="2714483" y="2297502"/>
                  <a:pt x="2725985" y="2294627"/>
                </a:cubicBezTo>
                <a:cubicBezTo>
                  <a:pt x="2740362" y="2286000"/>
                  <a:pt x="2754971" y="2277749"/>
                  <a:pt x="2769117" y="2268747"/>
                </a:cubicBezTo>
                <a:cubicBezTo>
                  <a:pt x="2786611" y="2257615"/>
                  <a:pt x="2803096" y="2244910"/>
                  <a:pt x="2820876" y="2234242"/>
                </a:cubicBezTo>
                <a:cubicBezTo>
                  <a:pt x="2831903" y="2227626"/>
                  <a:pt x="2844216" y="2223369"/>
                  <a:pt x="2855381" y="2216989"/>
                </a:cubicBezTo>
                <a:cubicBezTo>
                  <a:pt x="2864383" y="2211845"/>
                  <a:pt x="2872967" y="2205957"/>
                  <a:pt x="2881261" y="2199736"/>
                </a:cubicBezTo>
                <a:cubicBezTo>
                  <a:pt x="2895991" y="2188689"/>
                  <a:pt x="2908605" y="2174703"/>
                  <a:pt x="2924393" y="2165230"/>
                </a:cubicBezTo>
                <a:cubicBezTo>
                  <a:pt x="2937671" y="2157263"/>
                  <a:pt x="2953931" y="2155393"/>
                  <a:pt x="2967525" y="2147978"/>
                </a:cubicBezTo>
                <a:cubicBezTo>
                  <a:pt x="2985728" y="2138049"/>
                  <a:pt x="3002296" y="2125363"/>
                  <a:pt x="3019283" y="2113472"/>
                </a:cubicBezTo>
                <a:cubicBezTo>
                  <a:pt x="3031061" y="2105227"/>
                  <a:pt x="3040929" y="2094023"/>
                  <a:pt x="3053789" y="2087593"/>
                </a:cubicBezTo>
                <a:cubicBezTo>
                  <a:pt x="3070055" y="2079460"/>
                  <a:pt x="3088294" y="2076091"/>
                  <a:pt x="3105547" y="2070340"/>
                </a:cubicBezTo>
                <a:cubicBezTo>
                  <a:pt x="3128551" y="2047336"/>
                  <a:pt x="3146313" y="2017470"/>
                  <a:pt x="3174559" y="2001329"/>
                </a:cubicBezTo>
                <a:cubicBezTo>
                  <a:pt x="3194687" y="1989827"/>
                  <a:pt x="3216952" y="1981442"/>
                  <a:pt x="3234944" y="1966823"/>
                </a:cubicBezTo>
                <a:cubicBezTo>
                  <a:pt x="3263349" y="1943744"/>
                  <a:pt x="3289718" y="1917764"/>
                  <a:pt x="3312581" y="1889185"/>
                </a:cubicBezTo>
                <a:cubicBezTo>
                  <a:pt x="3353564" y="1837957"/>
                  <a:pt x="3331767" y="1856266"/>
                  <a:pt x="3372966" y="1828800"/>
                </a:cubicBezTo>
                <a:cubicBezTo>
                  <a:pt x="3519854" y="1608469"/>
                  <a:pt x="3316852" y="1908113"/>
                  <a:pt x="3493736" y="1664898"/>
                </a:cubicBezTo>
                <a:lnTo>
                  <a:pt x="3562747" y="1570008"/>
                </a:lnTo>
                <a:cubicBezTo>
                  <a:pt x="3565623" y="1561382"/>
                  <a:pt x="3566863" y="1552024"/>
                  <a:pt x="3571374" y="1544129"/>
                </a:cubicBezTo>
                <a:cubicBezTo>
                  <a:pt x="3578507" y="1531646"/>
                  <a:pt x="3591913" y="1522972"/>
                  <a:pt x="3597253" y="1509623"/>
                </a:cubicBezTo>
                <a:cubicBezTo>
                  <a:pt x="3603749" y="1493383"/>
                  <a:pt x="3599153" y="1474010"/>
                  <a:pt x="3605880" y="1457864"/>
                </a:cubicBezTo>
                <a:cubicBezTo>
                  <a:pt x="3613855" y="1438724"/>
                  <a:pt x="3629717" y="1423886"/>
                  <a:pt x="3640385" y="1406106"/>
                </a:cubicBezTo>
                <a:cubicBezTo>
                  <a:pt x="3647001" y="1395079"/>
                  <a:pt x="3652572" y="1383420"/>
                  <a:pt x="3657638" y="1371600"/>
                </a:cubicBezTo>
                <a:cubicBezTo>
                  <a:pt x="3688583" y="1299395"/>
                  <a:pt x="3688407" y="1296545"/>
                  <a:pt x="3709397" y="1233578"/>
                </a:cubicBezTo>
                <a:cubicBezTo>
                  <a:pt x="3718880" y="1176678"/>
                  <a:pt x="3735276" y="1094130"/>
                  <a:pt x="3735276" y="1035170"/>
                </a:cubicBezTo>
                <a:cubicBezTo>
                  <a:pt x="3735276" y="931613"/>
                  <a:pt x="3733109" y="827974"/>
                  <a:pt x="3726649" y="724619"/>
                </a:cubicBezTo>
                <a:cubicBezTo>
                  <a:pt x="3724467" y="689706"/>
                  <a:pt x="3720460" y="654288"/>
                  <a:pt x="3709397" y="621102"/>
                </a:cubicBezTo>
                <a:cubicBezTo>
                  <a:pt x="3706521" y="612476"/>
                  <a:pt x="3704837" y="603356"/>
                  <a:pt x="3700770" y="595223"/>
                </a:cubicBezTo>
                <a:cubicBezTo>
                  <a:pt x="3696133" y="585950"/>
                  <a:pt x="3689268" y="577970"/>
                  <a:pt x="3683517" y="569344"/>
                </a:cubicBezTo>
                <a:cubicBezTo>
                  <a:pt x="3664066" y="491536"/>
                  <a:pt x="3690145" y="585250"/>
                  <a:pt x="3640385" y="465827"/>
                </a:cubicBezTo>
                <a:cubicBezTo>
                  <a:pt x="3609437" y="391553"/>
                  <a:pt x="3655656" y="467166"/>
                  <a:pt x="3614506" y="405442"/>
                </a:cubicBezTo>
                <a:cubicBezTo>
                  <a:pt x="3611631" y="396815"/>
                  <a:pt x="3610924" y="387128"/>
                  <a:pt x="3605880" y="379562"/>
                </a:cubicBezTo>
                <a:cubicBezTo>
                  <a:pt x="3599113" y="369411"/>
                  <a:pt x="3587940" y="362946"/>
                  <a:pt x="3580000" y="353683"/>
                </a:cubicBezTo>
                <a:cubicBezTo>
                  <a:pt x="3570643" y="342767"/>
                  <a:pt x="3562747" y="330680"/>
                  <a:pt x="3554121" y="319178"/>
                </a:cubicBezTo>
                <a:cubicBezTo>
                  <a:pt x="3551246" y="310551"/>
                  <a:pt x="3549911" y="301247"/>
                  <a:pt x="3545495" y="293298"/>
                </a:cubicBezTo>
                <a:cubicBezTo>
                  <a:pt x="3512652" y="234181"/>
                  <a:pt x="3494729" y="225280"/>
                  <a:pt x="3441978" y="172529"/>
                </a:cubicBezTo>
                <a:cubicBezTo>
                  <a:pt x="3433351" y="163902"/>
                  <a:pt x="3426249" y="153416"/>
                  <a:pt x="3416098" y="146649"/>
                </a:cubicBezTo>
                <a:cubicBezTo>
                  <a:pt x="3397166" y="134027"/>
                  <a:pt x="3377605" y="119441"/>
                  <a:pt x="3355714" y="112144"/>
                </a:cubicBezTo>
                <a:cubicBezTo>
                  <a:pt x="3350258" y="110325"/>
                  <a:pt x="3344212" y="112144"/>
                  <a:pt x="3338461" y="112144"/>
                </a:cubicBezTo>
              </a:path>
            </a:pathLst>
          </a:custGeom>
          <a:noFill/>
          <a:ln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321278" y="16081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7167882" y="16081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4749800" y="2816345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ight Arrow 7"/>
          <p:cNvSpPr/>
          <p:nvPr/>
        </p:nvSpPr>
        <p:spPr>
          <a:xfrm rot="10800000">
            <a:off x="4749800" y="3651250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7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047164" y="2210936"/>
            <a:ext cx="7888406" cy="23747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321278" y="16081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>
                <a:solidFill>
                  <a:schemeClr val="bg1"/>
                </a:solidFill>
                <a:latin typeface="Montserrat" panose="00000500000000000000" pitchFamily="50" charset="0"/>
              </a:rPr>
              <a:t>a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167882" y="16081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b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4749800" y="2816345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 rot="10800000">
            <a:off x="4749800" y="3651250"/>
            <a:ext cx="2321278" cy="495300"/>
          </a:xfrm>
          <a:prstGeom prst="rightArrow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909037" y="1608182"/>
            <a:ext cx="2428522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[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8483319" y="1608182"/>
            <a:ext cx="2331718" cy="3078117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3900" dirty="0" smtClean="0">
                <a:solidFill>
                  <a:schemeClr val="bg1"/>
                </a:solidFill>
                <a:latin typeface="Montserrat" panose="00000500000000000000" pitchFamily="50" charset="0"/>
              </a:rPr>
              <a:t>]</a:t>
            </a:r>
            <a:endParaRPr lang="en-GB" sz="23900" dirty="0">
              <a:solidFill>
                <a:schemeClr val="bg1"/>
              </a:solidFill>
              <a:latin typeface="Montserrat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984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srgbClr val="99CCFF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-1" y="1935844"/>
            <a:ext cx="12191999" cy="4922157"/>
            <a:chOff x="2098545" y="2027027"/>
            <a:chExt cx="7479775" cy="3019737"/>
          </a:xfrm>
        </p:grpSpPr>
        <p:sp>
          <p:nvSpPr>
            <p:cNvPr id="2" name="Rectangle 1"/>
            <p:cNvSpPr/>
            <p:nvPr/>
          </p:nvSpPr>
          <p:spPr>
            <a:xfrm>
              <a:off x="2098545" y="3506517"/>
              <a:ext cx="7479775" cy="29510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  <p:pic>
          <p:nvPicPr>
            <p:cNvPr id="3" name="Picture 2"/>
            <p:cNvPicPr>
              <a:picLocks noChangeAspect="1"/>
            </p:cNvPicPr>
            <p:nvPr/>
          </p:nvPicPr>
          <p:blipFill>
            <a:blip r:embed="rId2" cstate="email">
              <a:biLevel thresh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070972" y="2027027"/>
              <a:ext cx="1366675" cy="1720059"/>
            </a:xfrm>
            <a:prstGeom prst="rect">
              <a:avLst/>
            </a:prstGeom>
          </p:spPr>
        </p:pic>
        <p:sp>
          <p:nvSpPr>
            <p:cNvPr id="7" name="Rectangle 6"/>
            <p:cNvSpPr/>
            <p:nvPr/>
          </p:nvSpPr>
          <p:spPr>
            <a:xfrm>
              <a:off x="2098545" y="4751658"/>
              <a:ext cx="7479775" cy="295106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400"/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0" y="4948855"/>
            <a:ext cx="121919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b="1" dirty="0">
                <a:solidFill>
                  <a:schemeClr val="bg1"/>
                </a:solidFill>
                <a:latin typeface="Montserrat" panose="00000500000000000000" pitchFamily="50" charset="0"/>
              </a:rPr>
              <a:t>1 MINUTE PITCH</a:t>
            </a:r>
          </a:p>
        </p:txBody>
      </p:sp>
    </p:spTree>
    <p:extLst>
      <p:ext uri="{BB962C8B-B14F-4D97-AF65-F5344CB8AC3E}">
        <p14:creationId xmlns:p14="http://schemas.microsoft.com/office/powerpoint/2010/main" val="36470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Box 42"/>
          <p:cNvSpPr txBox="1"/>
          <p:nvPr/>
        </p:nvSpPr>
        <p:spPr>
          <a:xfrm>
            <a:off x="2380891" y="4717187"/>
            <a:ext cx="74817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 smtClean="0">
                <a:solidFill>
                  <a:srgbClr val="36393A"/>
                </a:solidFill>
                <a:latin typeface="Montserrat" panose="00000500000000000000" pitchFamily="50" charset="0"/>
              </a:rPr>
              <a:t>Grab some post-it notes and a pen</a:t>
            </a:r>
            <a:endParaRPr lang="en-GB" sz="3200" b="1" i="1" dirty="0">
              <a:solidFill>
                <a:srgbClr val="36393A"/>
              </a:solidFill>
              <a:latin typeface="Montserrat" panose="00000500000000000000" pitchFamily="50" charset="0"/>
            </a:endParaRPr>
          </a:p>
        </p:txBody>
      </p:sp>
      <p:pic>
        <p:nvPicPr>
          <p:cNvPr id="1026" name="Picture 2" descr="http://mzayat.com/images/post-it-notes-clipart-clipart-free-to-use-clip-art-resource-post-it-note-clip-art-267_21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578593" y="1938037"/>
            <a:ext cx="2543175" cy="2009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09956" y="1602417"/>
            <a:ext cx="2199104" cy="234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61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http://ukmentor.qbcontent.com/wp-content/uploads/2015/03/Twitter-icon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40201" y="2094526"/>
            <a:ext cx="3517900" cy="2342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2146300" y="4671247"/>
            <a:ext cx="7452784" cy="777053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267" b="1" dirty="0">
                <a:solidFill>
                  <a:srgbClr val="ED2878"/>
                </a:solidFill>
                <a:latin typeface="Montserrat" panose="00000500000000000000" pitchFamily="50" charset="0"/>
              </a:rPr>
              <a:t>/</a:t>
            </a:r>
            <a:r>
              <a:rPr lang="en-GB" sz="4267" b="1" dirty="0" err="1">
                <a:solidFill>
                  <a:srgbClr val="ED2878"/>
                </a:solidFill>
                <a:latin typeface="Montserrat" panose="00000500000000000000" pitchFamily="50" charset="0"/>
              </a:rPr>
              <a:t>UWTSDstudents</a:t>
            </a:r>
            <a:endParaRPr lang="en-GB" sz="4267" b="1" dirty="0">
              <a:solidFill>
                <a:srgbClr val="ED2878"/>
              </a:solidFill>
              <a:latin typeface="Montserrat" panose="00000500000000000000" pitchFamily="50" charset="0"/>
            </a:endParaRPr>
          </a:p>
        </p:txBody>
      </p:sp>
      <p:pic>
        <p:nvPicPr>
          <p:cNvPr id="5" name="Picture 4" descr="https://upload.wikimedia.org/wikipedia/commons/thumb/c/c2/F_icon.svg/2000px-F_icon.svg.pn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46301" y="2158828"/>
            <a:ext cx="2214033" cy="221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https://5a5a57ff32a328601212-ee0df397c56b146e91fe14be42fa361d.ssl.cf1.rackcdn.com/icon/instagram_logos_glyph/03H5cHNMt-Jni4pe9u+7/glyph-logo_May2016_200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85052" y="2158826"/>
            <a:ext cx="2214033" cy="221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146300" y="1083384"/>
            <a:ext cx="7452784" cy="777053"/>
          </a:xfrm>
          <a:prstGeom prst="rect">
            <a:avLst/>
          </a:prstGeom>
        </p:spPr>
        <p:txBody>
          <a:bodyPr vert="horz" lIns="121920" tIns="60960" rIns="121920" bIns="6096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267" b="1" dirty="0">
                <a:solidFill>
                  <a:srgbClr val="ED2878"/>
                </a:solidFill>
                <a:latin typeface="Montserrat" panose="00000500000000000000" pitchFamily="50" charset="0"/>
              </a:rPr>
              <a:t>Follow us at:</a:t>
            </a:r>
          </a:p>
        </p:txBody>
      </p:sp>
    </p:spTree>
    <p:extLst>
      <p:ext uri="{BB962C8B-B14F-4D97-AF65-F5344CB8AC3E}">
        <p14:creationId xmlns:p14="http://schemas.microsoft.com/office/powerpoint/2010/main" val="385655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1E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srgbClr val="99CCFF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359508" y="2409762"/>
            <a:ext cx="3251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 smtClean="0">
                <a:solidFill>
                  <a:schemeClr val="bg1"/>
                </a:solidFill>
                <a:latin typeface="Montserrat"/>
                <a:cs typeface="Montserrat"/>
              </a:rPr>
              <a:t>START</a:t>
            </a:r>
            <a:endParaRPr lang="en-GB" sz="4800" dirty="0">
              <a:solidFill>
                <a:schemeClr val="bg1"/>
              </a:solidFill>
              <a:latin typeface="Montserrat"/>
              <a:cs typeface="Montserrat"/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261816" y="3288079"/>
            <a:ext cx="3446584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Break the ice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70400" y="2409762"/>
            <a:ext cx="3251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 smtClean="0">
                <a:solidFill>
                  <a:schemeClr val="bg1"/>
                </a:solidFill>
                <a:latin typeface="Montserrat"/>
                <a:cs typeface="Montserrat"/>
              </a:rPr>
              <a:t>MIDDLE</a:t>
            </a:r>
            <a:endParaRPr lang="en-GB" sz="4800" dirty="0">
              <a:solidFill>
                <a:schemeClr val="bg1"/>
              </a:solidFill>
              <a:latin typeface="Montserrat"/>
              <a:cs typeface="Montserra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492880" y="2409762"/>
            <a:ext cx="3251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dirty="0" smtClean="0">
                <a:solidFill>
                  <a:schemeClr val="bg1"/>
                </a:solidFill>
                <a:latin typeface="Montserrat"/>
                <a:cs typeface="Montserrat"/>
              </a:rPr>
              <a:t>END</a:t>
            </a:r>
            <a:endParaRPr lang="en-GB" sz="4800" dirty="0">
              <a:solidFill>
                <a:schemeClr val="bg1"/>
              </a:solidFill>
              <a:latin typeface="Montserrat"/>
              <a:cs typeface="Montserrat"/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2925396" y="1118391"/>
            <a:ext cx="6291384" cy="4330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400" i="1" dirty="0" smtClean="0">
                <a:solidFill>
                  <a:schemeClr val="bg1"/>
                </a:solidFill>
              </a:rPr>
              <a:t>Have a clear structure…</a:t>
            </a:r>
            <a:endParaRPr lang="en-GB" sz="4400" i="1" dirty="0">
              <a:solidFill>
                <a:schemeClr val="bg1"/>
              </a:solidFill>
            </a:endParaRP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4047392" y="3815200"/>
            <a:ext cx="4047392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Differentiate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4047392" y="4339875"/>
            <a:ext cx="4047392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Demonstrate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8094784" y="3815200"/>
            <a:ext cx="4047392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Be specific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8492880" y="3332413"/>
            <a:ext cx="3251200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Return to initial scene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20" name="Content Placeholder 2"/>
          <p:cNvSpPr txBox="1">
            <a:spLocks/>
          </p:cNvSpPr>
          <p:nvPr/>
        </p:nvSpPr>
        <p:spPr>
          <a:xfrm>
            <a:off x="4047392" y="3332413"/>
            <a:ext cx="4047392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Detail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261816" y="3765434"/>
            <a:ext cx="3446584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Set the scene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21" name="Content Placeholder 2"/>
          <p:cNvSpPr txBox="1">
            <a:spLocks/>
          </p:cNvSpPr>
          <p:nvPr/>
        </p:nvSpPr>
        <p:spPr>
          <a:xfrm>
            <a:off x="261816" y="4283560"/>
            <a:ext cx="3446584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Create a need</a:t>
            </a:r>
            <a:endParaRPr lang="en-GB" sz="2400" i="1" dirty="0">
              <a:solidFill>
                <a:schemeClr val="bg1"/>
              </a:solidFill>
            </a:endParaRP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8094784" y="4283559"/>
            <a:ext cx="4047392" cy="4330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i="1" dirty="0" smtClean="0">
                <a:solidFill>
                  <a:schemeClr val="bg1"/>
                </a:solidFill>
              </a:rPr>
              <a:t>Exit </a:t>
            </a:r>
            <a:r>
              <a:rPr lang="en-GB" sz="2400" i="1" dirty="0">
                <a:solidFill>
                  <a:schemeClr val="bg1"/>
                </a:solidFill>
              </a:rPr>
              <a:t>v</a:t>
            </a:r>
            <a:r>
              <a:rPr lang="en-GB" sz="2400" i="1" dirty="0" smtClean="0">
                <a:solidFill>
                  <a:schemeClr val="bg1"/>
                </a:solidFill>
              </a:rPr>
              <a:t>elocity</a:t>
            </a:r>
            <a:endParaRPr lang="en-GB" sz="2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8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2" grpId="0"/>
      <p:bldP spid="14" grpId="0"/>
      <p:bldP spid="17" grpId="0"/>
      <p:bldP spid="18" grpId="0"/>
      <p:bldP spid="20" grpId="0"/>
      <p:bldP spid="19" grpId="0"/>
      <p:bldP spid="21" grpId="0"/>
      <p:bldP spid="2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21367</TotalTime>
  <Words>535</Words>
  <Application>Microsoft Macintosh PowerPoint</Application>
  <PresentationFormat>Widescreen</PresentationFormat>
  <Paragraphs>241</Paragraphs>
  <Slides>81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81</vt:i4>
      </vt:variant>
    </vt:vector>
  </HeadingPairs>
  <TitlesOfParts>
    <vt:vector size="90" baseType="lpstr">
      <vt:lpstr>Montserrat</vt:lpstr>
      <vt:lpstr>Arial</vt:lpstr>
      <vt:lpstr>Rage Italic</vt:lpstr>
      <vt:lpstr>Matura MT Script Capitals</vt:lpstr>
      <vt:lpstr>Calibri Light</vt:lpstr>
      <vt:lpstr>Times New Roman</vt:lpstr>
      <vt:lpstr>Calibri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UoW Trinity St.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Catherine Hammerton</cp:lastModifiedBy>
  <cp:revision>416</cp:revision>
  <dcterms:created xsi:type="dcterms:W3CDTF">2016-11-22T14:23:10Z</dcterms:created>
  <dcterms:modified xsi:type="dcterms:W3CDTF">2017-10-20T09:22:10Z</dcterms:modified>
</cp:coreProperties>
</file>