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75" r:id="rId3"/>
    <p:sldId id="276" r:id="rId4"/>
    <p:sldId id="280" r:id="rId5"/>
    <p:sldId id="277" r:id="rId6"/>
    <p:sldId id="258" r:id="rId7"/>
    <p:sldId id="260" r:id="rId8"/>
    <p:sldId id="278" r:id="rId9"/>
    <p:sldId id="279" r:id="rId10"/>
    <p:sldId id="282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9175DCC-5D41-CE08-9A26-215F1D8AF90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359FB2-5EAC-8E4A-A682-51B1082AD6C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FF4C49-37BA-44C3-96C7-FCC033599127}" type="datetimeFigureOut">
              <a:t>19/11/2023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BE70BA-8FB4-F036-B29A-451A62867D9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FFF0CB-FE3B-49ED-CCEA-B8032B5977F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8E0627-BE8B-49D0-B14C-34AB8794DD88}" type="slidenum">
              <a:t>‹#›</a:t>
            </a:fld>
            <a:endParaRPr lang="en-US"/>
          </a:p>
        </p:txBody>
      </p:sp>
      <p:sp>
        <p:nvSpPr>
          <p:cNvPr id="6" name="Marcador de posición de encabezado 1">
            <a:extLst>
              <a:ext uri="{FF2B5EF4-FFF2-40B4-BE49-F238E27FC236}">
                <a16:creationId xmlns:a16="http://schemas.microsoft.com/office/drawing/2014/main" id="{25C40A84-0610-3193-6F4D-1C3E2E05CAAD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s-E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7" name="Marcador de fecha 2">
            <a:extLst>
              <a:ext uri="{FF2B5EF4-FFF2-40B4-BE49-F238E27FC236}">
                <a16:creationId xmlns:a16="http://schemas.microsoft.com/office/drawing/2014/main" id="{FF0EE2C3-CCC5-9C29-63C1-EBC83E8D8DCF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B96DF17-78F2-4020-ABC4-86F73126D5D3}" type="datetime1">
              <a:rPr lang="es-E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19/11/2023</a:t>
            </a:fld>
            <a:endParaRPr lang="es-E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8" name="Marcador de pie de página 3">
            <a:extLst>
              <a:ext uri="{FF2B5EF4-FFF2-40B4-BE49-F238E27FC236}">
                <a16:creationId xmlns:a16="http://schemas.microsoft.com/office/drawing/2014/main" id="{16D1D78F-C772-7180-69CD-3FA7214307DD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s-E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9" name="Marcador de posición de número de diapositiva 4">
            <a:extLst>
              <a:ext uri="{FF2B5EF4-FFF2-40B4-BE49-F238E27FC236}">
                <a16:creationId xmlns:a16="http://schemas.microsoft.com/office/drawing/2014/main" id="{9C4A9E27-6374-20F8-9B45-030CFFCF3364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6AD388E-1F2A-40BB-AB6A-76D0935A2F88}" type="slidenum">
              <a:t>‹#›</a:t>
            </a:fld>
            <a:endParaRPr lang="es-E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977478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Marcador de posición de encabezado 1">
            <a:extLst>
              <a:ext uri="{FF2B5EF4-FFF2-40B4-BE49-F238E27FC236}">
                <a16:creationId xmlns:a16="http://schemas.microsoft.com/office/drawing/2014/main" id="{A67BDD28-9BF3-4CC1-7D47-9A709164716A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s-E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s-ES"/>
          </a:p>
        </p:txBody>
      </p:sp>
      <p:sp>
        <p:nvSpPr>
          <p:cNvPr id="9" name="Marcador de fecha 2">
            <a:extLst>
              <a:ext uri="{FF2B5EF4-FFF2-40B4-BE49-F238E27FC236}">
                <a16:creationId xmlns:a16="http://schemas.microsoft.com/office/drawing/2014/main" id="{8C710513-CA3F-3C9B-7583-C8871D09C831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s-E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1BBA12D5-067B-4BC2-BB99-D5FE6FB57864}" type="datetime1">
              <a:rPr lang="es-ES"/>
              <a:pPr lvl="0"/>
              <a:t>19/11/2023</a:t>
            </a:fld>
            <a:endParaRPr lang="es-ES"/>
          </a:p>
        </p:txBody>
      </p:sp>
      <p:sp>
        <p:nvSpPr>
          <p:cNvPr id="10" name="Marcador de imagen de diapositiva 3">
            <a:extLst>
              <a:ext uri="{FF2B5EF4-FFF2-40B4-BE49-F238E27FC236}">
                <a16:creationId xmlns:a16="http://schemas.microsoft.com/office/drawing/2014/main" id="{3E1D5475-B645-29AC-755E-7AA7DD3D71A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11" name="Marcador de posición de notas 4">
            <a:extLst>
              <a:ext uri="{FF2B5EF4-FFF2-40B4-BE49-F238E27FC236}">
                <a16:creationId xmlns:a16="http://schemas.microsoft.com/office/drawing/2014/main" id="{E993455B-F723-DE84-7ED9-803D6C6545E5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12" name="Marcador de posición de pie de página 5">
            <a:extLst>
              <a:ext uri="{FF2B5EF4-FFF2-40B4-BE49-F238E27FC236}">
                <a16:creationId xmlns:a16="http://schemas.microsoft.com/office/drawing/2014/main" id="{9E124DF7-BFD9-2582-33DD-8BD2E5C13A86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s-E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s-ES"/>
          </a:p>
        </p:txBody>
      </p:sp>
      <p:sp>
        <p:nvSpPr>
          <p:cNvPr id="13" name="Marcador de posición de número de diapositiva 6">
            <a:extLst>
              <a:ext uri="{FF2B5EF4-FFF2-40B4-BE49-F238E27FC236}">
                <a16:creationId xmlns:a16="http://schemas.microsoft.com/office/drawing/2014/main" id="{23134B01-BAE8-B21E-7D0E-0890FA24BA82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s-E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95115723-B1F1-49E3-A54E-5A5FC395F889}" type="slidenum">
              <a:t>‹#›</a:t>
            </a:fld>
            <a:endParaRPr lang="es-ES"/>
          </a:p>
        </p:txBody>
      </p:sp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8FB1E0-76EA-4600-9DCD-F935CD759B75}" type="datetimeFigureOut">
              <a:t>19/11/2023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012074-FC0C-4050-8659-5501311B9D7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2253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s-E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s-E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s-E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s-E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s-E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19411023-1206-BE77-098B-EE8482CC31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005B7A06-3C45-4D21-E07F-29489135D19D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400549"/>
            <a:ext cx="5486400" cy="3600450"/>
          </a:xfrm>
          <a:noFill/>
          <a:ln>
            <a:noFill/>
          </a:ln>
        </p:spPr>
        <p:txBody>
          <a:bodyPr wrap="square" anchor="t" anchorCtr="0" compatLnSpc="1">
            <a:noAutofit/>
          </a:bodyPr>
          <a:lstStyle/>
          <a:p>
            <a:endParaRPr lang="en-U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962272B2-A4FC-06D6-D44B-52C7069B2249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3F894CE-FF74-47FB-8126-7FFE93D0C02C}" type="slidenum">
              <a:t>1</a:t>
            </a:fld>
            <a:endParaRPr lang="es-E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7BBFBE0A-6CA2-4A1B-BC35-1698DE1223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62CE0ABC-5A65-4A03-6A19-EBF9238C557B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400549"/>
            <a:ext cx="5486400" cy="3600450"/>
          </a:xfrm>
          <a:noFill/>
          <a:ln>
            <a:noFill/>
          </a:ln>
        </p:spPr>
        <p:txBody>
          <a:bodyPr wrap="square" anchor="t" anchorCtr="0" compatLnSpc="1">
            <a:noAutofit/>
          </a:bodyPr>
          <a:lstStyle/>
          <a:p>
            <a:endParaRPr lang="en-U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4AF4757B-3A3E-C2B4-2B7C-DE9FC84AFF03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1377F16-6C8E-40B9-A450-651C89A55693}" type="slidenum">
              <a:t>6</a:t>
            </a:fld>
            <a:endParaRPr lang="es-E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>
            <a:extLst>
              <a:ext uri="{FF2B5EF4-FFF2-40B4-BE49-F238E27FC236}">
                <a16:creationId xmlns:a16="http://schemas.microsoft.com/office/drawing/2014/main" id="{249FE8E0-BAB1-BFA3-8C71-134BB28CAB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3" name="Marcador de notas 2">
            <a:extLst>
              <a:ext uri="{FF2B5EF4-FFF2-40B4-BE49-F238E27FC236}">
                <a16:creationId xmlns:a16="http://schemas.microsoft.com/office/drawing/2014/main" id="{297D5CBF-3971-9680-B4D7-4DF740791876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400549"/>
            <a:ext cx="5486400" cy="3600450"/>
          </a:xfrm>
          <a:noFill/>
          <a:ln>
            <a:noFill/>
          </a:ln>
        </p:spPr>
        <p:txBody>
          <a:bodyPr wrap="square" anchor="t" anchorCtr="0" compatLnSpc="1">
            <a:noAutofit/>
          </a:bodyPr>
          <a:lstStyle/>
          <a:p>
            <a:endParaRPr lang="en-U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15DA3B70-80BE-C974-C44A-43193544CEA2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AA7D5DC-5099-40A0-B2B7-FA835AFDD762}" type="slidenum">
              <a:t>7</a:t>
            </a:fld>
            <a:endParaRPr lang="es-E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6" descr="Celestia-R1---OverlayTitleHD.png">
            <a:extLst>
              <a:ext uri="{FF2B5EF4-FFF2-40B4-BE49-F238E27FC236}">
                <a16:creationId xmlns:a16="http://schemas.microsoft.com/office/drawing/2014/main" id="{05F0392D-2A1E-F511-1F1E-54702D64A9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88823" cy="68562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ítulo 1">
            <a:extLst>
              <a:ext uri="{FF2B5EF4-FFF2-40B4-BE49-F238E27FC236}">
                <a16:creationId xmlns:a16="http://schemas.microsoft.com/office/drawing/2014/main" id="{A1174AC4-3978-ED56-2348-276B79CF522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3962396" y="1964268"/>
            <a:ext cx="7197727" cy="2421468"/>
          </a:xfrm>
        </p:spPr>
        <p:txBody>
          <a:bodyPr anchor="b"/>
          <a:lstStyle>
            <a:lvl1pPr algn="r">
              <a:defRPr lang="en-US" sz="4800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4" name="Subtítulo 2">
            <a:extLst>
              <a:ext uri="{FF2B5EF4-FFF2-40B4-BE49-F238E27FC236}">
                <a16:creationId xmlns:a16="http://schemas.microsoft.com/office/drawing/2014/main" id="{1B2EDA62-04C4-2F84-E787-C403D14C2FF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962396" y="4385727"/>
            <a:ext cx="7197727" cy="1405469"/>
          </a:xfrm>
        </p:spPr>
        <p:txBody>
          <a:bodyPr anchor="t"/>
          <a:lstStyle>
            <a:lvl1pPr marL="0" indent="0" algn="r">
              <a:buNone/>
              <a:defRPr cap="all"/>
            </a:lvl1pPr>
          </a:lstStyle>
          <a:p>
            <a:pPr lvl="0"/>
            <a:r>
              <a:rPr lang="es-ES"/>
              <a:t>Haga clic para editar el estilo de subtítulo del patrón</a:t>
            </a:r>
          </a:p>
        </p:txBody>
      </p:sp>
      <p:sp>
        <p:nvSpPr>
          <p:cNvPr id="5" name="Marcador de fecha 3">
            <a:extLst>
              <a:ext uri="{FF2B5EF4-FFF2-40B4-BE49-F238E27FC236}">
                <a16:creationId xmlns:a16="http://schemas.microsoft.com/office/drawing/2014/main" id="{8AB17641-981C-2230-7C6A-9DB1FE63F65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932554" y="5870576"/>
            <a:ext cx="1600200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EF7D7FE5-EF71-460C-A6C3-C25D883066DF}" type="datetime1">
              <a:rPr lang="es-ES"/>
              <a:pPr lvl="0"/>
              <a:t>19/11/2023</a:t>
            </a:fld>
            <a:endParaRPr lang="es-ES"/>
          </a:p>
        </p:txBody>
      </p:sp>
      <p:sp>
        <p:nvSpPr>
          <p:cNvPr id="6" name="Marcador de pie de página 4">
            <a:extLst>
              <a:ext uri="{FF2B5EF4-FFF2-40B4-BE49-F238E27FC236}">
                <a16:creationId xmlns:a16="http://schemas.microsoft.com/office/drawing/2014/main" id="{C1FF35B5-0143-6376-4B45-60B5DF90121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962396" y="5870576"/>
            <a:ext cx="4893960" cy="37782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7" name="Marcador de número de diapositiva 5">
            <a:extLst>
              <a:ext uri="{FF2B5EF4-FFF2-40B4-BE49-F238E27FC236}">
                <a16:creationId xmlns:a16="http://schemas.microsoft.com/office/drawing/2014/main" id="{274270B1-D5A9-6291-78C3-FBE76D47D47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608960" y="5870576"/>
            <a:ext cx="551163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FB3FE2FB-A6E9-4641-A813-E0075348B6FF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1251868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conteni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6" descr="Celestia-R1---OverlayContentHD.png">
            <a:extLst>
              <a:ext uri="{FF2B5EF4-FFF2-40B4-BE49-F238E27FC236}">
                <a16:creationId xmlns:a16="http://schemas.microsoft.com/office/drawing/2014/main" id="{96D86720-6135-5106-1883-75142C786F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88823" cy="68562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ítulo 1">
            <a:extLst>
              <a:ext uri="{FF2B5EF4-FFF2-40B4-BE49-F238E27FC236}">
                <a16:creationId xmlns:a16="http://schemas.microsoft.com/office/drawing/2014/main" id="{0B7EFFB4-153B-A219-96FC-0E3F8B5AD85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10131423" cy="1456264"/>
          </a:xfrm>
        </p:spPr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90A6EC16-AD71-7262-E4C4-D7E52D37A88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5800" y="2142064"/>
            <a:ext cx="10131423" cy="3649132"/>
          </a:xfrm>
        </p:spPr>
        <p:txBody>
          <a:bodyPr/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5" name="Marcador de fecha 3">
            <a:extLst>
              <a:ext uri="{FF2B5EF4-FFF2-40B4-BE49-F238E27FC236}">
                <a16:creationId xmlns:a16="http://schemas.microsoft.com/office/drawing/2014/main" id="{D01A058C-941A-1D4E-3E4F-4148BE7F47F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589663" y="5870576"/>
            <a:ext cx="1600200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A2273859-E9B0-4F8F-BB60-4D6F049DCD1C}" type="datetime1">
              <a:rPr lang="es-ES"/>
              <a:pPr lvl="0"/>
              <a:t>19/11/2023</a:t>
            </a:fld>
            <a:endParaRPr lang="es-ES"/>
          </a:p>
        </p:txBody>
      </p:sp>
      <p:sp>
        <p:nvSpPr>
          <p:cNvPr id="6" name="Marcador de pie de página 4">
            <a:extLst>
              <a:ext uri="{FF2B5EF4-FFF2-40B4-BE49-F238E27FC236}">
                <a16:creationId xmlns:a16="http://schemas.microsoft.com/office/drawing/2014/main" id="{BAF353E6-E726-65B8-F0AB-74AC5345DB1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5870576"/>
            <a:ext cx="7827657" cy="37782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7" name="Marcador de número de diapositiva 5">
            <a:extLst>
              <a:ext uri="{FF2B5EF4-FFF2-40B4-BE49-F238E27FC236}">
                <a16:creationId xmlns:a16="http://schemas.microsoft.com/office/drawing/2014/main" id="{365D9E95-0D97-D61C-B194-9783A8BF5D0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66060" y="5870576"/>
            <a:ext cx="551163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5881A54B-B555-4D71-9182-469567595758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63159692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la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6" descr="Celestia-R1---OverlayContentHD.png">
            <a:extLst>
              <a:ext uri="{FF2B5EF4-FFF2-40B4-BE49-F238E27FC236}">
                <a16:creationId xmlns:a16="http://schemas.microsoft.com/office/drawing/2014/main" id="{48A5807D-4FD6-3D30-192B-BE93DE3D2C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88823" cy="68562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ítulo 1">
            <a:extLst>
              <a:ext uri="{FF2B5EF4-FFF2-40B4-BE49-F238E27FC236}">
                <a16:creationId xmlns:a16="http://schemas.microsoft.com/office/drawing/2014/main" id="{755AF968-F15A-EC50-3CC8-02A8434E3E0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3308582"/>
            <a:ext cx="10131423" cy="1468800"/>
          </a:xfrm>
        </p:spPr>
        <p:txBody>
          <a:bodyPr anchor="b"/>
          <a:lstStyle>
            <a:lvl1pPr>
              <a:defRPr lang="en-US" sz="4000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4" name="Marcador de texto 2">
            <a:extLst>
              <a:ext uri="{FF2B5EF4-FFF2-40B4-BE49-F238E27FC236}">
                <a16:creationId xmlns:a16="http://schemas.microsoft.com/office/drawing/2014/main" id="{23540D72-A3D2-A345-FAB4-E2335E5329B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777383"/>
            <a:ext cx="10131423" cy="860395"/>
          </a:xfrm>
        </p:spPr>
        <p:txBody>
          <a:bodyPr anchor="t"/>
          <a:lstStyle>
            <a:lvl1pPr marL="0" indent="0">
              <a:buNone/>
              <a:defRPr lang="en-US" sz="2000" cap="all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Marcador de fecha 3">
            <a:extLst>
              <a:ext uri="{FF2B5EF4-FFF2-40B4-BE49-F238E27FC236}">
                <a16:creationId xmlns:a16="http://schemas.microsoft.com/office/drawing/2014/main" id="{F311130E-04D5-B0D0-197C-51D7972008C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589663" y="5870576"/>
            <a:ext cx="1600200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6A3D565A-37C5-494C-9A61-74158F0D5010}" type="datetime1">
              <a:rPr lang="es-ES"/>
              <a:pPr lvl="0"/>
              <a:t>19/11/2023</a:t>
            </a:fld>
            <a:endParaRPr lang="es-ES"/>
          </a:p>
        </p:txBody>
      </p:sp>
      <p:sp>
        <p:nvSpPr>
          <p:cNvPr id="6" name="Marcador de pie de página 4">
            <a:extLst>
              <a:ext uri="{FF2B5EF4-FFF2-40B4-BE49-F238E27FC236}">
                <a16:creationId xmlns:a16="http://schemas.microsoft.com/office/drawing/2014/main" id="{7476213A-CC9F-E052-DE6F-E501C2376E1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5870576"/>
            <a:ext cx="7827657" cy="37782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7" name="Marcador de número de diapositiva 5">
            <a:extLst>
              <a:ext uri="{FF2B5EF4-FFF2-40B4-BE49-F238E27FC236}">
                <a16:creationId xmlns:a16="http://schemas.microsoft.com/office/drawing/2014/main" id="{E341493D-95A7-8ADB-59FB-A534A3E82C3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66060" y="5870576"/>
            <a:ext cx="551163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BBF77644-3D70-458A-9602-AA2BCAFEA123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26923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conteni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7" descr="Celestia-R1---OverlayContentHD.png">
            <a:extLst>
              <a:ext uri="{FF2B5EF4-FFF2-40B4-BE49-F238E27FC236}">
                <a16:creationId xmlns:a16="http://schemas.microsoft.com/office/drawing/2014/main" id="{CCEE8D80-F051-BC13-69DC-89D9ADEE9B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88823" cy="68562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ítulo 1">
            <a:extLst>
              <a:ext uri="{FF2B5EF4-FFF2-40B4-BE49-F238E27FC236}">
                <a16:creationId xmlns:a16="http://schemas.microsoft.com/office/drawing/2014/main" id="{41EE09D4-279D-0B2D-C416-B5B169D5680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10131423" cy="1456264"/>
          </a:xfrm>
        </p:spPr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CB25D117-94C9-03C7-4426-B63907C3158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5800" y="2142064"/>
            <a:ext cx="4995330" cy="3649132"/>
          </a:xfrm>
        </p:spPr>
        <p:txBody>
          <a:bodyPr/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5" name="Marcador de contenido 3">
            <a:extLst>
              <a:ext uri="{FF2B5EF4-FFF2-40B4-BE49-F238E27FC236}">
                <a16:creationId xmlns:a16="http://schemas.microsoft.com/office/drawing/2014/main" id="{51A539F5-721A-9847-4BD9-FC1C4246704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821893" y="2142064"/>
            <a:ext cx="4995330" cy="3649132"/>
          </a:xfrm>
        </p:spPr>
        <p:txBody>
          <a:bodyPr/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6" name="Marcador de fecha 4">
            <a:extLst>
              <a:ext uri="{FF2B5EF4-FFF2-40B4-BE49-F238E27FC236}">
                <a16:creationId xmlns:a16="http://schemas.microsoft.com/office/drawing/2014/main" id="{492E5C9A-2238-0B83-47E8-098D9B826AA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589663" y="5870576"/>
            <a:ext cx="1600200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1E5E2E13-C5D8-4BC0-8A51-A9A11AA424D9}" type="datetime1">
              <a:rPr lang="es-ES"/>
              <a:pPr lvl="0"/>
              <a:t>19/11/2023</a:t>
            </a:fld>
            <a:endParaRPr lang="es-ES"/>
          </a:p>
        </p:txBody>
      </p:sp>
      <p:sp>
        <p:nvSpPr>
          <p:cNvPr id="7" name="Marcador de pie de página 5">
            <a:extLst>
              <a:ext uri="{FF2B5EF4-FFF2-40B4-BE49-F238E27FC236}">
                <a16:creationId xmlns:a16="http://schemas.microsoft.com/office/drawing/2014/main" id="{E33E2CC9-DBC2-29EB-CD4F-95A390DE120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5870576"/>
            <a:ext cx="7827657" cy="37782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8" name="Marcador de posición de número de diapositiva 6">
            <a:extLst>
              <a:ext uri="{FF2B5EF4-FFF2-40B4-BE49-F238E27FC236}">
                <a16:creationId xmlns:a16="http://schemas.microsoft.com/office/drawing/2014/main" id="{78CC38FC-A470-1F8D-8236-B813D9381E4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66060" y="5870576"/>
            <a:ext cx="551163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222665C8-A0E1-4AC7-AF9F-4DE835FBDB3B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27412532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8792FAE-B287-6D90-C1EA-76149073F33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10131423" cy="1456264"/>
          </a:xfrm>
        </p:spPr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7B9736FB-6001-094C-3E61-690BA29391B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73671" y="2218270"/>
            <a:ext cx="4709050" cy="576264"/>
          </a:xfrm>
        </p:spPr>
        <p:txBody>
          <a:bodyPr anchor="b">
            <a:noAutofit/>
          </a:bodyPr>
          <a:lstStyle>
            <a:lvl1pPr marL="0" indent="0">
              <a:buNone/>
              <a:defRPr lang="en-US" sz="2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5BE4BA01-F909-F703-0D7B-114271B7EA5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85800" y="2870201"/>
            <a:ext cx="4996921" cy="2920995"/>
          </a:xfrm>
        </p:spPr>
        <p:txBody>
          <a:bodyPr anchor="t"/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6DFF3677-D3AF-20CA-FB83-183E881843F1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096003" y="2226737"/>
            <a:ext cx="4722811" cy="576264"/>
          </a:xfrm>
        </p:spPr>
        <p:txBody>
          <a:bodyPr anchor="b">
            <a:noAutofit/>
          </a:bodyPr>
          <a:lstStyle>
            <a:lvl1pPr marL="0" indent="0">
              <a:buNone/>
              <a:defRPr lang="en-US" sz="2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0E03EB8B-EED4-809F-A04F-FC32DE9FC97C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823484" y="2870201"/>
            <a:ext cx="4995330" cy="2920995"/>
          </a:xfrm>
        </p:spPr>
        <p:txBody>
          <a:bodyPr anchor="t"/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CC513BA0-7D7B-4656-2BEB-DA3FF8FA8BE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589663" y="5870576"/>
            <a:ext cx="1600200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602011A3-1D07-4CFB-9D4E-54BB3A12B033}" type="datetime1">
              <a:rPr lang="es-ES"/>
              <a:pPr lvl="0"/>
              <a:t>19/11/2023</a:t>
            </a:fld>
            <a:endParaRPr lang="es-ES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4B3AE784-47FB-E289-F981-FE26C0CEE44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5870576"/>
            <a:ext cx="7827657" cy="37782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DB78392A-F212-71B9-F164-333BA9DBDB5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66060" y="5870576"/>
            <a:ext cx="551163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21172F71-9EB8-43DD-B651-ED2768A65FD6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69714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5" descr="Celestia-R1---OverlayContentHD.png">
            <a:extLst>
              <a:ext uri="{FF2B5EF4-FFF2-40B4-BE49-F238E27FC236}">
                <a16:creationId xmlns:a16="http://schemas.microsoft.com/office/drawing/2014/main" id="{663C373F-B56F-8033-5236-E40AB9AA0F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88823" cy="68562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ítulo 1">
            <a:extLst>
              <a:ext uri="{FF2B5EF4-FFF2-40B4-BE49-F238E27FC236}">
                <a16:creationId xmlns:a16="http://schemas.microsoft.com/office/drawing/2014/main" id="{15D4AE2D-0622-B46A-D1F4-52D6B0967E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10131423" cy="1456264"/>
          </a:xfrm>
        </p:spPr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4" name="Marcador de fecha 2">
            <a:extLst>
              <a:ext uri="{FF2B5EF4-FFF2-40B4-BE49-F238E27FC236}">
                <a16:creationId xmlns:a16="http://schemas.microsoft.com/office/drawing/2014/main" id="{B67120A3-0BCB-C61B-ADB6-23FE34B21FF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589663" y="5870576"/>
            <a:ext cx="1600200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2FAC2101-8F56-43BA-B559-9617AEE517C3}" type="datetime1">
              <a:rPr lang="es-ES"/>
              <a:pPr lvl="0"/>
              <a:t>19/11/2023</a:t>
            </a:fld>
            <a:endParaRPr lang="es-ES"/>
          </a:p>
        </p:txBody>
      </p:sp>
      <p:sp>
        <p:nvSpPr>
          <p:cNvPr id="5" name="Marcador de pie de página 3">
            <a:extLst>
              <a:ext uri="{FF2B5EF4-FFF2-40B4-BE49-F238E27FC236}">
                <a16:creationId xmlns:a16="http://schemas.microsoft.com/office/drawing/2014/main" id="{19CBE3FF-395D-E9B9-F686-28F7C239B0B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5870576"/>
            <a:ext cx="7827657" cy="37782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6" name="Marcador de posición de número de diapositiva 4">
            <a:extLst>
              <a:ext uri="{FF2B5EF4-FFF2-40B4-BE49-F238E27FC236}">
                <a16:creationId xmlns:a16="http://schemas.microsoft.com/office/drawing/2014/main" id="{5D08FB40-A7FB-C695-5DB4-B1E4B97C8DD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66060" y="5870576"/>
            <a:ext cx="551163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043FCF12-62AD-4BB9-B099-8B2DE16BDC4A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223891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4" descr="Celestia-R1---OverlayContentHD.png">
            <a:extLst>
              <a:ext uri="{FF2B5EF4-FFF2-40B4-BE49-F238E27FC236}">
                <a16:creationId xmlns:a16="http://schemas.microsoft.com/office/drawing/2014/main" id="{DC6FEE51-288B-6031-AD4E-882906632B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88823" cy="68562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Marcador de fecha 1">
            <a:extLst>
              <a:ext uri="{FF2B5EF4-FFF2-40B4-BE49-F238E27FC236}">
                <a16:creationId xmlns:a16="http://schemas.microsoft.com/office/drawing/2014/main" id="{4047BAD2-2DDC-1C51-9BE4-1B2EF497B53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589663" y="5870576"/>
            <a:ext cx="1600200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19D75BEA-FE51-49C1-806F-4EF67D7BDEF8}" type="datetime1">
              <a:rPr lang="es-ES"/>
              <a:pPr lvl="0"/>
              <a:t>19/11/2023</a:t>
            </a:fld>
            <a:endParaRPr lang="es-ES"/>
          </a:p>
        </p:txBody>
      </p:sp>
      <p:sp>
        <p:nvSpPr>
          <p:cNvPr id="4" name="Marcador de pie de página 2">
            <a:extLst>
              <a:ext uri="{FF2B5EF4-FFF2-40B4-BE49-F238E27FC236}">
                <a16:creationId xmlns:a16="http://schemas.microsoft.com/office/drawing/2014/main" id="{670CDE87-3341-6AB4-6E5A-9BCDCCD9BDA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5870576"/>
            <a:ext cx="7827657" cy="37782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5" name="Marcador de número de diapositiva 3">
            <a:extLst>
              <a:ext uri="{FF2B5EF4-FFF2-40B4-BE49-F238E27FC236}">
                <a16:creationId xmlns:a16="http://schemas.microsoft.com/office/drawing/2014/main" id="{5D9836BC-38F6-A9CD-A773-BBD5BC67299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66060" y="5870576"/>
            <a:ext cx="551163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32401159-58E9-4227-B35F-CDD8988DA703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366407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7" descr="Celestia-R1---OverlayContentHD.png">
            <a:extLst>
              <a:ext uri="{FF2B5EF4-FFF2-40B4-BE49-F238E27FC236}">
                <a16:creationId xmlns:a16="http://schemas.microsoft.com/office/drawing/2014/main" id="{801A6E35-AB6A-DBA9-4B5D-B8BE289A03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88823" cy="68562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ítulo 1">
            <a:extLst>
              <a:ext uri="{FF2B5EF4-FFF2-40B4-BE49-F238E27FC236}">
                <a16:creationId xmlns:a16="http://schemas.microsoft.com/office/drawing/2014/main" id="{4F09AEA0-6BBC-BC29-056C-BE0BD5A3DD9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2074334"/>
            <a:ext cx="3680880" cy="1371600"/>
          </a:xfrm>
        </p:spPr>
        <p:txBody>
          <a:bodyPr anchor="b"/>
          <a:lstStyle>
            <a:lvl1pPr>
              <a:defRPr lang="en-US" sz="2400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4" name="Marcador de contenido 2">
            <a:extLst>
              <a:ext uri="{FF2B5EF4-FFF2-40B4-BE49-F238E27FC236}">
                <a16:creationId xmlns:a16="http://schemas.microsoft.com/office/drawing/2014/main" id="{728DE714-F5FE-122F-BD6E-60CB9286C78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648196" y="609603"/>
            <a:ext cx="6169027" cy="5181603"/>
          </a:xfrm>
        </p:spPr>
        <p:txBody>
          <a:bodyPr/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5" name="Marcador de texto 3">
            <a:extLst>
              <a:ext uri="{FF2B5EF4-FFF2-40B4-BE49-F238E27FC236}">
                <a16:creationId xmlns:a16="http://schemas.microsoft.com/office/drawing/2014/main" id="{371BBBA9-C268-25A9-A6EA-87B07CC4B46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85800" y="3445934"/>
            <a:ext cx="3680880" cy="1828800"/>
          </a:xfrm>
        </p:spPr>
        <p:txBody>
          <a:bodyPr anchor="t"/>
          <a:lstStyle>
            <a:lvl1pPr marL="0" indent="0">
              <a:buNone/>
              <a:defRPr lang="en-US"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Marcador de fecha 4">
            <a:extLst>
              <a:ext uri="{FF2B5EF4-FFF2-40B4-BE49-F238E27FC236}">
                <a16:creationId xmlns:a16="http://schemas.microsoft.com/office/drawing/2014/main" id="{B4B6781E-2873-70F4-5BC4-AF8C0FD18C0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589663" y="5870576"/>
            <a:ext cx="1600200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684D1D1A-A061-4554-AA1B-3235977793ED}" type="datetime1">
              <a:rPr lang="es-ES"/>
              <a:pPr lvl="0"/>
              <a:t>19/11/2023</a:t>
            </a:fld>
            <a:endParaRPr lang="es-ES"/>
          </a:p>
        </p:txBody>
      </p:sp>
      <p:sp>
        <p:nvSpPr>
          <p:cNvPr id="7" name="Marcador de pie de página 5">
            <a:extLst>
              <a:ext uri="{FF2B5EF4-FFF2-40B4-BE49-F238E27FC236}">
                <a16:creationId xmlns:a16="http://schemas.microsoft.com/office/drawing/2014/main" id="{FA10DCF7-2168-BFD7-B16E-D1953097D52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5870576"/>
            <a:ext cx="7827657" cy="37782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8" name="Marcador de posición de número de diapositiva 6">
            <a:extLst>
              <a:ext uri="{FF2B5EF4-FFF2-40B4-BE49-F238E27FC236}">
                <a16:creationId xmlns:a16="http://schemas.microsoft.com/office/drawing/2014/main" id="{1966FD48-9266-AC58-980A-D231AD8E524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66060" y="5870576"/>
            <a:ext cx="551163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C9AD6E55-68F7-466B-9476-EFCBCB524D33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732955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ley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7" descr="Celestia-R1---OverlayContentHD.png">
            <a:extLst>
              <a:ext uri="{FF2B5EF4-FFF2-40B4-BE49-F238E27FC236}">
                <a16:creationId xmlns:a16="http://schemas.microsoft.com/office/drawing/2014/main" id="{60742DA4-71E7-1ACF-3D47-30867BA9A1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88823" cy="68562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ítulo 1">
            <a:extLst>
              <a:ext uri="{FF2B5EF4-FFF2-40B4-BE49-F238E27FC236}">
                <a16:creationId xmlns:a16="http://schemas.microsoft.com/office/drawing/2014/main" id="{76B878BB-7671-2216-3FFD-C3409A55981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1600200"/>
            <a:ext cx="6164656" cy="1371600"/>
          </a:xfrm>
        </p:spPr>
        <p:txBody>
          <a:bodyPr anchor="b"/>
          <a:lstStyle>
            <a:lvl1pPr>
              <a:defRPr lang="en-US" sz="2800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4" name="Marcador de posición de imagen 2">
            <a:extLst>
              <a:ext uri="{FF2B5EF4-FFF2-40B4-BE49-F238E27FC236}">
                <a16:creationId xmlns:a16="http://schemas.microsoft.com/office/drawing/2014/main" id="{93A3DB29-9A97-BA4E-BB34-95B3EDB5D491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7536256" y="914400"/>
            <a:ext cx="3280976" cy="4572000"/>
          </a:xfrm>
          <a:ln w="50804" cap="sq">
            <a:solidFill>
              <a:srgbClr val="FFFFFF"/>
            </a:solidFill>
            <a:prstDash val="solid"/>
            <a:miter/>
          </a:ln>
          <a:effectLst>
            <a:outerShdw dir="16200000" algn="tl">
              <a:srgbClr val="000000">
                <a:alpha val="43000"/>
              </a:srgbClr>
            </a:outerShdw>
          </a:effectLst>
        </p:spPr>
        <p:txBody>
          <a:bodyPr anchor="t" anchorCtr="1"/>
          <a:lstStyle>
            <a:lvl1pPr marL="0" indent="0" algn="ctr">
              <a:buNone/>
              <a:defRPr lang="en-US" sz="1600"/>
            </a:lvl1pPr>
          </a:lstStyle>
          <a:p>
            <a:pPr lvl="0"/>
            <a:r>
              <a:rPr lang="en-US"/>
              <a:t>Click icon to add picture</a:t>
            </a:r>
            <a:endParaRPr lang="es-ES"/>
          </a:p>
        </p:txBody>
      </p:sp>
      <p:sp>
        <p:nvSpPr>
          <p:cNvPr id="5" name="Marcador de texto 3">
            <a:extLst>
              <a:ext uri="{FF2B5EF4-FFF2-40B4-BE49-F238E27FC236}">
                <a16:creationId xmlns:a16="http://schemas.microsoft.com/office/drawing/2014/main" id="{EC6D250C-2703-5E1A-7A1C-41158D5690A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85800" y="2971800"/>
            <a:ext cx="6164656" cy="1828800"/>
          </a:xfrm>
        </p:spPr>
        <p:txBody>
          <a:bodyPr anchor="t"/>
          <a:lstStyle>
            <a:lvl1pPr marL="0" indent="0">
              <a:buNone/>
              <a:defRPr lang="en-US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Marcador de fecha 4">
            <a:extLst>
              <a:ext uri="{FF2B5EF4-FFF2-40B4-BE49-F238E27FC236}">
                <a16:creationId xmlns:a16="http://schemas.microsoft.com/office/drawing/2014/main" id="{B0F41AF3-4499-B6C5-CF09-98DD33EC5D5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589663" y="5870576"/>
            <a:ext cx="1600200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E613C7B2-4698-4267-BA72-3BBC2F81D553}" type="datetime1">
              <a:rPr lang="es-ES"/>
              <a:pPr lvl="0"/>
              <a:t>19/11/2023</a:t>
            </a:fld>
            <a:endParaRPr lang="es-ES"/>
          </a:p>
        </p:txBody>
      </p:sp>
      <p:sp>
        <p:nvSpPr>
          <p:cNvPr id="7" name="Marcador de pie de página 5">
            <a:extLst>
              <a:ext uri="{FF2B5EF4-FFF2-40B4-BE49-F238E27FC236}">
                <a16:creationId xmlns:a16="http://schemas.microsoft.com/office/drawing/2014/main" id="{93B20945-F868-BF95-78D4-DDE17116E3C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5870576"/>
            <a:ext cx="7827657" cy="37782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8" name="Marcador de posición de número de diapositiva 6">
            <a:extLst>
              <a:ext uri="{FF2B5EF4-FFF2-40B4-BE49-F238E27FC236}">
                <a16:creationId xmlns:a16="http://schemas.microsoft.com/office/drawing/2014/main" id="{AD798E52-76EB-7ED9-D365-28CC36B2DE0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66060" y="5870576"/>
            <a:ext cx="551163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B61ACFDC-7FCA-4782-87D2-A99C6059F7B9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680606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n panorámica con ley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7" descr="Celestia-R1---OverlayContentHD.png">
            <a:extLst>
              <a:ext uri="{FF2B5EF4-FFF2-40B4-BE49-F238E27FC236}">
                <a16:creationId xmlns:a16="http://schemas.microsoft.com/office/drawing/2014/main" id="{0B68C60B-CE55-5BFC-9269-8D35A8CDB3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88823" cy="68562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ítulo 1">
            <a:extLst>
              <a:ext uri="{FF2B5EF4-FFF2-40B4-BE49-F238E27FC236}">
                <a16:creationId xmlns:a16="http://schemas.microsoft.com/office/drawing/2014/main" id="{82474864-5BD7-39ED-2EA7-F2C43C07B4A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4732861"/>
            <a:ext cx="10131423" cy="566735"/>
          </a:xfrm>
        </p:spPr>
        <p:txBody>
          <a:bodyPr anchor="b"/>
          <a:lstStyle>
            <a:lvl1pPr>
              <a:defRPr lang="en-US" sz="2400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4" name="Marcador de posición de imagen 2">
            <a:extLst>
              <a:ext uri="{FF2B5EF4-FFF2-40B4-BE49-F238E27FC236}">
                <a16:creationId xmlns:a16="http://schemas.microsoft.com/office/drawing/2014/main" id="{D9D434B8-8F3C-3B00-549C-133A6038CABD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371600" y="932111"/>
            <a:ext cx="8759823" cy="3164976"/>
          </a:xfrm>
          <a:ln w="50804" cap="sq">
            <a:solidFill>
              <a:srgbClr val="FFFFFF"/>
            </a:solidFill>
            <a:prstDash val="solid"/>
            <a:miter/>
          </a:ln>
          <a:effectLst>
            <a:outerShdw dir="16200000" algn="tl">
              <a:srgbClr val="000000">
                <a:alpha val="43000"/>
              </a:srgbClr>
            </a:outerShdw>
          </a:effectLst>
        </p:spPr>
        <p:txBody>
          <a:bodyPr anchor="t" anchorCtr="1"/>
          <a:lstStyle>
            <a:lvl1pPr marL="0" indent="0" algn="ctr">
              <a:buNone/>
              <a:defRPr lang="en-US" sz="1600"/>
            </a:lvl1pPr>
          </a:lstStyle>
          <a:p>
            <a:pPr lvl="0"/>
            <a:r>
              <a:rPr lang="en-US"/>
              <a:t>Click icon to add picture</a:t>
            </a:r>
            <a:endParaRPr lang="es-ES"/>
          </a:p>
        </p:txBody>
      </p:sp>
      <p:sp>
        <p:nvSpPr>
          <p:cNvPr id="5" name="Marcador de texto 3">
            <a:extLst>
              <a:ext uri="{FF2B5EF4-FFF2-40B4-BE49-F238E27FC236}">
                <a16:creationId xmlns:a16="http://schemas.microsoft.com/office/drawing/2014/main" id="{ACE2E7A1-E385-DF95-0500-70BA408E755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800" y="5299606"/>
            <a:ext cx="10131423" cy="493711"/>
          </a:xfrm>
        </p:spPr>
        <p:txBody>
          <a:bodyPr anchor="t"/>
          <a:lstStyle>
            <a:lvl1pPr marL="0" indent="0">
              <a:buNone/>
              <a:defRPr lang="en-US"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Marcador de fecha 4">
            <a:extLst>
              <a:ext uri="{FF2B5EF4-FFF2-40B4-BE49-F238E27FC236}">
                <a16:creationId xmlns:a16="http://schemas.microsoft.com/office/drawing/2014/main" id="{53DCFE98-C5BD-4B98-DDC6-36AFA056EA6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589663" y="5870576"/>
            <a:ext cx="1600200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9447D0CD-A933-4E1F-B229-2B1315608702}" type="datetime1">
              <a:rPr lang="es-ES"/>
              <a:pPr lvl="0"/>
              <a:t>19/11/2023</a:t>
            </a:fld>
            <a:endParaRPr lang="es-ES"/>
          </a:p>
        </p:txBody>
      </p:sp>
      <p:sp>
        <p:nvSpPr>
          <p:cNvPr id="7" name="Marcador de pie de página 5">
            <a:extLst>
              <a:ext uri="{FF2B5EF4-FFF2-40B4-BE49-F238E27FC236}">
                <a16:creationId xmlns:a16="http://schemas.microsoft.com/office/drawing/2014/main" id="{29641082-7925-F78F-2BC0-6D001818B1E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5870576"/>
            <a:ext cx="7827657" cy="37782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8" name="Marcador de posición de número de diapositiva 6">
            <a:extLst>
              <a:ext uri="{FF2B5EF4-FFF2-40B4-BE49-F238E27FC236}">
                <a16:creationId xmlns:a16="http://schemas.microsoft.com/office/drawing/2014/main" id="{84D0AD17-C867-C2BB-2C88-4FBB90E365D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66060" y="5870576"/>
            <a:ext cx="551163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13DAD9C5-1401-4348-933E-93937890CB81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16353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y ley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6" descr="Celestia-R1---OverlayContentHD.png">
            <a:extLst>
              <a:ext uri="{FF2B5EF4-FFF2-40B4-BE49-F238E27FC236}">
                <a16:creationId xmlns:a16="http://schemas.microsoft.com/office/drawing/2014/main" id="{E8B4DE7A-11EA-9318-1058-98CD802F3A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88823" cy="68562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ítulo 1">
            <a:extLst>
              <a:ext uri="{FF2B5EF4-FFF2-40B4-BE49-F238E27FC236}">
                <a16:creationId xmlns:a16="http://schemas.microsoft.com/office/drawing/2014/main" id="{F3924B19-C9BC-399B-E57E-29C1BBDC8ED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10131423" cy="3124203"/>
          </a:xfrm>
        </p:spPr>
        <p:txBody>
          <a:bodyPr/>
          <a:lstStyle>
            <a:lvl1pPr>
              <a:defRPr lang="en-US" sz="3200" cap="none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4" name="Marcador de texto 2">
            <a:extLst>
              <a:ext uri="{FF2B5EF4-FFF2-40B4-BE49-F238E27FC236}">
                <a16:creationId xmlns:a16="http://schemas.microsoft.com/office/drawing/2014/main" id="{5CFBF350-27E9-474E-233A-4D7C8CB6E06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800" y="4343400"/>
            <a:ext cx="10131423" cy="1447796"/>
          </a:xfrm>
        </p:spPr>
        <p:txBody>
          <a:bodyPr/>
          <a:lstStyle>
            <a:lvl1pPr marL="0" indent="0">
              <a:buNone/>
              <a:defRPr lang="en-US"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Marcador de fecha 3">
            <a:extLst>
              <a:ext uri="{FF2B5EF4-FFF2-40B4-BE49-F238E27FC236}">
                <a16:creationId xmlns:a16="http://schemas.microsoft.com/office/drawing/2014/main" id="{E5D8E379-559F-5099-7B95-6061210C8E3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589663" y="5870576"/>
            <a:ext cx="1600200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54E9FB67-1DED-4179-B57C-4196AA2CC0FC}" type="datetime1">
              <a:rPr lang="es-ES"/>
              <a:pPr lvl="0"/>
              <a:t>19/11/2023</a:t>
            </a:fld>
            <a:endParaRPr lang="es-ES"/>
          </a:p>
        </p:txBody>
      </p:sp>
      <p:sp>
        <p:nvSpPr>
          <p:cNvPr id="6" name="Marcador de pie de página 4">
            <a:extLst>
              <a:ext uri="{FF2B5EF4-FFF2-40B4-BE49-F238E27FC236}">
                <a16:creationId xmlns:a16="http://schemas.microsoft.com/office/drawing/2014/main" id="{C62A0655-0C8C-030E-F15F-86FABD273E0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5870576"/>
            <a:ext cx="7827657" cy="37782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7" name="Marcador de número de diapositiva 5">
            <a:extLst>
              <a:ext uri="{FF2B5EF4-FFF2-40B4-BE49-F238E27FC236}">
                <a16:creationId xmlns:a16="http://schemas.microsoft.com/office/drawing/2014/main" id="{C68B2FAB-2328-351C-6142-BB41EE9DF6F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66060" y="5870576"/>
            <a:ext cx="551163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C5021F62-7C65-4C93-8A97-BA364A80856F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4468739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con ley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0" descr="Celestia-R1---OverlayContentHD.png">
            <a:extLst>
              <a:ext uri="{FF2B5EF4-FFF2-40B4-BE49-F238E27FC236}">
                <a16:creationId xmlns:a16="http://schemas.microsoft.com/office/drawing/2014/main" id="{315765CF-F519-0F00-BFE4-C9425A8C8F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88823" cy="68562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Cuadro de texto 12">
            <a:extLst>
              <a:ext uri="{FF2B5EF4-FFF2-40B4-BE49-F238E27FC236}">
                <a16:creationId xmlns:a16="http://schemas.microsoft.com/office/drawing/2014/main" id="{21775804-DA70-C588-3A58-DE3F778470CA}"/>
              </a:ext>
            </a:extLst>
          </p:cNvPr>
          <p:cNvSpPr txBox="1"/>
          <p:nvPr/>
        </p:nvSpPr>
        <p:spPr>
          <a:xfrm>
            <a:off x="10237869" y="2743200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8000" b="0" i="0" u="none" strike="noStrike" kern="1200" cap="all" spc="0" baseline="0">
                <a:solidFill>
                  <a:srgbClr val="FFFFFF"/>
                </a:solidFill>
                <a:uFillTx/>
                <a:latin typeface="Calibri"/>
              </a:rPr>
              <a:t>”</a:t>
            </a:r>
          </a:p>
        </p:txBody>
      </p:sp>
      <p:sp>
        <p:nvSpPr>
          <p:cNvPr id="4" name="Cuadro de texto 13">
            <a:extLst>
              <a:ext uri="{FF2B5EF4-FFF2-40B4-BE49-F238E27FC236}">
                <a16:creationId xmlns:a16="http://schemas.microsoft.com/office/drawing/2014/main" id="{C4586788-42CE-C6DF-D6BC-0D58FA4A5B67}"/>
              </a:ext>
            </a:extLst>
          </p:cNvPr>
          <p:cNvSpPr txBox="1"/>
          <p:nvPr/>
        </p:nvSpPr>
        <p:spPr>
          <a:xfrm>
            <a:off x="488271" y="823334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8000" b="0" i="0" u="none" strike="noStrike" kern="1200" cap="all" spc="0" baseline="0">
                <a:solidFill>
                  <a:srgbClr val="FFFFFF"/>
                </a:solidFill>
                <a:uFillTx/>
                <a:latin typeface="Calibri"/>
              </a:rPr>
              <a:t>“</a:t>
            </a:r>
          </a:p>
        </p:txBody>
      </p:sp>
      <p:sp>
        <p:nvSpPr>
          <p:cNvPr id="5" name="Título 1">
            <a:extLst>
              <a:ext uri="{FF2B5EF4-FFF2-40B4-BE49-F238E27FC236}">
                <a16:creationId xmlns:a16="http://schemas.microsoft.com/office/drawing/2014/main" id="{5345406B-5E36-7DA1-D46D-280F1F28230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92270" y="609603"/>
            <a:ext cx="9550395" cy="2743200"/>
          </a:xfrm>
        </p:spPr>
        <p:txBody>
          <a:bodyPr/>
          <a:lstStyle>
            <a:lvl1pPr>
              <a:defRPr lang="en-US" sz="3200" cap="none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6" name="Marcador de texto 9">
            <a:extLst>
              <a:ext uri="{FF2B5EF4-FFF2-40B4-BE49-F238E27FC236}">
                <a16:creationId xmlns:a16="http://schemas.microsoft.com/office/drawing/2014/main" id="{C4785A5E-3C54-7794-8702-ABF2C8155EA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97874" y="3352803"/>
            <a:ext cx="9339187" cy="381003"/>
          </a:xfrm>
        </p:spPr>
        <p:txBody>
          <a:bodyPr/>
          <a:lstStyle>
            <a:lvl1pPr marL="0" indent="0">
              <a:buNone/>
              <a:defRPr lang="en-US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Marcador de texto 2">
            <a:extLst>
              <a:ext uri="{FF2B5EF4-FFF2-40B4-BE49-F238E27FC236}">
                <a16:creationId xmlns:a16="http://schemas.microsoft.com/office/drawing/2014/main" id="{CEB52D7C-87CB-FA3A-E21E-0F262A15E70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7464" y="4343400"/>
            <a:ext cx="10152363" cy="1447796"/>
          </a:xfrm>
        </p:spPr>
        <p:txBody>
          <a:bodyPr/>
          <a:lstStyle>
            <a:lvl1pPr marL="0" indent="0">
              <a:buNone/>
              <a:defRPr lang="en-US"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Marcador de fecha 3">
            <a:extLst>
              <a:ext uri="{FF2B5EF4-FFF2-40B4-BE49-F238E27FC236}">
                <a16:creationId xmlns:a16="http://schemas.microsoft.com/office/drawing/2014/main" id="{424054C8-7C93-2A5B-6265-EB6CF2D95CC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589663" y="5870576"/>
            <a:ext cx="1600200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61D6DB0C-BEB9-4FEA-8DE4-7A621C0C8C8E}" type="datetime1">
              <a:rPr lang="es-ES"/>
              <a:pPr lvl="0"/>
              <a:t>19/11/2023</a:t>
            </a:fld>
            <a:endParaRPr lang="es-ES"/>
          </a:p>
        </p:txBody>
      </p:sp>
      <p:sp>
        <p:nvSpPr>
          <p:cNvPr id="9" name="Marcador de pie de página 4">
            <a:extLst>
              <a:ext uri="{FF2B5EF4-FFF2-40B4-BE49-F238E27FC236}">
                <a16:creationId xmlns:a16="http://schemas.microsoft.com/office/drawing/2014/main" id="{1A70D259-7C91-AA4D-7AB7-F2F4A7029F2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5870576"/>
            <a:ext cx="7827657" cy="37782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10" name="Marcador de número de diapositiva 5">
            <a:extLst>
              <a:ext uri="{FF2B5EF4-FFF2-40B4-BE49-F238E27FC236}">
                <a16:creationId xmlns:a16="http://schemas.microsoft.com/office/drawing/2014/main" id="{677EFA07-626C-3180-D735-59BED3455A4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66060" y="5870576"/>
            <a:ext cx="551163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B8E323B4-8277-4014-8119-CA26E81A299A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8757036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6" descr="Celestia-R1---OverlayContentHD.png">
            <a:extLst>
              <a:ext uri="{FF2B5EF4-FFF2-40B4-BE49-F238E27FC236}">
                <a16:creationId xmlns:a16="http://schemas.microsoft.com/office/drawing/2014/main" id="{2A82BF3D-78B4-A9E0-0C71-F9E02AB082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88823" cy="68562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ítulo 1">
            <a:extLst>
              <a:ext uri="{FF2B5EF4-FFF2-40B4-BE49-F238E27FC236}">
                <a16:creationId xmlns:a16="http://schemas.microsoft.com/office/drawing/2014/main" id="{F8D570C5-6C91-A34F-7594-46D365C70EC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3308582"/>
            <a:ext cx="10131423" cy="1468800"/>
          </a:xfrm>
        </p:spPr>
        <p:txBody>
          <a:bodyPr anchor="b"/>
          <a:lstStyle>
            <a:lvl1pPr>
              <a:defRPr lang="en-US" sz="3200" cap="none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4" name="Marcador de texto 2">
            <a:extLst>
              <a:ext uri="{FF2B5EF4-FFF2-40B4-BE49-F238E27FC236}">
                <a16:creationId xmlns:a16="http://schemas.microsoft.com/office/drawing/2014/main" id="{14F2B740-C6C5-E801-6E86-0029F4780CB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800" y="4777383"/>
            <a:ext cx="10131423" cy="860395"/>
          </a:xfrm>
        </p:spPr>
        <p:txBody>
          <a:bodyPr anchor="t"/>
          <a:lstStyle>
            <a:lvl1pPr marL="0" indent="0">
              <a:buNone/>
              <a:defRPr lang="en-US"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Marcador de fecha 3">
            <a:extLst>
              <a:ext uri="{FF2B5EF4-FFF2-40B4-BE49-F238E27FC236}">
                <a16:creationId xmlns:a16="http://schemas.microsoft.com/office/drawing/2014/main" id="{BEDB561E-D6BD-934A-31F8-E7E92C04396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589663" y="5870576"/>
            <a:ext cx="1600200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DAD30D7C-EC51-4913-BD0D-A63B989D5A5A}" type="datetime1">
              <a:rPr lang="es-ES"/>
              <a:pPr lvl="0"/>
              <a:t>19/11/2023</a:t>
            </a:fld>
            <a:endParaRPr lang="es-ES"/>
          </a:p>
        </p:txBody>
      </p:sp>
      <p:sp>
        <p:nvSpPr>
          <p:cNvPr id="6" name="Marcador de pie de página 4">
            <a:extLst>
              <a:ext uri="{FF2B5EF4-FFF2-40B4-BE49-F238E27FC236}">
                <a16:creationId xmlns:a16="http://schemas.microsoft.com/office/drawing/2014/main" id="{753908CF-DCC6-7B09-DBA5-6C4E17A9A7A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5870576"/>
            <a:ext cx="7827657" cy="37782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7" name="Marcador de número de diapositiva 5">
            <a:extLst>
              <a:ext uri="{FF2B5EF4-FFF2-40B4-BE49-F238E27FC236}">
                <a16:creationId xmlns:a16="http://schemas.microsoft.com/office/drawing/2014/main" id="{1C0BE3E4-57EB-CCCF-AFF2-58B3359A904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66060" y="5870576"/>
            <a:ext cx="551163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B968CD9D-18BB-4821-8F0F-60C0B4C1DB39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6587746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10" descr="Celestia-R1---OverlayContentHD.png">
            <a:extLst>
              <a:ext uri="{FF2B5EF4-FFF2-40B4-BE49-F238E27FC236}">
                <a16:creationId xmlns:a16="http://schemas.microsoft.com/office/drawing/2014/main" id="{767AD21E-4065-3049-15D8-13CA5A030C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88823" cy="68562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Cuadro de texto 12">
            <a:extLst>
              <a:ext uri="{FF2B5EF4-FFF2-40B4-BE49-F238E27FC236}">
                <a16:creationId xmlns:a16="http://schemas.microsoft.com/office/drawing/2014/main" id="{BFAC500C-F81E-3922-F8A3-796EEA022819}"/>
              </a:ext>
            </a:extLst>
          </p:cNvPr>
          <p:cNvSpPr txBox="1"/>
          <p:nvPr/>
        </p:nvSpPr>
        <p:spPr>
          <a:xfrm>
            <a:off x="10237869" y="2743200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8000" b="0" i="0" u="none" strike="noStrike" kern="1200" cap="all" spc="0" baseline="0">
                <a:solidFill>
                  <a:srgbClr val="FFFFFF"/>
                </a:solidFill>
                <a:uFillTx/>
                <a:latin typeface="Calibri"/>
              </a:rPr>
              <a:t>”</a:t>
            </a:r>
          </a:p>
        </p:txBody>
      </p:sp>
      <p:sp>
        <p:nvSpPr>
          <p:cNvPr id="4" name="Cuadro de texto 13">
            <a:extLst>
              <a:ext uri="{FF2B5EF4-FFF2-40B4-BE49-F238E27FC236}">
                <a16:creationId xmlns:a16="http://schemas.microsoft.com/office/drawing/2014/main" id="{0B537DC5-4C84-F0F0-2455-BE7736380FA2}"/>
              </a:ext>
            </a:extLst>
          </p:cNvPr>
          <p:cNvSpPr txBox="1"/>
          <p:nvPr/>
        </p:nvSpPr>
        <p:spPr>
          <a:xfrm>
            <a:off x="488271" y="823334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8000" b="0" i="0" u="none" strike="noStrike" kern="1200" cap="all" spc="0" baseline="0">
                <a:solidFill>
                  <a:srgbClr val="FFFFFF"/>
                </a:solidFill>
                <a:uFillTx/>
                <a:latin typeface="Calibri"/>
              </a:rPr>
              <a:t>“</a:t>
            </a:r>
          </a:p>
        </p:txBody>
      </p:sp>
      <p:sp>
        <p:nvSpPr>
          <p:cNvPr id="5" name="Título 1">
            <a:extLst>
              <a:ext uri="{FF2B5EF4-FFF2-40B4-BE49-F238E27FC236}">
                <a16:creationId xmlns:a16="http://schemas.microsoft.com/office/drawing/2014/main" id="{F98F8635-3F81-4458-E4DF-9552437F695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92270" y="609603"/>
            <a:ext cx="9550395" cy="2743200"/>
          </a:xfrm>
        </p:spPr>
        <p:txBody>
          <a:bodyPr/>
          <a:lstStyle>
            <a:lvl1pPr>
              <a:defRPr lang="en-US" sz="3200" cap="none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6" name="Marcador de texto 9">
            <a:extLst>
              <a:ext uri="{FF2B5EF4-FFF2-40B4-BE49-F238E27FC236}">
                <a16:creationId xmlns:a16="http://schemas.microsoft.com/office/drawing/2014/main" id="{E0FDF503-57C2-E3C6-7D20-C7D6A69CC4B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800" y="3886200"/>
            <a:ext cx="10135438" cy="888997"/>
          </a:xfrm>
        </p:spPr>
        <p:txBody>
          <a:bodyPr anchor="b"/>
          <a:lstStyle>
            <a:lvl1pPr marL="0">
              <a:buNone/>
              <a:defRPr lang="en-US"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Marcador de texto 2">
            <a:extLst>
              <a:ext uri="{FF2B5EF4-FFF2-40B4-BE49-F238E27FC236}">
                <a16:creationId xmlns:a16="http://schemas.microsoft.com/office/drawing/2014/main" id="{39195EBB-3C63-62FD-79EB-8A90FCF4958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800" y="4775197"/>
            <a:ext cx="10135438" cy="1015998"/>
          </a:xfrm>
        </p:spPr>
        <p:txBody>
          <a:bodyPr anchor="t"/>
          <a:lstStyle>
            <a:lvl1pPr marL="0" indent="0">
              <a:buNone/>
              <a:defRPr lang="en-US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Marcador de fecha 3">
            <a:extLst>
              <a:ext uri="{FF2B5EF4-FFF2-40B4-BE49-F238E27FC236}">
                <a16:creationId xmlns:a16="http://schemas.microsoft.com/office/drawing/2014/main" id="{03A59BCA-B68F-26F3-D415-44EB11E32F5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589663" y="5870576"/>
            <a:ext cx="1600200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02212632-57DD-438C-813D-F45654CF6886}" type="datetime1">
              <a:rPr lang="es-ES"/>
              <a:pPr lvl="0"/>
              <a:t>19/11/2023</a:t>
            </a:fld>
            <a:endParaRPr lang="es-ES"/>
          </a:p>
        </p:txBody>
      </p:sp>
      <p:sp>
        <p:nvSpPr>
          <p:cNvPr id="9" name="Marcador de pie de página 4">
            <a:extLst>
              <a:ext uri="{FF2B5EF4-FFF2-40B4-BE49-F238E27FC236}">
                <a16:creationId xmlns:a16="http://schemas.microsoft.com/office/drawing/2014/main" id="{D9DA8ED5-2C6C-40E3-66E2-C76D2F7F2DC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5870576"/>
            <a:ext cx="7827657" cy="37782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10" name="Marcador de número de diapositiva 5">
            <a:extLst>
              <a:ext uri="{FF2B5EF4-FFF2-40B4-BE49-F238E27FC236}">
                <a16:creationId xmlns:a16="http://schemas.microsoft.com/office/drawing/2014/main" id="{EFD1A397-7E26-7855-BCF6-AA5D2D6C155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66060" y="5870576"/>
            <a:ext cx="551163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A815A1B3-ADCA-418A-AAA9-00DE78848136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8269598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dadero o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7" descr="Celestia-R1---OverlayContentHD.png">
            <a:extLst>
              <a:ext uri="{FF2B5EF4-FFF2-40B4-BE49-F238E27FC236}">
                <a16:creationId xmlns:a16="http://schemas.microsoft.com/office/drawing/2014/main" id="{C5B0C8DE-AB51-4D3B-F0E4-3E747661C3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88823" cy="68562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ítulo 1">
            <a:extLst>
              <a:ext uri="{FF2B5EF4-FFF2-40B4-BE49-F238E27FC236}">
                <a16:creationId xmlns:a16="http://schemas.microsoft.com/office/drawing/2014/main" id="{FB2CF7AB-71AE-810D-5D05-4CA4CB162B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10131423" cy="2743200"/>
          </a:xfrm>
        </p:spPr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4" name="Marcador de texto 9">
            <a:extLst>
              <a:ext uri="{FF2B5EF4-FFF2-40B4-BE49-F238E27FC236}">
                <a16:creationId xmlns:a16="http://schemas.microsoft.com/office/drawing/2014/main" id="{BB746E84-732F-235D-F883-3646A914A47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800" y="3505196"/>
            <a:ext cx="10131423" cy="838203"/>
          </a:xfrm>
        </p:spPr>
        <p:txBody>
          <a:bodyPr anchor="b"/>
          <a:lstStyle>
            <a:lvl1pPr marL="0">
              <a:buNone/>
              <a:defRPr lang="en-US" sz="2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Marcador de texto 2">
            <a:extLst>
              <a:ext uri="{FF2B5EF4-FFF2-40B4-BE49-F238E27FC236}">
                <a16:creationId xmlns:a16="http://schemas.microsoft.com/office/drawing/2014/main" id="{DE489A21-9831-3872-E613-22E532D009C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800" y="4343400"/>
            <a:ext cx="10131423" cy="1447796"/>
          </a:xfrm>
        </p:spPr>
        <p:txBody>
          <a:bodyPr anchor="t"/>
          <a:lstStyle>
            <a:lvl1pPr marL="0" indent="0">
              <a:buNone/>
              <a:defRPr lang="en-US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Marcador de fecha 3">
            <a:extLst>
              <a:ext uri="{FF2B5EF4-FFF2-40B4-BE49-F238E27FC236}">
                <a16:creationId xmlns:a16="http://schemas.microsoft.com/office/drawing/2014/main" id="{20B1CE3A-581F-F9D7-651E-D465EB498E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589663" y="5870576"/>
            <a:ext cx="1600200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A45E0A4E-9057-481B-AC43-F4B8DD5F28EF}" type="datetime1">
              <a:rPr lang="es-ES"/>
              <a:pPr lvl="0"/>
              <a:t>19/11/2023</a:t>
            </a:fld>
            <a:endParaRPr lang="es-ES"/>
          </a:p>
        </p:txBody>
      </p:sp>
      <p:sp>
        <p:nvSpPr>
          <p:cNvPr id="7" name="Marcador de pie de página 4">
            <a:extLst>
              <a:ext uri="{FF2B5EF4-FFF2-40B4-BE49-F238E27FC236}">
                <a16:creationId xmlns:a16="http://schemas.microsoft.com/office/drawing/2014/main" id="{5A0A1638-51AB-7336-F2C4-F9CE1A20E6C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5870576"/>
            <a:ext cx="7827657" cy="37782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8" name="Marcador de número de diapositiva 5">
            <a:extLst>
              <a:ext uri="{FF2B5EF4-FFF2-40B4-BE49-F238E27FC236}">
                <a16:creationId xmlns:a16="http://schemas.microsoft.com/office/drawing/2014/main" id="{1555026B-4969-7762-C6FA-1D4C023C2C1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66060" y="5870576"/>
            <a:ext cx="551163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43418414-99DC-49F6-9ABF-4A2EFAAA130F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6701372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6" descr="Celestia-R1---OverlayContentHD.png">
            <a:extLst>
              <a:ext uri="{FF2B5EF4-FFF2-40B4-BE49-F238E27FC236}">
                <a16:creationId xmlns:a16="http://schemas.microsoft.com/office/drawing/2014/main" id="{D2AEE0CA-E545-625D-F107-EC4E5BB7D2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88823" cy="68562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ítulo 1">
            <a:extLst>
              <a:ext uri="{FF2B5EF4-FFF2-40B4-BE49-F238E27FC236}">
                <a16:creationId xmlns:a16="http://schemas.microsoft.com/office/drawing/2014/main" id="{A0930868-5D57-FCE9-A975-BFC5CC37CA1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10131423" cy="1456264"/>
          </a:xfrm>
        </p:spPr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4" name="Marcador de posición de texto vertical 2">
            <a:extLst>
              <a:ext uri="{FF2B5EF4-FFF2-40B4-BE49-F238E27FC236}">
                <a16:creationId xmlns:a16="http://schemas.microsoft.com/office/drawing/2014/main" id="{373CAB04-AD6D-13C5-4A0E-D07E58BD2D4A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85800" y="2142064"/>
            <a:ext cx="10131423" cy="3649132"/>
          </a:xfrm>
        </p:spPr>
        <p:txBody>
          <a:bodyPr vert="eaVert" anchor="t"/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5" name="Marcador de fecha 3">
            <a:extLst>
              <a:ext uri="{FF2B5EF4-FFF2-40B4-BE49-F238E27FC236}">
                <a16:creationId xmlns:a16="http://schemas.microsoft.com/office/drawing/2014/main" id="{2B8AA969-B7BD-4992-CA16-6FCAD0DEBAA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589663" y="5870576"/>
            <a:ext cx="1600200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730F8384-8BE1-403E-8426-64C97C544A56}" type="datetime1">
              <a:rPr lang="es-ES"/>
              <a:pPr lvl="0"/>
              <a:t>19/11/2023</a:t>
            </a:fld>
            <a:endParaRPr lang="es-ES"/>
          </a:p>
        </p:txBody>
      </p:sp>
      <p:sp>
        <p:nvSpPr>
          <p:cNvPr id="6" name="Marcador de pie de página 4">
            <a:extLst>
              <a:ext uri="{FF2B5EF4-FFF2-40B4-BE49-F238E27FC236}">
                <a16:creationId xmlns:a16="http://schemas.microsoft.com/office/drawing/2014/main" id="{25D94FA7-F2AF-4D15-0702-2362DF2B268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5870576"/>
            <a:ext cx="7827657" cy="37782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7" name="Marcador de número de diapositiva 5">
            <a:extLst>
              <a:ext uri="{FF2B5EF4-FFF2-40B4-BE49-F238E27FC236}">
                <a16:creationId xmlns:a16="http://schemas.microsoft.com/office/drawing/2014/main" id="{C25B588F-BB00-7279-E327-6EE2354E08A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66060" y="5870576"/>
            <a:ext cx="551163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2DDDFD80-0D5F-498C-91E9-79B144B84C76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7837876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6" descr="Celestia-R1---OverlayContentHD.png">
            <a:extLst>
              <a:ext uri="{FF2B5EF4-FFF2-40B4-BE49-F238E27FC236}">
                <a16:creationId xmlns:a16="http://schemas.microsoft.com/office/drawing/2014/main" id="{0C8A4908-E438-E66E-0E35-04280AFA8F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88823" cy="68562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ítulo vertical 1">
            <a:extLst>
              <a:ext uri="{FF2B5EF4-FFF2-40B4-BE49-F238E27FC236}">
                <a16:creationId xmlns:a16="http://schemas.microsoft.com/office/drawing/2014/main" id="{BF76276B-F7DF-F292-88F0-217F4113E8A0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658673" y="609603"/>
            <a:ext cx="2158550" cy="5181603"/>
          </a:xfrm>
        </p:spPr>
        <p:txBody>
          <a:bodyPr vert="eaVert"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s-ES"/>
          </a:p>
        </p:txBody>
      </p:sp>
      <p:sp>
        <p:nvSpPr>
          <p:cNvPr id="4" name="Marcador de posición de texto vertical 2">
            <a:extLst>
              <a:ext uri="{FF2B5EF4-FFF2-40B4-BE49-F238E27FC236}">
                <a16:creationId xmlns:a16="http://schemas.microsoft.com/office/drawing/2014/main" id="{FB9FDEF5-BF6C-7A71-92B8-EC0DDF6DA8F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85800" y="609603"/>
            <a:ext cx="7832119" cy="5181603"/>
          </a:xfrm>
        </p:spPr>
        <p:txBody>
          <a:bodyPr vert="eaVert" anchor="t"/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s-ES"/>
          </a:p>
        </p:txBody>
      </p:sp>
      <p:sp>
        <p:nvSpPr>
          <p:cNvPr id="5" name="Marcador de fecha 3">
            <a:extLst>
              <a:ext uri="{FF2B5EF4-FFF2-40B4-BE49-F238E27FC236}">
                <a16:creationId xmlns:a16="http://schemas.microsoft.com/office/drawing/2014/main" id="{36CEE754-AC3E-CF30-1552-5EC69EFBD3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589663" y="5870576"/>
            <a:ext cx="1600200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42B50713-6CF3-4DCA-8EB7-659943549BDF}" type="datetime1">
              <a:rPr lang="es-ES"/>
              <a:pPr lvl="0"/>
              <a:t>19/11/2023</a:t>
            </a:fld>
            <a:endParaRPr lang="es-ES"/>
          </a:p>
        </p:txBody>
      </p:sp>
      <p:sp>
        <p:nvSpPr>
          <p:cNvPr id="6" name="Marcador de pie de página 4">
            <a:extLst>
              <a:ext uri="{FF2B5EF4-FFF2-40B4-BE49-F238E27FC236}">
                <a16:creationId xmlns:a16="http://schemas.microsoft.com/office/drawing/2014/main" id="{0A07BA00-4D59-E52D-CAFD-D18D8B59DFA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5870576"/>
            <a:ext cx="7827657" cy="37782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s-ES"/>
          </a:p>
        </p:txBody>
      </p:sp>
      <p:sp>
        <p:nvSpPr>
          <p:cNvPr id="7" name="Marcador de número de diapositiva 5">
            <a:extLst>
              <a:ext uri="{FF2B5EF4-FFF2-40B4-BE49-F238E27FC236}">
                <a16:creationId xmlns:a16="http://schemas.microsoft.com/office/drawing/2014/main" id="{BC2E75CF-A26B-FC75-488B-B9E0BCF9FB5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66060" y="5870576"/>
            <a:ext cx="551163" cy="377820"/>
          </a:xfrm>
        </p:spPr>
        <p:txBody>
          <a:bodyPr/>
          <a:lstStyle>
            <a:lvl1pPr>
              <a:defRPr/>
            </a:lvl1pPr>
          </a:lstStyle>
          <a:p>
            <a:pPr lvl="0"/>
            <a:fld id="{F58CD065-77DD-4A8E-B98F-663F05384794}" type="slidenum"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83506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65DD97C2-0204-3851-B993-372C8F324B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10131423" cy="145626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782A1F87-1CCA-15E3-D10F-64955CAE569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2142064"/>
            <a:ext cx="10131423" cy="36491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7C4F2D57-1048-0413-AE65-ED4AF0A84DD6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589663" y="5870576"/>
            <a:ext cx="1600200" cy="3778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s-ES" sz="10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defRPr>
            </a:lvl1pPr>
          </a:lstStyle>
          <a:p>
            <a:pPr lvl="0"/>
            <a:fld id="{3D40991C-54CE-498A-B92C-E2C63545B911}" type="datetime1">
              <a:rPr lang="es-ES"/>
              <a:pPr lvl="0"/>
              <a:t>19/11/2023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ABDA33F7-A0C5-E619-4CB1-531F4BCF3071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85800" y="5870576"/>
            <a:ext cx="7827657" cy="3778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s-ES" sz="10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defRPr>
            </a:lvl1pPr>
          </a:lstStyle>
          <a:p>
            <a:pPr lvl="0"/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05334096-9C5E-76A9-A892-8C1BF8AB198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266060" y="5870576"/>
            <a:ext cx="551163" cy="3778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s-ES" sz="10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defRPr>
            </a:lvl1pPr>
          </a:lstStyle>
          <a:p>
            <a:pPr lvl="0"/>
            <a:fld id="{28B1320F-425F-4E12-BFA2-0321DBC035A5}" type="slidenum"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s-ES" sz="3600" b="0" i="0" u="none" strike="noStrike" kern="1200" cap="all" spc="0" baseline="0">
          <a:solidFill>
            <a:srgbClr val="FFFFFF"/>
          </a:solidFill>
          <a:uFillTx/>
          <a:latin typeface="Calibri Light"/>
        </a:defRPr>
      </a:lvl1pPr>
    </p:titleStyle>
    <p:bodyStyle>
      <a:lvl1pPr marL="285750" marR="0" lvl="0" indent="-285750" algn="l" defTabSz="457200" rtl="0" fontAlgn="auto" hangingPunct="1">
        <a:lnSpc>
          <a:spcPct val="100000"/>
        </a:lnSpc>
        <a:spcBef>
          <a:spcPts val="0"/>
        </a:spcBef>
        <a:spcAft>
          <a:spcPts val="1000"/>
        </a:spcAft>
        <a:buClr>
          <a:srgbClr val="FFFFFF"/>
        </a:buClr>
        <a:buSzPct val="100000"/>
        <a:buFont typeface="Arial"/>
        <a:buChar char="•"/>
        <a:tabLst/>
        <a:defRPr lang="es-ES" sz="1800" b="0" i="0" u="none" strike="noStrike" kern="1200" cap="none" spc="0" baseline="0">
          <a:solidFill>
            <a:srgbClr val="FFFFFF"/>
          </a:solidFill>
          <a:uFillTx/>
          <a:latin typeface="Calibri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0"/>
        </a:spcBef>
        <a:spcAft>
          <a:spcPts val="1000"/>
        </a:spcAft>
        <a:buClr>
          <a:srgbClr val="FFFFFF"/>
        </a:buClr>
        <a:buSzPct val="100000"/>
        <a:buFont typeface="Arial"/>
        <a:buChar char="•"/>
        <a:tabLst/>
        <a:defRPr lang="es-ES" sz="1600" b="0" i="0" u="none" strike="noStrike" kern="1200" cap="none" spc="0" baseline="0">
          <a:solidFill>
            <a:srgbClr val="FFFFFF"/>
          </a:solidFill>
          <a:uFillTx/>
          <a:latin typeface="Calibri"/>
        </a:defRPr>
      </a:lvl2pPr>
      <a:lvl3pPr marL="1200150" marR="0" lvl="2" indent="-285750" algn="l" defTabSz="457200" rtl="0" fontAlgn="auto" hangingPunct="1">
        <a:lnSpc>
          <a:spcPct val="100000"/>
        </a:lnSpc>
        <a:spcBef>
          <a:spcPts val="0"/>
        </a:spcBef>
        <a:spcAft>
          <a:spcPts val="1000"/>
        </a:spcAft>
        <a:buClr>
          <a:srgbClr val="FFFFFF"/>
        </a:buClr>
        <a:buSzPct val="100000"/>
        <a:buFont typeface="Arial"/>
        <a:buChar char="•"/>
        <a:tabLst/>
        <a:defRPr lang="es-ES" sz="1400" b="0" i="0" u="none" strike="noStrike" kern="1200" cap="none" spc="0" baseline="0">
          <a:solidFill>
            <a:srgbClr val="FFFFFF"/>
          </a:solidFill>
          <a:uFillTx/>
          <a:latin typeface="Calibri"/>
        </a:defRPr>
      </a:lvl3pPr>
      <a:lvl4pPr marL="1543050" marR="0" lvl="3" indent="-171450" algn="l" defTabSz="457200" rtl="0" fontAlgn="auto" hangingPunct="1">
        <a:lnSpc>
          <a:spcPct val="100000"/>
        </a:lnSpc>
        <a:spcBef>
          <a:spcPts val="0"/>
        </a:spcBef>
        <a:spcAft>
          <a:spcPts val="1000"/>
        </a:spcAft>
        <a:buClr>
          <a:srgbClr val="FFFFFF"/>
        </a:buClr>
        <a:buSzPct val="100000"/>
        <a:buFont typeface="Arial"/>
        <a:buChar char="•"/>
        <a:tabLst/>
        <a:defRPr lang="es-ES" sz="1200" b="0" i="0" u="none" strike="noStrike" kern="1200" cap="none" spc="0" baseline="0">
          <a:solidFill>
            <a:srgbClr val="FFFFFF"/>
          </a:solidFill>
          <a:uFillTx/>
          <a:latin typeface="Calibri"/>
        </a:defRPr>
      </a:lvl4pPr>
      <a:lvl5pPr marL="2000250" marR="0" lvl="4" indent="-171450" algn="l" defTabSz="457200" rtl="0" fontAlgn="auto" hangingPunct="1">
        <a:lnSpc>
          <a:spcPct val="100000"/>
        </a:lnSpc>
        <a:spcBef>
          <a:spcPts val="0"/>
        </a:spcBef>
        <a:spcAft>
          <a:spcPts val="1000"/>
        </a:spcAft>
        <a:buClr>
          <a:srgbClr val="FFFFFF"/>
        </a:buClr>
        <a:buSzPct val="100000"/>
        <a:buFont typeface="Arial"/>
        <a:buChar char="•"/>
        <a:tabLst/>
        <a:defRPr lang="es-ES" sz="1200" b="0" i="0" u="none" strike="noStrike" kern="1200" cap="none" spc="0" baseline="0">
          <a:solidFill>
            <a:srgbClr val="FFFFFF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ubscribe-hr.com.au/blog/top-5-behaviours-of-successful-hr-managers" TargetMode="External"/><Relationship Id="rId2" Type="http://schemas.openxmlformats.org/officeDocument/2006/relationships/hyperlink" Target="https://www.geeksforgeeks.org/importance-of-training-and-development-to-organisation-and-employe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n 4" descr="cielo nocturno con montañas a lo lejos en el horizonte">
            <a:extLst>
              <a:ext uri="{FF2B5EF4-FFF2-40B4-BE49-F238E27FC236}">
                <a16:creationId xmlns:a16="http://schemas.microsoft.com/office/drawing/2014/main" id="{FCA7DFA9-E997-F188-BC08-9CFF22BBC69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rcRect/>
          <a:stretch>
            <a:fillRect/>
          </a:stretch>
        </p:blipFill>
        <p:spPr>
          <a:xfrm>
            <a:off x="18" y="0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ítulo 1">
            <a:extLst>
              <a:ext uri="{FF2B5EF4-FFF2-40B4-BE49-F238E27FC236}">
                <a16:creationId xmlns:a16="http://schemas.microsoft.com/office/drawing/2014/main" id="{8E938D44-5C31-4051-7D2E-99D708D0C22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3390046" y="599581"/>
            <a:ext cx="8689643" cy="3900455"/>
          </a:xfrm>
        </p:spPr>
        <p:txBody>
          <a:bodyPr/>
          <a:lstStyle/>
          <a:p>
            <a:pPr lvl="0"/>
            <a:r>
              <a:rPr lang="en-GB" sz="4900"/>
              <a:t>Developing Relationships and Workplace Achievements .</a:t>
            </a:r>
            <a:r>
              <a:rPr lang="es-ES" sz="3600">
                <a:latin typeface="-apple-system"/>
              </a:rPr>
              <a:t>(BMSW5102_LON)</a:t>
            </a:r>
            <a:br>
              <a:rPr lang="es-ES" sz="3600">
                <a:latin typeface="-apple-system"/>
              </a:rPr>
            </a:br>
            <a:endParaRPr lang="es-ES" sz="4900"/>
          </a:p>
        </p:txBody>
      </p:sp>
      <p:sp>
        <p:nvSpPr>
          <p:cNvPr id="4" name="Subtítulo 2">
            <a:extLst>
              <a:ext uri="{FF2B5EF4-FFF2-40B4-BE49-F238E27FC236}">
                <a16:creationId xmlns:a16="http://schemas.microsoft.com/office/drawing/2014/main" id="{F454A294-CB5B-CB09-4450-324411C7DA4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096003" y="4976283"/>
            <a:ext cx="5759119" cy="1405469"/>
          </a:xfrm>
        </p:spPr>
        <p:txBody>
          <a:bodyPr/>
          <a:lstStyle/>
          <a:p>
            <a:pPr lvl="0"/>
            <a:r>
              <a:rPr lang="en-GB">
                <a:solidFill>
                  <a:srgbClr val="F6B5C7"/>
                </a:solidFill>
              </a:rPr>
              <a:t>S</a:t>
            </a:r>
            <a:r>
              <a:rPr lang="es-ES" sz="2000">
                <a:solidFill>
                  <a:srgbClr val="F6B5C7"/>
                </a:solidFill>
              </a:rPr>
              <a:t>tudent Name : Ignacio Tamerlan Perez Blanco    </a:t>
            </a:r>
          </a:p>
          <a:p>
            <a:pPr lvl="0"/>
            <a:r>
              <a:rPr lang="es-ES" sz="2000">
                <a:solidFill>
                  <a:srgbClr val="F6B5C7"/>
                </a:solidFill>
              </a:rPr>
              <a:t> Student ID:2129210</a:t>
            </a:r>
          </a:p>
          <a:p>
            <a:pPr lvl="0"/>
            <a:r>
              <a:rPr lang="es-ES" sz="2000">
                <a:solidFill>
                  <a:srgbClr val="F6B5C7"/>
                </a:solidFill>
              </a:rPr>
              <a:t>Lecturer name :Nishi m ramsurrun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oogle Index Background Images">
            <a:extLst>
              <a:ext uri="{FF2B5EF4-FFF2-40B4-BE49-F238E27FC236}">
                <a16:creationId xmlns:a16="http://schemas.microsoft.com/office/drawing/2014/main" id="{654FFD9E-8EC9-1502-7284-6E52972455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33244" y="1434899"/>
            <a:ext cx="6096003" cy="32944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968D203F-960D-0B26-05E2-1BA5C8CE0AE0}"/>
              </a:ext>
            </a:extLst>
          </p:cNvPr>
          <p:cNvSpPr txBox="1"/>
          <p:nvPr/>
        </p:nvSpPr>
        <p:spPr>
          <a:xfrm>
            <a:off x="8032610" y="512832"/>
            <a:ext cx="2635337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INTRODUCCION </a:t>
            </a:r>
            <a:endParaRPr lang="es-ES" sz="2800" b="1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EB2AE24-CE52-6F71-37AA-20FB1AC449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1344" y="1128460"/>
            <a:ext cx="4408433" cy="47457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5C774E7F-6535-7B06-DE60-867F36DA2E6F}"/>
              </a:ext>
            </a:extLst>
          </p:cNvPr>
          <p:cNvSpPr txBox="1"/>
          <p:nvPr/>
        </p:nvSpPr>
        <p:spPr>
          <a:xfrm>
            <a:off x="7442414" y="1735667"/>
            <a:ext cx="3815727" cy="28623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Company : Google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future founders of Larry Page and Sergey Brin</a:t>
            </a:r>
            <a:r>
              <a:rPr lang="en-GB" dirty="0">
                <a:solidFill>
                  <a:srgbClr val="000000"/>
                </a:solidFill>
                <a:effectLst/>
                <a:latin typeface="Calibri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R="0" lvl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Training and Development needs for an HR officer.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>
            <a:extLst>
              <a:ext uri="{FF2B5EF4-FFF2-40B4-BE49-F238E27FC236}">
                <a16:creationId xmlns:a16="http://schemas.microsoft.com/office/drawing/2014/main" id="{B660BABE-68E4-6DA3-6A86-B7677B73C68D}"/>
              </a:ext>
            </a:extLst>
          </p:cNvPr>
          <p:cNvSpPr/>
          <p:nvPr/>
        </p:nvSpPr>
        <p:spPr>
          <a:xfrm>
            <a:off x="111968" y="357585"/>
            <a:ext cx="11733480" cy="1569659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1" i="0" u="none" strike="noStrike" kern="1200" cap="none" spc="0" baseline="0"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alibri" pitchFamily="34"/>
                <a:ea typeface="Calibri" pitchFamily="34"/>
                <a:cs typeface="Times New Roman" pitchFamily="18"/>
              </a:rPr>
              <a:t>Skills about HR Officer Skills </a:t>
            </a:r>
          </a:p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s-ES" sz="4800" b="1" i="0" u="none" strike="noStrike" kern="1200" cap="none" spc="0" baseline="0">
              <a:solidFill>
                <a:srgbClr val="FFFFFF"/>
              </a:solidFill>
              <a:effectLst>
                <a:outerShdw dist="38096" dir="2700000">
                  <a:srgbClr val="000000"/>
                </a:outerShdw>
              </a:effectLst>
              <a:uFillTx/>
              <a:latin typeface="Calibri"/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BA4239D8-92AA-CB2D-1969-6BFD0CE016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673" y="1927244"/>
            <a:ext cx="3286125" cy="219074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Picture 7">
            <a:extLst>
              <a:ext uri="{FF2B5EF4-FFF2-40B4-BE49-F238E27FC236}">
                <a16:creationId xmlns:a16="http://schemas.microsoft.com/office/drawing/2014/main" id="{790DF96D-B70E-0849-354B-C0CF9E900C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1353" y="3261499"/>
            <a:ext cx="3286125" cy="219074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8">
            <a:extLst>
              <a:ext uri="{FF2B5EF4-FFF2-40B4-BE49-F238E27FC236}">
                <a16:creationId xmlns:a16="http://schemas.microsoft.com/office/drawing/2014/main" id="{A062D179-6C5A-B644-26A7-5DB93E7546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25848" y="2581077"/>
            <a:ext cx="3286125" cy="219074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A6652DD8-D5EE-A566-2138-FAC9D7991387}"/>
              </a:ext>
            </a:extLst>
          </p:cNvPr>
          <p:cNvSpPr/>
          <p:nvPr/>
        </p:nvSpPr>
        <p:spPr>
          <a:xfrm>
            <a:off x="3277328" y="381451"/>
            <a:ext cx="4988417" cy="1415774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0" u="none" strike="noStrike" kern="1200" cap="none" spc="0" baseline="0" dirty="0"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  <a:uFillTx/>
                <a:latin typeface="Calibri" pitchFamily="34"/>
                <a:ea typeface="Calibri" pitchFamily="34"/>
                <a:cs typeface="Times New Roman" pitchFamily="18"/>
              </a:rPr>
              <a:t>knowledge about HR Officer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5400" b="1" i="0" u="none" strike="noStrike" kern="1200" cap="none" spc="50" baseline="0" dirty="0">
              <a:solidFill>
                <a:srgbClr val="FEFEFE"/>
              </a:solidFill>
              <a:uFillTx/>
              <a:latin typeface="Calibri"/>
            </a:endParaRPr>
          </a:p>
        </p:txBody>
      </p:sp>
      <p:pic>
        <p:nvPicPr>
          <p:cNvPr id="4" name="Picture 9" descr="A head with words in the shape of a head&#10;&#10;Description automatically generated">
            <a:extLst>
              <a:ext uri="{FF2B5EF4-FFF2-40B4-BE49-F238E27FC236}">
                <a16:creationId xmlns:a16="http://schemas.microsoft.com/office/drawing/2014/main" id="{AE05E5C6-EF6E-26FE-4897-7D2A060088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5481" y="1605365"/>
            <a:ext cx="3915204" cy="364727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72FF83A-FE38-60E3-089E-9D4AB58D6879}"/>
              </a:ext>
            </a:extLst>
          </p:cNvPr>
          <p:cNvSpPr txBox="1"/>
          <p:nvPr/>
        </p:nvSpPr>
        <p:spPr>
          <a:xfrm>
            <a:off x="617003" y="2053109"/>
            <a:ext cx="55084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knowledge of human resources and employment law</a:t>
            </a:r>
          </a:p>
          <a:p>
            <a:pPr marL="342900" indent="-342900"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Recruitment process </a:t>
            </a:r>
          </a:p>
          <a:p>
            <a:pPr marL="342900" indent="-342900">
              <a:buAutoNum type="arabicPeriod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Knowledge in software </a:t>
            </a:r>
          </a:p>
          <a:p>
            <a:pPr marL="342900" indent="-342900"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Knowledge in financial and accounting</a:t>
            </a:r>
            <a:endParaRPr lang="es-E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1B1AF-BAE6-FB1E-38A6-EF5606BAAE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1949" y="-142893"/>
            <a:ext cx="10131423" cy="1456264"/>
          </a:xfrm>
        </p:spPr>
        <p:txBody>
          <a:bodyPr/>
          <a:lstStyle/>
          <a:p>
            <a:pPr lvl="0"/>
            <a:r>
              <a:rPr lang="en-GB"/>
              <a:t>Behaviour </a:t>
            </a:r>
            <a:endParaRPr lang="es-ES"/>
          </a:p>
        </p:txBody>
      </p:sp>
      <p:pic>
        <p:nvPicPr>
          <p:cNvPr id="3" name="Picture 2" descr="How to Become a Behavioral Scientist - Irrational Labs">
            <a:extLst>
              <a:ext uri="{FF2B5EF4-FFF2-40B4-BE49-F238E27FC236}">
                <a16:creationId xmlns:a16="http://schemas.microsoft.com/office/drawing/2014/main" id="{6C2167A2-46A2-80BB-8D2F-60A49BF26F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24465" y="1313371"/>
            <a:ext cx="4876796" cy="324802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07D45F0-699E-1AC1-827F-65B5137895FF}"/>
              </a:ext>
            </a:extLst>
          </p:cNvPr>
          <p:cNvSpPr txBox="1"/>
          <p:nvPr/>
        </p:nvSpPr>
        <p:spPr>
          <a:xfrm>
            <a:off x="5650379" y="1524003"/>
            <a:ext cx="4503886" cy="271305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5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1.Personality of Hr officer, be calm, serious, and professional behaviour, </a:t>
            </a:r>
            <a:endParaRPr lang="es-ES" sz="18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5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2.Driven to delivery. </a:t>
            </a:r>
            <a:r>
              <a:rPr lang="en-GB" sz="1800" b="0" i="0" u="none" strike="noStrike" kern="1200" cap="none" spc="0" baseline="0">
                <a:solidFill>
                  <a:srgbClr val="040C28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to provide something or carry out a task.</a:t>
            </a:r>
            <a:endParaRPr lang="es-ES" sz="18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5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3.Confidentiality : I thinks this is the most powerful behaviour and the key to the successful .</a:t>
            </a:r>
            <a:endParaRPr lang="es-ES" sz="18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s-E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upo 178">
            <a:extLst>
              <a:ext uri="{FF2B5EF4-FFF2-40B4-BE49-F238E27FC236}">
                <a16:creationId xmlns:a16="http://schemas.microsoft.com/office/drawing/2014/main" id="{642BEF90-3FBA-4F20-510B-B6BC71B5CA94}"/>
              </a:ext>
            </a:extLst>
          </p:cNvPr>
          <p:cNvGrpSpPr/>
          <p:nvPr/>
        </p:nvGrpSpPr>
        <p:grpSpPr>
          <a:xfrm>
            <a:off x="7905135" y="3167207"/>
            <a:ext cx="4293208" cy="3902028"/>
            <a:chOff x="7717582" y="3167207"/>
            <a:chExt cx="4480761" cy="3902028"/>
          </a:xfrm>
        </p:grpSpPr>
        <p:sp>
          <p:nvSpPr>
            <p:cNvPr id="3" name="Forma libre 98">
              <a:extLst>
                <a:ext uri="{FF2B5EF4-FFF2-40B4-BE49-F238E27FC236}">
                  <a16:creationId xmlns:a16="http://schemas.microsoft.com/office/drawing/2014/main" id="{8CFD1E5C-B1E2-A084-B7B7-4B4DB9022DC5}"/>
                </a:ext>
              </a:extLst>
            </p:cNvPr>
            <p:cNvSpPr/>
            <p:nvPr/>
          </p:nvSpPr>
          <p:spPr>
            <a:xfrm rot="21267620">
              <a:off x="7717582" y="3167207"/>
              <a:ext cx="4480761" cy="390202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896713"/>
                <a:gd name="f7" fmla="val 6005491"/>
                <a:gd name="f8" fmla="val 3912717"/>
                <a:gd name="f9" fmla="val 4993184"/>
                <a:gd name="f10" fmla="val 5971363"/>
                <a:gd name="f11" fmla="val 437946"/>
                <a:gd name="f12" fmla="val 6679426"/>
                <a:gd name="f13" fmla="val 1146008"/>
                <a:gd name="f14" fmla="val 1385085"/>
                <a:gd name="f15" fmla="val 1431256"/>
                <a:gd name="f16" fmla="val 6657442"/>
                <a:gd name="f17" fmla="val 1167992"/>
                <a:gd name="f18" fmla="val 5955006"/>
                <a:gd name="f19" fmla="val 465555"/>
                <a:gd name="f20" fmla="val 4984599"/>
                <a:gd name="f21" fmla="val 31089"/>
                <a:gd name="f22" fmla="val 1768953"/>
                <a:gd name="f23" fmla="val 4649636"/>
                <a:gd name="f24" fmla="val 236442"/>
                <a:gd name="f25" fmla="val 5338592"/>
                <a:gd name="f26" fmla="val 593046"/>
                <a:gd name="f27" fmla="val 5925483"/>
                <a:gd name="f28" fmla="val 633874"/>
                <a:gd name="f29" fmla="val 5989169"/>
                <a:gd name="f30" fmla="val 607415"/>
                <a:gd name="f31" fmla="val 566458"/>
                <a:gd name="f32" fmla="val 5941603"/>
                <a:gd name="f33" fmla="val 206998"/>
                <a:gd name="f34" fmla="val 5350013"/>
                <a:gd name="f35" fmla="val 4655538"/>
                <a:gd name="f36" fmla="val 1751783"/>
                <a:gd name="f37" fmla="+- 0 0 -90"/>
                <a:gd name="f38" fmla="*/ f3 1 6896713"/>
                <a:gd name="f39" fmla="*/ f4 1 6005491"/>
                <a:gd name="f40" fmla="+- f7 0 f5"/>
                <a:gd name="f41" fmla="+- f6 0 f5"/>
                <a:gd name="f42" fmla="*/ f37 f0 1"/>
                <a:gd name="f43" fmla="*/ f41 1 6896713"/>
                <a:gd name="f44" fmla="*/ f40 1 6005491"/>
                <a:gd name="f45" fmla="*/ 3912717 f41 1"/>
                <a:gd name="f46" fmla="*/ 0 f40 1"/>
                <a:gd name="f47" fmla="*/ 6679426 f41 1"/>
                <a:gd name="f48" fmla="*/ 1146008 f40 1"/>
                <a:gd name="f49" fmla="*/ 6896713 f41 1"/>
                <a:gd name="f50" fmla="*/ 1385085 f40 1"/>
                <a:gd name="f51" fmla="*/ 1431256 f40 1"/>
                <a:gd name="f52" fmla="*/ 6657442 f41 1"/>
                <a:gd name="f53" fmla="*/ 1167992 f40 1"/>
                <a:gd name="f54" fmla="*/ 31089 f40 1"/>
                <a:gd name="f55" fmla="*/ 31089 f41 1"/>
                <a:gd name="f56" fmla="*/ 3912717 f40 1"/>
                <a:gd name="f57" fmla="*/ 593046 f41 1"/>
                <a:gd name="f58" fmla="*/ 5925483 f40 1"/>
                <a:gd name="f59" fmla="*/ 633874 f41 1"/>
                <a:gd name="f60" fmla="*/ 5989169 f40 1"/>
                <a:gd name="f61" fmla="*/ 607415 f41 1"/>
                <a:gd name="f62" fmla="*/ 6005491 f40 1"/>
                <a:gd name="f63" fmla="*/ 566458 f41 1"/>
                <a:gd name="f64" fmla="*/ 5941603 f40 1"/>
                <a:gd name="f65" fmla="*/ 0 f41 1"/>
                <a:gd name="f66" fmla="*/ f42 1 f2"/>
                <a:gd name="f67" fmla="*/ f45 1 6896713"/>
                <a:gd name="f68" fmla="*/ f46 1 6005491"/>
                <a:gd name="f69" fmla="*/ f47 1 6896713"/>
                <a:gd name="f70" fmla="*/ f48 1 6005491"/>
                <a:gd name="f71" fmla="*/ f49 1 6896713"/>
                <a:gd name="f72" fmla="*/ f50 1 6005491"/>
                <a:gd name="f73" fmla="*/ f51 1 6005491"/>
                <a:gd name="f74" fmla="*/ f52 1 6896713"/>
                <a:gd name="f75" fmla="*/ f53 1 6005491"/>
                <a:gd name="f76" fmla="*/ f54 1 6005491"/>
                <a:gd name="f77" fmla="*/ f55 1 6896713"/>
                <a:gd name="f78" fmla="*/ f56 1 6005491"/>
                <a:gd name="f79" fmla="*/ f57 1 6896713"/>
                <a:gd name="f80" fmla="*/ f58 1 6005491"/>
                <a:gd name="f81" fmla="*/ f59 1 6896713"/>
                <a:gd name="f82" fmla="*/ f60 1 6005491"/>
                <a:gd name="f83" fmla="*/ f61 1 6896713"/>
                <a:gd name="f84" fmla="*/ f62 1 6005491"/>
                <a:gd name="f85" fmla="*/ f63 1 6896713"/>
                <a:gd name="f86" fmla="*/ f64 1 6005491"/>
                <a:gd name="f87" fmla="*/ f65 1 6896713"/>
                <a:gd name="f88" fmla="*/ f5 1 f43"/>
                <a:gd name="f89" fmla="*/ f6 1 f43"/>
                <a:gd name="f90" fmla="*/ f5 1 f44"/>
                <a:gd name="f91" fmla="*/ f7 1 f44"/>
                <a:gd name="f92" fmla="+- f66 0 f1"/>
                <a:gd name="f93" fmla="*/ f67 1 f43"/>
                <a:gd name="f94" fmla="*/ f68 1 f44"/>
                <a:gd name="f95" fmla="*/ f69 1 f43"/>
                <a:gd name="f96" fmla="*/ f70 1 f44"/>
                <a:gd name="f97" fmla="*/ f71 1 f43"/>
                <a:gd name="f98" fmla="*/ f72 1 f44"/>
                <a:gd name="f99" fmla="*/ f73 1 f44"/>
                <a:gd name="f100" fmla="*/ f74 1 f43"/>
                <a:gd name="f101" fmla="*/ f75 1 f44"/>
                <a:gd name="f102" fmla="*/ f76 1 f44"/>
                <a:gd name="f103" fmla="*/ f77 1 f43"/>
                <a:gd name="f104" fmla="*/ f78 1 f44"/>
                <a:gd name="f105" fmla="*/ f79 1 f43"/>
                <a:gd name="f106" fmla="*/ f80 1 f44"/>
                <a:gd name="f107" fmla="*/ f81 1 f43"/>
                <a:gd name="f108" fmla="*/ f82 1 f44"/>
                <a:gd name="f109" fmla="*/ f83 1 f43"/>
                <a:gd name="f110" fmla="*/ f84 1 f44"/>
                <a:gd name="f111" fmla="*/ f85 1 f43"/>
                <a:gd name="f112" fmla="*/ f86 1 f44"/>
                <a:gd name="f113" fmla="*/ f87 1 f43"/>
                <a:gd name="f114" fmla="*/ f88 f38 1"/>
                <a:gd name="f115" fmla="*/ f89 f38 1"/>
                <a:gd name="f116" fmla="*/ f91 f39 1"/>
                <a:gd name="f117" fmla="*/ f90 f39 1"/>
                <a:gd name="f118" fmla="*/ f93 f38 1"/>
                <a:gd name="f119" fmla="*/ f94 f39 1"/>
                <a:gd name="f120" fmla="*/ f95 f38 1"/>
                <a:gd name="f121" fmla="*/ f96 f39 1"/>
                <a:gd name="f122" fmla="*/ f97 f38 1"/>
                <a:gd name="f123" fmla="*/ f98 f39 1"/>
                <a:gd name="f124" fmla="*/ f99 f39 1"/>
                <a:gd name="f125" fmla="*/ f100 f38 1"/>
                <a:gd name="f126" fmla="*/ f101 f39 1"/>
                <a:gd name="f127" fmla="*/ f102 f39 1"/>
                <a:gd name="f128" fmla="*/ f103 f38 1"/>
                <a:gd name="f129" fmla="*/ f104 f39 1"/>
                <a:gd name="f130" fmla="*/ f105 f38 1"/>
                <a:gd name="f131" fmla="*/ f106 f39 1"/>
                <a:gd name="f132" fmla="*/ f107 f38 1"/>
                <a:gd name="f133" fmla="*/ f108 f39 1"/>
                <a:gd name="f134" fmla="*/ f109 f38 1"/>
                <a:gd name="f135" fmla="*/ f110 f39 1"/>
                <a:gd name="f136" fmla="*/ f111 f38 1"/>
                <a:gd name="f137" fmla="*/ f112 f39 1"/>
                <a:gd name="f138" fmla="*/ f113 f3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2">
                  <a:pos x="f118" y="f119"/>
                </a:cxn>
                <a:cxn ang="f92">
                  <a:pos x="f120" y="f121"/>
                </a:cxn>
                <a:cxn ang="f92">
                  <a:pos x="f122" y="f123"/>
                </a:cxn>
                <a:cxn ang="f92">
                  <a:pos x="f122" y="f124"/>
                </a:cxn>
                <a:cxn ang="f92">
                  <a:pos x="f125" y="f126"/>
                </a:cxn>
                <a:cxn ang="f92">
                  <a:pos x="f118" y="f127"/>
                </a:cxn>
                <a:cxn ang="f92">
                  <a:pos x="f128" y="f129"/>
                </a:cxn>
                <a:cxn ang="f92">
                  <a:pos x="f130" y="f131"/>
                </a:cxn>
                <a:cxn ang="f92">
                  <a:pos x="f132" y="f133"/>
                </a:cxn>
                <a:cxn ang="f92">
                  <a:pos x="f134" y="f135"/>
                </a:cxn>
                <a:cxn ang="f92">
                  <a:pos x="f136" y="f137"/>
                </a:cxn>
                <a:cxn ang="f92">
                  <a:pos x="f138" y="f129"/>
                </a:cxn>
                <a:cxn ang="f92">
                  <a:pos x="f118" y="f119"/>
                </a:cxn>
              </a:cxnLst>
              <a:rect l="f114" t="f117" r="f115" b="f116"/>
              <a:pathLst>
                <a:path w="6896713" h="6005491">
                  <a:moveTo>
                    <a:pt x="f8" y="f5"/>
                  </a:moveTo>
                  <a:cubicBezTo>
                    <a:pt x="f9" y="f5"/>
                    <a:pt x="f10" y="f11"/>
                    <a:pt x="f12" y="f13"/>
                  </a:cubicBezTo>
                  <a:lnTo>
                    <a:pt x="f6" y="f14"/>
                  </a:lnTo>
                  <a:lnTo>
                    <a:pt x="f6" y="f15"/>
                  </a:lnTo>
                  <a:lnTo>
                    <a:pt x="f16" y="f17"/>
                  </a:lnTo>
                  <a:cubicBezTo>
                    <a:pt x="f18" y="f19"/>
                    <a:pt x="f20" y="f21"/>
                    <a:pt x="f8" y="f21"/>
                  </a:cubicBezTo>
                  <a:cubicBezTo>
                    <a:pt x="f22" y="f21"/>
                    <a:pt x="f21" y="f22"/>
                    <a:pt x="f21" y="f8"/>
                  </a:cubicBezTo>
                  <a:cubicBezTo>
                    <a:pt x="f21" y="f23"/>
                    <a:pt x="f24" y="f25"/>
                    <a:pt x="f26" y="f27"/>
                  </a:cubicBezTo>
                  <a:lnTo>
                    <a:pt x="f28" y="f29"/>
                  </a:lnTo>
                  <a:lnTo>
                    <a:pt x="f30" y="f7"/>
                  </a:lnTo>
                  <a:lnTo>
                    <a:pt x="f31" y="f32"/>
                  </a:lnTo>
                  <a:cubicBezTo>
                    <a:pt x="f33" y="f34"/>
                    <a:pt x="f5" y="f35"/>
                    <a:pt x="f5" y="f8"/>
                  </a:cubicBezTo>
                  <a:cubicBezTo>
                    <a:pt x="f5" y="f36"/>
                    <a:pt x="f36" y="f5"/>
                    <a:pt x="f8" y="f5"/>
                  </a:cubicBezTo>
                  <a:close/>
                </a:path>
              </a:pathLst>
            </a:custGeom>
            <a:solidFill>
              <a:srgbClr val="FFFFFF">
                <a:alpha val="15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s-E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grpSp>
          <p:nvGrpSpPr>
            <p:cNvPr id="4" name="Grupo 180">
              <a:extLst>
                <a:ext uri="{FF2B5EF4-FFF2-40B4-BE49-F238E27FC236}">
                  <a16:creationId xmlns:a16="http://schemas.microsoft.com/office/drawing/2014/main" id="{7CC0CC41-140F-0C89-7419-9860E0E2D91E}"/>
                </a:ext>
              </a:extLst>
            </p:cNvPr>
            <p:cNvGrpSpPr/>
            <p:nvPr/>
          </p:nvGrpSpPr>
          <p:grpSpPr>
            <a:xfrm>
              <a:off x="7926530" y="3281370"/>
              <a:ext cx="4205162" cy="3601135"/>
              <a:chOff x="7926530" y="3281370"/>
              <a:chExt cx="4205162" cy="3601135"/>
            </a:xfrm>
          </p:grpSpPr>
          <p:cxnSp>
            <p:nvCxnSpPr>
              <p:cNvPr id="5" name="Conector recto 181">
                <a:extLst>
                  <a:ext uri="{FF2B5EF4-FFF2-40B4-BE49-F238E27FC236}">
                    <a16:creationId xmlns:a16="http://schemas.microsoft.com/office/drawing/2014/main" id="{C9027E80-59E6-A1E0-EC0E-BEA2FC18AEC9}"/>
                  </a:ext>
                </a:extLst>
              </p:cNvPr>
              <p:cNvCxnSpPr/>
              <p:nvPr/>
            </p:nvCxnSpPr>
            <p:spPr>
              <a:xfrm rot="21267604" flipH="1">
                <a:off x="10136746" y="3288803"/>
                <a:ext cx="2204" cy="118826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6" name="Conector recto 182">
                <a:extLst>
                  <a:ext uri="{FF2B5EF4-FFF2-40B4-BE49-F238E27FC236}">
                    <a16:creationId xmlns:a16="http://schemas.microsoft.com/office/drawing/2014/main" id="{E240B056-280E-58BA-1ACA-D5A2DF6DD0F2}"/>
                  </a:ext>
                </a:extLst>
              </p:cNvPr>
              <p:cNvCxnSpPr/>
              <p:nvPr/>
            </p:nvCxnSpPr>
            <p:spPr>
              <a:xfrm rot="21387582" flipH="1">
                <a:off x="10229017" y="3284305"/>
                <a:ext cx="2204" cy="118826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7" name="Conector recto 183">
                <a:extLst>
                  <a:ext uri="{FF2B5EF4-FFF2-40B4-BE49-F238E27FC236}">
                    <a16:creationId xmlns:a16="http://schemas.microsoft.com/office/drawing/2014/main" id="{423F42DB-ED85-D378-6868-0AB78E4BFF19}"/>
                  </a:ext>
                </a:extLst>
              </p:cNvPr>
              <p:cNvCxnSpPr/>
              <p:nvPr/>
            </p:nvCxnSpPr>
            <p:spPr>
              <a:xfrm rot="21507593" flipH="1">
                <a:off x="10321966" y="3281370"/>
                <a:ext cx="2213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8" name="Conector recto 184">
                <a:extLst>
                  <a:ext uri="{FF2B5EF4-FFF2-40B4-BE49-F238E27FC236}">
                    <a16:creationId xmlns:a16="http://schemas.microsoft.com/office/drawing/2014/main" id="{0B451042-3235-59BE-E5F8-07D897D6902B}"/>
                  </a:ext>
                </a:extLst>
              </p:cNvPr>
              <p:cNvCxnSpPr/>
              <p:nvPr/>
            </p:nvCxnSpPr>
            <p:spPr>
              <a:xfrm rot="27589" flipH="1">
                <a:off x="10411879" y="3285996"/>
                <a:ext cx="2204" cy="11882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9" name="Conector recto 185">
                <a:extLst>
                  <a:ext uri="{FF2B5EF4-FFF2-40B4-BE49-F238E27FC236}">
                    <a16:creationId xmlns:a16="http://schemas.microsoft.com/office/drawing/2014/main" id="{F4A925CF-54C2-C777-1E50-09276F747D6D}"/>
                  </a:ext>
                </a:extLst>
              </p:cNvPr>
              <p:cNvCxnSpPr/>
              <p:nvPr/>
            </p:nvCxnSpPr>
            <p:spPr>
              <a:xfrm rot="207589" flipH="1">
                <a:off x="10501225" y="3291126"/>
                <a:ext cx="2204" cy="11882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0" name="Conector recto 186">
                <a:extLst>
                  <a:ext uri="{FF2B5EF4-FFF2-40B4-BE49-F238E27FC236}">
                    <a16:creationId xmlns:a16="http://schemas.microsoft.com/office/drawing/2014/main" id="{AC45ACCD-6BA7-91C7-FBE6-1F8A82C9AE60}"/>
                  </a:ext>
                </a:extLst>
              </p:cNvPr>
              <p:cNvCxnSpPr/>
              <p:nvPr/>
            </p:nvCxnSpPr>
            <p:spPr>
              <a:xfrm rot="327601" flipH="1">
                <a:off x="10594832" y="3300535"/>
                <a:ext cx="2195" cy="11882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1" name="Conector recto 187">
                <a:extLst>
                  <a:ext uri="{FF2B5EF4-FFF2-40B4-BE49-F238E27FC236}">
                    <a16:creationId xmlns:a16="http://schemas.microsoft.com/office/drawing/2014/main" id="{6AC6BACF-42F3-3D72-ED60-F7AD356A234D}"/>
                  </a:ext>
                </a:extLst>
              </p:cNvPr>
              <p:cNvCxnSpPr/>
              <p:nvPr/>
            </p:nvCxnSpPr>
            <p:spPr>
              <a:xfrm rot="447578" flipH="1">
                <a:off x="10685559" y="3310219"/>
                <a:ext cx="2204" cy="118835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2" name="Conector recto 188">
                <a:extLst>
                  <a:ext uri="{FF2B5EF4-FFF2-40B4-BE49-F238E27FC236}">
                    <a16:creationId xmlns:a16="http://schemas.microsoft.com/office/drawing/2014/main" id="{48B5310D-994B-B8C0-4F81-85DDECCEA96D}"/>
                  </a:ext>
                </a:extLst>
              </p:cNvPr>
              <p:cNvCxnSpPr/>
              <p:nvPr/>
            </p:nvCxnSpPr>
            <p:spPr>
              <a:xfrm rot="567590" flipH="1">
                <a:off x="10775673" y="3323432"/>
                <a:ext cx="2195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3" name="Conector recto 189">
                <a:extLst>
                  <a:ext uri="{FF2B5EF4-FFF2-40B4-BE49-F238E27FC236}">
                    <a16:creationId xmlns:a16="http://schemas.microsoft.com/office/drawing/2014/main" id="{06BD17C4-BFC2-E3F4-55DE-7C0C6A6A7D8D}"/>
                  </a:ext>
                </a:extLst>
              </p:cNvPr>
              <p:cNvCxnSpPr/>
              <p:nvPr/>
            </p:nvCxnSpPr>
            <p:spPr>
              <a:xfrm rot="747591" flipH="1">
                <a:off x="10864727" y="3344088"/>
                <a:ext cx="2212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4" name="Conector recto 190">
                <a:extLst>
                  <a:ext uri="{FF2B5EF4-FFF2-40B4-BE49-F238E27FC236}">
                    <a16:creationId xmlns:a16="http://schemas.microsoft.com/office/drawing/2014/main" id="{ABC858D1-76B8-5577-CE8F-084508FD4BFE}"/>
                  </a:ext>
                </a:extLst>
              </p:cNvPr>
              <p:cNvCxnSpPr/>
              <p:nvPr/>
            </p:nvCxnSpPr>
            <p:spPr>
              <a:xfrm rot="867602" flipH="1">
                <a:off x="10952830" y="3365742"/>
                <a:ext cx="2204" cy="11882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5" name="Conector recto 191">
                <a:extLst>
                  <a:ext uri="{FF2B5EF4-FFF2-40B4-BE49-F238E27FC236}">
                    <a16:creationId xmlns:a16="http://schemas.microsoft.com/office/drawing/2014/main" id="{589779BE-0AE2-38D2-75DA-3EBB2B02BC82}"/>
                  </a:ext>
                </a:extLst>
              </p:cNvPr>
              <p:cNvCxnSpPr/>
              <p:nvPr/>
            </p:nvCxnSpPr>
            <p:spPr>
              <a:xfrm rot="987580" flipH="1">
                <a:off x="11041205" y="3390275"/>
                <a:ext cx="2213" cy="118826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6" name="Conector recto 192">
                <a:extLst>
                  <a:ext uri="{FF2B5EF4-FFF2-40B4-BE49-F238E27FC236}">
                    <a16:creationId xmlns:a16="http://schemas.microsoft.com/office/drawing/2014/main" id="{7AEACCF6-1B44-70DB-7DC3-1BDCB0D6541A}"/>
                  </a:ext>
                </a:extLst>
              </p:cNvPr>
              <p:cNvCxnSpPr/>
              <p:nvPr/>
            </p:nvCxnSpPr>
            <p:spPr>
              <a:xfrm rot="1107591" flipH="1">
                <a:off x="11125449" y="3427198"/>
                <a:ext cx="2213" cy="118836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7" name="Conector recto 193">
                <a:extLst>
                  <a:ext uri="{FF2B5EF4-FFF2-40B4-BE49-F238E27FC236}">
                    <a16:creationId xmlns:a16="http://schemas.microsoft.com/office/drawing/2014/main" id="{530A6809-5227-A932-EDEF-9891078C1FEF}"/>
                  </a:ext>
                </a:extLst>
              </p:cNvPr>
              <p:cNvCxnSpPr/>
              <p:nvPr/>
            </p:nvCxnSpPr>
            <p:spPr>
              <a:xfrm rot="1287592" flipH="1">
                <a:off x="11212298" y="3460985"/>
                <a:ext cx="2213" cy="118826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8" name="Conector recto 194">
                <a:extLst>
                  <a:ext uri="{FF2B5EF4-FFF2-40B4-BE49-F238E27FC236}">
                    <a16:creationId xmlns:a16="http://schemas.microsoft.com/office/drawing/2014/main" id="{4948EEDD-3C29-B5B0-72C3-3B4FEB4360B5}"/>
                  </a:ext>
                </a:extLst>
              </p:cNvPr>
              <p:cNvCxnSpPr/>
              <p:nvPr/>
            </p:nvCxnSpPr>
            <p:spPr>
              <a:xfrm rot="1407604" flipH="1">
                <a:off x="11294741" y="3495193"/>
                <a:ext cx="2195" cy="118835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9" name="Conector recto 195">
                <a:extLst>
                  <a:ext uri="{FF2B5EF4-FFF2-40B4-BE49-F238E27FC236}">
                    <a16:creationId xmlns:a16="http://schemas.microsoft.com/office/drawing/2014/main" id="{FDF6A5C9-648D-CD60-D1C1-AC409A859A8B}"/>
                  </a:ext>
                </a:extLst>
              </p:cNvPr>
              <p:cNvCxnSpPr/>
              <p:nvPr/>
            </p:nvCxnSpPr>
            <p:spPr>
              <a:xfrm rot="1527581" flipH="1">
                <a:off x="11376335" y="3536833"/>
                <a:ext cx="2204" cy="118826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20" name="Conector recto 196">
                <a:extLst>
                  <a:ext uri="{FF2B5EF4-FFF2-40B4-BE49-F238E27FC236}">
                    <a16:creationId xmlns:a16="http://schemas.microsoft.com/office/drawing/2014/main" id="{282A8538-FAD6-5C64-ADD9-CE2D41E0B45E}"/>
                  </a:ext>
                </a:extLst>
              </p:cNvPr>
              <p:cNvCxnSpPr/>
              <p:nvPr/>
            </p:nvCxnSpPr>
            <p:spPr>
              <a:xfrm rot="1647593" flipH="1">
                <a:off x="11459032" y="3576099"/>
                <a:ext cx="2194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21" name="Conector recto 197">
                <a:extLst>
                  <a:ext uri="{FF2B5EF4-FFF2-40B4-BE49-F238E27FC236}">
                    <a16:creationId xmlns:a16="http://schemas.microsoft.com/office/drawing/2014/main" id="{B71B4727-2399-D1C2-998D-90039DCD67E8}"/>
                  </a:ext>
                </a:extLst>
              </p:cNvPr>
              <p:cNvCxnSpPr/>
              <p:nvPr/>
            </p:nvCxnSpPr>
            <p:spPr>
              <a:xfrm rot="1827593" flipH="1">
                <a:off x="11539711" y="3620496"/>
                <a:ext cx="2204" cy="118826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22" name="Conector recto 198">
                <a:extLst>
                  <a:ext uri="{FF2B5EF4-FFF2-40B4-BE49-F238E27FC236}">
                    <a16:creationId xmlns:a16="http://schemas.microsoft.com/office/drawing/2014/main" id="{F4AD521C-F561-1D8E-772B-715F13D2031A}"/>
                  </a:ext>
                </a:extLst>
              </p:cNvPr>
              <p:cNvCxnSpPr/>
              <p:nvPr/>
            </p:nvCxnSpPr>
            <p:spPr>
              <a:xfrm rot="1947605" flipH="1">
                <a:off x="11614243" y="3667740"/>
                <a:ext cx="2213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23" name="Conector recto 199">
                <a:extLst>
                  <a:ext uri="{FF2B5EF4-FFF2-40B4-BE49-F238E27FC236}">
                    <a16:creationId xmlns:a16="http://schemas.microsoft.com/office/drawing/2014/main" id="{AAF9AF98-B17B-4D91-116A-6D320F3DA929}"/>
                  </a:ext>
                </a:extLst>
              </p:cNvPr>
              <p:cNvCxnSpPr/>
              <p:nvPr/>
            </p:nvCxnSpPr>
            <p:spPr>
              <a:xfrm rot="2067582" flipH="1">
                <a:off x="11690556" y="3719256"/>
                <a:ext cx="2194" cy="11882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24" name="Conector recto 200">
                <a:extLst>
                  <a:ext uri="{FF2B5EF4-FFF2-40B4-BE49-F238E27FC236}">
                    <a16:creationId xmlns:a16="http://schemas.microsoft.com/office/drawing/2014/main" id="{261C1F7A-2FF9-0E3C-AD1C-271C2A6A3DB7}"/>
                  </a:ext>
                </a:extLst>
              </p:cNvPr>
              <p:cNvCxnSpPr/>
              <p:nvPr/>
            </p:nvCxnSpPr>
            <p:spPr>
              <a:xfrm rot="2187594" flipH="1">
                <a:off x="11762802" y="3777513"/>
                <a:ext cx="2212" cy="118826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25" name="Conector recto 201">
                <a:extLst>
                  <a:ext uri="{FF2B5EF4-FFF2-40B4-BE49-F238E27FC236}">
                    <a16:creationId xmlns:a16="http://schemas.microsoft.com/office/drawing/2014/main" id="{4AFE12EA-D01F-22DB-5828-2A77DF070B30}"/>
                  </a:ext>
                </a:extLst>
              </p:cNvPr>
              <p:cNvCxnSpPr/>
              <p:nvPr/>
            </p:nvCxnSpPr>
            <p:spPr>
              <a:xfrm rot="2367594" flipH="1">
                <a:off x="11835017" y="3833086"/>
                <a:ext cx="2203" cy="118826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26" name="Conector recto 202">
                <a:extLst>
                  <a:ext uri="{FF2B5EF4-FFF2-40B4-BE49-F238E27FC236}">
                    <a16:creationId xmlns:a16="http://schemas.microsoft.com/office/drawing/2014/main" id="{E74B5D13-58C4-9966-7A5B-0DC283A96156}"/>
                  </a:ext>
                </a:extLst>
              </p:cNvPr>
              <p:cNvCxnSpPr/>
              <p:nvPr/>
            </p:nvCxnSpPr>
            <p:spPr>
              <a:xfrm rot="2487572" flipH="1">
                <a:off x="11901549" y="3892108"/>
                <a:ext cx="2213" cy="118826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27" name="Conector recto 203">
                <a:extLst>
                  <a:ext uri="{FF2B5EF4-FFF2-40B4-BE49-F238E27FC236}">
                    <a16:creationId xmlns:a16="http://schemas.microsoft.com/office/drawing/2014/main" id="{EF47F532-918E-618F-3A46-8DDB5256C5FD}"/>
                  </a:ext>
                </a:extLst>
              </p:cNvPr>
              <p:cNvCxnSpPr/>
              <p:nvPr/>
            </p:nvCxnSpPr>
            <p:spPr>
              <a:xfrm rot="2607584" flipH="1">
                <a:off x="11965583" y="3957373"/>
                <a:ext cx="2204" cy="118836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28" name="Conector recto 204">
                <a:extLst>
                  <a:ext uri="{FF2B5EF4-FFF2-40B4-BE49-F238E27FC236}">
                    <a16:creationId xmlns:a16="http://schemas.microsoft.com/office/drawing/2014/main" id="{283D87F9-37D3-6776-3ED9-2344D1F4DEAC}"/>
                  </a:ext>
                </a:extLst>
              </p:cNvPr>
              <p:cNvCxnSpPr/>
              <p:nvPr/>
            </p:nvCxnSpPr>
            <p:spPr>
              <a:xfrm rot="2727595" flipH="1">
                <a:off x="12032378" y="4021781"/>
                <a:ext cx="2203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29" name="Conector recto 205">
                <a:extLst>
                  <a:ext uri="{FF2B5EF4-FFF2-40B4-BE49-F238E27FC236}">
                    <a16:creationId xmlns:a16="http://schemas.microsoft.com/office/drawing/2014/main" id="{8B6A8C3E-104E-3C0D-5F37-3C52CCB449E8}"/>
                  </a:ext>
                </a:extLst>
              </p:cNvPr>
              <p:cNvCxnSpPr/>
              <p:nvPr/>
            </p:nvCxnSpPr>
            <p:spPr>
              <a:xfrm rot="21267604" flipH="1">
                <a:off x="12048181" y="4130244"/>
                <a:ext cx="76224" cy="5386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30" name="Conector recto 206">
                <a:extLst>
                  <a:ext uri="{FF2B5EF4-FFF2-40B4-BE49-F238E27FC236}">
                    <a16:creationId xmlns:a16="http://schemas.microsoft.com/office/drawing/2014/main" id="{0D6476D8-1C4E-6091-F3B1-F4D1D7906E71}"/>
                  </a:ext>
                </a:extLst>
              </p:cNvPr>
              <p:cNvCxnSpPr/>
              <p:nvPr/>
            </p:nvCxnSpPr>
            <p:spPr>
              <a:xfrm rot="21267604" flipH="1">
                <a:off x="12105915" y="4240154"/>
                <a:ext cx="25777" cy="13935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31" name="Conector recto 207">
                <a:extLst>
                  <a:ext uri="{FF2B5EF4-FFF2-40B4-BE49-F238E27FC236}">
                    <a16:creationId xmlns:a16="http://schemas.microsoft.com/office/drawing/2014/main" id="{DD4482BF-5921-665A-D438-6EEEEC47CF52}"/>
                  </a:ext>
                </a:extLst>
              </p:cNvPr>
              <p:cNvCxnSpPr/>
              <p:nvPr/>
            </p:nvCxnSpPr>
            <p:spPr>
              <a:xfrm rot="21087604" flipH="1">
                <a:off x="10047144" y="3299283"/>
                <a:ext cx="2195" cy="118826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32" name="Conector recto 208">
                <a:extLst>
                  <a:ext uri="{FF2B5EF4-FFF2-40B4-BE49-F238E27FC236}">
                    <a16:creationId xmlns:a16="http://schemas.microsoft.com/office/drawing/2014/main" id="{F6AD0C55-3F7B-CD86-03A3-31203745F024}"/>
                  </a:ext>
                </a:extLst>
              </p:cNvPr>
              <p:cNvCxnSpPr/>
              <p:nvPr/>
            </p:nvCxnSpPr>
            <p:spPr>
              <a:xfrm rot="20967592" flipH="1">
                <a:off x="9956480" y="3309634"/>
                <a:ext cx="2213" cy="118835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33" name="Conector recto 209">
                <a:extLst>
                  <a:ext uri="{FF2B5EF4-FFF2-40B4-BE49-F238E27FC236}">
                    <a16:creationId xmlns:a16="http://schemas.microsoft.com/office/drawing/2014/main" id="{4853D3D6-3D3B-7417-0028-12E9677D712F}"/>
                  </a:ext>
                </a:extLst>
              </p:cNvPr>
              <p:cNvCxnSpPr/>
              <p:nvPr/>
            </p:nvCxnSpPr>
            <p:spPr>
              <a:xfrm rot="20847580" flipH="1">
                <a:off x="9865104" y="3327986"/>
                <a:ext cx="2213" cy="118835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34" name="Conector recto 210">
                <a:extLst>
                  <a:ext uri="{FF2B5EF4-FFF2-40B4-BE49-F238E27FC236}">
                    <a16:creationId xmlns:a16="http://schemas.microsoft.com/office/drawing/2014/main" id="{08E2C021-E6E0-68C4-990A-68C9CD6DB0B5}"/>
                  </a:ext>
                </a:extLst>
              </p:cNvPr>
              <p:cNvCxnSpPr/>
              <p:nvPr/>
            </p:nvCxnSpPr>
            <p:spPr>
              <a:xfrm rot="20727603" flipH="1">
                <a:off x="9776810" y="3346044"/>
                <a:ext cx="2204" cy="118836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35" name="Conector recto 211">
                <a:extLst>
                  <a:ext uri="{FF2B5EF4-FFF2-40B4-BE49-F238E27FC236}">
                    <a16:creationId xmlns:a16="http://schemas.microsoft.com/office/drawing/2014/main" id="{42859B88-0C79-0D42-9001-C854E4BCA8C0}"/>
                  </a:ext>
                </a:extLst>
              </p:cNvPr>
              <p:cNvCxnSpPr/>
              <p:nvPr/>
            </p:nvCxnSpPr>
            <p:spPr>
              <a:xfrm rot="20547603" flipH="1">
                <a:off x="9688380" y="3369106"/>
                <a:ext cx="2213" cy="11882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36" name="Conector recto 212">
                <a:extLst>
                  <a:ext uri="{FF2B5EF4-FFF2-40B4-BE49-F238E27FC236}">
                    <a16:creationId xmlns:a16="http://schemas.microsoft.com/office/drawing/2014/main" id="{6789DB75-EC81-C495-C9D5-DB6841849D06}"/>
                  </a:ext>
                </a:extLst>
              </p:cNvPr>
              <p:cNvCxnSpPr/>
              <p:nvPr/>
            </p:nvCxnSpPr>
            <p:spPr>
              <a:xfrm rot="20427591" flipH="1">
                <a:off x="9599956" y="3392156"/>
                <a:ext cx="2204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37" name="Conector recto 213">
                <a:extLst>
                  <a:ext uri="{FF2B5EF4-FFF2-40B4-BE49-F238E27FC236}">
                    <a16:creationId xmlns:a16="http://schemas.microsoft.com/office/drawing/2014/main" id="{0891C31C-4494-16C3-B2AE-C87C812127DE}"/>
                  </a:ext>
                </a:extLst>
              </p:cNvPr>
              <p:cNvCxnSpPr/>
              <p:nvPr/>
            </p:nvCxnSpPr>
            <p:spPr>
              <a:xfrm rot="20307579" flipH="1">
                <a:off x="9515484" y="3423952"/>
                <a:ext cx="2194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38" name="Conector recto 214">
                <a:extLst>
                  <a:ext uri="{FF2B5EF4-FFF2-40B4-BE49-F238E27FC236}">
                    <a16:creationId xmlns:a16="http://schemas.microsoft.com/office/drawing/2014/main" id="{BB917762-F3AE-832D-E989-9E206871CA6B}"/>
                  </a:ext>
                </a:extLst>
              </p:cNvPr>
              <p:cNvCxnSpPr/>
              <p:nvPr/>
            </p:nvCxnSpPr>
            <p:spPr>
              <a:xfrm rot="20187602" flipH="1">
                <a:off x="9431002" y="3455755"/>
                <a:ext cx="2195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39" name="Conector recto 215">
                <a:extLst>
                  <a:ext uri="{FF2B5EF4-FFF2-40B4-BE49-F238E27FC236}">
                    <a16:creationId xmlns:a16="http://schemas.microsoft.com/office/drawing/2014/main" id="{91EA6B3D-94E3-FEC1-B6B4-A24DFF4E25DC}"/>
                  </a:ext>
                </a:extLst>
              </p:cNvPr>
              <p:cNvCxnSpPr/>
              <p:nvPr/>
            </p:nvCxnSpPr>
            <p:spPr>
              <a:xfrm rot="20007601" flipH="1">
                <a:off x="9348002" y="3496098"/>
                <a:ext cx="2213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40" name="Conector recto 216">
                <a:extLst>
                  <a:ext uri="{FF2B5EF4-FFF2-40B4-BE49-F238E27FC236}">
                    <a16:creationId xmlns:a16="http://schemas.microsoft.com/office/drawing/2014/main" id="{791EC1C8-9380-61F8-8119-0930B4E25A3A}"/>
                  </a:ext>
                </a:extLst>
              </p:cNvPr>
              <p:cNvCxnSpPr/>
              <p:nvPr/>
            </p:nvCxnSpPr>
            <p:spPr>
              <a:xfrm rot="19887590" flipH="1">
                <a:off x="9265018" y="3536435"/>
                <a:ext cx="2204" cy="11882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41" name="Conector recto 217">
                <a:extLst>
                  <a:ext uri="{FF2B5EF4-FFF2-40B4-BE49-F238E27FC236}">
                    <a16:creationId xmlns:a16="http://schemas.microsoft.com/office/drawing/2014/main" id="{EC00D750-590E-513A-619E-481D0EEEB02A}"/>
                  </a:ext>
                </a:extLst>
              </p:cNvPr>
              <p:cNvCxnSpPr/>
              <p:nvPr/>
            </p:nvCxnSpPr>
            <p:spPr>
              <a:xfrm rot="19767578" flipH="1">
                <a:off x="9182032" y="3576784"/>
                <a:ext cx="2213" cy="118826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42" name="Conector recto 218">
                <a:extLst>
                  <a:ext uri="{FF2B5EF4-FFF2-40B4-BE49-F238E27FC236}">
                    <a16:creationId xmlns:a16="http://schemas.microsoft.com/office/drawing/2014/main" id="{39698653-008D-21EA-886B-9A8CBCFC3D8E}"/>
                  </a:ext>
                </a:extLst>
              </p:cNvPr>
              <p:cNvCxnSpPr/>
              <p:nvPr/>
            </p:nvCxnSpPr>
            <p:spPr>
              <a:xfrm rot="19647600" flipH="1">
                <a:off x="9105037" y="3622779"/>
                <a:ext cx="2213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43" name="Conector recto 219">
                <a:extLst>
                  <a:ext uri="{FF2B5EF4-FFF2-40B4-BE49-F238E27FC236}">
                    <a16:creationId xmlns:a16="http://schemas.microsoft.com/office/drawing/2014/main" id="{23298CE5-A0E5-6E85-EDDB-5561098211B3}"/>
                  </a:ext>
                </a:extLst>
              </p:cNvPr>
              <p:cNvCxnSpPr/>
              <p:nvPr/>
            </p:nvCxnSpPr>
            <p:spPr>
              <a:xfrm rot="19467600" flipH="1">
                <a:off x="9028207" y="3670304"/>
                <a:ext cx="2204" cy="118826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44" name="Conector recto 220">
                <a:extLst>
                  <a:ext uri="{FF2B5EF4-FFF2-40B4-BE49-F238E27FC236}">
                    <a16:creationId xmlns:a16="http://schemas.microsoft.com/office/drawing/2014/main" id="{DD13D3BE-E8DD-7F97-DE59-881839F33E21}"/>
                  </a:ext>
                </a:extLst>
              </p:cNvPr>
              <p:cNvCxnSpPr/>
              <p:nvPr/>
            </p:nvCxnSpPr>
            <p:spPr>
              <a:xfrm rot="19347588" flipH="1">
                <a:off x="8952339" y="3722425"/>
                <a:ext cx="2204" cy="11882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45" name="Conector recto 221">
                <a:extLst>
                  <a:ext uri="{FF2B5EF4-FFF2-40B4-BE49-F238E27FC236}">
                    <a16:creationId xmlns:a16="http://schemas.microsoft.com/office/drawing/2014/main" id="{BDB70FC1-3564-F252-CED2-AB4C1FD459B8}"/>
                  </a:ext>
                </a:extLst>
              </p:cNvPr>
              <p:cNvCxnSpPr/>
              <p:nvPr/>
            </p:nvCxnSpPr>
            <p:spPr>
              <a:xfrm rot="19227577" flipH="1">
                <a:off x="8879758" y="3777373"/>
                <a:ext cx="2204" cy="118826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46" name="Conector recto 222">
                <a:extLst>
                  <a:ext uri="{FF2B5EF4-FFF2-40B4-BE49-F238E27FC236}">
                    <a16:creationId xmlns:a16="http://schemas.microsoft.com/office/drawing/2014/main" id="{6CE6F344-1306-BADD-06A2-05BCFBA9FAB2}"/>
                  </a:ext>
                </a:extLst>
              </p:cNvPr>
              <p:cNvCxnSpPr/>
              <p:nvPr/>
            </p:nvCxnSpPr>
            <p:spPr>
              <a:xfrm rot="19107599" flipH="1">
                <a:off x="8809652" y="3838631"/>
                <a:ext cx="2195" cy="11882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47" name="Conector recto 223">
                <a:extLst>
                  <a:ext uri="{FF2B5EF4-FFF2-40B4-BE49-F238E27FC236}">
                    <a16:creationId xmlns:a16="http://schemas.microsoft.com/office/drawing/2014/main" id="{E293F559-6C75-AA51-B5BE-F01B48B1B003}"/>
                  </a:ext>
                </a:extLst>
              </p:cNvPr>
              <p:cNvCxnSpPr/>
              <p:nvPr/>
            </p:nvCxnSpPr>
            <p:spPr>
              <a:xfrm rot="18927599" flipH="1">
                <a:off x="8743539" y="3899508"/>
                <a:ext cx="2204" cy="118826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48" name="Conector recto 224">
                <a:extLst>
                  <a:ext uri="{FF2B5EF4-FFF2-40B4-BE49-F238E27FC236}">
                    <a16:creationId xmlns:a16="http://schemas.microsoft.com/office/drawing/2014/main" id="{66D6BA6E-FF0C-A24D-F2D8-5CAA24A69B93}"/>
                  </a:ext>
                </a:extLst>
              </p:cNvPr>
              <p:cNvCxnSpPr/>
              <p:nvPr/>
            </p:nvCxnSpPr>
            <p:spPr>
              <a:xfrm rot="18807587" flipH="1">
                <a:off x="8677412" y="3960410"/>
                <a:ext cx="2212" cy="11880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49" name="Conector recto 225">
                <a:extLst>
                  <a:ext uri="{FF2B5EF4-FFF2-40B4-BE49-F238E27FC236}">
                    <a16:creationId xmlns:a16="http://schemas.microsoft.com/office/drawing/2014/main" id="{8DAFDDDB-1390-2476-BA99-A539A7F1A6C7}"/>
                  </a:ext>
                </a:extLst>
              </p:cNvPr>
              <p:cNvCxnSpPr/>
              <p:nvPr/>
            </p:nvCxnSpPr>
            <p:spPr>
              <a:xfrm rot="18687575" flipH="1">
                <a:off x="8610596" y="4027208"/>
                <a:ext cx="2213" cy="11880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50" name="Conector recto 226">
                <a:extLst>
                  <a:ext uri="{FF2B5EF4-FFF2-40B4-BE49-F238E27FC236}">
                    <a16:creationId xmlns:a16="http://schemas.microsoft.com/office/drawing/2014/main" id="{CA3EAC64-2CF5-2CB4-92D9-32B5EA275308}"/>
                  </a:ext>
                </a:extLst>
              </p:cNvPr>
              <p:cNvCxnSpPr/>
              <p:nvPr/>
            </p:nvCxnSpPr>
            <p:spPr>
              <a:xfrm rot="18567598" flipH="1">
                <a:off x="8553474" y="4095979"/>
                <a:ext cx="2204" cy="11880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51" name="Conector recto 227">
                <a:extLst>
                  <a:ext uri="{FF2B5EF4-FFF2-40B4-BE49-F238E27FC236}">
                    <a16:creationId xmlns:a16="http://schemas.microsoft.com/office/drawing/2014/main" id="{BB5C0A7D-39F8-0687-EE77-728D34ED560E}"/>
                  </a:ext>
                </a:extLst>
              </p:cNvPr>
              <p:cNvCxnSpPr/>
              <p:nvPr/>
            </p:nvCxnSpPr>
            <p:spPr>
              <a:xfrm rot="18387598" flipH="1">
                <a:off x="8492380" y="4165027"/>
                <a:ext cx="2194" cy="11881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52" name="Conector recto 228">
                <a:extLst>
                  <a:ext uri="{FF2B5EF4-FFF2-40B4-BE49-F238E27FC236}">
                    <a16:creationId xmlns:a16="http://schemas.microsoft.com/office/drawing/2014/main" id="{3071DCD8-E27F-E151-D633-4EBF05F8371B}"/>
                  </a:ext>
                </a:extLst>
              </p:cNvPr>
              <p:cNvCxnSpPr/>
              <p:nvPr/>
            </p:nvCxnSpPr>
            <p:spPr>
              <a:xfrm rot="18267586" flipH="1">
                <a:off x="8435515" y="4234426"/>
                <a:ext cx="2204" cy="118836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53" name="Conector recto 229">
                <a:extLst>
                  <a:ext uri="{FF2B5EF4-FFF2-40B4-BE49-F238E27FC236}">
                    <a16:creationId xmlns:a16="http://schemas.microsoft.com/office/drawing/2014/main" id="{AFCF945B-0C43-7F1F-E674-EC2276053552}"/>
                  </a:ext>
                </a:extLst>
              </p:cNvPr>
              <p:cNvCxnSpPr/>
              <p:nvPr/>
            </p:nvCxnSpPr>
            <p:spPr>
              <a:xfrm rot="18147574" flipH="1">
                <a:off x="8384179" y="4314029"/>
                <a:ext cx="2194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54" name="Conector recto 230">
                <a:extLst>
                  <a:ext uri="{FF2B5EF4-FFF2-40B4-BE49-F238E27FC236}">
                    <a16:creationId xmlns:a16="http://schemas.microsoft.com/office/drawing/2014/main" id="{570322DE-19DA-944F-25F5-721F5A8F6E5A}"/>
                  </a:ext>
                </a:extLst>
              </p:cNvPr>
              <p:cNvCxnSpPr/>
              <p:nvPr/>
            </p:nvCxnSpPr>
            <p:spPr>
              <a:xfrm rot="18027597" flipH="1">
                <a:off x="8333419" y="4389989"/>
                <a:ext cx="2195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55" name="Conector recto 231">
                <a:extLst>
                  <a:ext uri="{FF2B5EF4-FFF2-40B4-BE49-F238E27FC236}">
                    <a16:creationId xmlns:a16="http://schemas.microsoft.com/office/drawing/2014/main" id="{C0E69A70-024A-BD5D-B577-FF1370680038}"/>
                  </a:ext>
                </a:extLst>
              </p:cNvPr>
              <p:cNvCxnSpPr/>
              <p:nvPr/>
            </p:nvCxnSpPr>
            <p:spPr>
              <a:xfrm rot="17847596" flipH="1">
                <a:off x="8289357" y="4465911"/>
                <a:ext cx="2212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56" name="Conector recto 232">
                <a:extLst>
                  <a:ext uri="{FF2B5EF4-FFF2-40B4-BE49-F238E27FC236}">
                    <a16:creationId xmlns:a16="http://schemas.microsoft.com/office/drawing/2014/main" id="{DDF8AF59-C7C1-07CB-A5C0-BF281D76D44D}"/>
                  </a:ext>
                </a:extLst>
              </p:cNvPr>
              <p:cNvCxnSpPr/>
              <p:nvPr/>
            </p:nvCxnSpPr>
            <p:spPr>
              <a:xfrm rot="17727585" flipH="1">
                <a:off x="8246674" y="4548023"/>
                <a:ext cx="2204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57" name="Conector recto 233">
                <a:extLst>
                  <a:ext uri="{FF2B5EF4-FFF2-40B4-BE49-F238E27FC236}">
                    <a16:creationId xmlns:a16="http://schemas.microsoft.com/office/drawing/2014/main" id="{17E49B19-FC02-D75C-639C-D9D916FFA78B}"/>
                  </a:ext>
                </a:extLst>
              </p:cNvPr>
              <p:cNvCxnSpPr/>
              <p:nvPr/>
            </p:nvCxnSpPr>
            <p:spPr>
              <a:xfrm rot="17607573" flipH="1">
                <a:off x="8203984" y="4630147"/>
                <a:ext cx="2204" cy="11880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58" name="Conector recto 234">
                <a:extLst>
                  <a:ext uri="{FF2B5EF4-FFF2-40B4-BE49-F238E27FC236}">
                    <a16:creationId xmlns:a16="http://schemas.microsoft.com/office/drawing/2014/main" id="{C5C93FAC-E88C-A990-80AB-03BCEF5554EC}"/>
                  </a:ext>
                </a:extLst>
              </p:cNvPr>
              <p:cNvCxnSpPr/>
              <p:nvPr/>
            </p:nvCxnSpPr>
            <p:spPr>
              <a:xfrm rot="17487595" flipH="1">
                <a:off x="8170775" y="4713969"/>
                <a:ext cx="2195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59" name="Conector recto 235">
                <a:extLst>
                  <a:ext uri="{FF2B5EF4-FFF2-40B4-BE49-F238E27FC236}">
                    <a16:creationId xmlns:a16="http://schemas.microsoft.com/office/drawing/2014/main" id="{FA79B688-8BE4-6E31-6836-837158CB122B}"/>
                  </a:ext>
                </a:extLst>
              </p:cNvPr>
              <p:cNvCxnSpPr/>
              <p:nvPr/>
            </p:nvCxnSpPr>
            <p:spPr>
              <a:xfrm rot="17307595" flipH="1">
                <a:off x="8136819" y="4796737"/>
                <a:ext cx="2204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60" name="Conector recto 236">
                <a:extLst>
                  <a:ext uri="{FF2B5EF4-FFF2-40B4-BE49-F238E27FC236}">
                    <a16:creationId xmlns:a16="http://schemas.microsoft.com/office/drawing/2014/main" id="{98885F40-30BD-C7B9-8A16-425928569ABB}"/>
                  </a:ext>
                </a:extLst>
              </p:cNvPr>
              <p:cNvCxnSpPr/>
              <p:nvPr/>
            </p:nvCxnSpPr>
            <p:spPr>
              <a:xfrm rot="17187583" flipH="1">
                <a:off x="8101750" y="4882629"/>
                <a:ext cx="2204" cy="11880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61" name="Conector recto 237">
                <a:extLst>
                  <a:ext uri="{FF2B5EF4-FFF2-40B4-BE49-F238E27FC236}">
                    <a16:creationId xmlns:a16="http://schemas.microsoft.com/office/drawing/2014/main" id="{35FE73F9-7049-E93F-0DF6-5A23ADF90AB7}"/>
                  </a:ext>
                </a:extLst>
              </p:cNvPr>
              <p:cNvCxnSpPr/>
              <p:nvPr/>
            </p:nvCxnSpPr>
            <p:spPr>
              <a:xfrm rot="17067572" flipH="1">
                <a:off x="8075286" y="4970221"/>
                <a:ext cx="2213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62" name="Conector recto 238">
                <a:extLst>
                  <a:ext uri="{FF2B5EF4-FFF2-40B4-BE49-F238E27FC236}">
                    <a16:creationId xmlns:a16="http://schemas.microsoft.com/office/drawing/2014/main" id="{F8CCA2F1-8914-8351-022A-6118DC744ADD}"/>
                  </a:ext>
                </a:extLst>
              </p:cNvPr>
              <p:cNvCxnSpPr/>
              <p:nvPr/>
            </p:nvCxnSpPr>
            <p:spPr>
              <a:xfrm rot="16947594" flipH="1">
                <a:off x="8050863" y="5059492"/>
                <a:ext cx="2204" cy="118826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63" name="Conector recto 239">
                <a:extLst>
                  <a:ext uri="{FF2B5EF4-FFF2-40B4-BE49-F238E27FC236}">
                    <a16:creationId xmlns:a16="http://schemas.microsoft.com/office/drawing/2014/main" id="{4E169F2E-B108-0E78-07DC-680BD8F4F7B0}"/>
                  </a:ext>
                </a:extLst>
              </p:cNvPr>
              <p:cNvCxnSpPr/>
              <p:nvPr/>
            </p:nvCxnSpPr>
            <p:spPr>
              <a:xfrm rot="16767594" flipH="1">
                <a:off x="8036612" y="5147591"/>
                <a:ext cx="2195" cy="11880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64" name="Conector recto 240">
                <a:extLst>
                  <a:ext uri="{FF2B5EF4-FFF2-40B4-BE49-F238E27FC236}">
                    <a16:creationId xmlns:a16="http://schemas.microsoft.com/office/drawing/2014/main" id="{2025255E-64D7-C094-1702-C6D5E672DCA3}"/>
                  </a:ext>
                </a:extLst>
              </p:cNvPr>
              <p:cNvCxnSpPr/>
              <p:nvPr/>
            </p:nvCxnSpPr>
            <p:spPr>
              <a:xfrm rot="16647582" flipH="1">
                <a:off x="8020970" y="5237353"/>
                <a:ext cx="2213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65" name="Conector recto 241">
                <a:extLst>
                  <a:ext uri="{FF2B5EF4-FFF2-40B4-BE49-F238E27FC236}">
                    <a16:creationId xmlns:a16="http://schemas.microsoft.com/office/drawing/2014/main" id="{08A3FEE2-33D1-1AEE-1A53-538DC1F8B238}"/>
                  </a:ext>
                </a:extLst>
              </p:cNvPr>
              <p:cNvCxnSpPr/>
              <p:nvPr/>
            </p:nvCxnSpPr>
            <p:spPr>
              <a:xfrm rot="16527605" flipH="1">
                <a:off x="8006367" y="5328107"/>
                <a:ext cx="2213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66" name="Conector recto 242">
                <a:extLst>
                  <a:ext uri="{FF2B5EF4-FFF2-40B4-BE49-F238E27FC236}">
                    <a16:creationId xmlns:a16="http://schemas.microsoft.com/office/drawing/2014/main" id="{341EE96A-B24C-2A5F-84C4-A1685E359683}"/>
                  </a:ext>
                </a:extLst>
              </p:cNvPr>
              <p:cNvCxnSpPr/>
              <p:nvPr/>
            </p:nvCxnSpPr>
            <p:spPr>
              <a:xfrm rot="16407593" flipH="1">
                <a:off x="7992825" y="5418569"/>
                <a:ext cx="2203" cy="11882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67" name="Conector recto 243">
                <a:extLst>
                  <a:ext uri="{FF2B5EF4-FFF2-40B4-BE49-F238E27FC236}">
                    <a16:creationId xmlns:a16="http://schemas.microsoft.com/office/drawing/2014/main" id="{B9433B9C-38B0-D18D-6A34-F8EBD7814314}"/>
                  </a:ext>
                </a:extLst>
              </p:cNvPr>
              <p:cNvCxnSpPr/>
              <p:nvPr/>
            </p:nvCxnSpPr>
            <p:spPr>
              <a:xfrm rot="16227592" flipH="1">
                <a:off x="7987687" y="5509653"/>
                <a:ext cx="2185" cy="11880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68" name="Conector recto 244">
                <a:extLst>
                  <a:ext uri="{FF2B5EF4-FFF2-40B4-BE49-F238E27FC236}">
                    <a16:creationId xmlns:a16="http://schemas.microsoft.com/office/drawing/2014/main" id="{B064E81C-EDBB-D34C-3AF7-976AC47940A6}"/>
                  </a:ext>
                </a:extLst>
              </p:cNvPr>
              <p:cNvCxnSpPr/>
              <p:nvPr/>
            </p:nvCxnSpPr>
            <p:spPr>
              <a:xfrm rot="16107581" flipH="1">
                <a:off x="7984832" y="5601568"/>
                <a:ext cx="2222" cy="118826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69" name="Conector recto 245">
                <a:extLst>
                  <a:ext uri="{FF2B5EF4-FFF2-40B4-BE49-F238E27FC236}">
                    <a16:creationId xmlns:a16="http://schemas.microsoft.com/office/drawing/2014/main" id="{51CD7DFC-C6D4-2EF8-C5CA-87422D17DAA8}"/>
                  </a:ext>
                </a:extLst>
              </p:cNvPr>
              <p:cNvCxnSpPr/>
              <p:nvPr/>
            </p:nvCxnSpPr>
            <p:spPr>
              <a:xfrm rot="15987603" flipH="1">
                <a:off x="7986927" y="5690932"/>
                <a:ext cx="2213" cy="11881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70" name="Conector recto 246">
                <a:extLst>
                  <a:ext uri="{FF2B5EF4-FFF2-40B4-BE49-F238E27FC236}">
                    <a16:creationId xmlns:a16="http://schemas.microsoft.com/office/drawing/2014/main" id="{6AEB7BD8-747C-6466-45AE-352433C90EE3}"/>
                  </a:ext>
                </a:extLst>
              </p:cNvPr>
              <p:cNvCxnSpPr/>
              <p:nvPr/>
            </p:nvCxnSpPr>
            <p:spPr>
              <a:xfrm rot="15867592" flipH="1">
                <a:off x="7992624" y="5784082"/>
                <a:ext cx="2203" cy="118826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71" name="Conector recto 247">
                <a:extLst>
                  <a:ext uri="{FF2B5EF4-FFF2-40B4-BE49-F238E27FC236}">
                    <a16:creationId xmlns:a16="http://schemas.microsoft.com/office/drawing/2014/main" id="{63B2CC3D-A715-6604-D1F7-5C21B87344A3}"/>
                  </a:ext>
                </a:extLst>
              </p:cNvPr>
              <p:cNvCxnSpPr/>
              <p:nvPr/>
            </p:nvCxnSpPr>
            <p:spPr>
              <a:xfrm rot="15687591" flipH="1">
                <a:off x="7999656" y="5875020"/>
                <a:ext cx="2204" cy="11880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72" name="Conector recto 248">
                <a:extLst>
                  <a:ext uri="{FF2B5EF4-FFF2-40B4-BE49-F238E27FC236}">
                    <a16:creationId xmlns:a16="http://schemas.microsoft.com/office/drawing/2014/main" id="{20DD9ED1-7E8D-DE0E-1B42-40CE2C592565}"/>
                  </a:ext>
                </a:extLst>
              </p:cNvPr>
              <p:cNvCxnSpPr/>
              <p:nvPr/>
            </p:nvCxnSpPr>
            <p:spPr>
              <a:xfrm rot="15567579" flipH="1">
                <a:off x="8006669" y="5965974"/>
                <a:ext cx="2194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73" name="Conector recto 249">
                <a:extLst>
                  <a:ext uri="{FF2B5EF4-FFF2-40B4-BE49-F238E27FC236}">
                    <a16:creationId xmlns:a16="http://schemas.microsoft.com/office/drawing/2014/main" id="{56278828-9C6D-799C-B215-1F13256A6048}"/>
                  </a:ext>
                </a:extLst>
              </p:cNvPr>
              <p:cNvCxnSpPr/>
              <p:nvPr/>
            </p:nvCxnSpPr>
            <p:spPr>
              <a:xfrm rot="15447602" flipH="1">
                <a:off x="8027228" y="6054119"/>
                <a:ext cx="2203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74" name="Conector recto 250">
                <a:extLst>
                  <a:ext uri="{FF2B5EF4-FFF2-40B4-BE49-F238E27FC236}">
                    <a16:creationId xmlns:a16="http://schemas.microsoft.com/office/drawing/2014/main" id="{7B425BF3-731A-85A7-14F4-5DA4C1C9BFC3}"/>
                  </a:ext>
                </a:extLst>
              </p:cNvPr>
              <p:cNvCxnSpPr/>
              <p:nvPr/>
            </p:nvCxnSpPr>
            <p:spPr>
              <a:xfrm rot="15327590" flipH="1">
                <a:off x="8047807" y="6142327"/>
                <a:ext cx="2212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75" name="Conector recto 251">
                <a:extLst>
                  <a:ext uri="{FF2B5EF4-FFF2-40B4-BE49-F238E27FC236}">
                    <a16:creationId xmlns:a16="http://schemas.microsoft.com/office/drawing/2014/main" id="{6B4652D0-9AC4-F147-7B4B-CCB3163619C1}"/>
                  </a:ext>
                </a:extLst>
              </p:cNvPr>
              <p:cNvCxnSpPr/>
              <p:nvPr/>
            </p:nvCxnSpPr>
            <p:spPr>
              <a:xfrm rot="15147590" flipH="1">
                <a:off x="8064734" y="6234699"/>
                <a:ext cx="2213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76" name="Conector recto 252">
                <a:extLst>
                  <a:ext uri="{FF2B5EF4-FFF2-40B4-BE49-F238E27FC236}">
                    <a16:creationId xmlns:a16="http://schemas.microsoft.com/office/drawing/2014/main" id="{4EEC9A1B-C177-B67A-9E97-EB13E30B7151}"/>
                  </a:ext>
                </a:extLst>
              </p:cNvPr>
              <p:cNvCxnSpPr/>
              <p:nvPr/>
            </p:nvCxnSpPr>
            <p:spPr>
              <a:xfrm rot="15027578" flipH="1">
                <a:off x="8092358" y="6320149"/>
                <a:ext cx="2213" cy="11881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77" name="Conector recto 253">
                <a:extLst>
                  <a:ext uri="{FF2B5EF4-FFF2-40B4-BE49-F238E27FC236}">
                    <a16:creationId xmlns:a16="http://schemas.microsoft.com/office/drawing/2014/main" id="{8932FABA-E51A-27C7-27F3-B0E49AED4D2B}"/>
                  </a:ext>
                </a:extLst>
              </p:cNvPr>
              <p:cNvCxnSpPr/>
              <p:nvPr/>
            </p:nvCxnSpPr>
            <p:spPr>
              <a:xfrm rot="14907601" flipH="1">
                <a:off x="8120144" y="6407107"/>
                <a:ext cx="2204" cy="11880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78" name="Conector recto 254">
                <a:extLst>
                  <a:ext uri="{FF2B5EF4-FFF2-40B4-BE49-F238E27FC236}">
                    <a16:creationId xmlns:a16="http://schemas.microsoft.com/office/drawing/2014/main" id="{8C94DEC9-5CF9-B55E-9760-26A83DCF0851}"/>
                  </a:ext>
                </a:extLst>
              </p:cNvPr>
              <p:cNvCxnSpPr/>
              <p:nvPr/>
            </p:nvCxnSpPr>
            <p:spPr>
              <a:xfrm rot="14787589" flipH="1">
                <a:off x="8151133" y="6495340"/>
                <a:ext cx="2204" cy="11882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79" name="Conector recto 255">
                <a:extLst>
                  <a:ext uri="{FF2B5EF4-FFF2-40B4-BE49-F238E27FC236}">
                    <a16:creationId xmlns:a16="http://schemas.microsoft.com/office/drawing/2014/main" id="{556406D8-4E95-881E-F36A-6D831A025570}"/>
                  </a:ext>
                </a:extLst>
              </p:cNvPr>
              <p:cNvCxnSpPr/>
              <p:nvPr/>
            </p:nvCxnSpPr>
            <p:spPr>
              <a:xfrm rot="14607589" flipH="1">
                <a:off x="8187448" y="6576110"/>
                <a:ext cx="2213" cy="11880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80" name="Conector recto 256">
                <a:extLst>
                  <a:ext uri="{FF2B5EF4-FFF2-40B4-BE49-F238E27FC236}">
                    <a16:creationId xmlns:a16="http://schemas.microsoft.com/office/drawing/2014/main" id="{D9328835-C3E3-970D-36EC-94C714F7CE79}"/>
                  </a:ext>
                </a:extLst>
              </p:cNvPr>
              <p:cNvCxnSpPr/>
              <p:nvPr/>
            </p:nvCxnSpPr>
            <p:spPr>
              <a:xfrm rot="14487577" flipH="1">
                <a:off x="8231636" y="6659049"/>
                <a:ext cx="2204" cy="11881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81" name="Conector recto 257">
                <a:extLst>
                  <a:ext uri="{FF2B5EF4-FFF2-40B4-BE49-F238E27FC236}">
                    <a16:creationId xmlns:a16="http://schemas.microsoft.com/office/drawing/2014/main" id="{C8086A3C-F2D9-1CD4-B337-20309E881140}"/>
                  </a:ext>
                </a:extLst>
              </p:cNvPr>
              <p:cNvCxnSpPr/>
              <p:nvPr/>
            </p:nvCxnSpPr>
            <p:spPr>
              <a:xfrm rot="14367600" flipH="1">
                <a:off x="8274101" y="6740598"/>
                <a:ext cx="2204" cy="11880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82" name="Conector recto 258">
                <a:extLst>
                  <a:ext uri="{FF2B5EF4-FFF2-40B4-BE49-F238E27FC236}">
                    <a16:creationId xmlns:a16="http://schemas.microsoft.com/office/drawing/2014/main" id="{48B37D99-0269-D5FD-AB64-C0E94685B3FC}"/>
                  </a:ext>
                </a:extLst>
              </p:cNvPr>
              <p:cNvCxnSpPr/>
              <p:nvPr/>
            </p:nvCxnSpPr>
            <p:spPr>
              <a:xfrm rot="14247588" flipH="1">
                <a:off x="8318123" y="6821990"/>
                <a:ext cx="2212" cy="11881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</p:grpSp>
      </p:grpSp>
      <p:grpSp>
        <p:nvGrpSpPr>
          <p:cNvPr id="83" name="Grupo 260">
            <a:extLst>
              <a:ext uri="{FF2B5EF4-FFF2-40B4-BE49-F238E27FC236}">
                <a16:creationId xmlns:a16="http://schemas.microsoft.com/office/drawing/2014/main" id="{4B63FABB-9E8E-9BD9-67C6-8560144E746E}"/>
              </a:ext>
            </a:extLst>
          </p:cNvPr>
          <p:cNvGrpSpPr/>
          <p:nvPr/>
        </p:nvGrpSpPr>
        <p:grpSpPr>
          <a:xfrm>
            <a:off x="8239336" y="-322125"/>
            <a:ext cx="3618845" cy="4271394"/>
            <a:chOff x="7973968" y="-322125"/>
            <a:chExt cx="3884213" cy="4432288"/>
          </a:xfrm>
        </p:grpSpPr>
        <p:sp>
          <p:nvSpPr>
            <p:cNvPr id="84" name="Forma libre 17">
              <a:extLst>
                <a:ext uri="{FF2B5EF4-FFF2-40B4-BE49-F238E27FC236}">
                  <a16:creationId xmlns:a16="http://schemas.microsoft.com/office/drawing/2014/main" id="{2DDD0F59-A1B5-275D-EA13-19340149A517}"/>
                </a:ext>
              </a:extLst>
            </p:cNvPr>
            <p:cNvSpPr/>
            <p:nvPr/>
          </p:nvSpPr>
          <p:spPr>
            <a:xfrm rot="15392614">
              <a:off x="7688950" y="-37107"/>
              <a:ext cx="4432288" cy="386225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896713"/>
                <a:gd name="f7" fmla="val 6005491"/>
                <a:gd name="f8" fmla="val 3912717"/>
                <a:gd name="f9" fmla="val 4993184"/>
                <a:gd name="f10" fmla="val 5971363"/>
                <a:gd name="f11" fmla="val 437946"/>
                <a:gd name="f12" fmla="val 6679426"/>
                <a:gd name="f13" fmla="val 1146008"/>
                <a:gd name="f14" fmla="val 1385085"/>
                <a:gd name="f15" fmla="val 1431256"/>
                <a:gd name="f16" fmla="val 6657442"/>
                <a:gd name="f17" fmla="val 1167992"/>
                <a:gd name="f18" fmla="val 5955006"/>
                <a:gd name="f19" fmla="val 465555"/>
                <a:gd name="f20" fmla="val 4984599"/>
                <a:gd name="f21" fmla="val 31089"/>
                <a:gd name="f22" fmla="val 1768953"/>
                <a:gd name="f23" fmla="val 4649636"/>
                <a:gd name="f24" fmla="val 236442"/>
                <a:gd name="f25" fmla="val 5338592"/>
                <a:gd name="f26" fmla="val 593046"/>
                <a:gd name="f27" fmla="val 5925483"/>
                <a:gd name="f28" fmla="val 633874"/>
                <a:gd name="f29" fmla="val 5989169"/>
                <a:gd name="f30" fmla="val 607415"/>
                <a:gd name="f31" fmla="val 566458"/>
                <a:gd name="f32" fmla="val 5941603"/>
                <a:gd name="f33" fmla="val 206998"/>
                <a:gd name="f34" fmla="val 5350013"/>
                <a:gd name="f35" fmla="val 4655538"/>
                <a:gd name="f36" fmla="val 1751783"/>
                <a:gd name="f37" fmla="+- 0 0 -90"/>
                <a:gd name="f38" fmla="*/ f3 1 6896713"/>
                <a:gd name="f39" fmla="*/ f4 1 6005491"/>
                <a:gd name="f40" fmla="+- f7 0 f5"/>
                <a:gd name="f41" fmla="+- f6 0 f5"/>
                <a:gd name="f42" fmla="*/ f37 f0 1"/>
                <a:gd name="f43" fmla="*/ f41 1 6896713"/>
                <a:gd name="f44" fmla="*/ f40 1 6005491"/>
                <a:gd name="f45" fmla="*/ 3912717 f41 1"/>
                <a:gd name="f46" fmla="*/ 0 f40 1"/>
                <a:gd name="f47" fmla="*/ 6679426 f41 1"/>
                <a:gd name="f48" fmla="*/ 1146008 f40 1"/>
                <a:gd name="f49" fmla="*/ 6896713 f41 1"/>
                <a:gd name="f50" fmla="*/ 1385085 f40 1"/>
                <a:gd name="f51" fmla="*/ 1431256 f40 1"/>
                <a:gd name="f52" fmla="*/ 6657442 f41 1"/>
                <a:gd name="f53" fmla="*/ 1167992 f40 1"/>
                <a:gd name="f54" fmla="*/ 31089 f40 1"/>
                <a:gd name="f55" fmla="*/ 31089 f41 1"/>
                <a:gd name="f56" fmla="*/ 3912717 f40 1"/>
                <a:gd name="f57" fmla="*/ 593046 f41 1"/>
                <a:gd name="f58" fmla="*/ 5925483 f40 1"/>
                <a:gd name="f59" fmla="*/ 633874 f41 1"/>
                <a:gd name="f60" fmla="*/ 5989169 f40 1"/>
                <a:gd name="f61" fmla="*/ 607415 f41 1"/>
                <a:gd name="f62" fmla="*/ 6005491 f40 1"/>
                <a:gd name="f63" fmla="*/ 566458 f41 1"/>
                <a:gd name="f64" fmla="*/ 5941603 f40 1"/>
                <a:gd name="f65" fmla="*/ 0 f41 1"/>
                <a:gd name="f66" fmla="*/ f42 1 f2"/>
                <a:gd name="f67" fmla="*/ f45 1 6896713"/>
                <a:gd name="f68" fmla="*/ f46 1 6005491"/>
                <a:gd name="f69" fmla="*/ f47 1 6896713"/>
                <a:gd name="f70" fmla="*/ f48 1 6005491"/>
                <a:gd name="f71" fmla="*/ f49 1 6896713"/>
                <a:gd name="f72" fmla="*/ f50 1 6005491"/>
                <a:gd name="f73" fmla="*/ f51 1 6005491"/>
                <a:gd name="f74" fmla="*/ f52 1 6896713"/>
                <a:gd name="f75" fmla="*/ f53 1 6005491"/>
                <a:gd name="f76" fmla="*/ f54 1 6005491"/>
                <a:gd name="f77" fmla="*/ f55 1 6896713"/>
                <a:gd name="f78" fmla="*/ f56 1 6005491"/>
                <a:gd name="f79" fmla="*/ f57 1 6896713"/>
                <a:gd name="f80" fmla="*/ f58 1 6005491"/>
                <a:gd name="f81" fmla="*/ f59 1 6896713"/>
                <a:gd name="f82" fmla="*/ f60 1 6005491"/>
                <a:gd name="f83" fmla="*/ f61 1 6896713"/>
                <a:gd name="f84" fmla="*/ f62 1 6005491"/>
                <a:gd name="f85" fmla="*/ f63 1 6896713"/>
                <a:gd name="f86" fmla="*/ f64 1 6005491"/>
                <a:gd name="f87" fmla="*/ f65 1 6896713"/>
                <a:gd name="f88" fmla="*/ f5 1 f43"/>
                <a:gd name="f89" fmla="*/ f6 1 f43"/>
                <a:gd name="f90" fmla="*/ f5 1 f44"/>
                <a:gd name="f91" fmla="*/ f7 1 f44"/>
                <a:gd name="f92" fmla="+- f66 0 f1"/>
                <a:gd name="f93" fmla="*/ f67 1 f43"/>
                <a:gd name="f94" fmla="*/ f68 1 f44"/>
                <a:gd name="f95" fmla="*/ f69 1 f43"/>
                <a:gd name="f96" fmla="*/ f70 1 f44"/>
                <a:gd name="f97" fmla="*/ f71 1 f43"/>
                <a:gd name="f98" fmla="*/ f72 1 f44"/>
                <a:gd name="f99" fmla="*/ f73 1 f44"/>
                <a:gd name="f100" fmla="*/ f74 1 f43"/>
                <a:gd name="f101" fmla="*/ f75 1 f44"/>
                <a:gd name="f102" fmla="*/ f76 1 f44"/>
                <a:gd name="f103" fmla="*/ f77 1 f43"/>
                <a:gd name="f104" fmla="*/ f78 1 f44"/>
                <a:gd name="f105" fmla="*/ f79 1 f43"/>
                <a:gd name="f106" fmla="*/ f80 1 f44"/>
                <a:gd name="f107" fmla="*/ f81 1 f43"/>
                <a:gd name="f108" fmla="*/ f82 1 f44"/>
                <a:gd name="f109" fmla="*/ f83 1 f43"/>
                <a:gd name="f110" fmla="*/ f84 1 f44"/>
                <a:gd name="f111" fmla="*/ f85 1 f43"/>
                <a:gd name="f112" fmla="*/ f86 1 f44"/>
                <a:gd name="f113" fmla="*/ f87 1 f43"/>
                <a:gd name="f114" fmla="*/ f88 f38 1"/>
                <a:gd name="f115" fmla="*/ f89 f38 1"/>
                <a:gd name="f116" fmla="*/ f91 f39 1"/>
                <a:gd name="f117" fmla="*/ f90 f39 1"/>
                <a:gd name="f118" fmla="*/ f93 f38 1"/>
                <a:gd name="f119" fmla="*/ f94 f39 1"/>
                <a:gd name="f120" fmla="*/ f95 f38 1"/>
                <a:gd name="f121" fmla="*/ f96 f39 1"/>
                <a:gd name="f122" fmla="*/ f97 f38 1"/>
                <a:gd name="f123" fmla="*/ f98 f39 1"/>
                <a:gd name="f124" fmla="*/ f99 f39 1"/>
                <a:gd name="f125" fmla="*/ f100 f38 1"/>
                <a:gd name="f126" fmla="*/ f101 f39 1"/>
                <a:gd name="f127" fmla="*/ f102 f39 1"/>
                <a:gd name="f128" fmla="*/ f103 f38 1"/>
                <a:gd name="f129" fmla="*/ f104 f39 1"/>
                <a:gd name="f130" fmla="*/ f105 f38 1"/>
                <a:gd name="f131" fmla="*/ f106 f39 1"/>
                <a:gd name="f132" fmla="*/ f107 f38 1"/>
                <a:gd name="f133" fmla="*/ f108 f39 1"/>
                <a:gd name="f134" fmla="*/ f109 f38 1"/>
                <a:gd name="f135" fmla="*/ f110 f39 1"/>
                <a:gd name="f136" fmla="*/ f111 f38 1"/>
                <a:gd name="f137" fmla="*/ f112 f39 1"/>
                <a:gd name="f138" fmla="*/ f113 f3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2">
                  <a:pos x="f118" y="f119"/>
                </a:cxn>
                <a:cxn ang="f92">
                  <a:pos x="f120" y="f121"/>
                </a:cxn>
                <a:cxn ang="f92">
                  <a:pos x="f122" y="f123"/>
                </a:cxn>
                <a:cxn ang="f92">
                  <a:pos x="f122" y="f124"/>
                </a:cxn>
                <a:cxn ang="f92">
                  <a:pos x="f125" y="f126"/>
                </a:cxn>
                <a:cxn ang="f92">
                  <a:pos x="f118" y="f127"/>
                </a:cxn>
                <a:cxn ang="f92">
                  <a:pos x="f128" y="f129"/>
                </a:cxn>
                <a:cxn ang="f92">
                  <a:pos x="f130" y="f131"/>
                </a:cxn>
                <a:cxn ang="f92">
                  <a:pos x="f132" y="f133"/>
                </a:cxn>
                <a:cxn ang="f92">
                  <a:pos x="f134" y="f135"/>
                </a:cxn>
                <a:cxn ang="f92">
                  <a:pos x="f136" y="f137"/>
                </a:cxn>
                <a:cxn ang="f92">
                  <a:pos x="f138" y="f129"/>
                </a:cxn>
                <a:cxn ang="f92">
                  <a:pos x="f118" y="f119"/>
                </a:cxn>
              </a:cxnLst>
              <a:rect l="f114" t="f117" r="f115" b="f116"/>
              <a:pathLst>
                <a:path w="6896713" h="6005491">
                  <a:moveTo>
                    <a:pt x="f8" y="f5"/>
                  </a:moveTo>
                  <a:cubicBezTo>
                    <a:pt x="f9" y="f5"/>
                    <a:pt x="f10" y="f11"/>
                    <a:pt x="f12" y="f13"/>
                  </a:cubicBezTo>
                  <a:lnTo>
                    <a:pt x="f6" y="f14"/>
                  </a:lnTo>
                  <a:lnTo>
                    <a:pt x="f6" y="f15"/>
                  </a:lnTo>
                  <a:lnTo>
                    <a:pt x="f16" y="f17"/>
                  </a:lnTo>
                  <a:cubicBezTo>
                    <a:pt x="f18" y="f19"/>
                    <a:pt x="f20" y="f21"/>
                    <a:pt x="f8" y="f21"/>
                  </a:cubicBezTo>
                  <a:cubicBezTo>
                    <a:pt x="f22" y="f21"/>
                    <a:pt x="f21" y="f22"/>
                    <a:pt x="f21" y="f8"/>
                  </a:cubicBezTo>
                  <a:cubicBezTo>
                    <a:pt x="f21" y="f23"/>
                    <a:pt x="f24" y="f25"/>
                    <a:pt x="f26" y="f27"/>
                  </a:cubicBezTo>
                  <a:lnTo>
                    <a:pt x="f28" y="f29"/>
                  </a:lnTo>
                  <a:lnTo>
                    <a:pt x="f30" y="f7"/>
                  </a:lnTo>
                  <a:lnTo>
                    <a:pt x="f31" y="f32"/>
                  </a:lnTo>
                  <a:cubicBezTo>
                    <a:pt x="f33" y="f34"/>
                    <a:pt x="f5" y="f35"/>
                    <a:pt x="f5" y="f8"/>
                  </a:cubicBezTo>
                  <a:cubicBezTo>
                    <a:pt x="f5" y="f36"/>
                    <a:pt x="f36" y="f5"/>
                    <a:pt x="f8" y="f5"/>
                  </a:cubicBez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s-E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grpSp>
          <p:nvGrpSpPr>
            <p:cNvPr id="85" name="Grupo 262">
              <a:extLst>
                <a:ext uri="{FF2B5EF4-FFF2-40B4-BE49-F238E27FC236}">
                  <a16:creationId xmlns:a16="http://schemas.microsoft.com/office/drawing/2014/main" id="{7340DE84-279C-8658-F6AC-81B07D59970B}"/>
                </a:ext>
              </a:extLst>
            </p:cNvPr>
            <p:cNvGrpSpPr/>
            <p:nvPr/>
          </p:nvGrpSpPr>
          <p:grpSpPr>
            <a:xfrm>
              <a:off x="8032656" y="-117124"/>
              <a:ext cx="3825525" cy="3945133"/>
              <a:chOff x="8032656" y="-117124"/>
              <a:chExt cx="3825525" cy="3945133"/>
            </a:xfrm>
          </p:grpSpPr>
          <p:cxnSp>
            <p:nvCxnSpPr>
              <p:cNvPr id="86" name="Conector recto 263">
                <a:extLst>
                  <a:ext uri="{FF2B5EF4-FFF2-40B4-BE49-F238E27FC236}">
                    <a16:creationId xmlns:a16="http://schemas.microsoft.com/office/drawing/2014/main" id="{586FE6E4-2413-8AB0-64EF-818D0C85BA48}"/>
                  </a:ext>
                </a:extLst>
              </p:cNvPr>
              <p:cNvCxnSpPr/>
              <p:nvPr/>
            </p:nvCxnSpPr>
            <p:spPr>
              <a:xfrm rot="15392598" flipH="1">
                <a:off x="8144200" y="1900111"/>
                <a:ext cx="2176" cy="117620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87" name="Conector recto 264">
                <a:extLst>
                  <a:ext uri="{FF2B5EF4-FFF2-40B4-BE49-F238E27FC236}">
                    <a16:creationId xmlns:a16="http://schemas.microsoft.com/office/drawing/2014/main" id="{423CD68C-2FF4-8BC6-E89D-2D98E2E6FC41}"/>
                  </a:ext>
                </a:extLst>
              </p:cNvPr>
              <p:cNvCxnSpPr/>
              <p:nvPr/>
            </p:nvCxnSpPr>
            <p:spPr>
              <a:xfrm rot="15512576" flipH="1">
                <a:off x="8127201" y="1810316"/>
                <a:ext cx="2176" cy="117620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88" name="Conector recto 265">
                <a:extLst>
                  <a:ext uri="{FF2B5EF4-FFF2-40B4-BE49-F238E27FC236}">
                    <a16:creationId xmlns:a16="http://schemas.microsoft.com/office/drawing/2014/main" id="{4C848B0F-B8F4-A688-56C4-1BA1C148B865}"/>
                  </a:ext>
                </a:extLst>
              </p:cNvPr>
              <p:cNvCxnSpPr/>
              <p:nvPr/>
            </p:nvCxnSpPr>
            <p:spPr>
              <a:xfrm rot="15632587" flipH="1">
                <a:off x="8111668" y="1719647"/>
                <a:ext cx="2177" cy="117610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89" name="Conector recto 266">
                <a:extLst>
                  <a:ext uri="{FF2B5EF4-FFF2-40B4-BE49-F238E27FC236}">
                    <a16:creationId xmlns:a16="http://schemas.microsoft.com/office/drawing/2014/main" id="{239F7FE0-F1D3-9EDB-B54E-9238661E3129}"/>
                  </a:ext>
                </a:extLst>
              </p:cNvPr>
              <p:cNvCxnSpPr/>
              <p:nvPr/>
            </p:nvCxnSpPr>
            <p:spPr>
              <a:xfrm rot="15752599" flipH="1">
                <a:off x="8103943" y="1630913"/>
                <a:ext cx="2185" cy="117620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90" name="Conector recto 267">
                <a:extLst>
                  <a:ext uri="{FF2B5EF4-FFF2-40B4-BE49-F238E27FC236}">
                    <a16:creationId xmlns:a16="http://schemas.microsoft.com/office/drawing/2014/main" id="{C80BB6C6-DC00-A5E4-8D59-10B519B18839}"/>
                  </a:ext>
                </a:extLst>
              </p:cNvPr>
              <p:cNvCxnSpPr/>
              <p:nvPr/>
            </p:nvCxnSpPr>
            <p:spPr>
              <a:xfrm rot="15932599" flipH="1">
                <a:off x="8096797" y="1542680"/>
                <a:ext cx="2185" cy="117610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91" name="Conector recto 268">
                <a:extLst>
                  <a:ext uri="{FF2B5EF4-FFF2-40B4-BE49-F238E27FC236}">
                    <a16:creationId xmlns:a16="http://schemas.microsoft.com/office/drawing/2014/main" id="{02A95920-447E-CCF1-3915-87FC2069C29D}"/>
                  </a:ext>
                </a:extLst>
              </p:cNvPr>
              <p:cNvCxnSpPr/>
              <p:nvPr/>
            </p:nvCxnSpPr>
            <p:spPr>
              <a:xfrm rot="16052577" flipH="1">
                <a:off x="8093263" y="1449708"/>
                <a:ext cx="2186" cy="117619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92" name="Conector recto 269">
                <a:extLst>
                  <a:ext uri="{FF2B5EF4-FFF2-40B4-BE49-F238E27FC236}">
                    <a16:creationId xmlns:a16="http://schemas.microsoft.com/office/drawing/2014/main" id="{6A0D1F59-30B9-0F29-DA05-5B24D31FB128}"/>
                  </a:ext>
                </a:extLst>
              </p:cNvPr>
              <p:cNvCxnSpPr/>
              <p:nvPr/>
            </p:nvCxnSpPr>
            <p:spPr>
              <a:xfrm rot="16172589" flipH="1">
                <a:off x="8090373" y="1359484"/>
                <a:ext cx="2185" cy="117619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93" name="Conector recto 270">
                <a:extLst>
                  <a:ext uri="{FF2B5EF4-FFF2-40B4-BE49-F238E27FC236}">
                    <a16:creationId xmlns:a16="http://schemas.microsoft.com/office/drawing/2014/main" id="{C67E27BB-59B3-0C64-E9A6-E1701F2D6D3E}"/>
                  </a:ext>
                </a:extLst>
              </p:cNvPr>
              <p:cNvCxnSpPr/>
              <p:nvPr/>
            </p:nvCxnSpPr>
            <p:spPr>
              <a:xfrm rot="16292600" flipH="1">
                <a:off x="8091050" y="1269406"/>
                <a:ext cx="2176" cy="117610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94" name="Conector recto 272">
                <a:extLst>
                  <a:ext uri="{FF2B5EF4-FFF2-40B4-BE49-F238E27FC236}">
                    <a16:creationId xmlns:a16="http://schemas.microsoft.com/office/drawing/2014/main" id="{CCBE5F99-A0D6-C410-B602-05B298B80D35}"/>
                  </a:ext>
                </a:extLst>
              </p:cNvPr>
              <p:cNvCxnSpPr/>
              <p:nvPr/>
            </p:nvCxnSpPr>
            <p:spPr>
              <a:xfrm rot="16592578" flipH="1">
                <a:off x="8108377" y="1090066"/>
                <a:ext cx="2177" cy="117610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95" name="Conector recto 273">
                <a:extLst>
                  <a:ext uri="{FF2B5EF4-FFF2-40B4-BE49-F238E27FC236}">
                    <a16:creationId xmlns:a16="http://schemas.microsoft.com/office/drawing/2014/main" id="{9E4B93AF-B2C0-5422-CC5D-C0A662BE67F6}"/>
                  </a:ext>
                </a:extLst>
              </p:cNvPr>
              <p:cNvCxnSpPr/>
              <p:nvPr/>
            </p:nvCxnSpPr>
            <p:spPr>
              <a:xfrm rot="16712590" flipH="1">
                <a:off x="8120388" y="1000137"/>
                <a:ext cx="2176" cy="117619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96" name="Conector recto 274">
                <a:extLst>
                  <a:ext uri="{FF2B5EF4-FFF2-40B4-BE49-F238E27FC236}">
                    <a16:creationId xmlns:a16="http://schemas.microsoft.com/office/drawing/2014/main" id="{058CB410-7A60-857B-B888-BB1E321EB27A}"/>
                  </a:ext>
                </a:extLst>
              </p:cNvPr>
              <p:cNvCxnSpPr/>
              <p:nvPr/>
            </p:nvCxnSpPr>
            <p:spPr>
              <a:xfrm rot="16832602" flipH="1">
                <a:off x="8145095" y="912566"/>
                <a:ext cx="2185" cy="117610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97" name="Conector recto 275">
                <a:extLst>
                  <a:ext uri="{FF2B5EF4-FFF2-40B4-BE49-F238E27FC236}">
                    <a16:creationId xmlns:a16="http://schemas.microsoft.com/office/drawing/2014/main" id="{49A8F0D3-787E-8D3F-F592-04B122364D87}"/>
                  </a:ext>
                </a:extLst>
              </p:cNvPr>
              <p:cNvCxnSpPr/>
              <p:nvPr/>
            </p:nvCxnSpPr>
            <p:spPr>
              <a:xfrm rot="17012602" flipH="1">
                <a:off x="8166376" y="822877"/>
                <a:ext cx="2185" cy="117619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98" name="Conector recto 276">
                <a:extLst>
                  <a:ext uri="{FF2B5EF4-FFF2-40B4-BE49-F238E27FC236}">
                    <a16:creationId xmlns:a16="http://schemas.microsoft.com/office/drawing/2014/main" id="{F8024CE1-3E3A-13B0-0329-C677C379EDB3}"/>
                  </a:ext>
                </a:extLst>
              </p:cNvPr>
              <p:cNvCxnSpPr/>
              <p:nvPr/>
            </p:nvCxnSpPr>
            <p:spPr>
              <a:xfrm rot="17132579" flipH="1">
                <a:off x="8188679" y="737461"/>
                <a:ext cx="2186" cy="117601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99" name="Conector recto 277">
                <a:extLst>
                  <a:ext uri="{FF2B5EF4-FFF2-40B4-BE49-F238E27FC236}">
                    <a16:creationId xmlns:a16="http://schemas.microsoft.com/office/drawing/2014/main" id="{88A38F35-72B6-CB7D-493D-6918D6C3EBE0}"/>
                  </a:ext>
                </a:extLst>
              </p:cNvPr>
              <p:cNvCxnSpPr/>
              <p:nvPr/>
            </p:nvCxnSpPr>
            <p:spPr>
              <a:xfrm rot="17252591" flipH="1">
                <a:off x="8218380" y="651830"/>
                <a:ext cx="2176" cy="117610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00" name="Conector recto 278">
                <a:extLst>
                  <a:ext uri="{FF2B5EF4-FFF2-40B4-BE49-F238E27FC236}">
                    <a16:creationId xmlns:a16="http://schemas.microsoft.com/office/drawing/2014/main" id="{A7B31193-FB38-0580-1EA9-C00BAFA32E86}"/>
                  </a:ext>
                </a:extLst>
              </p:cNvPr>
              <p:cNvCxnSpPr/>
              <p:nvPr/>
            </p:nvCxnSpPr>
            <p:spPr>
              <a:xfrm rot="17372603" flipH="1">
                <a:off x="8245588" y="565441"/>
                <a:ext cx="2186" cy="117610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01" name="Conector recto 279">
                <a:extLst>
                  <a:ext uri="{FF2B5EF4-FFF2-40B4-BE49-F238E27FC236}">
                    <a16:creationId xmlns:a16="http://schemas.microsoft.com/office/drawing/2014/main" id="{3160D75E-6F21-EAD8-9124-21216B08F519}"/>
                  </a:ext>
                </a:extLst>
              </p:cNvPr>
              <p:cNvCxnSpPr/>
              <p:nvPr/>
            </p:nvCxnSpPr>
            <p:spPr>
              <a:xfrm rot="17552603" flipH="1">
                <a:off x="8278125" y="480371"/>
                <a:ext cx="2185" cy="117620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02" name="Conector recto 280">
                <a:extLst>
                  <a:ext uri="{FF2B5EF4-FFF2-40B4-BE49-F238E27FC236}">
                    <a16:creationId xmlns:a16="http://schemas.microsoft.com/office/drawing/2014/main" id="{681FF7CF-09B9-968F-FFAA-4A6C0B0EBFFE}"/>
                  </a:ext>
                </a:extLst>
              </p:cNvPr>
              <p:cNvCxnSpPr/>
              <p:nvPr/>
            </p:nvCxnSpPr>
            <p:spPr>
              <a:xfrm rot="17672581" flipH="1">
                <a:off x="8314273" y="400900"/>
                <a:ext cx="2176" cy="117610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03" name="Conector recto 281">
                <a:extLst>
                  <a:ext uri="{FF2B5EF4-FFF2-40B4-BE49-F238E27FC236}">
                    <a16:creationId xmlns:a16="http://schemas.microsoft.com/office/drawing/2014/main" id="{B2C192C3-F36D-BE06-5786-79480DF5D71E}"/>
                  </a:ext>
                </a:extLst>
              </p:cNvPr>
              <p:cNvCxnSpPr/>
              <p:nvPr/>
            </p:nvCxnSpPr>
            <p:spPr>
              <a:xfrm rot="17792592" flipH="1">
                <a:off x="8354379" y="319116"/>
                <a:ext cx="2176" cy="117610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04" name="Conector recto 282">
                <a:extLst>
                  <a:ext uri="{FF2B5EF4-FFF2-40B4-BE49-F238E27FC236}">
                    <a16:creationId xmlns:a16="http://schemas.microsoft.com/office/drawing/2014/main" id="{A0A2CF2B-755B-D796-1D89-24A04CCBBEAE}"/>
                  </a:ext>
                </a:extLst>
              </p:cNvPr>
              <p:cNvCxnSpPr/>
              <p:nvPr/>
            </p:nvCxnSpPr>
            <p:spPr>
              <a:xfrm rot="17912604" flipH="1">
                <a:off x="8401644" y="240386"/>
                <a:ext cx="2176" cy="117610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05" name="Conector recto 283">
                <a:extLst>
                  <a:ext uri="{FF2B5EF4-FFF2-40B4-BE49-F238E27FC236}">
                    <a16:creationId xmlns:a16="http://schemas.microsoft.com/office/drawing/2014/main" id="{D23549EC-A3E7-A458-5A7A-FEE568E80269}"/>
                  </a:ext>
                </a:extLst>
              </p:cNvPr>
              <p:cNvCxnSpPr/>
              <p:nvPr/>
            </p:nvCxnSpPr>
            <p:spPr>
              <a:xfrm rot="18092604" flipH="1">
                <a:off x="8446278" y="162053"/>
                <a:ext cx="2185" cy="117619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06" name="Conector recto 284">
                <a:extLst>
                  <a:ext uri="{FF2B5EF4-FFF2-40B4-BE49-F238E27FC236}">
                    <a16:creationId xmlns:a16="http://schemas.microsoft.com/office/drawing/2014/main" id="{69A6834C-526A-0F75-D051-E9B2156895CD}"/>
                  </a:ext>
                </a:extLst>
              </p:cNvPr>
              <p:cNvCxnSpPr/>
              <p:nvPr/>
            </p:nvCxnSpPr>
            <p:spPr>
              <a:xfrm rot="18212582" flipH="1">
                <a:off x="8495077" y="88852"/>
                <a:ext cx="2177" cy="117610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07" name="Conector recto 285">
                <a:extLst>
                  <a:ext uri="{FF2B5EF4-FFF2-40B4-BE49-F238E27FC236}">
                    <a16:creationId xmlns:a16="http://schemas.microsoft.com/office/drawing/2014/main" id="{E30BDEDF-3E13-D62B-BDFD-80F2A3E2A62D}"/>
                  </a:ext>
                </a:extLst>
              </p:cNvPr>
              <p:cNvCxnSpPr/>
              <p:nvPr/>
            </p:nvCxnSpPr>
            <p:spPr>
              <a:xfrm rot="18332594" flipH="1">
                <a:off x="8550319" y="17207"/>
                <a:ext cx="2186" cy="117619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08" name="Conector recto 286">
                <a:extLst>
                  <a:ext uri="{FF2B5EF4-FFF2-40B4-BE49-F238E27FC236}">
                    <a16:creationId xmlns:a16="http://schemas.microsoft.com/office/drawing/2014/main" id="{D2E7D2B9-EC27-A37E-9CC3-6C7E0B354D0C}"/>
                  </a:ext>
                </a:extLst>
              </p:cNvPr>
              <p:cNvCxnSpPr/>
              <p:nvPr/>
            </p:nvCxnSpPr>
            <p:spPr>
              <a:xfrm rot="18452605" flipH="1">
                <a:off x="8604361" y="-56996"/>
                <a:ext cx="2176" cy="11761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09" name="Conector recto 287">
                <a:extLst>
                  <a:ext uri="{FF2B5EF4-FFF2-40B4-BE49-F238E27FC236}">
                    <a16:creationId xmlns:a16="http://schemas.microsoft.com/office/drawing/2014/main" id="{8DF1DBB6-0845-37F7-6A54-F38A67BD889A}"/>
                  </a:ext>
                </a:extLst>
              </p:cNvPr>
              <p:cNvCxnSpPr/>
              <p:nvPr/>
            </p:nvCxnSpPr>
            <p:spPr>
              <a:xfrm rot="15392598" flipH="1">
                <a:off x="8635044" y="-86950"/>
                <a:ext cx="75402" cy="5332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10" name="Conector recto 288">
                <a:extLst>
                  <a:ext uri="{FF2B5EF4-FFF2-40B4-BE49-F238E27FC236}">
                    <a16:creationId xmlns:a16="http://schemas.microsoft.com/office/drawing/2014/main" id="{9F98517A-860C-4CA4-2C70-1914DCEB8432}"/>
                  </a:ext>
                </a:extLst>
              </p:cNvPr>
              <p:cNvCxnSpPr/>
              <p:nvPr/>
            </p:nvCxnSpPr>
            <p:spPr>
              <a:xfrm rot="15392598" flipH="1">
                <a:off x="8743748" y="-111262"/>
                <a:ext cx="25503" cy="13780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11" name="Conector recto 289">
                <a:extLst>
                  <a:ext uri="{FF2B5EF4-FFF2-40B4-BE49-F238E27FC236}">
                    <a16:creationId xmlns:a16="http://schemas.microsoft.com/office/drawing/2014/main" id="{F1DC90BC-B128-C768-DEE3-CB3E45F1F14C}"/>
                  </a:ext>
                </a:extLst>
              </p:cNvPr>
              <p:cNvCxnSpPr/>
              <p:nvPr/>
            </p:nvCxnSpPr>
            <p:spPr>
              <a:xfrm rot="15212598" flipH="1">
                <a:off x="8166709" y="1986465"/>
                <a:ext cx="2186" cy="117611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12" name="Conector recto 290">
                <a:extLst>
                  <a:ext uri="{FF2B5EF4-FFF2-40B4-BE49-F238E27FC236}">
                    <a16:creationId xmlns:a16="http://schemas.microsoft.com/office/drawing/2014/main" id="{5A1ACE8F-36E5-78D4-3023-D4AB42DD7B11}"/>
                  </a:ext>
                </a:extLst>
              </p:cNvPr>
              <p:cNvCxnSpPr/>
              <p:nvPr/>
            </p:nvCxnSpPr>
            <p:spPr>
              <a:xfrm rot="15092586" flipH="1">
                <a:off x="8189210" y="2073877"/>
                <a:ext cx="2177" cy="117610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13" name="Conector recto 291">
                <a:extLst>
                  <a:ext uri="{FF2B5EF4-FFF2-40B4-BE49-F238E27FC236}">
                    <a16:creationId xmlns:a16="http://schemas.microsoft.com/office/drawing/2014/main" id="{259584F1-6897-4B57-728F-A854A4695A04}"/>
                  </a:ext>
                </a:extLst>
              </p:cNvPr>
              <p:cNvCxnSpPr/>
              <p:nvPr/>
            </p:nvCxnSpPr>
            <p:spPr>
              <a:xfrm rot="14972609" flipH="1">
                <a:off x="8219668" y="2160918"/>
                <a:ext cx="2195" cy="117610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14" name="Conector recto 292">
                <a:extLst>
                  <a:ext uri="{FF2B5EF4-FFF2-40B4-BE49-F238E27FC236}">
                    <a16:creationId xmlns:a16="http://schemas.microsoft.com/office/drawing/2014/main" id="{6A09669B-A3E4-77C9-C696-8E2247B3E474}"/>
                  </a:ext>
                </a:extLst>
              </p:cNvPr>
              <p:cNvCxnSpPr/>
              <p:nvPr/>
            </p:nvCxnSpPr>
            <p:spPr>
              <a:xfrm rot="14852597" flipH="1">
                <a:off x="8249385" y="2244953"/>
                <a:ext cx="2186" cy="117619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15" name="Conector recto 293">
                <a:extLst>
                  <a:ext uri="{FF2B5EF4-FFF2-40B4-BE49-F238E27FC236}">
                    <a16:creationId xmlns:a16="http://schemas.microsoft.com/office/drawing/2014/main" id="{8BB322AB-B5FE-863C-6A22-34BDEBDC291B}"/>
                  </a:ext>
                </a:extLst>
              </p:cNvPr>
              <p:cNvCxnSpPr/>
              <p:nvPr/>
            </p:nvCxnSpPr>
            <p:spPr>
              <a:xfrm rot="14672596" flipH="1">
                <a:off x="8284067" y="2328459"/>
                <a:ext cx="2186" cy="117610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16" name="Conector recto 294">
                <a:extLst>
                  <a:ext uri="{FF2B5EF4-FFF2-40B4-BE49-F238E27FC236}">
                    <a16:creationId xmlns:a16="http://schemas.microsoft.com/office/drawing/2014/main" id="{2DD25F18-7BAC-B683-DAFB-9A1AE58A72FB}"/>
                  </a:ext>
                </a:extLst>
              </p:cNvPr>
              <p:cNvCxnSpPr/>
              <p:nvPr/>
            </p:nvCxnSpPr>
            <p:spPr>
              <a:xfrm rot="14552585" flipH="1">
                <a:off x="8318721" y="2411943"/>
                <a:ext cx="2176" cy="117619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17" name="Conector recto 295">
                <a:extLst>
                  <a:ext uri="{FF2B5EF4-FFF2-40B4-BE49-F238E27FC236}">
                    <a16:creationId xmlns:a16="http://schemas.microsoft.com/office/drawing/2014/main" id="{B91C770C-EE21-BDBD-69A1-1B298315AA92}"/>
                  </a:ext>
                </a:extLst>
              </p:cNvPr>
              <p:cNvCxnSpPr/>
              <p:nvPr/>
            </p:nvCxnSpPr>
            <p:spPr>
              <a:xfrm rot="14432607" flipH="1">
                <a:off x="8361403" y="2490373"/>
                <a:ext cx="2186" cy="117610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18" name="Conector recto 296">
                <a:extLst>
                  <a:ext uri="{FF2B5EF4-FFF2-40B4-BE49-F238E27FC236}">
                    <a16:creationId xmlns:a16="http://schemas.microsoft.com/office/drawing/2014/main" id="{C690917D-5431-1ED4-AE01-6AB24A8CD33A}"/>
                  </a:ext>
                </a:extLst>
              </p:cNvPr>
              <p:cNvCxnSpPr/>
              <p:nvPr/>
            </p:nvCxnSpPr>
            <p:spPr>
              <a:xfrm rot="14312596" flipH="1">
                <a:off x="8404111" y="2568837"/>
                <a:ext cx="2185" cy="117610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19" name="Conector recto 297">
                <a:extLst>
                  <a:ext uri="{FF2B5EF4-FFF2-40B4-BE49-F238E27FC236}">
                    <a16:creationId xmlns:a16="http://schemas.microsoft.com/office/drawing/2014/main" id="{CB32A915-3B65-A291-4989-9287905F64AF}"/>
                  </a:ext>
                </a:extLst>
              </p:cNvPr>
              <p:cNvCxnSpPr/>
              <p:nvPr/>
            </p:nvCxnSpPr>
            <p:spPr>
              <a:xfrm rot="14132595" flipH="1">
                <a:off x="8454964" y="2644642"/>
                <a:ext cx="2185" cy="117611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20" name="Conector recto 298">
                <a:extLst>
                  <a:ext uri="{FF2B5EF4-FFF2-40B4-BE49-F238E27FC236}">
                    <a16:creationId xmlns:a16="http://schemas.microsoft.com/office/drawing/2014/main" id="{24EC72EE-ED77-85FE-A3BE-789986F8C690}"/>
                  </a:ext>
                </a:extLst>
              </p:cNvPr>
              <p:cNvCxnSpPr/>
              <p:nvPr/>
            </p:nvCxnSpPr>
            <p:spPr>
              <a:xfrm rot="14012583" flipH="1">
                <a:off x="8505840" y="2720457"/>
                <a:ext cx="2176" cy="117611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21" name="Conector recto 299">
                <a:extLst>
                  <a:ext uri="{FF2B5EF4-FFF2-40B4-BE49-F238E27FC236}">
                    <a16:creationId xmlns:a16="http://schemas.microsoft.com/office/drawing/2014/main" id="{BE361E60-8984-D410-4C71-9C9D7013E228}"/>
                  </a:ext>
                </a:extLst>
              </p:cNvPr>
              <p:cNvCxnSpPr/>
              <p:nvPr/>
            </p:nvCxnSpPr>
            <p:spPr>
              <a:xfrm rot="13892606" flipH="1">
                <a:off x="8556711" y="2796264"/>
                <a:ext cx="2167" cy="117619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22" name="Conector recto 300">
                <a:extLst>
                  <a:ext uri="{FF2B5EF4-FFF2-40B4-BE49-F238E27FC236}">
                    <a16:creationId xmlns:a16="http://schemas.microsoft.com/office/drawing/2014/main" id="{CAD30B69-994F-12E1-B7C1-B9FEBE43209B}"/>
                  </a:ext>
                </a:extLst>
              </p:cNvPr>
              <p:cNvCxnSpPr/>
              <p:nvPr/>
            </p:nvCxnSpPr>
            <p:spPr>
              <a:xfrm rot="13772594" flipH="1">
                <a:off x="8612296" y="2865433"/>
                <a:ext cx="2185" cy="117620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23" name="Conector recto 301">
                <a:extLst>
                  <a:ext uri="{FF2B5EF4-FFF2-40B4-BE49-F238E27FC236}">
                    <a16:creationId xmlns:a16="http://schemas.microsoft.com/office/drawing/2014/main" id="{5E15E8EA-6C03-26FE-C4B0-1BC9318AB5AE}"/>
                  </a:ext>
                </a:extLst>
              </p:cNvPr>
              <p:cNvCxnSpPr/>
              <p:nvPr/>
            </p:nvCxnSpPr>
            <p:spPr>
              <a:xfrm rot="13592594" flipH="1">
                <a:off x="8669365" y="2934219"/>
                <a:ext cx="2176" cy="117619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24" name="Conector recto 302">
                <a:extLst>
                  <a:ext uri="{FF2B5EF4-FFF2-40B4-BE49-F238E27FC236}">
                    <a16:creationId xmlns:a16="http://schemas.microsoft.com/office/drawing/2014/main" id="{954FB73D-1491-DE0A-D66E-710E202B4CFB}"/>
                  </a:ext>
                </a:extLst>
              </p:cNvPr>
              <p:cNvCxnSpPr/>
              <p:nvPr/>
            </p:nvCxnSpPr>
            <p:spPr>
              <a:xfrm rot="13472582" flipH="1">
                <a:off x="8730804" y="3001510"/>
                <a:ext cx="2195" cy="11752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25" name="Conector recto 303">
                <a:extLst>
                  <a:ext uri="{FF2B5EF4-FFF2-40B4-BE49-F238E27FC236}">
                    <a16:creationId xmlns:a16="http://schemas.microsoft.com/office/drawing/2014/main" id="{E7A2E1A1-725A-C89D-39C3-CECB8A5C6BFE}"/>
                  </a:ext>
                </a:extLst>
              </p:cNvPr>
              <p:cNvCxnSpPr/>
              <p:nvPr/>
            </p:nvCxnSpPr>
            <p:spPr>
              <a:xfrm rot="13352605" flipH="1">
                <a:off x="8794585" y="3065162"/>
                <a:ext cx="2185" cy="11752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26" name="Conector recto 304">
                <a:extLst>
                  <a:ext uri="{FF2B5EF4-FFF2-40B4-BE49-F238E27FC236}">
                    <a16:creationId xmlns:a16="http://schemas.microsoft.com/office/drawing/2014/main" id="{C1FB4438-03A2-7DEB-0D48-9D96B95E3DD3}"/>
                  </a:ext>
                </a:extLst>
              </p:cNvPr>
              <p:cNvCxnSpPr/>
              <p:nvPr/>
            </p:nvCxnSpPr>
            <p:spPr>
              <a:xfrm rot="13232593" flipH="1">
                <a:off x="8864196" y="3125475"/>
                <a:ext cx="2176" cy="11752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27" name="Conector recto 305">
                <a:extLst>
                  <a:ext uri="{FF2B5EF4-FFF2-40B4-BE49-F238E27FC236}">
                    <a16:creationId xmlns:a16="http://schemas.microsoft.com/office/drawing/2014/main" id="{F3EEF2CC-2CF3-5BEF-9FFF-7A47881681AF}"/>
                  </a:ext>
                </a:extLst>
              </p:cNvPr>
              <p:cNvCxnSpPr/>
              <p:nvPr/>
            </p:nvCxnSpPr>
            <p:spPr>
              <a:xfrm rot="13052593" flipH="1">
                <a:off x="8932894" y="3181966"/>
                <a:ext cx="2176" cy="11752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28" name="Conector recto 306">
                <a:extLst>
                  <a:ext uri="{FF2B5EF4-FFF2-40B4-BE49-F238E27FC236}">
                    <a16:creationId xmlns:a16="http://schemas.microsoft.com/office/drawing/2014/main" id="{42438D34-E5E2-8795-C4A8-6D410E7ECDD3}"/>
                  </a:ext>
                </a:extLst>
              </p:cNvPr>
              <p:cNvCxnSpPr/>
              <p:nvPr/>
            </p:nvCxnSpPr>
            <p:spPr>
              <a:xfrm rot="12932581" flipH="1">
                <a:off x="9001592" y="3238447"/>
                <a:ext cx="2176" cy="11753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29" name="Conector recto 307">
                <a:extLst>
                  <a:ext uri="{FF2B5EF4-FFF2-40B4-BE49-F238E27FC236}">
                    <a16:creationId xmlns:a16="http://schemas.microsoft.com/office/drawing/2014/main" id="{88F08A60-1A21-A7B2-BC3F-61FEAAFEF593}"/>
                  </a:ext>
                </a:extLst>
              </p:cNvPr>
              <p:cNvCxnSpPr/>
              <p:nvPr/>
            </p:nvCxnSpPr>
            <p:spPr>
              <a:xfrm rot="12812604" flipH="1">
                <a:off x="9076217" y="3294815"/>
                <a:ext cx="2185" cy="11752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30" name="Conector recto 308">
                <a:extLst>
                  <a:ext uri="{FF2B5EF4-FFF2-40B4-BE49-F238E27FC236}">
                    <a16:creationId xmlns:a16="http://schemas.microsoft.com/office/drawing/2014/main" id="{79E1A737-0672-82B6-12E3-123599790122}"/>
                  </a:ext>
                </a:extLst>
              </p:cNvPr>
              <p:cNvCxnSpPr/>
              <p:nvPr/>
            </p:nvCxnSpPr>
            <p:spPr>
              <a:xfrm rot="12692592" flipH="1">
                <a:off x="9151379" y="3341397"/>
                <a:ext cx="2185" cy="11753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31" name="Conector recto 309">
                <a:extLst>
                  <a:ext uri="{FF2B5EF4-FFF2-40B4-BE49-F238E27FC236}">
                    <a16:creationId xmlns:a16="http://schemas.microsoft.com/office/drawing/2014/main" id="{B456AD04-583C-9B9A-7690-9415AF248DB2}"/>
                  </a:ext>
                </a:extLst>
              </p:cNvPr>
              <p:cNvCxnSpPr/>
              <p:nvPr/>
            </p:nvCxnSpPr>
            <p:spPr>
              <a:xfrm rot="12512591" flipH="1">
                <a:off x="9227393" y="3391863"/>
                <a:ext cx="2185" cy="11753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32" name="Conector recto 310">
                <a:extLst>
                  <a:ext uri="{FF2B5EF4-FFF2-40B4-BE49-F238E27FC236}">
                    <a16:creationId xmlns:a16="http://schemas.microsoft.com/office/drawing/2014/main" id="{805EE54D-E011-23E1-5305-7BB713D952F0}"/>
                  </a:ext>
                </a:extLst>
              </p:cNvPr>
              <p:cNvCxnSpPr/>
              <p:nvPr/>
            </p:nvCxnSpPr>
            <p:spPr>
              <a:xfrm rot="12392580" flipH="1">
                <a:off x="9303213" y="3438134"/>
                <a:ext cx="2176" cy="11752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33" name="Conector recto 311">
                <a:extLst>
                  <a:ext uri="{FF2B5EF4-FFF2-40B4-BE49-F238E27FC236}">
                    <a16:creationId xmlns:a16="http://schemas.microsoft.com/office/drawing/2014/main" id="{F73A778D-7C4E-A0DD-2AAB-11936B77692E}"/>
                  </a:ext>
                </a:extLst>
              </p:cNvPr>
              <p:cNvCxnSpPr/>
              <p:nvPr/>
            </p:nvCxnSpPr>
            <p:spPr>
              <a:xfrm rot="12272602" flipH="1">
                <a:off x="9388262" y="3477573"/>
                <a:ext cx="2176" cy="11753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34" name="Conector recto 312">
                <a:extLst>
                  <a:ext uri="{FF2B5EF4-FFF2-40B4-BE49-F238E27FC236}">
                    <a16:creationId xmlns:a16="http://schemas.microsoft.com/office/drawing/2014/main" id="{7C11934C-0FC8-A120-9280-B3E23FF929AC}"/>
                  </a:ext>
                </a:extLst>
              </p:cNvPr>
              <p:cNvCxnSpPr/>
              <p:nvPr/>
            </p:nvCxnSpPr>
            <p:spPr>
              <a:xfrm rot="12152591" flipH="1">
                <a:off x="9469643" y="3516975"/>
                <a:ext cx="2185" cy="11752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35" name="Conector recto 313">
                <a:extLst>
                  <a:ext uri="{FF2B5EF4-FFF2-40B4-BE49-F238E27FC236}">
                    <a16:creationId xmlns:a16="http://schemas.microsoft.com/office/drawing/2014/main" id="{2B7CFE60-18D0-69BE-758C-5A3963865A03}"/>
                  </a:ext>
                </a:extLst>
              </p:cNvPr>
              <p:cNvCxnSpPr/>
              <p:nvPr/>
            </p:nvCxnSpPr>
            <p:spPr>
              <a:xfrm rot="11972590" flipH="1">
                <a:off x="9550083" y="3549774"/>
                <a:ext cx="2176" cy="11752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36" name="Conector recto 314">
                <a:extLst>
                  <a:ext uri="{FF2B5EF4-FFF2-40B4-BE49-F238E27FC236}">
                    <a16:creationId xmlns:a16="http://schemas.microsoft.com/office/drawing/2014/main" id="{A66221E6-58FB-3D5A-3F20-BD88378596A9}"/>
                  </a:ext>
                </a:extLst>
              </p:cNvPr>
              <p:cNvCxnSpPr/>
              <p:nvPr/>
            </p:nvCxnSpPr>
            <p:spPr>
              <a:xfrm rot="11852578" flipH="1">
                <a:off x="9636402" y="3580444"/>
                <a:ext cx="2185" cy="11752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37" name="Conector recto 315">
                <a:extLst>
                  <a:ext uri="{FF2B5EF4-FFF2-40B4-BE49-F238E27FC236}">
                    <a16:creationId xmlns:a16="http://schemas.microsoft.com/office/drawing/2014/main" id="{4AEE6EE3-43B6-91AE-A461-98B40E9C4802}"/>
                  </a:ext>
                </a:extLst>
              </p:cNvPr>
              <p:cNvCxnSpPr/>
              <p:nvPr/>
            </p:nvCxnSpPr>
            <p:spPr>
              <a:xfrm rot="11732601" flipH="1">
                <a:off x="9722695" y="3611056"/>
                <a:ext cx="2185" cy="11752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38" name="Conector recto 316">
                <a:extLst>
                  <a:ext uri="{FF2B5EF4-FFF2-40B4-BE49-F238E27FC236}">
                    <a16:creationId xmlns:a16="http://schemas.microsoft.com/office/drawing/2014/main" id="{5883F70D-1EB0-D928-314B-95FDC64D3E87}"/>
                  </a:ext>
                </a:extLst>
              </p:cNvPr>
              <p:cNvCxnSpPr/>
              <p:nvPr/>
            </p:nvCxnSpPr>
            <p:spPr>
              <a:xfrm rot="11612589" flipH="1">
                <a:off x="9809446" y="3632198"/>
                <a:ext cx="2176" cy="11752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39" name="Conector recto 317">
                <a:extLst>
                  <a:ext uri="{FF2B5EF4-FFF2-40B4-BE49-F238E27FC236}">
                    <a16:creationId xmlns:a16="http://schemas.microsoft.com/office/drawing/2014/main" id="{1198466F-1EE5-FB67-E17D-1CEA6B132E9B}"/>
                  </a:ext>
                </a:extLst>
              </p:cNvPr>
              <p:cNvCxnSpPr/>
              <p:nvPr/>
            </p:nvCxnSpPr>
            <p:spPr>
              <a:xfrm rot="11432589" flipH="1">
                <a:off x="9895215" y="3654162"/>
                <a:ext cx="2176" cy="11752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40" name="Conector recto 318">
                <a:extLst>
                  <a:ext uri="{FF2B5EF4-FFF2-40B4-BE49-F238E27FC236}">
                    <a16:creationId xmlns:a16="http://schemas.microsoft.com/office/drawing/2014/main" id="{182F096D-7DA6-CFB0-A749-A3EFFF3C20C8}"/>
                  </a:ext>
                </a:extLst>
              </p:cNvPr>
              <p:cNvCxnSpPr/>
              <p:nvPr/>
            </p:nvCxnSpPr>
            <p:spPr>
              <a:xfrm rot="11312577" flipH="1">
                <a:off x="9984177" y="3676838"/>
                <a:ext cx="2185" cy="11752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41" name="Conector recto 319">
                <a:extLst>
                  <a:ext uri="{FF2B5EF4-FFF2-40B4-BE49-F238E27FC236}">
                    <a16:creationId xmlns:a16="http://schemas.microsoft.com/office/drawing/2014/main" id="{99F6E349-5821-AEF2-E2A5-DD790BD4DF33}"/>
                  </a:ext>
                </a:extLst>
              </p:cNvPr>
              <p:cNvCxnSpPr/>
              <p:nvPr/>
            </p:nvCxnSpPr>
            <p:spPr>
              <a:xfrm rot="11192600" flipH="1">
                <a:off x="10073661" y="3690810"/>
                <a:ext cx="2185" cy="11752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42" name="Conector recto 320">
                <a:extLst>
                  <a:ext uri="{FF2B5EF4-FFF2-40B4-BE49-F238E27FC236}">
                    <a16:creationId xmlns:a16="http://schemas.microsoft.com/office/drawing/2014/main" id="{F9F4716E-1615-ACF9-3ADB-4EB8B1F89679}"/>
                  </a:ext>
                </a:extLst>
              </p:cNvPr>
              <p:cNvCxnSpPr/>
              <p:nvPr/>
            </p:nvCxnSpPr>
            <p:spPr>
              <a:xfrm rot="11072588" flipH="1">
                <a:off x="10164515" y="3702570"/>
                <a:ext cx="2185" cy="11752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43" name="Conector recto 321">
                <a:extLst>
                  <a:ext uri="{FF2B5EF4-FFF2-40B4-BE49-F238E27FC236}">
                    <a16:creationId xmlns:a16="http://schemas.microsoft.com/office/drawing/2014/main" id="{26E8FCB4-CEF5-34AB-A503-6C4DFB0DDEBD}"/>
                  </a:ext>
                </a:extLst>
              </p:cNvPr>
              <p:cNvCxnSpPr/>
              <p:nvPr/>
            </p:nvCxnSpPr>
            <p:spPr>
              <a:xfrm rot="10892588" flipH="1">
                <a:off x="10252838" y="3704544"/>
                <a:ext cx="2185" cy="11753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44" name="Conector recto 322">
                <a:extLst>
                  <a:ext uri="{FF2B5EF4-FFF2-40B4-BE49-F238E27FC236}">
                    <a16:creationId xmlns:a16="http://schemas.microsoft.com/office/drawing/2014/main" id="{E0303519-43DB-1A72-F559-B9B865530460}"/>
                  </a:ext>
                </a:extLst>
              </p:cNvPr>
              <p:cNvCxnSpPr/>
              <p:nvPr/>
            </p:nvCxnSpPr>
            <p:spPr>
              <a:xfrm rot="10772576" flipH="1">
                <a:off x="10342952" y="3707627"/>
                <a:ext cx="2185" cy="11753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45" name="Conector recto 323">
                <a:extLst>
                  <a:ext uri="{FF2B5EF4-FFF2-40B4-BE49-F238E27FC236}">
                    <a16:creationId xmlns:a16="http://schemas.microsoft.com/office/drawing/2014/main" id="{347A821D-3A23-676F-D93F-AC200DC6D4CE}"/>
                  </a:ext>
                </a:extLst>
              </p:cNvPr>
              <p:cNvCxnSpPr/>
              <p:nvPr/>
            </p:nvCxnSpPr>
            <p:spPr>
              <a:xfrm rot="10652599" flipH="1">
                <a:off x="10433945" y="3709602"/>
                <a:ext cx="2186" cy="11752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46" name="Conector recto 324">
                <a:extLst>
                  <a:ext uri="{FF2B5EF4-FFF2-40B4-BE49-F238E27FC236}">
                    <a16:creationId xmlns:a16="http://schemas.microsoft.com/office/drawing/2014/main" id="{8C890A4F-2A97-48D9-E538-892DA802B088}"/>
                  </a:ext>
                </a:extLst>
              </p:cNvPr>
              <p:cNvCxnSpPr/>
              <p:nvPr/>
            </p:nvCxnSpPr>
            <p:spPr>
              <a:xfrm rot="10532587" flipH="1">
                <a:off x="10524451" y="3710481"/>
                <a:ext cx="2185" cy="11752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47" name="Conector recto 325">
                <a:extLst>
                  <a:ext uri="{FF2B5EF4-FFF2-40B4-BE49-F238E27FC236}">
                    <a16:creationId xmlns:a16="http://schemas.microsoft.com/office/drawing/2014/main" id="{A884AF5A-D436-0BB1-B2FF-8BF77E486AFF}"/>
                  </a:ext>
                </a:extLst>
              </p:cNvPr>
              <p:cNvCxnSpPr/>
              <p:nvPr/>
            </p:nvCxnSpPr>
            <p:spPr>
              <a:xfrm rot="10352586" flipH="1">
                <a:off x="10614465" y="3703166"/>
                <a:ext cx="2185" cy="11753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48" name="Conector recto 326">
                <a:extLst>
                  <a:ext uri="{FF2B5EF4-FFF2-40B4-BE49-F238E27FC236}">
                    <a16:creationId xmlns:a16="http://schemas.microsoft.com/office/drawing/2014/main" id="{AF40E9DF-4F51-079A-6188-84FC641C6575}"/>
                  </a:ext>
                </a:extLst>
              </p:cNvPr>
              <p:cNvCxnSpPr/>
              <p:nvPr/>
            </p:nvCxnSpPr>
            <p:spPr>
              <a:xfrm rot="10232609" flipH="1">
                <a:off x="10704954" y="3693398"/>
                <a:ext cx="2186" cy="11753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49" name="Conector recto 327">
                <a:extLst>
                  <a:ext uri="{FF2B5EF4-FFF2-40B4-BE49-F238E27FC236}">
                    <a16:creationId xmlns:a16="http://schemas.microsoft.com/office/drawing/2014/main" id="{D676B922-A898-36AD-BDB5-45ECB38DEA04}"/>
                  </a:ext>
                </a:extLst>
              </p:cNvPr>
              <p:cNvCxnSpPr/>
              <p:nvPr/>
            </p:nvCxnSpPr>
            <p:spPr>
              <a:xfrm rot="10112597" flipH="1">
                <a:off x="10792270" y="3679181"/>
                <a:ext cx="2185" cy="11753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50" name="Conector recto 328">
                <a:extLst>
                  <a:ext uri="{FF2B5EF4-FFF2-40B4-BE49-F238E27FC236}">
                    <a16:creationId xmlns:a16="http://schemas.microsoft.com/office/drawing/2014/main" id="{831B6F27-CBDA-B10A-11E3-A5200E70FC68}"/>
                  </a:ext>
                </a:extLst>
              </p:cNvPr>
              <p:cNvCxnSpPr/>
              <p:nvPr/>
            </p:nvCxnSpPr>
            <p:spPr>
              <a:xfrm rot="9992586" flipH="1">
                <a:off x="10882831" y="3660917"/>
                <a:ext cx="2185" cy="11753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51" name="Conector recto 329">
                <a:extLst>
                  <a:ext uri="{FF2B5EF4-FFF2-40B4-BE49-F238E27FC236}">
                    <a16:creationId xmlns:a16="http://schemas.microsoft.com/office/drawing/2014/main" id="{9EAC6ECB-BA25-6B03-E873-AAAEEB2A0A16}"/>
                  </a:ext>
                </a:extLst>
              </p:cNvPr>
              <p:cNvCxnSpPr/>
              <p:nvPr/>
            </p:nvCxnSpPr>
            <p:spPr>
              <a:xfrm rot="9812585" flipH="1">
                <a:off x="10971017" y="3641654"/>
                <a:ext cx="2185" cy="11753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52" name="Conector recto 330">
                <a:extLst>
                  <a:ext uri="{FF2B5EF4-FFF2-40B4-BE49-F238E27FC236}">
                    <a16:creationId xmlns:a16="http://schemas.microsoft.com/office/drawing/2014/main" id="{A310DB56-7D19-5CC1-9062-2D5D50017E11}"/>
                  </a:ext>
                </a:extLst>
              </p:cNvPr>
              <p:cNvCxnSpPr/>
              <p:nvPr/>
            </p:nvCxnSpPr>
            <p:spPr>
              <a:xfrm rot="9692608" flipH="1">
                <a:off x="11059246" y="3622394"/>
                <a:ext cx="2185" cy="11752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53" name="Conector recto 331">
                <a:extLst>
                  <a:ext uri="{FF2B5EF4-FFF2-40B4-BE49-F238E27FC236}">
                    <a16:creationId xmlns:a16="http://schemas.microsoft.com/office/drawing/2014/main" id="{4077AF42-61B0-5291-D42E-164FB3144C71}"/>
                  </a:ext>
                </a:extLst>
              </p:cNvPr>
              <p:cNvCxnSpPr/>
              <p:nvPr/>
            </p:nvCxnSpPr>
            <p:spPr>
              <a:xfrm rot="9572596" flipH="1">
                <a:off x="11142859" y="3590220"/>
                <a:ext cx="2185" cy="11752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54" name="Conector recto 332">
                <a:extLst>
                  <a:ext uri="{FF2B5EF4-FFF2-40B4-BE49-F238E27FC236}">
                    <a16:creationId xmlns:a16="http://schemas.microsoft.com/office/drawing/2014/main" id="{13FF2762-9EDA-42DE-1DF4-E392895002A6}"/>
                  </a:ext>
                </a:extLst>
              </p:cNvPr>
              <p:cNvCxnSpPr/>
              <p:nvPr/>
            </p:nvCxnSpPr>
            <p:spPr>
              <a:xfrm rot="9452584" flipH="1">
                <a:off x="11226500" y="3558041"/>
                <a:ext cx="2185" cy="11753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55" name="Conector recto 333">
                <a:extLst>
                  <a:ext uri="{FF2B5EF4-FFF2-40B4-BE49-F238E27FC236}">
                    <a16:creationId xmlns:a16="http://schemas.microsoft.com/office/drawing/2014/main" id="{B0AF1C69-4164-652D-4C8A-B98C53E3A0DE}"/>
                  </a:ext>
                </a:extLst>
              </p:cNvPr>
              <p:cNvCxnSpPr/>
              <p:nvPr/>
            </p:nvCxnSpPr>
            <p:spPr>
              <a:xfrm rot="9272584" flipH="1">
                <a:off x="11314786" y="3528880"/>
                <a:ext cx="2195" cy="11752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56" name="Conector recto 334">
                <a:extLst>
                  <a:ext uri="{FF2B5EF4-FFF2-40B4-BE49-F238E27FC236}">
                    <a16:creationId xmlns:a16="http://schemas.microsoft.com/office/drawing/2014/main" id="{77EA0F5D-C176-6537-D9DE-85DC91CEA940}"/>
                  </a:ext>
                </a:extLst>
              </p:cNvPr>
              <p:cNvCxnSpPr/>
              <p:nvPr/>
            </p:nvCxnSpPr>
            <p:spPr>
              <a:xfrm rot="9152606" flipH="1">
                <a:off x="11394805" y="3490198"/>
                <a:ext cx="2186" cy="11752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57" name="Conector recto 335">
                <a:extLst>
                  <a:ext uri="{FF2B5EF4-FFF2-40B4-BE49-F238E27FC236}">
                    <a16:creationId xmlns:a16="http://schemas.microsoft.com/office/drawing/2014/main" id="{BB32F642-ACC7-031B-5FBA-5CD61BEABCC1}"/>
                  </a:ext>
                </a:extLst>
              </p:cNvPr>
              <p:cNvCxnSpPr/>
              <p:nvPr/>
            </p:nvCxnSpPr>
            <p:spPr>
              <a:xfrm rot="9032595" flipH="1">
                <a:off x="11476253" y="3451157"/>
                <a:ext cx="2185" cy="11752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58" name="Conector recto 336">
                <a:extLst>
                  <a:ext uri="{FF2B5EF4-FFF2-40B4-BE49-F238E27FC236}">
                    <a16:creationId xmlns:a16="http://schemas.microsoft.com/office/drawing/2014/main" id="{3A1F65FA-736B-9E92-4C82-2E397746620A}"/>
                  </a:ext>
                </a:extLst>
              </p:cNvPr>
              <p:cNvCxnSpPr/>
              <p:nvPr/>
            </p:nvCxnSpPr>
            <p:spPr>
              <a:xfrm rot="8912583" flipH="1">
                <a:off x="11558548" y="3408743"/>
                <a:ext cx="2185" cy="11752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59" name="Conector recto 337">
                <a:extLst>
                  <a:ext uri="{FF2B5EF4-FFF2-40B4-BE49-F238E27FC236}">
                    <a16:creationId xmlns:a16="http://schemas.microsoft.com/office/drawing/2014/main" id="{4DD5E130-8E56-8004-54C9-F97CBA465AB9}"/>
                  </a:ext>
                </a:extLst>
              </p:cNvPr>
              <p:cNvCxnSpPr/>
              <p:nvPr/>
            </p:nvCxnSpPr>
            <p:spPr>
              <a:xfrm rot="8732583" flipH="1">
                <a:off x="11632767" y="3362145"/>
                <a:ext cx="2185" cy="117537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60" name="Conector recto 338">
                <a:extLst>
                  <a:ext uri="{FF2B5EF4-FFF2-40B4-BE49-F238E27FC236}">
                    <a16:creationId xmlns:a16="http://schemas.microsoft.com/office/drawing/2014/main" id="{93D598C0-9425-DE52-3088-76AAE71907F0}"/>
                  </a:ext>
                </a:extLst>
              </p:cNvPr>
              <p:cNvCxnSpPr/>
              <p:nvPr/>
            </p:nvCxnSpPr>
            <p:spPr>
              <a:xfrm rot="8612605" flipH="1">
                <a:off x="11708080" y="3307574"/>
                <a:ext cx="2185" cy="11752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61" name="Conector recto 339">
                <a:extLst>
                  <a:ext uri="{FF2B5EF4-FFF2-40B4-BE49-F238E27FC236}">
                    <a16:creationId xmlns:a16="http://schemas.microsoft.com/office/drawing/2014/main" id="{F7EC4DE7-0F75-4783-2C4B-4D8F8F39E5A8}"/>
                  </a:ext>
                </a:extLst>
              </p:cNvPr>
              <p:cNvCxnSpPr/>
              <p:nvPr/>
            </p:nvCxnSpPr>
            <p:spPr>
              <a:xfrm rot="8492593" flipH="1">
                <a:off x="11782205" y="3254834"/>
                <a:ext cx="2176" cy="11752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  <p:cxnSp>
            <p:nvCxnSpPr>
              <p:cNvPr id="162" name="Conector recto 340">
                <a:extLst>
                  <a:ext uri="{FF2B5EF4-FFF2-40B4-BE49-F238E27FC236}">
                    <a16:creationId xmlns:a16="http://schemas.microsoft.com/office/drawing/2014/main" id="{60A37826-085C-DD0F-6623-45E37947C289}"/>
                  </a:ext>
                </a:extLst>
              </p:cNvPr>
              <p:cNvCxnSpPr/>
              <p:nvPr/>
            </p:nvCxnSpPr>
            <p:spPr>
              <a:xfrm rot="8372582" flipH="1">
                <a:off x="11855995" y="3200640"/>
                <a:ext cx="2186" cy="117528"/>
              </a:xfrm>
              <a:prstGeom prst="straightConnector1">
                <a:avLst/>
              </a:prstGeom>
              <a:noFill/>
              <a:ln w="9528" cap="rnd">
                <a:solidFill>
                  <a:srgbClr val="FFFFFF">
                    <a:alpha val="30196"/>
                  </a:srgbClr>
                </a:solidFill>
                <a:prstDash val="solid"/>
                <a:miter/>
              </a:ln>
            </p:spPr>
          </p:cxnSp>
        </p:grpSp>
      </p:grpSp>
      <p:pic>
        <p:nvPicPr>
          <p:cNvPr id="163" name="Picture 2" descr="101 Uplifting Confidence Quotes To Boost Self-Esteem - Parade">
            <a:extLst>
              <a:ext uri="{FF2B5EF4-FFF2-40B4-BE49-F238E27FC236}">
                <a16:creationId xmlns:a16="http://schemas.microsoft.com/office/drawing/2014/main" id="{D7086B95-A97D-E509-989E-647C1A8AAE2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941954" y="33843"/>
            <a:ext cx="3006047" cy="300604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64" name="TextBox 179">
            <a:extLst>
              <a:ext uri="{FF2B5EF4-FFF2-40B4-BE49-F238E27FC236}">
                <a16:creationId xmlns:a16="http://schemas.microsoft.com/office/drawing/2014/main" id="{7163A7DA-48B0-9074-D931-7B3BD97DE6E3}"/>
              </a:ext>
            </a:extLst>
          </p:cNvPr>
          <p:cNvSpPr txBox="1"/>
          <p:nvPr/>
        </p:nvSpPr>
        <p:spPr>
          <a:xfrm>
            <a:off x="9437751" y="3004672"/>
            <a:ext cx="211654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Impact : Confidence </a:t>
            </a:r>
            <a:endParaRPr lang="es-E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66" name="Rectangle 180">
            <a:extLst>
              <a:ext uri="{FF2B5EF4-FFF2-40B4-BE49-F238E27FC236}">
                <a16:creationId xmlns:a16="http://schemas.microsoft.com/office/drawing/2014/main" id="{5DC7B25D-8CAF-68A6-A680-51A71A5CA289}"/>
              </a:ext>
            </a:extLst>
          </p:cNvPr>
          <p:cNvSpPr/>
          <p:nvPr/>
        </p:nvSpPr>
        <p:spPr>
          <a:xfrm>
            <a:off x="-58183" y="86127"/>
            <a:ext cx="7775755" cy="1569659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Benefits of training to me has an individual and  training to the</a:t>
            </a:r>
            <a:br>
              <a:rPr lang="en-GB" sz="32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</a:br>
            <a:r>
              <a:rPr lang="en-GB" sz="32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 individual .</a:t>
            </a:r>
            <a:endParaRPr lang="en-US" sz="3200" b="1" i="0" u="none" strike="noStrike" kern="1200" cap="none" spc="0" baseline="0" dirty="0">
              <a:solidFill>
                <a:srgbClr val="FFFFFF"/>
              </a:solidFill>
              <a:effectLst>
                <a:outerShdw dist="22860" dir="5400000">
                  <a:srgbClr val="000000"/>
                </a:outerShdw>
              </a:effectLst>
              <a:uFillTx/>
              <a:latin typeface="Calibri"/>
            </a:endParaRPr>
          </a:p>
        </p:txBody>
      </p:sp>
      <p:pic>
        <p:nvPicPr>
          <p:cNvPr id="168" name="Picture 167" descr="10 benefits of employee training">
            <a:extLst>
              <a:ext uri="{FF2B5EF4-FFF2-40B4-BE49-F238E27FC236}">
                <a16:creationId xmlns:a16="http://schemas.microsoft.com/office/drawing/2014/main" id="{AAD6C0B9-06BE-8CDE-BAD8-9F3D892E4A3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8874172" y="3605827"/>
            <a:ext cx="3197913" cy="33443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69" name="TextBox 168">
            <a:extLst>
              <a:ext uri="{FF2B5EF4-FFF2-40B4-BE49-F238E27FC236}">
                <a16:creationId xmlns:a16="http://schemas.microsoft.com/office/drawing/2014/main" id="{638E0C87-8F19-287E-88DF-7290C402E663}"/>
              </a:ext>
            </a:extLst>
          </p:cNvPr>
          <p:cNvSpPr txBox="1"/>
          <p:nvPr/>
        </p:nvSpPr>
        <p:spPr>
          <a:xfrm>
            <a:off x="4247809" y="1884303"/>
            <a:ext cx="3758273" cy="30848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03000"/>
              </a:lnSpc>
              <a:spcAft>
                <a:spcPts val="800"/>
              </a:spcAft>
            </a:pPr>
            <a:r>
              <a:rPr lang="en-GB" kern="1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Training to the individual . </a:t>
            </a:r>
            <a:endParaRPr lang="en-GB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3000"/>
              </a:lnSpc>
              <a:spcAft>
                <a:spcPts val="800"/>
              </a:spcAft>
            </a:pP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1. Increased employee performance</a:t>
            </a:r>
            <a:endParaRPr lang="es-ES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3000"/>
              </a:lnSpc>
              <a:spcAft>
                <a:spcPts val="800"/>
              </a:spcAft>
            </a:pP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2. Stronger workforce</a:t>
            </a:r>
            <a:endParaRPr lang="es-ES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3000"/>
              </a:lnSpc>
              <a:spcAft>
                <a:spcPts val="800"/>
              </a:spcAft>
            </a:pP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3. Alignment with organizational goals</a:t>
            </a:r>
            <a:endParaRPr lang="es-ES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3000"/>
              </a:lnSpc>
              <a:spcAft>
                <a:spcPts val="800"/>
              </a:spcAft>
            </a:pP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4. Boosts motivation and engagement</a:t>
            </a:r>
            <a:endParaRPr lang="es-ES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3000"/>
              </a:lnSpc>
              <a:spcAft>
                <a:spcPts val="800"/>
              </a:spcAft>
            </a:pP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5. Expand knowledge sharing</a:t>
            </a:r>
            <a:endParaRPr lang="es-ES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3000"/>
              </a:lnSpc>
              <a:spcAft>
                <a:spcPts val="800"/>
              </a:spcAft>
            </a:pP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6. Fosters innovation in the workplace</a:t>
            </a:r>
            <a:endParaRPr lang="es-ES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s-ES" dirty="0"/>
          </a:p>
        </p:txBody>
      </p:sp>
      <p:sp>
        <p:nvSpPr>
          <p:cNvPr id="170" name="TextBox 169">
            <a:extLst>
              <a:ext uri="{FF2B5EF4-FFF2-40B4-BE49-F238E27FC236}">
                <a16:creationId xmlns:a16="http://schemas.microsoft.com/office/drawing/2014/main" id="{7DA40177-C4CB-3FCC-693E-EAA40FE9D329}"/>
              </a:ext>
            </a:extLst>
          </p:cNvPr>
          <p:cNvSpPr txBox="1"/>
          <p:nvPr/>
        </p:nvSpPr>
        <p:spPr>
          <a:xfrm>
            <a:off x="833765" y="1946167"/>
            <a:ext cx="2477473" cy="23089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03000"/>
              </a:lnSpc>
              <a:spcAft>
                <a:spcPts val="800"/>
              </a:spcAft>
            </a:pPr>
            <a:r>
              <a:rPr lang="en-GB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</a:t>
            </a:r>
            <a:r>
              <a:rPr lang="en-GB" kern="15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ining to me .</a:t>
            </a:r>
          </a:p>
          <a:p>
            <a:pPr>
              <a:lnSpc>
                <a:spcPct val="103000"/>
              </a:lnSpc>
              <a:spcAft>
                <a:spcPts val="800"/>
              </a:spcAft>
            </a:pPr>
            <a:r>
              <a:rPr lang="en-GB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Knowledge Transfer </a:t>
            </a:r>
            <a:endParaRPr lang="es-ES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3000"/>
              </a:lnSpc>
              <a:spcAft>
                <a:spcPts val="800"/>
              </a:spcAft>
            </a:pPr>
            <a:r>
              <a:rPr lang="en-GB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Effective operations </a:t>
            </a:r>
            <a:endParaRPr lang="es-ES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3000"/>
              </a:lnSpc>
              <a:spcAft>
                <a:spcPts val="800"/>
              </a:spcAft>
            </a:pPr>
            <a:r>
              <a:rPr lang="en-GB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Improve quality of work </a:t>
            </a:r>
            <a:endParaRPr lang="es-ES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3000"/>
              </a:lnSpc>
              <a:spcAft>
                <a:spcPts val="800"/>
              </a:spcAft>
            </a:pPr>
            <a:r>
              <a:rPr lang="en-GB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Builds my skills </a:t>
            </a:r>
            <a:endParaRPr lang="es-ES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s-E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>
            <a:extLst>
              <a:ext uri="{FF2B5EF4-FFF2-40B4-BE49-F238E27FC236}">
                <a16:creationId xmlns:a16="http://schemas.microsoft.com/office/drawing/2014/main" id="{3A58DA74-F30C-7B44-592B-18346FAD4B31}"/>
              </a:ext>
            </a:extLst>
          </p:cNvPr>
          <p:cNvSpPr/>
          <p:nvPr/>
        </p:nvSpPr>
        <p:spPr>
          <a:xfrm>
            <a:off x="1384122" y="409836"/>
            <a:ext cx="8918463" cy="592211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6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 dirty="0">
                <a:solidFill>
                  <a:srgbClr val="FFFFFF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What are the benefit of training to the organization?</a:t>
            </a:r>
            <a:endParaRPr lang="es-ES" sz="3200" b="0" i="0" u="none" strike="noStrike" kern="1200" cap="none" spc="0" baseline="0" dirty="0">
              <a:solidFill>
                <a:srgbClr val="FFFFFF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A1F6205-2E3E-73E7-0FE1-FD4E5D36D9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7626" y="1531851"/>
            <a:ext cx="8029108" cy="430557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>
            <a:extLst>
              <a:ext uri="{FF2B5EF4-FFF2-40B4-BE49-F238E27FC236}">
                <a16:creationId xmlns:a16="http://schemas.microsoft.com/office/drawing/2014/main" id="{DF3B82A7-A60F-9215-8F46-4321DF6195B9}"/>
              </a:ext>
            </a:extLst>
          </p:cNvPr>
          <p:cNvSpPr/>
          <p:nvPr/>
        </p:nvSpPr>
        <p:spPr>
          <a:xfrm>
            <a:off x="1347907" y="125812"/>
            <a:ext cx="9496190" cy="162268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6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FFFFFF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What are the benefits of training to me as an employee </a:t>
            </a:r>
          </a:p>
          <a:p>
            <a:pPr marL="0" marR="0" lvl="0" indent="0" algn="l" defTabSz="914400" rtl="0" fontAlgn="auto" hangingPunct="1">
              <a:lnSpc>
                <a:spcPct val="106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none" strike="noStrike" kern="1200" cap="none" spc="0" baseline="0">
                <a:solidFill>
                  <a:srgbClr val="FFFFFF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                                 as HR officer. </a:t>
            </a:r>
            <a:endParaRPr lang="es-ES" sz="3200" b="0" i="0" u="none" strike="noStrike" kern="1200" cap="none" spc="0" baseline="0">
              <a:solidFill>
                <a:srgbClr val="FFFFFF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6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s-ES" sz="18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E4912287-8A58-DCD9-E9C5-4621548661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0006" y="1403631"/>
            <a:ext cx="6859956" cy="495968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E672EB7-AB5C-A9E1-09B8-2CAC7FDFEF67}"/>
              </a:ext>
            </a:extLst>
          </p:cNvPr>
          <p:cNvSpPr/>
          <p:nvPr/>
        </p:nvSpPr>
        <p:spPr>
          <a:xfrm>
            <a:off x="4817806" y="2526889"/>
            <a:ext cx="2349910" cy="104222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FDE94B8-BEC5-E9A2-C79C-28572BFC16E6}"/>
              </a:ext>
            </a:extLst>
          </p:cNvPr>
          <p:cNvSpPr/>
          <p:nvPr/>
        </p:nvSpPr>
        <p:spPr>
          <a:xfrm>
            <a:off x="5417574" y="2241754"/>
            <a:ext cx="1150374" cy="28513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8B3C70F-5EC9-C0F3-0979-F4DAD7C35548}"/>
              </a:ext>
            </a:extLst>
          </p:cNvPr>
          <p:cNvSpPr txBox="1"/>
          <p:nvPr/>
        </p:nvSpPr>
        <p:spPr>
          <a:xfrm>
            <a:off x="2727472" y="0"/>
            <a:ext cx="764556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0" u="none" strike="noStrike" kern="1200" cap="none" spc="0" baseline="0">
                <a:solidFill>
                  <a:srgbClr val="F2F2F2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SWOT Analysis of me as HR officer</a:t>
            </a:r>
            <a:endParaRPr lang="es-ES" sz="3200" b="0" i="0" u="none" strike="noStrike" kern="1200" cap="none" spc="0" baseline="0">
              <a:solidFill>
                <a:srgbClr val="F2F2F2"/>
              </a:solidFill>
              <a:uFillTx/>
              <a:latin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C473CA-8658-562E-3A84-1A6D80DE6E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963" t="8626" r="7068" b="8471"/>
          <a:stretch/>
        </p:blipFill>
        <p:spPr>
          <a:xfrm>
            <a:off x="1494505" y="692932"/>
            <a:ext cx="8780206" cy="58600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07D3224-C6F6-0679-3E6B-9A5A2703BF82}"/>
              </a:ext>
            </a:extLst>
          </p:cNvPr>
          <p:cNvSpPr txBox="1"/>
          <p:nvPr/>
        </p:nvSpPr>
        <p:spPr>
          <a:xfrm>
            <a:off x="1802270" y="1314531"/>
            <a:ext cx="306581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Empathy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Change management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Confidential skill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Software skills</a:t>
            </a:r>
          </a:p>
          <a:p>
            <a:pPr algn="l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36FA96-6933-263B-9773-9596D79D217A}"/>
              </a:ext>
            </a:extLst>
          </p:cNvPr>
          <p:cNvSpPr txBox="1"/>
          <p:nvPr/>
        </p:nvSpPr>
        <p:spPr>
          <a:xfrm>
            <a:off x="6705997" y="1314531"/>
            <a:ext cx="2566492" cy="15334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E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A61096-9BC7-C384-BD9E-93217D2565B5}"/>
              </a:ext>
            </a:extLst>
          </p:cNvPr>
          <p:cNvSpPr txBox="1"/>
          <p:nvPr/>
        </p:nvSpPr>
        <p:spPr>
          <a:xfrm>
            <a:off x="5884608" y="1361539"/>
            <a:ext cx="42229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Use my free time to solve work problems.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improve my communication skills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E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EC4E67-B07F-44FA-C4B1-97DB621264C5}"/>
              </a:ext>
            </a:extLst>
          </p:cNvPr>
          <p:cNvSpPr txBox="1"/>
          <p:nvPr/>
        </p:nvSpPr>
        <p:spPr>
          <a:xfrm>
            <a:off x="1907458" y="4542503"/>
            <a:ext cx="29080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/>
              <a:t>New industries.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 err="1"/>
              <a:t>Emergence</a:t>
            </a:r>
            <a:r>
              <a:rPr lang="es-ES" dirty="0"/>
              <a:t> </a:t>
            </a:r>
            <a:r>
              <a:rPr lang="es-ES" dirty="0" err="1"/>
              <a:t>of</a:t>
            </a:r>
            <a:r>
              <a:rPr lang="es-ES" dirty="0"/>
              <a:t> new Project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E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45DADB-203A-3760-758B-72FD654D5262}"/>
              </a:ext>
            </a:extLst>
          </p:cNvPr>
          <p:cNvSpPr txBox="1"/>
          <p:nvPr/>
        </p:nvSpPr>
        <p:spPr>
          <a:xfrm>
            <a:off x="6902245" y="4634836"/>
            <a:ext cx="2042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" dirty="0"/>
              <a:t>Use </a:t>
            </a:r>
            <a:r>
              <a:rPr lang="es-ES" dirty="0" err="1"/>
              <a:t>my</a:t>
            </a:r>
            <a:r>
              <a:rPr lang="es-ES" dirty="0"/>
              <a:t> </a:t>
            </a:r>
            <a:r>
              <a:rPr lang="es-ES" dirty="0" err="1"/>
              <a:t>weaknesses</a:t>
            </a:r>
            <a:endParaRPr lang="es-E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form&#10;&#10;Description automatically generated">
            <a:extLst>
              <a:ext uri="{FF2B5EF4-FFF2-40B4-BE49-F238E27FC236}">
                <a16:creationId xmlns:a16="http://schemas.microsoft.com/office/drawing/2014/main" id="{3A5EBE4E-BC4F-A7BF-3BED-B78CCE035B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2877" y="1779126"/>
            <a:ext cx="6331975" cy="3717105"/>
          </a:xfrm>
          <a:prstGeom prst="rect">
            <a:avLst/>
          </a:prstGeom>
        </p:spPr>
      </p:pic>
      <p:pic>
        <p:nvPicPr>
          <p:cNvPr id="7" name="Picture 6" descr="A white and yellow form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7836CB5C-F953-4970-7A93-CEE93702EA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714" y="310315"/>
            <a:ext cx="5227511" cy="623737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4029381-0334-01C8-3364-C6ED552CAF6F}"/>
              </a:ext>
            </a:extLst>
          </p:cNvPr>
          <p:cNvSpPr txBox="1"/>
          <p:nvPr/>
        </p:nvSpPr>
        <p:spPr>
          <a:xfrm>
            <a:off x="7492180" y="589935"/>
            <a:ext cx="26350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APPENDIX </a:t>
            </a:r>
            <a:endParaRPr lang="es-ES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40113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>
            <a:extLst>
              <a:ext uri="{FF2B5EF4-FFF2-40B4-BE49-F238E27FC236}">
                <a16:creationId xmlns:a16="http://schemas.microsoft.com/office/drawing/2014/main" id="{096DEA57-CDC9-D5C7-F96D-33E5F31BA93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20329" y="1396180"/>
            <a:ext cx="10131423" cy="1052052"/>
          </a:xfrm>
        </p:spPr>
        <p:txBody>
          <a:bodyPr/>
          <a:lstStyle/>
          <a:p>
            <a:pPr lvl="0"/>
            <a:r>
              <a:rPr lang="en-GB" dirty="0"/>
              <a:t>Reference </a:t>
            </a:r>
            <a:endParaRPr lang="es-E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6AA24B-C5F4-0DF5-0E77-2653843A6D28}"/>
              </a:ext>
            </a:extLst>
          </p:cNvPr>
          <p:cNvSpPr txBox="1"/>
          <p:nvPr/>
        </p:nvSpPr>
        <p:spPr>
          <a:xfrm>
            <a:off x="76200" y="2546555"/>
            <a:ext cx="11533239" cy="62256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 err="1">
                <a:effectLst/>
                <a:latin typeface="Calibri  "/>
                <a:cs typeface="Arial" panose="020B0604020202020204" pitchFamily="34" charset="0"/>
              </a:rPr>
              <a:t>GeeksforGeeks</a:t>
            </a:r>
            <a:r>
              <a:rPr lang="en-GB" b="0" i="0" dirty="0">
                <a:effectLst/>
                <a:latin typeface="Calibri  "/>
                <a:cs typeface="Arial" panose="020B0604020202020204" pitchFamily="34" charset="0"/>
              </a:rPr>
              <a:t>. (2023). </a:t>
            </a:r>
            <a:r>
              <a:rPr lang="en-GB" b="0" i="1" dirty="0">
                <a:effectLst/>
                <a:latin typeface="Calibri  "/>
                <a:cs typeface="Arial" panose="020B0604020202020204" pitchFamily="34" charset="0"/>
              </a:rPr>
              <a:t>Importance of training and development to organisation and employees</a:t>
            </a:r>
            <a:r>
              <a:rPr lang="en-GB" b="0" i="0" dirty="0">
                <a:effectLst/>
                <a:latin typeface="Calibri  "/>
                <a:cs typeface="Arial" panose="020B0604020202020204" pitchFamily="34" charset="0"/>
              </a:rPr>
              <a:t>. Available at </a:t>
            </a:r>
            <a:r>
              <a:rPr lang="en-GB" b="0" i="0" dirty="0">
                <a:latin typeface="Calibri  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GB" b="0" i="0" dirty="0">
                <a:effectLst/>
                <a:latin typeface="Calibri  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https://www.geeksforgeeks.org/importance-of-training-and-development-to-organisation-and-employees</a:t>
            </a:r>
            <a:r>
              <a:rPr lang="en-GB" b="0" i="0" dirty="0">
                <a:effectLst/>
                <a:latin typeface="Calibri  "/>
                <a:cs typeface="Arial" panose="020B0604020202020204" pitchFamily="34" charset="0"/>
              </a:rPr>
              <a:t> </a:t>
            </a:r>
          </a:p>
          <a:p>
            <a:r>
              <a:rPr lang="en-GB" b="0" i="0" dirty="0">
                <a:effectLst/>
                <a:latin typeface="Calibri  "/>
                <a:cs typeface="Arial" panose="020B0604020202020204" pitchFamily="34" charset="0"/>
              </a:rPr>
              <a:t>(Accessed 8 November 2023).</a:t>
            </a:r>
          </a:p>
          <a:p>
            <a:endParaRPr lang="en-GB" b="0" i="0" dirty="0">
              <a:effectLst/>
              <a:latin typeface="Calibri  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Calibri  "/>
                <a:cs typeface="Arial" panose="020B0604020202020204" pitchFamily="34" charset="0"/>
              </a:rPr>
              <a:t>French, M.(2021).Top 5 Behaviours of Successful HR Managers, </a:t>
            </a:r>
            <a:r>
              <a:rPr lang="en-GB" b="0" i="1" dirty="0">
                <a:effectLst/>
                <a:latin typeface="Calibri  "/>
                <a:cs typeface="Arial" panose="020B0604020202020204" pitchFamily="34" charset="0"/>
              </a:rPr>
              <a:t>subscribe-hr. Available</a:t>
            </a:r>
            <a:r>
              <a:rPr lang="en-GB" b="0" i="0" dirty="0">
                <a:effectLst/>
                <a:latin typeface="Calibri  "/>
                <a:cs typeface="Arial" panose="020B0604020202020204" pitchFamily="34" charset="0"/>
              </a:rPr>
              <a:t> at : </a:t>
            </a:r>
            <a:r>
              <a:rPr lang="en-GB" b="0" i="0" dirty="0">
                <a:effectLst/>
                <a:latin typeface="Calibri  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https://www.subscribe-hr.com.au/blog/top-5-behaviours-of-successful-hr-managers</a:t>
            </a:r>
            <a:r>
              <a:rPr lang="en-GB" b="0" i="0" dirty="0">
                <a:effectLst/>
                <a:latin typeface="Calibri  "/>
                <a:cs typeface="Arial" panose="020B0604020202020204" pitchFamily="34" charset="0"/>
              </a:rPr>
              <a:t> . (Accessed 8 November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Calibri  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Calibri  "/>
                <a:cs typeface="Arial" panose="020B0604020202020204" pitchFamily="34" charset="0"/>
              </a:rPr>
              <a:t>Knapp, S. (2023). </a:t>
            </a:r>
            <a:r>
              <a:rPr lang="en-GB" b="0" i="1" dirty="0">
                <a:effectLst/>
                <a:latin typeface="Calibri  "/>
                <a:cs typeface="Arial" panose="020B0604020202020204" pitchFamily="34" charset="0"/>
              </a:rPr>
              <a:t>44 Soft skills Examples to Advance your career</a:t>
            </a:r>
            <a:r>
              <a:rPr lang="en-GB" b="0" i="0" dirty="0">
                <a:effectLst/>
                <a:latin typeface="Calibri  "/>
                <a:cs typeface="Arial" panose="020B0604020202020204" pitchFamily="34" charset="0"/>
              </a:rPr>
              <a:t>. Zapier. Available at :https://zapier.com/blog/soft-skills-examples/ (Accessed 8 November 2023)</a:t>
            </a:r>
          </a:p>
          <a:p>
            <a:endParaRPr lang="en-GB" b="0" i="0" dirty="0">
              <a:effectLst/>
              <a:latin typeface="Calibri  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Calibri  "/>
                <a:cs typeface="Arial" panose="020B0604020202020204" pitchFamily="34" charset="0"/>
              </a:rPr>
              <a:t>MyMajors.com. (s. f.). </a:t>
            </a:r>
            <a:r>
              <a:rPr lang="en-GB" b="0" i="1" dirty="0">
                <a:effectLst/>
                <a:latin typeface="Calibri  "/>
                <a:cs typeface="Arial" panose="020B0604020202020204" pitchFamily="34" charset="0"/>
              </a:rPr>
              <a:t>Human Resources Officer (HR Officer)Skills and Knowledge</a:t>
            </a:r>
            <a:r>
              <a:rPr lang="en-GB" b="0" i="0" dirty="0">
                <a:effectLst/>
                <a:latin typeface="Calibri  "/>
                <a:cs typeface="Arial" panose="020B0604020202020204" pitchFamily="34" charset="0"/>
              </a:rPr>
              <a:t>. Available at : https://www.mymajors.com/career/human-resources-officer-hr-officer-/skills/#:~:text=What%20knowledge%20is%20needed%20to%20be%20a%20Human%20Resources%20Manager%3F&amp;text=Personnel%20and%20Human%20Resources%20%2D%20Knowledge,negotiation%2C%20and%20personnel%20information%20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Calibri  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5103E"/>
              </a:solidFill>
              <a:effectLst/>
              <a:latin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5103E"/>
              </a:solidFill>
              <a:effectLst/>
              <a:latin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ES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s-E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elestial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Diseño%20futurista</Template>
  <TotalTime>314</TotalTime>
  <Words>469</Words>
  <Application>Microsoft Office PowerPoint</Application>
  <PresentationFormat>Widescreen</PresentationFormat>
  <Paragraphs>66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-apple-system</vt:lpstr>
      <vt:lpstr>Arial</vt:lpstr>
      <vt:lpstr>Calibri</vt:lpstr>
      <vt:lpstr>Calibri  </vt:lpstr>
      <vt:lpstr>Calibri Light</vt:lpstr>
      <vt:lpstr>Times New Roman</vt:lpstr>
      <vt:lpstr>Wingdings</vt:lpstr>
      <vt:lpstr>Celestial</vt:lpstr>
      <vt:lpstr>Developing Relationships and Workplace Achievements .(BMSW5102_LON) </vt:lpstr>
      <vt:lpstr>PowerPoint Presentation</vt:lpstr>
      <vt:lpstr>PowerPoint Presentation</vt:lpstr>
      <vt:lpstr>PowerPoint Presentation</vt:lpstr>
      <vt:lpstr>Behaviour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Relationships and Workplace Achievements .(BMSW5102_LON)</dc:title>
  <dc:creator>Ignacio Perez  Blanco (2129210)</dc:creator>
  <cp:lastModifiedBy>Ignacio Perez  Blanco (2129210)</cp:lastModifiedBy>
  <cp:revision>15</cp:revision>
  <dcterms:created xsi:type="dcterms:W3CDTF">2023-11-11T10:35:59Z</dcterms:created>
  <dcterms:modified xsi:type="dcterms:W3CDTF">2023-11-19T22:27:25Z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