
<file path=[Content_Types].xml><?xml version="1.0" encoding="utf-8"?>
<Types xmlns="http://schemas.openxmlformats.org/package/2006/content-types">
  <Default Extension="jpeg" ContentType="image/jpeg"/>
  <Default Extension="jp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 horzBarState="maximized">
    <p:restoredLeft sz="15987" autoAdjust="0"/>
    <p:restoredTop sz="94660"/>
  </p:normalViewPr>
  <p:slideViewPr>
    <p:cSldViewPr snapToGrid="0">
      <p:cViewPr varScale="1">
        <p:scale>
          <a:sx n="106" d="100"/>
          <a:sy n="106" d="100"/>
        </p:scale>
        <p:origin x="80" y="628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tableStyles" Target="tableStyle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theme" Target="theme/theme1.xml"/><Relationship Id="rId5" Type="http://schemas.openxmlformats.org/officeDocument/2006/relationships/slide" Target="slides/slide4.xml"/><Relationship Id="rId10" Type="http://schemas.openxmlformats.org/officeDocument/2006/relationships/viewProps" Target="viewProps.xml"/><Relationship Id="rId4" Type="http://schemas.openxmlformats.org/officeDocument/2006/relationships/slide" Target="slides/slide3.xml"/><Relationship Id="rId9" Type="http://schemas.openxmlformats.org/officeDocument/2006/relationships/presProps" Target="presProps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524000" y="1122363"/>
            <a:ext cx="9144000" cy="2387600"/>
          </a:xfrm>
        </p:spPr>
        <p:txBody>
          <a:bodyPr anchor="b"/>
          <a:lstStyle>
            <a:lvl1pPr algn="ctr">
              <a:defRPr sz="60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524000" y="3602038"/>
            <a:ext cx="9144000" cy="1655762"/>
          </a:xfr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/>
              <a:t>Click to edit Master subtitle style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D248A24-AEA0-4994-8B2B-1D5E0361CAF7}" type="datetimeFigureOut">
              <a:rPr lang="en-GB" smtClean="0"/>
              <a:t>07/09/2020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87E04E6-1826-458F-82F5-2297A9A12CB4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802034743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D248A24-AEA0-4994-8B2B-1D5E0361CAF7}" type="datetimeFigureOut">
              <a:rPr lang="en-GB" smtClean="0"/>
              <a:t>07/09/2020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87E04E6-1826-458F-82F5-2297A9A12CB4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002982973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1850" y="1709738"/>
            <a:ext cx="10515600" cy="2852737"/>
          </a:xfrm>
        </p:spPr>
        <p:txBody>
          <a:bodyPr anchor="b"/>
          <a:lstStyle>
            <a:lvl1pPr>
              <a:defRPr sz="60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31850" y="4589463"/>
            <a:ext cx="10515600" cy="1500187"/>
          </a:xfrm>
        </p:spPr>
        <p:txBody>
          <a:bodyPr/>
          <a:lstStyle>
            <a:lvl1pPr marL="0" indent="0">
              <a:buNone/>
              <a:defRPr sz="24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D248A24-AEA0-4994-8B2B-1D5E0361CAF7}" type="datetimeFigureOut">
              <a:rPr lang="en-GB" smtClean="0"/>
              <a:t>07/09/2020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87E04E6-1826-458F-82F5-2297A9A12CB4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531786359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838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172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D248A24-AEA0-4994-8B2B-1D5E0361CAF7}" type="datetimeFigureOut">
              <a:rPr lang="en-GB" smtClean="0"/>
              <a:t>07/09/2020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87E04E6-1826-458F-82F5-2297A9A12CB4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902295118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9788" y="365125"/>
            <a:ext cx="10515600" cy="1325563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39788" y="1681163"/>
            <a:ext cx="5157787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839788" y="2505075"/>
            <a:ext cx="5157787" cy="3684588"/>
          </a:xfrm>
        </p:spPr>
        <p:txBody>
          <a:bodyPr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6172200" y="1681163"/>
            <a:ext cx="5183188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6172200" y="2505075"/>
            <a:ext cx="5183188" cy="3684588"/>
          </a:xfrm>
        </p:spPr>
        <p:txBody>
          <a:bodyPr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D248A24-AEA0-4994-8B2B-1D5E0361CAF7}" type="datetimeFigureOut">
              <a:rPr lang="en-GB" smtClean="0"/>
              <a:t>07/09/2020</a:t>
            </a:fld>
            <a:endParaRPr lang="en-GB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87E04E6-1826-458F-82F5-2297A9A12CB4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227201344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D248A24-AEA0-4994-8B2B-1D5E0361CAF7}" type="datetimeFigureOut">
              <a:rPr lang="en-GB" smtClean="0"/>
              <a:t>07/09/2020</a:t>
            </a:fld>
            <a:endParaRPr lang="en-GB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87E04E6-1826-458F-82F5-2297A9A12CB4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049701934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D248A24-AEA0-4994-8B2B-1D5E0361CAF7}" type="datetimeFigureOut">
              <a:rPr lang="en-GB" smtClean="0"/>
              <a:t>07/09/2020</a:t>
            </a:fld>
            <a:endParaRPr lang="en-GB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87E04E6-1826-458F-82F5-2297A9A12CB4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742371628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D248A24-AEA0-4994-8B2B-1D5E0361CAF7}" type="datetimeFigureOut">
              <a:rPr lang="en-GB" smtClean="0"/>
              <a:t>07/09/2020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87E04E6-1826-458F-82F5-2297A9A12CB4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61218859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GB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D248A24-AEA0-4994-8B2B-1D5E0361CAF7}" type="datetimeFigureOut">
              <a:rPr lang="en-GB" smtClean="0"/>
              <a:t>07/09/2020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87E04E6-1826-458F-82F5-2297A9A12CB4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882032393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D248A24-AEA0-4994-8B2B-1D5E0361CAF7}" type="datetimeFigureOut">
              <a:rPr lang="en-GB" smtClean="0"/>
              <a:t>07/09/2020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87E04E6-1826-458F-82F5-2297A9A12CB4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999073185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8724900" y="365125"/>
            <a:ext cx="2628900" cy="5811838"/>
          </a:xfrm>
        </p:spPr>
        <p:txBody>
          <a:bodyPr vert="eaVert"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838200" y="365125"/>
            <a:ext cx="7734300" cy="5811838"/>
          </a:xfrm>
        </p:spPr>
        <p:txBody>
          <a:bodyPr vert="eaVert"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D248A24-AEA0-4994-8B2B-1D5E0361CAF7}" type="datetimeFigureOut">
              <a:rPr lang="en-GB" smtClean="0"/>
              <a:t>07/09/2020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87E04E6-1826-458F-82F5-2297A9A12CB4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113611412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5D248A24-AEA0-4994-8B2B-1D5E0361CAF7}" type="datetimeFigureOut">
              <a:rPr lang="en-GB" smtClean="0"/>
              <a:t>07/09/2020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487E04E6-1826-458F-82F5-2297A9A12CB4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744220816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hyperlink" Target="https://www.youtube.com/watch?v=r9D-uvKih_k&amp;list=PL6W0xY9ppwucR_BSv9_ZiJJL8WUKX6jjq" TargetMode="External"/><Relationship Id="rId2" Type="http://schemas.openxmlformats.org/officeDocument/2006/relationships/hyperlink" Target="https://www.youtube.com/watch?v=9ZnSLNld5Mc" TargetMode="External"/><Relationship Id="rId1" Type="http://schemas.openxmlformats.org/officeDocument/2006/relationships/slideLayout" Target="../slideLayouts/slideLayout2.xml"/><Relationship Id="rId6" Type="http://schemas.openxmlformats.org/officeDocument/2006/relationships/hyperlink" Target="https://www.youtube.com/watch?v=JiPRiPc-bpY&amp;list=PL6W0xY9ppwucR_BSv9_ZiJJL8WUKX6jjq&amp;index=19" TargetMode="External"/><Relationship Id="rId5" Type="http://schemas.openxmlformats.org/officeDocument/2006/relationships/hyperlink" Target="https://www.youtube.com/watch?v=s_4-VsJnUXE&amp;list=PL6W0xY9ppwucR_BSv9_ZiJJL8WUKX6jjq&amp;index=12" TargetMode="External"/><Relationship Id="rId4" Type="http://schemas.openxmlformats.org/officeDocument/2006/relationships/hyperlink" Target="https://www.youtube.com/watch?v=ak5HEPpubhk&amp;list=PL6W0xY9ppwucR_BSv9_ZiJJL8WUKX6jjq&amp;index=10" TargetMode="Externa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hyperlink" Target="https://www.youtube.com/watch?v=blrlUcNUi08" TargetMode="External"/><Relationship Id="rId2" Type="http://schemas.openxmlformats.org/officeDocument/2006/relationships/hyperlink" Target="https://www.youtube.com/watch?v=JRfpuZ1JWZI" TargetMode="External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endParaRPr lang="en-GB"/>
          </a:p>
        </p:txBody>
      </p:sp>
      <p:pic>
        <p:nvPicPr>
          <p:cNvPr id="4" name="Picture 3" descr="Red Christmas Decoration Free Stock Photo - Public Domain ...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5" name="TextBox 4"/>
          <p:cNvSpPr txBox="1"/>
          <p:nvPr/>
        </p:nvSpPr>
        <p:spPr>
          <a:xfrm>
            <a:off x="6625244" y="4547062"/>
            <a:ext cx="5104014" cy="230832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7200" dirty="0"/>
              <a:t>Social Marketing</a:t>
            </a:r>
          </a:p>
        </p:txBody>
      </p:sp>
    </p:spTree>
    <p:extLst>
      <p:ext uri="{BB962C8B-B14F-4D97-AF65-F5344CB8AC3E}">
        <p14:creationId xmlns:p14="http://schemas.microsoft.com/office/powerpoint/2010/main" val="4046171830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C00000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Christmas 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0" indent="0">
              <a:buNone/>
            </a:pPr>
            <a:r>
              <a:rPr lang="en-GB" dirty="0"/>
              <a:t>Christmas Time is every </a:t>
            </a:r>
            <a:r>
              <a:rPr lang="en-GB" dirty="0" err="1"/>
              <a:t>Marketeers</a:t>
            </a:r>
            <a:r>
              <a:rPr lang="en-GB" dirty="0"/>
              <a:t> dream.</a:t>
            </a:r>
          </a:p>
          <a:p>
            <a:pPr marL="0" indent="0">
              <a:buNone/>
            </a:pPr>
            <a:r>
              <a:rPr lang="en-GB" dirty="0"/>
              <a:t>Why is this?</a:t>
            </a:r>
          </a:p>
          <a:p>
            <a:pPr marL="0" indent="0">
              <a:buNone/>
            </a:pPr>
            <a:endParaRPr lang="en-GB" dirty="0"/>
          </a:p>
          <a:p>
            <a:pPr marL="0" indent="0">
              <a:buNone/>
            </a:pP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035085554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C00000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solidFill>
            <a:srgbClr val="C00000"/>
          </a:solidFill>
        </p:spPr>
        <p:txBody>
          <a:bodyPr/>
          <a:lstStyle/>
          <a:p>
            <a:r>
              <a:rPr lang="en-GB" dirty="0"/>
              <a:t>Christmas Adverts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 fontScale="92500"/>
          </a:bodyPr>
          <a:lstStyle/>
          <a:p>
            <a:pPr marL="0" indent="0">
              <a:buNone/>
            </a:pPr>
            <a:r>
              <a:rPr lang="en-GB" dirty="0">
                <a:hlinkClick r:id="rId2"/>
              </a:rPr>
              <a:t>https://www.youtube.com/watch?v=9ZnSLNld5Mc</a:t>
            </a:r>
            <a:r>
              <a:rPr lang="en-GB" dirty="0"/>
              <a:t>   ASDA 2019</a:t>
            </a:r>
          </a:p>
          <a:p>
            <a:pPr marL="0" indent="0">
              <a:buNone/>
            </a:pPr>
            <a:r>
              <a:rPr lang="en-GB" dirty="0">
                <a:hlinkClick r:id="rId3"/>
              </a:rPr>
              <a:t>https://www.youtube.com/watch?v=r9D-uvKih_k&amp;list=PL6W0xY9ppwucR_BSv9_ZiJJL8WUKX6jjq</a:t>
            </a:r>
            <a:r>
              <a:rPr lang="en-GB" dirty="0"/>
              <a:t>  John Lewis 2019</a:t>
            </a:r>
          </a:p>
          <a:p>
            <a:pPr marL="0" indent="0">
              <a:buNone/>
            </a:pPr>
            <a:r>
              <a:rPr lang="en-GB" dirty="0">
                <a:hlinkClick r:id="rId4"/>
              </a:rPr>
              <a:t>https://www.youtube.com/watch?v=ak5HEPpubhk&amp;list=PL6W0xY9ppwucR_BSv9_ZiJJL8WUKX6jjq&amp;index=10</a:t>
            </a:r>
            <a:r>
              <a:rPr lang="en-GB" dirty="0"/>
              <a:t>  </a:t>
            </a:r>
            <a:r>
              <a:rPr lang="en-GB" dirty="0" err="1"/>
              <a:t>Sainsburys</a:t>
            </a:r>
            <a:endParaRPr lang="en-GB" dirty="0"/>
          </a:p>
          <a:p>
            <a:pPr marL="0" indent="0">
              <a:buNone/>
            </a:pPr>
            <a:r>
              <a:rPr lang="en-GB" dirty="0">
                <a:hlinkClick r:id="rId5"/>
              </a:rPr>
              <a:t>https://www.youtube.com/watch?v=s_4-VsJnUXE&amp;list=PL6W0xY9ppwucR_BSv9_ZiJJL8WUKX6jjq&amp;index=12</a:t>
            </a:r>
            <a:r>
              <a:rPr lang="en-GB" dirty="0"/>
              <a:t>  Very 2019</a:t>
            </a:r>
          </a:p>
          <a:p>
            <a:pPr marL="0" indent="0">
              <a:buNone/>
            </a:pPr>
            <a:r>
              <a:rPr lang="en-GB" dirty="0">
                <a:hlinkClick r:id="rId6"/>
              </a:rPr>
              <a:t>https://www.youtube.com/watch?v=JiPRiPc-bpY&amp;list=PL6W0xY9ppwucR_BSv9_ZiJJL8WUKX6jjq&amp;index=19</a:t>
            </a:r>
            <a:r>
              <a:rPr lang="en-GB" dirty="0"/>
              <a:t> Aldi 2019</a:t>
            </a:r>
          </a:p>
        </p:txBody>
      </p:sp>
    </p:spTree>
    <p:extLst>
      <p:ext uri="{BB962C8B-B14F-4D97-AF65-F5344CB8AC3E}">
        <p14:creationId xmlns:p14="http://schemas.microsoft.com/office/powerpoint/2010/main" val="3136354524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C00000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Cost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0" indent="0">
              <a:buNone/>
            </a:pPr>
            <a:r>
              <a:rPr lang="en-GB" dirty="0"/>
              <a:t>The John Lewis advert cost £7,000,000 to make!</a:t>
            </a:r>
          </a:p>
          <a:p>
            <a:pPr marL="0" indent="0">
              <a:buNone/>
            </a:pPr>
            <a:endParaRPr lang="en-GB" dirty="0"/>
          </a:p>
          <a:p>
            <a:pPr marL="0" indent="0">
              <a:buNone/>
            </a:pP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316112185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C00000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err="1"/>
              <a:t>Anzara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0" indent="0">
              <a:buNone/>
            </a:pPr>
            <a:r>
              <a:rPr lang="en-GB" dirty="0">
                <a:hlinkClick r:id="rId2"/>
              </a:rPr>
              <a:t>https://www.youtube.com/watch?v=JRfpuZ1JWZI</a:t>
            </a:r>
            <a:r>
              <a:rPr lang="en-GB" dirty="0"/>
              <a:t>  2018</a:t>
            </a:r>
          </a:p>
          <a:p>
            <a:pPr marL="0" indent="0">
              <a:buNone/>
            </a:pPr>
            <a:endParaRPr lang="en-GB" dirty="0"/>
          </a:p>
          <a:p>
            <a:pPr marL="0" indent="0">
              <a:buNone/>
            </a:pPr>
            <a:r>
              <a:rPr lang="en-GB" dirty="0">
                <a:hlinkClick r:id="rId3"/>
              </a:rPr>
              <a:t>https://www.youtube.com/watch?v=blrlUcNUi08</a:t>
            </a:r>
            <a:r>
              <a:rPr lang="en-GB" dirty="0"/>
              <a:t>  2019</a:t>
            </a:r>
          </a:p>
        </p:txBody>
      </p:sp>
    </p:spTree>
    <p:extLst>
      <p:ext uri="{BB962C8B-B14F-4D97-AF65-F5344CB8AC3E}">
        <p14:creationId xmlns:p14="http://schemas.microsoft.com/office/powerpoint/2010/main" val="64756424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C00000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Discussion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0" indent="0">
              <a:buNone/>
            </a:pPr>
            <a:r>
              <a:rPr lang="en-GB" dirty="0"/>
              <a:t>Is the cost relevant?</a:t>
            </a:r>
          </a:p>
          <a:p>
            <a:pPr marL="0" indent="0">
              <a:buNone/>
            </a:pPr>
            <a:endParaRPr lang="en-GB" dirty="0"/>
          </a:p>
          <a:p>
            <a:pPr marL="0" indent="0">
              <a:buNone/>
            </a:pP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019852429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C00000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Activity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0" indent="0">
              <a:buNone/>
            </a:pPr>
            <a:r>
              <a:rPr lang="en-GB" dirty="0"/>
              <a:t>Consider a Social Issue you could tackle with a Social Marketing advert.</a:t>
            </a:r>
          </a:p>
          <a:p>
            <a:pPr marL="0" indent="0">
              <a:buNone/>
            </a:pPr>
            <a:endParaRPr lang="en-GB" dirty="0"/>
          </a:p>
          <a:p>
            <a:pPr marL="0" indent="0">
              <a:buNone/>
            </a:pPr>
            <a:r>
              <a:rPr lang="en-GB" dirty="0"/>
              <a:t>What issue would you tackle?</a:t>
            </a:r>
          </a:p>
          <a:p>
            <a:pPr marL="0" indent="0">
              <a:buNone/>
            </a:pPr>
            <a:r>
              <a:rPr lang="en-GB" dirty="0"/>
              <a:t>What would your advert look like?</a:t>
            </a:r>
          </a:p>
        </p:txBody>
      </p:sp>
    </p:spTree>
    <p:extLst>
      <p:ext uri="{BB962C8B-B14F-4D97-AF65-F5344CB8AC3E}">
        <p14:creationId xmlns:p14="http://schemas.microsoft.com/office/powerpoint/2010/main" val="4229449291"/>
      </p:ext>
    </p:extLst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5B9BD5"/>
      </a:accent1>
      <a:accent2>
        <a:srgbClr val="ED7D31"/>
      </a:accent2>
      <a:accent3>
        <a:srgbClr val="A5A5A5"/>
      </a:accent3>
      <a:accent4>
        <a:srgbClr val="FFC000"/>
      </a:accent4>
      <a:accent5>
        <a:srgbClr val="4472C4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11</TotalTime>
  <Words>212</Words>
  <Application>Microsoft Office PowerPoint</Application>
  <PresentationFormat>Widescreen</PresentationFormat>
  <Paragraphs>23</Paragraphs>
  <Slides>7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7</vt:i4>
      </vt:variant>
    </vt:vector>
  </HeadingPairs>
  <TitlesOfParts>
    <vt:vector size="11" baseType="lpstr">
      <vt:lpstr>Arial</vt:lpstr>
      <vt:lpstr>Calibri</vt:lpstr>
      <vt:lpstr>Calibri Light</vt:lpstr>
      <vt:lpstr>Office Theme</vt:lpstr>
      <vt:lpstr>PowerPoint Presentation</vt:lpstr>
      <vt:lpstr>Christmas </vt:lpstr>
      <vt:lpstr>Christmas Adverts</vt:lpstr>
      <vt:lpstr>Cost</vt:lpstr>
      <vt:lpstr>Anzara</vt:lpstr>
      <vt:lpstr>Discussion</vt:lpstr>
      <vt:lpstr>Activity</vt:lpstr>
    </vt:vector>
  </TitlesOfParts>
  <Company>University of Wales Trinity Saint David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PowerPoint Presentation</dc:title>
  <dc:creator>Jessica Shore</dc:creator>
  <cp:lastModifiedBy>Jessica Shore</cp:lastModifiedBy>
  <cp:revision>4</cp:revision>
  <dcterms:created xsi:type="dcterms:W3CDTF">2019-11-18T10:15:40Z</dcterms:created>
  <dcterms:modified xsi:type="dcterms:W3CDTF">2020-09-07T19:45:30Z</dcterms:modified>
</cp:coreProperties>
</file>