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7" r:id="rId1"/>
  </p:sldMasterIdLst>
  <p:sldIdLst>
    <p:sldId id="256" r:id="rId2"/>
    <p:sldId id="258" r:id="rId3"/>
    <p:sldId id="259" r:id="rId4"/>
    <p:sldId id="261" r:id="rId5"/>
    <p:sldId id="283" r:id="rId6"/>
    <p:sldId id="271" r:id="rId7"/>
    <p:sldId id="260" r:id="rId8"/>
    <p:sldId id="282" r:id="rId9"/>
    <p:sldId id="257" r:id="rId10"/>
    <p:sldId id="262" r:id="rId11"/>
    <p:sldId id="263" r:id="rId12"/>
    <p:sldId id="264" r:id="rId13"/>
    <p:sldId id="265" r:id="rId14"/>
    <p:sldId id="267" r:id="rId15"/>
    <p:sldId id="275" r:id="rId16"/>
    <p:sldId id="268" r:id="rId17"/>
    <p:sldId id="269" r:id="rId18"/>
    <p:sldId id="276" r:id="rId19"/>
    <p:sldId id="274" r:id="rId20"/>
    <p:sldId id="277" r:id="rId21"/>
    <p:sldId id="278" r:id="rId22"/>
    <p:sldId id="279" r:id="rId23"/>
    <p:sldId id="280" r:id="rId24"/>
    <p:sldId id="281" r:id="rId25"/>
    <p:sldId id="284"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CA48A45-0B23-C268-FB43-D75B7D78FA71}" v="401" dt="2024-03-20T11:12:49.668"/>
    <p1510:client id="{21B0D7E6-AC43-1ADE-0CF1-3C27AEF1B741}" v="592" dt="2024-03-19T15:43:56.571"/>
    <p1510:client id="{2B028F70-8F11-0AAF-2C0A-13DC33208FFD}" v="1" dt="2024-03-20T13:18:23.971"/>
    <p1510:client id="{4CF58114-1521-6443-BF08-A8252E562DF8}" v="8" dt="2024-03-19T16:27:32.445"/>
    <p1510:client id="{6692815A-4B91-B81F-36F0-988C373EB940}" v="75" dt="2024-03-19T16:23:46.444"/>
    <p1510:client id="{6A05329D-53C5-EBCA-9A35-3A94CDDEDBEC}" v="160" dt="2024-03-20T05:00:22.826"/>
    <p1510:client id="{717C81FE-1F1B-6301-0F14-2910EA019859}" v="201" dt="2024-03-18T15:59:10.634"/>
    <p1510:client id="{A48877C2-10F1-3492-CB47-909A39AABBF4}" v="167" dt="2024-03-20T13:08:04.966"/>
    <p1510:client id="{D0E0FCCB-C2E6-F3B5-615E-A7179FDA8532}" v="147" dt="2024-03-20T13:56:22.744"/>
    <p1510:client id="{E40E0D78-AA6D-B529-9D22-3BD108247395}" v="47" dt="2024-03-20T13:16:56.356"/>
    <p1510:client id="{E6F5216E-EE44-4A99-C159-5DDE64784BE9}" v="93" dt="2024-03-18T14:49:24.135"/>
    <p1510:client id="{FDD344A6-F871-94DF-58FD-579FA83A7FD5}" v="8" dt="2024-03-20T13:20:02.18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uba Kausar Hammad Shaikh (2316288)" userId="S::2316288@student.uwtsd.ac.uk::45a9c5b4-9d2c-48db-937b-f3047b08a251" providerId="AD" clId="Web-{196526F9-37A1-AA3A-FFBF-C986186556B2}"/>
    <pc:docChg chg="modSld">
      <pc:chgData name="Tuba Kausar Hammad Shaikh (2316288)" userId="S::2316288@student.uwtsd.ac.uk::45a9c5b4-9d2c-48db-937b-f3047b08a251" providerId="AD" clId="Web-{196526F9-37A1-AA3A-FFBF-C986186556B2}" dt="2024-03-17T20:00:49.212" v="3" actId="20577"/>
      <pc:docMkLst>
        <pc:docMk/>
      </pc:docMkLst>
      <pc:sldChg chg="modSp">
        <pc:chgData name="Tuba Kausar Hammad Shaikh (2316288)" userId="S::2316288@student.uwtsd.ac.uk::45a9c5b4-9d2c-48db-937b-f3047b08a251" providerId="AD" clId="Web-{196526F9-37A1-AA3A-FFBF-C986186556B2}" dt="2024-03-17T20:00:49.212" v="3" actId="20577"/>
        <pc:sldMkLst>
          <pc:docMk/>
          <pc:sldMk cId="109857222" sldId="256"/>
        </pc:sldMkLst>
        <pc:spChg chg="mod">
          <ac:chgData name="Tuba Kausar Hammad Shaikh (2316288)" userId="S::2316288@student.uwtsd.ac.uk::45a9c5b4-9d2c-48db-937b-f3047b08a251" providerId="AD" clId="Web-{196526F9-37A1-AA3A-FFBF-C986186556B2}" dt="2024-03-17T20:00:49.212" v="3" actId="20577"/>
          <ac:spMkLst>
            <pc:docMk/>
            <pc:sldMk cId="109857222" sldId="256"/>
            <ac:spMk id="3" creationId="{00000000-0000-0000-0000-000000000000}"/>
          </ac:spMkLst>
        </pc:spChg>
      </pc:sldChg>
    </pc:docChg>
  </pc:docChgLst>
  <pc:docChgLst>
    <pc:chgData name="Tuba Kausar Hammad Shaikh (2316288)" userId="S::2316288@student.uwtsd.ac.uk::45a9c5b4-9d2c-48db-937b-f3047b08a251" providerId="AD" clId="Web-{A48877C2-10F1-3492-CB47-909A39AABBF4}"/>
    <pc:docChg chg="addSld modSld">
      <pc:chgData name="Tuba Kausar Hammad Shaikh (2316288)" userId="S::2316288@student.uwtsd.ac.uk::45a9c5b4-9d2c-48db-937b-f3047b08a251" providerId="AD" clId="Web-{A48877C2-10F1-3492-CB47-909A39AABBF4}" dt="2024-03-20T13:08:04.966" v="172" actId="1076"/>
      <pc:docMkLst>
        <pc:docMk/>
      </pc:docMkLst>
      <pc:sldChg chg="modSp">
        <pc:chgData name="Tuba Kausar Hammad Shaikh (2316288)" userId="S::2316288@student.uwtsd.ac.uk::45a9c5b4-9d2c-48db-937b-f3047b08a251" providerId="AD" clId="Web-{A48877C2-10F1-3492-CB47-909A39AABBF4}" dt="2024-03-20T12:07:35.997" v="17" actId="20577"/>
        <pc:sldMkLst>
          <pc:docMk/>
          <pc:sldMk cId="3943792679" sldId="260"/>
        </pc:sldMkLst>
        <pc:spChg chg="mod">
          <ac:chgData name="Tuba Kausar Hammad Shaikh (2316288)" userId="S::2316288@student.uwtsd.ac.uk::45a9c5b4-9d2c-48db-937b-f3047b08a251" providerId="AD" clId="Web-{A48877C2-10F1-3492-CB47-909A39AABBF4}" dt="2024-03-20T12:07:35.997" v="17" actId="20577"/>
          <ac:spMkLst>
            <pc:docMk/>
            <pc:sldMk cId="3943792679" sldId="260"/>
            <ac:spMk id="3" creationId="{5FD4B247-35A2-BA0A-0CDF-3F704C025370}"/>
          </ac:spMkLst>
        </pc:spChg>
      </pc:sldChg>
      <pc:sldChg chg="modSp">
        <pc:chgData name="Tuba Kausar Hammad Shaikh (2316288)" userId="S::2316288@student.uwtsd.ac.uk::45a9c5b4-9d2c-48db-937b-f3047b08a251" providerId="AD" clId="Web-{A48877C2-10F1-3492-CB47-909A39AABBF4}" dt="2024-03-20T12:05:00.631" v="13" actId="20577"/>
        <pc:sldMkLst>
          <pc:docMk/>
          <pc:sldMk cId="2016708657" sldId="261"/>
        </pc:sldMkLst>
        <pc:spChg chg="mod">
          <ac:chgData name="Tuba Kausar Hammad Shaikh (2316288)" userId="S::2316288@student.uwtsd.ac.uk::45a9c5b4-9d2c-48db-937b-f3047b08a251" providerId="AD" clId="Web-{A48877C2-10F1-3492-CB47-909A39AABBF4}" dt="2024-03-20T12:01:03.637" v="4" actId="14100"/>
          <ac:spMkLst>
            <pc:docMk/>
            <pc:sldMk cId="2016708657" sldId="261"/>
            <ac:spMk id="2" creationId="{E60BD752-173B-0EA0-45B9-04E5746CFF49}"/>
          </ac:spMkLst>
        </pc:spChg>
        <pc:spChg chg="mod">
          <ac:chgData name="Tuba Kausar Hammad Shaikh (2316288)" userId="S::2316288@student.uwtsd.ac.uk::45a9c5b4-9d2c-48db-937b-f3047b08a251" providerId="AD" clId="Web-{A48877C2-10F1-3492-CB47-909A39AABBF4}" dt="2024-03-20T12:05:00.631" v="13" actId="20577"/>
          <ac:spMkLst>
            <pc:docMk/>
            <pc:sldMk cId="2016708657" sldId="261"/>
            <ac:spMk id="3" creationId="{ADB22CB2-48CC-623E-F4DC-782D81EC6D2E}"/>
          </ac:spMkLst>
        </pc:spChg>
      </pc:sldChg>
      <pc:sldChg chg="modSp">
        <pc:chgData name="Tuba Kausar Hammad Shaikh (2316288)" userId="S::2316288@student.uwtsd.ac.uk::45a9c5b4-9d2c-48db-937b-f3047b08a251" providerId="AD" clId="Web-{A48877C2-10F1-3492-CB47-909A39AABBF4}" dt="2024-03-20T13:08:04.966" v="172" actId="1076"/>
        <pc:sldMkLst>
          <pc:docMk/>
          <pc:sldMk cId="1541709168" sldId="267"/>
        </pc:sldMkLst>
        <pc:spChg chg="mod">
          <ac:chgData name="Tuba Kausar Hammad Shaikh (2316288)" userId="S::2316288@student.uwtsd.ac.uk::45a9c5b4-9d2c-48db-937b-f3047b08a251" providerId="AD" clId="Web-{A48877C2-10F1-3492-CB47-909A39AABBF4}" dt="2024-03-20T13:08:04.966" v="172" actId="1076"/>
          <ac:spMkLst>
            <pc:docMk/>
            <pc:sldMk cId="1541709168" sldId="267"/>
            <ac:spMk id="3" creationId="{50E9DC9E-FA10-FA2E-8F65-93AAC3FD6382}"/>
          </ac:spMkLst>
        </pc:spChg>
      </pc:sldChg>
      <pc:sldChg chg="modSp">
        <pc:chgData name="Tuba Kausar Hammad Shaikh (2316288)" userId="S::2316288@student.uwtsd.ac.uk::45a9c5b4-9d2c-48db-937b-f3047b08a251" providerId="AD" clId="Web-{A48877C2-10F1-3492-CB47-909A39AABBF4}" dt="2024-03-20T12:29:29.330" v="111" actId="20577"/>
        <pc:sldMkLst>
          <pc:docMk/>
          <pc:sldMk cId="3714378903" sldId="271"/>
        </pc:sldMkLst>
        <pc:spChg chg="mod">
          <ac:chgData name="Tuba Kausar Hammad Shaikh (2316288)" userId="S::2316288@student.uwtsd.ac.uk::45a9c5b4-9d2c-48db-937b-f3047b08a251" providerId="AD" clId="Web-{A48877C2-10F1-3492-CB47-909A39AABBF4}" dt="2024-03-20T12:29:29.330" v="111" actId="20577"/>
          <ac:spMkLst>
            <pc:docMk/>
            <pc:sldMk cId="3714378903" sldId="271"/>
            <ac:spMk id="3" creationId="{A83296D8-BB7E-2C2A-68E3-229299ACE944}"/>
          </ac:spMkLst>
        </pc:spChg>
      </pc:sldChg>
      <pc:sldChg chg="modSp">
        <pc:chgData name="Tuba Kausar Hammad Shaikh (2316288)" userId="S::2316288@student.uwtsd.ac.uk::45a9c5b4-9d2c-48db-937b-f3047b08a251" providerId="AD" clId="Web-{A48877C2-10F1-3492-CB47-909A39AABBF4}" dt="2024-03-20T12:34:16.779" v="148" actId="20577"/>
        <pc:sldMkLst>
          <pc:docMk/>
          <pc:sldMk cId="1756998689" sldId="280"/>
        </pc:sldMkLst>
        <pc:spChg chg="mod">
          <ac:chgData name="Tuba Kausar Hammad Shaikh (2316288)" userId="S::2316288@student.uwtsd.ac.uk::45a9c5b4-9d2c-48db-937b-f3047b08a251" providerId="AD" clId="Web-{A48877C2-10F1-3492-CB47-909A39AABBF4}" dt="2024-03-20T12:34:16.779" v="148" actId="20577"/>
          <ac:spMkLst>
            <pc:docMk/>
            <pc:sldMk cId="1756998689" sldId="280"/>
            <ac:spMk id="3" creationId="{1C256EB4-A03E-DA70-216D-21D79C2964EC}"/>
          </ac:spMkLst>
        </pc:spChg>
      </pc:sldChg>
      <pc:sldChg chg="modSp">
        <pc:chgData name="Tuba Kausar Hammad Shaikh (2316288)" userId="S::2316288@student.uwtsd.ac.uk::45a9c5b4-9d2c-48db-937b-f3047b08a251" providerId="AD" clId="Web-{A48877C2-10F1-3492-CB47-909A39AABBF4}" dt="2024-03-20T12:33:06.933" v="139" actId="14100"/>
        <pc:sldMkLst>
          <pc:docMk/>
          <pc:sldMk cId="687389865" sldId="281"/>
        </pc:sldMkLst>
        <pc:spChg chg="mod">
          <ac:chgData name="Tuba Kausar Hammad Shaikh (2316288)" userId="S::2316288@student.uwtsd.ac.uk::45a9c5b4-9d2c-48db-937b-f3047b08a251" providerId="AD" clId="Web-{A48877C2-10F1-3492-CB47-909A39AABBF4}" dt="2024-03-20T12:33:06.933" v="139" actId="14100"/>
          <ac:spMkLst>
            <pc:docMk/>
            <pc:sldMk cId="687389865" sldId="281"/>
            <ac:spMk id="3" creationId="{9D08EF87-B9CF-76CD-77A9-FBF90000567A}"/>
          </ac:spMkLst>
        </pc:spChg>
      </pc:sldChg>
      <pc:sldChg chg="modSp new">
        <pc:chgData name="Tuba Kausar Hammad Shaikh (2316288)" userId="S::2316288@student.uwtsd.ac.uk::45a9c5b4-9d2c-48db-937b-f3047b08a251" providerId="AD" clId="Web-{A48877C2-10F1-3492-CB47-909A39AABBF4}" dt="2024-03-20T12:31:53.164" v="123" actId="20577"/>
        <pc:sldMkLst>
          <pc:docMk/>
          <pc:sldMk cId="3514914637" sldId="284"/>
        </pc:sldMkLst>
        <pc:spChg chg="mod">
          <ac:chgData name="Tuba Kausar Hammad Shaikh (2316288)" userId="S::2316288@student.uwtsd.ac.uk::45a9c5b4-9d2c-48db-937b-f3047b08a251" providerId="AD" clId="Web-{A48877C2-10F1-3492-CB47-909A39AABBF4}" dt="2024-03-20T12:16:37.362" v="22" actId="20577"/>
          <ac:spMkLst>
            <pc:docMk/>
            <pc:sldMk cId="3514914637" sldId="284"/>
            <ac:spMk id="2" creationId="{0FA6E1D9-0848-84DA-3E21-2024170EAE93}"/>
          </ac:spMkLst>
        </pc:spChg>
        <pc:spChg chg="mod">
          <ac:chgData name="Tuba Kausar Hammad Shaikh (2316288)" userId="S::2316288@student.uwtsd.ac.uk::45a9c5b4-9d2c-48db-937b-f3047b08a251" providerId="AD" clId="Web-{A48877C2-10F1-3492-CB47-909A39AABBF4}" dt="2024-03-20T12:31:53.164" v="123" actId="20577"/>
          <ac:spMkLst>
            <pc:docMk/>
            <pc:sldMk cId="3514914637" sldId="284"/>
            <ac:spMk id="3" creationId="{F5B01D81-DA3A-1A7B-7568-DD5182090592}"/>
          </ac:spMkLst>
        </pc:spChg>
      </pc:sldChg>
    </pc:docChg>
  </pc:docChgLst>
  <pc:docChgLst>
    <pc:chgData name="Tuba Kausar Hammad Shaikh (2316288)" userId="S::2316288@student.uwtsd.ac.uk::45a9c5b4-9d2c-48db-937b-f3047b08a251" providerId="AD" clId="Web-{0CA48A45-0B23-C268-FB43-D75B7D78FA71}"/>
    <pc:docChg chg="addSld delSld modSld sldOrd">
      <pc:chgData name="Tuba Kausar Hammad Shaikh (2316288)" userId="S::2316288@student.uwtsd.ac.uk::45a9c5b4-9d2c-48db-937b-f3047b08a251" providerId="AD" clId="Web-{0CA48A45-0B23-C268-FB43-D75B7D78FA71}" dt="2024-03-20T11:12:49.668" v="432" actId="20577"/>
      <pc:docMkLst>
        <pc:docMk/>
      </pc:docMkLst>
      <pc:sldChg chg="modSp ord">
        <pc:chgData name="Tuba Kausar Hammad Shaikh (2316288)" userId="S::2316288@student.uwtsd.ac.uk::45a9c5b4-9d2c-48db-937b-f3047b08a251" providerId="AD" clId="Web-{0CA48A45-0B23-C268-FB43-D75B7D78FA71}" dt="2024-03-20T11:07:24.749" v="421" actId="20577"/>
        <pc:sldMkLst>
          <pc:docMk/>
          <pc:sldMk cId="2362771174" sldId="257"/>
        </pc:sldMkLst>
        <pc:spChg chg="mod">
          <ac:chgData name="Tuba Kausar Hammad Shaikh (2316288)" userId="S::2316288@student.uwtsd.ac.uk::45a9c5b4-9d2c-48db-937b-f3047b08a251" providerId="AD" clId="Web-{0CA48A45-0B23-C268-FB43-D75B7D78FA71}" dt="2024-03-20T11:07:24.749" v="421" actId="20577"/>
          <ac:spMkLst>
            <pc:docMk/>
            <pc:sldMk cId="2362771174" sldId="257"/>
            <ac:spMk id="3" creationId="{F51AEB6B-ED95-2CD4-98D9-E4B0E86D5A62}"/>
          </ac:spMkLst>
        </pc:spChg>
      </pc:sldChg>
      <pc:sldChg chg="modSp">
        <pc:chgData name="Tuba Kausar Hammad Shaikh (2316288)" userId="S::2316288@student.uwtsd.ac.uk::45a9c5b4-9d2c-48db-937b-f3047b08a251" providerId="AD" clId="Web-{0CA48A45-0B23-C268-FB43-D75B7D78FA71}" dt="2024-03-20T11:10:30.241" v="424" actId="20577"/>
        <pc:sldMkLst>
          <pc:docMk/>
          <pc:sldMk cId="3943792679" sldId="260"/>
        </pc:sldMkLst>
        <pc:spChg chg="mod">
          <ac:chgData name="Tuba Kausar Hammad Shaikh (2316288)" userId="S::2316288@student.uwtsd.ac.uk::45a9c5b4-9d2c-48db-937b-f3047b08a251" providerId="AD" clId="Web-{0CA48A45-0B23-C268-FB43-D75B7D78FA71}" dt="2024-03-20T10:58:52.120" v="372" actId="14100"/>
          <ac:spMkLst>
            <pc:docMk/>
            <pc:sldMk cId="3943792679" sldId="260"/>
            <ac:spMk id="2" creationId="{FD772BC9-B556-405D-22B8-277650FC1BCC}"/>
          </ac:spMkLst>
        </pc:spChg>
        <pc:spChg chg="mod">
          <ac:chgData name="Tuba Kausar Hammad Shaikh (2316288)" userId="S::2316288@student.uwtsd.ac.uk::45a9c5b4-9d2c-48db-937b-f3047b08a251" providerId="AD" clId="Web-{0CA48A45-0B23-C268-FB43-D75B7D78FA71}" dt="2024-03-20T11:10:30.241" v="424" actId="20577"/>
          <ac:spMkLst>
            <pc:docMk/>
            <pc:sldMk cId="3943792679" sldId="260"/>
            <ac:spMk id="3" creationId="{5FD4B247-35A2-BA0A-0CDF-3F704C025370}"/>
          </ac:spMkLst>
        </pc:spChg>
      </pc:sldChg>
      <pc:sldChg chg="modSp">
        <pc:chgData name="Tuba Kausar Hammad Shaikh (2316288)" userId="S::2316288@student.uwtsd.ac.uk::45a9c5b4-9d2c-48db-937b-f3047b08a251" providerId="AD" clId="Web-{0CA48A45-0B23-C268-FB43-D75B7D78FA71}" dt="2024-03-20T11:07:00.030" v="419" actId="20577"/>
        <pc:sldMkLst>
          <pc:docMk/>
          <pc:sldMk cId="80869427" sldId="262"/>
        </pc:sldMkLst>
        <pc:spChg chg="mod">
          <ac:chgData name="Tuba Kausar Hammad Shaikh (2316288)" userId="S::2316288@student.uwtsd.ac.uk::45a9c5b4-9d2c-48db-937b-f3047b08a251" providerId="AD" clId="Web-{0CA48A45-0B23-C268-FB43-D75B7D78FA71}" dt="2024-03-20T11:07:00.030" v="419" actId="20577"/>
          <ac:spMkLst>
            <pc:docMk/>
            <pc:sldMk cId="80869427" sldId="262"/>
            <ac:spMk id="3" creationId="{8A7A55A5-2535-8C88-E263-9687DE288778}"/>
          </ac:spMkLst>
        </pc:spChg>
      </pc:sldChg>
      <pc:sldChg chg="modSp">
        <pc:chgData name="Tuba Kausar Hammad Shaikh (2316288)" userId="S::2316288@student.uwtsd.ac.uk::45a9c5b4-9d2c-48db-937b-f3047b08a251" providerId="AD" clId="Web-{0CA48A45-0B23-C268-FB43-D75B7D78FA71}" dt="2024-03-20T11:06:38.123" v="417" actId="20577"/>
        <pc:sldMkLst>
          <pc:docMk/>
          <pc:sldMk cId="1986841638" sldId="263"/>
        </pc:sldMkLst>
        <pc:spChg chg="mod">
          <ac:chgData name="Tuba Kausar Hammad Shaikh (2316288)" userId="S::2316288@student.uwtsd.ac.uk::45a9c5b4-9d2c-48db-937b-f3047b08a251" providerId="AD" clId="Web-{0CA48A45-0B23-C268-FB43-D75B7D78FA71}" dt="2024-03-20T11:06:38.123" v="417" actId="20577"/>
          <ac:spMkLst>
            <pc:docMk/>
            <pc:sldMk cId="1986841638" sldId="263"/>
            <ac:spMk id="3" creationId="{4764842E-B4A5-EBBB-50F3-E2B02CC7CBF8}"/>
          </ac:spMkLst>
        </pc:spChg>
      </pc:sldChg>
      <pc:sldChg chg="modSp">
        <pc:chgData name="Tuba Kausar Hammad Shaikh (2316288)" userId="S::2316288@student.uwtsd.ac.uk::45a9c5b4-9d2c-48db-937b-f3047b08a251" providerId="AD" clId="Web-{0CA48A45-0B23-C268-FB43-D75B7D78FA71}" dt="2024-03-20T11:06:22.841" v="415" actId="20577"/>
        <pc:sldMkLst>
          <pc:docMk/>
          <pc:sldMk cId="555385895" sldId="264"/>
        </pc:sldMkLst>
        <pc:spChg chg="mod">
          <ac:chgData name="Tuba Kausar Hammad Shaikh (2316288)" userId="S::2316288@student.uwtsd.ac.uk::45a9c5b4-9d2c-48db-937b-f3047b08a251" providerId="AD" clId="Web-{0CA48A45-0B23-C268-FB43-D75B7D78FA71}" dt="2024-03-20T11:06:22.841" v="415" actId="20577"/>
          <ac:spMkLst>
            <pc:docMk/>
            <pc:sldMk cId="555385895" sldId="264"/>
            <ac:spMk id="3" creationId="{8D9AC874-06AF-7850-F5EB-ABE1457776F0}"/>
          </ac:spMkLst>
        </pc:spChg>
      </pc:sldChg>
      <pc:sldChg chg="modSp">
        <pc:chgData name="Tuba Kausar Hammad Shaikh (2316288)" userId="S::2316288@student.uwtsd.ac.uk::45a9c5b4-9d2c-48db-937b-f3047b08a251" providerId="AD" clId="Web-{0CA48A45-0B23-C268-FB43-D75B7D78FA71}" dt="2024-03-20T11:04:53.540" v="411" actId="20577"/>
        <pc:sldMkLst>
          <pc:docMk/>
          <pc:sldMk cId="3634926998" sldId="265"/>
        </pc:sldMkLst>
        <pc:spChg chg="mod">
          <ac:chgData name="Tuba Kausar Hammad Shaikh (2316288)" userId="S::2316288@student.uwtsd.ac.uk::45a9c5b4-9d2c-48db-937b-f3047b08a251" providerId="AD" clId="Web-{0CA48A45-0B23-C268-FB43-D75B7D78FA71}" dt="2024-03-20T05:00:52.296" v="1" actId="1076"/>
          <ac:spMkLst>
            <pc:docMk/>
            <pc:sldMk cId="3634926998" sldId="265"/>
            <ac:spMk id="2" creationId="{30607CF6-8D4F-2B8A-7473-C215DF2FAAAC}"/>
          </ac:spMkLst>
        </pc:spChg>
        <pc:spChg chg="mod">
          <ac:chgData name="Tuba Kausar Hammad Shaikh (2316288)" userId="S::2316288@student.uwtsd.ac.uk::45a9c5b4-9d2c-48db-937b-f3047b08a251" providerId="AD" clId="Web-{0CA48A45-0B23-C268-FB43-D75B7D78FA71}" dt="2024-03-20T11:04:53.540" v="411" actId="20577"/>
          <ac:spMkLst>
            <pc:docMk/>
            <pc:sldMk cId="3634926998" sldId="265"/>
            <ac:spMk id="3" creationId="{9BAEF87F-1A66-E478-DF77-77C49D24A873}"/>
          </ac:spMkLst>
        </pc:spChg>
      </pc:sldChg>
      <pc:sldChg chg="modSp">
        <pc:chgData name="Tuba Kausar Hammad Shaikh (2316288)" userId="S::2316288@student.uwtsd.ac.uk::45a9c5b4-9d2c-48db-937b-f3047b08a251" providerId="AD" clId="Web-{0CA48A45-0B23-C268-FB43-D75B7D78FA71}" dt="2024-03-20T11:03:58.913" v="402" actId="20577"/>
        <pc:sldMkLst>
          <pc:docMk/>
          <pc:sldMk cId="1541709168" sldId="267"/>
        </pc:sldMkLst>
        <pc:spChg chg="mod">
          <ac:chgData name="Tuba Kausar Hammad Shaikh (2316288)" userId="S::2316288@student.uwtsd.ac.uk::45a9c5b4-9d2c-48db-937b-f3047b08a251" providerId="AD" clId="Web-{0CA48A45-0B23-C268-FB43-D75B7D78FA71}" dt="2024-03-20T05:02:02.251" v="9" actId="20577"/>
          <ac:spMkLst>
            <pc:docMk/>
            <pc:sldMk cId="1541709168" sldId="267"/>
            <ac:spMk id="2" creationId="{16EDD42F-9CE1-0AC3-E844-947408E5E230}"/>
          </ac:spMkLst>
        </pc:spChg>
        <pc:spChg chg="mod">
          <ac:chgData name="Tuba Kausar Hammad Shaikh (2316288)" userId="S::2316288@student.uwtsd.ac.uk::45a9c5b4-9d2c-48db-937b-f3047b08a251" providerId="AD" clId="Web-{0CA48A45-0B23-C268-FB43-D75B7D78FA71}" dt="2024-03-20T11:03:58.913" v="402" actId="20577"/>
          <ac:spMkLst>
            <pc:docMk/>
            <pc:sldMk cId="1541709168" sldId="267"/>
            <ac:spMk id="3" creationId="{50E9DC9E-FA10-FA2E-8F65-93AAC3FD6382}"/>
          </ac:spMkLst>
        </pc:spChg>
      </pc:sldChg>
      <pc:sldChg chg="addSp delSp modSp mod setBg">
        <pc:chgData name="Tuba Kausar Hammad Shaikh (2316288)" userId="S::2316288@student.uwtsd.ac.uk::45a9c5b4-9d2c-48db-937b-f3047b08a251" providerId="AD" clId="Web-{0CA48A45-0B23-C268-FB43-D75B7D78FA71}" dt="2024-03-20T06:39:01.236" v="52" actId="20577"/>
        <pc:sldMkLst>
          <pc:docMk/>
          <pc:sldMk cId="3774162627" sldId="268"/>
        </pc:sldMkLst>
        <pc:spChg chg="mod">
          <ac:chgData name="Tuba Kausar Hammad Shaikh (2316288)" userId="S::2316288@student.uwtsd.ac.uk::45a9c5b4-9d2c-48db-937b-f3047b08a251" providerId="AD" clId="Web-{0CA48A45-0B23-C268-FB43-D75B7D78FA71}" dt="2024-03-20T06:39:01.236" v="52" actId="20577"/>
          <ac:spMkLst>
            <pc:docMk/>
            <pc:sldMk cId="3774162627" sldId="268"/>
            <ac:spMk id="2" creationId="{E21ABB93-4ED2-C656-E2E6-ECAC95C09D8B}"/>
          </ac:spMkLst>
        </pc:spChg>
        <pc:spChg chg="add del">
          <ac:chgData name="Tuba Kausar Hammad Shaikh (2316288)" userId="S::2316288@student.uwtsd.ac.uk::45a9c5b4-9d2c-48db-937b-f3047b08a251" providerId="AD" clId="Web-{0CA48A45-0B23-C268-FB43-D75B7D78FA71}" dt="2024-03-20T06:35:48.348" v="34"/>
          <ac:spMkLst>
            <pc:docMk/>
            <pc:sldMk cId="3774162627" sldId="268"/>
            <ac:spMk id="3" creationId="{840C9528-7AFF-5E71-9ED1-5E7ABE6F9D14}"/>
          </ac:spMkLst>
        </pc:spChg>
        <pc:spChg chg="add del">
          <ac:chgData name="Tuba Kausar Hammad Shaikh (2316288)" userId="S::2316288@student.uwtsd.ac.uk::45a9c5b4-9d2c-48db-937b-f3047b08a251" providerId="AD" clId="Web-{0CA48A45-0B23-C268-FB43-D75B7D78FA71}" dt="2024-03-20T06:36:05.692" v="36"/>
          <ac:spMkLst>
            <pc:docMk/>
            <pc:sldMk cId="3774162627" sldId="268"/>
            <ac:spMk id="12" creationId="{32768DCD-B824-413A-B330-8D57ADB3724C}"/>
          </ac:spMkLst>
        </pc:spChg>
        <pc:spChg chg="add del">
          <ac:chgData name="Tuba Kausar Hammad Shaikh (2316288)" userId="S::2316288@student.uwtsd.ac.uk::45a9c5b4-9d2c-48db-937b-f3047b08a251" providerId="AD" clId="Web-{0CA48A45-0B23-C268-FB43-D75B7D78FA71}" dt="2024-03-20T06:36:09.067" v="38"/>
          <ac:spMkLst>
            <pc:docMk/>
            <pc:sldMk cId="3774162627" sldId="268"/>
            <ac:spMk id="14" creationId="{61DF3E2F-0A88-4C55-8678-0764BF7339D9}"/>
          </ac:spMkLst>
        </pc:spChg>
        <pc:spChg chg="add del">
          <ac:chgData name="Tuba Kausar Hammad Shaikh (2316288)" userId="S::2316288@student.uwtsd.ac.uk::45a9c5b4-9d2c-48db-937b-f3047b08a251" providerId="AD" clId="Web-{0CA48A45-0B23-C268-FB43-D75B7D78FA71}" dt="2024-03-20T06:36:09.067" v="38"/>
          <ac:spMkLst>
            <pc:docMk/>
            <pc:sldMk cId="3774162627" sldId="268"/>
            <ac:spMk id="15" creationId="{32768DCD-B824-413A-B330-8D57ADB3724C}"/>
          </ac:spMkLst>
        </pc:spChg>
        <pc:spChg chg="add del">
          <ac:chgData name="Tuba Kausar Hammad Shaikh (2316288)" userId="S::2316288@student.uwtsd.ac.uk::45a9c5b4-9d2c-48db-937b-f3047b08a251" providerId="AD" clId="Web-{0CA48A45-0B23-C268-FB43-D75B7D78FA71}" dt="2024-03-20T06:36:13.130" v="40"/>
          <ac:spMkLst>
            <pc:docMk/>
            <pc:sldMk cId="3774162627" sldId="268"/>
            <ac:spMk id="17" creationId="{32768DCD-B824-413A-B330-8D57ADB3724C}"/>
          </ac:spMkLst>
        </pc:spChg>
        <pc:spChg chg="add del">
          <ac:chgData name="Tuba Kausar Hammad Shaikh (2316288)" userId="S::2316288@student.uwtsd.ac.uk::45a9c5b4-9d2c-48db-937b-f3047b08a251" providerId="AD" clId="Web-{0CA48A45-0B23-C268-FB43-D75B7D78FA71}" dt="2024-03-20T06:36:18.208" v="42"/>
          <ac:spMkLst>
            <pc:docMk/>
            <pc:sldMk cId="3774162627" sldId="268"/>
            <ac:spMk id="19" creationId="{32768DCD-B824-413A-B330-8D57ADB3724C}"/>
          </ac:spMkLst>
        </pc:spChg>
        <pc:spChg chg="add">
          <ac:chgData name="Tuba Kausar Hammad Shaikh (2316288)" userId="S::2316288@student.uwtsd.ac.uk::45a9c5b4-9d2c-48db-937b-f3047b08a251" providerId="AD" clId="Web-{0CA48A45-0B23-C268-FB43-D75B7D78FA71}" dt="2024-03-20T06:36:18.240" v="43"/>
          <ac:spMkLst>
            <pc:docMk/>
            <pc:sldMk cId="3774162627" sldId="268"/>
            <ac:spMk id="21" creationId="{32768DCD-B824-413A-B330-8D57ADB3724C}"/>
          </ac:spMkLst>
        </pc:spChg>
        <pc:spChg chg="add">
          <ac:chgData name="Tuba Kausar Hammad Shaikh (2316288)" userId="S::2316288@student.uwtsd.ac.uk::45a9c5b4-9d2c-48db-937b-f3047b08a251" providerId="AD" clId="Web-{0CA48A45-0B23-C268-FB43-D75B7D78FA71}" dt="2024-03-20T06:36:18.240" v="43"/>
          <ac:spMkLst>
            <pc:docMk/>
            <pc:sldMk cId="3774162627" sldId="268"/>
            <ac:spMk id="22" creationId="{8745BE2A-51FC-4767-8F23-FD32F628704F}"/>
          </ac:spMkLst>
        </pc:spChg>
        <pc:graphicFrameChg chg="add del mod ord modGraphic">
          <ac:chgData name="Tuba Kausar Hammad Shaikh (2316288)" userId="S::2316288@student.uwtsd.ac.uk::45a9c5b4-9d2c-48db-937b-f3047b08a251" providerId="AD" clId="Web-{0CA48A45-0B23-C268-FB43-D75B7D78FA71}" dt="2024-03-20T06:35:10.206" v="33"/>
          <ac:graphicFrameMkLst>
            <pc:docMk/>
            <pc:sldMk cId="3774162627" sldId="268"/>
            <ac:graphicFrameMk id="5" creationId="{975C7E1A-5E08-7822-9BEA-F2895BA09950}"/>
          </ac:graphicFrameMkLst>
        </pc:graphicFrameChg>
        <pc:graphicFrameChg chg="add mod ord modGraphic">
          <ac:chgData name="Tuba Kausar Hammad Shaikh (2316288)" userId="S::2316288@student.uwtsd.ac.uk::45a9c5b4-9d2c-48db-937b-f3047b08a251" providerId="AD" clId="Web-{0CA48A45-0B23-C268-FB43-D75B7D78FA71}" dt="2024-03-20T06:37:03.695" v="46" actId="1076"/>
          <ac:graphicFrameMkLst>
            <pc:docMk/>
            <pc:sldMk cId="3774162627" sldId="268"/>
            <ac:graphicFrameMk id="7" creationId="{86905CF3-E660-C791-9A67-0CAEF7B5DBB6}"/>
          </ac:graphicFrameMkLst>
        </pc:graphicFrameChg>
        <pc:picChg chg="add mod">
          <ac:chgData name="Tuba Kausar Hammad Shaikh (2316288)" userId="S::2316288@student.uwtsd.ac.uk::45a9c5b4-9d2c-48db-937b-f3047b08a251" providerId="AD" clId="Web-{0CA48A45-0B23-C268-FB43-D75B7D78FA71}" dt="2024-03-20T06:38:38.548" v="50" actId="1076"/>
          <ac:picMkLst>
            <pc:docMk/>
            <pc:sldMk cId="3774162627" sldId="268"/>
            <ac:picMk id="8" creationId="{CCE359F8-E0E2-7873-4744-8B659E49C19C}"/>
          </ac:picMkLst>
        </pc:picChg>
      </pc:sldChg>
      <pc:sldChg chg="modSp">
        <pc:chgData name="Tuba Kausar Hammad Shaikh (2316288)" userId="S::2316288@student.uwtsd.ac.uk::45a9c5b4-9d2c-48db-937b-f3047b08a251" providerId="AD" clId="Web-{0CA48A45-0B23-C268-FB43-D75B7D78FA71}" dt="2024-03-20T11:00:15.280" v="377" actId="20577"/>
        <pc:sldMkLst>
          <pc:docMk/>
          <pc:sldMk cId="2849315865" sldId="269"/>
        </pc:sldMkLst>
        <pc:spChg chg="mod">
          <ac:chgData name="Tuba Kausar Hammad Shaikh (2316288)" userId="S::2316288@student.uwtsd.ac.uk::45a9c5b4-9d2c-48db-937b-f3047b08a251" providerId="AD" clId="Web-{0CA48A45-0B23-C268-FB43-D75B7D78FA71}" dt="2024-03-20T05:05:01.458" v="31" actId="20577"/>
          <ac:spMkLst>
            <pc:docMk/>
            <pc:sldMk cId="2849315865" sldId="269"/>
            <ac:spMk id="2" creationId="{24747F09-591A-019C-3630-46FDF6E537BA}"/>
          </ac:spMkLst>
        </pc:spChg>
        <pc:spChg chg="mod">
          <ac:chgData name="Tuba Kausar Hammad Shaikh (2316288)" userId="S::2316288@student.uwtsd.ac.uk::45a9c5b4-9d2c-48db-937b-f3047b08a251" providerId="AD" clId="Web-{0CA48A45-0B23-C268-FB43-D75B7D78FA71}" dt="2024-03-20T11:00:15.280" v="377" actId="20577"/>
          <ac:spMkLst>
            <pc:docMk/>
            <pc:sldMk cId="2849315865" sldId="269"/>
            <ac:spMk id="3" creationId="{36E269BA-33F6-EB0A-9301-2437931FDECD}"/>
          </ac:spMkLst>
        </pc:spChg>
      </pc:sldChg>
      <pc:sldChg chg="modSp">
        <pc:chgData name="Tuba Kausar Hammad Shaikh (2316288)" userId="S::2316288@student.uwtsd.ac.uk::45a9c5b4-9d2c-48db-937b-f3047b08a251" providerId="AD" clId="Web-{0CA48A45-0B23-C268-FB43-D75B7D78FA71}" dt="2024-03-20T11:12:49.668" v="432" actId="20577"/>
        <pc:sldMkLst>
          <pc:docMk/>
          <pc:sldMk cId="3714378903" sldId="271"/>
        </pc:sldMkLst>
        <pc:spChg chg="mod">
          <ac:chgData name="Tuba Kausar Hammad Shaikh (2316288)" userId="S::2316288@student.uwtsd.ac.uk::45a9c5b4-9d2c-48db-937b-f3047b08a251" providerId="AD" clId="Web-{0CA48A45-0B23-C268-FB43-D75B7D78FA71}" dt="2024-03-20T11:12:13.354" v="427" actId="14100"/>
          <ac:spMkLst>
            <pc:docMk/>
            <pc:sldMk cId="3714378903" sldId="271"/>
            <ac:spMk id="2" creationId="{22A5DE62-7530-499B-D87C-FBE36DA07DC1}"/>
          </ac:spMkLst>
        </pc:spChg>
        <pc:spChg chg="mod">
          <ac:chgData name="Tuba Kausar Hammad Shaikh (2316288)" userId="S::2316288@student.uwtsd.ac.uk::45a9c5b4-9d2c-48db-937b-f3047b08a251" providerId="AD" clId="Web-{0CA48A45-0B23-C268-FB43-D75B7D78FA71}" dt="2024-03-20T11:12:49.668" v="432" actId="20577"/>
          <ac:spMkLst>
            <pc:docMk/>
            <pc:sldMk cId="3714378903" sldId="271"/>
            <ac:spMk id="3" creationId="{A83296D8-BB7E-2C2A-68E3-229299ACE944}"/>
          </ac:spMkLst>
        </pc:spChg>
      </pc:sldChg>
      <pc:sldChg chg="modSp">
        <pc:chgData name="Tuba Kausar Hammad Shaikh (2316288)" userId="S::2316288@student.uwtsd.ac.uk::45a9c5b4-9d2c-48db-937b-f3047b08a251" providerId="AD" clId="Web-{0CA48A45-0B23-C268-FB43-D75B7D78FA71}" dt="2024-03-20T10:00:10.439" v="174" actId="20577"/>
        <pc:sldMkLst>
          <pc:docMk/>
          <pc:sldMk cId="2922369352" sldId="274"/>
        </pc:sldMkLst>
        <pc:spChg chg="mod">
          <ac:chgData name="Tuba Kausar Hammad Shaikh (2316288)" userId="S::2316288@student.uwtsd.ac.uk::45a9c5b4-9d2c-48db-937b-f3047b08a251" providerId="AD" clId="Web-{0CA48A45-0B23-C268-FB43-D75B7D78FA71}" dt="2024-03-20T09:54:17.747" v="120" actId="14100"/>
          <ac:spMkLst>
            <pc:docMk/>
            <pc:sldMk cId="2922369352" sldId="274"/>
            <ac:spMk id="2" creationId="{3B9A56AF-51E3-9B52-7AE6-86D5BF6B4CD0}"/>
          </ac:spMkLst>
        </pc:spChg>
        <pc:spChg chg="mod">
          <ac:chgData name="Tuba Kausar Hammad Shaikh (2316288)" userId="S::2316288@student.uwtsd.ac.uk::45a9c5b4-9d2c-48db-937b-f3047b08a251" providerId="AD" clId="Web-{0CA48A45-0B23-C268-FB43-D75B7D78FA71}" dt="2024-03-20T10:00:10.439" v="174" actId="20577"/>
          <ac:spMkLst>
            <pc:docMk/>
            <pc:sldMk cId="2922369352" sldId="274"/>
            <ac:spMk id="3" creationId="{A6347E15-EE9D-E3B2-A024-41349AD0E0B6}"/>
          </ac:spMkLst>
        </pc:spChg>
      </pc:sldChg>
      <pc:sldChg chg="modSp">
        <pc:chgData name="Tuba Kausar Hammad Shaikh (2316288)" userId="S::2316288@student.uwtsd.ac.uk::45a9c5b4-9d2c-48db-937b-f3047b08a251" providerId="AD" clId="Web-{0CA48A45-0B23-C268-FB43-D75B7D78FA71}" dt="2024-03-20T11:04:36.727" v="409" actId="20577"/>
        <pc:sldMkLst>
          <pc:docMk/>
          <pc:sldMk cId="2990338227" sldId="275"/>
        </pc:sldMkLst>
        <pc:spChg chg="mod">
          <ac:chgData name="Tuba Kausar Hammad Shaikh (2316288)" userId="S::2316288@student.uwtsd.ac.uk::45a9c5b4-9d2c-48db-937b-f3047b08a251" providerId="AD" clId="Web-{0CA48A45-0B23-C268-FB43-D75B7D78FA71}" dt="2024-03-20T11:04:12.555" v="404" actId="14100"/>
          <ac:spMkLst>
            <pc:docMk/>
            <pc:sldMk cId="2990338227" sldId="275"/>
            <ac:spMk id="2" creationId="{ED8B0A78-29D0-CD34-001E-122AFA1FDD2E}"/>
          </ac:spMkLst>
        </pc:spChg>
        <pc:spChg chg="mod">
          <ac:chgData name="Tuba Kausar Hammad Shaikh (2316288)" userId="S::2316288@student.uwtsd.ac.uk::45a9c5b4-9d2c-48db-937b-f3047b08a251" providerId="AD" clId="Web-{0CA48A45-0B23-C268-FB43-D75B7D78FA71}" dt="2024-03-20T11:04:36.727" v="409" actId="20577"/>
          <ac:spMkLst>
            <pc:docMk/>
            <pc:sldMk cId="2990338227" sldId="275"/>
            <ac:spMk id="3" creationId="{681FCAAF-4070-E373-3341-8C1D7C93B339}"/>
          </ac:spMkLst>
        </pc:spChg>
      </pc:sldChg>
      <pc:sldChg chg="modSp">
        <pc:chgData name="Tuba Kausar Hammad Shaikh (2316288)" userId="S::2316288@student.uwtsd.ac.uk::45a9c5b4-9d2c-48db-937b-f3047b08a251" providerId="AD" clId="Web-{0CA48A45-0B23-C268-FB43-D75B7D78FA71}" dt="2024-03-20T11:00:24.171" v="379" actId="20577"/>
        <pc:sldMkLst>
          <pc:docMk/>
          <pc:sldMk cId="3973343130" sldId="276"/>
        </pc:sldMkLst>
        <pc:spChg chg="mod">
          <ac:chgData name="Tuba Kausar Hammad Shaikh (2316288)" userId="S::2316288@student.uwtsd.ac.uk::45a9c5b4-9d2c-48db-937b-f3047b08a251" providerId="AD" clId="Web-{0CA48A45-0B23-C268-FB43-D75B7D78FA71}" dt="2024-03-20T09:51:00.001" v="95" actId="14100"/>
          <ac:spMkLst>
            <pc:docMk/>
            <pc:sldMk cId="3973343130" sldId="276"/>
            <ac:spMk id="2" creationId="{AA93CBDF-AC75-E24D-4FAD-1576F7BC71BC}"/>
          </ac:spMkLst>
        </pc:spChg>
        <pc:spChg chg="mod">
          <ac:chgData name="Tuba Kausar Hammad Shaikh (2316288)" userId="S::2316288@student.uwtsd.ac.uk::45a9c5b4-9d2c-48db-937b-f3047b08a251" providerId="AD" clId="Web-{0CA48A45-0B23-C268-FB43-D75B7D78FA71}" dt="2024-03-20T11:00:24.171" v="379" actId="20577"/>
          <ac:spMkLst>
            <pc:docMk/>
            <pc:sldMk cId="3973343130" sldId="276"/>
            <ac:spMk id="3" creationId="{D93094DD-106F-C386-F70A-E7DC3B64801E}"/>
          </ac:spMkLst>
        </pc:spChg>
      </pc:sldChg>
      <pc:sldChg chg="modSp new">
        <pc:chgData name="Tuba Kausar Hammad Shaikh (2316288)" userId="S::2316288@student.uwtsd.ac.uk::45a9c5b4-9d2c-48db-937b-f3047b08a251" providerId="AD" clId="Web-{0CA48A45-0B23-C268-FB43-D75B7D78FA71}" dt="2024-03-20T11:00:35.265" v="380" actId="20577"/>
        <pc:sldMkLst>
          <pc:docMk/>
          <pc:sldMk cId="1115430229" sldId="277"/>
        </pc:sldMkLst>
        <pc:spChg chg="mod">
          <ac:chgData name="Tuba Kausar Hammad Shaikh (2316288)" userId="S::2316288@student.uwtsd.ac.uk::45a9c5b4-9d2c-48db-937b-f3047b08a251" providerId="AD" clId="Web-{0CA48A45-0B23-C268-FB43-D75B7D78FA71}" dt="2024-03-20T09:56:23.113" v="144" actId="1076"/>
          <ac:spMkLst>
            <pc:docMk/>
            <pc:sldMk cId="1115430229" sldId="277"/>
            <ac:spMk id="2" creationId="{86BA84C9-1143-6571-C305-5996C3EE25F2}"/>
          </ac:spMkLst>
        </pc:spChg>
        <pc:spChg chg="mod">
          <ac:chgData name="Tuba Kausar Hammad Shaikh (2316288)" userId="S::2316288@student.uwtsd.ac.uk::45a9c5b4-9d2c-48db-937b-f3047b08a251" providerId="AD" clId="Web-{0CA48A45-0B23-C268-FB43-D75B7D78FA71}" dt="2024-03-20T11:00:35.265" v="380" actId="20577"/>
          <ac:spMkLst>
            <pc:docMk/>
            <pc:sldMk cId="1115430229" sldId="277"/>
            <ac:spMk id="3" creationId="{81E116AE-205B-85D3-1225-8DBBA7DD62C2}"/>
          </ac:spMkLst>
        </pc:spChg>
      </pc:sldChg>
      <pc:sldChg chg="new del">
        <pc:chgData name="Tuba Kausar Hammad Shaikh (2316288)" userId="S::2316288@student.uwtsd.ac.uk::45a9c5b4-9d2c-48db-937b-f3047b08a251" providerId="AD" clId="Web-{0CA48A45-0B23-C268-FB43-D75B7D78FA71}" dt="2024-03-20T06:41:20.710" v="54"/>
        <pc:sldMkLst>
          <pc:docMk/>
          <pc:sldMk cId="2737868823" sldId="277"/>
        </pc:sldMkLst>
      </pc:sldChg>
      <pc:sldChg chg="modSp new">
        <pc:chgData name="Tuba Kausar Hammad Shaikh (2316288)" userId="S::2316288@student.uwtsd.ac.uk::45a9c5b4-9d2c-48db-937b-f3047b08a251" providerId="AD" clId="Web-{0CA48A45-0B23-C268-FB43-D75B7D78FA71}" dt="2024-03-20T11:00:45.703" v="382" actId="20577"/>
        <pc:sldMkLst>
          <pc:docMk/>
          <pc:sldMk cId="2511431685" sldId="278"/>
        </pc:sldMkLst>
        <pc:spChg chg="mod">
          <ac:chgData name="Tuba Kausar Hammad Shaikh (2316288)" userId="S::2316288@student.uwtsd.ac.uk::45a9c5b4-9d2c-48db-937b-f3047b08a251" providerId="AD" clId="Web-{0CA48A45-0B23-C268-FB43-D75B7D78FA71}" dt="2024-03-20T09:58:07.291" v="159" actId="14100"/>
          <ac:spMkLst>
            <pc:docMk/>
            <pc:sldMk cId="2511431685" sldId="278"/>
            <ac:spMk id="2" creationId="{3C88F0C5-AC25-86D0-8AB5-74970C45B40C}"/>
          </ac:spMkLst>
        </pc:spChg>
        <pc:spChg chg="mod">
          <ac:chgData name="Tuba Kausar Hammad Shaikh (2316288)" userId="S::2316288@student.uwtsd.ac.uk::45a9c5b4-9d2c-48db-937b-f3047b08a251" providerId="AD" clId="Web-{0CA48A45-0B23-C268-FB43-D75B7D78FA71}" dt="2024-03-20T11:00:45.703" v="382" actId="20577"/>
          <ac:spMkLst>
            <pc:docMk/>
            <pc:sldMk cId="2511431685" sldId="278"/>
            <ac:spMk id="3" creationId="{B0E1B18A-ED44-10CF-CD4B-64647A22078C}"/>
          </ac:spMkLst>
        </pc:spChg>
      </pc:sldChg>
      <pc:sldChg chg="modSp new">
        <pc:chgData name="Tuba Kausar Hammad Shaikh (2316288)" userId="S::2316288@student.uwtsd.ac.uk::45a9c5b4-9d2c-48db-937b-f3047b08a251" providerId="AD" clId="Web-{0CA48A45-0B23-C268-FB43-D75B7D78FA71}" dt="2024-03-20T10:02:40.183" v="195" actId="20577"/>
        <pc:sldMkLst>
          <pc:docMk/>
          <pc:sldMk cId="2604680543" sldId="279"/>
        </pc:sldMkLst>
        <pc:spChg chg="mod">
          <ac:chgData name="Tuba Kausar Hammad Shaikh (2316288)" userId="S::2316288@student.uwtsd.ac.uk::45a9c5b4-9d2c-48db-937b-f3047b08a251" providerId="AD" clId="Web-{0CA48A45-0B23-C268-FB43-D75B7D78FA71}" dt="2024-03-20T10:01:37.085" v="184" actId="14100"/>
          <ac:spMkLst>
            <pc:docMk/>
            <pc:sldMk cId="2604680543" sldId="279"/>
            <ac:spMk id="2" creationId="{3B9F9F5C-0658-B1E3-0C97-64A19153824C}"/>
          </ac:spMkLst>
        </pc:spChg>
        <pc:spChg chg="mod">
          <ac:chgData name="Tuba Kausar Hammad Shaikh (2316288)" userId="S::2316288@student.uwtsd.ac.uk::45a9c5b4-9d2c-48db-937b-f3047b08a251" providerId="AD" clId="Web-{0CA48A45-0B23-C268-FB43-D75B7D78FA71}" dt="2024-03-20T10:02:40.183" v="195" actId="20577"/>
          <ac:spMkLst>
            <pc:docMk/>
            <pc:sldMk cId="2604680543" sldId="279"/>
            <ac:spMk id="3" creationId="{DAC5D31B-3CA8-A1DE-DBF8-B6EE8FC19ACC}"/>
          </ac:spMkLst>
        </pc:spChg>
      </pc:sldChg>
      <pc:sldChg chg="modSp new">
        <pc:chgData name="Tuba Kausar Hammad Shaikh (2316288)" userId="S::2316288@student.uwtsd.ac.uk::45a9c5b4-9d2c-48db-937b-f3047b08a251" providerId="AD" clId="Web-{0CA48A45-0B23-C268-FB43-D75B7D78FA71}" dt="2024-03-20T11:02:58.177" v="398" actId="20577"/>
        <pc:sldMkLst>
          <pc:docMk/>
          <pc:sldMk cId="1756998689" sldId="280"/>
        </pc:sldMkLst>
        <pc:spChg chg="mod">
          <ac:chgData name="Tuba Kausar Hammad Shaikh (2316288)" userId="S::2316288@student.uwtsd.ac.uk::45a9c5b4-9d2c-48db-937b-f3047b08a251" providerId="AD" clId="Web-{0CA48A45-0B23-C268-FB43-D75B7D78FA71}" dt="2024-03-20T11:02:26.207" v="394" actId="14100"/>
          <ac:spMkLst>
            <pc:docMk/>
            <pc:sldMk cId="1756998689" sldId="280"/>
            <ac:spMk id="2" creationId="{CEBE17D9-492E-9015-F4E2-AD08D1CA76C9}"/>
          </ac:spMkLst>
        </pc:spChg>
        <pc:spChg chg="mod">
          <ac:chgData name="Tuba Kausar Hammad Shaikh (2316288)" userId="S::2316288@student.uwtsd.ac.uk::45a9c5b4-9d2c-48db-937b-f3047b08a251" providerId="AD" clId="Web-{0CA48A45-0B23-C268-FB43-D75B7D78FA71}" dt="2024-03-20T11:02:58.177" v="398" actId="20577"/>
          <ac:spMkLst>
            <pc:docMk/>
            <pc:sldMk cId="1756998689" sldId="280"/>
            <ac:spMk id="3" creationId="{1C256EB4-A03E-DA70-216D-21D79C2964EC}"/>
          </ac:spMkLst>
        </pc:spChg>
      </pc:sldChg>
      <pc:sldChg chg="modSp new">
        <pc:chgData name="Tuba Kausar Hammad Shaikh (2316288)" userId="S::2316288@student.uwtsd.ac.uk::45a9c5b4-9d2c-48db-937b-f3047b08a251" providerId="AD" clId="Web-{0CA48A45-0B23-C268-FB43-D75B7D78FA71}" dt="2024-03-20T10:06:14.820" v="231" actId="20577"/>
        <pc:sldMkLst>
          <pc:docMk/>
          <pc:sldMk cId="687389865" sldId="281"/>
        </pc:sldMkLst>
        <pc:spChg chg="mod">
          <ac:chgData name="Tuba Kausar Hammad Shaikh (2316288)" userId="S::2316288@student.uwtsd.ac.uk::45a9c5b4-9d2c-48db-937b-f3047b08a251" providerId="AD" clId="Web-{0CA48A45-0B23-C268-FB43-D75B7D78FA71}" dt="2024-03-20T10:05:09.660" v="218" actId="14100"/>
          <ac:spMkLst>
            <pc:docMk/>
            <pc:sldMk cId="687389865" sldId="281"/>
            <ac:spMk id="2" creationId="{75C3A333-7CD5-D552-7FE2-DD551CBBD52C}"/>
          </ac:spMkLst>
        </pc:spChg>
        <pc:spChg chg="mod">
          <ac:chgData name="Tuba Kausar Hammad Shaikh (2316288)" userId="S::2316288@student.uwtsd.ac.uk::45a9c5b4-9d2c-48db-937b-f3047b08a251" providerId="AD" clId="Web-{0CA48A45-0B23-C268-FB43-D75B7D78FA71}" dt="2024-03-20T10:06:14.820" v="231" actId="20577"/>
          <ac:spMkLst>
            <pc:docMk/>
            <pc:sldMk cId="687389865" sldId="281"/>
            <ac:spMk id="3" creationId="{9D08EF87-B9CF-76CD-77A9-FBF90000567A}"/>
          </ac:spMkLst>
        </pc:spChg>
      </pc:sldChg>
      <pc:sldChg chg="new del">
        <pc:chgData name="Tuba Kausar Hammad Shaikh (2316288)" userId="S::2316288@student.uwtsd.ac.uk::45a9c5b4-9d2c-48db-937b-f3047b08a251" providerId="AD" clId="Web-{0CA48A45-0B23-C268-FB43-D75B7D78FA71}" dt="2024-03-20T10:24:16.744" v="270"/>
        <pc:sldMkLst>
          <pc:docMk/>
          <pc:sldMk cId="1623859380" sldId="282"/>
        </pc:sldMkLst>
      </pc:sldChg>
      <pc:sldChg chg="addSp delSp modSp new">
        <pc:chgData name="Tuba Kausar Hammad Shaikh (2316288)" userId="S::2316288@student.uwtsd.ac.uk::45a9c5b4-9d2c-48db-937b-f3047b08a251" providerId="AD" clId="Web-{0CA48A45-0B23-C268-FB43-D75B7D78FA71}" dt="2024-03-20T10:37:19.838" v="320" actId="20577"/>
        <pc:sldMkLst>
          <pc:docMk/>
          <pc:sldMk cId="1716531303" sldId="282"/>
        </pc:sldMkLst>
        <pc:spChg chg="mod">
          <ac:chgData name="Tuba Kausar Hammad Shaikh (2316288)" userId="S::2316288@student.uwtsd.ac.uk::45a9c5b4-9d2c-48db-937b-f3047b08a251" providerId="AD" clId="Web-{0CA48A45-0B23-C268-FB43-D75B7D78FA71}" dt="2024-03-20T10:37:19.838" v="320" actId="20577"/>
          <ac:spMkLst>
            <pc:docMk/>
            <pc:sldMk cId="1716531303" sldId="282"/>
            <ac:spMk id="2" creationId="{5BB954D4-05C6-FB5B-6F0F-2515519B7818}"/>
          </ac:spMkLst>
        </pc:spChg>
        <pc:spChg chg="del mod">
          <ac:chgData name="Tuba Kausar Hammad Shaikh (2316288)" userId="S::2316288@student.uwtsd.ac.uk::45a9c5b4-9d2c-48db-937b-f3047b08a251" providerId="AD" clId="Web-{0CA48A45-0B23-C268-FB43-D75B7D78FA71}" dt="2024-03-20T10:26:49.425" v="277"/>
          <ac:spMkLst>
            <pc:docMk/>
            <pc:sldMk cId="1716531303" sldId="282"/>
            <ac:spMk id="3" creationId="{4D6166C1-CA46-02E1-E7E2-BBFA827654A8}"/>
          </ac:spMkLst>
        </pc:spChg>
        <pc:picChg chg="add mod ord">
          <ac:chgData name="Tuba Kausar Hammad Shaikh (2316288)" userId="S::2316288@student.uwtsd.ac.uk::45a9c5b4-9d2c-48db-937b-f3047b08a251" providerId="AD" clId="Web-{0CA48A45-0B23-C268-FB43-D75B7D78FA71}" dt="2024-03-20T10:36:25.397" v="308" actId="1076"/>
          <ac:picMkLst>
            <pc:docMk/>
            <pc:sldMk cId="1716531303" sldId="282"/>
            <ac:picMk id="4" creationId="{8FA63D40-9FA1-B950-19AE-223DA8A1F6A7}"/>
          </ac:picMkLst>
        </pc:picChg>
        <pc:picChg chg="add del mod">
          <ac:chgData name="Tuba Kausar Hammad Shaikh (2316288)" userId="S::2316288@student.uwtsd.ac.uk::45a9c5b4-9d2c-48db-937b-f3047b08a251" providerId="AD" clId="Web-{0CA48A45-0B23-C268-FB43-D75B7D78FA71}" dt="2024-03-20T10:33:59.607" v="293"/>
          <ac:picMkLst>
            <pc:docMk/>
            <pc:sldMk cId="1716531303" sldId="282"/>
            <ac:picMk id="5" creationId="{8281C5E5-22EA-C4A6-5496-9EA8FC8CC974}"/>
          </ac:picMkLst>
        </pc:picChg>
        <pc:picChg chg="add del mod">
          <ac:chgData name="Tuba Kausar Hammad Shaikh (2316288)" userId="S::2316288@student.uwtsd.ac.uk::45a9c5b4-9d2c-48db-937b-f3047b08a251" providerId="AD" clId="Web-{0CA48A45-0B23-C268-FB43-D75B7D78FA71}" dt="2024-03-20T10:34:12.483" v="295"/>
          <ac:picMkLst>
            <pc:docMk/>
            <pc:sldMk cId="1716531303" sldId="282"/>
            <ac:picMk id="6" creationId="{BAFD327F-29EB-A083-54AE-04B3ADCC9E3E}"/>
          </ac:picMkLst>
        </pc:picChg>
        <pc:picChg chg="add mod">
          <ac:chgData name="Tuba Kausar Hammad Shaikh (2316288)" userId="S::2316288@student.uwtsd.ac.uk::45a9c5b4-9d2c-48db-937b-f3047b08a251" providerId="AD" clId="Web-{0CA48A45-0B23-C268-FB43-D75B7D78FA71}" dt="2024-03-20T10:36:25.022" v="307" actId="1076"/>
          <ac:picMkLst>
            <pc:docMk/>
            <pc:sldMk cId="1716531303" sldId="282"/>
            <ac:picMk id="7" creationId="{23E86A19-F698-A31D-6B2F-4201C17683DD}"/>
          </ac:picMkLst>
        </pc:picChg>
      </pc:sldChg>
      <pc:sldChg chg="modSp new del">
        <pc:chgData name="Tuba Kausar Hammad Shaikh (2316288)" userId="S::2316288@student.uwtsd.ac.uk::45a9c5b4-9d2c-48db-937b-f3047b08a251" providerId="AD" clId="Web-{0CA48A45-0B23-C268-FB43-D75B7D78FA71}" dt="2024-03-20T10:06:22.149" v="232"/>
        <pc:sldMkLst>
          <pc:docMk/>
          <pc:sldMk cId="3460860668" sldId="282"/>
        </pc:sldMkLst>
        <pc:spChg chg="mod">
          <ac:chgData name="Tuba Kausar Hammad Shaikh (2316288)" userId="S::2316288@student.uwtsd.ac.uk::45a9c5b4-9d2c-48db-937b-f3047b08a251" providerId="AD" clId="Web-{0CA48A45-0B23-C268-FB43-D75B7D78FA71}" dt="2024-03-20T10:04:44.753" v="214" actId="20577"/>
          <ac:spMkLst>
            <pc:docMk/>
            <pc:sldMk cId="3460860668" sldId="282"/>
            <ac:spMk id="2" creationId="{FE0F47E3-99E3-B9A2-6DF7-774C423BCA92}"/>
          </ac:spMkLst>
        </pc:spChg>
      </pc:sldChg>
      <pc:sldChg chg="new del">
        <pc:chgData name="Tuba Kausar Hammad Shaikh (2316288)" userId="S::2316288@student.uwtsd.ac.uk::45a9c5b4-9d2c-48db-937b-f3047b08a251" providerId="AD" clId="Web-{0CA48A45-0B23-C268-FB43-D75B7D78FA71}" dt="2024-03-20T10:24:46.886" v="272"/>
        <pc:sldMkLst>
          <pc:docMk/>
          <pc:sldMk cId="3982940677" sldId="282"/>
        </pc:sldMkLst>
      </pc:sldChg>
      <pc:sldChg chg="addSp delSp modSp new del">
        <pc:chgData name="Tuba Kausar Hammad Shaikh (2316288)" userId="S::2316288@student.uwtsd.ac.uk::45a9c5b4-9d2c-48db-937b-f3047b08a251" providerId="AD" clId="Web-{0CA48A45-0B23-C268-FB43-D75B7D78FA71}" dt="2024-03-20T10:24:08.650" v="268"/>
        <pc:sldMkLst>
          <pc:docMk/>
          <pc:sldMk cId="4084115692" sldId="282"/>
        </pc:sldMkLst>
        <pc:spChg chg="del">
          <ac:chgData name="Tuba Kausar Hammad Shaikh (2316288)" userId="S::2316288@student.uwtsd.ac.uk::45a9c5b4-9d2c-48db-937b-f3047b08a251" providerId="AD" clId="Web-{0CA48A45-0B23-C268-FB43-D75B7D78FA71}" dt="2024-03-20T10:23:11.928" v="264"/>
          <ac:spMkLst>
            <pc:docMk/>
            <pc:sldMk cId="4084115692" sldId="282"/>
            <ac:spMk id="3" creationId="{D66A376A-0215-9A2F-8EED-8C1F327BDEAE}"/>
          </ac:spMkLst>
        </pc:spChg>
        <pc:picChg chg="add mod ord">
          <ac:chgData name="Tuba Kausar Hammad Shaikh (2316288)" userId="S::2316288@student.uwtsd.ac.uk::45a9c5b4-9d2c-48db-937b-f3047b08a251" providerId="AD" clId="Web-{0CA48A45-0B23-C268-FB43-D75B7D78FA71}" dt="2024-03-20T10:23:45.023" v="267" actId="1076"/>
          <ac:picMkLst>
            <pc:docMk/>
            <pc:sldMk cId="4084115692" sldId="282"/>
            <ac:picMk id="4" creationId="{DD315814-63EF-C3D5-2A2B-815D9C17A19C}"/>
          </ac:picMkLst>
        </pc:picChg>
      </pc:sldChg>
      <pc:sldChg chg="addSp delSp modSp new">
        <pc:chgData name="Tuba Kausar Hammad Shaikh (2316288)" userId="S::2316288@student.uwtsd.ac.uk::45a9c5b4-9d2c-48db-937b-f3047b08a251" providerId="AD" clId="Web-{0CA48A45-0B23-C268-FB43-D75B7D78FA71}" dt="2024-03-20T10:58:34.635" v="370" actId="20577"/>
        <pc:sldMkLst>
          <pc:docMk/>
          <pc:sldMk cId="601846405" sldId="283"/>
        </pc:sldMkLst>
        <pc:spChg chg="mod">
          <ac:chgData name="Tuba Kausar Hammad Shaikh (2316288)" userId="S::2316288@student.uwtsd.ac.uk::45a9c5b4-9d2c-48db-937b-f3047b08a251" providerId="AD" clId="Web-{0CA48A45-0B23-C268-FB43-D75B7D78FA71}" dt="2024-03-20T10:58:34.635" v="370" actId="20577"/>
          <ac:spMkLst>
            <pc:docMk/>
            <pc:sldMk cId="601846405" sldId="283"/>
            <ac:spMk id="2" creationId="{6813A45D-D289-7321-B764-74CA04910C42}"/>
          </ac:spMkLst>
        </pc:spChg>
        <pc:spChg chg="del mod">
          <ac:chgData name="Tuba Kausar Hammad Shaikh (2316288)" userId="S::2316288@student.uwtsd.ac.uk::45a9c5b4-9d2c-48db-937b-f3047b08a251" providerId="AD" clId="Web-{0CA48A45-0B23-C268-FB43-D75B7D78FA71}" dt="2024-03-20T10:39:17.220" v="326"/>
          <ac:spMkLst>
            <pc:docMk/>
            <pc:sldMk cId="601846405" sldId="283"/>
            <ac:spMk id="3" creationId="{EC13A398-656C-FD9C-5E23-BC5F5A6ED29E}"/>
          </ac:spMkLst>
        </pc:spChg>
        <pc:picChg chg="add mod">
          <ac:chgData name="Tuba Kausar Hammad Shaikh (2316288)" userId="S::2316288@student.uwtsd.ac.uk::45a9c5b4-9d2c-48db-937b-f3047b08a251" providerId="AD" clId="Web-{0CA48A45-0B23-C268-FB43-D75B7D78FA71}" dt="2024-03-20T10:57:13.054" v="345" actId="1076"/>
          <ac:picMkLst>
            <pc:docMk/>
            <pc:sldMk cId="601846405" sldId="283"/>
            <ac:picMk id="3" creationId="{FF1D48AB-A97C-68B3-0BB5-8E27BC8673C3}"/>
          </ac:picMkLst>
        </pc:picChg>
        <pc:picChg chg="add mod ord">
          <ac:chgData name="Tuba Kausar Hammad Shaikh (2316288)" userId="S::2316288@student.uwtsd.ac.uk::45a9c5b4-9d2c-48db-937b-f3047b08a251" providerId="AD" clId="Web-{0CA48A45-0B23-C268-FB43-D75B7D78FA71}" dt="2024-03-20T10:57:08.101" v="344" actId="1076"/>
          <ac:picMkLst>
            <pc:docMk/>
            <pc:sldMk cId="601846405" sldId="283"/>
            <ac:picMk id="4" creationId="{CD48D7AA-C7F0-C85D-5515-F0B93E4DC786}"/>
          </ac:picMkLst>
        </pc:picChg>
      </pc:sldChg>
      <pc:sldChg chg="modSp new del">
        <pc:chgData name="Tuba Kausar Hammad Shaikh (2316288)" userId="S::2316288@student.uwtsd.ac.uk::45a9c5b4-9d2c-48db-937b-f3047b08a251" providerId="AD" clId="Web-{0CA48A45-0B23-C268-FB43-D75B7D78FA71}" dt="2024-03-20T10:06:25.227" v="233"/>
        <pc:sldMkLst>
          <pc:docMk/>
          <pc:sldMk cId="4126369461" sldId="283"/>
        </pc:sldMkLst>
        <pc:spChg chg="mod">
          <ac:chgData name="Tuba Kausar Hammad Shaikh (2316288)" userId="S::2316288@student.uwtsd.ac.uk::45a9c5b4-9d2c-48db-937b-f3047b08a251" providerId="AD" clId="Web-{0CA48A45-0B23-C268-FB43-D75B7D78FA71}" dt="2024-03-20T10:04:50.753" v="215" actId="20577"/>
          <ac:spMkLst>
            <pc:docMk/>
            <pc:sldMk cId="4126369461" sldId="283"/>
            <ac:spMk id="2" creationId="{A0E8593E-913D-B212-570E-EB60DE34F2C8}"/>
          </ac:spMkLst>
        </pc:spChg>
      </pc:sldChg>
    </pc:docChg>
  </pc:docChgLst>
  <pc:docChgLst>
    <pc:chgData name="Tuba Kausar Hammad Shaikh (2316288)" userId="S::2316288@student.uwtsd.ac.uk::45a9c5b4-9d2c-48db-937b-f3047b08a251" providerId="AD" clId="Web-{D0E0FCCB-C2E6-F3B5-615E-A7179FDA8532}"/>
    <pc:docChg chg="modSld sldOrd">
      <pc:chgData name="Tuba Kausar Hammad Shaikh (2316288)" userId="S::2316288@student.uwtsd.ac.uk::45a9c5b4-9d2c-48db-937b-f3047b08a251" providerId="AD" clId="Web-{D0E0FCCB-C2E6-F3B5-615E-A7179FDA8532}" dt="2024-03-20T13:56:22.744" v="146" actId="20577"/>
      <pc:docMkLst>
        <pc:docMk/>
      </pc:docMkLst>
      <pc:sldChg chg="modSp">
        <pc:chgData name="Tuba Kausar Hammad Shaikh (2316288)" userId="S::2316288@student.uwtsd.ac.uk::45a9c5b4-9d2c-48db-937b-f3047b08a251" providerId="AD" clId="Web-{D0E0FCCB-C2E6-F3B5-615E-A7179FDA8532}" dt="2024-03-20T13:36:20.384" v="44" actId="20577"/>
        <pc:sldMkLst>
          <pc:docMk/>
          <pc:sldMk cId="2362771174" sldId="257"/>
        </pc:sldMkLst>
        <pc:spChg chg="mod">
          <ac:chgData name="Tuba Kausar Hammad Shaikh (2316288)" userId="S::2316288@student.uwtsd.ac.uk::45a9c5b4-9d2c-48db-937b-f3047b08a251" providerId="AD" clId="Web-{D0E0FCCB-C2E6-F3B5-615E-A7179FDA8532}" dt="2024-03-20T13:36:20.384" v="44" actId="20577"/>
          <ac:spMkLst>
            <pc:docMk/>
            <pc:sldMk cId="2362771174" sldId="257"/>
            <ac:spMk id="3" creationId="{F51AEB6B-ED95-2CD4-98D9-E4B0E86D5A62}"/>
          </ac:spMkLst>
        </pc:spChg>
      </pc:sldChg>
      <pc:sldChg chg="modSp">
        <pc:chgData name="Tuba Kausar Hammad Shaikh (2316288)" userId="S::2316288@student.uwtsd.ac.uk::45a9c5b4-9d2c-48db-937b-f3047b08a251" providerId="AD" clId="Web-{D0E0FCCB-C2E6-F3B5-615E-A7179FDA8532}" dt="2024-03-20T13:32:50.847" v="26" actId="20577"/>
        <pc:sldMkLst>
          <pc:docMk/>
          <pc:sldMk cId="4111000263" sldId="259"/>
        </pc:sldMkLst>
        <pc:spChg chg="mod">
          <ac:chgData name="Tuba Kausar Hammad Shaikh (2316288)" userId="S::2316288@student.uwtsd.ac.uk::45a9c5b4-9d2c-48db-937b-f3047b08a251" providerId="AD" clId="Web-{D0E0FCCB-C2E6-F3B5-615E-A7179FDA8532}" dt="2024-03-20T13:32:50.847" v="26" actId="20577"/>
          <ac:spMkLst>
            <pc:docMk/>
            <pc:sldMk cId="4111000263" sldId="259"/>
            <ac:spMk id="3" creationId="{6A251650-47AD-5615-5E1A-062EDF076A90}"/>
          </ac:spMkLst>
        </pc:spChg>
      </pc:sldChg>
      <pc:sldChg chg="modSp">
        <pc:chgData name="Tuba Kausar Hammad Shaikh (2316288)" userId="S::2316288@student.uwtsd.ac.uk::45a9c5b4-9d2c-48db-937b-f3047b08a251" providerId="AD" clId="Web-{D0E0FCCB-C2E6-F3B5-615E-A7179FDA8532}" dt="2024-03-20T13:35:32.226" v="38" actId="20577"/>
        <pc:sldMkLst>
          <pc:docMk/>
          <pc:sldMk cId="3943792679" sldId="260"/>
        </pc:sldMkLst>
        <pc:spChg chg="mod">
          <ac:chgData name="Tuba Kausar Hammad Shaikh (2316288)" userId="S::2316288@student.uwtsd.ac.uk::45a9c5b4-9d2c-48db-937b-f3047b08a251" providerId="AD" clId="Web-{D0E0FCCB-C2E6-F3B5-615E-A7179FDA8532}" dt="2024-03-20T13:35:32.226" v="38" actId="20577"/>
          <ac:spMkLst>
            <pc:docMk/>
            <pc:sldMk cId="3943792679" sldId="260"/>
            <ac:spMk id="3" creationId="{5FD4B247-35A2-BA0A-0CDF-3F704C025370}"/>
          </ac:spMkLst>
        </pc:spChg>
      </pc:sldChg>
      <pc:sldChg chg="modSp">
        <pc:chgData name="Tuba Kausar Hammad Shaikh (2316288)" userId="S::2316288@student.uwtsd.ac.uk::45a9c5b4-9d2c-48db-937b-f3047b08a251" providerId="AD" clId="Web-{D0E0FCCB-C2E6-F3B5-615E-A7179FDA8532}" dt="2024-03-20T13:37:22.557" v="61" actId="20577"/>
        <pc:sldMkLst>
          <pc:docMk/>
          <pc:sldMk cId="80869427" sldId="262"/>
        </pc:sldMkLst>
        <pc:spChg chg="mod">
          <ac:chgData name="Tuba Kausar Hammad Shaikh (2316288)" userId="S::2316288@student.uwtsd.ac.uk::45a9c5b4-9d2c-48db-937b-f3047b08a251" providerId="AD" clId="Web-{D0E0FCCB-C2E6-F3B5-615E-A7179FDA8532}" dt="2024-03-20T13:37:22.557" v="61" actId="20577"/>
          <ac:spMkLst>
            <pc:docMk/>
            <pc:sldMk cId="80869427" sldId="262"/>
            <ac:spMk id="3" creationId="{8A7A55A5-2535-8C88-E263-9687DE288778}"/>
          </ac:spMkLst>
        </pc:spChg>
      </pc:sldChg>
      <pc:sldChg chg="modSp">
        <pc:chgData name="Tuba Kausar Hammad Shaikh (2316288)" userId="S::2316288@student.uwtsd.ac.uk::45a9c5b4-9d2c-48db-937b-f3047b08a251" providerId="AD" clId="Web-{D0E0FCCB-C2E6-F3B5-615E-A7179FDA8532}" dt="2024-03-20T13:38:23.309" v="81" actId="20577"/>
        <pc:sldMkLst>
          <pc:docMk/>
          <pc:sldMk cId="1986841638" sldId="263"/>
        </pc:sldMkLst>
        <pc:spChg chg="mod">
          <ac:chgData name="Tuba Kausar Hammad Shaikh (2316288)" userId="S::2316288@student.uwtsd.ac.uk::45a9c5b4-9d2c-48db-937b-f3047b08a251" providerId="AD" clId="Web-{D0E0FCCB-C2E6-F3B5-615E-A7179FDA8532}" dt="2024-03-20T13:38:23.309" v="81" actId="20577"/>
          <ac:spMkLst>
            <pc:docMk/>
            <pc:sldMk cId="1986841638" sldId="263"/>
            <ac:spMk id="3" creationId="{4764842E-B4A5-EBBB-50F3-E2B02CC7CBF8}"/>
          </ac:spMkLst>
        </pc:spChg>
      </pc:sldChg>
      <pc:sldChg chg="modSp">
        <pc:chgData name="Tuba Kausar Hammad Shaikh (2316288)" userId="S::2316288@student.uwtsd.ac.uk::45a9c5b4-9d2c-48db-937b-f3047b08a251" providerId="AD" clId="Web-{D0E0FCCB-C2E6-F3B5-615E-A7179FDA8532}" dt="2024-03-20T13:56:22.744" v="146" actId="20577"/>
        <pc:sldMkLst>
          <pc:docMk/>
          <pc:sldMk cId="555385895" sldId="264"/>
        </pc:sldMkLst>
        <pc:spChg chg="mod">
          <ac:chgData name="Tuba Kausar Hammad Shaikh (2316288)" userId="S::2316288@student.uwtsd.ac.uk::45a9c5b4-9d2c-48db-937b-f3047b08a251" providerId="AD" clId="Web-{D0E0FCCB-C2E6-F3B5-615E-A7179FDA8532}" dt="2024-03-20T13:56:22.744" v="146" actId="20577"/>
          <ac:spMkLst>
            <pc:docMk/>
            <pc:sldMk cId="555385895" sldId="264"/>
            <ac:spMk id="3" creationId="{8D9AC874-06AF-7850-F5EB-ABE1457776F0}"/>
          </ac:spMkLst>
        </pc:spChg>
      </pc:sldChg>
      <pc:sldChg chg="modSp">
        <pc:chgData name="Tuba Kausar Hammad Shaikh (2316288)" userId="S::2316288@student.uwtsd.ac.uk::45a9c5b4-9d2c-48db-937b-f3047b08a251" providerId="AD" clId="Web-{D0E0FCCB-C2E6-F3B5-615E-A7179FDA8532}" dt="2024-03-20T13:53:31.114" v="143" actId="20577"/>
        <pc:sldMkLst>
          <pc:docMk/>
          <pc:sldMk cId="3634926998" sldId="265"/>
        </pc:sldMkLst>
        <pc:spChg chg="mod">
          <ac:chgData name="Tuba Kausar Hammad Shaikh (2316288)" userId="S::2316288@student.uwtsd.ac.uk::45a9c5b4-9d2c-48db-937b-f3047b08a251" providerId="AD" clId="Web-{D0E0FCCB-C2E6-F3B5-615E-A7179FDA8532}" dt="2024-03-20T13:53:31.114" v="143" actId="20577"/>
          <ac:spMkLst>
            <pc:docMk/>
            <pc:sldMk cId="3634926998" sldId="265"/>
            <ac:spMk id="3" creationId="{9BAEF87F-1A66-E478-DF77-77C49D24A873}"/>
          </ac:spMkLst>
        </pc:spChg>
      </pc:sldChg>
      <pc:sldChg chg="modSp">
        <pc:chgData name="Tuba Kausar Hammad Shaikh (2316288)" userId="S::2316288@student.uwtsd.ac.uk::45a9c5b4-9d2c-48db-937b-f3047b08a251" providerId="AD" clId="Web-{D0E0FCCB-C2E6-F3B5-615E-A7179FDA8532}" dt="2024-03-20T13:48:03.027" v="122" actId="20577"/>
        <pc:sldMkLst>
          <pc:docMk/>
          <pc:sldMk cId="1541709168" sldId="267"/>
        </pc:sldMkLst>
        <pc:spChg chg="mod">
          <ac:chgData name="Tuba Kausar Hammad Shaikh (2316288)" userId="S::2316288@student.uwtsd.ac.uk::45a9c5b4-9d2c-48db-937b-f3047b08a251" providerId="AD" clId="Web-{D0E0FCCB-C2E6-F3B5-615E-A7179FDA8532}" dt="2024-03-20T13:48:03.027" v="122" actId="20577"/>
          <ac:spMkLst>
            <pc:docMk/>
            <pc:sldMk cId="1541709168" sldId="267"/>
            <ac:spMk id="3" creationId="{50E9DC9E-FA10-FA2E-8F65-93AAC3FD6382}"/>
          </ac:spMkLst>
        </pc:spChg>
      </pc:sldChg>
      <pc:sldChg chg="modSp">
        <pc:chgData name="Tuba Kausar Hammad Shaikh (2316288)" userId="S::2316288@student.uwtsd.ac.uk::45a9c5b4-9d2c-48db-937b-f3047b08a251" providerId="AD" clId="Web-{D0E0FCCB-C2E6-F3B5-615E-A7179FDA8532}" dt="2024-03-20T13:33:48.020" v="34" actId="20577"/>
        <pc:sldMkLst>
          <pc:docMk/>
          <pc:sldMk cId="3714378903" sldId="271"/>
        </pc:sldMkLst>
        <pc:spChg chg="mod">
          <ac:chgData name="Tuba Kausar Hammad Shaikh (2316288)" userId="S::2316288@student.uwtsd.ac.uk::45a9c5b4-9d2c-48db-937b-f3047b08a251" providerId="AD" clId="Web-{D0E0FCCB-C2E6-F3B5-615E-A7179FDA8532}" dt="2024-03-20T13:33:48.020" v="34" actId="20577"/>
          <ac:spMkLst>
            <pc:docMk/>
            <pc:sldMk cId="3714378903" sldId="271"/>
            <ac:spMk id="3" creationId="{A83296D8-BB7E-2C2A-68E3-229299ACE944}"/>
          </ac:spMkLst>
        </pc:spChg>
      </pc:sldChg>
      <pc:sldChg chg="modSp ord">
        <pc:chgData name="Tuba Kausar Hammad Shaikh (2316288)" userId="S::2316288@student.uwtsd.ac.uk::45a9c5b4-9d2c-48db-937b-f3047b08a251" providerId="AD" clId="Web-{D0E0FCCB-C2E6-F3B5-615E-A7179FDA8532}" dt="2024-03-20T13:44:39.287" v="120" actId="20577"/>
        <pc:sldMkLst>
          <pc:docMk/>
          <pc:sldMk cId="2990338227" sldId="275"/>
        </pc:sldMkLst>
        <pc:spChg chg="mod">
          <ac:chgData name="Tuba Kausar Hammad Shaikh (2316288)" userId="S::2316288@student.uwtsd.ac.uk::45a9c5b4-9d2c-48db-937b-f3047b08a251" providerId="AD" clId="Web-{D0E0FCCB-C2E6-F3B5-615E-A7179FDA8532}" dt="2024-03-20T13:44:39.287" v="120" actId="20577"/>
          <ac:spMkLst>
            <pc:docMk/>
            <pc:sldMk cId="2990338227" sldId="275"/>
            <ac:spMk id="3" creationId="{681FCAAF-4070-E373-3341-8C1D7C93B339}"/>
          </ac:spMkLst>
        </pc:spChg>
      </pc:sldChg>
      <pc:sldChg chg="modSp">
        <pc:chgData name="Tuba Kausar Hammad Shaikh (2316288)" userId="S::2316288@student.uwtsd.ac.uk::45a9c5b4-9d2c-48db-937b-f3047b08a251" providerId="AD" clId="Web-{D0E0FCCB-C2E6-F3B5-615E-A7179FDA8532}" dt="2024-03-20T13:40:57.953" v="86" actId="20577"/>
        <pc:sldMkLst>
          <pc:docMk/>
          <pc:sldMk cId="3973343130" sldId="276"/>
        </pc:sldMkLst>
        <pc:spChg chg="mod">
          <ac:chgData name="Tuba Kausar Hammad Shaikh (2316288)" userId="S::2316288@student.uwtsd.ac.uk::45a9c5b4-9d2c-48db-937b-f3047b08a251" providerId="AD" clId="Web-{D0E0FCCB-C2E6-F3B5-615E-A7179FDA8532}" dt="2024-03-20T13:40:57.953" v="86" actId="20577"/>
          <ac:spMkLst>
            <pc:docMk/>
            <pc:sldMk cId="3973343130" sldId="276"/>
            <ac:spMk id="3" creationId="{D93094DD-106F-C386-F70A-E7DC3B64801E}"/>
          </ac:spMkLst>
        </pc:spChg>
      </pc:sldChg>
    </pc:docChg>
  </pc:docChgLst>
  <pc:docChgLst>
    <pc:chgData name="Tuba Kausar Hammad Shaikh (2316288)" userId="S::2316288@student.uwtsd.ac.uk::45a9c5b4-9d2c-48db-937b-f3047b08a251" providerId="AD" clId="Web-{005CBFAA-F0E4-3CE6-D8F1-B09287B5E7D0}"/>
    <pc:docChg chg="modSld">
      <pc:chgData name="Tuba Kausar Hammad Shaikh (2316288)" userId="S::2316288@student.uwtsd.ac.uk::45a9c5b4-9d2c-48db-937b-f3047b08a251" providerId="AD" clId="Web-{005CBFAA-F0E4-3CE6-D8F1-B09287B5E7D0}" dt="2024-03-17T20:51:50.746" v="14" actId="20577"/>
      <pc:docMkLst>
        <pc:docMk/>
      </pc:docMkLst>
      <pc:sldChg chg="modSp">
        <pc:chgData name="Tuba Kausar Hammad Shaikh (2316288)" userId="S::2316288@student.uwtsd.ac.uk::45a9c5b4-9d2c-48db-937b-f3047b08a251" providerId="AD" clId="Web-{005CBFAA-F0E4-3CE6-D8F1-B09287B5E7D0}" dt="2024-03-17T20:51:50.746" v="14" actId="20577"/>
        <pc:sldMkLst>
          <pc:docMk/>
          <pc:sldMk cId="1541709168" sldId="267"/>
        </pc:sldMkLst>
        <pc:spChg chg="mod">
          <ac:chgData name="Tuba Kausar Hammad Shaikh (2316288)" userId="S::2316288@student.uwtsd.ac.uk::45a9c5b4-9d2c-48db-937b-f3047b08a251" providerId="AD" clId="Web-{005CBFAA-F0E4-3CE6-D8F1-B09287B5E7D0}" dt="2024-03-17T20:51:50.746" v="14" actId="20577"/>
          <ac:spMkLst>
            <pc:docMk/>
            <pc:sldMk cId="1541709168" sldId="267"/>
            <ac:spMk id="3" creationId="{50E9DC9E-FA10-FA2E-8F65-93AAC3FD6382}"/>
          </ac:spMkLst>
        </pc:spChg>
      </pc:sldChg>
    </pc:docChg>
  </pc:docChgLst>
  <pc:docChgLst>
    <pc:chgData name="Tuba Kausar Hammad Shaikh (2316288)" userId="S::2316288@student.uwtsd.ac.uk::45a9c5b4-9d2c-48db-937b-f3047b08a251" providerId="AD" clId="Web-{6A05329D-53C5-EBCA-9A35-3A94CDDEDBEC}"/>
    <pc:docChg chg="modSld">
      <pc:chgData name="Tuba Kausar Hammad Shaikh (2316288)" userId="S::2316288@student.uwtsd.ac.uk::45a9c5b4-9d2c-48db-937b-f3047b08a251" providerId="AD" clId="Web-{6A05329D-53C5-EBCA-9A35-3A94CDDEDBEC}" dt="2024-03-20T05:00:22.826" v="157" actId="1076"/>
      <pc:docMkLst>
        <pc:docMk/>
      </pc:docMkLst>
      <pc:sldChg chg="modSp">
        <pc:chgData name="Tuba Kausar Hammad Shaikh (2316288)" userId="S::2316288@student.uwtsd.ac.uk::45a9c5b4-9d2c-48db-937b-f3047b08a251" providerId="AD" clId="Web-{6A05329D-53C5-EBCA-9A35-3A94CDDEDBEC}" dt="2024-03-20T04:40:47.067" v="70" actId="20577"/>
        <pc:sldMkLst>
          <pc:docMk/>
          <pc:sldMk cId="109857222" sldId="256"/>
        </pc:sldMkLst>
        <pc:spChg chg="mod">
          <ac:chgData name="Tuba Kausar Hammad Shaikh (2316288)" userId="S::2316288@student.uwtsd.ac.uk::45a9c5b4-9d2c-48db-937b-f3047b08a251" providerId="AD" clId="Web-{6A05329D-53C5-EBCA-9A35-3A94CDDEDBEC}" dt="2024-03-20T04:40:47.067" v="70" actId="20577"/>
          <ac:spMkLst>
            <pc:docMk/>
            <pc:sldMk cId="109857222" sldId="256"/>
            <ac:spMk id="3" creationId="{00000000-0000-0000-0000-000000000000}"/>
          </ac:spMkLst>
        </pc:spChg>
      </pc:sldChg>
      <pc:sldChg chg="modSp">
        <pc:chgData name="Tuba Kausar Hammad Shaikh (2316288)" userId="S::2316288@student.uwtsd.ac.uk::45a9c5b4-9d2c-48db-937b-f3047b08a251" providerId="AD" clId="Web-{6A05329D-53C5-EBCA-9A35-3A94CDDEDBEC}" dt="2024-03-20T04:55:05.260" v="127" actId="20577"/>
        <pc:sldMkLst>
          <pc:docMk/>
          <pc:sldMk cId="2362771174" sldId="257"/>
        </pc:sldMkLst>
        <pc:spChg chg="mod">
          <ac:chgData name="Tuba Kausar Hammad Shaikh (2316288)" userId="S::2316288@student.uwtsd.ac.uk::45a9c5b4-9d2c-48db-937b-f3047b08a251" providerId="AD" clId="Web-{6A05329D-53C5-EBCA-9A35-3A94CDDEDBEC}" dt="2024-03-20T04:55:05.260" v="127" actId="20577"/>
          <ac:spMkLst>
            <pc:docMk/>
            <pc:sldMk cId="2362771174" sldId="257"/>
            <ac:spMk id="2" creationId="{EFECB8D5-920E-D977-B7B1-1EBEE8D735C0}"/>
          </ac:spMkLst>
        </pc:spChg>
        <pc:spChg chg="mod">
          <ac:chgData name="Tuba Kausar Hammad Shaikh (2316288)" userId="S::2316288@student.uwtsd.ac.uk::45a9c5b4-9d2c-48db-937b-f3047b08a251" providerId="AD" clId="Web-{6A05329D-53C5-EBCA-9A35-3A94CDDEDBEC}" dt="2024-03-20T04:54:48.650" v="126" actId="20577"/>
          <ac:spMkLst>
            <pc:docMk/>
            <pc:sldMk cId="2362771174" sldId="257"/>
            <ac:spMk id="3" creationId="{F51AEB6B-ED95-2CD4-98D9-E4B0E86D5A62}"/>
          </ac:spMkLst>
        </pc:spChg>
      </pc:sldChg>
      <pc:sldChg chg="modSp">
        <pc:chgData name="Tuba Kausar Hammad Shaikh (2316288)" userId="S::2316288@student.uwtsd.ac.uk::45a9c5b4-9d2c-48db-937b-f3047b08a251" providerId="AD" clId="Web-{6A05329D-53C5-EBCA-9A35-3A94CDDEDBEC}" dt="2024-03-20T04:49:59.070" v="97" actId="1076"/>
        <pc:sldMkLst>
          <pc:docMk/>
          <pc:sldMk cId="1205687293" sldId="258"/>
        </pc:sldMkLst>
        <pc:spChg chg="mod">
          <ac:chgData name="Tuba Kausar Hammad Shaikh (2316288)" userId="S::2316288@student.uwtsd.ac.uk::45a9c5b4-9d2c-48db-937b-f3047b08a251" providerId="AD" clId="Web-{6A05329D-53C5-EBCA-9A35-3A94CDDEDBEC}" dt="2024-03-20T04:49:59.070" v="97" actId="1076"/>
          <ac:spMkLst>
            <pc:docMk/>
            <pc:sldMk cId="1205687293" sldId="258"/>
            <ac:spMk id="2" creationId="{F28EBD66-61A7-FE24-9235-A27C747F04AF}"/>
          </ac:spMkLst>
        </pc:spChg>
        <pc:spChg chg="mod">
          <ac:chgData name="Tuba Kausar Hammad Shaikh (2316288)" userId="S::2316288@student.uwtsd.ac.uk::45a9c5b4-9d2c-48db-937b-f3047b08a251" providerId="AD" clId="Web-{6A05329D-53C5-EBCA-9A35-3A94CDDEDBEC}" dt="2024-03-20T04:49:39.772" v="96" actId="20577"/>
          <ac:spMkLst>
            <pc:docMk/>
            <pc:sldMk cId="1205687293" sldId="258"/>
            <ac:spMk id="3" creationId="{74974A70-3FBC-A962-4421-3AC62B618738}"/>
          </ac:spMkLst>
        </pc:spChg>
      </pc:sldChg>
      <pc:sldChg chg="modSp">
        <pc:chgData name="Tuba Kausar Hammad Shaikh (2316288)" userId="S::2316288@student.uwtsd.ac.uk::45a9c5b4-9d2c-48db-937b-f3047b08a251" providerId="AD" clId="Web-{6A05329D-53C5-EBCA-9A35-3A94CDDEDBEC}" dt="2024-03-20T04:51:26.575" v="103" actId="14100"/>
        <pc:sldMkLst>
          <pc:docMk/>
          <pc:sldMk cId="4111000263" sldId="259"/>
        </pc:sldMkLst>
        <pc:spChg chg="mod">
          <ac:chgData name="Tuba Kausar Hammad Shaikh (2316288)" userId="S::2316288@student.uwtsd.ac.uk::45a9c5b4-9d2c-48db-937b-f3047b08a251" providerId="AD" clId="Web-{6A05329D-53C5-EBCA-9A35-3A94CDDEDBEC}" dt="2024-03-20T04:41:57.493" v="74" actId="20577"/>
          <ac:spMkLst>
            <pc:docMk/>
            <pc:sldMk cId="4111000263" sldId="259"/>
            <ac:spMk id="2" creationId="{8C2200F0-E361-CCD6-7420-F8F69B130782}"/>
          </ac:spMkLst>
        </pc:spChg>
        <pc:spChg chg="mod">
          <ac:chgData name="Tuba Kausar Hammad Shaikh (2316288)" userId="S::2316288@student.uwtsd.ac.uk::45a9c5b4-9d2c-48db-937b-f3047b08a251" providerId="AD" clId="Web-{6A05329D-53C5-EBCA-9A35-3A94CDDEDBEC}" dt="2024-03-20T04:51:26.575" v="103" actId="14100"/>
          <ac:spMkLst>
            <pc:docMk/>
            <pc:sldMk cId="4111000263" sldId="259"/>
            <ac:spMk id="3" creationId="{6A251650-47AD-5615-5E1A-062EDF076A90}"/>
          </ac:spMkLst>
        </pc:spChg>
      </pc:sldChg>
      <pc:sldChg chg="modSp">
        <pc:chgData name="Tuba Kausar Hammad Shaikh (2316288)" userId="S::2316288@student.uwtsd.ac.uk::45a9c5b4-9d2c-48db-937b-f3047b08a251" providerId="AD" clId="Web-{6A05329D-53C5-EBCA-9A35-3A94CDDEDBEC}" dt="2024-03-20T04:54:28.539" v="125" actId="14100"/>
        <pc:sldMkLst>
          <pc:docMk/>
          <pc:sldMk cId="3943792679" sldId="260"/>
        </pc:sldMkLst>
        <pc:spChg chg="mod">
          <ac:chgData name="Tuba Kausar Hammad Shaikh (2316288)" userId="S::2316288@student.uwtsd.ac.uk::45a9c5b4-9d2c-48db-937b-f3047b08a251" providerId="AD" clId="Web-{6A05329D-53C5-EBCA-9A35-3A94CDDEDBEC}" dt="2024-03-20T04:54:09.491" v="121" actId="20577"/>
          <ac:spMkLst>
            <pc:docMk/>
            <pc:sldMk cId="3943792679" sldId="260"/>
            <ac:spMk id="2" creationId="{FD772BC9-B556-405D-22B8-277650FC1BCC}"/>
          </ac:spMkLst>
        </pc:spChg>
        <pc:spChg chg="mod">
          <ac:chgData name="Tuba Kausar Hammad Shaikh (2316288)" userId="S::2316288@student.uwtsd.ac.uk::45a9c5b4-9d2c-48db-937b-f3047b08a251" providerId="AD" clId="Web-{6A05329D-53C5-EBCA-9A35-3A94CDDEDBEC}" dt="2024-03-20T04:54:28.539" v="125" actId="14100"/>
          <ac:spMkLst>
            <pc:docMk/>
            <pc:sldMk cId="3943792679" sldId="260"/>
            <ac:spMk id="3" creationId="{5FD4B247-35A2-BA0A-0CDF-3F704C025370}"/>
          </ac:spMkLst>
        </pc:spChg>
      </pc:sldChg>
      <pc:sldChg chg="modSp">
        <pc:chgData name="Tuba Kausar Hammad Shaikh (2316288)" userId="S::2316288@student.uwtsd.ac.uk::45a9c5b4-9d2c-48db-937b-f3047b08a251" providerId="AD" clId="Web-{6A05329D-53C5-EBCA-9A35-3A94CDDEDBEC}" dt="2024-03-20T04:53:17.222" v="116" actId="20577"/>
        <pc:sldMkLst>
          <pc:docMk/>
          <pc:sldMk cId="2016708657" sldId="261"/>
        </pc:sldMkLst>
        <pc:spChg chg="mod">
          <ac:chgData name="Tuba Kausar Hammad Shaikh (2316288)" userId="S::2316288@student.uwtsd.ac.uk::45a9c5b4-9d2c-48db-937b-f3047b08a251" providerId="AD" clId="Web-{6A05329D-53C5-EBCA-9A35-3A94CDDEDBEC}" dt="2024-03-20T04:42:37.261" v="75" actId="20577"/>
          <ac:spMkLst>
            <pc:docMk/>
            <pc:sldMk cId="2016708657" sldId="261"/>
            <ac:spMk id="2" creationId="{E60BD752-173B-0EA0-45B9-04E5746CFF49}"/>
          </ac:spMkLst>
        </pc:spChg>
        <pc:spChg chg="mod">
          <ac:chgData name="Tuba Kausar Hammad Shaikh (2316288)" userId="S::2316288@student.uwtsd.ac.uk::45a9c5b4-9d2c-48db-937b-f3047b08a251" providerId="AD" clId="Web-{6A05329D-53C5-EBCA-9A35-3A94CDDEDBEC}" dt="2024-03-20T04:53:17.222" v="116" actId="20577"/>
          <ac:spMkLst>
            <pc:docMk/>
            <pc:sldMk cId="2016708657" sldId="261"/>
            <ac:spMk id="3" creationId="{ADB22CB2-48CC-623E-F4DC-782D81EC6D2E}"/>
          </ac:spMkLst>
        </pc:spChg>
      </pc:sldChg>
      <pc:sldChg chg="modSp">
        <pc:chgData name="Tuba Kausar Hammad Shaikh (2316288)" userId="S::2316288@student.uwtsd.ac.uk::45a9c5b4-9d2c-48db-937b-f3047b08a251" providerId="AD" clId="Web-{6A05329D-53C5-EBCA-9A35-3A94CDDEDBEC}" dt="2024-03-20T04:55:56.982" v="131" actId="20577"/>
        <pc:sldMkLst>
          <pc:docMk/>
          <pc:sldMk cId="80869427" sldId="262"/>
        </pc:sldMkLst>
        <pc:spChg chg="mod">
          <ac:chgData name="Tuba Kausar Hammad Shaikh (2316288)" userId="S::2316288@student.uwtsd.ac.uk::45a9c5b4-9d2c-48db-937b-f3047b08a251" providerId="AD" clId="Web-{6A05329D-53C5-EBCA-9A35-3A94CDDEDBEC}" dt="2024-03-20T04:55:56.982" v="131" actId="20577"/>
          <ac:spMkLst>
            <pc:docMk/>
            <pc:sldMk cId="80869427" sldId="262"/>
            <ac:spMk id="2" creationId="{8DA7FB5E-B7D8-01A0-F3A2-C984459F40DC}"/>
          </ac:spMkLst>
        </pc:spChg>
        <pc:spChg chg="mod">
          <ac:chgData name="Tuba Kausar Hammad Shaikh (2316288)" userId="S::2316288@student.uwtsd.ac.uk::45a9c5b4-9d2c-48db-937b-f3047b08a251" providerId="AD" clId="Web-{6A05329D-53C5-EBCA-9A35-3A94CDDEDBEC}" dt="2024-03-20T04:55:46.278" v="130" actId="14100"/>
          <ac:spMkLst>
            <pc:docMk/>
            <pc:sldMk cId="80869427" sldId="262"/>
            <ac:spMk id="3" creationId="{8A7A55A5-2535-8C88-E263-9687DE288778}"/>
          </ac:spMkLst>
        </pc:spChg>
      </pc:sldChg>
      <pc:sldChg chg="modSp">
        <pc:chgData name="Tuba Kausar Hammad Shaikh (2316288)" userId="S::2316288@student.uwtsd.ac.uk::45a9c5b4-9d2c-48db-937b-f3047b08a251" providerId="AD" clId="Web-{6A05329D-53C5-EBCA-9A35-3A94CDDEDBEC}" dt="2024-03-20T04:57:17.331" v="138" actId="20577"/>
        <pc:sldMkLst>
          <pc:docMk/>
          <pc:sldMk cId="1986841638" sldId="263"/>
        </pc:sldMkLst>
        <pc:spChg chg="mod">
          <ac:chgData name="Tuba Kausar Hammad Shaikh (2316288)" userId="S::2316288@student.uwtsd.ac.uk::45a9c5b4-9d2c-48db-937b-f3047b08a251" providerId="AD" clId="Web-{6A05329D-53C5-EBCA-9A35-3A94CDDEDBEC}" dt="2024-03-20T04:57:17.331" v="138" actId="20577"/>
          <ac:spMkLst>
            <pc:docMk/>
            <pc:sldMk cId="1986841638" sldId="263"/>
            <ac:spMk id="2" creationId="{84AF987D-4F39-C5D7-E0E3-A45C9FDF0C7B}"/>
          </ac:spMkLst>
        </pc:spChg>
        <pc:spChg chg="mod">
          <ac:chgData name="Tuba Kausar Hammad Shaikh (2316288)" userId="S::2316288@student.uwtsd.ac.uk::45a9c5b4-9d2c-48db-937b-f3047b08a251" providerId="AD" clId="Web-{6A05329D-53C5-EBCA-9A35-3A94CDDEDBEC}" dt="2024-03-20T04:56:22.062" v="135" actId="14100"/>
          <ac:spMkLst>
            <pc:docMk/>
            <pc:sldMk cId="1986841638" sldId="263"/>
            <ac:spMk id="3" creationId="{4764842E-B4A5-EBBB-50F3-E2B02CC7CBF8}"/>
          </ac:spMkLst>
        </pc:spChg>
      </pc:sldChg>
      <pc:sldChg chg="modSp">
        <pc:chgData name="Tuba Kausar Hammad Shaikh (2316288)" userId="S::2316288@student.uwtsd.ac.uk::45a9c5b4-9d2c-48db-937b-f3047b08a251" providerId="AD" clId="Web-{6A05329D-53C5-EBCA-9A35-3A94CDDEDBEC}" dt="2024-03-20T04:59:25.479" v="150" actId="1076"/>
        <pc:sldMkLst>
          <pc:docMk/>
          <pc:sldMk cId="555385895" sldId="264"/>
        </pc:sldMkLst>
        <pc:spChg chg="mod">
          <ac:chgData name="Tuba Kausar Hammad Shaikh (2316288)" userId="S::2316288@student.uwtsd.ac.uk::45a9c5b4-9d2c-48db-937b-f3047b08a251" providerId="AD" clId="Web-{6A05329D-53C5-EBCA-9A35-3A94CDDEDBEC}" dt="2024-03-20T04:59:25.479" v="150" actId="1076"/>
          <ac:spMkLst>
            <pc:docMk/>
            <pc:sldMk cId="555385895" sldId="264"/>
            <ac:spMk id="2" creationId="{3D6F293A-C1ED-E7E7-3DC8-E2DEF7D84B79}"/>
          </ac:spMkLst>
        </pc:spChg>
        <pc:spChg chg="mod">
          <ac:chgData name="Tuba Kausar Hammad Shaikh (2316288)" userId="S::2316288@student.uwtsd.ac.uk::45a9c5b4-9d2c-48db-937b-f3047b08a251" providerId="AD" clId="Web-{6A05329D-53C5-EBCA-9A35-3A94CDDEDBEC}" dt="2024-03-20T04:58:49.821" v="147" actId="14100"/>
          <ac:spMkLst>
            <pc:docMk/>
            <pc:sldMk cId="555385895" sldId="264"/>
            <ac:spMk id="3" creationId="{8D9AC874-06AF-7850-F5EB-ABE1457776F0}"/>
          </ac:spMkLst>
        </pc:spChg>
      </pc:sldChg>
      <pc:sldChg chg="modSp">
        <pc:chgData name="Tuba Kausar Hammad Shaikh (2316288)" userId="S::2316288@student.uwtsd.ac.uk::45a9c5b4-9d2c-48db-937b-f3047b08a251" providerId="AD" clId="Web-{6A05329D-53C5-EBCA-9A35-3A94CDDEDBEC}" dt="2024-03-20T05:00:22.826" v="157" actId="1076"/>
        <pc:sldMkLst>
          <pc:docMk/>
          <pc:sldMk cId="3634926998" sldId="265"/>
        </pc:sldMkLst>
        <pc:spChg chg="mod">
          <ac:chgData name="Tuba Kausar Hammad Shaikh (2316288)" userId="S::2316288@student.uwtsd.ac.uk::45a9c5b4-9d2c-48db-937b-f3047b08a251" providerId="AD" clId="Web-{6A05329D-53C5-EBCA-9A35-3A94CDDEDBEC}" dt="2024-03-20T04:59:53.027" v="153" actId="1076"/>
          <ac:spMkLst>
            <pc:docMk/>
            <pc:sldMk cId="3634926998" sldId="265"/>
            <ac:spMk id="2" creationId="{30607CF6-8D4F-2B8A-7473-C215DF2FAAAC}"/>
          </ac:spMkLst>
        </pc:spChg>
        <pc:spChg chg="mod">
          <ac:chgData name="Tuba Kausar Hammad Shaikh (2316288)" userId="S::2316288@student.uwtsd.ac.uk::45a9c5b4-9d2c-48db-937b-f3047b08a251" providerId="AD" clId="Web-{6A05329D-53C5-EBCA-9A35-3A94CDDEDBEC}" dt="2024-03-20T05:00:22.826" v="157" actId="1076"/>
          <ac:spMkLst>
            <pc:docMk/>
            <pc:sldMk cId="3634926998" sldId="265"/>
            <ac:spMk id="3" creationId="{9BAEF87F-1A66-E478-DF77-77C49D24A873}"/>
          </ac:spMkLst>
        </pc:spChg>
      </pc:sldChg>
      <pc:sldChg chg="modSp">
        <pc:chgData name="Tuba Kausar Hammad Shaikh (2316288)" userId="S::2316288@student.uwtsd.ac.uk::45a9c5b4-9d2c-48db-937b-f3047b08a251" providerId="AD" clId="Web-{6A05329D-53C5-EBCA-9A35-3A94CDDEDBEC}" dt="2024-03-20T04:53:43.818" v="117" actId="1076"/>
        <pc:sldMkLst>
          <pc:docMk/>
          <pc:sldMk cId="3714378903" sldId="271"/>
        </pc:sldMkLst>
        <pc:spChg chg="mod">
          <ac:chgData name="Tuba Kausar Hammad Shaikh (2316288)" userId="S::2316288@student.uwtsd.ac.uk::45a9c5b4-9d2c-48db-937b-f3047b08a251" providerId="AD" clId="Web-{6A05329D-53C5-EBCA-9A35-3A94CDDEDBEC}" dt="2024-03-20T04:53:01.159" v="114" actId="1076"/>
          <ac:spMkLst>
            <pc:docMk/>
            <pc:sldMk cId="3714378903" sldId="271"/>
            <ac:spMk id="2" creationId="{22A5DE62-7530-499B-D87C-FBE36DA07DC1}"/>
          </ac:spMkLst>
        </pc:spChg>
        <pc:spChg chg="mod">
          <ac:chgData name="Tuba Kausar Hammad Shaikh (2316288)" userId="S::2316288@student.uwtsd.ac.uk::45a9c5b4-9d2c-48db-937b-f3047b08a251" providerId="AD" clId="Web-{6A05329D-53C5-EBCA-9A35-3A94CDDEDBEC}" dt="2024-03-20T04:53:43.818" v="117" actId="1076"/>
          <ac:spMkLst>
            <pc:docMk/>
            <pc:sldMk cId="3714378903" sldId="271"/>
            <ac:spMk id="3" creationId="{A83296D8-BB7E-2C2A-68E3-229299ACE944}"/>
          </ac:spMkLst>
        </pc:spChg>
      </pc:sldChg>
    </pc:docChg>
  </pc:docChgLst>
  <pc:docChgLst>
    <pc:chgData name="Tuba Kausar Hammad Shaikh (2316288)" userId="S::2316288@student.uwtsd.ac.uk::45a9c5b4-9d2c-48db-937b-f3047b08a251" providerId="AD" clId="Web-{2B028F70-8F11-0AAF-2C0A-13DC33208FFD}"/>
    <pc:docChg chg="modSld">
      <pc:chgData name="Tuba Kausar Hammad Shaikh (2316288)" userId="S::2316288@student.uwtsd.ac.uk::45a9c5b4-9d2c-48db-937b-f3047b08a251" providerId="AD" clId="Web-{2B028F70-8F11-0AAF-2C0A-13DC33208FFD}" dt="2024-03-20T13:18:23.971" v="0" actId="1076"/>
      <pc:docMkLst>
        <pc:docMk/>
      </pc:docMkLst>
      <pc:sldChg chg="modSp">
        <pc:chgData name="Tuba Kausar Hammad Shaikh (2316288)" userId="S::2316288@student.uwtsd.ac.uk::45a9c5b4-9d2c-48db-937b-f3047b08a251" providerId="AD" clId="Web-{2B028F70-8F11-0AAF-2C0A-13DC33208FFD}" dt="2024-03-20T13:18:23.971" v="0" actId="1076"/>
        <pc:sldMkLst>
          <pc:docMk/>
          <pc:sldMk cId="1541709168" sldId="267"/>
        </pc:sldMkLst>
        <pc:spChg chg="mod">
          <ac:chgData name="Tuba Kausar Hammad Shaikh (2316288)" userId="S::2316288@student.uwtsd.ac.uk::45a9c5b4-9d2c-48db-937b-f3047b08a251" providerId="AD" clId="Web-{2B028F70-8F11-0AAF-2C0A-13DC33208FFD}" dt="2024-03-20T13:18:23.971" v="0" actId="1076"/>
          <ac:spMkLst>
            <pc:docMk/>
            <pc:sldMk cId="1541709168" sldId="267"/>
            <ac:spMk id="3" creationId="{50E9DC9E-FA10-FA2E-8F65-93AAC3FD6382}"/>
          </ac:spMkLst>
        </pc:spChg>
      </pc:sldChg>
    </pc:docChg>
  </pc:docChgLst>
  <pc:docChgLst>
    <pc:chgData name="Tuba Kausar Hammad Shaikh (2316288)" userId="S::2316288@student.uwtsd.ac.uk::45a9c5b4-9d2c-48db-937b-f3047b08a251" providerId="AD" clId="Web-{6692815A-4B91-B81F-36F0-988C373EB940}"/>
    <pc:docChg chg="modSld">
      <pc:chgData name="Tuba Kausar Hammad Shaikh (2316288)" userId="S::2316288@student.uwtsd.ac.uk::45a9c5b4-9d2c-48db-937b-f3047b08a251" providerId="AD" clId="Web-{6692815A-4B91-B81F-36F0-988C373EB940}" dt="2024-03-19T16:23:46.444" v="74" actId="20577"/>
      <pc:docMkLst>
        <pc:docMk/>
      </pc:docMkLst>
      <pc:sldChg chg="modSp">
        <pc:chgData name="Tuba Kausar Hammad Shaikh (2316288)" userId="S::2316288@student.uwtsd.ac.uk::45a9c5b4-9d2c-48db-937b-f3047b08a251" providerId="AD" clId="Web-{6692815A-4B91-B81F-36F0-988C373EB940}" dt="2024-03-19T16:23:46.444" v="74" actId="20577"/>
        <pc:sldMkLst>
          <pc:docMk/>
          <pc:sldMk cId="3943792679" sldId="260"/>
        </pc:sldMkLst>
        <pc:spChg chg="mod">
          <ac:chgData name="Tuba Kausar Hammad Shaikh (2316288)" userId="S::2316288@student.uwtsd.ac.uk::45a9c5b4-9d2c-48db-937b-f3047b08a251" providerId="AD" clId="Web-{6692815A-4B91-B81F-36F0-988C373EB940}" dt="2024-03-19T16:23:46.444" v="74" actId="20577"/>
          <ac:spMkLst>
            <pc:docMk/>
            <pc:sldMk cId="3943792679" sldId="260"/>
            <ac:spMk id="3" creationId="{5FD4B247-35A2-BA0A-0CDF-3F704C025370}"/>
          </ac:spMkLst>
        </pc:spChg>
      </pc:sldChg>
      <pc:sldChg chg="modSp">
        <pc:chgData name="Tuba Kausar Hammad Shaikh (2316288)" userId="S::2316288@student.uwtsd.ac.uk::45a9c5b4-9d2c-48db-937b-f3047b08a251" providerId="AD" clId="Web-{6692815A-4B91-B81F-36F0-988C373EB940}" dt="2024-03-19T16:13:14.246" v="18" actId="20577"/>
        <pc:sldMkLst>
          <pc:docMk/>
          <pc:sldMk cId="2016708657" sldId="261"/>
        </pc:sldMkLst>
        <pc:spChg chg="mod">
          <ac:chgData name="Tuba Kausar Hammad Shaikh (2316288)" userId="S::2316288@student.uwtsd.ac.uk::45a9c5b4-9d2c-48db-937b-f3047b08a251" providerId="AD" clId="Web-{6692815A-4B91-B81F-36F0-988C373EB940}" dt="2024-03-19T16:13:14.246" v="18" actId="20577"/>
          <ac:spMkLst>
            <pc:docMk/>
            <pc:sldMk cId="2016708657" sldId="261"/>
            <ac:spMk id="3" creationId="{ADB22CB2-48CC-623E-F4DC-782D81EC6D2E}"/>
          </ac:spMkLst>
        </pc:spChg>
      </pc:sldChg>
    </pc:docChg>
  </pc:docChgLst>
  <pc:docChgLst>
    <pc:chgData name="Tuba Kausar Hammad Shaikh (2316288)" userId="S::2316288@student.uwtsd.ac.uk::45a9c5b4-9d2c-48db-937b-f3047b08a251" providerId="AD" clId="Web-{D0E5C83A-0744-69DE-884D-D7FB09E0E8B1}"/>
    <pc:docChg chg="addSld modSld addMainMaster delMainMaster">
      <pc:chgData name="Tuba Kausar Hammad Shaikh (2316288)" userId="S::2316288@student.uwtsd.ac.uk::45a9c5b4-9d2c-48db-937b-f3047b08a251" providerId="AD" clId="Web-{D0E5C83A-0744-69DE-884D-D7FB09E0E8B1}" dt="2024-03-12T14:57:02.597" v="134" actId="20577"/>
      <pc:docMkLst>
        <pc:docMk/>
      </pc:docMkLst>
      <pc:sldChg chg="addSp delSp modSp mod setBg modClrScheme setClrOvrMap chgLayout">
        <pc:chgData name="Tuba Kausar Hammad Shaikh (2316288)" userId="S::2316288@student.uwtsd.ac.uk::45a9c5b4-9d2c-48db-937b-f3047b08a251" providerId="AD" clId="Web-{D0E5C83A-0744-69DE-884D-D7FB09E0E8B1}" dt="2024-03-12T14:53:14.714" v="101"/>
        <pc:sldMkLst>
          <pc:docMk/>
          <pc:sldMk cId="109857222" sldId="256"/>
        </pc:sldMkLst>
        <pc:spChg chg="mod">
          <ac:chgData name="Tuba Kausar Hammad Shaikh (2316288)" userId="S::2316288@student.uwtsd.ac.uk::45a9c5b4-9d2c-48db-937b-f3047b08a251" providerId="AD" clId="Web-{D0E5C83A-0744-69DE-884D-D7FB09E0E8B1}" dt="2024-03-12T14:49:39.989" v="87" actId="20577"/>
          <ac:spMkLst>
            <pc:docMk/>
            <pc:sldMk cId="109857222" sldId="256"/>
            <ac:spMk id="2" creationId="{00000000-0000-0000-0000-000000000000}"/>
          </ac:spMkLst>
        </pc:spChg>
        <pc:spChg chg="mod">
          <ac:chgData name="Tuba Kausar Hammad Shaikh (2316288)" userId="S::2316288@student.uwtsd.ac.uk::45a9c5b4-9d2c-48db-937b-f3047b08a251" providerId="AD" clId="Web-{D0E5C83A-0744-69DE-884D-D7FB09E0E8B1}" dt="2024-03-12T14:49:48.176" v="89" actId="20577"/>
          <ac:spMkLst>
            <pc:docMk/>
            <pc:sldMk cId="109857222" sldId="256"/>
            <ac:spMk id="3" creationId="{00000000-0000-0000-0000-000000000000}"/>
          </ac:spMkLst>
        </pc:spChg>
        <pc:spChg chg="add mod">
          <ac:chgData name="Tuba Kausar Hammad Shaikh (2316288)" userId="S::2316288@student.uwtsd.ac.uk::45a9c5b4-9d2c-48db-937b-f3047b08a251" providerId="AD" clId="Web-{D0E5C83A-0744-69DE-884D-D7FB09E0E8B1}" dt="2024-03-12T14:49:06.034" v="84" actId="20577"/>
          <ac:spMkLst>
            <pc:docMk/>
            <pc:sldMk cId="109857222" sldId="256"/>
            <ac:spMk id="5" creationId="{E489B57B-1FEE-332E-796C-85C046928851}"/>
          </ac:spMkLst>
        </pc:spChg>
        <pc:spChg chg="add del mod">
          <ac:chgData name="Tuba Kausar Hammad Shaikh (2316288)" userId="S::2316288@student.uwtsd.ac.uk::45a9c5b4-9d2c-48db-937b-f3047b08a251" providerId="AD" clId="Web-{D0E5C83A-0744-69DE-884D-D7FB09E0E8B1}" dt="2024-03-12T14:50:06.818" v="93"/>
          <ac:spMkLst>
            <pc:docMk/>
            <pc:sldMk cId="109857222" sldId="256"/>
            <ac:spMk id="7" creationId="{017C6807-5BFA-EC2E-E5F3-D47B325CB856}"/>
          </ac:spMkLst>
        </pc:spChg>
        <pc:spChg chg="add del mod">
          <ac:chgData name="Tuba Kausar Hammad Shaikh (2316288)" userId="S::2316288@student.uwtsd.ac.uk::45a9c5b4-9d2c-48db-937b-f3047b08a251" providerId="AD" clId="Web-{D0E5C83A-0744-69DE-884D-D7FB09E0E8B1}" dt="2024-03-12T14:52:01.071" v="97"/>
          <ac:spMkLst>
            <pc:docMk/>
            <pc:sldMk cId="109857222" sldId="256"/>
            <ac:spMk id="8" creationId="{9D6F0240-4C8F-9FEF-A90C-AEDD32FC984F}"/>
          </ac:spMkLst>
        </pc:spChg>
        <pc:spChg chg="add del mod">
          <ac:chgData name="Tuba Kausar Hammad Shaikh (2316288)" userId="S::2316288@student.uwtsd.ac.uk::45a9c5b4-9d2c-48db-937b-f3047b08a251" providerId="AD" clId="Web-{D0E5C83A-0744-69DE-884D-D7FB09E0E8B1}" dt="2024-03-12T14:53:14.714" v="101"/>
          <ac:spMkLst>
            <pc:docMk/>
            <pc:sldMk cId="109857222" sldId="256"/>
            <ac:spMk id="9" creationId="{FD5A6738-BE40-8605-A222-1714941995EA}"/>
          </ac:spMkLst>
        </pc:spChg>
        <pc:spChg chg="add del">
          <ac:chgData name="Tuba Kausar Hammad Shaikh (2316288)" userId="S::2316288@student.uwtsd.ac.uk::45a9c5b4-9d2c-48db-937b-f3047b08a251" providerId="AD" clId="Web-{D0E5C83A-0744-69DE-884D-D7FB09E0E8B1}" dt="2024-03-12T14:42:14.349" v="13"/>
          <ac:spMkLst>
            <pc:docMk/>
            <pc:sldMk cId="109857222" sldId="256"/>
            <ac:spMk id="10" creationId="{4AA13AD3-0A4F-475A-BEBB-DEEFF5C096C3}"/>
          </ac:spMkLst>
        </pc:spChg>
        <pc:spChg chg="add del">
          <ac:chgData name="Tuba Kausar Hammad Shaikh (2316288)" userId="S::2316288@student.uwtsd.ac.uk::45a9c5b4-9d2c-48db-937b-f3047b08a251" providerId="AD" clId="Web-{D0E5C83A-0744-69DE-884D-D7FB09E0E8B1}" dt="2024-03-12T14:42:17.583" v="15"/>
          <ac:spMkLst>
            <pc:docMk/>
            <pc:sldMk cId="109857222" sldId="256"/>
            <ac:spMk id="12" creationId="{DA230B38-5D01-4343-9209-8B2DDAACD5B0}"/>
          </ac:spMkLst>
        </pc:spChg>
        <pc:spChg chg="add del">
          <ac:chgData name="Tuba Kausar Hammad Shaikh (2316288)" userId="S::2316288@student.uwtsd.ac.uk::45a9c5b4-9d2c-48db-937b-f3047b08a251" providerId="AD" clId="Web-{D0E5C83A-0744-69DE-884D-D7FB09E0E8B1}" dt="2024-03-12T14:42:17.583" v="15"/>
          <ac:spMkLst>
            <pc:docMk/>
            <pc:sldMk cId="109857222" sldId="256"/>
            <ac:spMk id="13" creationId="{551580BD-7D80-4957-A58D-916E994AB787}"/>
          </ac:spMkLst>
        </pc:spChg>
        <pc:spChg chg="add del">
          <ac:chgData name="Tuba Kausar Hammad Shaikh (2316288)" userId="S::2316288@student.uwtsd.ac.uk::45a9c5b4-9d2c-48db-937b-f3047b08a251" providerId="AD" clId="Web-{D0E5C83A-0744-69DE-884D-D7FB09E0E8B1}" dt="2024-03-12T14:42:17.583" v="15"/>
          <ac:spMkLst>
            <pc:docMk/>
            <pc:sldMk cId="109857222" sldId="256"/>
            <ac:spMk id="14" creationId="{1F8FD28F-2D67-45A9-BB95-396877333800}"/>
          </ac:spMkLst>
        </pc:spChg>
        <pc:spChg chg="add del">
          <ac:chgData name="Tuba Kausar Hammad Shaikh (2316288)" userId="S::2316288@student.uwtsd.ac.uk::45a9c5b4-9d2c-48db-937b-f3047b08a251" providerId="AD" clId="Web-{D0E5C83A-0744-69DE-884D-D7FB09E0E8B1}" dt="2024-03-12T14:42:17.583" v="15"/>
          <ac:spMkLst>
            <pc:docMk/>
            <pc:sldMk cId="109857222" sldId="256"/>
            <ac:spMk id="16" creationId="{CB59DE95-F3B9-4A35-9681-78FA926F024B}"/>
          </ac:spMkLst>
        </pc:spChg>
        <pc:spChg chg="add del">
          <ac:chgData name="Tuba Kausar Hammad Shaikh (2316288)" userId="S::2316288@student.uwtsd.ac.uk::45a9c5b4-9d2c-48db-937b-f3047b08a251" providerId="AD" clId="Web-{D0E5C83A-0744-69DE-884D-D7FB09E0E8B1}" dt="2024-03-12T14:42:23.255" v="17"/>
          <ac:spMkLst>
            <pc:docMk/>
            <pc:sldMk cId="109857222" sldId="256"/>
            <ac:spMk id="24" creationId="{BEBBBF70-6ABC-46E8-A293-73A60B8E2EA4}"/>
          </ac:spMkLst>
        </pc:spChg>
        <pc:spChg chg="add del">
          <ac:chgData name="Tuba Kausar Hammad Shaikh (2316288)" userId="S::2316288@student.uwtsd.ac.uk::45a9c5b4-9d2c-48db-937b-f3047b08a251" providerId="AD" clId="Web-{D0E5C83A-0744-69DE-884D-D7FB09E0E8B1}" dt="2024-03-12T14:42:23.255" v="17"/>
          <ac:spMkLst>
            <pc:docMk/>
            <pc:sldMk cId="109857222" sldId="256"/>
            <ac:spMk id="25" creationId="{05388887-43DC-4FAF-9400-7925701AFEE6}"/>
          </ac:spMkLst>
        </pc:spChg>
        <pc:spChg chg="add del">
          <ac:chgData name="Tuba Kausar Hammad Shaikh (2316288)" userId="S::2316288@student.uwtsd.ac.uk::45a9c5b4-9d2c-48db-937b-f3047b08a251" providerId="AD" clId="Web-{D0E5C83A-0744-69DE-884D-D7FB09E0E8B1}" dt="2024-03-12T14:42:23.255" v="17"/>
          <ac:spMkLst>
            <pc:docMk/>
            <pc:sldMk cId="109857222" sldId="256"/>
            <ac:spMk id="26" creationId="{2F2FD4B7-706B-4F5C-A0C7-7D69677C7BFC}"/>
          </ac:spMkLst>
        </pc:spChg>
        <pc:spChg chg="add del">
          <ac:chgData name="Tuba Kausar Hammad Shaikh (2316288)" userId="S::2316288@student.uwtsd.ac.uk::45a9c5b4-9d2c-48db-937b-f3047b08a251" providerId="AD" clId="Web-{D0E5C83A-0744-69DE-884D-D7FB09E0E8B1}" dt="2024-03-12T14:43:22.976" v="27"/>
          <ac:spMkLst>
            <pc:docMk/>
            <pc:sldMk cId="109857222" sldId="256"/>
            <ac:spMk id="31" creationId="{6482F060-A4AF-4E0B-B364-7C6BA4AE9C03}"/>
          </ac:spMkLst>
        </pc:spChg>
        <pc:spChg chg="add del">
          <ac:chgData name="Tuba Kausar Hammad Shaikh (2316288)" userId="S::2316288@student.uwtsd.ac.uk::45a9c5b4-9d2c-48db-937b-f3047b08a251" providerId="AD" clId="Web-{D0E5C83A-0744-69DE-884D-D7FB09E0E8B1}" dt="2024-03-12T14:43:18.679" v="24"/>
          <ac:spMkLst>
            <pc:docMk/>
            <pc:sldMk cId="109857222" sldId="256"/>
            <ac:spMk id="37" creationId="{E08D4B6A-8113-4DFB-B82E-B60CAC8E0A50}"/>
          </ac:spMkLst>
        </pc:spChg>
        <pc:spChg chg="add del">
          <ac:chgData name="Tuba Kausar Hammad Shaikh (2316288)" userId="S::2316288@student.uwtsd.ac.uk::45a9c5b4-9d2c-48db-937b-f3047b08a251" providerId="AD" clId="Web-{D0E5C83A-0744-69DE-884D-D7FB09E0E8B1}" dt="2024-03-12T14:43:18.679" v="24"/>
          <ac:spMkLst>
            <pc:docMk/>
            <pc:sldMk cId="109857222" sldId="256"/>
            <ac:spMk id="39" creationId="{9822E561-F97C-4CBB-A9A6-A6BF6317BC84}"/>
          </ac:spMkLst>
        </pc:spChg>
        <pc:spChg chg="add del">
          <ac:chgData name="Tuba Kausar Hammad Shaikh (2316288)" userId="S::2316288@student.uwtsd.ac.uk::45a9c5b4-9d2c-48db-937b-f3047b08a251" providerId="AD" clId="Web-{D0E5C83A-0744-69DE-884D-D7FB09E0E8B1}" dt="2024-03-12T14:43:18.679" v="24"/>
          <ac:spMkLst>
            <pc:docMk/>
            <pc:sldMk cId="109857222" sldId="256"/>
            <ac:spMk id="41" creationId="{B01B0E58-A5C8-4CDA-A2E0-35DF94E59857}"/>
          </ac:spMkLst>
        </pc:spChg>
        <pc:spChg chg="add del">
          <ac:chgData name="Tuba Kausar Hammad Shaikh (2316288)" userId="S::2316288@student.uwtsd.ac.uk::45a9c5b4-9d2c-48db-937b-f3047b08a251" providerId="AD" clId="Web-{D0E5C83A-0744-69DE-884D-D7FB09E0E8B1}" dt="2024-03-12T14:43:22.914" v="26"/>
          <ac:spMkLst>
            <pc:docMk/>
            <pc:sldMk cId="109857222" sldId="256"/>
            <ac:spMk id="43" creationId="{4DDD66E1-3885-409E-A90C-365AFEC05DB7}"/>
          </ac:spMkLst>
        </pc:spChg>
        <pc:spChg chg="add del">
          <ac:chgData name="Tuba Kausar Hammad Shaikh (2316288)" userId="S::2316288@student.uwtsd.ac.uk::45a9c5b4-9d2c-48db-937b-f3047b08a251" providerId="AD" clId="Web-{D0E5C83A-0744-69DE-884D-D7FB09E0E8B1}" dt="2024-03-12T14:43:22.914" v="26"/>
          <ac:spMkLst>
            <pc:docMk/>
            <pc:sldMk cId="109857222" sldId="256"/>
            <ac:spMk id="44" creationId="{277BCF1F-1E1C-40E7-A7B1-3F567EA7BFBE}"/>
          </ac:spMkLst>
        </pc:spChg>
        <pc:spChg chg="add del">
          <ac:chgData name="Tuba Kausar Hammad Shaikh (2316288)" userId="S::2316288@student.uwtsd.ac.uk::45a9c5b4-9d2c-48db-937b-f3047b08a251" providerId="AD" clId="Web-{D0E5C83A-0744-69DE-884D-D7FB09E0E8B1}" dt="2024-03-12T14:43:22.914" v="26"/>
          <ac:spMkLst>
            <pc:docMk/>
            <pc:sldMk cId="109857222" sldId="256"/>
            <ac:spMk id="45" creationId="{44ECD5E8-3FCB-41DC-8B77-590D5265A99C}"/>
          </ac:spMkLst>
        </pc:spChg>
        <pc:spChg chg="add del">
          <ac:chgData name="Tuba Kausar Hammad Shaikh (2316288)" userId="S::2316288@student.uwtsd.ac.uk::45a9c5b4-9d2c-48db-937b-f3047b08a251" providerId="AD" clId="Web-{D0E5C83A-0744-69DE-884D-D7FB09E0E8B1}" dt="2024-03-12T14:43:22.914" v="26"/>
          <ac:spMkLst>
            <pc:docMk/>
            <pc:sldMk cId="109857222" sldId="256"/>
            <ac:spMk id="46" creationId="{ECE001FA-02B8-4073-B3B1-6BB414E19D97}"/>
          </ac:spMkLst>
        </pc:spChg>
        <pc:spChg chg="add">
          <ac:chgData name="Tuba Kausar Hammad Shaikh (2316288)" userId="S::2316288@student.uwtsd.ac.uk::45a9c5b4-9d2c-48db-937b-f3047b08a251" providerId="AD" clId="Web-{D0E5C83A-0744-69DE-884D-D7FB09E0E8B1}" dt="2024-03-12T14:43:22.976" v="27"/>
          <ac:spMkLst>
            <pc:docMk/>
            <pc:sldMk cId="109857222" sldId="256"/>
            <ac:spMk id="47" creationId="{5EDC1F21-AC5B-4D05-9108-5E5D2894884F}"/>
          </ac:spMkLst>
        </pc:spChg>
        <pc:spChg chg="add">
          <ac:chgData name="Tuba Kausar Hammad Shaikh (2316288)" userId="S::2316288@student.uwtsd.ac.uk::45a9c5b4-9d2c-48db-937b-f3047b08a251" providerId="AD" clId="Web-{D0E5C83A-0744-69DE-884D-D7FB09E0E8B1}" dt="2024-03-12T14:43:22.976" v="27"/>
          <ac:spMkLst>
            <pc:docMk/>
            <pc:sldMk cId="109857222" sldId="256"/>
            <ac:spMk id="48" creationId="{8C37C960-91F5-4F61-B2CD-8A037920720B}"/>
          </ac:spMkLst>
        </pc:spChg>
        <pc:spChg chg="add">
          <ac:chgData name="Tuba Kausar Hammad Shaikh (2316288)" userId="S::2316288@student.uwtsd.ac.uk::45a9c5b4-9d2c-48db-937b-f3047b08a251" providerId="AD" clId="Web-{D0E5C83A-0744-69DE-884D-D7FB09E0E8B1}" dt="2024-03-12T14:43:22.976" v="27"/>
          <ac:spMkLst>
            <pc:docMk/>
            <pc:sldMk cId="109857222" sldId="256"/>
            <ac:spMk id="49" creationId="{A5C31099-1BBD-40CE-BC60-FCE50741940D}"/>
          </ac:spMkLst>
        </pc:spChg>
        <pc:spChg chg="add">
          <ac:chgData name="Tuba Kausar Hammad Shaikh (2316288)" userId="S::2316288@student.uwtsd.ac.uk::45a9c5b4-9d2c-48db-937b-f3047b08a251" providerId="AD" clId="Web-{D0E5C83A-0744-69DE-884D-D7FB09E0E8B1}" dt="2024-03-12T14:43:22.976" v="27"/>
          <ac:spMkLst>
            <pc:docMk/>
            <pc:sldMk cId="109857222" sldId="256"/>
            <ac:spMk id="50" creationId="{EA2846BE-460A-477B-A2F4-52F298BF43EE}"/>
          </ac:spMkLst>
        </pc:spChg>
        <pc:spChg chg="add">
          <ac:chgData name="Tuba Kausar Hammad Shaikh (2316288)" userId="S::2316288@student.uwtsd.ac.uk::45a9c5b4-9d2c-48db-937b-f3047b08a251" providerId="AD" clId="Web-{D0E5C83A-0744-69DE-884D-D7FB09E0E8B1}" dt="2024-03-12T14:43:22.976" v="27"/>
          <ac:spMkLst>
            <pc:docMk/>
            <pc:sldMk cId="109857222" sldId="256"/>
            <ac:spMk id="51" creationId="{C8401D34-2155-4B53-A686-7345BE15C466}"/>
          </ac:spMkLst>
        </pc:spChg>
        <pc:spChg chg="add">
          <ac:chgData name="Tuba Kausar Hammad Shaikh (2316288)" userId="S::2316288@student.uwtsd.ac.uk::45a9c5b4-9d2c-48db-937b-f3047b08a251" providerId="AD" clId="Web-{D0E5C83A-0744-69DE-884D-D7FB09E0E8B1}" dt="2024-03-12T14:43:22.976" v="27"/>
          <ac:spMkLst>
            <pc:docMk/>
            <pc:sldMk cId="109857222" sldId="256"/>
            <ac:spMk id="52" creationId="{E37BCD97-E1A4-4EBB-8D1C-8CC0B55A64B2}"/>
          </ac:spMkLst>
        </pc:spChg>
        <pc:picChg chg="add mod ord">
          <ac:chgData name="Tuba Kausar Hammad Shaikh (2316288)" userId="S::2316288@student.uwtsd.ac.uk::45a9c5b4-9d2c-48db-937b-f3047b08a251" providerId="AD" clId="Web-{D0E5C83A-0744-69DE-884D-D7FB09E0E8B1}" dt="2024-03-12T14:43:22.976" v="27"/>
          <ac:picMkLst>
            <pc:docMk/>
            <pc:sldMk cId="109857222" sldId="256"/>
            <ac:picMk id="4" creationId="{EFFD5BD9-A914-2327-D436-7892E54BDC8A}"/>
          </ac:picMkLst>
        </pc:picChg>
        <pc:cxnChg chg="add del">
          <ac:chgData name="Tuba Kausar Hammad Shaikh (2316288)" userId="S::2316288@student.uwtsd.ac.uk::45a9c5b4-9d2c-48db-937b-f3047b08a251" providerId="AD" clId="Web-{D0E5C83A-0744-69DE-884D-D7FB09E0E8B1}" dt="2024-03-12T14:42:17.583" v="15"/>
          <ac:cxnSpMkLst>
            <pc:docMk/>
            <pc:sldMk cId="109857222" sldId="256"/>
            <ac:cxnSpMk id="18" creationId="{5E687E3B-9C6D-4102-8F38-DCB77C49C6FD}"/>
          </ac:cxnSpMkLst>
        </pc:cxnChg>
        <pc:cxnChg chg="add del">
          <ac:chgData name="Tuba Kausar Hammad Shaikh (2316288)" userId="S::2316288@student.uwtsd.ac.uk::45a9c5b4-9d2c-48db-937b-f3047b08a251" providerId="AD" clId="Web-{D0E5C83A-0744-69DE-884D-D7FB09E0E8B1}" dt="2024-03-12T14:42:17.583" v="15"/>
          <ac:cxnSpMkLst>
            <pc:docMk/>
            <pc:sldMk cId="109857222" sldId="256"/>
            <ac:cxnSpMk id="20" creationId="{F12FB9A8-E482-4339-A730-6C024982AE56}"/>
          </ac:cxnSpMkLst>
        </pc:cxnChg>
        <pc:cxnChg chg="add del">
          <ac:chgData name="Tuba Kausar Hammad Shaikh (2316288)" userId="S::2316288@student.uwtsd.ac.uk::45a9c5b4-9d2c-48db-937b-f3047b08a251" providerId="AD" clId="Web-{D0E5C83A-0744-69DE-884D-D7FB09E0E8B1}" dt="2024-03-12T14:42:17.583" v="15"/>
          <ac:cxnSpMkLst>
            <pc:docMk/>
            <pc:sldMk cId="109857222" sldId="256"/>
            <ac:cxnSpMk id="22" creationId="{573C7C39-C73B-4051-B742-C9086B7BE3EC}"/>
          </ac:cxnSpMkLst>
        </pc:cxnChg>
        <pc:cxnChg chg="add del">
          <ac:chgData name="Tuba Kausar Hammad Shaikh (2316288)" userId="S::2316288@student.uwtsd.ac.uk::45a9c5b4-9d2c-48db-937b-f3047b08a251" providerId="AD" clId="Web-{D0E5C83A-0744-69DE-884D-D7FB09E0E8B1}" dt="2024-03-12T14:42:23.255" v="17"/>
          <ac:cxnSpMkLst>
            <pc:docMk/>
            <pc:sldMk cId="109857222" sldId="256"/>
            <ac:cxnSpMk id="27" creationId="{26E6DC6E-1FA3-4048-B867-BDB51763F365}"/>
          </ac:cxnSpMkLst>
        </pc:cxnChg>
        <pc:cxnChg chg="add del">
          <ac:chgData name="Tuba Kausar Hammad Shaikh (2316288)" userId="S::2316288@student.uwtsd.ac.uk::45a9c5b4-9d2c-48db-937b-f3047b08a251" providerId="AD" clId="Web-{D0E5C83A-0744-69DE-884D-D7FB09E0E8B1}" dt="2024-03-12T14:42:23.255" v="17"/>
          <ac:cxnSpMkLst>
            <pc:docMk/>
            <pc:sldMk cId="109857222" sldId="256"/>
            <ac:cxnSpMk id="28" creationId="{6E066135-B6C1-4001-B7CC-53A443DF250C}"/>
          </ac:cxnSpMkLst>
        </pc:cxnChg>
        <pc:cxnChg chg="add del">
          <ac:chgData name="Tuba Kausar Hammad Shaikh (2316288)" userId="S::2316288@student.uwtsd.ac.uk::45a9c5b4-9d2c-48db-937b-f3047b08a251" providerId="AD" clId="Web-{D0E5C83A-0744-69DE-884D-D7FB09E0E8B1}" dt="2024-03-12T14:42:23.255" v="17"/>
          <ac:cxnSpMkLst>
            <pc:docMk/>
            <pc:sldMk cId="109857222" sldId="256"/>
            <ac:cxnSpMk id="29" creationId="{33AD82B4-5F4B-4968-B15E-29DCF8592D58}"/>
          </ac:cxnSpMkLst>
        </pc:cxnChg>
        <pc:cxnChg chg="add del">
          <ac:chgData name="Tuba Kausar Hammad Shaikh (2316288)" userId="S::2316288@student.uwtsd.ac.uk::45a9c5b4-9d2c-48db-937b-f3047b08a251" providerId="AD" clId="Web-{D0E5C83A-0744-69DE-884D-D7FB09E0E8B1}" dt="2024-03-12T14:43:22.976" v="27"/>
          <ac:cxnSpMkLst>
            <pc:docMk/>
            <pc:sldMk cId="109857222" sldId="256"/>
            <ac:cxnSpMk id="32" creationId="{B9EB6DAA-2F0C-43D5-A577-15D5D2C4E3F5}"/>
          </ac:cxnSpMkLst>
        </pc:cxnChg>
      </pc:sldChg>
      <pc:sldChg chg="new">
        <pc:chgData name="Tuba Kausar Hammad Shaikh (2316288)" userId="S::2316288@student.uwtsd.ac.uk::45a9c5b4-9d2c-48db-937b-f3047b08a251" providerId="AD" clId="Web-{D0E5C83A-0744-69DE-884D-D7FB09E0E8B1}" dt="2024-03-12T14:49:11.238" v="85"/>
        <pc:sldMkLst>
          <pc:docMk/>
          <pc:sldMk cId="2362771174" sldId="257"/>
        </pc:sldMkLst>
      </pc:sldChg>
      <pc:sldChg chg="modSp new">
        <pc:chgData name="Tuba Kausar Hammad Shaikh (2316288)" userId="S::2316288@student.uwtsd.ac.uk::45a9c5b4-9d2c-48db-937b-f3047b08a251" providerId="AD" clId="Web-{D0E5C83A-0744-69DE-884D-D7FB09E0E8B1}" dt="2024-03-12T14:57:02.597" v="134" actId="20577"/>
        <pc:sldMkLst>
          <pc:docMk/>
          <pc:sldMk cId="1205687293" sldId="258"/>
        </pc:sldMkLst>
        <pc:spChg chg="mod">
          <ac:chgData name="Tuba Kausar Hammad Shaikh (2316288)" userId="S::2316288@student.uwtsd.ac.uk::45a9c5b4-9d2c-48db-937b-f3047b08a251" providerId="AD" clId="Web-{D0E5C83A-0744-69DE-884D-D7FB09E0E8B1}" dt="2024-03-12T14:54:32.295" v="106" actId="20577"/>
          <ac:spMkLst>
            <pc:docMk/>
            <pc:sldMk cId="1205687293" sldId="258"/>
            <ac:spMk id="2" creationId="{F28EBD66-61A7-FE24-9235-A27C747F04AF}"/>
          </ac:spMkLst>
        </pc:spChg>
        <pc:spChg chg="mod">
          <ac:chgData name="Tuba Kausar Hammad Shaikh (2316288)" userId="S::2316288@student.uwtsd.ac.uk::45a9c5b4-9d2c-48db-937b-f3047b08a251" providerId="AD" clId="Web-{D0E5C83A-0744-69DE-884D-D7FB09E0E8B1}" dt="2024-03-12T14:57:02.597" v="134" actId="20577"/>
          <ac:spMkLst>
            <pc:docMk/>
            <pc:sldMk cId="1205687293" sldId="258"/>
            <ac:spMk id="3" creationId="{74974A70-3FBC-A962-4421-3AC62B618738}"/>
          </ac:spMkLst>
        </pc:spChg>
      </pc:sldChg>
      <pc:sldChg chg="new">
        <pc:chgData name="Tuba Kausar Hammad Shaikh (2316288)" userId="S::2316288@student.uwtsd.ac.uk::45a9c5b4-9d2c-48db-937b-f3047b08a251" providerId="AD" clId="Web-{D0E5C83A-0744-69DE-884D-D7FB09E0E8B1}" dt="2024-03-12T14:53:37.575" v="103"/>
        <pc:sldMkLst>
          <pc:docMk/>
          <pc:sldMk cId="4111000263" sldId="259"/>
        </pc:sldMkLst>
      </pc:sldChg>
      <pc:sldChg chg="new">
        <pc:chgData name="Tuba Kausar Hammad Shaikh (2316288)" userId="S::2316288@student.uwtsd.ac.uk::45a9c5b4-9d2c-48db-937b-f3047b08a251" providerId="AD" clId="Web-{D0E5C83A-0744-69DE-884D-D7FB09E0E8B1}" dt="2024-03-12T14:53:37.793" v="104"/>
        <pc:sldMkLst>
          <pc:docMk/>
          <pc:sldMk cId="3943792679" sldId="260"/>
        </pc:sldMkLst>
      </pc:sldChg>
      <pc:sldMasterChg chg="add del addSldLayout delSldLayout">
        <pc:chgData name="Tuba Kausar Hammad Shaikh (2316288)" userId="S::2316288@student.uwtsd.ac.uk::45a9c5b4-9d2c-48db-937b-f3047b08a251" providerId="AD" clId="Web-{D0E5C83A-0744-69DE-884D-D7FB09E0E8B1}" dt="2024-03-12T14:42:23.302" v="18"/>
        <pc:sldMasterMkLst>
          <pc:docMk/>
          <pc:sldMasterMk cId="2460954070" sldId="2147483660"/>
        </pc:sldMasterMkLst>
        <pc:sldLayoutChg chg="add del">
          <pc:chgData name="Tuba Kausar Hammad Shaikh (2316288)" userId="S::2316288@student.uwtsd.ac.uk::45a9c5b4-9d2c-48db-937b-f3047b08a251" providerId="AD" clId="Web-{D0E5C83A-0744-69DE-884D-D7FB09E0E8B1}" dt="2024-03-12T14:42:23.302" v="18"/>
          <pc:sldLayoutMkLst>
            <pc:docMk/>
            <pc:sldMasterMk cId="2460954070" sldId="2147483660"/>
            <pc:sldLayoutMk cId="2385387890" sldId="2147483661"/>
          </pc:sldLayoutMkLst>
        </pc:sldLayoutChg>
        <pc:sldLayoutChg chg="add del">
          <pc:chgData name="Tuba Kausar Hammad Shaikh (2316288)" userId="S::2316288@student.uwtsd.ac.uk::45a9c5b4-9d2c-48db-937b-f3047b08a251" providerId="AD" clId="Web-{D0E5C83A-0744-69DE-884D-D7FB09E0E8B1}" dt="2024-03-12T14:42:23.302" v="18"/>
          <pc:sldLayoutMkLst>
            <pc:docMk/>
            <pc:sldMasterMk cId="2460954070" sldId="2147483660"/>
            <pc:sldLayoutMk cId="949138452" sldId="2147483662"/>
          </pc:sldLayoutMkLst>
        </pc:sldLayoutChg>
        <pc:sldLayoutChg chg="add del">
          <pc:chgData name="Tuba Kausar Hammad Shaikh (2316288)" userId="S::2316288@student.uwtsd.ac.uk::45a9c5b4-9d2c-48db-937b-f3047b08a251" providerId="AD" clId="Web-{D0E5C83A-0744-69DE-884D-D7FB09E0E8B1}" dt="2024-03-12T14:42:23.302" v="18"/>
          <pc:sldLayoutMkLst>
            <pc:docMk/>
            <pc:sldMasterMk cId="2460954070" sldId="2147483660"/>
            <pc:sldLayoutMk cId="2591524520" sldId="2147483663"/>
          </pc:sldLayoutMkLst>
        </pc:sldLayoutChg>
        <pc:sldLayoutChg chg="add del">
          <pc:chgData name="Tuba Kausar Hammad Shaikh (2316288)" userId="S::2316288@student.uwtsd.ac.uk::45a9c5b4-9d2c-48db-937b-f3047b08a251" providerId="AD" clId="Web-{D0E5C83A-0744-69DE-884D-D7FB09E0E8B1}" dt="2024-03-12T14:42:23.302" v="18"/>
          <pc:sldLayoutMkLst>
            <pc:docMk/>
            <pc:sldMasterMk cId="2460954070" sldId="2147483660"/>
            <pc:sldLayoutMk cId="1203092039" sldId="2147483664"/>
          </pc:sldLayoutMkLst>
        </pc:sldLayoutChg>
        <pc:sldLayoutChg chg="add del">
          <pc:chgData name="Tuba Kausar Hammad Shaikh (2316288)" userId="S::2316288@student.uwtsd.ac.uk::45a9c5b4-9d2c-48db-937b-f3047b08a251" providerId="AD" clId="Web-{D0E5C83A-0744-69DE-884D-D7FB09E0E8B1}" dt="2024-03-12T14:42:23.302" v="18"/>
          <pc:sldLayoutMkLst>
            <pc:docMk/>
            <pc:sldMasterMk cId="2460954070" sldId="2147483660"/>
            <pc:sldLayoutMk cId="3733172339" sldId="2147483665"/>
          </pc:sldLayoutMkLst>
        </pc:sldLayoutChg>
        <pc:sldLayoutChg chg="add del">
          <pc:chgData name="Tuba Kausar Hammad Shaikh (2316288)" userId="S::2316288@student.uwtsd.ac.uk::45a9c5b4-9d2c-48db-937b-f3047b08a251" providerId="AD" clId="Web-{D0E5C83A-0744-69DE-884D-D7FB09E0E8B1}" dt="2024-03-12T14:42:23.302" v="18"/>
          <pc:sldLayoutMkLst>
            <pc:docMk/>
            <pc:sldMasterMk cId="2460954070" sldId="2147483660"/>
            <pc:sldLayoutMk cId="3210312558" sldId="2147483666"/>
          </pc:sldLayoutMkLst>
        </pc:sldLayoutChg>
        <pc:sldLayoutChg chg="add del">
          <pc:chgData name="Tuba Kausar Hammad Shaikh (2316288)" userId="S::2316288@student.uwtsd.ac.uk::45a9c5b4-9d2c-48db-937b-f3047b08a251" providerId="AD" clId="Web-{D0E5C83A-0744-69DE-884D-D7FB09E0E8B1}" dt="2024-03-12T14:42:23.302" v="18"/>
          <pc:sldLayoutMkLst>
            <pc:docMk/>
            <pc:sldMasterMk cId="2460954070" sldId="2147483660"/>
            <pc:sldLayoutMk cId="3146388984" sldId="2147483667"/>
          </pc:sldLayoutMkLst>
        </pc:sldLayoutChg>
        <pc:sldLayoutChg chg="add del">
          <pc:chgData name="Tuba Kausar Hammad Shaikh (2316288)" userId="S::2316288@student.uwtsd.ac.uk::45a9c5b4-9d2c-48db-937b-f3047b08a251" providerId="AD" clId="Web-{D0E5C83A-0744-69DE-884D-D7FB09E0E8B1}" dt="2024-03-12T14:42:23.302" v="18"/>
          <pc:sldLayoutMkLst>
            <pc:docMk/>
            <pc:sldMasterMk cId="2460954070" sldId="2147483660"/>
            <pc:sldLayoutMk cId="3171841454" sldId="2147483668"/>
          </pc:sldLayoutMkLst>
        </pc:sldLayoutChg>
        <pc:sldLayoutChg chg="add del">
          <pc:chgData name="Tuba Kausar Hammad Shaikh (2316288)" userId="S::2316288@student.uwtsd.ac.uk::45a9c5b4-9d2c-48db-937b-f3047b08a251" providerId="AD" clId="Web-{D0E5C83A-0744-69DE-884D-D7FB09E0E8B1}" dt="2024-03-12T14:42:23.302" v="18"/>
          <pc:sldLayoutMkLst>
            <pc:docMk/>
            <pc:sldMasterMk cId="2460954070" sldId="2147483660"/>
            <pc:sldLayoutMk cId="1718958274" sldId="2147483669"/>
          </pc:sldLayoutMkLst>
        </pc:sldLayoutChg>
        <pc:sldLayoutChg chg="add del">
          <pc:chgData name="Tuba Kausar Hammad Shaikh (2316288)" userId="S::2316288@student.uwtsd.ac.uk::45a9c5b4-9d2c-48db-937b-f3047b08a251" providerId="AD" clId="Web-{D0E5C83A-0744-69DE-884D-D7FB09E0E8B1}" dt="2024-03-12T14:42:23.302" v="18"/>
          <pc:sldLayoutMkLst>
            <pc:docMk/>
            <pc:sldMasterMk cId="2460954070" sldId="2147483660"/>
            <pc:sldLayoutMk cId="2202905451" sldId="2147483670"/>
          </pc:sldLayoutMkLst>
        </pc:sldLayoutChg>
        <pc:sldLayoutChg chg="add del">
          <pc:chgData name="Tuba Kausar Hammad Shaikh (2316288)" userId="S::2316288@student.uwtsd.ac.uk::45a9c5b4-9d2c-48db-937b-f3047b08a251" providerId="AD" clId="Web-{D0E5C83A-0744-69DE-884D-D7FB09E0E8B1}" dt="2024-03-12T14:42:23.302" v="18"/>
          <pc:sldLayoutMkLst>
            <pc:docMk/>
            <pc:sldMasterMk cId="2460954070" sldId="2147483660"/>
            <pc:sldLayoutMk cId="3479445657" sldId="2147483671"/>
          </pc:sldLayoutMkLst>
        </pc:sldLayoutChg>
      </pc:sldMasterChg>
      <pc:sldMasterChg chg="add del replId addSldLayout delSldLayout">
        <pc:chgData name="Tuba Kausar Hammad Shaikh (2316288)" userId="S::2316288@student.uwtsd.ac.uk::45a9c5b4-9d2c-48db-937b-f3047b08a251" providerId="AD" clId="Web-{D0E5C83A-0744-69DE-884D-D7FB09E0E8B1}" dt="2024-03-12T14:42:14.349" v="13"/>
        <pc:sldMasterMkLst>
          <pc:docMk/>
          <pc:sldMasterMk cId="2839994533" sldId="2147483672"/>
        </pc:sldMasterMkLst>
        <pc:sldLayoutChg chg="add del">
          <pc:chgData name="Tuba Kausar Hammad Shaikh (2316288)" userId="S::2316288@student.uwtsd.ac.uk::45a9c5b4-9d2c-48db-937b-f3047b08a251" providerId="AD" clId="Web-{D0E5C83A-0744-69DE-884D-D7FB09E0E8B1}" dt="2024-03-12T14:42:14.349" v="13"/>
          <pc:sldLayoutMkLst>
            <pc:docMk/>
            <pc:sldMasterMk cId="2839994533" sldId="2147483672"/>
            <pc:sldLayoutMk cId="2338322041" sldId="2147483673"/>
          </pc:sldLayoutMkLst>
        </pc:sldLayoutChg>
        <pc:sldLayoutChg chg="add del replId">
          <pc:chgData name="Tuba Kausar Hammad Shaikh (2316288)" userId="S::2316288@student.uwtsd.ac.uk::45a9c5b4-9d2c-48db-937b-f3047b08a251" providerId="AD" clId="Web-{D0E5C83A-0744-69DE-884D-D7FB09E0E8B1}" dt="2024-03-12T14:42:14.349" v="13"/>
          <pc:sldLayoutMkLst>
            <pc:docMk/>
            <pc:sldMasterMk cId="2839994533" sldId="2147483672"/>
            <pc:sldLayoutMk cId="3489122978" sldId="2147483674"/>
          </pc:sldLayoutMkLst>
        </pc:sldLayoutChg>
        <pc:sldLayoutChg chg="add del replId">
          <pc:chgData name="Tuba Kausar Hammad Shaikh (2316288)" userId="S::2316288@student.uwtsd.ac.uk::45a9c5b4-9d2c-48db-937b-f3047b08a251" providerId="AD" clId="Web-{D0E5C83A-0744-69DE-884D-D7FB09E0E8B1}" dt="2024-03-12T14:42:14.349" v="13"/>
          <pc:sldLayoutMkLst>
            <pc:docMk/>
            <pc:sldMasterMk cId="2839994533" sldId="2147483672"/>
            <pc:sldLayoutMk cId="4256919931" sldId="2147483675"/>
          </pc:sldLayoutMkLst>
        </pc:sldLayoutChg>
        <pc:sldLayoutChg chg="add del replId">
          <pc:chgData name="Tuba Kausar Hammad Shaikh (2316288)" userId="S::2316288@student.uwtsd.ac.uk::45a9c5b4-9d2c-48db-937b-f3047b08a251" providerId="AD" clId="Web-{D0E5C83A-0744-69DE-884D-D7FB09E0E8B1}" dt="2024-03-12T14:42:14.349" v="13"/>
          <pc:sldLayoutMkLst>
            <pc:docMk/>
            <pc:sldMasterMk cId="2839994533" sldId="2147483672"/>
            <pc:sldLayoutMk cId="2302302669" sldId="2147483676"/>
          </pc:sldLayoutMkLst>
        </pc:sldLayoutChg>
        <pc:sldLayoutChg chg="add del replId">
          <pc:chgData name="Tuba Kausar Hammad Shaikh (2316288)" userId="S::2316288@student.uwtsd.ac.uk::45a9c5b4-9d2c-48db-937b-f3047b08a251" providerId="AD" clId="Web-{D0E5C83A-0744-69DE-884D-D7FB09E0E8B1}" dt="2024-03-12T14:42:14.349" v="13"/>
          <pc:sldLayoutMkLst>
            <pc:docMk/>
            <pc:sldMasterMk cId="2839994533" sldId="2147483672"/>
            <pc:sldLayoutMk cId="732850210" sldId="2147483677"/>
          </pc:sldLayoutMkLst>
        </pc:sldLayoutChg>
        <pc:sldLayoutChg chg="add del replId">
          <pc:chgData name="Tuba Kausar Hammad Shaikh (2316288)" userId="S::2316288@student.uwtsd.ac.uk::45a9c5b4-9d2c-48db-937b-f3047b08a251" providerId="AD" clId="Web-{D0E5C83A-0744-69DE-884D-D7FB09E0E8B1}" dt="2024-03-12T14:42:14.349" v="13"/>
          <pc:sldLayoutMkLst>
            <pc:docMk/>
            <pc:sldMasterMk cId="2839994533" sldId="2147483672"/>
            <pc:sldLayoutMk cId="1162659862" sldId="2147483678"/>
          </pc:sldLayoutMkLst>
        </pc:sldLayoutChg>
        <pc:sldLayoutChg chg="add del replId">
          <pc:chgData name="Tuba Kausar Hammad Shaikh (2316288)" userId="S::2316288@student.uwtsd.ac.uk::45a9c5b4-9d2c-48db-937b-f3047b08a251" providerId="AD" clId="Web-{D0E5C83A-0744-69DE-884D-D7FB09E0E8B1}" dt="2024-03-12T14:42:14.349" v="13"/>
          <pc:sldLayoutMkLst>
            <pc:docMk/>
            <pc:sldMasterMk cId="2839994533" sldId="2147483672"/>
            <pc:sldLayoutMk cId="1418092275" sldId="2147483679"/>
          </pc:sldLayoutMkLst>
        </pc:sldLayoutChg>
        <pc:sldLayoutChg chg="add del replId">
          <pc:chgData name="Tuba Kausar Hammad Shaikh (2316288)" userId="S::2316288@student.uwtsd.ac.uk::45a9c5b4-9d2c-48db-937b-f3047b08a251" providerId="AD" clId="Web-{D0E5C83A-0744-69DE-884D-D7FB09E0E8B1}" dt="2024-03-12T14:42:14.349" v="13"/>
          <pc:sldLayoutMkLst>
            <pc:docMk/>
            <pc:sldMasterMk cId="2839994533" sldId="2147483672"/>
            <pc:sldLayoutMk cId="221095444" sldId="2147483680"/>
          </pc:sldLayoutMkLst>
        </pc:sldLayoutChg>
        <pc:sldLayoutChg chg="add del replId">
          <pc:chgData name="Tuba Kausar Hammad Shaikh (2316288)" userId="S::2316288@student.uwtsd.ac.uk::45a9c5b4-9d2c-48db-937b-f3047b08a251" providerId="AD" clId="Web-{D0E5C83A-0744-69DE-884D-D7FB09E0E8B1}" dt="2024-03-12T14:42:14.349" v="13"/>
          <pc:sldLayoutMkLst>
            <pc:docMk/>
            <pc:sldMasterMk cId="2839994533" sldId="2147483672"/>
            <pc:sldLayoutMk cId="3733671382" sldId="2147483681"/>
          </pc:sldLayoutMkLst>
        </pc:sldLayoutChg>
        <pc:sldLayoutChg chg="add del replId">
          <pc:chgData name="Tuba Kausar Hammad Shaikh (2316288)" userId="S::2316288@student.uwtsd.ac.uk::45a9c5b4-9d2c-48db-937b-f3047b08a251" providerId="AD" clId="Web-{D0E5C83A-0744-69DE-884D-D7FB09E0E8B1}" dt="2024-03-12T14:42:14.349" v="13"/>
          <pc:sldLayoutMkLst>
            <pc:docMk/>
            <pc:sldMasterMk cId="2839994533" sldId="2147483672"/>
            <pc:sldLayoutMk cId="1370204413" sldId="2147483682"/>
          </pc:sldLayoutMkLst>
        </pc:sldLayoutChg>
        <pc:sldLayoutChg chg="add del replId">
          <pc:chgData name="Tuba Kausar Hammad Shaikh (2316288)" userId="S::2316288@student.uwtsd.ac.uk::45a9c5b4-9d2c-48db-937b-f3047b08a251" providerId="AD" clId="Web-{D0E5C83A-0744-69DE-884D-D7FB09E0E8B1}" dt="2024-03-12T14:42:14.349" v="13"/>
          <pc:sldLayoutMkLst>
            <pc:docMk/>
            <pc:sldMasterMk cId="2839994533" sldId="2147483672"/>
            <pc:sldLayoutMk cId="28428587" sldId="2147483683"/>
          </pc:sldLayoutMkLst>
        </pc:sldLayoutChg>
      </pc:sldMasterChg>
      <pc:sldMasterChg chg="add del addSldLayout delSldLayout">
        <pc:chgData name="Tuba Kausar Hammad Shaikh (2316288)" userId="S::2316288@student.uwtsd.ac.uk::45a9c5b4-9d2c-48db-937b-f3047b08a251" providerId="AD" clId="Web-{D0E5C83A-0744-69DE-884D-D7FB09E0E8B1}" dt="2024-03-12T14:42:17.583" v="15"/>
        <pc:sldMasterMkLst>
          <pc:docMk/>
          <pc:sldMasterMk cId="1239465199" sldId="2147483685"/>
        </pc:sldMasterMkLst>
        <pc:sldLayoutChg chg="add del">
          <pc:chgData name="Tuba Kausar Hammad Shaikh (2316288)" userId="S::2316288@student.uwtsd.ac.uk::45a9c5b4-9d2c-48db-937b-f3047b08a251" providerId="AD" clId="Web-{D0E5C83A-0744-69DE-884D-D7FB09E0E8B1}" dt="2024-03-12T14:42:17.583" v="15"/>
          <pc:sldLayoutMkLst>
            <pc:docMk/>
            <pc:sldMasterMk cId="1239465199" sldId="2147483685"/>
            <pc:sldLayoutMk cId="2325576630" sldId="2147483674"/>
          </pc:sldLayoutMkLst>
        </pc:sldLayoutChg>
        <pc:sldLayoutChg chg="add del">
          <pc:chgData name="Tuba Kausar Hammad Shaikh (2316288)" userId="S::2316288@student.uwtsd.ac.uk::45a9c5b4-9d2c-48db-937b-f3047b08a251" providerId="AD" clId="Web-{D0E5C83A-0744-69DE-884D-D7FB09E0E8B1}" dt="2024-03-12T14:42:17.583" v="15"/>
          <pc:sldLayoutMkLst>
            <pc:docMk/>
            <pc:sldMasterMk cId="1239465199" sldId="2147483685"/>
            <pc:sldLayoutMk cId="680092874" sldId="2147483675"/>
          </pc:sldLayoutMkLst>
        </pc:sldLayoutChg>
        <pc:sldLayoutChg chg="add del">
          <pc:chgData name="Tuba Kausar Hammad Shaikh (2316288)" userId="S::2316288@student.uwtsd.ac.uk::45a9c5b4-9d2c-48db-937b-f3047b08a251" providerId="AD" clId="Web-{D0E5C83A-0744-69DE-884D-D7FB09E0E8B1}" dt="2024-03-12T14:42:17.583" v="15"/>
          <pc:sldLayoutMkLst>
            <pc:docMk/>
            <pc:sldMasterMk cId="1239465199" sldId="2147483685"/>
            <pc:sldLayoutMk cId="1876900970" sldId="2147483676"/>
          </pc:sldLayoutMkLst>
        </pc:sldLayoutChg>
        <pc:sldLayoutChg chg="add del">
          <pc:chgData name="Tuba Kausar Hammad Shaikh (2316288)" userId="S::2316288@student.uwtsd.ac.uk::45a9c5b4-9d2c-48db-937b-f3047b08a251" providerId="AD" clId="Web-{D0E5C83A-0744-69DE-884D-D7FB09E0E8B1}" dt="2024-03-12T14:42:17.583" v="15"/>
          <pc:sldLayoutMkLst>
            <pc:docMk/>
            <pc:sldMasterMk cId="1239465199" sldId="2147483685"/>
            <pc:sldLayoutMk cId="1952567096" sldId="2147483677"/>
          </pc:sldLayoutMkLst>
        </pc:sldLayoutChg>
        <pc:sldLayoutChg chg="add del">
          <pc:chgData name="Tuba Kausar Hammad Shaikh (2316288)" userId="S::2316288@student.uwtsd.ac.uk::45a9c5b4-9d2c-48db-937b-f3047b08a251" providerId="AD" clId="Web-{D0E5C83A-0744-69DE-884D-D7FB09E0E8B1}" dt="2024-03-12T14:42:17.583" v="15"/>
          <pc:sldLayoutMkLst>
            <pc:docMk/>
            <pc:sldMasterMk cId="1239465199" sldId="2147483685"/>
            <pc:sldLayoutMk cId="2772616081" sldId="2147483678"/>
          </pc:sldLayoutMkLst>
        </pc:sldLayoutChg>
        <pc:sldLayoutChg chg="add del">
          <pc:chgData name="Tuba Kausar Hammad Shaikh (2316288)" userId="S::2316288@student.uwtsd.ac.uk::45a9c5b4-9d2c-48db-937b-f3047b08a251" providerId="AD" clId="Web-{D0E5C83A-0744-69DE-884D-D7FB09E0E8B1}" dt="2024-03-12T14:42:17.583" v="15"/>
          <pc:sldLayoutMkLst>
            <pc:docMk/>
            <pc:sldMasterMk cId="1239465199" sldId="2147483685"/>
            <pc:sldLayoutMk cId="2802732431" sldId="2147483679"/>
          </pc:sldLayoutMkLst>
        </pc:sldLayoutChg>
        <pc:sldLayoutChg chg="add del">
          <pc:chgData name="Tuba Kausar Hammad Shaikh (2316288)" userId="S::2316288@student.uwtsd.ac.uk::45a9c5b4-9d2c-48db-937b-f3047b08a251" providerId="AD" clId="Web-{D0E5C83A-0744-69DE-884D-D7FB09E0E8B1}" dt="2024-03-12T14:42:17.583" v="15"/>
          <pc:sldLayoutMkLst>
            <pc:docMk/>
            <pc:sldMasterMk cId="1239465199" sldId="2147483685"/>
            <pc:sldLayoutMk cId="1467105271" sldId="2147483680"/>
          </pc:sldLayoutMkLst>
        </pc:sldLayoutChg>
        <pc:sldLayoutChg chg="add del">
          <pc:chgData name="Tuba Kausar Hammad Shaikh (2316288)" userId="S::2316288@student.uwtsd.ac.uk::45a9c5b4-9d2c-48db-937b-f3047b08a251" providerId="AD" clId="Web-{D0E5C83A-0744-69DE-884D-D7FB09E0E8B1}" dt="2024-03-12T14:42:17.583" v="15"/>
          <pc:sldLayoutMkLst>
            <pc:docMk/>
            <pc:sldMasterMk cId="1239465199" sldId="2147483685"/>
            <pc:sldLayoutMk cId="3433681163" sldId="2147483681"/>
          </pc:sldLayoutMkLst>
        </pc:sldLayoutChg>
        <pc:sldLayoutChg chg="add del">
          <pc:chgData name="Tuba Kausar Hammad Shaikh (2316288)" userId="S::2316288@student.uwtsd.ac.uk::45a9c5b4-9d2c-48db-937b-f3047b08a251" providerId="AD" clId="Web-{D0E5C83A-0744-69DE-884D-D7FB09E0E8B1}" dt="2024-03-12T14:42:17.583" v="15"/>
          <pc:sldLayoutMkLst>
            <pc:docMk/>
            <pc:sldMasterMk cId="1239465199" sldId="2147483685"/>
            <pc:sldLayoutMk cId="1847019234" sldId="2147483682"/>
          </pc:sldLayoutMkLst>
        </pc:sldLayoutChg>
        <pc:sldLayoutChg chg="add del">
          <pc:chgData name="Tuba Kausar Hammad Shaikh (2316288)" userId="S::2316288@student.uwtsd.ac.uk::45a9c5b4-9d2c-48db-937b-f3047b08a251" providerId="AD" clId="Web-{D0E5C83A-0744-69DE-884D-D7FB09E0E8B1}" dt="2024-03-12T14:42:17.583" v="15"/>
          <pc:sldLayoutMkLst>
            <pc:docMk/>
            <pc:sldMasterMk cId="1239465199" sldId="2147483685"/>
            <pc:sldLayoutMk cId="4207215887" sldId="2147483683"/>
          </pc:sldLayoutMkLst>
        </pc:sldLayoutChg>
        <pc:sldLayoutChg chg="add del">
          <pc:chgData name="Tuba Kausar Hammad Shaikh (2316288)" userId="S::2316288@student.uwtsd.ac.uk::45a9c5b4-9d2c-48db-937b-f3047b08a251" providerId="AD" clId="Web-{D0E5C83A-0744-69DE-884D-D7FB09E0E8B1}" dt="2024-03-12T14:42:17.583" v="15"/>
          <pc:sldLayoutMkLst>
            <pc:docMk/>
            <pc:sldMasterMk cId="1239465199" sldId="2147483685"/>
            <pc:sldLayoutMk cId="480055773" sldId="2147483684"/>
          </pc:sldLayoutMkLst>
        </pc:sldLayoutChg>
      </pc:sldMasterChg>
      <pc:sldMasterChg chg="add del addSldLayout delSldLayout">
        <pc:chgData name="Tuba Kausar Hammad Shaikh (2316288)" userId="S::2316288@student.uwtsd.ac.uk::45a9c5b4-9d2c-48db-937b-f3047b08a251" providerId="AD" clId="Web-{D0E5C83A-0744-69DE-884D-D7FB09E0E8B1}" dt="2024-03-12T14:42:23.255" v="17"/>
        <pc:sldMasterMkLst>
          <pc:docMk/>
          <pc:sldMasterMk cId="4023481170" sldId="2147483698"/>
        </pc:sldMasterMkLst>
        <pc:sldLayoutChg chg="add del">
          <pc:chgData name="Tuba Kausar Hammad Shaikh (2316288)" userId="S::2316288@student.uwtsd.ac.uk::45a9c5b4-9d2c-48db-937b-f3047b08a251" providerId="AD" clId="Web-{D0E5C83A-0744-69DE-884D-D7FB09E0E8B1}" dt="2024-03-12T14:42:23.255" v="17"/>
          <pc:sldLayoutMkLst>
            <pc:docMk/>
            <pc:sldMasterMk cId="4023481170" sldId="2147483698"/>
            <pc:sldLayoutMk cId="3188548319" sldId="2147483687"/>
          </pc:sldLayoutMkLst>
        </pc:sldLayoutChg>
        <pc:sldLayoutChg chg="add del">
          <pc:chgData name="Tuba Kausar Hammad Shaikh (2316288)" userId="S::2316288@student.uwtsd.ac.uk::45a9c5b4-9d2c-48db-937b-f3047b08a251" providerId="AD" clId="Web-{D0E5C83A-0744-69DE-884D-D7FB09E0E8B1}" dt="2024-03-12T14:42:23.255" v="17"/>
          <pc:sldLayoutMkLst>
            <pc:docMk/>
            <pc:sldMasterMk cId="4023481170" sldId="2147483698"/>
            <pc:sldLayoutMk cId="3939452704" sldId="2147483688"/>
          </pc:sldLayoutMkLst>
        </pc:sldLayoutChg>
        <pc:sldLayoutChg chg="add del">
          <pc:chgData name="Tuba Kausar Hammad Shaikh (2316288)" userId="S::2316288@student.uwtsd.ac.uk::45a9c5b4-9d2c-48db-937b-f3047b08a251" providerId="AD" clId="Web-{D0E5C83A-0744-69DE-884D-D7FB09E0E8B1}" dt="2024-03-12T14:42:23.255" v="17"/>
          <pc:sldLayoutMkLst>
            <pc:docMk/>
            <pc:sldMasterMk cId="4023481170" sldId="2147483698"/>
            <pc:sldLayoutMk cId="3924370965" sldId="2147483689"/>
          </pc:sldLayoutMkLst>
        </pc:sldLayoutChg>
        <pc:sldLayoutChg chg="add del">
          <pc:chgData name="Tuba Kausar Hammad Shaikh (2316288)" userId="S::2316288@student.uwtsd.ac.uk::45a9c5b4-9d2c-48db-937b-f3047b08a251" providerId="AD" clId="Web-{D0E5C83A-0744-69DE-884D-D7FB09E0E8B1}" dt="2024-03-12T14:42:23.255" v="17"/>
          <pc:sldLayoutMkLst>
            <pc:docMk/>
            <pc:sldMasterMk cId="4023481170" sldId="2147483698"/>
            <pc:sldLayoutMk cId="3621203323" sldId="2147483690"/>
          </pc:sldLayoutMkLst>
        </pc:sldLayoutChg>
        <pc:sldLayoutChg chg="add del">
          <pc:chgData name="Tuba Kausar Hammad Shaikh (2316288)" userId="S::2316288@student.uwtsd.ac.uk::45a9c5b4-9d2c-48db-937b-f3047b08a251" providerId="AD" clId="Web-{D0E5C83A-0744-69DE-884D-D7FB09E0E8B1}" dt="2024-03-12T14:42:23.255" v="17"/>
          <pc:sldLayoutMkLst>
            <pc:docMk/>
            <pc:sldMasterMk cId="4023481170" sldId="2147483698"/>
            <pc:sldLayoutMk cId="3743466465" sldId="2147483691"/>
          </pc:sldLayoutMkLst>
        </pc:sldLayoutChg>
        <pc:sldLayoutChg chg="add del">
          <pc:chgData name="Tuba Kausar Hammad Shaikh (2316288)" userId="S::2316288@student.uwtsd.ac.uk::45a9c5b4-9d2c-48db-937b-f3047b08a251" providerId="AD" clId="Web-{D0E5C83A-0744-69DE-884D-D7FB09E0E8B1}" dt="2024-03-12T14:42:23.255" v="17"/>
          <pc:sldLayoutMkLst>
            <pc:docMk/>
            <pc:sldMasterMk cId="4023481170" sldId="2147483698"/>
            <pc:sldLayoutMk cId="3020109965" sldId="2147483692"/>
          </pc:sldLayoutMkLst>
        </pc:sldLayoutChg>
        <pc:sldLayoutChg chg="add del">
          <pc:chgData name="Tuba Kausar Hammad Shaikh (2316288)" userId="S::2316288@student.uwtsd.ac.uk::45a9c5b4-9d2c-48db-937b-f3047b08a251" providerId="AD" clId="Web-{D0E5C83A-0744-69DE-884D-D7FB09E0E8B1}" dt="2024-03-12T14:42:23.255" v="17"/>
          <pc:sldLayoutMkLst>
            <pc:docMk/>
            <pc:sldMasterMk cId="4023481170" sldId="2147483698"/>
            <pc:sldLayoutMk cId="3647648535" sldId="2147483693"/>
          </pc:sldLayoutMkLst>
        </pc:sldLayoutChg>
        <pc:sldLayoutChg chg="add del">
          <pc:chgData name="Tuba Kausar Hammad Shaikh (2316288)" userId="S::2316288@student.uwtsd.ac.uk::45a9c5b4-9d2c-48db-937b-f3047b08a251" providerId="AD" clId="Web-{D0E5C83A-0744-69DE-884D-D7FB09E0E8B1}" dt="2024-03-12T14:42:23.255" v="17"/>
          <pc:sldLayoutMkLst>
            <pc:docMk/>
            <pc:sldMasterMk cId="4023481170" sldId="2147483698"/>
            <pc:sldLayoutMk cId="683436266" sldId="2147483694"/>
          </pc:sldLayoutMkLst>
        </pc:sldLayoutChg>
        <pc:sldLayoutChg chg="add del">
          <pc:chgData name="Tuba Kausar Hammad Shaikh (2316288)" userId="S::2316288@student.uwtsd.ac.uk::45a9c5b4-9d2c-48db-937b-f3047b08a251" providerId="AD" clId="Web-{D0E5C83A-0744-69DE-884D-D7FB09E0E8B1}" dt="2024-03-12T14:42:23.255" v="17"/>
          <pc:sldLayoutMkLst>
            <pc:docMk/>
            <pc:sldMasterMk cId="4023481170" sldId="2147483698"/>
            <pc:sldLayoutMk cId="1710376919" sldId="2147483695"/>
          </pc:sldLayoutMkLst>
        </pc:sldLayoutChg>
        <pc:sldLayoutChg chg="add del">
          <pc:chgData name="Tuba Kausar Hammad Shaikh (2316288)" userId="S::2316288@student.uwtsd.ac.uk::45a9c5b4-9d2c-48db-937b-f3047b08a251" providerId="AD" clId="Web-{D0E5C83A-0744-69DE-884D-D7FB09E0E8B1}" dt="2024-03-12T14:42:23.255" v="17"/>
          <pc:sldLayoutMkLst>
            <pc:docMk/>
            <pc:sldMasterMk cId="4023481170" sldId="2147483698"/>
            <pc:sldLayoutMk cId="2238276782" sldId="2147483696"/>
          </pc:sldLayoutMkLst>
        </pc:sldLayoutChg>
        <pc:sldLayoutChg chg="add del">
          <pc:chgData name="Tuba Kausar Hammad Shaikh (2316288)" userId="S::2316288@student.uwtsd.ac.uk::45a9c5b4-9d2c-48db-937b-f3047b08a251" providerId="AD" clId="Web-{D0E5C83A-0744-69DE-884D-D7FB09E0E8B1}" dt="2024-03-12T14:42:23.255" v="17"/>
          <pc:sldLayoutMkLst>
            <pc:docMk/>
            <pc:sldMasterMk cId="4023481170" sldId="2147483698"/>
            <pc:sldLayoutMk cId="577658106" sldId="2147483697"/>
          </pc:sldLayoutMkLst>
        </pc:sldLayoutChg>
      </pc:sldMasterChg>
      <pc:sldMasterChg chg="add del addSldLayout delSldLayout">
        <pc:chgData name="Tuba Kausar Hammad Shaikh (2316288)" userId="S::2316288@student.uwtsd.ac.uk::45a9c5b4-9d2c-48db-937b-f3047b08a251" providerId="AD" clId="Web-{D0E5C83A-0744-69DE-884D-D7FB09E0E8B1}" dt="2024-03-12T14:43:22.976" v="27"/>
        <pc:sldMasterMkLst>
          <pc:docMk/>
          <pc:sldMasterMk cId="147752401" sldId="2147483711"/>
        </pc:sldMasterMkLst>
        <pc:sldLayoutChg chg="add del">
          <pc:chgData name="Tuba Kausar Hammad Shaikh (2316288)" userId="S::2316288@student.uwtsd.ac.uk::45a9c5b4-9d2c-48db-937b-f3047b08a251" providerId="AD" clId="Web-{D0E5C83A-0744-69DE-884D-D7FB09E0E8B1}" dt="2024-03-12T14:43:22.976" v="27"/>
          <pc:sldLayoutMkLst>
            <pc:docMk/>
            <pc:sldMasterMk cId="147752401" sldId="2147483711"/>
            <pc:sldLayoutMk cId="1172107016" sldId="2147483700"/>
          </pc:sldLayoutMkLst>
        </pc:sldLayoutChg>
        <pc:sldLayoutChg chg="add del">
          <pc:chgData name="Tuba Kausar Hammad Shaikh (2316288)" userId="S::2316288@student.uwtsd.ac.uk::45a9c5b4-9d2c-48db-937b-f3047b08a251" providerId="AD" clId="Web-{D0E5C83A-0744-69DE-884D-D7FB09E0E8B1}" dt="2024-03-12T14:43:22.976" v="27"/>
          <pc:sldLayoutMkLst>
            <pc:docMk/>
            <pc:sldMasterMk cId="147752401" sldId="2147483711"/>
            <pc:sldLayoutMk cId="2931165346" sldId="2147483701"/>
          </pc:sldLayoutMkLst>
        </pc:sldLayoutChg>
        <pc:sldLayoutChg chg="add del">
          <pc:chgData name="Tuba Kausar Hammad Shaikh (2316288)" userId="S::2316288@student.uwtsd.ac.uk::45a9c5b4-9d2c-48db-937b-f3047b08a251" providerId="AD" clId="Web-{D0E5C83A-0744-69DE-884D-D7FB09E0E8B1}" dt="2024-03-12T14:43:22.976" v="27"/>
          <pc:sldLayoutMkLst>
            <pc:docMk/>
            <pc:sldMasterMk cId="147752401" sldId="2147483711"/>
            <pc:sldLayoutMk cId="1479322317" sldId="2147483702"/>
          </pc:sldLayoutMkLst>
        </pc:sldLayoutChg>
        <pc:sldLayoutChg chg="add del">
          <pc:chgData name="Tuba Kausar Hammad Shaikh (2316288)" userId="S::2316288@student.uwtsd.ac.uk::45a9c5b4-9d2c-48db-937b-f3047b08a251" providerId="AD" clId="Web-{D0E5C83A-0744-69DE-884D-D7FB09E0E8B1}" dt="2024-03-12T14:43:22.976" v="27"/>
          <pc:sldLayoutMkLst>
            <pc:docMk/>
            <pc:sldMasterMk cId="147752401" sldId="2147483711"/>
            <pc:sldLayoutMk cId="3016989372" sldId="2147483703"/>
          </pc:sldLayoutMkLst>
        </pc:sldLayoutChg>
        <pc:sldLayoutChg chg="add del">
          <pc:chgData name="Tuba Kausar Hammad Shaikh (2316288)" userId="S::2316288@student.uwtsd.ac.uk::45a9c5b4-9d2c-48db-937b-f3047b08a251" providerId="AD" clId="Web-{D0E5C83A-0744-69DE-884D-D7FB09E0E8B1}" dt="2024-03-12T14:43:22.976" v="27"/>
          <pc:sldLayoutMkLst>
            <pc:docMk/>
            <pc:sldMasterMk cId="147752401" sldId="2147483711"/>
            <pc:sldLayoutMk cId="3806698572" sldId="2147483704"/>
          </pc:sldLayoutMkLst>
        </pc:sldLayoutChg>
        <pc:sldLayoutChg chg="add del">
          <pc:chgData name="Tuba Kausar Hammad Shaikh (2316288)" userId="S::2316288@student.uwtsd.ac.uk::45a9c5b4-9d2c-48db-937b-f3047b08a251" providerId="AD" clId="Web-{D0E5C83A-0744-69DE-884D-D7FB09E0E8B1}" dt="2024-03-12T14:43:22.976" v="27"/>
          <pc:sldLayoutMkLst>
            <pc:docMk/>
            <pc:sldMasterMk cId="147752401" sldId="2147483711"/>
            <pc:sldLayoutMk cId="191331062" sldId="2147483705"/>
          </pc:sldLayoutMkLst>
        </pc:sldLayoutChg>
        <pc:sldLayoutChg chg="add del">
          <pc:chgData name="Tuba Kausar Hammad Shaikh (2316288)" userId="S::2316288@student.uwtsd.ac.uk::45a9c5b4-9d2c-48db-937b-f3047b08a251" providerId="AD" clId="Web-{D0E5C83A-0744-69DE-884D-D7FB09E0E8B1}" dt="2024-03-12T14:43:22.976" v="27"/>
          <pc:sldLayoutMkLst>
            <pc:docMk/>
            <pc:sldMasterMk cId="147752401" sldId="2147483711"/>
            <pc:sldLayoutMk cId="2927605347" sldId="2147483706"/>
          </pc:sldLayoutMkLst>
        </pc:sldLayoutChg>
        <pc:sldLayoutChg chg="add del">
          <pc:chgData name="Tuba Kausar Hammad Shaikh (2316288)" userId="S::2316288@student.uwtsd.ac.uk::45a9c5b4-9d2c-48db-937b-f3047b08a251" providerId="AD" clId="Web-{D0E5C83A-0744-69DE-884D-D7FB09E0E8B1}" dt="2024-03-12T14:43:22.976" v="27"/>
          <pc:sldLayoutMkLst>
            <pc:docMk/>
            <pc:sldMasterMk cId="147752401" sldId="2147483711"/>
            <pc:sldLayoutMk cId="914690494" sldId="2147483707"/>
          </pc:sldLayoutMkLst>
        </pc:sldLayoutChg>
        <pc:sldLayoutChg chg="add del">
          <pc:chgData name="Tuba Kausar Hammad Shaikh (2316288)" userId="S::2316288@student.uwtsd.ac.uk::45a9c5b4-9d2c-48db-937b-f3047b08a251" providerId="AD" clId="Web-{D0E5C83A-0744-69DE-884D-D7FB09E0E8B1}" dt="2024-03-12T14:43:22.976" v="27"/>
          <pc:sldLayoutMkLst>
            <pc:docMk/>
            <pc:sldMasterMk cId="147752401" sldId="2147483711"/>
            <pc:sldLayoutMk cId="134232985" sldId="2147483708"/>
          </pc:sldLayoutMkLst>
        </pc:sldLayoutChg>
        <pc:sldLayoutChg chg="add del">
          <pc:chgData name="Tuba Kausar Hammad Shaikh (2316288)" userId="S::2316288@student.uwtsd.ac.uk::45a9c5b4-9d2c-48db-937b-f3047b08a251" providerId="AD" clId="Web-{D0E5C83A-0744-69DE-884D-D7FB09E0E8B1}" dt="2024-03-12T14:43:22.976" v="27"/>
          <pc:sldLayoutMkLst>
            <pc:docMk/>
            <pc:sldMasterMk cId="147752401" sldId="2147483711"/>
            <pc:sldLayoutMk cId="4187357896" sldId="2147483709"/>
          </pc:sldLayoutMkLst>
        </pc:sldLayoutChg>
        <pc:sldLayoutChg chg="add del">
          <pc:chgData name="Tuba Kausar Hammad Shaikh (2316288)" userId="S::2316288@student.uwtsd.ac.uk::45a9c5b4-9d2c-48db-937b-f3047b08a251" providerId="AD" clId="Web-{D0E5C83A-0744-69DE-884D-D7FB09E0E8B1}" dt="2024-03-12T14:43:22.976" v="27"/>
          <pc:sldLayoutMkLst>
            <pc:docMk/>
            <pc:sldMasterMk cId="147752401" sldId="2147483711"/>
            <pc:sldLayoutMk cId="2158859612" sldId="2147483710"/>
          </pc:sldLayoutMkLst>
        </pc:sldLayoutChg>
      </pc:sldMasterChg>
      <pc:sldMasterChg chg="add del addSldLayout delSldLayout">
        <pc:chgData name="Tuba Kausar Hammad Shaikh (2316288)" userId="S::2316288@student.uwtsd.ac.uk::45a9c5b4-9d2c-48db-937b-f3047b08a251" providerId="AD" clId="Web-{D0E5C83A-0744-69DE-884D-D7FB09E0E8B1}" dt="2024-03-12T14:43:18.679" v="24"/>
        <pc:sldMasterMkLst>
          <pc:docMk/>
          <pc:sldMasterMk cId="803056703" sldId="2147483748"/>
        </pc:sldMasterMkLst>
        <pc:sldLayoutChg chg="add del">
          <pc:chgData name="Tuba Kausar Hammad Shaikh (2316288)" userId="S::2316288@student.uwtsd.ac.uk::45a9c5b4-9d2c-48db-937b-f3047b08a251" providerId="AD" clId="Web-{D0E5C83A-0744-69DE-884D-D7FB09E0E8B1}" dt="2024-03-12T14:43:18.679" v="24"/>
          <pc:sldLayoutMkLst>
            <pc:docMk/>
            <pc:sldMasterMk cId="803056703" sldId="2147483748"/>
            <pc:sldLayoutMk cId="4031842901" sldId="2147483737"/>
          </pc:sldLayoutMkLst>
        </pc:sldLayoutChg>
        <pc:sldLayoutChg chg="add del">
          <pc:chgData name="Tuba Kausar Hammad Shaikh (2316288)" userId="S::2316288@student.uwtsd.ac.uk::45a9c5b4-9d2c-48db-937b-f3047b08a251" providerId="AD" clId="Web-{D0E5C83A-0744-69DE-884D-D7FB09E0E8B1}" dt="2024-03-12T14:43:18.679" v="24"/>
          <pc:sldLayoutMkLst>
            <pc:docMk/>
            <pc:sldMasterMk cId="803056703" sldId="2147483748"/>
            <pc:sldLayoutMk cId="2388889563" sldId="2147483738"/>
          </pc:sldLayoutMkLst>
        </pc:sldLayoutChg>
        <pc:sldLayoutChg chg="add del">
          <pc:chgData name="Tuba Kausar Hammad Shaikh (2316288)" userId="S::2316288@student.uwtsd.ac.uk::45a9c5b4-9d2c-48db-937b-f3047b08a251" providerId="AD" clId="Web-{D0E5C83A-0744-69DE-884D-D7FB09E0E8B1}" dt="2024-03-12T14:43:18.679" v="24"/>
          <pc:sldLayoutMkLst>
            <pc:docMk/>
            <pc:sldMasterMk cId="803056703" sldId="2147483748"/>
            <pc:sldLayoutMk cId="3152122173" sldId="2147483739"/>
          </pc:sldLayoutMkLst>
        </pc:sldLayoutChg>
        <pc:sldLayoutChg chg="add del">
          <pc:chgData name="Tuba Kausar Hammad Shaikh (2316288)" userId="S::2316288@student.uwtsd.ac.uk::45a9c5b4-9d2c-48db-937b-f3047b08a251" providerId="AD" clId="Web-{D0E5C83A-0744-69DE-884D-D7FB09E0E8B1}" dt="2024-03-12T14:43:18.679" v="24"/>
          <pc:sldLayoutMkLst>
            <pc:docMk/>
            <pc:sldMasterMk cId="803056703" sldId="2147483748"/>
            <pc:sldLayoutMk cId="3660302373" sldId="2147483740"/>
          </pc:sldLayoutMkLst>
        </pc:sldLayoutChg>
        <pc:sldLayoutChg chg="add del">
          <pc:chgData name="Tuba Kausar Hammad Shaikh (2316288)" userId="S::2316288@student.uwtsd.ac.uk::45a9c5b4-9d2c-48db-937b-f3047b08a251" providerId="AD" clId="Web-{D0E5C83A-0744-69DE-884D-D7FB09E0E8B1}" dt="2024-03-12T14:43:18.679" v="24"/>
          <pc:sldLayoutMkLst>
            <pc:docMk/>
            <pc:sldMasterMk cId="803056703" sldId="2147483748"/>
            <pc:sldLayoutMk cId="1065776938" sldId="2147483741"/>
          </pc:sldLayoutMkLst>
        </pc:sldLayoutChg>
        <pc:sldLayoutChg chg="add del">
          <pc:chgData name="Tuba Kausar Hammad Shaikh (2316288)" userId="S::2316288@student.uwtsd.ac.uk::45a9c5b4-9d2c-48db-937b-f3047b08a251" providerId="AD" clId="Web-{D0E5C83A-0744-69DE-884D-D7FB09E0E8B1}" dt="2024-03-12T14:43:18.679" v="24"/>
          <pc:sldLayoutMkLst>
            <pc:docMk/>
            <pc:sldMasterMk cId="803056703" sldId="2147483748"/>
            <pc:sldLayoutMk cId="1542199845" sldId="2147483742"/>
          </pc:sldLayoutMkLst>
        </pc:sldLayoutChg>
        <pc:sldLayoutChg chg="add del">
          <pc:chgData name="Tuba Kausar Hammad Shaikh (2316288)" userId="S::2316288@student.uwtsd.ac.uk::45a9c5b4-9d2c-48db-937b-f3047b08a251" providerId="AD" clId="Web-{D0E5C83A-0744-69DE-884D-D7FB09E0E8B1}" dt="2024-03-12T14:43:18.679" v="24"/>
          <pc:sldLayoutMkLst>
            <pc:docMk/>
            <pc:sldMasterMk cId="803056703" sldId="2147483748"/>
            <pc:sldLayoutMk cId="3143213603" sldId="2147483743"/>
          </pc:sldLayoutMkLst>
        </pc:sldLayoutChg>
        <pc:sldLayoutChg chg="add del">
          <pc:chgData name="Tuba Kausar Hammad Shaikh (2316288)" userId="S::2316288@student.uwtsd.ac.uk::45a9c5b4-9d2c-48db-937b-f3047b08a251" providerId="AD" clId="Web-{D0E5C83A-0744-69DE-884D-D7FB09E0E8B1}" dt="2024-03-12T14:43:18.679" v="24"/>
          <pc:sldLayoutMkLst>
            <pc:docMk/>
            <pc:sldMasterMk cId="803056703" sldId="2147483748"/>
            <pc:sldLayoutMk cId="4188991079" sldId="2147483744"/>
          </pc:sldLayoutMkLst>
        </pc:sldLayoutChg>
        <pc:sldLayoutChg chg="add del">
          <pc:chgData name="Tuba Kausar Hammad Shaikh (2316288)" userId="S::2316288@student.uwtsd.ac.uk::45a9c5b4-9d2c-48db-937b-f3047b08a251" providerId="AD" clId="Web-{D0E5C83A-0744-69DE-884D-D7FB09E0E8B1}" dt="2024-03-12T14:43:18.679" v="24"/>
          <pc:sldLayoutMkLst>
            <pc:docMk/>
            <pc:sldMasterMk cId="803056703" sldId="2147483748"/>
            <pc:sldLayoutMk cId="2656543230" sldId="2147483745"/>
          </pc:sldLayoutMkLst>
        </pc:sldLayoutChg>
        <pc:sldLayoutChg chg="add del">
          <pc:chgData name="Tuba Kausar Hammad Shaikh (2316288)" userId="S::2316288@student.uwtsd.ac.uk::45a9c5b4-9d2c-48db-937b-f3047b08a251" providerId="AD" clId="Web-{D0E5C83A-0744-69DE-884D-D7FB09E0E8B1}" dt="2024-03-12T14:43:18.679" v="24"/>
          <pc:sldLayoutMkLst>
            <pc:docMk/>
            <pc:sldMasterMk cId="803056703" sldId="2147483748"/>
            <pc:sldLayoutMk cId="3093142483" sldId="2147483746"/>
          </pc:sldLayoutMkLst>
        </pc:sldLayoutChg>
        <pc:sldLayoutChg chg="add del">
          <pc:chgData name="Tuba Kausar Hammad Shaikh (2316288)" userId="S::2316288@student.uwtsd.ac.uk::45a9c5b4-9d2c-48db-937b-f3047b08a251" providerId="AD" clId="Web-{D0E5C83A-0744-69DE-884D-D7FB09E0E8B1}" dt="2024-03-12T14:43:18.679" v="24"/>
          <pc:sldLayoutMkLst>
            <pc:docMk/>
            <pc:sldMasterMk cId="803056703" sldId="2147483748"/>
            <pc:sldLayoutMk cId="4127153056" sldId="2147483747"/>
          </pc:sldLayoutMkLst>
        </pc:sldLayoutChg>
      </pc:sldMasterChg>
      <pc:sldMasterChg chg="add del addSldLayout delSldLayout">
        <pc:chgData name="Tuba Kausar Hammad Shaikh (2316288)" userId="S::2316288@student.uwtsd.ac.uk::45a9c5b4-9d2c-48db-937b-f3047b08a251" providerId="AD" clId="Web-{D0E5C83A-0744-69DE-884D-D7FB09E0E8B1}" dt="2024-03-12T14:43:22.914" v="26"/>
        <pc:sldMasterMkLst>
          <pc:docMk/>
          <pc:sldMasterMk cId="2415513223" sldId="2147483774"/>
        </pc:sldMasterMkLst>
        <pc:sldLayoutChg chg="add del">
          <pc:chgData name="Tuba Kausar Hammad Shaikh (2316288)" userId="S::2316288@student.uwtsd.ac.uk::45a9c5b4-9d2c-48db-937b-f3047b08a251" providerId="AD" clId="Web-{D0E5C83A-0744-69DE-884D-D7FB09E0E8B1}" dt="2024-03-12T14:43:22.914" v="26"/>
          <pc:sldLayoutMkLst>
            <pc:docMk/>
            <pc:sldMasterMk cId="2415513223" sldId="2147483774"/>
            <pc:sldLayoutMk cId="3873620111" sldId="2147483763"/>
          </pc:sldLayoutMkLst>
        </pc:sldLayoutChg>
        <pc:sldLayoutChg chg="add del">
          <pc:chgData name="Tuba Kausar Hammad Shaikh (2316288)" userId="S::2316288@student.uwtsd.ac.uk::45a9c5b4-9d2c-48db-937b-f3047b08a251" providerId="AD" clId="Web-{D0E5C83A-0744-69DE-884D-D7FB09E0E8B1}" dt="2024-03-12T14:43:22.914" v="26"/>
          <pc:sldLayoutMkLst>
            <pc:docMk/>
            <pc:sldMasterMk cId="2415513223" sldId="2147483774"/>
            <pc:sldLayoutMk cId="924711806" sldId="2147483764"/>
          </pc:sldLayoutMkLst>
        </pc:sldLayoutChg>
        <pc:sldLayoutChg chg="add del">
          <pc:chgData name="Tuba Kausar Hammad Shaikh (2316288)" userId="S::2316288@student.uwtsd.ac.uk::45a9c5b4-9d2c-48db-937b-f3047b08a251" providerId="AD" clId="Web-{D0E5C83A-0744-69DE-884D-D7FB09E0E8B1}" dt="2024-03-12T14:43:22.914" v="26"/>
          <pc:sldLayoutMkLst>
            <pc:docMk/>
            <pc:sldMasterMk cId="2415513223" sldId="2147483774"/>
            <pc:sldLayoutMk cId="1670441484" sldId="2147483765"/>
          </pc:sldLayoutMkLst>
        </pc:sldLayoutChg>
        <pc:sldLayoutChg chg="add del">
          <pc:chgData name="Tuba Kausar Hammad Shaikh (2316288)" userId="S::2316288@student.uwtsd.ac.uk::45a9c5b4-9d2c-48db-937b-f3047b08a251" providerId="AD" clId="Web-{D0E5C83A-0744-69DE-884D-D7FB09E0E8B1}" dt="2024-03-12T14:43:22.914" v="26"/>
          <pc:sldLayoutMkLst>
            <pc:docMk/>
            <pc:sldMasterMk cId="2415513223" sldId="2147483774"/>
            <pc:sldLayoutMk cId="750619889" sldId="2147483766"/>
          </pc:sldLayoutMkLst>
        </pc:sldLayoutChg>
        <pc:sldLayoutChg chg="add del">
          <pc:chgData name="Tuba Kausar Hammad Shaikh (2316288)" userId="S::2316288@student.uwtsd.ac.uk::45a9c5b4-9d2c-48db-937b-f3047b08a251" providerId="AD" clId="Web-{D0E5C83A-0744-69DE-884D-D7FB09E0E8B1}" dt="2024-03-12T14:43:22.914" v="26"/>
          <pc:sldLayoutMkLst>
            <pc:docMk/>
            <pc:sldMasterMk cId="2415513223" sldId="2147483774"/>
            <pc:sldLayoutMk cId="3741786093" sldId="2147483767"/>
          </pc:sldLayoutMkLst>
        </pc:sldLayoutChg>
        <pc:sldLayoutChg chg="add del">
          <pc:chgData name="Tuba Kausar Hammad Shaikh (2316288)" userId="S::2316288@student.uwtsd.ac.uk::45a9c5b4-9d2c-48db-937b-f3047b08a251" providerId="AD" clId="Web-{D0E5C83A-0744-69DE-884D-D7FB09E0E8B1}" dt="2024-03-12T14:43:22.914" v="26"/>
          <pc:sldLayoutMkLst>
            <pc:docMk/>
            <pc:sldMasterMk cId="2415513223" sldId="2147483774"/>
            <pc:sldLayoutMk cId="3841749387" sldId="2147483768"/>
          </pc:sldLayoutMkLst>
        </pc:sldLayoutChg>
        <pc:sldLayoutChg chg="add del">
          <pc:chgData name="Tuba Kausar Hammad Shaikh (2316288)" userId="S::2316288@student.uwtsd.ac.uk::45a9c5b4-9d2c-48db-937b-f3047b08a251" providerId="AD" clId="Web-{D0E5C83A-0744-69DE-884D-D7FB09E0E8B1}" dt="2024-03-12T14:43:22.914" v="26"/>
          <pc:sldLayoutMkLst>
            <pc:docMk/>
            <pc:sldMasterMk cId="2415513223" sldId="2147483774"/>
            <pc:sldLayoutMk cId="1712709669" sldId="2147483769"/>
          </pc:sldLayoutMkLst>
        </pc:sldLayoutChg>
        <pc:sldLayoutChg chg="add del">
          <pc:chgData name="Tuba Kausar Hammad Shaikh (2316288)" userId="S::2316288@student.uwtsd.ac.uk::45a9c5b4-9d2c-48db-937b-f3047b08a251" providerId="AD" clId="Web-{D0E5C83A-0744-69DE-884D-D7FB09E0E8B1}" dt="2024-03-12T14:43:22.914" v="26"/>
          <pc:sldLayoutMkLst>
            <pc:docMk/>
            <pc:sldMasterMk cId="2415513223" sldId="2147483774"/>
            <pc:sldLayoutMk cId="75314355" sldId="2147483770"/>
          </pc:sldLayoutMkLst>
        </pc:sldLayoutChg>
        <pc:sldLayoutChg chg="add del">
          <pc:chgData name="Tuba Kausar Hammad Shaikh (2316288)" userId="S::2316288@student.uwtsd.ac.uk::45a9c5b4-9d2c-48db-937b-f3047b08a251" providerId="AD" clId="Web-{D0E5C83A-0744-69DE-884D-D7FB09E0E8B1}" dt="2024-03-12T14:43:22.914" v="26"/>
          <pc:sldLayoutMkLst>
            <pc:docMk/>
            <pc:sldMasterMk cId="2415513223" sldId="2147483774"/>
            <pc:sldLayoutMk cId="1925944751" sldId="2147483771"/>
          </pc:sldLayoutMkLst>
        </pc:sldLayoutChg>
        <pc:sldLayoutChg chg="add del">
          <pc:chgData name="Tuba Kausar Hammad Shaikh (2316288)" userId="S::2316288@student.uwtsd.ac.uk::45a9c5b4-9d2c-48db-937b-f3047b08a251" providerId="AD" clId="Web-{D0E5C83A-0744-69DE-884D-D7FB09E0E8B1}" dt="2024-03-12T14:43:22.914" v="26"/>
          <pc:sldLayoutMkLst>
            <pc:docMk/>
            <pc:sldMasterMk cId="2415513223" sldId="2147483774"/>
            <pc:sldLayoutMk cId="615749416" sldId="2147483772"/>
          </pc:sldLayoutMkLst>
        </pc:sldLayoutChg>
        <pc:sldLayoutChg chg="add del">
          <pc:chgData name="Tuba Kausar Hammad Shaikh (2316288)" userId="S::2316288@student.uwtsd.ac.uk::45a9c5b4-9d2c-48db-937b-f3047b08a251" providerId="AD" clId="Web-{D0E5C83A-0744-69DE-884D-D7FB09E0E8B1}" dt="2024-03-12T14:43:22.914" v="26"/>
          <pc:sldLayoutMkLst>
            <pc:docMk/>
            <pc:sldMasterMk cId="2415513223" sldId="2147483774"/>
            <pc:sldLayoutMk cId="3799285796" sldId="2147483773"/>
          </pc:sldLayoutMkLst>
        </pc:sldLayoutChg>
      </pc:sldMasterChg>
      <pc:sldMasterChg chg="add addSldLayout">
        <pc:chgData name="Tuba Kausar Hammad Shaikh (2316288)" userId="S::2316288@student.uwtsd.ac.uk::45a9c5b4-9d2c-48db-937b-f3047b08a251" providerId="AD" clId="Web-{D0E5C83A-0744-69DE-884D-D7FB09E0E8B1}" dt="2024-03-12T14:43:22.976" v="27"/>
        <pc:sldMasterMkLst>
          <pc:docMk/>
          <pc:sldMasterMk cId="2548697338" sldId="2147483787"/>
        </pc:sldMasterMkLst>
        <pc:sldLayoutChg chg="add">
          <pc:chgData name="Tuba Kausar Hammad Shaikh (2316288)" userId="S::2316288@student.uwtsd.ac.uk::45a9c5b4-9d2c-48db-937b-f3047b08a251" providerId="AD" clId="Web-{D0E5C83A-0744-69DE-884D-D7FB09E0E8B1}" dt="2024-03-12T14:43:22.976" v="27"/>
          <pc:sldLayoutMkLst>
            <pc:docMk/>
            <pc:sldMasterMk cId="2548697338" sldId="2147483787"/>
            <pc:sldLayoutMk cId="2031497150" sldId="2147483776"/>
          </pc:sldLayoutMkLst>
        </pc:sldLayoutChg>
        <pc:sldLayoutChg chg="add">
          <pc:chgData name="Tuba Kausar Hammad Shaikh (2316288)" userId="S::2316288@student.uwtsd.ac.uk::45a9c5b4-9d2c-48db-937b-f3047b08a251" providerId="AD" clId="Web-{D0E5C83A-0744-69DE-884D-D7FB09E0E8B1}" dt="2024-03-12T14:43:22.976" v="27"/>
          <pc:sldLayoutMkLst>
            <pc:docMk/>
            <pc:sldMasterMk cId="2548697338" sldId="2147483787"/>
            <pc:sldLayoutMk cId="2925167419" sldId="2147483777"/>
          </pc:sldLayoutMkLst>
        </pc:sldLayoutChg>
        <pc:sldLayoutChg chg="add">
          <pc:chgData name="Tuba Kausar Hammad Shaikh (2316288)" userId="S::2316288@student.uwtsd.ac.uk::45a9c5b4-9d2c-48db-937b-f3047b08a251" providerId="AD" clId="Web-{D0E5C83A-0744-69DE-884D-D7FB09E0E8B1}" dt="2024-03-12T14:43:22.976" v="27"/>
          <pc:sldLayoutMkLst>
            <pc:docMk/>
            <pc:sldMasterMk cId="2548697338" sldId="2147483787"/>
            <pc:sldLayoutMk cId="2852772758" sldId="2147483778"/>
          </pc:sldLayoutMkLst>
        </pc:sldLayoutChg>
        <pc:sldLayoutChg chg="add">
          <pc:chgData name="Tuba Kausar Hammad Shaikh (2316288)" userId="S::2316288@student.uwtsd.ac.uk::45a9c5b4-9d2c-48db-937b-f3047b08a251" providerId="AD" clId="Web-{D0E5C83A-0744-69DE-884D-D7FB09E0E8B1}" dt="2024-03-12T14:43:22.976" v="27"/>
          <pc:sldLayoutMkLst>
            <pc:docMk/>
            <pc:sldMasterMk cId="2548697338" sldId="2147483787"/>
            <pc:sldLayoutMk cId="1971995056" sldId="2147483779"/>
          </pc:sldLayoutMkLst>
        </pc:sldLayoutChg>
        <pc:sldLayoutChg chg="add">
          <pc:chgData name="Tuba Kausar Hammad Shaikh (2316288)" userId="S::2316288@student.uwtsd.ac.uk::45a9c5b4-9d2c-48db-937b-f3047b08a251" providerId="AD" clId="Web-{D0E5C83A-0744-69DE-884D-D7FB09E0E8B1}" dt="2024-03-12T14:43:22.976" v="27"/>
          <pc:sldLayoutMkLst>
            <pc:docMk/>
            <pc:sldMasterMk cId="2548697338" sldId="2147483787"/>
            <pc:sldLayoutMk cId="3575285700" sldId="2147483780"/>
          </pc:sldLayoutMkLst>
        </pc:sldLayoutChg>
        <pc:sldLayoutChg chg="add">
          <pc:chgData name="Tuba Kausar Hammad Shaikh (2316288)" userId="S::2316288@student.uwtsd.ac.uk::45a9c5b4-9d2c-48db-937b-f3047b08a251" providerId="AD" clId="Web-{D0E5C83A-0744-69DE-884D-D7FB09E0E8B1}" dt="2024-03-12T14:43:22.976" v="27"/>
          <pc:sldLayoutMkLst>
            <pc:docMk/>
            <pc:sldMasterMk cId="2548697338" sldId="2147483787"/>
            <pc:sldLayoutMk cId="2992321786" sldId="2147483781"/>
          </pc:sldLayoutMkLst>
        </pc:sldLayoutChg>
        <pc:sldLayoutChg chg="add">
          <pc:chgData name="Tuba Kausar Hammad Shaikh (2316288)" userId="S::2316288@student.uwtsd.ac.uk::45a9c5b4-9d2c-48db-937b-f3047b08a251" providerId="AD" clId="Web-{D0E5C83A-0744-69DE-884D-D7FB09E0E8B1}" dt="2024-03-12T14:43:22.976" v="27"/>
          <pc:sldLayoutMkLst>
            <pc:docMk/>
            <pc:sldMasterMk cId="2548697338" sldId="2147483787"/>
            <pc:sldLayoutMk cId="2007287655" sldId="2147483782"/>
          </pc:sldLayoutMkLst>
        </pc:sldLayoutChg>
        <pc:sldLayoutChg chg="add">
          <pc:chgData name="Tuba Kausar Hammad Shaikh (2316288)" userId="S::2316288@student.uwtsd.ac.uk::45a9c5b4-9d2c-48db-937b-f3047b08a251" providerId="AD" clId="Web-{D0E5C83A-0744-69DE-884D-D7FB09E0E8B1}" dt="2024-03-12T14:43:22.976" v="27"/>
          <pc:sldLayoutMkLst>
            <pc:docMk/>
            <pc:sldMasterMk cId="2548697338" sldId="2147483787"/>
            <pc:sldLayoutMk cId="81201558" sldId="2147483783"/>
          </pc:sldLayoutMkLst>
        </pc:sldLayoutChg>
        <pc:sldLayoutChg chg="add">
          <pc:chgData name="Tuba Kausar Hammad Shaikh (2316288)" userId="S::2316288@student.uwtsd.ac.uk::45a9c5b4-9d2c-48db-937b-f3047b08a251" providerId="AD" clId="Web-{D0E5C83A-0744-69DE-884D-D7FB09E0E8B1}" dt="2024-03-12T14:43:22.976" v="27"/>
          <pc:sldLayoutMkLst>
            <pc:docMk/>
            <pc:sldMasterMk cId="2548697338" sldId="2147483787"/>
            <pc:sldLayoutMk cId="746997762" sldId="2147483784"/>
          </pc:sldLayoutMkLst>
        </pc:sldLayoutChg>
        <pc:sldLayoutChg chg="add">
          <pc:chgData name="Tuba Kausar Hammad Shaikh (2316288)" userId="S::2316288@student.uwtsd.ac.uk::45a9c5b4-9d2c-48db-937b-f3047b08a251" providerId="AD" clId="Web-{D0E5C83A-0744-69DE-884D-D7FB09E0E8B1}" dt="2024-03-12T14:43:22.976" v="27"/>
          <pc:sldLayoutMkLst>
            <pc:docMk/>
            <pc:sldMasterMk cId="2548697338" sldId="2147483787"/>
            <pc:sldLayoutMk cId="363992786" sldId="2147483785"/>
          </pc:sldLayoutMkLst>
        </pc:sldLayoutChg>
        <pc:sldLayoutChg chg="add">
          <pc:chgData name="Tuba Kausar Hammad Shaikh (2316288)" userId="S::2316288@student.uwtsd.ac.uk::45a9c5b4-9d2c-48db-937b-f3047b08a251" providerId="AD" clId="Web-{D0E5C83A-0744-69DE-884D-D7FB09E0E8B1}" dt="2024-03-12T14:43:22.976" v="27"/>
          <pc:sldLayoutMkLst>
            <pc:docMk/>
            <pc:sldMasterMk cId="2548697338" sldId="2147483787"/>
            <pc:sldLayoutMk cId="2345455611" sldId="2147483786"/>
          </pc:sldLayoutMkLst>
        </pc:sldLayoutChg>
      </pc:sldMasterChg>
    </pc:docChg>
  </pc:docChgLst>
  <pc:docChgLst>
    <pc:chgData name="Tuba Kausar Hammad Shaikh (2316288)" userId="S::2316288@student.uwtsd.ac.uk::45a9c5b4-9d2c-48db-937b-f3047b08a251" providerId="AD" clId="Web-{159FEEA1-AF4F-5844-80F7-B49E81DB2121}"/>
    <pc:docChg chg="addSld modSld">
      <pc:chgData name="Tuba Kausar Hammad Shaikh (2316288)" userId="S::2316288@student.uwtsd.ac.uk::45a9c5b4-9d2c-48db-937b-f3047b08a251" providerId="AD" clId="Web-{159FEEA1-AF4F-5844-80F7-B49E81DB2121}" dt="2024-03-17T20:50:03.170" v="293" actId="1076"/>
      <pc:docMkLst>
        <pc:docMk/>
      </pc:docMkLst>
      <pc:sldChg chg="addSp modSp">
        <pc:chgData name="Tuba Kausar Hammad Shaikh (2316288)" userId="S::2316288@student.uwtsd.ac.uk::45a9c5b4-9d2c-48db-937b-f3047b08a251" providerId="AD" clId="Web-{159FEEA1-AF4F-5844-80F7-B49E81DB2121}" dt="2024-03-17T20:10:26.599" v="28" actId="20577"/>
        <pc:sldMkLst>
          <pc:docMk/>
          <pc:sldMk cId="109857222" sldId="256"/>
        </pc:sldMkLst>
        <pc:spChg chg="mod">
          <ac:chgData name="Tuba Kausar Hammad Shaikh (2316288)" userId="S::2316288@student.uwtsd.ac.uk::45a9c5b4-9d2c-48db-937b-f3047b08a251" providerId="AD" clId="Web-{159FEEA1-AF4F-5844-80F7-B49E81DB2121}" dt="2024-03-17T20:10:26.599" v="28" actId="20577"/>
          <ac:spMkLst>
            <pc:docMk/>
            <pc:sldMk cId="109857222" sldId="256"/>
            <ac:spMk id="2" creationId="{00000000-0000-0000-0000-000000000000}"/>
          </ac:spMkLst>
        </pc:spChg>
        <pc:spChg chg="mod">
          <ac:chgData name="Tuba Kausar Hammad Shaikh (2316288)" userId="S::2316288@student.uwtsd.ac.uk::45a9c5b4-9d2c-48db-937b-f3047b08a251" providerId="AD" clId="Web-{159FEEA1-AF4F-5844-80F7-B49E81DB2121}" dt="2024-03-17T20:09:57.864" v="26" actId="20577"/>
          <ac:spMkLst>
            <pc:docMk/>
            <pc:sldMk cId="109857222" sldId="256"/>
            <ac:spMk id="3" creationId="{00000000-0000-0000-0000-000000000000}"/>
          </ac:spMkLst>
        </pc:spChg>
        <pc:picChg chg="mod">
          <ac:chgData name="Tuba Kausar Hammad Shaikh (2316288)" userId="S::2316288@student.uwtsd.ac.uk::45a9c5b4-9d2c-48db-937b-f3047b08a251" providerId="AD" clId="Web-{159FEEA1-AF4F-5844-80F7-B49E81DB2121}" dt="2024-03-17T20:07:22.843" v="11" actId="1076"/>
          <ac:picMkLst>
            <pc:docMk/>
            <pc:sldMk cId="109857222" sldId="256"/>
            <ac:picMk id="4" creationId="{EFFD5BD9-A914-2327-D436-7892E54BDC8A}"/>
          </ac:picMkLst>
        </pc:picChg>
        <pc:picChg chg="add mod">
          <ac:chgData name="Tuba Kausar Hammad Shaikh (2316288)" userId="S::2316288@student.uwtsd.ac.uk::45a9c5b4-9d2c-48db-937b-f3047b08a251" providerId="AD" clId="Web-{159FEEA1-AF4F-5844-80F7-B49E81DB2121}" dt="2024-03-17T20:08:34.533" v="18" actId="14100"/>
          <ac:picMkLst>
            <pc:docMk/>
            <pc:sldMk cId="109857222" sldId="256"/>
            <ac:picMk id="6" creationId="{D2BE4408-E5AB-8784-7075-108714F2AC25}"/>
          </ac:picMkLst>
        </pc:picChg>
      </pc:sldChg>
      <pc:sldChg chg="modSp">
        <pc:chgData name="Tuba Kausar Hammad Shaikh (2316288)" userId="S::2316288@student.uwtsd.ac.uk::45a9c5b4-9d2c-48db-937b-f3047b08a251" providerId="AD" clId="Web-{159FEEA1-AF4F-5844-80F7-B49E81DB2121}" dt="2024-03-17T20:20:48.921" v="114" actId="1076"/>
        <pc:sldMkLst>
          <pc:docMk/>
          <pc:sldMk cId="2362771174" sldId="257"/>
        </pc:sldMkLst>
        <pc:spChg chg="mod">
          <ac:chgData name="Tuba Kausar Hammad Shaikh (2316288)" userId="S::2316288@student.uwtsd.ac.uk::45a9c5b4-9d2c-48db-937b-f3047b08a251" providerId="AD" clId="Web-{159FEEA1-AF4F-5844-80F7-B49E81DB2121}" dt="2024-03-17T20:20:26.795" v="112" actId="20577"/>
          <ac:spMkLst>
            <pc:docMk/>
            <pc:sldMk cId="2362771174" sldId="257"/>
            <ac:spMk id="2" creationId="{EFECB8D5-920E-D977-B7B1-1EBEE8D735C0}"/>
          </ac:spMkLst>
        </pc:spChg>
        <pc:spChg chg="mod">
          <ac:chgData name="Tuba Kausar Hammad Shaikh (2316288)" userId="S::2316288@student.uwtsd.ac.uk::45a9c5b4-9d2c-48db-937b-f3047b08a251" providerId="AD" clId="Web-{159FEEA1-AF4F-5844-80F7-B49E81DB2121}" dt="2024-03-17T20:20:48.921" v="114" actId="1076"/>
          <ac:spMkLst>
            <pc:docMk/>
            <pc:sldMk cId="2362771174" sldId="257"/>
            <ac:spMk id="3" creationId="{F51AEB6B-ED95-2CD4-98D9-E4B0E86D5A62}"/>
          </ac:spMkLst>
        </pc:spChg>
      </pc:sldChg>
      <pc:sldChg chg="modSp">
        <pc:chgData name="Tuba Kausar Hammad Shaikh (2316288)" userId="S::2316288@student.uwtsd.ac.uk::45a9c5b4-9d2c-48db-937b-f3047b08a251" providerId="AD" clId="Web-{159FEEA1-AF4F-5844-80F7-B49E81DB2121}" dt="2024-03-17T20:13:54.637" v="68" actId="20577"/>
        <pc:sldMkLst>
          <pc:docMk/>
          <pc:sldMk cId="1205687293" sldId="258"/>
        </pc:sldMkLst>
        <pc:spChg chg="mod">
          <ac:chgData name="Tuba Kausar Hammad Shaikh (2316288)" userId="S::2316288@student.uwtsd.ac.uk::45a9c5b4-9d2c-48db-937b-f3047b08a251" providerId="AD" clId="Web-{159FEEA1-AF4F-5844-80F7-B49E81DB2121}" dt="2024-03-17T20:13:54.637" v="68" actId="20577"/>
          <ac:spMkLst>
            <pc:docMk/>
            <pc:sldMk cId="1205687293" sldId="258"/>
            <ac:spMk id="2" creationId="{F28EBD66-61A7-FE24-9235-A27C747F04AF}"/>
          </ac:spMkLst>
        </pc:spChg>
        <pc:spChg chg="mod">
          <ac:chgData name="Tuba Kausar Hammad Shaikh (2316288)" userId="S::2316288@student.uwtsd.ac.uk::45a9c5b4-9d2c-48db-937b-f3047b08a251" providerId="AD" clId="Web-{159FEEA1-AF4F-5844-80F7-B49E81DB2121}" dt="2024-03-17T20:13:50.949" v="66" actId="20577"/>
          <ac:spMkLst>
            <pc:docMk/>
            <pc:sldMk cId="1205687293" sldId="258"/>
            <ac:spMk id="3" creationId="{74974A70-3FBC-A962-4421-3AC62B618738}"/>
          </ac:spMkLst>
        </pc:spChg>
      </pc:sldChg>
      <pc:sldChg chg="modSp">
        <pc:chgData name="Tuba Kausar Hammad Shaikh (2316288)" userId="S::2316288@student.uwtsd.ac.uk::45a9c5b4-9d2c-48db-937b-f3047b08a251" providerId="AD" clId="Web-{159FEEA1-AF4F-5844-80F7-B49E81DB2121}" dt="2024-03-17T20:16:18.709" v="89" actId="20577"/>
        <pc:sldMkLst>
          <pc:docMk/>
          <pc:sldMk cId="4111000263" sldId="259"/>
        </pc:sldMkLst>
        <pc:spChg chg="mod">
          <ac:chgData name="Tuba Kausar Hammad Shaikh (2316288)" userId="S::2316288@student.uwtsd.ac.uk::45a9c5b4-9d2c-48db-937b-f3047b08a251" providerId="AD" clId="Web-{159FEEA1-AF4F-5844-80F7-B49E81DB2121}" dt="2024-03-17T20:15:14.061" v="81" actId="20577"/>
          <ac:spMkLst>
            <pc:docMk/>
            <pc:sldMk cId="4111000263" sldId="259"/>
            <ac:spMk id="2" creationId="{8C2200F0-E361-CCD6-7420-F8F69B130782}"/>
          </ac:spMkLst>
        </pc:spChg>
        <pc:spChg chg="mod">
          <ac:chgData name="Tuba Kausar Hammad Shaikh (2316288)" userId="S::2316288@student.uwtsd.ac.uk::45a9c5b4-9d2c-48db-937b-f3047b08a251" providerId="AD" clId="Web-{159FEEA1-AF4F-5844-80F7-B49E81DB2121}" dt="2024-03-17T20:16:18.709" v="89" actId="20577"/>
          <ac:spMkLst>
            <pc:docMk/>
            <pc:sldMk cId="4111000263" sldId="259"/>
            <ac:spMk id="3" creationId="{6A251650-47AD-5615-5E1A-062EDF076A90}"/>
          </ac:spMkLst>
        </pc:spChg>
      </pc:sldChg>
      <pc:sldChg chg="modSp">
        <pc:chgData name="Tuba Kausar Hammad Shaikh (2316288)" userId="S::2316288@student.uwtsd.ac.uk::45a9c5b4-9d2c-48db-937b-f3047b08a251" providerId="AD" clId="Web-{159FEEA1-AF4F-5844-80F7-B49E81DB2121}" dt="2024-03-17T20:19:28.153" v="106" actId="20577"/>
        <pc:sldMkLst>
          <pc:docMk/>
          <pc:sldMk cId="3943792679" sldId="260"/>
        </pc:sldMkLst>
        <pc:spChg chg="mod">
          <ac:chgData name="Tuba Kausar Hammad Shaikh (2316288)" userId="S::2316288@student.uwtsd.ac.uk::45a9c5b4-9d2c-48db-937b-f3047b08a251" providerId="AD" clId="Web-{159FEEA1-AF4F-5844-80F7-B49E81DB2121}" dt="2024-03-17T20:18:45.292" v="104" actId="20577"/>
          <ac:spMkLst>
            <pc:docMk/>
            <pc:sldMk cId="3943792679" sldId="260"/>
            <ac:spMk id="2" creationId="{FD772BC9-B556-405D-22B8-277650FC1BCC}"/>
          </ac:spMkLst>
        </pc:spChg>
        <pc:spChg chg="mod">
          <ac:chgData name="Tuba Kausar Hammad Shaikh (2316288)" userId="S::2316288@student.uwtsd.ac.uk::45a9c5b4-9d2c-48db-937b-f3047b08a251" providerId="AD" clId="Web-{159FEEA1-AF4F-5844-80F7-B49E81DB2121}" dt="2024-03-17T20:19:28.153" v="106" actId="20577"/>
          <ac:spMkLst>
            <pc:docMk/>
            <pc:sldMk cId="3943792679" sldId="260"/>
            <ac:spMk id="3" creationId="{5FD4B247-35A2-BA0A-0CDF-3F704C025370}"/>
          </ac:spMkLst>
        </pc:spChg>
      </pc:sldChg>
      <pc:sldChg chg="modSp new">
        <pc:chgData name="Tuba Kausar Hammad Shaikh (2316288)" userId="S::2316288@student.uwtsd.ac.uk::45a9c5b4-9d2c-48db-937b-f3047b08a251" providerId="AD" clId="Web-{159FEEA1-AF4F-5844-80F7-B49E81DB2121}" dt="2024-03-17T20:18:06.603" v="102" actId="20577"/>
        <pc:sldMkLst>
          <pc:docMk/>
          <pc:sldMk cId="2016708657" sldId="261"/>
        </pc:sldMkLst>
        <pc:spChg chg="mod">
          <ac:chgData name="Tuba Kausar Hammad Shaikh (2316288)" userId="S::2316288@student.uwtsd.ac.uk::45a9c5b4-9d2c-48db-937b-f3047b08a251" providerId="AD" clId="Web-{159FEEA1-AF4F-5844-80F7-B49E81DB2121}" dt="2024-03-17T20:18:06.603" v="102" actId="20577"/>
          <ac:spMkLst>
            <pc:docMk/>
            <pc:sldMk cId="2016708657" sldId="261"/>
            <ac:spMk id="2" creationId="{E60BD752-173B-0EA0-45B9-04E5746CFF49}"/>
          </ac:spMkLst>
        </pc:spChg>
      </pc:sldChg>
      <pc:sldChg chg="modSp new">
        <pc:chgData name="Tuba Kausar Hammad Shaikh (2316288)" userId="S::2316288@student.uwtsd.ac.uk::45a9c5b4-9d2c-48db-937b-f3047b08a251" providerId="AD" clId="Web-{159FEEA1-AF4F-5844-80F7-B49E81DB2121}" dt="2024-03-17T20:22:10.314" v="126" actId="20577"/>
        <pc:sldMkLst>
          <pc:docMk/>
          <pc:sldMk cId="80869427" sldId="262"/>
        </pc:sldMkLst>
        <pc:spChg chg="mod">
          <ac:chgData name="Tuba Kausar Hammad Shaikh (2316288)" userId="S::2316288@student.uwtsd.ac.uk::45a9c5b4-9d2c-48db-937b-f3047b08a251" providerId="AD" clId="Web-{159FEEA1-AF4F-5844-80F7-B49E81DB2121}" dt="2024-03-17T20:22:10.314" v="126" actId="20577"/>
          <ac:spMkLst>
            <pc:docMk/>
            <pc:sldMk cId="80869427" sldId="262"/>
            <ac:spMk id="2" creationId="{8DA7FB5E-B7D8-01A0-F3A2-C984459F40DC}"/>
          </ac:spMkLst>
        </pc:spChg>
        <pc:spChg chg="mod">
          <ac:chgData name="Tuba Kausar Hammad Shaikh (2316288)" userId="S::2316288@student.uwtsd.ac.uk::45a9c5b4-9d2c-48db-937b-f3047b08a251" providerId="AD" clId="Web-{159FEEA1-AF4F-5844-80F7-B49E81DB2121}" dt="2024-03-17T20:21:38.329" v="117" actId="20577"/>
          <ac:spMkLst>
            <pc:docMk/>
            <pc:sldMk cId="80869427" sldId="262"/>
            <ac:spMk id="3" creationId="{8A7A55A5-2535-8C88-E263-9687DE288778}"/>
          </ac:spMkLst>
        </pc:spChg>
      </pc:sldChg>
      <pc:sldChg chg="modSp new">
        <pc:chgData name="Tuba Kausar Hammad Shaikh (2316288)" userId="S::2316288@student.uwtsd.ac.uk::45a9c5b4-9d2c-48db-937b-f3047b08a251" providerId="AD" clId="Web-{159FEEA1-AF4F-5844-80F7-B49E81DB2121}" dt="2024-03-17T20:26:15.510" v="149" actId="20577"/>
        <pc:sldMkLst>
          <pc:docMk/>
          <pc:sldMk cId="1986841638" sldId="263"/>
        </pc:sldMkLst>
        <pc:spChg chg="mod">
          <ac:chgData name="Tuba Kausar Hammad Shaikh (2316288)" userId="S::2316288@student.uwtsd.ac.uk::45a9c5b4-9d2c-48db-937b-f3047b08a251" providerId="AD" clId="Web-{159FEEA1-AF4F-5844-80F7-B49E81DB2121}" dt="2024-03-17T20:24:20.303" v="138" actId="20577"/>
          <ac:spMkLst>
            <pc:docMk/>
            <pc:sldMk cId="1986841638" sldId="263"/>
            <ac:spMk id="2" creationId="{84AF987D-4F39-C5D7-E0E3-A45C9FDF0C7B}"/>
          </ac:spMkLst>
        </pc:spChg>
        <pc:spChg chg="mod">
          <ac:chgData name="Tuba Kausar Hammad Shaikh (2316288)" userId="S::2316288@student.uwtsd.ac.uk::45a9c5b4-9d2c-48db-937b-f3047b08a251" providerId="AD" clId="Web-{159FEEA1-AF4F-5844-80F7-B49E81DB2121}" dt="2024-03-17T20:26:15.510" v="149" actId="20577"/>
          <ac:spMkLst>
            <pc:docMk/>
            <pc:sldMk cId="1986841638" sldId="263"/>
            <ac:spMk id="3" creationId="{4764842E-B4A5-EBBB-50F3-E2B02CC7CBF8}"/>
          </ac:spMkLst>
        </pc:spChg>
      </pc:sldChg>
      <pc:sldChg chg="modSp new">
        <pc:chgData name="Tuba Kausar Hammad Shaikh (2316288)" userId="S::2316288@student.uwtsd.ac.uk::45a9c5b4-9d2c-48db-937b-f3047b08a251" providerId="AD" clId="Web-{159FEEA1-AF4F-5844-80F7-B49E81DB2121}" dt="2024-03-17T20:27:43.013" v="157" actId="20577"/>
        <pc:sldMkLst>
          <pc:docMk/>
          <pc:sldMk cId="555385895" sldId="264"/>
        </pc:sldMkLst>
        <pc:spChg chg="mod">
          <ac:chgData name="Tuba Kausar Hammad Shaikh (2316288)" userId="S::2316288@student.uwtsd.ac.uk::45a9c5b4-9d2c-48db-937b-f3047b08a251" providerId="AD" clId="Web-{159FEEA1-AF4F-5844-80F7-B49E81DB2121}" dt="2024-03-17T20:26:42.854" v="152" actId="20577"/>
          <ac:spMkLst>
            <pc:docMk/>
            <pc:sldMk cId="555385895" sldId="264"/>
            <ac:spMk id="2" creationId="{3D6F293A-C1ED-E7E7-3DC8-E2DEF7D84B79}"/>
          </ac:spMkLst>
        </pc:spChg>
        <pc:spChg chg="mod">
          <ac:chgData name="Tuba Kausar Hammad Shaikh (2316288)" userId="S::2316288@student.uwtsd.ac.uk::45a9c5b4-9d2c-48db-937b-f3047b08a251" providerId="AD" clId="Web-{159FEEA1-AF4F-5844-80F7-B49E81DB2121}" dt="2024-03-17T20:27:43.013" v="157" actId="20577"/>
          <ac:spMkLst>
            <pc:docMk/>
            <pc:sldMk cId="555385895" sldId="264"/>
            <ac:spMk id="3" creationId="{8D9AC874-06AF-7850-F5EB-ABE1457776F0}"/>
          </ac:spMkLst>
        </pc:spChg>
      </pc:sldChg>
      <pc:sldChg chg="modSp new">
        <pc:chgData name="Tuba Kausar Hammad Shaikh (2316288)" userId="S::2316288@student.uwtsd.ac.uk::45a9c5b4-9d2c-48db-937b-f3047b08a251" providerId="AD" clId="Web-{159FEEA1-AF4F-5844-80F7-B49E81DB2121}" dt="2024-03-17T20:29:28.144" v="164" actId="20577"/>
        <pc:sldMkLst>
          <pc:docMk/>
          <pc:sldMk cId="3634926998" sldId="265"/>
        </pc:sldMkLst>
        <pc:spChg chg="mod">
          <ac:chgData name="Tuba Kausar Hammad Shaikh (2316288)" userId="S::2316288@student.uwtsd.ac.uk::45a9c5b4-9d2c-48db-937b-f3047b08a251" providerId="AD" clId="Web-{159FEEA1-AF4F-5844-80F7-B49E81DB2121}" dt="2024-03-17T20:29:28.144" v="164" actId="20577"/>
          <ac:spMkLst>
            <pc:docMk/>
            <pc:sldMk cId="3634926998" sldId="265"/>
            <ac:spMk id="2" creationId="{30607CF6-8D4F-2B8A-7473-C215DF2FAAAC}"/>
          </ac:spMkLst>
        </pc:spChg>
        <pc:spChg chg="mod">
          <ac:chgData name="Tuba Kausar Hammad Shaikh (2316288)" userId="S::2316288@student.uwtsd.ac.uk::45a9c5b4-9d2c-48db-937b-f3047b08a251" providerId="AD" clId="Web-{159FEEA1-AF4F-5844-80F7-B49E81DB2121}" dt="2024-03-17T20:28:42.502" v="162" actId="20577"/>
          <ac:spMkLst>
            <pc:docMk/>
            <pc:sldMk cId="3634926998" sldId="265"/>
            <ac:spMk id="3" creationId="{9BAEF87F-1A66-E478-DF77-77C49D24A873}"/>
          </ac:spMkLst>
        </pc:spChg>
      </pc:sldChg>
      <pc:sldChg chg="modSp new">
        <pc:chgData name="Tuba Kausar Hammad Shaikh (2316288)" userId="S::2316288@student.uwtsd.ac.uk::45a9c5b4-9d2c-48db-937b-f3047b08a251" providerId="AD" clId="Web-{159FEEA1-AF4F-5844-80F7-B49E81DB2121}" dt="2024-03-17T20:30:45.164" v="172" actId="20577"/>
        <pc:sldMkLst>
          <pc:docMk/>
          <pc:sldMk cId="1507002887" sldId="266"/>
        </pc:sldMkLst>
        <pc:spChg chg="mod">
          <ac:chgData name="Tuba Kausar Hammad Shaikh (2316288)" userId="S::2316288@student.uwtsd.ac.uk::45a9c5b4-9d2c-48db-937b-f3047b08a251" providerId="AD" clId="Web-{159FEEA1-AF4F-5844-80F7-B49E81DB2121}" dt="2024-03-17T20:30:04.724" v="167" actId="20577"/>
          <ac:spMkLst>
            <pc:docMk/>
            <pc:sldMk cId="1507002887" sldId="266"/>
            <ac:spMk id="2" creationId="{F3E9E699-AEE9-58E6-08A3-F5F7EC794EF8}"/>
          </ac:spMkLst>
        </pc:spChg>
        <pc:spChg chg="mod">
          <ac:chgData name="Tuba Kausar Hammad Shaikh (2316288)" userId="S::2316288@student.uwtsd.ac.uk::45a9c5b4-9d2c-48db-937b-f3047b08a251" providerId="AD" clId="Web-{159FEEA1-AF4F-5844-80F7-B49E81DB2121}" dt="2024-03-17T20:30:45.164" v="172" actId="20577"/>
          <ac:spMkLst>
            <pc:docMk/>
            <pc:sldMk cId="1507002887" sldId="266"/>
            <ac:spMk id="3" creationId="{E50F0787-9F96-A333-527E-02471E34045B}"/>
          </ac:spMkLst>
        </pc:spChg>
      </pc:sldChg>
      <pc:sldChg chg="modSp new">
        <pc:chgData name="Tuba Kausar Hammad Shaikh (2316288)" userId="S::2316288@student.uwtsd.ac.uk::45a9c5b4-9d2c-48db-937b-f3047b08a251" providerId="AD" clId="Web-{159FEEA1-AF4F-5844-80F7-B49E81DB2121}" dt="2024-03-17T20:50:03.170" v="293" actId="1076"/>
        <pc:sldMkLst>
          <pc:docMk/>
          <pc:sldMk cId="1541709168" sldId="267"/>
        </pc:sldMkLst>
        <pc:spChg chg="mod">
          <ac:chgData name="Tuba Kausar Hammad Shaikh (2316288)" userId="S::2316288@student.uwtsd.ac.uk::45a9c5b4-9d2c-48db-937b-f3047b08a251" providerId="AD" clId="Web-{159FEEA1-AF4F-5844-80F7-B49E81DB2121}" dt="2024-03-17T20:34:04.795" v="205" actId="20577"/>
          <ac:spMkLst>
            <pc:docMk/>
            <pc:sldMk cId="1541709168" sldId="267"/>
            <ac:spMk id="2" creationId="{16EDD42F-9CE1-0AC3-E844-947408E5E230}"/>
          </ac:spMkLst>
        </pc:spChg>
        <pc:spChg chg="mod">
          <ac:chgData name="Tuba Kausar Hammad Shaikh (2316288)" userId="S::2316288@student.uwtsd.ac.uk::45a9c5b4-9d2c-48db-937b-f3047b08a251" providerId="AD" clId="Web-{159FEEA1-AF4F-5844-80F7-B49E81DB2121}" dt="2024-03-17T20:50:03.170" v="293" actId="1076"/>
          <ac:spMkLst>
            <pc:docMk/>
            <pc:sldMk cId="1541709168" sldId="267"/>
            <ac:spMk id="3" creationId="{50E9DC9E-FA10-FA2E-8F65-93AAC3FD6382}"/>
          </ac:spMkLst>
        </pc:spChg>
      </pc:sldChg>
      <pc:sldChg chg="modSp new">
        <pc:chgData name="Tuba Kausar Hammad Shaikh (2316288)" userId="S::2316288@student.uwtsd.ac.uk::45a9c5b4-9d2c-48db-937b-f3047b08a251" providerId="AD" clId="Web-{159FEEA1-AF4F-5844-80F7-B49E81DB2121}" dt="2024-03-17T20:35:56.830" v="209" actId="20577"/>
        <pc:sldMkLst>
          <pc:docMk/>
          <pc:sldMk cId="3774162627" sldId="268"/>
        </pc:sldMkLst>
        <pc:spChg chg="mod">
          <ac:chgData name="Tuba Kausar Hammad Shaikh (2316288)" userId="S::2316288@student.uwtsd.ac.uk::45a9c5b4-9d2c-48db-937b-f3047b08a251" providerId="AD" clId="Web-{159FEEA1-AF4F-5844-80F7-B49E81DB2121}" dt="2024-03-17T20:35:56.830" v="209" actId="20577"/>
          <ac:spMkLst>
            <pc:docMk/>
            <pc:sldMk cId="3774162627" sldId="268"/>
            <ac:spMk id="2" creationId="{E21ABB93-4ED2-C656-E2E6-ECAC95C09D8B}"/>
          </ac:spMkLst>
        </pc:spChg>
      </pc:sldChg>
      <pc:sldChg chg="modSp new">
        <pc:chgData name="Tuba Kausar Hammad Shaikh (2316288)" userId="S::2316288@student.uwtsd.ac.uk::45a9c5b4-9d2c-48db-937b-f3047b08a251" providerId="AD" clId="Web-{159FEEA1-AF4F-5844-80F7-B49E81DB2121}" dt="2024-03-17T20:42:31.811" v="270" actId="20577"/>
        <pc:sldMkLst>
          <pc:docMk/>
          <pc:sldMk cId="2849315865" sldId="269"/>
        </pc:sldMkLst>
        <pc:spChg chg="mod">
          <ac:chgData name="Tuba Kausar Hammad Shaikh (2316288)" userId="S::2316288@student.uwtsd.ac.uk::45a9c5b4-9d2c-48db-937b-f3047b08a251" providerId="AD" clId="Web-{159FEEA1-AF4F-5844-80F7-B49E81DB2121}" dt="2024-03-17T20:37:54.052" v="230" actId="20577"/>
          <ac:spMkLst>
            <pc:docMk/>
            <pc:sldMk cId="2849315865" sldId="269"/>
            <ac:spMk id="2" creationId="{24747F09-591A-019C-3630-46FDF6E537BA}"/>
          </ac:spMkLst>
        </pc:spChg>
        <pc:spChg chg="mod">
          <ac:chgData name="Tuba Kausar Hammad Shaikh (2316288)" userId="S::2316288@student.uwtsd.ac.uk::45a9c5b4-9d2c-48db-937b-f3047b08a251" providerId="AD" clId="Web-{159FEEA1-AF4F-5844-80F7-B49E81DB2121}" dt="2024-03-17T20:42:31.811" v="270" actId="20577"/>
          <ac:spMkLst>
            <pc:docMk/>
            <pc:sldMk cId="2849315865" sldId="269"/>
            <ac:spMk id="3" creationId="{36E269BA-33F6-EB0A-9301-2437931FDECD}"/>
          </ac:spMkLst>
        </pc:spChg>
      </pc:sldChg>
    </pc:docChg>
  </pc:docChgLst>
  <pc:docChgLst>
    <pc:chgData name="Tuba Kausar Hammad Shaikh (2316288)" userId="S::2316288@student.uwtsd.ac.uk::45a9c5b4-9d2c-48db-937b-f3047b08a251" providerId="AD" clId="Web-{4CF58114-1521-6443-BF08-A8252E562DF8}"/>
    <pc:docChg chg="modSld">
      <pc:chgData name="Tuba Kausar Hammad Shaikh (2316288)" userId="S::2316288@student.uwtsd.ac.uk::45a9c5b4-9d2c-48db-937b-f3047b08a251" providerId="AD" clId="Web-{4CF58114-1521-6443-BF08-A8252E562DF8}" dt="2024-03-19T16:27:32.445" v="7" actId="20577"/>
      <pc:docMkLst>
        <pc:docMk/>
      </pc:docMkLst>
      <pc:sldChg chg="modSp">
        <pc:chgData name="Tuba Kausar Hammad Shaikh (2316288)" userId="S::2316288@student.uwtsd.ac.uk::45a9c5b4-9d2c-48db-937b-f3047b08a251" providerId="AD" clId="Web-{4CF58114-1521-6443-BF08-A8252E562DF8}" dt="2024-03-19T16:27:32.445" v="7" actId="20577"/>
        <pc:sldMkLst>
          <pc:docMk/>
          <pc:sldMk cId="3634926998" sldId="265"/>
        </pc:sldMkLst>
        <pc:spChg chg="mod">
          <ac:chgData name="Tuba Kausar Hammad Shaikh (2316288)" userId="S::2316288@student.uwtsd.ac.uk::45a9c5b4-9d2c-48db-937b-f3047b08a251" providerId="AD" clId="Web-{4CF58114-1521-6443-BF08-A8252E562DF8}" dt="2024-03-19T16:27:32.445" v="7" actId="20577"/>
          <ac:spMkLst>
            <pc:docMk/>
            <pc:sldMk cId="3634926998" sldId="265"/>
            <ac:spMk id="3" creationId="{9BAEF87F-1A66-E478-DF77-77C49D24A873}"/>
          </ac:spMkLst>
        </pc:spChg>
      </pc:sldChg>
    </pc:docChg>
  </pc:docChgLst>
  <pc:docChgLst>
    <pc:chgData name="Tuba Kausar Hammad Shaikh (2316288)" userId="S::2316288@student.uwtsd.ac.uk::45a9c5b4-9d2c-48db-937b-f3047b08a251" providerId="AD" clId="Web-{E6F5216E-EE44-4A99-C159-5DDE64784BE9}"/>
    <pc:docChg chg="addSld modSld">
      <pc:chgData name="Tuba Kausar Hammad Shaikh (2316288)" userId="S::2316288@student.uwtsd.ac.uk::45a9c5b4-9d2c-48db-937b-f3047b08a251" providerId="AD" clId="Web-{E6F5216E-EE44-4A99-C159-5DDE64784BE9}" dt="2024-03-18T14:49:24.135" v="89" actId="20577"/>
      <pc:docMkLst>
        <pc:docMk/>
      </pc:docMkLst>
      <pc:sldChg chg="modSp">
        <pc:chgData name="Tuba Kausar Hammad Shaikh (2316288)" userId="S::2316288@student.uwtsd.ac.uk::45a9c5b4-9d2c-48db-937b-f3047b08a251" providerId="AD" clId="Web-{E6F5216E-EE44-4A99-C159-5DDE64784BE9}" dt="2024-03-18T14:30:52.610" v="82" actId="20577"/>
        <pc:sldMkLst>
          <pc:docMk/>
          <pc:sldMk cId="2362771174" sldId="257"/>
        </pc:sldMkLst>
        <pc:spChg chg="mod">
          <ac:chgData name="Tuba Kausar Hammad Shaikh (2316288)" userId="S::2316288@student.uwtsd.ac.uk::45a9c5b4-9d2c-48db-937b-f3047b08a251" providerId="AD" clId="Web-{E6F5216E-EE44-4A99-C159-5DDE64784BE9}" dt="2024-03-18T14:30:52.610" v="82" actId="20577"/>
          <ac:spMkLst>
            <pc:docMk/>
            <pc:sldMk cId="2362771174" sldId="257"/>
            <ac:spMk id="3" creationId="{F51AEB6B-ED95-2CD4-98D9-E4B0E86D5A62}"/>
          </ac:spMkLst>
        </pc:spChg>
      </pc:sldChg>
      <pc:sldChg chg="modSp">
        <pc:chgData name="Tuba Kausar Hammad Shaikh (2316288)" userId="S::2316288@student.uwtsd.ac.uk::45a9c5b4-9d2c-48db-937b-f3047b08a251" providerId="AD" clId="Web-{E6F5216E-EE44-4A99-C159-5DDE64784BE9}" dt="2024-03-18T11:34:47.993" v="0" actId="20577"/>
        <pc:sldMkLst>
          <pc:docMk/>
          <pc:sldMk cId="1205687293" sldId="258"/>
        </pc:sldMkLst>
        <pc:spChg chg="mod">
          <ac:chgData name="Tuba Kausar Hammad Shaikh (2316288)" userId="S::2316288@student.uwtsd.ac.uk::45a9c5b4-9d2c-48db-937b-f3047b08a251" providerId="AD" clId="Web-{E6F5216E-EE44-4A99-C159-5DDE64784BE9}" dt="2024-03-18T11:34:47.993" v="0" actId="20577"/>
          <ac:spMkLst>
            <pc:docMk/>
            <pc:sldMk cId="1205687293" sldId="258"/>
            <ac:spMk id="3" creationId="{74974A70-3FBC-A962-4421-3AC62B618738}"/>
          </ac:spMkLst>
        </pc:spChg>
      </pc:sldChg>
      <pc:sldChg chg="modSp">
        <pc:chgData name="Tuba Kausar Hammad Shaikh (2316288)" userId="S::2316288@student.uwtsd.ac.uk::45a9c5b4-9d2c-48db-937b-f3047b08a251" providerId="AD" clId="Web-{E6F5216E-EE44-4A99-C159-5DDE64784BE9}" dt="2024-03-18T13:24:18.675" v="74" actId="14100"/>
        <pc:sldMkLst>
          <pc:docMk/>
          <pc:sldMk cId="4111000263" sldId="259"/>
        </pc:sldMkLst>
        <pc:spChg chg="mod">
          <ac:chgData name="Tuba Kausar Hammad Shaikh (2316288)" userId="S::2316288@student.uwtsd.ac.uk::45a9c5b4-9d2c-48db-937b-f3047b08a251" providerId="AD" clId="Web-{E6F5216E-EE44-4A99-C159-5DDE64784BE9}" dt="2024-03-18T13:24:18.675" v="74" actId="14100"/>
          <ac:spMkLst>
            <pc:docMk/>
            <pc:sldMk cId="4111000263" sldId="259"/>
            <ac:spMk id="2" creationId="{8C2200F0-E361-CCD6-7420-F8F69B130782}"/>
          </ac:spMkLst>
        </pc:spChg>
        <pc:spChg chg="mod">
          <ac:chgData name="Tuba Kausar Hammad Shaikh (2316288)" userId="S::2316288@student.uwtsd.ac.uk::45a9c5b4-9d2c-48db-937b-f3047b08a251" providerId="AD" clId="Web-{E6F5216E-EE44-4A99-C159-5DDE64784BE9}" dt="2024-03-18T13:24:04.956" v="73" actId="14100"/>
          <ac:spMkLst>
            <pc:docMk/>
            <pc:sldMk cId="4111000263" sldId="259"/>
            <ac:spMk id="3" creationId="{6A251650-47AD-5615-5E1A-062EDF076A90}"/>
          </ac:spMkLst>
        </pc:spChg>
      </pc:sldChg>
      <pc:sldChg chg="modSp">
        <pc:chgData name="Tuba Kausar Hammad Shaikh (2316288)" userId="S::2316288@student.uwtsd.ac.uk::45a9c5b4-9d2c-48db-937b-f3047b08a251" providerId="AD" clId="Web-{E6F5216E-EE44-4A99-C159-5DDE64784BE9}" dt="2024-03-18T14:30:29.063" v="80" actId="20577"/>
        <pc:sldMkLst>
          <pc:docMk/>
          <pc:sldMk cId="3943792679" sldId="260"/>
        </pc:sldMkLst>
        <pc:spChg chg="mod">
          <ac:chgData name="Tuba Kausar Hammad Shaikh (2316288)" userId="S::2316288@student.uwtsd.ac.uk::45a9c5b4-9d2c-48db-937b-f3047b08a251" providerId="AD" clId="Web-{E6F5216E-EE44-4A99-C159-5DDE64784BE9}" dt="2024-03-18T14:30:29.063" v="80" actId="20577"/>
          <ac:spMkLst>
            <pc:docMk/>
            <pc:sldMk cId="3943792679" sldId="260"/>
            <ac:spMk id="3" creationId="{5FD4B247-35A2-BA0A-0CDF-3F704C025370}"/>
          </ac:spMkLst>
        </pc:spChg>
      </pc:sldChg>
      <pc:sldChg chg="modSp">
        <pc:chgData name="Tuba Kausar Hammad Shaikh (2316288)" userId="S::2316288@student.uwtsd.ac.uk::45a9c5b4-9d2c-48db-937b-f3047b08a251" providerId="AD" clId="Web-{E6F5216E-EE44-4A99-C159-5DDE64784BE9}" dt="2024-03-18T11:35:30.979" v="3" actId="14100"/>
        <pc:sldMkLst>
          <pc:docMk/>
          <pc:sldMk cId="2016708657" sldId="261"/>
        </pc:sldMkLst>
        <pc:spChg chg="mod">
          <ac:chgData name="Tuba Kausar Hammad Shaikh (2316288)" userId="S::2316288@student.uwtsd.ac.uk::45a9c5b4-9d2c-48db-937b-f3047b08a251" providerId="AD" clId="Web-{E6F5216E-EE44-4A99-C159-5DDE64784BE9}" dt="2024-03-18T11:35:30.979" v="3" actId="14100"/>
          <ac:spMkLst>
            <pc:docMk/>
            <pc:sldMk cId="2016708657" sldId="261"/>
            <ac:spMk id="2" creationId="{E60BD752-173B-0EA0-45B9-04E5746CFF49}"/>
          </ac:spMkLst>
        </pc:spChg>
        <pc:spChg chg="mod">
          <ac:chgData name="Tuba Kausar Hammad Shaikh (2316288)" userId="S::2316288@student.uwtsd.ac.uk::45a9c5b4-9d2c-48db-937b-f3047b08a251" providerId="AD" clId="Web-{E6F5216E-EE44-4A99-C159-5DDE64784BE9}" dt="2024-03-18T11:35:24.588" v="2" actId="14100"/>
          <ac:spMkLst>
            <pc:docMk/>
            <pc:sldMk cId="2016708657" sldId="261"/>
            <ac:spMk id="3" creationId="{ADB22CB2-48CC-623E-F4DC-782D81EC6D2E}"/>
          </ac:spMkLst>
        </pc:spChg>
      </pc:sldChg>
      <pc:sldChg chg="modSp">
        <pc:chgData name="Tuba Kausar Hammad Shaikh (2316288)" userId="S::2316288@student.uwtsd.ac.uk::45a9c5b4-9d2c-48db-937b-f3047b08a251" providerId="AD" clId="Web-{E6F5216E-EE44-4A99-C159-5DDE64784BE9}" dt="2024-03-18T14:31:07.752" v="83" actId="20577"/>
        <pc:sldMkLst>
          <pc:docMk/>
          <pc:sldMk cId="80869427" sldId="262"/>
        </pc:sldMkLst>
        <pc:spChg chg="mod">
          <ac:chgData name="Tuba Kausar Hammad Shaikh (2316288)" userId="S::2316288@student.uwtsd.ac.uk::45a9c5b4-9d2c-48db-937b-f3047b08a251" providerId="AD" clId="Web-{E6F5216E-EE44-4A99-C159-5DDE64784BE9}" dt="2024-03-18T14:31:07.752" v="83" actId="20577"/>
          <ac:spMkLst>
            <pc:docMk/>
            <pc:sldMk cId="80869427" sldId="262"/>
            <ac:spMk id="3" creationId="{8A7A55A5-2535-8C88-E263-9687DE288778}"/>
          </ac:spMkLst>
        </pc:spChg>
      </pc:sldChg>
      <pc:sldChg chg="modSp">
        <pc:chgData name="Tuba Kausar Hammad Shaikh (2316288)" userId="S::2316288@student.uwtsd.ac.uk::45a9c5b4-9d2c-48db-937b-f3047b08a251" providerId="AD" clId="Web-{E6F5216E-EE44-4A99-C159-5DDE64784BE9}" dt="2024-03-18T14:49:24.135" v="89" actId="20577"/>
        <pc:sldMkLst>
          <pc:docMk/>
          <pc:sldMk cId="1986841638" sldId="263"/>
        </pc:sldMkLst>
        <pc:spChg chg="mod">
          <ac:chgData name="Tuba Kausar Hammad Shaikh (2316288)" userId="S::2316288@student.uwtsd.ac.uk::45a9c5b4-9d2c-48db-937b-f3047b08a251" providerId="AD" clId="Web-{E6F5216E-EE44-4A99-C159-5DDE64784BE9}" dt="2024-03-18T14:49:24.135" v="89" actId="20577"/>
          <ac:spMkLst>
            <pc:docMk/>
            <pc:sldMk cId="1986841638" sldId="263"/>
            <ac:spMk id="3" creationId="{4764842E-B4A5-EBBB-50F3-E2B02CC7CBF8}"/>
          </ac:spMkLst>
        </pc:spChg>
      </pc:sldChg>
      <pc:sldChg chg="modSp new">
        <pc:chgData name="Tuba Kausar Hammad Shaikh (2316288)" userId="S::2316288@student.uwtsd.ac.uk::45a9c5b4-9d2c-48db-937b-f3047b08a251" providerId="AD" clId="Web-{E6F5216E-EE44-4A99-C159-5DDE64784BE9}" dt="2024-03-18T14:29:53.186" v="77" actId="20577"/>
        <pc:sldMkLst>
          <pc:docMk/>
          <pc:sldMk cId="2356954815" sldId="270"/>
        </pc:sldMkLst>
        <pc:spChg chg="mod">
          <ac:chgData name="Tuba Kausar Hammad Shaikh (2316288)" userId="S::2316288@student.uwtsd.ac.uk::45a9c5b4-9d2c-48db-937b-f3047b08a251" providerId="AD" clId="Web-{E6F5216E-EE44-4A99-C159-5DDE64784BE9}" dt="2024-03-18T14:29:53.186" v="77" actId="20577"/>
          <ac:spMkLst>
            <pc:docMk/>
            <pc:sldMk cId="2356954815" sldId="270"/>
            <ac:spMk id="3" creationId="{12C56812-83FA-B887-E4E5-4C2BC5DA417C}"/>
          </ac:spMkLst>
        </pc:spChg>
      </pc:sldChg>
    </pc:docChg>
  </pc:docChgLst>
  <pc:docChgLst>
    <pc:chgData name="Tuba Kausar Hammad Shaikh (2316288)" userId="S::2316288@student.uwtsd.ac.uk::45a9c5b4-9d2c-48db-937b-f3047b08a251" providerId="AD" clId="Web-{FDD344A6-F871-94DF-58FD-579FA83A7FD5}"/>
    <pc:docChg chg="modSld">
      <pc:chgData name="Tuba Kausar Hammad Shaikh (2316288)" userId="S::2316288@student.uwtsd.ac.uk::45a9c5b4-9d2c-48db-937b-f3047b08a251" providerId="AD" clId="Web-{FDD344A6-F871-94DF-58FD-579FA83A7FD5}" dt="2024-03-20T13:20:02.189" v="6" actId="1076"/>
      <pc:docMkLst>
        <pc:docMk/>
      </pc:docMkLst>
      <pc:sldChg chg="modSp">
        <pc:chgData name="Tuba Kausar Hammad Shaikh (2316288)" userId="S::2316288@student.uwtsd.ac.uk::45a9c5b4-9d2c-48db-937b-f3047b08a251" providerId="AD" clId="Web-{FDD344A6-F871-94DF-58FD-579FA83A7FD5}" dt="2024-03-20T13:20:02.189" v="6" actId="1076"/>
        <pc:sldMkLst>
          <pc:docMk/>
          <pc:sldMk cId="1541709168" sldId="267"/>
        </pc:sldMkLst>
        <pc:spChg chg="mod">
          <ac:chgData name="Tuba Kausar Hammad Shaikh (2316288)" userId="S::2316288@student.uwtsd.ac.uk::45a9c5b4-9d2c-48db-937b-f3047b08a251" providerId="AD" clId="Web-{FDD344A6-F871-94DF-58FD-579FA83A7FD5}" dt="2024-03-20T13:20:02.189" v="6" actId="1076"/>
          <ac:spMkLst>
            <pc:docMk/>
            <pc:sldMk cId="1541709168" sldId="267"/>
            <ac:spMk id="3" creationId="{50E9DC9E-FA10-FA2E-8F65-93AAC3FD6382}"/>
          </ac:spMkLst>
        </pc:spChg>
      </pc:sldChg>
    </pc:docChg>
  </pc:docChgLst>
  <pc:docChgLst>
    <pc:chgData name="Tuba Kausar Hammad Shaikh (2316288)" userId="S::2316288@student.uwtsd.ac.uk::45a9c5b4-9d2c-48db-937b-f3047b08a251" providerId="AD" clId="Web-{717C81FE-1F1B-6301-0F14-2910EA019859}"/>
    <pc:docChg chg="delSld modSld">
      <pc:chgData name="Tuba Kausar Hammad Shaikh (2316288)" userId="S::2316288@student.uwtsd.ac.uk::45a9c5b4-9d2c-48db-937b-f3047b08a251" providerId="AD" clId="Web-{717C81FE-1F1B-6301-0F14-2910EA019859}" dt="2024-03-18T15:59:10.634" v="202" actId="20577"/>
      <pc:docMkLst>
        <pc:docMk/>
      </pc:docMkLst>
      <pc:sldChg chg="modSp">
        <pc:chgData name="Tuba Kausar Hammad Shaikh (2316288)" userId="S::2316288@student.uwtsd.ac.uk::45a9c5b4-9d2c-48db-937b-f3047b08a251" providerId="AD" clId="Web-{717C81FE-1F1B-6301-0F14-2910EA019859}" dt="2024-03-18T15:50:54.575" v="107" actId="14100"/>
        <pc:sldMkLst>
          <pc:docMk/>
          <pc:sldMk cId="555385895" sldId="264"/>
        </pc:sldMkLst>
        <pc:spChg chg="mod">
          <ac:chgData name="Tuba Kausar Hammad Shaikh (2316288)" userId="S::2316288@student.uwtsd.ac.uk::45a9c5b4-9d2c-48db-937b-f3047b08a251" providerId="AD" clId="Web-{717C81FE-1F1B-6301-0F14-2910EA019859}" dt="2024-03-18T15:50:54.575" v="107" actId="14100"/>
          <ac:spMkLst>
            <pc:docMk/>
            <pc:sldMk cId="555385895" sldId="264"/>
            <ac:spMk id="3" creationId="{8D9AC874-06AF-7850-F5EB-ABE1457776F0}"/>
          </ac:spMkLst>
        </pc:spChg>
      </pc:sldChg>
      <pc:sldChg chg="modSp">
        <pc:chgData name="Tuba Kausar Hammad Shaikh (2316288)" userId="S::2316288@student.uwtsd.ac.uk::45a9c5b4-9d2c-48db-937b-f3047b08a251" providerId="AD" clId="Web-{717C81FE-1F1B-6301-0F14-2910EA019859}" dt="2024-03-18T15:56:39.084" v="183" actId="20577"/>
        <pc:sldMkLst>
          <pc:docMk/>
          <pc:sldMk cId="3634926998" sldId="265"/>
        </pc:sldMkLst>
        <pc:spChg chg="mod">
          <ac:chgData name="Tuba Kausar Hammad Shaikh (2316288)" userId="S::2316288@student.uwtsd.ac.uk::45a9c5b4-9d2c-48db-937b-f3047b08a251" providerId="AD" clId="Web-{717C81FE-1F1B-6301-0F14-2910EA019859}" dt="2024-03-18T15:56:39.084" v="183" actId="20577"/>
          <ac:spMkLst>
            <pc:docMk/>
            <pc:sldMk cId="3634926998" sldId="265"/>
            <ac:spMk id="3" creationId="{9BAEF87F-1A66-E478-DF77-77C49D24A873}"/>
          </ac:spMkLst>
        </pc:spChg>
      </pc:sldChg>
      <pc:sldChg chg="del">
        <pc:chgData name="Tuba Kausar Hammad Shaikh (2316288)" userId="S::2316288@student.uwtsd.ac.uk::45a9c5b4-9d2c-48db-937b-f3047b08a251" providerId="AD" clId="Web-{717C81FE-1F1B-6301-0F14-2910EA019859}" dt="2024-03-18T15:52:22.827" v="108"/>
        <pc:sldMkLst>
          <pc:docMk/>
          <pc:sldMk cId="1507002887" sldId="266"/>
        </pc:sldMkLst>
      </pc:sldChg>
      <pc:sldChg chg="modSp">
        <pc:chgData name="Tuba Kausar Hammad Shaikh (2316288)" userId="S::2316288@student.uwtsd.ac.uk::45a9c5b4-9d2c-48db-937b-f3047b08a251" providerId="AD" clId="Web-{717C81FE-1F1B-6301-0F14-2910EA019859}" dt="2024-03-18T15:59:10.634" v="202" actId="20577"/>
        <pc:sldMkLst>
          <pc:docMk/>
          <pc:sldMk cId="1541709168" sldId="267"/>
        </pc:sldMkLst>
        <pc:spChg chg="mod">
          <ac:chgData name="Tuba Kausar Hammad Shaikh (2316288)" userId="S::2316288@student.uwtsd.ac.uk::45a9c5b4-9d2c-48db-937b-f3047b08a251" providerId="AD" clId="Web-{717C81FE-1F1B-6301-0F14-2910EA019859}" dt="2024-03-18T15:59:10.634" v="202" actId="20577"/>
          <ac:spMkLst>
            <pc:docMk/>
            <pc:sldMk cId="1541709168" sldId="267"/>
            <ac:spMk id="3" creationId="{50E9DC9E-FA10-FA2E-8F65-93AAC3FD6382}"/>
          </ac:spMkLst>
        </pc:spChg>
      </pc:sldChg>
      <pc:sldChg chg="modSp">
        <pc:chgData name="Tuba Kausar Hammad Shaikh (2316288)" userId="S::2316288@student.uwtsd.ac.uk::45a9c5b4-9d2c-48db-937b-f3047b08a251" providerId="AD" clId="Web-{717C81FE-1F1B-6301-0F14-2910EA019859}" dt="2024-03-18T15:57:51.570" v="192" actId="20577"/>
        <pc:sldMkLst>
          <pc:docMk/>
          <pc:sldMk cId="2849315865" sldId="269"/>
        </pc:sldMkLst>
        <pc:spChg chg="mod">
          <ac:chgData name="Tuba Kausar Hammad Shaikh (2316288)" userId="S::2316288@student.uwtsd.ac.uk::45a9c5b4-9d2c-48db-937b-f3047b08a251" providerId="AD" clId="Web-{717C81FE-1F1B-6301-0F14-2910EA019859}" dt="2024-03-18T15:57:51.570" v="192" actId="20577"/>
          <ac:spMkLst>
            <pc:docMk/>
            <pc:sldMk cId="2849315865" sldId="269"/>
            <ac:spMk id="3" creationId="{36E269BA-33F6-EB0A-9301-2437931FDECD}"/>
          </ac:spMkLst>
        </pc:spChg>
      </pc:sldChg>
    </pc:docChg>
  </pc:docChgLst>
  <pc:docChgLst>
    <pc:chgData name="Tuba Kausar Hammad Shaikh (2316288)" userId="S::2316288@student.uwtsd.ac.uk::45a9c5b4-9d2c-48db-937b-f3047b08a251" providerId="AD" clId="Web-{21B0D7E6-AC43-1ADE-0CF1-3C27AEF1B741}"/>
    <pc:docChg chg="addSld delSld modSld">
      <pc:chgData name="Tuba Kausar Hammad Shaikh (2316288)" userId="S::2316288@student.uwtsd.ac.uk::45a9c5b4-9d2c-48db-937b-f3047b08a251" providerId="AD" clId="Web-{21B0D7E6-AC43-1ADE-0CF1-3C27AEF1B741}" dt="2024-03-19T15:43:54.946" v="589" actId="20577"/>
      <pc:docMkLst>
        <pc:docMk/>
      </pc:docMkLst>
      <pc:sldChg chg="modSp">
        <pc:chgData name="Tuba Kausar Hammad Shaikh (2316288)" userId="S::2316288@student.uwtsd.ac.uk::45a9c5b4-9d2c-48db-937b-f3047b08a251" providerId="AD" clId="Web-{21B0D7E6-AC43-1ADE-0CF1-3C27AEF1B741}" dt="2024-03-19T15:36:01.811" v="552" actId="20577"/>
        <pc:sldMkLst>
          <pc:docMk/>
          <pc:sldMk cId="4111000263" sldId="259"/>
        </pc:sldMkLst>
        <pc:spChg chg="mod">
          <ac:chgData name="Tuba Kausar Hammad Shaikh (2316288)" userId="S::2316288@student.uwtsd.ac.uk::45a9c5b4-9d2c-48db-937b-f3047b08a251" providerId="AD" clId="Web-{21B0D7E6-AC43-1ADE-0CF1-3C27AEF1B741}" dt="2024-03-19T15:36:01.811" v="552" actId="20577"/>
          <ac:spMkLst>
            <pc:docMk/>
            <pc:sldMk cId="4111000263" sldId="259"/>
            <ac:spMk id="3" creationId="{6A251650-47AD-5615-5E1A-062EDF076A90}"/>
          </ac:spMkLst>
        </pc:spChg>
      </pc:sldChg>
      <pc:sldChg chg="modSp">
        <pc:chgData name="Tuba Kausar Hammad Shaikh (2316288)" userId="S::2316288@student.uwtsd.ac.uk::45a9c5b4-9d2c-48db-937b-f3047b08a251" providerId="AD" clId="Web-{21B0D7E6-AC43-1ADE-0CF1-3C27AEF1B741}" dt="2024-03-19T15:26:28.783" v="444" actId="20577"/>
        <pc:sldMkLst>
          <pc:docMk/>
          <pc:sldMk cId="3943792679" sldId="260"/>
        </pc:sldMkLst>
        <pc:spChg chg="mod">
          <ac:chgData name="Tuba Kausar Hammad Shaikh (2316288)" userId="S::2316288@student.uwtsd.ac.uk::45a9c5b4-9d2c-48db-937b-f3047b08a251" providerId="AD" clId="Web-{21B0D7E6-AC43-1ADE-0CF1-3C27AEF1B741}" dt="2024-03-19T15:26:28.783" v="444" actId="20577"/>
          <ac:spMkLst>
            <pc:docMk/>
            <pc:sldMk cId="3943792679" sldId="260"/>
            <ac:spMk id="3" creationId="{5FD4B247-35A2-BA0A-0CDF-3F704C025370}"/>
          </ac:spMkLst>
        </pc:spChg>
      </pc:sldChg>
      <pc:sldChg chg="modSp">
        <pc:chgData name="Tuba Kausar Hammad Shaikh (2316288)" userId="S::2316288@student.uwtsd.ac.uk::45a9c5b4-9d2c-48db-937b-f3047b08a251" providerId="AD" clId="Web-{21B0D7E6-AC43-1ADE-0CF1-3C27AEF1B741}" dt="2024-03-19T12:22:50.933" v="123" actId="20577"/>
        <pc:sldMkLst>
          <pc:docMk/>
          <pc:sldMk cId="2016708657" sldId="261"/>
        </pc:sldMkLst>
        <pc:spChg chg="mod">
          <ac:chgData name="Tuba Kausar Hammad Shaikh (2316288)" userId="S::2316288@student.uwtsd.ac.uk::45a9c5b4-9d2c-48db-937b-f3047b08a251" providerId="AD" clId="Web-{21B0D7E6-AC43-1ADE-0CF1-3C27AEF1B741}" dt="2024-03-19T12:22:50.933" v="123" actId="20577"/>
          <ac:spMkLst>
            <pc:docMk/>
            <pc:sldMk cId="2016708657" sldId="261"/>
            <ac:spMk id="3" creationId="{ADB22CB2-48CC-623E-F4DC-782D81EC6D2E}"/>
          </ac:spMkLst>
        </pc:spChg>
      </pc:sldChg>
      <pc:sldChg chg="modSp">
        <pc:chgData name="Tuba Kausar Hammad Shaikh (2316288)" userId="S::2316288@student.uwtsd.ac.uk::45a9c5b4-9d2c-48db-937b-f3047b08a251" providerId="AD" clId="Web-{21B0D7E6-AC43-1ADE-0CF1-3C27AEF1B741}" dt="2024-03-19T15:43:54.946" v="589" actId="20577"/>
        <pc:sldMkLst>
          <pc:docMk/>
          <pc:sldMk cId="2849315865" sldId="269"/>
        </pc:sldMkLst>
        <pc:spChg chg="mod">
          <ac:chgData name="Tuba Kausar Hammad Shaikh (2316288)" userId="S::2316288@student.uwtsd.ac.uk::45a9c5b4-9d2c-48db-937b-f3047b08a251" providerId="AD" clId="Web-{21B0D7E6-AC43-1ADE-0CF1-3C27AEF1B741}" dt="2024-03-19T15:43:54.946" v="589" actId="20577"/>
          <ac:spMkLst>
            <pc:docMk/>
            <pc:sldMk cId="2849315865" sldId="269"/>
            <ac:spMk id="2" creationId="{24747F09-591A-019C-3630-46FDF6E537BA}"/>
          </ac:spMkLst>
        </pc:spChg>
        <pc:spChg chg="mod">
          <ac:chgData name="Tuba Kausar Hammad Shaikh (2316288)" userId="S::2316288@student.uwtsd.ac.uk::45a9c5b4-9d2c-48db-937b-f3047b08a251" providerId="AD" clId="Web-{21B0D7E6-AC43-1ADE-0CF1-3C27AEF1B741}" dt="2024-03-19T15:40:59.927" v="562" actId="14100"/>
          <ac:spMkLst>
            <pc:docMk/>
            <pc:sldMk cId="2849315865" sldId="269"/>
            <ac:spMk id="3" creationId="{36E269BA-33F6-EB0A-9301-2437931FDECD}"/>
          </ac:spMkLst>
        </pc:spChg>
      </pc:sldChg>
      <pc:sldChg chg="modSp del">
        <pc:chgData name="Tuba Kausar Hammad Shaikh (2316288)" userId="S::2316288@student.uwtsd.ac.uk::45a9c5b4-9d2c-48db-937b-f3047b08a251" providerId="AD" clId="Web-{21B0D7E6-AC43-1ADE-0CF1-3C27AEF1B741}" dt="2024-03-19T15:41:47.881" v="564"/>
        <pc:sldMkLst>
          <pc:docMk/>
          <pc:sldMk cId="2356954815" sldId="270"/>
        </pc:sldMkLst>
        <pc:spChg chg="mod">
          <ac:chgData name="Tuba Kausar Hammad Shaikh (2316288)" userId="S::2316288@student.uwtsd.ac.uk::45a9c5b4-9d2c-48db-937b-f3047b08a251" providerId="AD" clId="Web-{21B0D7E6-AC43-1ADE-0CF1-3C27AEF1B741}" dt="2024-03-19T15:37:49.672" v="554" actId="20577"/>
          <ac:spMkLst>
            <pc:docMk/>
            <pc:sldMk cId="2356954815" sldId="270"/>
            <ac:spMk id="3" creationId="{12C56812-83FA-B887-E4E5-4C2BC5DA417C}"/>
          </ac:spMkLst>
        </pc:spChg>
      </pc:sldChg>
      <pc:sldChg chg="new del">
        <pc:chgData name="Tuba Kausar Hammad Shaikh (2316288)" userId="S::2316288@student.uwtsd.ac.uk::45a9c5b4-9d2c-48db-937b-f3047b08a251" providerId="AD" clId="Web-{21B0D7E6-AC43-1ADE-0CF1-3C27AEF1B741}" dt="2024-03-19T12:32:23.361" v="133"/>
        <pc:sldMkLst>
          <pc:docMk/>
          <pc:sldMk cId="139920188" sldId="271"/>
        </pc:sldMkLst>
      </pc:sldChg>
      <pc:sldChg chg="modSp new del">
        <pc:chgData name="Tuba Kausar Hammad Shaikh (2316288)" userId="S::2316288@student.uwtsd.ac.uk::45a9c5b4-9d2c-48db-937b-f3047b08a251" providerId="AD" clId="Web-{21B0D7E6-AC43-1ADE-0CF1-3C27AEF1B741}" dt="2024-03-19T12:32:00.173" v="131"/>
        <pc:sldMkLst>
          <pc:docMk/>
          <pc:sldMk cId="1601088082" sldId="271"/>
        </pc:sldMkLst>
        <pc:spChg chg="mod">
          <ac:chgData name="Tuba Kausar Hammad Shaikh (2316288)" userId="S::2316288@student.uwtsd.ac.uk::45a9c5b4-9d2c-48db-937b-f3047b08a251" providerId="AD" clId="Web-{21B0D7E6-AC43-1ADE-0CF1-3C27AEF1B741}" dt="2024-03-19T12:28:02.633" v="130" actId="20577"/>
          <ac:spMkLst>
            <pc:docMk/>
            <pc:sldMk cId="1601088082" sldId="271"/>
            <ac:spMk id="3" creationId="{34458593-0830-3299-F4EF-A40CF79EDF45}"/>
          </ac:spMkLst>
        </pc:spChg>
      </pc:sldChg>
      <pc:sldChg chg="modSp new">
        <pc:chgData name="Tuba Kausar Hammad Shaikh (2316288)" userId="S::2316288@student.uwtsd.ac.uk::45a9c5b4-9d2c-48db-937b-f3047b08a251" providerId="AD" clId="Web-{21B0D7E6-AC43-1ADE-0CF1-3C27AEF1B741}" dt="2024-03-19T15:34:36.621" v="548" actId="20577"/>
        <pc:sldMkLst>
          <pc:docMk/>
          <pc:sldMk cId="3714378903" sldId="271"/>
        </pc:sldMkLst>
        <pc:spChg chg="mod">
          <ac:chgData name="Tuba Kausar Hammad Shaikh (2316288)" userId="S::2316288@student.uwtsd.ac.uk::45a9c5b4-9d2c-48db-937b-f3047b08a251" providerId="AD" clId="Web-{21B0D7E6-AC43-1ADE-0CF1-3C27AEF1B741}" dt="2024-03-19T15:34:36.621" v="548" actId="20577"/>
          <ac:spMkLst>
            <pc:docMk/>
            <pc:sldMk cId="3714378903" sldId="271"/>
            <ac:spMk id="3" creationId="{A83296D8-BB7E-2C2A-68E3-229299ACE944}"/>
          </ac:spMkLst>
        </pc:spChg>
      </pc:sldChg>
      <pc:sldChg chg="modSp new del">
        <pc:chgData name="Tuba Kausar Hammad Shaikh (2316288)" userId="S::2316288@student.uwtsd.ac.uk::45a9c5b4-9d2c-48db-937b-f3047b08a251" providerId="AD" clId="Web-{21B0D7E6-AC43-1ADE-0CF1-3C27AEF1B741}" dt="2024-03-19T15:41:52.740" v="565"/>
        <pc:sldMkLst>
          <pc:docMk/>
          <pc:sldMk cId="192604713" sldId="272"/>
        </pc:sldMkLst>
        <pc:spChg chg="mod">
          <ac:chgData name="Tuba Kausar Hammad Shaikh (2316288)" userId="S::2316288@student.uwtsd.ac.uk::45a9c5b4-9d2c-48db-937b-f3047b08a251" providerId="AD" clId="Web-{21B0D7E6-AC43-1ADE-0CF1-3C27AEF1B741}" dt="2024-03-19T12:42:31.431" v="165" actId="14100"/>
          <ac:spMkLst>
            <pc:docMk/>
            <pc:sldMk cId="192604713" sldId="272"/>
            <ac:spMk id="2" creationId="{6E701BF7-ABAB-3C22-E213-7F1F74372507}"/>
          </ac:spMkLst>
        </pc:spChg>
        <pc:spChg chg="mod">
          <ac:chgData name="Tuba Kausar Hammad Shaikh (2316288)" userId="S::2316288@student.uwtsd.ac.uk::45a9c5b4-9d2c-48db-937b-f3047b08a251" providerId="AD" clId="Web-{21B0D7E6-AC43-1ADE-0CF1-3C27AEF1B741}" dt="2024-03-19T15:38:14.157" v="555" actId="20577"/>
          <ac:spMkLst>
            <pc:docMk/>
            <pc:sldMk cId="192604713" sldId="272"/>
            <ac:spMk id="3" creationId="{A605AD25-DB86-A8FD-1953-2D94391F5317}"/>
          </ac:spMkLst>
        </pc:spChg>
      </pc:sldChg>
      <pc:sldChg chg="new del">
        <pc:chgData name="Tuba Kausar Hammad Shaikh (2316288)" userId="S::2316288@student.uwtsd.ac.uk::45a9c5b4-9d2c-48db-937b-f3047b08a251" providerId="AD" clId="Web-{21B0D7E6-AC43-1ADE-0CF1-3C27AEF1B741}" dt="2024-03-19T15:41:57.022" v="566"/>
        <pc:sldMkLst>
          <pc:docMk/>
          <pc:sldMk cId="2492874281" sldId="273"/>
        </pc:sldMkLst>
      </pc:sldChg>
      <pc:sldChg chg="modSp new">
        <pc:chgData name="Tuba Kausar Hammad Shaikh (2316288)" userId="S::2316288@student.uwtsd.ac.uk::45a9c5b4-9d2c-48db-937b-f3047b08a251" providerId="AD" clId="Web-{21B0D7E6-AC43-1ADE-0CF1-3C27AEF1B741}" dt="2024-03-19T15:43:49.149" v="588" actId="20577"/>
        <pc:sldMkLst>
          <pc:docMk/>
          <pc:sldMk cId="2922369352" sldId="274"/>
        </pc:sldMkLst>
        <pc:spChg chg="mod">
          <ac:chgData name="Tuba Kausar Hammad Shaikh (2316288)" userId="S::2316288@student.uwtsd.ac.uk::45a9c5b4-9d2c-48db-937b-f3047b08a251" providerId="AD" clId="Web-{21B0D7E6-AC43-1ADE-0CF1-3C27AEF1B741}" dt="2024-03-19T15:43:49.149" v="588" actId="20577"/>
          <ac:spMkLst>
            <pc:docMk/>
            <pc:sldMk cId="2922369352" sldId="274"/>
            <ac:spMk id="2" creationId="{3B9A56AF-51E3-9B52-7AE6-86D5BF6B4CD0}"/>
          </ac:spMkLst>
        </pc:spChg>
        <pc:spChg chg="mod">
          <ac:chgData name="Tuba Kausar Hammad Shaikh (2316288)" userId="S::2316288@student.uwtsd.ac.uk::45a9c5b4-9d2c-48db-937b-f3047b08a251" providerId="AD" clId="Web-{21B0D7E6-AC43-1ADE-0CF1-3C27AEF1B741}" dt="2024-03-19T15:42:47.960" v="573" actId="20577"/>
          <ac:spMkLst>
            <pc:docMk/>
            <pc:sldMk cId="2922369352" sldId="274"/>
            <ac:spMk id="3" creationId="{A6347E15-EE9D-E3B2-A024-41349AD0E0B6}"/>
          </ac:spMkLst>
        </pc:spChg>
      </pc:sldChg>
      <pc:sldChg chg="modSp new">
        <pc:chgData name="Tuba Kausar Hammad Shaikh (2316288)" userId="S::2316288@student.uwtsd.ac.uk::45a9c5b4-9d2c-48db-937b-f3047b08a251" providerId="AD" clId="Web-{21B0D7E6-AC43-1ADE-0CF1-3C27AEF1B741}" dt="2024-03-19T15:22:42.965" v="390" actId="20577"/>
        <pc:sldMkLst>
          <pc:docMk/>
          <pc:sldMk cId="2990338227" sldId="275"/>
        </pc:sldMkLst>
        <pc:spChg chg="mod">
          <ac:chgData name="Tuba Kausar Hammad Shaikh (2316288)" userId="S::2316288@student.uwtsd.ac.uk::45a9c5b4-9d2c-48db-937b-f3047b08a251" providerId="AD" clId="Web-{21B0D7E6-AC43-1ADE-0CF1-3C27AEF1B741}" dt="2024-03-19T15:08:59.135" v="203" actId="20577"/>
          <ac:spMkLst>
            <pc:docMk/>
            <pc:sldMk cId="2990338227" sldId="275"/>
            <ac:spMk id="2" creationId="{ED8B0A78-29D0-CD34-001E-122AFA1FDD2E}"/>
          </ac:spMkLst>
        </pc:spChg>
        <pc:spChg chg="mod">
          <ac:chgData name="Tuba Kausar Hammad Shaikh (2316288)" userId="S::2316288@student.uwtsd.ac.uk::45a9c5b4-9d2c-48db-937b-f3047b08a251" providerId="AD" clId="Web-{21B0D7E6-AC43-1ADE-0CF1-3C27AEF1B741}" dt="2024-03-19T15:22:42.965" v="390" actId="20577"/>
          <ac:spMkLst>
            <pc:docMk/>
            <pc:sldMk cId="2990338227" sldId="275"/>
            <ac:spMk id="3" creationId="{681FCAAF-4070-E373-3341-8C1D7C93B339}"/>
          </ac:spMkLst>
        </pc:spChg>
      </pc:sldChg>
      <pc:sldChg chg="modSp new">
        <pc:chgData name="Tuba Kausar Hammad Shaikh (2316288)" userId="S::2316288@student.uwtsd.ac.uk::45a9c5b4-9d2c-48db-937b-f3047b08a251" providerId="AD" clId="Web-{21B0D7E6-AC43-1ADE-0CF1-3C27AEF1B741}" dt="2024-03-19T15:43:38.149" v="586" actId="20577"/>
        <pc:sldMkLst>
          <pc:docMk/>
          <pc:sldMk cId="3973343130" sldId="276"/>
        </pc:sldMkLst>
        <pc:spChg chg="mod">
          <ac:chgData name="Tuba Kausar Hammad Shaikh (2316288)" userId="S::2316288@student.uwtsd.ac.uk::45a9c5b4-9d2c-48db-937b-f3047b08a251" providerId="AD" clId="Web-{21B0D7E6-AC43-1ADE-0CF1-3C27AEF1B741}" dt="2024-03-19T15:43:38.149" v="586" actId="20577"/>
          <ac:spMkLst>
            <pc:docMk/>
            <pc:sldMk cId="3973343130" sldId="276"/>
            <ac:spMk id="2" creationId="{AA93CBDF-AC75-E24D-4FAD-1576F7BC71BC}"/>
          </ac:spMkLst>
        </pc:spChg>
        <pc:spChg chg="mod">
          <ac:chgData name="Tuba Kausar Hammad Shaikh (2316288)" userId="S::2316288@student.uwtsd.ac.uk::45a9c5b4-9d2c-48db-937b-f3047b08a251" providerId="AD" clId="Web-{21B0D7E6-AC43-1ADE-0CF1-3C27AEF1B741}" dt="2024-03-19T15:42:17.475" v="570" actId="20577"/>
          <ac:spMkLst>
            <pc:docMk/>
            <pc:sldMk cId="3973343130" sldId="276"/>
            <ac:spMk id="3" creationId="{D93094DD-106F-C386-F70A-E7DC3B64801E}"/>
          </ac:spMkLst>
        </pc:spChg>
      </pc:sldChg>
    </pc:docChg>
  </pc:docChgLst>
  <pc:docChgLst>
    <pc:chgData name="Tuba Kausar Hammad Shaikh (2316288)" userId="S::2316288@student.uwtsd.ac.uk::45a9c5b4-9d2c-48db-937b-f3047b08a251" providerId="AD" clId="Web-{E40E0D78-AA6D-B529-9D22-3BD108247395}"/>
    <pc:docChg chg="modSld">
      <pc:chgData name="Tuba Kausar Hammad Shaikh (2316288)" userId="S::2316288@student.uwtsd.ac.uk::45a9c5b4-9d2c-48db-937b-f3047b08a251" providerId="AD" clId="Web-{E40E0D78-AA6D-B529-9D22-3BD108247395}" dt="2024-03-20T13:16:56.356" v="45" actId="20577"/>
      <pc:docMkLst>
        <pc:docMk/>
      </pc:docMkLst>
      <pc:sldChg chg="modSp">
        <pc:chgData name="Tuba Kausar Hammad Shaikh (2316288)" userId="S::2316288@student.uwtsd.ac.uk::45a9c5b4-9d2c-48db-937b-f3047b08a251" providerId="AD" clId="Web-{E40E0D78-AA6D-B529-9D22-3BD108247395}" dt="2024-03-20T13:14:23.181" v="27" actId="20577"/>
        <pc:sldMkLst>
          <pc:docMk/>
          <pc:sldMk cId="3943792679" sldId="260"/>
        </pc:sldMkLst>
        <pc:spChg chg="mod">
          <ac:chgData name="Tuba Kausar Hammad Shaikh (2316288)" userId="S::2316288@student.uwtsd.ac.uk::45a9c5b4-9d2c-48db-937b-f3047b08a251" providerId="AD" clId="Web-{E40E0D78-AA6D-B529-9D22-3BD108247395}" dt="2024-03-20T13:14:23.181" v="27" actId="20577"/>
          <ac:spMkLst>
            <pc:docMk/>
            <pc:sldMk cId="3943792679" sldId="260"/>
            <ac:spMk id="3" creationId="{5FD4B247-35A2-BA0A-0CDF-3F704C025370}"/>
          </ac:spMkLst>
        </pc:spChg>
      </pc:sldChg>
      <pc:sldChg chg="modSp">
        <pc:chgData name="Tuba Kausar Hammad Shaikh (2316288)" userId="S::2316288@student.uwtsd.ac.uk::45a9c5b4-9d2c-48db-937b-f3047b08a251" providerId="AD" clId="Web-{E40E0D78-AA6D-B529-9D22-3BD108247395}" dt="2024-03-20T13:09:05.079" v="4" actId="14100"/>
        <pc:sldMkLst>
          <pc:docMk/>
          <pc:sldMk cId="2016708657" sldId="261"/>
        </pc:sldMkLst>
        <pc:spChg chg="mod">
          <ac:chgData name="Tuba Kausar Hammad Shaikh (2316288)" userId="S::2316288@student.uwtsd.ac.uk::45a9c5b4-9d2c-48db-937b-f3047b08a251" providerId="AD" clId="Web-{E40E0D78-AA6D-B529-9D22-3BD108247395}" dt="2024-03-20T13:08:54.220" v="3" actId="1076"/>
          <ac:spMkLst>
            <pc:docMk/>
            <pc:sldMk cId="2016708657" sldId="261"/>
            <ac:spMk id="2" creationId="{E60BD752-173B-0EA0-45B9-04E5746CFF49}"/>
          </ac:spMkLst>
        </pc:spChg>
        <pc:spChg chg="mod">
          <ac:chgData name="Tuba Kausar Hammad Shaikh (2316288)" userId="S::2316288@student.uwtsd.ac.uk::45a9c5b4-9d2c-48db-937b-f3047b08a251" providerId="AD" clId="Web-{E40E0D78-AA6D-B529-9D22-3BD108247395}" dt="2024-03-20T13:09:05.079" v="4" actId="14100"/>
          <ac:spMkLst>
            <pc:docMk/>
            <pc:sldMk cId="2016708657" sldId="261"/>
            <ac:spMk id="3" creationId="{ADB22CB2-48CC-623E-F4DC-782D81EC6D2E}"/>
          </ac:spMkLst>
        </pc:spChg>
      </pc:sldChg>
      <pc:sldChg chg="modSp">
        <pc:chgData name="Tuba Kausar Hammad Shaikh (2316288)" userId="S::2316288@student.uwtsd.ac.uk::45a9c5b4-9d2c-48db-937b-f3047b08a251" providerId="AD" clId="Web-{E40E0D78-AA6D-B529-9D22-3BD108247395}" dt="2024-03-20T13:09:36.596" v="6" actId="14100"/>
        <pc:sldMkLst>
          <pc:docMk/>
          <pc:sldMk cId="3714378903" sldId="271"/>
        </pc:sldMkLst>
        <pc:spChg chg="mod">
          <ac:chgData name="Tuba Kausar Hammad Shaikh (2316288)" userId="S::2316288@student.uwtsd.ac.uk::45a9c5b4-9d2c-48db-937b-f3047b08a251" providerId="AD" clId="Web-{E40E0D78-AA6D-B529-9D22-3BD108247395}" dt="2024-03-20T13:09:36.596" v="6" actId="14100"/>
          <ac:spMkLst>
            <pc:docMk/>
            <pc:sldMk cId="3714378903" sldId="271"/>
            <ac:spMk id="3" creationId="{A83296D8-BB7E-2C2A-68E3-229299ACE944}"/>
          </ac:spMkLst>
        </pc:spChg>
      </pc:sldChg>
      <pc:sldChg chg="modSp">
        <pc:chgData name="Tuba Kausar Hammad Shaikh (2316288)" userId="S::2316288@student.uwtsd.ac.uk::45a9c5b4-9d2c-48db-937b-f3047b08a251" providerId="AD" clId="Web-{E40E0D78-AA6D-B529-9D22-3BD108247395}" dt="2024-03-20T13:16:56.356" v="45" actId="20577"/>
        <pc:sldMkLst>
          <pc:docMk/>
          <pc:sldMk cId="2990338227" sldId="275"/>
        </pc:sldMkLst>
        <pc:spChg chg="mod">
          <ac:chgData name="Tuba Kausar Hammad Shaikh (2316288)" userId="S::2316288@student.uwtsd.ac.uk::45a9c5b4-9d2c-48db-937b-f3047b08a251" providerId="AD" clId="Web-{E40E0D78-AA6D-B529-9D22-3BD108247395}" dt="2024-03-20T13:16:56.356" v="45" actId="20577"/>
          <ac:spMkLst>
            <pc:docMk/>
            <pc:sldMk cId="2990338227" sldId="275"/>
            <ac:spMk id="3" creationId="{681FCAAF-4070-E373-3341-8C1D7C93B339}"/>
          </ac:spMkLst>
        </pc:spChg>
      </pc:sldChg>
      <pc:sldChg chg="modSp">
        <pc:chgData name="Tuba Kausar Hammad Shaikh (2316288)" userId="S::2316288@student.uwtsd.ac.uk::45a9c5b4-9d2c-48db-937b-f3047b08a251" providerId="AD" clId="Web-{E40E0D78-AA6D-B529-9D22-3BD108247395}" dt="2024-03-20T13:09:18.517" v="5" actId="20577"/>
        <pc:sldMkLst>
          <pc:docMk/>
          <pc:sldMk cId="601846405" sldId="283"/>
        </pc:sldMkLst>
        <pc:spChg chg="mod">
          <ac:chgData name="Tuba Kausar Hammad Shaikh (2316288)" userId="S::2316288@student.uwtsd.ac.uk::45a9c5b4-9d2c-48db-937b-f3047b08a251" providerId="AD" clId="Web-{E40E0D78-AA6D-B529-9D22-3BD108247395}" dt="2024-03-20T13:09:18.517" v="5" actId="20577"/>
          <ac:spMkLst>
            <pc:docMk/>
            <pc:sldMk cId="601846405" sldId="283"/>
            <ac:spMk id="2" creationId="{6813A45D-D289-7321-B764-74CA04910C42}"/>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53B052-A59B-4AE3-A89A-E7748630C15B}"/>
              </a:ext>
            </a:extLst>
          </p:cNvPr>
          <p:cNvSpPr>
            <a:spLocks noGrp="1"/>
          </p:cNvSpPr>
          <p:nvPr>
            <p:ph type="ctrTitle"/>
          </p:nvPr>
        </p:nvSpPr>
        <p:spPr>
          <a:xfrm>
            <a:off x="1524000" y="1122363"/>
            <a:ext cx="9144000" cy="2387600"/>
          </a:xfrm>
        </p:spPr>
        <p:txBody>
          <a:bodyPr anchor="b"/>
          <a:lstStyle>
            <a:lvl1pPr algn="ctr">
              <a:defRPr sz="5400"/>
            </a:lvl1pPr>
          </a:lstStyle>
          <a:p>
            <a:r>
              <a:rPr lang="en-US"/>
              <a:t>Click to edit Master title style</a:t>
            </a:r>
          </a:p>
        </p:txBody>
      </p:sp>
      <p:sp>
        <p:nvSpPr>
          <p:cNvPr id="3" name="Subtitle 2">
            <a:extLst>
              <a:ext uri="{FF2B5EF4-FFF2-40B4-BE49-F238E27FC236}">
                <a16:creationId xmlns:a16="http://schemas.microsoft.com/office/drawing/2014/main" id="{FBDA9EC4-FEA9-41D2-BE8D-F709F01D375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E155CF-52F5-4879-B7F3-D05812AC4A6D}"/>
              </a:ext>
            </a:extLst>
          </p:cNvPr>
          <p:cNvSpPr>
            <a:spLocks noGrp="1"/>
          </p:cNvSpPr>
          <p:nvPr>
            <p:ph type="dt" sz="half" idx="10"/>
          </p:nvPr>
        </p:nvSpPr>
        <p:spPr/>
        <p:txBody>
          <a:bodyPr/>
          <a:lstStyle/>
          <a:p>
            <a:fld id="{AA70F276-1833-4A75-9C1D-A56E2295A68D}" type="datetimeFigureOut">
              <a:rPr lang="en-US" smtClean="0"/>
              <a:t>3/20/2024</a:t>
            </a:fld>
            <a:endParaRPr lang="en-US"/>
          </a:p>
        </p:txBody>
      </p:sp>
      <p:sp>
        <p:nvSpPr>
          <p:cNvPr id="5" name="Footer Placeholder 4">
            <a:extLst>
              <a:ext uri="{FF2B5EF4-FFF2-40B4-BE49-F238E27FC236}">
                <a16:creationId xmlns:a16="http://schemas.microsoft.com/office/drawing/2014/main" id="{80D053AC-61ED-4C2F-90BF-D4A91654510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38B2ED7-A198-4613-B8C9-EE02BAE24FA4}"/>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20072876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B98991-AEF1-4F19-AAB8-436EAD58C28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D25B44F-E7DA-40C6-8B44-71EAB6BDFC98}"/>
              </a:ext>
            </a:extLst>
          </p:cNvPr>
          <p:cNvSpPr>
            <a:spLocks noGrp="1"/>
          </p:cNvSpPr>
          <p:nvPr>
            <p:ph idx="1"/>
          </p:nvPr>
        </p:nvSpPr>
        <p:spPr/>
        <p:txBody>
          <a:bodyPr/>
          <a:lstStyle>
            <a:lvl1pPr>
              <a:buFont typeface="Wingdings" panose="05000000000000000000" pitchFamily="2" charset="2"/>
              <a:buChar char="§"/>
              <a:defRPr/>
            </a:lvl1pPr>
            <a:lvl2pPr marL="685800" indent="-228600">
              <a:buFont typeface="Wingdings" panose="05000000000000000000" pitchFamily="2" charset="2"/>
              <a:buChar char="§"/>
              <a:defRPr/>
            </a:lvl2pPr>
            <a:lvl3pPr>
              <a:buFont typeface="Wingdings" panose="05000000000000000000" pitchFamily="2" charset="2"/>
              <a:buChar char="§"/>
              <a:defRPr/>
            </a:lvl3pPr>
            <a:lvl4pPr marL="1600200" indent="-228600">
              <a:buFont typeface="Wingdings" panose="05000000000000000000" pitchFamily="2" charset="2"/>
              <a:buChar char="§"/>
              <a:defRPr/>
            </a:lvl4pPr>
            <a:lvl5pPr>
              <a:buFont typeface="Wingdings" panose="05000000000000000000" pitchFamily="2" charset="2"/>
              <a:buChar cha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1F71817-A045-48C0-975B-CBEF88E9561E}"/>
              </a:ext>
            </a:extLst>
          </p:cNvPr>
          <p:cNvSpPr>
            <a:spLocks noGrp="1"/>
          </p:cNvSpPr>
          <p:nvPr>
            <p:ph type="dt" sz="half" idx="10"/>
          </p:nvPr>
        </p:nvSpPr>
        <p:spPr/>
        <p:txBody>
          <a:bodyPr/>
          <a:lstStyle/>
          <a:p>
            <a:fld id="{AA70F276-1833-4A75-9C1D-A56E2295A68D}" type="datetimeFigureOut">
              <a:rPr lang="en-US" smtClean="0"/>
              <a:t>3/20/2024</a:t>
            </a:fld>
            <a:endParaRPr lang="en-US"/>
          </a:p>
        </p:txBody>
      </p:sp>
      <p:sp>
        <p:nvSpPr>
          <p:cNvPr id="5" name="Footer Placeholder 4">
            <a:extLst>
              <a:ext uri="{FF2B5EF4-FFF2-40B4-BE49-F238E27FC236}">
                <a16:creationId xmlns:a16="http://schemas.microsoft.com/office/drawing/2014/main" id="{B61C39F0-32D4-407C-8BCA-97F2D9E500C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9CF4459-37B2-4F87-B508-DB04D4332067}"/>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812015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CBBD03-9D57-48E9-8B43-688B72997276}"/>
              </a:ext>
            </a:extLst>
          </p:cNvPr>
          <p:cNvSpPr>
            <a:spLocks noGrp="1"/>
          </p:cNvSpPr>
          <p:nvPr>
            <p:ph type="title"/>
          </p:nvPr>
        </p:nvSpPr>
        <p:spPr>
          <a:xfrm>
            <a:off x="831850" y="1709738"/>
            <a:ext cx="10515600" cy="2852737"/>
          </a:xfrm>
        </p:spPr>
        <p:txBody>
          <a:bodyPr anchor="b"/>
          <a:lstStyle>
            <a:lvl1pPr>
              <a:defRPr sz="5400"/>
            </a:lvl1pPr>
          </a:lstStyle>
          <a:p>
            <a:r>
              <a:rPr lang="en-US"/>
              <a:t>Click to edit Master title style</a:t>
            </a:r>
          </a:p>
        </p:txBody>
      </p:sp>
      <p:sp>
        <p:nvSpPr>
          <p:cNvPr id="3" name="Text Placeholder 2">
            <a:extLst>
              <a:ext uri="{FF2B5EF4-FFF2-40B4-BE49-F238E27FC236}">
                <a16:creationId xmlns:a16="http://schemas.microsoft.com/office/drawing/2014/main" id="{783F376C-8A2F-4BE5-9669-4A6DA21B771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2654893-212E-4450-8F7A-27256B31F9FB}"/>
              </a:ext>
            </a:extLst>
          </p:cNvPr>
          <p:cNvSpPr>
            <a:spLocks noGrp="1"/>
          </p:cNvSpPr>
          <p:nvPr>
            <p:ph type="dt" sz="half" idx="10"/>
          </p:nvPr>
        </p:nvSpPr>
        <p:spPr/>
        <p:txBody>
          <a:bodyPr/>
          <a:lstStyle/>
          <a:p>
            <a:fld id="{AA70F276-1833-4A75-9C1D-A56E2295A68D}" type="datetimeFigureOut">
              <a:rPr lang="en-US" smtClean="0"/>
              <a:t>3/20/2024</a:t>
            </a:fld>
            <a:endParaRPr lang="en-US"/>
          </a:p>
        </p:txBody>
      </p:sp>
      <p:sp>
        <p:nvSpPr>
          <p:cNvPr id="5" name="Footer Placeholder 4">
            <a:extLst>
              <a:ext uri="{FF2B5EF4-FFF2-40B4-BE49-F238E27FC236}">
                <a16:creationId xmlns:a16="http://schemas.microsoft.com/office/drawing/2014/main" id="{600E881A-3958-44A9-9EDB-D86F4E4144C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EDBC4F-D9B8-4BFA-BE4F-D4B9B739D1BA}"/>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7469977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C8777-C460-4649-8822-CA943386D06D}"/>
              </a:ext>
            </a:extLst>
          </p:cNvPr>
          <p:cNvSpPr>
            <a:spLocks noGrp="1"/>
          </p:cNvSpPr>
          <p:nvPr>
            <p:ph type="title"/>
          </p:nvPr>
        </p:nvSpPr>
        <p:spPr/>
        <p:txBody>
          <a:bodyPr/>
          <a:lstStyle>
            <a:lvl1pPr>
              <a:defRPr sz="4800"/>
            </a:lvl1pPr>
          </a:lstStyle>
          <a:p>
            <a:r>
              <a:rPr lang="en-US"/>
              <a:t>Click to edit Master title style</a:t>
            </a:r>
          </a:p>
        </p:txBody>
      </p:sp>
      <p:sp>
        <p:nvSpPr>
          <p:cNvPr id="3" name="Content Placeholder 2">
            <a:extLst>
              <a:ext uri="{FF2B5EF4-FFF2-40B4-BE49-F238E27FC236}">
                <a16:creationId xmlns:a16="http://schemas.microsoft.com/office/drawing/2014/main" id="{AFDF69E6-1094-437B-AA7E-0E21B7136CCA}"/>
              </a:ext>
            </a:extLst>
          </p:cNvPr>
          <p:cNvSpPr>
            <a:spLocks noGrp="1"/>
          </p:cNvSpPr>
          <p:nvPr>
            <p:ph sz="half" idx="1"/>
          </p:nvPr>
        </p:nvSpPr>
        <p:spPr>
          <a:xfrm>
            <a:off x="838200" y="2057399"/>
            <a:ext cx="5181600" cy="4119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20BC963-4591-4BE3-AE63-4999A13C5054}"/>
              </a:ext>
            </a:extLst>
          </p:cNvPr>
          <p:cNvSpPr>
            <a:spLocks noGrp="1"/>
          </p:cNvSpPr>
          <p:nvPr>
            <p:ph sz="half" idx="2"/>
          </p:nvPr>
        </p:nvSpPr>
        <p:spPr>
          <a:xfrm>
            <a:off x="6172200" y="2057399"/>
            <a:ext cx="5181600" cy="4119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504D5BB-DB84-4266-9B4F-E65CCFE5B310}"/>
              </a:ext>
            </a:extLst>
          </p:cNvPr>
          <p:cNvSpPr>
            <a:spLocks noGrp="1"/>
          </p:cNvSpPr>
          <p:nvPr>
            <p:ph type="dt" sz="half" idx="10"/>
          </p:nvPr>
        </p:nvSpPr>
        <p:spPr/>
        <p:txBody>
          <a:bodyPr/>
          <a:lstStyle/>
          <a:p>
            <a:fld id="{AA70F276-1833-4A75-9C1D-A56E2295A68D}" type="datetimeFigureOut">
              <a:rPr lang="en-US" smtClean="0"/>
              <a:t>3/20/2024</a:t>
            </a:fld>
            <a:endParaRPr lang="en-US"/>
          </a:p>
        </p:txBody>
      </p:sp>
      <p:sp>
        <p:nvSpPr>
          <p:cNvPr id="6" name="Footer Placeholder 5">
            <a:extLst>
              <a:ext uri="{FF2B5EF4-FFF2-40B4-BE49-F238E27FC236}">
                <a16:creationId xmlns:a16="http://schemas.microsoft.com/office/drawing/2014/main" id="{891A99B5-D493-4AB1-AF24-6660540D56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FE178D0-5F1E-43FA-B447-53501EDD17C0}"/>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639927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DC85CC-8D2B-4219-A2A4-1625A02DFECD}"/>
              </a:ext>
            </a:extLst>
          </p:cNvPr>
          <p:cNvSpPr>
            <a:spLocks noGrp="1"/>
          </p:cNvSpPr>
          <p:nvPr>
            <p:ph type="title"/>
          </p:nvPr>
        </p:nvSpPr>
        <p:spPr>
          <a:xfrm>
            <a:off x="839788" y="668338"/>
            <a:ext cx="10515600" cy="1084262"/>
          </a:xfrm>
        </p:spPr>
        <p:txBody>
          <a:bodyPr/>
          <a:lstStyle/>
          <a:p>
            <a:r>
              <a:rPr lang="en-US"/>
              <a:t>Click to edit Master title style</a:t>
            </a:r>
          </a:p>
        </p:txBody>
      </p:sp>
      <p:sp>
        <p:nvSpPr>
          <p:cNvPr id="3" name="Text Placeholder 2">
            <a:extLst>
              <a:ext uri="{FF2B5EF4-FFF2-40B4-BE49-F238E27FC236}">
                <a16:creationId xmlns:a16="http://schemas.microsoft.com/office/drawing/2014/main" id="{DD6143C8-1CF7-440E-99A3-0527314598C6}"/>
              </a:ext>
            </a:extLst>
          </p:cNvPr>
          <p:cNvSpPr>
            <a:spLocks noGrp="1"/>
          </p:cNvSpPr>
          <p:nvPr>
            <p:ph type="body" idx="1"/>
          </p:nvPr>
        </p:nvSpPr>
        <p:spPr>
          <a:xfrm>
            <a:off x="839788" y="1828800"/>
            <a:ext cx="5157787" cy="823912"/>
          </a:xfrm>
        </p:spPr>
        <p:txBody>
          <a:bodyPr anchor="b"/>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EEFF5CA-4662-4430-80C7-99CD7D66C9CF}"/>
              </a:ext>
            </a:extLst>
          </p:cNvPr>
          <p:cNvSpPr>
            <a:spLocks noGrp="1"/>
          </p:cNvSpPr>
          <p:nvPr>
            <p:ph sz="half" idx="2"/>
          </p:nvPr>
        </p:nvSpPr>
        <p:spPr>
          <a:xfrm>
            <a:off x="839788" y="2743199"/>
            <a:ext cx="5157787" cy="34464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76CB5B7-DC23-41CE-872B-E25BD64F84A5}"/>
              </a:ext>
            </a:extLst>
          </p:cNvPr>
          <p:cNvSpPr>
            <a:spLocks noGrp="1"/>
          </p:cNvSpPr>
          <p:nvPr>
            <p:ph type="body" sz="quarter" idx="3"/>
          </p:nvPr>
        </p:nvSpPr>
        <p:spPr>
          <a:xfrm>
            <a:off x="6172200" y="1828800"/>
            <a:ext cx="5183188" cy="823912"/>
          </a:xfrm>
        </p:spPr>
        <p:txBody>
          <a:bodyPr anchor="b"/>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DF7633C-C24D-4947-979C-132B3AC405A8}"/>
              </a:ext>
            </a:extLst>
          </p:cNvPr>
          <p:cNvSpPr>
            <a:spLocks noGrp="1"/>
          </p:cNvSpPr>
          <p:nvPr>
            <p:ph sz="quarter" idx="4"/>
          </p:nvPr>
        </p:nvSpPr>
        <p:spPr>
          <a:xfrm>
            <a:off x="6172200" y="2743199"/>
            <a:ext cx="5183188" cy="34464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E8A46E1-3934-4807-900F-CA7A4D8D66B3}"/>
              </a:ext>
            </a:extLst>
          </p:cNvPr>
          <p:cNvSpPr>
            <a:spLocks noGrp="1"/>
          </p:cNvSpPr>
          <p:nvPr>
            <p:ph type="dt" sz="half" idx="10"/>
          </p:nvPr>
        </p:nvSpPr>
        <p:spPr/>
        <p:txBody>
          <a:bodyPr/>
          <a:lstStyle/>
          <a:p>
            <a:fld id="{AA70F276-1833-4A75-9C1D-A56E2295A68D}" type="datetimeFigureOut">
              <a:rPr lang="en-US" smtClean="0"/>
              <a:t>3/20/2024</a:t>
            </a:fld>
            <a:endParaRPr lang="en-US"/>
          </a:p>
        </p:txBody>
      </p:sp>
      <p:sp>
        <p:nvSpPr>
          <p:cNvPr id="8" name="Footer Placeholder 7">
            <a:extLst>
              <a:ext uri="{FF2B5EF4-FFF2-40B4-BE49-F238E27FC236}">
                <a16:creationId xmlns:a16="http://schemas.microsoft.com/office/drawing/2014/main" id="{4BC9C6EA-1549-4601-8226-E5C43469CAF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3658246-003D-4024-9F4B-BA3BD3FBFFBC}"/>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23454556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2DD4C-BFBC-4087-B94C-4DD0690E838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BEB9D434-8228-4C7F-B520-14121EBC903B}"/>
              </a:ext>
            </a:extLst>
          </p:cNvPr>
          <p:cNvSpPr>
            <a:spLocks noGrp="1"/>
          </p:cNvSpPr>
          <p:nvPr>
            <p:ph type="dt" sz="half" idx="10"/>
          </p:nvPr>
        </p:nvSpPr>
        <p:spPr/>
        <p:txBody>
          <a:bodyPr/>
          <a:lstStyle/>
          <a:p>
            <a:fld id="{AA70F276-1833-4A75-9C1D-A56E2295A68D}" type="datetimeFigureOut">
              <a:rPr lang="en-US" smtClean="0"/>
              <a:t>3/20/2024</a:t>
            </a:fld>
            <a:endParaRPr lang="en-US"/>
          </a:p>
        </p:txBody>
      </p:sp>
      <p:sp>
        <p:nvSpPr>
          <p:cNvPr id="4" name="Footer Placeholder 3">
            <a:extLst>
              <a:ext uri="{FF2B5EF4-FFF2-40B4-BE49-F238E27FC236}">
                <a16:creationId xmlns:a16="http://schemas.microsoft.com/office/drawing/2014/main" id="{997B89BD-A70A-48D2-A3D9-DB2C0DB123B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4ACF4EF-5A2A-4A47-81DF-80CB513060F6}"/>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5752857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18B9F00-8450-475B-B155-993BAF212AF6}"/>
              </a:ext>
            </a:extLst>
          </p:cNvPr>
          <p:cNvSpPr>
            <a:spLocks noGrp="1"/>
          </p:cNvSpPr>
          <p:nvPr>
            <p:ph type="dt" sz="half" idx="10"/>
          </p:nvPr>
        </p:nvSpPr>
        <p:spPr/>
        <p:txBody>
          <a:bodyPr/>
          <a:lstStyle/>
          <a:p>
            <a:fld id="{AA70F276-1833-4A75-9C1D-A56E2295A68D}" type="datetimeFigureOut">
              <a:rPr lang="en-US" smtClean="0"/>
              <a:t>3/20/2024</a:t>
            </a:fld>
            <a:endParaRPr lang="en-US"/>
          </a:p>
        </p:txBody>
      </p:sp>
      <p:sp>
        <p:nvSpPr>
          <p:cNvPr id="3" name="Footer Placeholder 2">
            <a:extLst>
              <a:ext uri="{FF2B5EF4-FFF2-40B4-BE49-F238E27FC236}">
                <a16:creationId xmlns:a16="http://schemas.microsoft.com/office/drawing/2014/main" id="{5C0FDDA3-8E6F-42F7-BFBE-7FA9C647CA4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6C8E678-81B8-4356-9624-A0B999536312}"/>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20314971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010DAA-DDE3-4C9C-8171-385A3DAC81CF}"/>
              </a:ext>
            </a:extLst>
          </p:cNvPr>
          <p:cNvSpPr>
            <a:spLocks noGrp="1"/>
          </p:cNvSpPr>
          <p:nvPr>
            <p:ph type="title"/>
          </p:nvPr>
        </p:nvSpPr>
        <p:spPr>
          <a:xfrm>
            <a:off x="839788" y="685800"/>
            <a:ext cx="3932237" cy="13716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AF73DB2-BD72-4F5E-9CA2-197343A0908A}"/>
              </a:ext>
            </a:extLst>
          </p:cNvPr>
          <p:cNvSpPr>
            <a:spLocks noGrp="1"/>
          </p:cNvSpPr>
          <p:nvPr>
            <p:ph idx="1"/>
          </p:nvPr>
        </p:nvSpPr>
        <p:spPr>
          <a:xfrm>
            <a:off x="5183188" y="685801"/>
            <a:ext cx="6172200" cy="51752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1F01536-2B0A-42A2-827E-2EB2C324A5FE}"/>
              </a:ext>
            </a:extLst>
          </p:cNvPr>
          <p:cNvSpPr>
            <a:spLocks noGrp="1"/>
          </p:cNvSpPr>
          <p:nvPr>
            <p:ph type="body" sz="half" idx="2"/>
          </p:nvPr>
        </p:nvSpPr>
        <p:spPr>
          <a:xfrm>
            <a:off x="839788" y="2209800"/>
            <a:ext cx="3932237" cy="36591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722CD09-61EF-4733-831C-5B133DAE1F4C}"/>
              </a:ext>
            </a:extLst>
          </p:cNvPr>
          <p:cNvSpPr>
            <a:spLocks noGrp="1"/>
          </p:cNvSpPr>
          <p:nvPr>
            <p:ph type="dt" sz="half" idx="10"/>
          </p:nvPr>
        </p:nvSpPr>
        <p:spPr/>
        <p:txBody>
          <a:bodyPr/>
          <a:lstStyle/>
          <a:p>
            <a:fld id="{AA70F276-1833-4A75-9C1D-A56E2295A68D}" type="datetimeFigureOut">
              <a:rPr lang="en-US" smtClean="0"/>
              <a:t>3/20/2024</a:t>
            </a:fld>
            <a:endParaRPr lang="en-US"/>
          </a:p>
        </p:txBody>
      </p:sp>
      <p:sp>
        <p:nvSpPr>
          <p:cNvPr id="6" name="Footer Placeholder 5">
            <a:extLst>
              <a:ext uri="{FF2B5EF4-FFF2-40B4-BE49-F238E27FC236}">
                <a16:creationId xmlns:a16="http://schemas.microsoft.com/office/drawing/2014/main" id="{5B109FCF-96E4-4EBF-AAFB-5E9AD22A68A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9E381A6-E580-49A4-989C-EF4A54F83B45}"/>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29251674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CCFA6E-F719-4613-8815-591471E722E5}"/>
              </a:ext>
            </a:extLst>
          </p:cNvPr>
          <p:cNvSpPr>
            <a:spLocks noGrp="1"/>
          </p:cNvSpPr>
          <p:nvPr>
            <p:ph type="title"/>
          </p:nvPr>
        </p:nvSpPr>
        <p:spPr>
          <a:xfrm>
            <a:off x="839788" y="685800"/>
            <a:ext cx="3932237" cy="13716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54384F3-CDE0-4329-B76D-45AAC94B04A8}"/>
              </a:ext>
            </a:extLst>
          </p:cNvPr>
          <p:cNvSpPr>
            <a:spLocks noGrp="1"/>
          </p:cNvSpPr>
          <p:nvPr>
            <p:ph type="pic" idx="1"/>
          </p:nvPr>
        </p:nvSpPr>
        <p:spPr>
          <a:xfrm>
            <a:off x="5183188" y="685801"/>
            <a:ext cx="6172200" cy="5175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9A9D7EB-40DA-460F-A48A-3E6D5E5612E7}"/>
              </a:ext>
            </a:extLst>
          </p:cNvPr>
          <p:cNvSpPr>
            <a:spLocks noGrp="1"/>
          </p:cNvSpPr>
          <p:nvPr>
            <p:ph type="body" sz="half" idx="2"/>
          </p:nvPr>
        </p:nvSpPr>
        <p:spPr>
          <a:xfrm>
            <a:off x="839788" y="2209800"/>
            <a:ext cx="3932237" cy="36591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E56944C-E229-457E-868E-C48FF47DA37A}"/>
              </a:ext>
            </a:extLst>
          </p:cNvPr>
          <p:cNvSpPr>
            <a:spLocks noGrp="1"/>
          </p:cNvSpPr>
          <p:nvPr>
            <p:ph type="dt" sz="half" idx="10"/>
          </p:nvPr>
        </p:nvSpPr>
        <p:spPr/>
        <p:txBody>
          <a:bodyPr/>
          <a:lstStyle/>
          <a:p>
            <a:fld id="{AA70F276-1833-4A75-9C1D-A56E2295A68D}" type="datetimeFigureOut">
              <a:rPr lang="en-US" smtClean="0"/>
              <a:t>3/20/2024</a:t>
            </a:fld>
            <a:endParaRPr lang="en-US"/>
          </a:p>
        </p:txBody>
      </p:sp>
      <p:sp>
        <p:nvSpPr>
          <p:cNvPr id="6" name="Footer Placeholder 5">
            <a:extLst>
              <a:ext uri="{FF2B5EF4-FFF2-40B4-BE49-F238E27FC236}">
                <a16:creationId xmlns:a16="http://schemas.microsoft.com/office/drawing/2014/main" id="{CC7115FE-359F-46EA-A3C8-0D18544E34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5165D17-3010-4FF5-9071-5CCD3E6995D6}"/>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28527727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7B47DD-81F8-4128-9E50-04A9F2D3DCD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56564D1-2B83-4C0F-ACBA-E91472C50A3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6FA1D7D-D2EC-4ADB-9C65-191DEC82DDF4}"/>
              </a:ext>
            </a:extLst>
          </p:cNvPr>
          <p:cNvSpPr>
            <a:spLocks noGrp="1"/>
          </p:cNvSpPr>
          <p:nvPr>
            <p:ph type="dt" sz="half" idx="10"/>
          </p:nvPr>
        </p:nvSpPr>
        <p:spPr/>
        <p:txBody>
          <a:bodyPr/>
          <a:lstStyle/>
          <a:p>
            <a:fld id="{AA70F276-1833-4A75-9C1D-A56E2295A68D}" type="datetimeFigureOut">
              <a:rPr lang="en-US" smtClean="0"/>
              <a:t>3/20/2024</a:t>
            </a:fld>
            <a:endParaRPr lang="en-US"/>
          </a:p>
        </p:txBody>
      </p:sp>
      <p:sp>
        <p:nvSpPr>
          <p:cNvPr id="5" name="Footer Placeholder 4">
            <a:extLst>
              <a:ext uri="{FF2B5EF4-FFF2-40B4-BE49-F238E27FC236}">
                <a16:creationId xmlns:a16="http://schemas.microsoft.com/office/drawing/2014/main" id="{534CB571-86F9-474A-826A-75CC21C8832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384F5F-50E6-4BB9-B848-EE2302C02ABE}"/>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19719950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E3F08DF-1C0D-4F53-A3AB-95D7B55FA063}"/>
              </a:ext>
            </a:extLst>
          </p:cNvPr>
          <p:cNvSpPr>
            <a:spLocks noGrp="1"/>
          </p:cNvSpPr>
          <p:nvPr>
            <p:ph type="title" orient="vert"/>
          </p:nvPr>
        </p:nvSpPr>
        <p:spPr>
          <a:xfrm>
            <a:off x="8724900" y="761999"/>
            <a:ext cx="2628900" cy="5414963"/>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C0D3BBD-C494-4E94-B189-319802A93E38}"/>
              </a:ext>
            </a:extLst>
          </p:cNvPr>
          <p:cNvSpPr>
            <a:spLocks noGrp="1"/>
          </p:cNvSpPr>
          <p:nvPr>
            <p:ph type="body" orient="vert" idx="1"/>
          </p:nvPr>
        </p:nvSpPr>
        <p:spPr>
          <a:xfrm>
            <a:off x="838200" y="761999"/>
            <a:ext cx="7734300" cy="541496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63C0BD9-4BED-43D3-852F-B74B949A2287}"/>
              </a:ext>
            </a:extLst>
          </p:cNvPr>
          <p:cNvSpPr>
            <a:spLocks noGrp="1"/>
          </p:cNvSpPr>
          <p:nvPr>
            <p:ph type="dt" sz="half" idx="10"/>
          </p:nvPr>
        </p:nvSpPr>
        <p:spPr/>
        <p:txBody>
          <a:bodyPr/>
          <a:lstStyle/>
          <a:p>
            <a:fld id="{AA70F276-1833-4A75-9C1D-A56E2295A68D}" type="datetimeFigureOut">
              <a:rPr lang="en-US" smtClean="0"/>
              <a:t>3/20/2024</a:t>
            </a:fld>
            <a:endParaRPr lang="en-US"/>
          </a:p>
        </p:txBody>
      </p:sp>
      <p:sp>
        <p:nvSpPr>
          <p:cNvPr id="5" name="Footer Placeholder 4">
            <a:extLst>
              <a:ext uri="{FF2B5EF4-FFF2-40B4-BE49-F238E27FC236}">
                <a16:creationId xmlns:a16="http://schemas.microsoft.com/office/drawing/2014/main" id="{BB7811DC-C725-4462-B622-DB96A898767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7C42D06-438F-4150-9238-E2FAEE5E28D9}"/>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29923217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Frame 7">
            <a:extLst>
              <a:ext uri="{FF2B5EF4-FFF2-40B4-BE49-F238E27FC236}">
                <a16:creationId xmlns:a16="http://schemas.microsoft.com/office/drawing/2014/main" id="{DD7EAFE6-2BB9-41FB-9CF4-588CFC708774}"/>
              </a:ext>
            </a:extLst>
          </p:cNvPr>
          <p:cNvSpPr/>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41447F1F-BFA8-4A56-894B-40120132EE48}"/>
              </a:ext>
            </a:extLst>
          </p:cNvPr>
          <p:cNvSpPr>
            <a:spLocks noGrp="1"/>
          </p:cNvSpPr>
          <p:nvPr>
            <p:ph type="title"/>
          </p:nvPr>
        </p:nvSpPr>
        <p:spPr>
          <a:xfrm>
            <a:off x="838200" y="681037"/>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2658FB99-0FA3-49F4-99A1-61919F942794}"/>
              </a:ext>
            </a:extLst>
          </p:cNvPr>
          <p:cNvSpPr>
            <a:spLocks noGrp="1"/>
          </p:cNvSpPr>
          <p:nvPr>
            <p:ph type="body" idx="1"/>
          </p:nvPr>
        </p:nvSpPr>
        <p:spPr>
          <a:xfrm>
            <a:off x="838200" y="2178657"/>
            <a:ext cx="10515600" cy="399830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CDCCAE5-4EB0-4174-BD15-4943899B0A29}"/>
              </a:ext>
            </a:extLst>
          </p:cNvPr>
          <p:cNvSpPr>
            <a:spLocks noGrp="1"/>
          </p:cNvSpPr>
          <p:nvPr>
            <p:ph type="dt" sz="half" idx="2"/>
          </p:nvPr>
        </p:nvSpPr>
        <p:spPr>
          <a:xfrm>
            <a:off x="838200" y="6429375"/>
            <a:ext cx="2743200" cy="365125"/>
          </a:xfrm>
          <a:prstGeom prst="rect">
            <a:avLst/>
          </a:prstGeom>
        </p:spPr>
        <p:txBody>
          <a:bodyPr vert="horz" lIns="91440" tIns="45720" rIns="91440" bIns="45720" rtlCol="0" anchor="ctr"/>
          <a:lstStyle>
            <a:lvl1pPr algn="l">
              <a:defRPr sz="900" cap="all" spc="150" baseline="0">
                <a:solidFill>
                  <a:srgbClr val="FFFFFF"/>
                </a:solidFill>
              </a:defRPr>
            </a:lvl1pPr>
          </a:lstStyle>
          <a:p>
            <a:fld id="{AA70F276-1833-4A75-9C1D-A56E2295A68D}" type="datetimeFigureOut">
              <a:rPr lang="en-US" smtClean="0"/>
              <a:pPr/>
              <a:t>3/20/2024</a:t>
            </a:fld>
            <a:endParaRPr lang="en-US"/>
          </a:p>
        </p:txBody>
      </p:sp>
      <p:sp>
        <p:nvSpPr>
          <p:cNvPr id="5" name="Footer Placeholder 4">
            <a:extLst>
              <a:ext uri="{FF2B5EF4-FFF2-40B4-BE49-F238E27FC236}">
                <a16:creationId xmlns:a16="http://schemas.microsoft.com/office/drawing/2014/main" id="{26A4189E-43B2-4CEE-B13E-61A1FBBBD25D}"/>
              </a:ext>
            </a:extLst>
          </p:cNvPr>
          <p:cNvSpPr>
            <a:spLocks noGrp="1"/>
          </p:cNvSpPr>
          <p:nvPr>
            <p:ph type="ftr" sz="quarter" idx="3"/>
          </p:nvPr>
        </p:nvSpPr>
        <p:spPr>
          <a:xfrm>
            <a:off x="4038600" y="6429375"/>
            <a:ext cx="4114800" cy="365125"/>
          </a:xfrm>
          <a:prstGeom prst="rect">
            <a:avLst/>
          </a:prstGeom>
        </p:spPr>
        <p:txBody>
          <a:bodyPr vert="horz" lIns="91440" tIns="45720" rIns="91440" bIns="45720" rtlCol="0" anchor="ctr"/>
          <a:lstStyle>
            <a:lvl1pPr algn="ctr">
              <a:defRPr sz="900" cap="all" spc="150" baseline="0">
                <a:solidFill>
                  <a:srgbClr val="FFFFFF"/>
                </a:solidFill>
              </a:defRPr>
            </a:lvl1pPr>
          </a:lstStyle>
          <a:p>
            <a:endParaRPr lang="en-US">
              <a:solidFill>
                <a:srgbClr val="FFFFFF"/>
              </a:solidFill>
            </a:endParaRPr>
          </a:p>
        </p:txBody>
      </p:sp>
      <p:sp>
        <p:nvSpPr>
          <p:cNvPr id="6" name="Slide Number Placeholder 5">
            <a:extLst>
              <a:ext uri="{FF2B5EF4-FFF2-40B4-BE49-F238E27FC236}">
                <a16:creationId xmlns:a16="http://schemas.microsoft.com/office/drawing/2014/main" id="{EAA0530F-0BC8-46EF-A765-DD58B5367528}"/>
              </a:ext>
            </a:extLst>
          </p:cNvPr>
          <p:cNvSpPr>
            <a:spLocks noGrp="1"/>
          </p:cNvSpPr>
          <p:nvPr>
            <p:ph type="sldNum" sz="quarter" idx="4"/>
          </p:nvPr>
        </p:nvSpPr>
        <p:spPr>
          <a:xfrm>
            <a:off x="8610600" y="6429375"/>
            <a:ext cx="2743200" cy="365125"/>
          </a:xfrm>
          <a:prstGeom prst="rect">
            <a:avLst/>
          </a:prstGeom>
        </p:spPr>
        <p:txBody>
          <a:bodyPr vert="horz" lIns="91440" tIns="45720" rIns="91440" bIns="45720" rtlCol="0" anchor="ctr"/>
          <a:lstStyle>
            <a:lvl1pPr algn="r">
              <a:defRPr sz="900" cap="all" spc="150" baseline="0">
                <a:solidFill>
                  <a:srgbClr val="FFFFFF"/>
                </a:solidFill>
              </a:defRPr>
            </a:lvl1pPr>
          </a:lstStyle>
          <a:p>
            <a:fld id="{28844951-7827-47D4-8276-7DDE1FA7D85A}" type="slidenum">
              <a:rPr lang="en-US" smtClean="0"/>
              <a:pPr/>
              <a:t>‹#›</a:t>
            </a:fld>
            <a:endParaRPr lang="en-US"/>
          </a:p>
        </p:txBody>
      </p:sp>
    </p:spTree>
    <p:extLst>
      <p:ext uri="{BB962C8B-B14F-4D97-AF65-F5344CB8AC3E}">
        <p14:creationId xmlns:p14="http://schemas.microsoft.com/office/powerpoint/2010/main" val="2548697338"/>
      </p:ext>
    </p:extLst>
  </p:cSld>
  <p:clrMap bg1="lt1" tx1="dk1" bg2="lt2" tx2="dk2" accent1="accent1" accent2="accent2" accent3="accent3" accent4="accent4" accent5="accent5" accent6="accent6" hlink="hlink" folHlink="folHlink"/>
  <p:sldLayoutIdLst>
    <p:sldLayoutId id="2147483782" r:id="rId1"/>
    <p:sldLayoutId id="2147483783" r:id="rId2"/>
    <p:sldLayoutId id="2147483784" r:id="rId3"/>
    <p:sldLayoutId id="2147483785" r:id="rId4"/>
    <p:sldLayoutId id="2147483786" r:id="rId5"/>
    <p:sldLayoutId id="2147483780" r:id="rId6"/>
    <p:sldLayoutId id="2147483776" r:id="rId7"/>
    <p:sldLayoutId id="2147483777" r:id="rId8"/>
    <p:sldLayoutId id="2147483778" r:id="rId9"/>
    <p:sldLayoutId id="2147483779" r:id="rId10"/>
    <p:sldLayoutId id="2147483781" r:id="rId11"/>
  </p:sldLayoutIdLst>
  <p:txStyles>
    <p:titleStyle>
      <a:lvl1pPr marL="0" algn="l" defTabSz="914400" rtl="0" eaLnBrk="1" latinLnBrk="0" hangingPunct="1">
        <a:lnSpc>
          <a:spcPct val="90000"/>
        </a:lnSpc>
        <a:spcBef>
          <a:spcPct val="0"/>
        </a:spcBef>
        <a:buNone/>
        <a:defRPr lang="en-US" sz="5200" kern="1200" dirty="0">
          <a:gradFill flip="none" rotWithShape="1">
            <a:gsLst>
              <a:gs pos="0">
                <a:schemeClr val="accent5"/>
              </a:gs>
              <a:gs pos="100000">
                <a:schemeClr val="accent1">
                  <a:alpha val="70000"/>
                </a:schemeClr>
              </a:gs>
            </a:gsLst>
            <a:lin ang="0" scaled="1"/>
            <a:tileRect/>
          </a:gradFill>
          <a:latin typeface="+mj-lt"/>
          <a:ea typeface="+mn-ea"/>
          <a:cs typeface="Angsana New" panose="02020603050405020304" pitchFamily="18" charset="-34"/>
        </a:defRPr>
      </a:lvl1pPr>
    </p:titleStyle>
    <p:bodyStyle>
      <a:lvl1pPr marL="457200" indent="-228600" algn="l" defTabSz="914400" rtl="0" eaLnBrk="1" latinLnBrk="0" hangingPunct="1">
        <a:lnSpc>
          <a:spcPct val="110000"/>
        </a:lnSpc>
        <a:spcBef>
          <a:spcPts val="1000"/>
        </a:spcBef>
        <a:buClr>
          <a:schemeClr val="tx2">
            <a:lumMod val="10000"/>
            <a:lumOff val="90000"/>
          </a:schemeClr>
        </a:buClr>
        <a:buSzPct val="80000"/>
        <a:buFont typeface="Wingdings" panose="05000000000000000000" pitchFamily="2" charset="2"/>
        <a:buChar char="§"/>
        <a:defRPr sz="2800" kern="1200">
          <a:solidFill>
            <a:schemeClr val="tx2">
              <a:alpha val="70000"/>
            </a:schemeClr>
          </a:solidFill>
          <a:latin typeface="+mn-lt"/>
          <a:ea typeface="+mn-ea"/>
          <a:cs typeface="+mn-cs"/>
        </a:defRPr>
      </a:lvl1pPr>
      <a:lvl2pPr marL="80010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2400" kern="1200">
          <a:solidFill>
            <a:schemeClr val="tx2">
              <a:alpha val="70000"/>
            </a:schemeClr>
          </a:solidFill>
          <a:latin typeface="+mn-lt"/>
          <a:ea typeface="+mn-ea"/>
          <a:cs typeface="+mn-cs"/>
        </a:defRPr>
      </a:lvl2pPr>
      <a:lvl3pPr marL="125730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2000" kern="1200">
          <a:solidFill>
            <a:schemeClr val="tx2">
              <a:alpha val="70000"/>
            </a:schemeClr>
          </a:solidFill>
          <a:latin typeface="+mn-lt"/>
          <a:ea typeface="+mn-ea"/>
          <a:cs typeface="+mn-cs"/>
        </a:defRPr>
      </a:lvl3pPr>
      <a:lvl4pPr marL="165735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1800" kern="1200">
          <a:solidFill>
            <a:schemeClr val="tx2">
              <a:alpha val="70000"/>
            </a:schemeClr>
          </a:solidFill>
          <a:latin typeface="+mn-lt"/>
          <a:ea typeface="+mn-ea"/>
          <a:cs typeface="+mn-cs"/>
        </a:defRPr>
      </a:lvl4pPr>
      <a:lvl5pPr marL="211455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1800" kern="1200">
          <a:solidFill>
            <a:schemeClr val="tx2">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www.pngall.com/breast-cancer-ribbon-png" TargetMode="External"/><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2.png"/><Relationship Id="rId4" Type="http://schemas.openxmlformats.org/officeDocument/2006/relationships/hyperlink" Target="https://creativecommons.org/licenses/by-nc/3.0/" TargetMode="Externa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s://doi.org/10.3399/bjgp17X689845"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doi.org/10.1111/ajco.12661" TargetMode="External"/><Relationship Id="rId2" Type="http://schemas.openxmlformats.org/officeDocument/2006/relationships/hyperlink" Target="https://doi.org/10.1186/s12885-020-07076-w"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hyperlink" Target="https://doi.org/10.4103/jehp.jehp_1591_22"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hyperlink" Target="https://preventbreastcancer.org.uk/?gad_source=1&amp;gclid=CjwKCAiAxaCvBhBaEiwAvsLmWAjvl2hCGBkuNqIL1DW2_jd0dYDi1mZfgkkRDDF667-m-AR3wrpRaxoCaAAQAvD_BwE"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doi.org/10.1111/hex.12372" TargetMode="External"/><Relationship Id="rId2" Type="http://schemas.openxmlformats.org/officeDocument/2006/relationships/hyperlink" Target="https://www.who.int/initiatives/global-breast-cancer-initiative/who-framewor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8" name="Rectangle 47">
            <a:extLst>
              <a:ext uri="{FF2B5EF4-FFF2-40B4-BE49-F238E27FC236}">
                <a16:creationId xmlns:a16="http://schemas.microsoft.com/office/drawing/2014/main" id="{8C37C960-91F5-4F61-B2CD-8A03792072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48">
            <a:extLst>
              <a:ext uri="{FF2B5EF4-FFF2-40B4-BE49-F238E27FC236}">
                <a16:creationId xmlns:a16="http://schemas.microsoft.com/office/drawing/2014/main" id="{A5C31099-1BBD-40CE-BC60-FCE5074194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gradFill flip="none" rotWithShape="1">
            <a:gsLst>
              <a:gs pos="0">
                <a:schemeClr val="accent2">
                  <a:alpha val="60000"/>
                </a:schemeClr>
              </a:gs>
              <a:gs pos="100000">
                <a:schemeClr val="accent1">
                  <a:alpha val="6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49">
            <a:extLst>
              <a:ext uri="{FF2B5EF4-FFF2-40B4-BE49-F238E27FC236}">
                <a16:creationId xmlns:a16="http://schemas.microsoft.com/office/drawing/2014/main" id="{EA2846BE-460A-477B-A2F4-52F298BF43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3"/>
            <a:ext cx="12188952" cy="6858000"/>
          </a:xfrm>
          <a:prstGeom prst="rect">
            <a:avLst/>
          </a:prstGeom>
          <a:solidFill>
            <a:schemeClr val="bg2">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Oval 50">
            <a:extLst>
              <a:ext uri="{FF2B5EF4-FFF2-40B4-BE49-F238E27FC236}">
                <a16:creationId xmlns:a16="http://schemas.microsoft.com/office/drawing/2014/main" id="{C8401D34-2155-4B53-A686-7345BE15C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743200" y="0"/>
            <a:ext cx="6857999" cy="6857998"/>
          </a:xfrm>
          <a:prstGeom prst="ellipse">
            <a:avLst/>
          </a:prstGeom>
          <a:gradFill>
            <a:gsLst>
              <a:gs pos="0">
                <a:schemeClr val="accent1">
                  <a:lumMod val="20000"/>
                  <a:lumOff val="80000"/>
                  <a:alpha val="40000"/>
                </a:schemeClr>
              </a:gs>
              <a:gs pos="100000">
                <a:schemeClr val="accent1">
                  <a:alpha val="40000"/>
                </a:schemeClr>
              </a:gs>
            </a:gsLst>
            <a:lin ang="2700000" scaled="1"/>
          </a:gradFill>
          <a:ln>
            <a:noFill/>
          </a:ln>
          <a:effectLst>
            <a:softEdge rad="520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Oval 51">
            <a:extLst>
              <a:ext uri="{FF2B5EF4-FFF2-40B4-BE49-F238E27FC236}">
                <a16:creationId xmlns:a16="http://schemas.microsoft.com/office/drawing/2014/main" id="{E37BCD97-E1A4-4EBB-8D1C-8CC0B55A64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3990" y="1194074"/>
            <a:ext cx="5589934" cy="5737916"/>
          </a:xfrm>
          <a:prstGeom prst="ellipse">
            <a:avLst/>
          </a:prstGeom>
          <a:gradFill>
            <a:gsLst>
              <a:gs pos="0">
                <a:schemeClr val="accent1">
                  <a:alpha val="40000"/>
                </a:schemeClr>
              </a:gs>
              <a:gs pos="100000">
                <a:schemeClr val="accent5">
                  <a:alpha val="20000"/>
                </a:schemeClr>
              </a:gs>
            </a:gsLst>
            <a:lin ang="2700000" scaled="1"/>
          </a:gradFill>
          <a:ln>
            <a:noFill/>
          </a:ln>
          <a:effectLst>
            <a:softEdge rad="952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Oval 46">
            <a:extLst>
              <a:ext uri="{FF2B5EF4-FFF2-40B4-BE49-F238E27FC236}">
                <a16:creationId xmlns:a16="http://schemas.microsoft.com/office/drawing/2014/main" id="{5EDC1F21-AC5B-4D05-9108-5E5D289488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439622" y="194269"/>
            <a:ext cx="5760743" cy="5737917"/>
          </a:xfrm>
          <a:prstGeom prst="ellipse">
            <a:avLst/>
          </a:prstGeom>
          <a:gradFill>
            <a:gsLst>
              <a:gs pos="0">
                <a:schemeClr val="accent1">
                  <a:alpha val="20000"/>
                </a:schemeClr>
              </a:gs>
              <a:gs pos="100000">
                <a:schemeClr val="accent5">
                  <a:alpha val="40000"/>
                </a:schemeClr>
              </a:gs>
            </a:gsLst>
            <a:lin ang="2700000" scaled="1"/>
          </a:gradFill>
          <a:ln>
            <a:noFill/>
          </a:ln>
          <a:effectLst>
            <a:softEdge rad="10033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ink ribbon on a black background&#10;&#10;Description automatically generated">
            <a:extLst>
              <a:ext uri="{FF2B5EF4-FFF2-40B4-BE49-F238E27FC236}">
                <a16:creationId xmlns:a16="http://schemas.microsoft.com/office/drawing/2014/main" id="{EFFD5BD9-A914-2327-D436-7892E54BDC8A}"/>
              </a:ext>
            </a:extLst>
          </p:cNvPr>
          <p:cNvPicPr>
            <a:picLocks noChangeAspect="1"/>
          </p:cNvPicPr>
          <p:nvPr/>
        </p:nvPicPr>
        <p:blipFill rotWithShape="1">
          <a:blip r:embed="rId2">
            <a:alphaModFix amt="20000"/>
            <a:extLst>
              <a:ext uri="{837473B0-CC2E-450A-ABE3-18F120FF3D39}">
                <a1611:picAttrSrcUrl xmlns:a1611="http://schemas.microsoft.com/office/drawing/2016/11/main" r:id="rId3"/>
              </a:ext>
            </a:extLst>
          </a:blip>
          <a:srcRect t="22206" r="-1" b="21530"/>
          <a:stretch/>
        </p:blipFill>
        <p:spPr>
          <a:xfrm>
            <a:off x="60474" y="181439"/>
            <a:ext cx="12188952" cy="6857990"/>
          </a:xfrm>
          <a:prstGeom prst="rect">
            <a:avLst/>
          </a:prstGeom>
        </p:spPr>
      </p:pic>
      <p:sp>
        <p:nvSpPr>
          <p:cNvPr id="2" name="Title 1"/>
          <p:cNvSpPr>
            <a:spLocks noGrp="1"/>
          </p:cNvSpPr>
          <p:nvPr>
            <p:ph type="ctrTitle"/>
          </p:nvPr>
        </p:nvSpPr>
        <p:spPr>
          <a:xfrm>
            <a:off x="2270881" y="1143529"/>
            <a:ext cx="8363858" cy="1794934"/>
          </a:xfrm>
        </p:spPr>
        <p:txBody>
          <a:bodyPr>
            <a:normAutofit/>
          </a:bodyPr>
          <a:lstStyle/>
          <a:p>
            <a:r>
              <a:rPr lang="en-US" sz="3200">
                <a:solidFill>
                  <a:schemeClr val="tx1"/>
                </a:solidFill>
                <a:latin typeface="Arial"/>
                <a:cs typeface="Angsana New"/>
              </a:rPr>
              <a:t>The comparative qualitative research on Breast cancer survivorships in India and UK</a:t>
            </a:r>
            <a:endParaRPr lang="en-US" sz="3200">
              <a:solidFill>
                <a:schemeClr val="tx1"/>
              </a:solidFill>
              <a:latin typeface="Arial"/>
            </a:endParaRPr>
          </a:p>
        </p:txBody>
      </p:sp>
      <p:sp>
        <p:nvSpPr>
          <p:cNvPr id="3" name="Subtitle 2"/>
          <p:cNvSpPr>
            <a:spLocks noGrp="1"/>
          </p:cNvSpPr>
          <p:nvPr>
            <p:ph type="subTitle" idx="1"/>
          </p:nvPr>
        </p:nvSpPr>
        <p:spPr>
          <a:xfrm>
            <a:off x="1560286" y="3121252"/>
            <a:ext cx="9458476" cy="3264428"/>
          </a:xfrm>
        </p:spPr>
        <p:txBody>
          <a:bodyPr vert="horz" lIns="91440" tIns="45720" rIns="91440" bIns="45720" rtlCol="0" anchor="t">
            <a:noAutofit/>
          </a:bodyPr>
          <a:lstStyle/>
          <a:p>
            <a:r>
              <a:rPr lang="en-US" dirty="0">
                <a:solidFill>
                  <a:schemeClr val="tx1"/>
                </a:solidFill>
                <a:latin typeface="Arial"/>
                <a:ea typeface="Roboto"/>
                <a:cs typeface="Roboto"/>
              </a:rPr>
              <a:t>Name: Tuba Kausar Hammad Shaikh </a:t>
            </a:r>
            <a:endParaRPr lang="en-US">
              <a:solidFill>
                <a:schemeClr val="tx1"/>
              </a:solidFill>
              <a:latin typeface="Arial"/>
              <a:cs typeface="Arial"/>
            </a:endParaRPr>
          </a:p>
          <a:p>
            <a:r>
              <a:rPr lang="en-US" dirty="0">
                <a:solidFill>
                  <a:schemeClr val="tx1"/>
                </a:solidFill>
                <a:latin typeface="Arial"/>
                <a:ea typeface="Roboto"/>
                <a:cs typeface="Roboto"/>
              </a:rPr>
              <a:t>Student ID: 2316288</a:t>
            </a:r>
            <a:endParaRPr lang="en-US" dirty="0">
              <a:solidFill>
                <a:schemeClr val="tx1"/>
              </a:solidFill>
              <a:latin typeface="Arial"/>
              <a:cs typeface="Arial"/>
            </a:endParaRPr>
          </a:p>
          <a:p>
            <a:r>
              <a:rPr lang="en-US" dirty="0">
                <a:solidFill>
                  <a:schemeClr val="tx1"/>
                </a:solidFill>
                <a:latin typeface="Arial"/>
                <a:ea typeface="Roboto"/>
                <a:cs typeface="Roboto"/>
              </a:rPr>
              <a:t>Practice-Based Research </a:t>
            </a:r>
            <a:endParaRPr lang="en-US">
              <a:solidFill>
                <a:schemeClr val="tx1"/>
              </a:solidFill>
              <a:latin typeface="Arial"/>
              <a:cs typeface="Arial"/>
            </a:endParaRPr>
          </a:p>
          <a:p>
            <a:r>
              <a:rPr lang="en-US" dirty="0">
                <a:solidFill>
                  <a:schemeClr val="tx1"/>
                </a:solidFill>
                <a:latin typeface="Arial"/>
                <a:ea typeface="Roboto"/>
                <a:cs typeface="Roboto"/>
              </a:rPr>
              <a:t>Module code: LCHS7001</a:t>
            </a:r>
            <a:endParaRPr lang="en-US">
              <a:solidFill>
                <a:schemeClr val="tx1"/>
              </a:solidFill>
              <a:latin typeface="Arial"/>
              <a:cs typeface="Arial"/>
            </a:endParaRPr>
          </a:p>
          <a:p>
            <a:r>
              <a:rPr lang="en-US" dirty="0">
                <a:solidFill>
                  <a:schemeClr val="tx1"/>
                </a:solidFill>
                <a:latin typeface="Arial"/>
                <a:ea typeface="Roboto"/>
                <a:cs typeface="Roboto"/>
              </a:rPr>
              <a:t>Date: 20th March 2024.</a:t>
            </a:r>
            <a:endParaRPr lang="en-US">
              <a:solidFill>
                <a:schemeClr val="tx1"/>
              </a:solidFill>
              <a:latin typeface="Arial"/>
              <a:cs typeface="Arial"/>
            </a:endParaRPr>
          </a:p>
          <a:p>
            <a:r>
              <a:rPr lang="en-US" dirty="0">
                <a:solidFill>
                  <a:schemeClr val="tx1"/>
                </a:solidFill>
                <a:latin typeface="Arial"/>
                <a:ea typeface="Roboto"/>
                <a:cs typeface="Roboto"/>
              </a:rPr>
              <a:t>Lecturer Name: Dr. Diola </a:t>
            </a:r>
            <a:r>
              <a:rPr lang="en-US" dirty="0" err="1">
                <a:solidFill>
                  <a:schemeClr val="tx1"/>
                </a:solidFill>
                <a:latin typeface="Arial"/>
                <a:ea typeface="Roboto"/>
                <a:cs typeface="Roboto"/>
              </a:rPr>
              <a:t>Bijlhout</a:t>
            </a:r>
            <a:endParaRPr lang="en-US" dirty="0">
              <a:solidFill>
                <a:schemeClr val="tx1"/>
              </a:solidFill>
              <a:latin typeface="Arial"/>
              <a:cs typeface="Arial"/>
            </a:endParaRPr>
          </a:p>
          <a:p>
            <a:endParaRPr lang="en-US" sz="2200">
              <a:solidFill>
                <a:schemeClr val="tx1"/>
              </a:solidFill>
            </a:endParaRPr>
          </a:p>
        </p:txBody>
      </p:sp>
      <p:sp>
        <p:nvSpPr>
          <p:cNvPr id="5" name="TextBox 4">
            <a:extLst>
              <a:ext uri="{FF2B5EF4-FFF2-40B4-BE49-F238E27FC236}">
                <a16:creationId xmlns:a16="http://schemas.microsoft.com/office/drawing/2014/main" id="{E489B57B-1FEE-332E-796C-85C046928851}"/>
              </a:ext>
            </a:extLst>
          </p:cNvPr>
          <p:cNvSpPr txBox="1"/>
          <p:nvPr/>
        </p:nvSpPr>
        <p:spPr>
          <a:xfrm>
            <a:off x="9553292" y="6657945"/>
            <a:ext cx="2635658" cy="200055"/>
          </a:xfrm>
          <a:prstGeom prst="rect">
            <a:avLst/>
          </a:prstGeom>
          <a:solidFill>
            <a:srgbClr val="000000"/>
          </a:solidFill>
        </p:spPr>
        <p:txBody>
          <a:bodyPr wrap="none" lIns="91440" tIns="45720" rIns="91440" bIns="45720" anchor="t">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a:t>
            </a:r>
            <a:r>
              <a:rPr lang="en-US" sz="700" err="1">
                <a:solidFill>
                  <a:srgbClr val="FFFFFF"/>
                </a:solidFill>
              </a:rPr>
              <a:t>Unknon</a:t>
            </a:r>
            <a:r>
              <a:rPr lang="en-US" sz="700">
                <a:solidFill>
                  <a:srgbClr val="FFFFFF"/>
                </a:solidFill>
              </a:rPr>
              <a:t>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BY-NC</a:t>
            </a:r>
            <a:r>
              <a:rPr lang="en-US" sz="700">
                <a:solidFill>
                  <a:srgbClr val="FFFFFF"/>
                </a:solidFill>
              </a:rPr>
              <a:t>.</a:t>
            </a:r>
          </a:p>
        </p:txBody>
      </p:sp>
      <p:pic>
        <p:nvPicPr>
          <p:cNvPr id="6" name="Picture 5" descr="A close-up of a sign&#10;&#10;Description automatically generated">
            <a:extLst>
              <a:ext uri="{FF2B5EF4-FFF2-40B4-BE49-F238E27FC236}">
                <a16:creationId xmlns:a16="http://schemas.microsoft.com/office/drawing/2014/main" id="{D2BE4408-E5AB-8784-7075-108714F2AC25}"/>
              </a:ext>
            </a:extLst>
          </p:cNvPr>
          <p:cNvPicPr>
            <a:picLocks noChangeAspect="1"/>
          </p:cNvPicPr>
          <p:nvPr/>
        </p:nvPicPr>
        <p:blipFill>
          <a:blip r:embed="rId5"/>
          <a:stretch>
            <a:fillRect/>
          </a:stretch>
        </p:blipFill>
        <p:spPr>
          <a:xfrm>
            <a:off x="8123464" y="183696"/>
            <a:ext cx="3819071" cy="1582964"/>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8EBD66-61A7-FE24-9235-A27C747F04AF}"/>
              </a:ext>
            </a:extLst>
          </p:cNvPr>
          <p:cNvSpPr>
            <a:spLocks noGrp="1"/>
          </p:cNvSpPr>
          <p:nvPr>
            <p:ph type="title"/>
          </p:nvPr>
        </p:nvSpPr>
        <p:spPr>
          <a:xfrm>
            <a:off x="838200" y="511704"/>
            <a:ext cx="10515600" cy="1325563"/>
          </a:xfrm>
        </p:spPr>
        <p:txBody>
          <a:bodyPr>
            <a:normAutofit/>
          </a:bodyPr>
          <a:lstStyle/>
          <a:p>
            <a:r>
              <a:rPr lang="en-US" sz="4000" dirty="0">
                <a:solidFill>
                  <a:schemeClr val="tx1"/>
                </a:solidFill>
                <a:latin typeface="Arial"/>
                <a:cs typeface="Arial"/>
              </a:rPr>
              <a:t>Table of Content</a:t>
            </a:r>
          </a:p>
        </p:txBody>
      </p:sp>
      <p:sp>
        <p:nvSpPr>
          <p:cNvPr id="3" name="Content Placeholder 2">
            <a:extLst>
              <a:ext uri="{FF2B5EF4-FFF2-40B4-BE49-F238E27FC236}">
                <a16:creationId xmlns:a16="http://schemas.microsoft.com/office/drawing/2014/main" id="{74974A70-3FBC-A962-4421-3AC62B618738}"/>
              </a:ext>
            </a:extLst>
          </p:cNvPr>
          <p:cNvSpPr>
            <a:spLocks noGrp="1"/>
          </p:cNvSpPr>
          <p:nvPr>
            <p:ph idx="1"/>
          </p:nvPr>
        </p:nvSpPr>
        <p:spPr>
          <a:xfrm>
            <a:off x="838200" y="1622276"/>
            <a:ext cx="9808028" cy="4624232"/>
          </a:xfrm>
        </p:spPr>
        <p:txBody>
          <a:bodyPr vert="horz" lIns="91440" tIns="45720" rIns="91440" bIns="45720" rtlCol="0" anchor="t">
            <a:normAutofit fontScale="92500" lnSpcReduction="10000"/>
          </a:bodyPr>
          <a:lstStyle/>
          <a:p>
            <a:pPr>
              <a:lnSpc>
                <a:spcPct val="160000"/>
              </a:lnSpc>
            </a:pPr>
            <a:r>
              <a:rPr lang="en-US" sz="1800" dirty="0">
                <a:solidFill>
                  <a:schemeClr val="tx1"/>
                </a:solidFill>
                <a:latin typeface="Arial"/>
                <a:ea typeface="roboto"/>
                <a:cs typeface="roboto"/>
              </a:rPr>
              <a:t>Introduction</a:t>
            </a:r>
            <a:endParaRPr lang="en-US" sz="1800">
              <a:solidFill>
                <a:srgbClr val="201449">
                  <a:alpha val="70000"/>
                </a:srgbClr>
              </a:solidFill>
            </a:endParaRPr>
          </a:p>
          <a:p>
            <a:pPr>
              <a:lnSpc>
                <a:spcPct val="160000"/>
              </a:lnSpc>
              <a:buClr>
                <a:srgbClr val="E4DEF6"/>
              </a:buClr>
            </a:pPr>
            <a:r>
              <a:rPr lang="en-US" sz="1800" dirty="0">
                <a:solidFill>
                  <a:schemeClr val="tx1"/>
                </a:solidFill>
                <a:latin typeface="Arial"/>
                <a:ea typeface="roboto"/>
                <a:cs typeface="roboto"/>
              </a:rPr>
              <a:t>Literature review</a:t>
            </a:r>
            <a:endParaRPr lang="en-US" sz="1800" dirty="0">
              <a:solidFill>
                <a:schemeClr val="tx1"/>
              </a:solidFill>
              <a:latin typeface="Arial"/>
              <a:cs typeface="Arial"/>
            </a:endParaRPr>
          </a:p>
          <a:p>
            <a:pPr>
              <a:lnSpc>
                <a:spcPct val="160000"/>
              </a:lnSpc>
              <a:buClr>
                <a:srgbClr val="E4DEF6"/>
              </a:buClr>
            </a:pPr>
            <a:r>
              <a:rPr lang="en-US" sz="1800" dirty="0">
                <a:solidFill>
                  <a:schemeClr val="tx1"/>
                </a:solidFill>
                <a:latin typeface="Arial"/>
                <a:ea typeface="roboto"/>
                <a:cs typeface="roboto"/>
              </a:rPr>
              <a:t>Rationale </a:t>
            </a:r>
            <a:endParaRPr lang="en-US" sz="1800">
              <a:solidFill>
                <a:schemeClr val="tx1"/>
              </a:solidFill>
              <a:latin typeface="Arial"/>
              <a:ea typeface="roboto"/>
              <a:cs typeface="roboto"/>
            </a:endParaRPr>
          </a:p>
          <a:p>
            <a:pPr>
              <a:lnSpc>
                <a:spcPct val="160000"/>
              </a:lnSpc>
              <a:buClr>
                <a:srgbClr val="E4DEF6"/>
              </a:buClr>
            </a:pPr>
            <a:r>
              <a:rPr lang="en-US" sz="1800" dirty="0">
                <a:solidFill>
                  <a:schemeClr val="tx1"/>
                </a:solidFill>
                <a:latin typeface="Arial"/>
                <a:ea typeface="roboto"/>
                <a:cs typeface="roboto"/>
              </a:rPr>
              <a:t>Aim </a:t>
            </a:r>
            <a:endParaRPr lang="en-US" sz="1800" dirty="0">
              <a:solidFill>
                <a:schemeClr val="tx1"/>
              </a:solidFill>
              <a:latin typeface="Arial"/>
              <a:cs typeface="Arial"/>
            </a:endParaRPr>
          </a:p>
          <a:p>
            <a:pPr>
              <a:lnSpc>
                <a:spcPct val="160000"/>
              </a:lnSpc>
              <a:buClr>
                <a:srgbClr val="E4DEF6"/>
              </a:buClr>
            </a:pPr>
            <a:r>
              <a:rPr lang="en-US" sz="1800" dirty="0">
                <a:solidFill>
                  <a:schemeClr val="tx1"/>
                </a:solidFill>
                <a:latin typeface="Arial"/>
                <a:ea typeface="roboto"/>
                <a:cs typeface="roboto"/>
              </a:rPr>
              <a:t>Research Question</a:t>
            </a:r>
            <a:endParaRPr lang="en-US" sz="1800" dirty="0">
              <a:solidFill>
                <a:schemeClr val="tx1"/>
              </a:solidFill>
              <a:latin typeface="Arial"/>
              <a:cs typeface="Arial"/>
            </a:endParaRPr>
          </a:p>
          <a:p>
            <a:pPr>
              <a:lnSpc>
                <a:spcPct val="160000"/>
              </a:lnSpc>
              <a:buClr>
                <a:srgbClr val="E4DEF6"/>
              </a:buClr>
            </a:pPr>
            <a:r>
              <a:rPr lang="en-US" sz="1800" dirty="0">
                <a:solidFill>
                  <a:schemeClr val="tx1"/>
                </a:solidFill>
                <a:latin typeface="Arial"/>
                <a:ea typeface="roboto"/>
                <a:cs typeface="roboto"/>
              </a:rPr>
              <a:t>Research Methodology</a:t>
            </a:r>
            <a:endParaRPr lang="en-US" sz="1800" dirty="0">
              <a:solidFill>
                <a:schemeClr val="tx1"/>
              </a:solidFill>
              <a:latin typeface="Arial"/>
              <a:cs typeface="Arial"/>
            </a:endParaRPr>
          </a:p>
          <a:p>
            <a:pPr>
              <a:lnSpc>
                <a:spcPct val="160000"/>
              </a:lnSpc>
              <a:buClr>
                <a:srgbClr val="E4DEF6"/>
              </a:buClr>
            </a:pPr>
            <a:r>
              <a:rPr lang="en-US" sz="1800" dirty="0">
                <a:solidFill>
                  <a:schemeClr val="tx1"/>
                </a:solidFill>
                <a:latin typeface="Arial"/>
                <a:ea typeface="roboto"/>
                <a:cs typeface="roboto"/>
              </a:rPr>
              <a:t>Data collection</a:t>
            </a:r>
            <a:endParaRPr lang="en-US" sz="1800" dirty="0">
              <a:solidFill>
                <a:schemeClr val="tx1"/>
              </a:solidFill>
              <a:latin typeface="Arial"/>
              <a:cs typeface="Arial"/>
            </a:endParaRPr>
          </a:p>
          <a:p>
            <a:pPr>
              <a:lnSpc>
                <a:spcPct val="160000"/>
              </a:lnSpc>
              <a:buClr>
                <a:srgbClr val="E4DEF6"/>
              </a:buClr>
            </a:pPr>
            <a:r>
              <a:rPr lang="en-US" sz="1800" dirty="0">
                <a:solidFill>
                  <a:schemeClr val="tx1"/>
                </a:solidFill>
                <a:latin typeface="Arial"/>
                <a:ea typeface="roboto"/>
                <a:cs typeface="roboto"/>
              </a:rPr>
              <a:t>Implication </a:t>
            </a:r>
            <a:endParaRPr lang="en-US" sz="1800" dirty="0">
              <a:solidFill>
                <a:schemeClr val="tx1"/>
              </a:solidFill>
              <a:latin typeface="Arial"/>
              <a:cs typeface="Arial"/>
            </a:endParaRPr>
          </a:p>
          <a:p>
            <a:pPr>
              <a:lnSpc>
                <a:spcPct val="160000"/>
              </a:lnSpc>
              <a:buClr>
                <a:srgbClr val="E4DEF6"/>
              </a:buClr>
            </a:pPr>
            <a:r>
              <a:rPr lang="en-US" sz="1800" dirty="0">
                <a:solidFill>
                  <a:schemeClr val="tx1"/>
                </a:solidFill>
                <a:latin typeface="Arial"/>
                <a:ea typeface="roboto"/>
                <a:cs typeface="roboto"/>
              </a:rPr>
              <a:t>Plan of work (Gant chart)</a:t>
            </a:r>
            <a:endParaRPr lang="en-US" sz="1800" dirty="0">
              <a:solidFill>
                <a:schemeClr val="tx1"/>
              </a:solidFill>
              <a:latin typeface="Arial"/>
              <a:cs typeface="Arial"/>
            </a:endParaRPr>
          </a:p>
          <a:p>
            <a:pPr>
              <a:buClr>
                <a:srgbClr val="E4DEF6"/>
              </a:buClr>
            </a:pPr>
            <a:endParaRPr lang="en-US" sz="1800">
              <a:solidFill>
                <a:schemeClr val="tx1"/>
              </a:solidFill>
              <a:latin typeface="Arial"/>
              <a:cs typeface="Arial"/>
            </a:endParaRPr>
          </a:p>
          <a:p>
            <a:pPr marL="742950" indent="-514350">
              <a:buClr>
                <a:srgbClr val="E4DEF6"/>
              </a:buClr>
              <a:buAutoNum type="arabicPeriod"/>
            </a:pPr>
            <a:endParaRPr lang="en-US" sz="1800">
              <a:solidFill>
                <a:srgbClr val="201449">
                  <a:alpha val="70000"/>
                </a:srgbClr>
              </a:solidFill>
              <a:latin typeface="Arial"/>
              <a:cs typeface="Arial"/>
            </a:endParaRPr>
          </a:p>
        </p:txBody>
      </p:sp>
    </p:spTree>
    <p:extLst>
      <p:ext uri="{BB962C8B-B14F-4D97-AF65-F5344CB8AC3E}">
        <p14:creationId xmlns:p14="http://schemas.microsoft.com/office/powerpoint/2010/main" val="12056872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2200F0-E361-CCD6-7420-F8F69B130782}"/>
              </a:ext>
            </a:extLst>
          </p:cNvPr>
          <p:cNvSpPr>
            <a:spLocks noGrp="1"/>
          </p:cNvSpPr>
          <p:nvPr>
            <p:ph type="title"/>
          </p:nvPr>
        </p:nvSpPr>
        <p:spPr>
          <a:xfrm>
            <a:off x="737559" y="681037"/>
            <a:ext cx="10616241" cy="1023639"/>
          </a:xfrm>
        </p:spPr>
        <p:txBody>
          <a:bodyPr>
            <a:normAutofit/>
          </a:bodyPr>
          <a:lstStyle/>
          <a:p>
            <a:r>
              <a:rPr lang="en-US" sz="4000" dirty="0">
                <a:solidFill>
                  <a:schemeClr val="tx1"/>
                </a:solidFill>
                <a:latin typeface="Arial"/>
                <a:cs typeface="Angsana New"/>
              </a:rPr>
              <a:t>Introduction</a:t>
            </a:r>
            <a:endParaRPr lang="en-US" sz="4000" dirty="0">
              <a:solidFill>
                <a:schemeClr val="tx1"/>
              </a:solidFill>
              <a:latin typeface="Arial"/>
            </a:endParaRPr>
          </a:p>
        </p:txBody>
      </p:sp>
      <p:sp>
        <p:nvSpPr>
          <p:cNvPr id="3" name="Content Placeholder 2">
            <a:extLst>
              <a:ext uri="{FF2B5EF4-FFF2-40B4-BE49-F238E27FC236}">
                <a16:creationId xmlns:a16="http://schemas.microsoft.com/office/drawing/2014/main" id="{6A251650-47AD-5615-5E1A-062EDF076A90}"/>
              </a:ext>
            </a:extLst>
          </p:cNvPr>
          <p:cNvSpPr>
            <a:spLocks noGrp="1"/>
          </p:cNvSpPr>
          <p:nvPr>
            <p:ph idx="1"/>
          </p:nvPr>
        </p:nvSpPr>
        <p:spPr>
          <a:xfrm>
            <a:off x="727063" y="3651537"/>
            <a:ext cx="10771880" cy="3563562"/>
          </a:xfrm>
        </p:spPr>
        <p:txBody>
          <a:bodyPr vert="horz" lIns="91440" tIns="45720" rIns="91440" bIns="45720" rtlCol="0" anchor="ctr">
            <a:noAutofit/>
          </a:bodyPr>
          <a:lstStyle/>
          <a:p>
            <a:pPr algn="just">
              <a:lnSpc>
                <a:spcPct val="150000"/>
              </a:lnSpc>
            </a:pPr>
            <a:r>
              <a:rPr lang="en-US" sz="1800" dirty="0">
                <a:solidFill>
                  <a:schemeClr val="tx1"/>
                </a:solidFill>
                <a:latin typeface="Arial"/>
                <a:ea typeface="roboto"/>
                <a:cs typeface="roboto"/>
              </a:rPr>
              <a:t>Worldwide, breast cancer (BC) is the most frequent cancer among women. (</a:t>
            </a:r>
            <a:r>
              <a:rPr lang="en-US" sz="1800" dirty="0" err="1">
                <a:solidFill>
                  <a:schemeClr val="tx1"/>
                </a:solidFill>
                <a:latin typeface="Arial"/>
                <a:ea typeface="roboto"/>
                <a:cs typeface="roboto"/>
              </a:rPr>
              <a:t>Malvia</a:t>
            </a:r>
            <a:r>
              <a:rPr lang="en-US" sz="1800" dirty="0">
                <a:solidFill>
                  <a:schemeClr val="tx1"/>
                </a:solidFill>
                <a:latin typeface="Arial"/>
                <a:ea typeface="roboto"/>
                <a:cs typeface="roboto"/>
              </a:rPr>
              <a:t> et.al, 2017)</a:t>
            </a:r>
            <a:endParaRPr lang="en-US" sz="1800">
              <a:solidFill>
                <a:schemeClr val="tx1"/>
              </a:solidFill>
              <a:latin typeface="Arial"/>
              <a:cs typeface="Arial"/>
            </a:endParaRPr>
          </a:p>
          <a:p>
            <a:pPr algn="just">
              <a:lnSpc>
                <a:spcPct val="150000"/>
              </a:lnSpc>
              <a:buClr>
                <a:srgbClr val="E4DEF6"/>
              </a:buClr>
            </a:pPr>
            <a:r>
              <a:rPr lang="en-US" sz="1800" dirty="0">
                <a:solidFill>
                  <a:schemeClr val="tx1"/>
                </a:solidFill>
                <a:latin typeface="Arial"/>
                <a:ea typeface="roboto"/>
                <a:cs typeface="roboto"/>
              </a:rPr>
              <a:t>In India and the UK, there has been a rise in cases of breast cancer. Studies on survivability have concentrated on the psychological consequences, social support, and physical obstacles. This study attempted to investigate the lived experiences of female who had survived breast cancer, starting with diagnosis and continuing through treatment and beyond it. (</a:t>
            </a:r>
            <a:r>
              <a:rPr lang="en-US" sz="1800" dirty="0">
                <a:solidFill>
                  <a:schemeClr val="tx1"/>
                </a:solidFill>
                <a:latin typeface="Arial"/>
                <a:ea typeface="roboto"/>
                <a:cs typeface="Arial"/>
              </a:rPr>
              <a:t>Williams, and Jeanetta, 2016)</a:t>
            </a:r>
            <a:endParaRPr lang="en-US" sz="1800" dirty="0">
              <a:solidFill>
                <a:schemeClr val="tx1"/>
              </a:solidFill>
              <a:latin typeface="Arial"/>
              <a:cs typeface="Arial"/>
            </a:endParaRPr>
          </a:p>
          <a:p>
            <a:pPr algn="just">
              <a:lnSpc>
                <a:spcPct val="150000"/>
              </a:lnSpc>
              <a:buClr>
                <a:srgbClr val="E4DEF6"/>
              </a:buClr>
            </a:pPr>
            <a:r>
              <a:rPr lang="en-US" sz="1800" dirty="0">
                <a:solidFill>
                  <a:schemeClr val="tx1"/>
                </a:solidFill>
                <a:latin typeface="Arial"/>
                <a:ea typeface="+mn-lt"/>
                <a:cs typeface="+mn-lt"/>
              </a:rPr>
              <a:t>India and the UK are two very different countries with very different healthcare systems, socioeconomic conditions, and cultural standards.</a:t>
            </a:r>
            <a:endParaRPr lang="en-US" sz="1800" dirty="0">
              <a:solidFill>
                <a:schemeClr val="tx1"/>
              </a:solidFill>
              <a:latin typeface="Arial"/>
              <a:cs typeface="Arial"/>
            </a:endParaRPr>
          </a:p>
          <a:p>
            <a:pPr algn="just">
              <a:lnSpc>
                <a:spcPct val="150000"/>
              </a:lnSpc>
              <a:buClr>
                <a:srgbClr val="E4DEF6"/>
              </a:buClr>
            </a:pPr>
            <a:r>
              <a:rPr lang="en-US" sz="1800" dirty="0">
                <a:solidFill>
                  <a:schemeClr val="tx1"/>
                </a:solidFill>
                <a:latin typeface="Arial"/>
                <a:ea typeface="+mn-lt"/>
                <a:cs typeface="+mn-lt"/>
              </a:rPr>
              <a:t>Comparative research makes it possible to comprehend survivor experiences on a deeper level by highlighting analogies, divergences, and outcome-influencing variables.</a:t>
            </a:r>
            <a:endParaRPr lang="en-US" sz="1800" dirty="0">
              <a:solidFill>
                <a:schemeClr val="tx1"/>
              </a:solidFill>
              <a:latin typeface="Arial"/>
              <a:cs typeface="Arial"/>
            </a:endParaRPr>
          </a:p>
          <a:p>
            <a:pPr algn="just">
              <a:buClr>
                <a:srgbClr val="E4DEF6"/>
              </a:buClr>
            </a:pPr>
            <a:endParaRPr lang="en-US" sz="1800">
              <a:solidFill>
                <a:srgbClr val="201449">
                  <a:alpha val="70000"/>
                </a:srgbClr>
              </a:solidFill>
              <a:latin typeface="Arial"/>
              <a:cs typeface="Arial"/>
            </a:endParaRPr>
          </a:p>
          <a:p>
            <a:pPr algn="just">
              <a:buClr>
                <a:srgbClr val="E4DEF6"/>
              </a:buClr>
            </a:pPr>
            <a:endParaRPr lang="en-US"/>
          </a:p>
          <a:p>
            <a:pPr algn="just">
              <a:buClr>
                <a:srgbClr val="E4DEF6"/>
              </a:buClr>
            </a:pPr>
            <a:endParaRPr lang="en-US"/>
          </a:p>
          <a:p>
            <a:pPr algn="just">
              <a:buClr>
                <a:srgbClr val="E4DEF6"/>
              </a:buClr>
            </a:pPr>
            <a:endParaRPr lang="en-US"/>
          </a:p>
          <a:p>
            <a:pPr algn="just">
              <a:buClr>
                <a:srgbClr val="E4DEF6"/>
              </a:buClr>
            </a:pPr>
            <a:endParaRPr lang="en-US"/>
          </a:p>
          <a:p>
            <a:pPr>
              <a:buClr>
                <a:srgbClr val="E4DEF6"/>
              </a:buClr>
            </a:pPr>
            <a:endParaRPr lang="en-US">
              <a:solidFill>
                <a:srgbClr val="201449">
                  <a:alpha val="70000"/>
                </a:srgbClr>
              </a:solidFill>
            </a:endParaRPr>
          </a:p>
        </p:txBody>
      </p:sp>
    </p:spTree>
    <p:extLst>
      <p:ext uri="{BB962C8B-B14F-4D97-AF65-F5344CB8AC3E}">
        <p14:creationId xmlns:p14="http://schemas.microsoft.com/office/powerpoint/2010/main" val="41110002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0BD752-173B-0EA0-45B9-04E5746CFF49}"/>
              </a:ext>
            </a:extLst>
          </p:cNvPr>
          <p:cNvSpPr>
            <a:spLocks noGrp="1"/>
          </p:cNvSpPr>
          <p:nvPr>
            <p:ph type="title"/>
          </p:nvPr>
        </p:nvSpPr>
        <p:spPr>
          <a:xfrm>
            <a:off x="586892" y="598713"/>
            <a:ext cx="9451675" cy="1397449"/>
          </a:xfrm>
        </p:spPr>
        <p:txBody>
          <a:bodyPr>
            <a:normAutofit/>
          </a:bodyPr>
          <a:lstStyle/>
          <a:p>
            <a:r>
              <a:rPr lang="en-US" sz="4000" dirty="0">
                <a:solidFill>
                  <a:schemeClr val="tx1"/>
                </a:solidFill>
                <a:latin typeface="Arial"/>
                <a:cs typeface="Angsana New"/>
              </a:rPr>
              <a:t>Literature Review</a:t>
            </a:r>
            <a:endParaRPr lang="en-US" sz="4000" dirty="0">
              <a:solidFill>
                <a:schemeClr val="tx1"/>
              </a:solidFill>
              <a:latin typeface="Arial"/>
            </a:endParaRPr>
          </a:p>
        </p:txBody>
      </p:sp>
      <p:sp>
        <p:nvSpPr>
          <p:cNvPr id="3" name="Content Placeholder 2">
            <a:extLst>
              <a:ext uri="{FF2B5EF4-FFF2-40B4-BE49-F238E27FC236}">
                <a16:creationId xmlns:a16="http://schemas.microsoft.com/office/drawing/2014/main" id="{ADB22CB2-48CC-623E-F4DC-782D81EC6D2E}"/>
              </a:ext>
            </a:extLst>
          </p:cNvPr>
          <p:cNvSpPr>
            <a:spLocks noGrp="1"/>
          </p:cNvSpPr>
          <p:nvPr>
            <p:ph idx="1"/>
          </p:nvPr>
        </p:nvSpPr>
        <p:spPr>
          <a:xfrm>
            <a:off x="426968" y="2169005"/>
            <a:ext cx="11081044" cy="4272264"/>
          </a:xfrm>
        </p:spPr>
        <p:txBody>
          <a:bodyPr vert="horz" lIns="91440" tIns="45720" rIns="91440" bIns="45720" rtlCol="0" anchor="t">
            <a:normAutofit/>
          </a:bodyPr>
          <a:lstStyle/>
          <a:p>
            <a:pPr algn="just">
              <a:lnSpc>
                <a:spcPct val="150000"/>
              </a:lnSpc>
            </a:pPr>
            <a:r>
              <a:rPr lang="en-US" sz="1800" dirty="0">
                <a:solidFill>
                  <a:schemeClr val="tx1"/>
                </a:solidFill>
                <a:latin typeface="Arial"/>
                <a:ea typeface="+mn-lt"/>
                <a:cs typeface="+mn-lt"/>
              </a:rPr>
              <a:t>India has lower age-</a:t>
            </a:r>
            <a:r>
              <a:rPr lang="en-US" sz="1800" dirty="0" err="1">
                <a:solidFill>
                  <a:schemeClr val="tx1"/>
                </a:solidFill>
                <a:latin typeface="Arial"/>
                <a:ea typeface="+mn-lt"/>
                <a:cs typeface="+mn-lt"/>
              </a:rPr>
              <a:t>standardised</a:t>
            </a:r>
            <a:r>
              <a:rPr lang="en-US" sz="1800" dirty="0">
                <a:solidFill>
                  <a:schemeClr val="tx1"/>
                </a:solidFill>
                <a:latin typeface="Arial"/>
                <a:ea typeface="+mn-lt"/>
                <a:cs typeface="+mn-lt"/>
              </a:rPr>
              <a:t> incidence rates than the United Kingdom (UK). with 25.8 cases per 100,000 compared to 95 cases per 100,000. However, the mortality rates in India are nearly as high as those in the UK, with 12.7 deaths per 100,000 compared to 17.1 deaths per 100,000 in the UK. (Gupta et al., 2015)</a:t>
            </a:r>
            <a:endParaRPr lang="en-US" sz="1800" dirty="0">
              <a:solidFill>
                <a:schemeClr val="tx1"/>
              </a:solidFill>
              <a:latin typeface="Arial"/>
              <a:cs typeface="Arial"/>
            </a:endParaRPr>
          </a:p>
          <a:p>
            <a:pPr algn="just">
              <a:lnSpc>
                <a:spcPct val="150000"/>
              </a:lnSpc>
              <a:buClr>
                <a:srgbClr val="E4DEF6"/>
              </a:buClr>
            </a:pPr>
            <a:r>
              <a:rPr lang="en-US" sz="1800" dirty="0">
                <a:solidFill>
                  <a:schemeClr val="tx1"/>
                </a:solidFill>
                <a:latin typeface="Arial"/>
                <a:ea typeface="+mn-lt"/>
                <a:cs typeface="+mn-lt"/>
              </a:rPr>
              <a:t>In the year 2020, the predicted cancer incidence rate among females in India was 712,758 cases (104 per 100,000 population). (</a:t>
            </a:r>
            <a:r>
              <a:rPr lang="en-US" sz="1800" err="1">
                <a:solidFill>
                  <a:schemeClr val="tx1"/>
                </a:solidFill>
                <a:latin typeface="Arial"/>
                <a:ea typeface="+mn-lt"/>
                <a:cs typeface="+mn-lt"/>
              </a:rPr>
              <a:t>Barathe</a:t>
            </a:r>
            <a:r>
              <a:rPr lang="en-US" sz="1800" dirty="0">
                <a:solidFill>
                  <a:schemeClr val="tx1"/>
                </a:solidFill>
                <a:latin typeface="Arial"/>
                <a:ea typeface="+mn-lt"/>
                <a:cs typeface="+mn-lt"/>
              </a:rPr>
              <a:t> et al., 2022)</a:t>
            </a:r>
          </a:p>
          <a:p>
            <a:pPr algn="just">
              <a:lnSpc>
                <a:spcPct val="150000"/>
              </a:lnSpc>
              <a:buClr>
                <a:srgbClr val="E4DEF6"/>
              </a:buClr>
            </a:pPr>
            <a:r>
              <a:rPr lang="en-US" sz="1800" dirty="0">
                <a:solidFill>
                  <a:schemeClr val="tx1"/>
                </a:solidFill>
                <a:latin typeface="Arial"/>
                <a:ea typeface="+mn-lt"/>
                <a:cs typeface="+mn-lt"/>
              </a:rPr>
              <a:t>Post-treatment, survivors frequently experience tiredness, neuropathy, cognitive impairment, depression, anxiety, and fear of recurrence, making the first year the most difficult. </a:t>
            </a:r>
            <a:r>
              <a:rPr lang="en-US" sz="1800" dirty="0">
                <a:solidFill>
                  <a:schemeClr val="tx1"/>
                </a:solidFill>
                <a:latin typeface="Arial"/>
                <a:ea typeface="+mn-lt"/>
                <a:cs typeface="Arial"/>
              </a:rPr>
              <a:t>(</a:t>
            </a:r>
            <a:r>
              <a:rPr lang="en-US" sz="1800" dirty="0">
                <a:solidFill>
                  <a:schemeClr val="tx1"/>
                </a:solidFill>
                <a:latin typeface="Arial"/>
                <a:ea typeface="+mn-lt"/>
                <a:cs typeface="+mn-lt"/>
              </a:rPr>
              <a:t>Nag et al., 2022</a:t>
            </a:r>
            <a:r>
              <a:rPr lang="en-US" sz="1800" dirty="0">
                <a:solidFill>
                  <a:schemeClr val="tx1"/>
                </a:solidFill>
                <a:latin typeface="Arial"/>
                <a:ea typeface="+mn-lt"/>
                <a:cs typeface="Arial"/>
              </a:rPr>
              <a:t>)</a:t>
            </a:r>
            <a:endParaRPr lang="en-US" sz="1800" dirty="0">
              <a:solidFill>
                <a:schemeClr val="tx1"/>
              </a:solidFill>
              <a:latin typeface="Arial"/>
              <a:ea typeface="+mn-lt"/>
              <a:cs typeface="+mn-lt"/>
            </a:endParaRPr>
          </a:p>
          <a:p>
            <a:pPr algn="just">
              <a:lnSpc>
                <a:spcPct val="150000"/>
              </a:lnSpc>
              <a:buClr>
                <a:srgbClr val="E4DEF6"/>
              </a:buClr>
            </a:pPr>
            <a:endParaRPr lang="en-US" sz="1800" dirty="0">
              <a:solidFill>
                <a:schemeClr val="tx1"/>
              </a:solidFill>
              <a:latin typeface="Arial"/>
              <a:ea typeface="Cambria"/>
              <a:cs typeface="Arial"/>
            </a:endParaRPr>
          </a:p>
          <a:p>
            <a:pPr algn="just">
              <a:lnSpc>
                <a:spcPct val="150000"/>
              </a:lnSpc>
              <a:buClr>
                <a:srgbClr val="E4DEF6"/>
              </a:buClr>
            </a:pPr>
            <a:endParaRPr lang="en-US" sz="1800" dirty="0">
              <a:solidFill>
                <a:schemeClr val="tx1"/>
              </a:solidFill>
              <a:latin typeface="Arial"/>
              <a:cs typeface="Arial"/>
            </a:endParaRPr>
          </a:p>
        </p:txBody>
      </p:sp>
    </p:spTree>
    <p:extLst>
      <p:ext uri="{BB962C8B-B14F-4D97-AF65-F5344CB8AC3E}">
        <p14:creationId xmlns:p14="http://schemas.microsoft.com/office/powerpoint/2010/main" val="20167086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13A45D-D289-7321-B764-74CA04910C42}"/>
              </a:ext>
            </a:extLst>
          </p:cNvPr>
          <p:cNvSpPr>
            <a:spLocks noGrp="1"/>
          </p:cNvSpPr>
          <p:nvPr>
            <p:ph type="title"/>
          </p:nvPr>
        </p:nvSpPr>
        <p:spPr>
          <a:xfrm>
            <a:off x="472859" y="493147"/>
            <a:ext cx="10880941" cy="1095919"/>
          </a:xfrm>
        </p:spPr>
        <p:txBody>
          <a:bodyPr>
            <a:normAutofit/>
          </a:bodyPr>
          <a:lstStyle/>
          <a:p>
            <a:r>
              <a:rPr lang="en-US" sz="4000" dirty="0" err="1">
                <a:solidFill>
                  <a:schemeClr val="tx1"/>
                </a:solidFill>
                <a:latin typeface="Arial"/>
                <a:cs typeface="Angsana New"/>
              </a:rPr>
              <a:t>Prevalance</a:t>
            </a:r>
            <a:r>
              <a:rPr lang="en-US" sz="4000" dirty="0">
                <a:solidFill>
                  <a:schemeClr val="tx1"/>
                </a:solidFill>
                <a:latin typeface="Arial"/>
                <a:cs typeface="Angsana New"/>
              </a:rPr>
              <a:t> in (India</a:t>
            </a:r>
            <a:r>
              <a:rPr lang="en-US" sz="4000">
                <a:solidFill>
                  <a:schemeClr val="tx1"/>
                </a:solidFill>
                <a:latin typeface="Arial"/>
                <a:cs typeface="Angsana New"/>
              </a:rPr>
              <a:t>)</a:t>
            </a:r>
            <a:endParaRPr lang="en-US" sz="4000">
              <a:solidFill>
                <a:schemeClr val="tx1"/>
              </a:solidFill>
              <a:latin typeface="Arial"/>
            </a:endParaRPr>
          </a:p>
        </p:txBody>
      </p:sp>
      <p:pic>
        <p:nvPicPr>
          <p:cNvPr id="4" name="Content Placeholder 3" descr="A pie chart with different colored circles&#10;&#10;Description automatically generated">
            <a:extLst>
              <a:ext uri="{FF2B5EF4-FFF2-40B4-BE49-F238E27FC236}">
                <a16:creationId xmlns:a16="http://schemas.microsoft.com/office/drawing/2014/main" id="{CD48D7AA-C7F0-C85D-5515-F0B93E4DC786}"/>
              </a:ext>
            </a:extLst>
          </p:cNvPr>
          <p:cNvPicPr>
            <a:picLocks noGrp="1" noChangeAspect="1"/>
          </p:cNvPicPr>
          <p:nvPr>
            <p:ph idx="1"/>
          </p:nvPr>
        </p:nvPicPr>
        <p:blipFill>
          <a:blip r:embed="rId2"/>
          <a:stretch>
            <a:fillRect/>
          </a:stretch>
        </p:blipFill>
        <p:spPr>
          <a:xfrm>
            <a:off x="494517" y="1763288"/>
            <a:ext cx="5033896" cy="4401071"/>
          </a:xfrm>
        </p:spPr>
      </p:pic>
      <p:pic>
        <p:nvPicPr>
          <p:cNvPr id="3" name="Picture 2" descr="A map of india with pink ribbons&#10;&#10;Description automatically generated">
            <a:extLst>
              <a:ext uri="{FF2B5EF4-FFF2-40B4-BE49-F238E27FC236}">
                <a16:creationId xmlns:a16="http://schemas.microsoft.com/office/drawing/2014/main" id="{FF1D48AB-A97C-68B3-0BB5-8E27BC8673C3}"/>
              </a:ext>
            </a:extLst>
          </p:cNvPr>
          <p:cNvPicPr>
            <a:picLocks noChangeAspect="1"/>
          </p:cNvPicPr>
          <p:nvPr/>
        </p:nvPicPr>
        <p:blipFill>
          <a:blip r:embed="rId3"/>
          <a:stretch>
            <a:fillRect/>
          </a:stretch>
        </p:blipFill>
        <p:spPr>
          <a:xfrm>
            <a:off x="6158355" y="1764083"/>
            <a:ext cx="4186332" cy="4478054"/>
          </a:xfrm>
          <a:prstGeom prst="rect">
            <a:avLst/>
          </a:prstGeom>
        </p:spPr>
      </p:pic>
    </p:spTree>
    <p:extLst>
      <p:ext uri="{BB962C8B-B14F-4D97-AF65-F5344CB8AC3E}">
        <p14:creationId xmlns:p14="http://schemas.microsoft.com/office/powerpoint/2010/main" val="6018464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A5DE62-7530-499B-D87C-FBE36DA07DC1}"/>
              </a:ext>
            </a:extLst>
          </p:cNvPr>
          <p:cNvSpPr>
            <a:spLocks noGrp="1"/>
          </p:cNvSpPr>
          <p:nvPr>
            <p:ph type="title"/>
          </p:nvPr>
        </p:nvSpPr>
        <p:spPr>
          <a:xfrm>
            <a:off x="450159" y="499608"/>
            <a:ext cx="10661736" cy="1127235"/>
          </a:xfrm>
        </p:spPr>
        <p:txBody>
          <a:bodyPr/>
          <a:lstStyle/>
          <a:p>
            <a:r>
              <a:rPr lang="en-US" sz="4000">
                <a:solidFill>
                  <a:schemeClr val="tx1"/>
                </a:solidFill>
                <a:latin typeface="Arial"/>
                <a:cs typeface="Arial"/>
              </a:rPr>
              <a:t>Literature Review Contd...</a:t>
            </a:r>
            <a:endParaRPr lang="en-US"/>
          </a:p>
        </p:txBody>
      </p:sp>
      <p:sp>
        <p:nvSpPr>
          <p:cNvPr id="3" name="Content Placeholder 2">
            <a:extLst>
              <a:ext uri="{FF2B5EF4-FFF2-40B4-BE49-F238E27FC236}">
                <a16:creationId xmlns:a16="http://schemas.microsoft.com/office/drawing/2014/main" id="{A83296D8-BB7E-2C2A-68E3-229299ACE944}"/>
              </a:ext>
            </a:extLst>
          </p:cNvPr>
          <p:cNvSpPr>
            <a:spLocks noGrp="1"/>
          </p:cNvSpPr>
          <p:nvPr>
            <p:ph idx="1"/>
          </p:nvPr>
        </p:nvSpPr>
        <p:spPr>
          <a:xfrm>
            <a:off x="512292" y="2042627"/>
            <a:ext cx="11141900" cy="4321067"/>
          </a:xfrm>
        </p:spPr>
        <p:txBody>
          <a:bodyPr vert="horz" lIns="91440" tIns="45720" rIns="91440" bIns="45720" rtlCol="0" anchor="ctr">
            <a:normAutofit lnSpcReduction="10000"/>
          </a:bodyPr>
          <a:lstStyle/>
          <a:p>
            <a:pPr algn="just">
              <a:lnSpc>
                <a:spcPct val="150000"/>
              </a:lnSpc>
            </a:pPr>
            <a:r>
              <a:rPr lang="en-US" sz="1800" dirty="0">
                <a:solidFill>
                  <a:schemeClr val="tx1"/>
                </a:solidFill>
                <a:latin typeface="Arial"/>
                <a:ea typeface="+mn-lt"/>
                <a:cs typeface="Arial"/>
              </a:rPr>
              <a:t>Survivorship </a:t>
            </a:r>
            <a:r>
              <a:rPr lang="en-US" sz="1800" err="1">
                <a:solidFill>
                  <a:schemeClr val="tx1"/>
                </a:solidFill>
                <a:latin typeface="Arial"/>
                <a:ea typeface="+mn-lt"/>
                <a:cs typeface="Arial"/>
              </a:rPr>
              <a:t>programmes</a:t>
            </a:r>
            <a:r>
              <a:rPr lang="en-US" sz="1800" dirty="0">
                <a:solidFill>
                  <a:schemeClr val="tx1"/>
                </a:solidFill>
                <a:latin typeface="Arial"/>
                <a:ea typeface="+mn-lt"/>
                <a:cs typeface="Arial"/>
              </a:rPr>
              <a:t> : The program develops a tailored strategy from diagnosis to follow-up care to assist patients manage with the physical, </a:t>
            </a:r>
            <a:r>
              <a:rPr lang="en-US" sz="1800" err="1">
                <a:solidFill>
                  <a:schemeClr val="tx1"/>
                </a:solidFill>
                <a:latin typeface="Arial"/>
                <a:ea typeface="+mn-lt"/>
                <a:cs typeface="Arial"/>
              </a:rPr>
              <a:t>psycological</a:t>
            </a:r>
            <a:r>
              <a:rPr lang="en-US" sz="1800" dirty="0">
                <a:solidFill>
                  <a:schemeClr val="tx1"/>
                </a:solidFill>
                <a:latin typeface="Arial"/>
                <a:ea typeface="+mn-lt"/>
                <a:cs typeface="Arial"/>
              </a:rPr>
              <a:t> , and social repercussions of cancer and its treatment.  (Nag et al., 2022)</a:t>
            </a:r>
            <a:endParaRPr lang="en-US" sz="1800" dirty="0">
              <a:solidFill>
                <a:schemeClr val="tx1"/>
              </a:solidFill>
              <a:latin typeface="Arial"/>
              <a:ea typeface="+mn-lt"/>
              <a:cs typeface="+mn-lt"/>
            </a:endParaRPr>
          </a:p>
          <a:p>
            <a:pPr algn="just">
              <a:lnSpc>
                <a:spcPct val="150000"/>
              </a:lnSpc>
              <a:buClr>
                <a:srgbClr val="E4DEF6"/>
              </a:buClr>
            </a:pPr>
            <a:r>
              <a:rPr lang="en-US" sz="1800" dirty="0">
                <a:solidFill>
                  <a:schemeClr val="tx1"/>
                </a:solidFill>
                <a:latin typeface="Arial"/>
                <a:ea typeface="+mn-lt"/>
                <a:cs typeface="+mn-lt"/>
              </a:rPr>
              <a:t>Cancer diagnosis in India is followed by cultural and societal embarrassment familial disconnect, and, in many cases, social isolation. Patients must consequently deal with both the treatment's negative effects and the perceived psychosocial stigma associated with their illness.</a:t>
            </a:r>
            <a:r>
              <a:rPr lang="en-US" sz="1800" dirty="0">
                <a:solidFill>
                  <a:schemeClr val="tx1"/>
                </a:solidFill>
                <a:latin typeface="Arial"/>
                <a:ea typeface="+mn-lt"/>
                <a:cs typeface="Arial"/>
              </a:rPr>
              <a:t> (</a:t>
            </a:r>
            <a:r>
              <a:rPr lang="en-US" sz="1800" dirty="0">
                <a:solidFill>
                  <a:schemeClr val="tx1"/>
                </a:solidFill>
                <a:latin typeface="Arial"/>
                <a:ea typeface="+mn-lt"/>
                <a:cs typeface="+mn-lt"/>
              </a:rPr>
              <a:t>Nag et al., 2022</a:t>
            </a:r>
            <a:r>
              <a:rPr lang="en-US" sz="1800" dirty="0">
                <a:solidFill>
                  <a:schemeClr val="tx1"/>
                </a:solidFill>
                <a:latin typeface="Arial"/>
                <a:ea typeface="+mn-lt"/>
                <a:cs typeface="Arial"/>
              </a:rPr>
              <a:t>)</a:t>
            </a:r>
            <a:endParaRPr lang="en-US" sz="1800" dirty="0">
              <a:solidFill>
                <a:schemeClr val="tx1"/>
              </a:solidFill>
              <a:latin typeface="Arial"/>
              <a:cs typeface="Arial"/>
            </a:endParaRPr>
          </a:p>
          <a:p>
            <a:pPr algn="just">
              <a:lnSpc>
                <a:spcPct val="150000"/>
              </a:lnSpc>
              <a:buClr>
                <a:srgbClr val="E4DEF6"/>
              </a:buClr>
            </a:pPr>
            <a:r>
              <a:rPr lang="en-US" sz="1800" dirty="0">
                <a:solidFill>
                  <a:schemeClr val="tx1"/>
                </a:solidFill>
                <a:latin typeface="Arial"/>
                <a:cs typeface="Arial"/>
              </a:rPr>
              <a:t>In UK many breast cancer treatment cause menopausal symptoms, </a:t>
            </a:r>
            <a:r>
              <a:rPr lang="en-US" sz="1800" err="1">
                <a:solidFill>
                  <a:schemeClr val="tx1"/>
                </a:solidFill>
                <a:latin typeface="Arial"/>
                <a:cs typeface="Arial"/>
              </a:rPr>
              <a:t>deteriotion</a:t>
            </a:r>
            <a:r>
              <a:rPr lang="en-US" sz="1800" dirty="0">
                <a:solidFill>
                  <a:schemeClr val="tx1"/>
                </a:solidFill>
                <a:latin typeface="Arial"/>
                <a:cs typeface="Arial"/>
              </a:rPr>
              <a:t> of bone health, high risk of osteoporosis, coping with psychological issues, fatigue. </a:t>
            </a:r>
            <a:r>
              <a:rPr lang="en-US" sz="1800" dirty="0">
                <a:solidFill>
                  <a:schemeClr val="tx1"/>
                </a:solidFill>
                <a:latin typeface="Arial"/>
                <a:ea typeface="+mn-lt"/>
                <a:cs typeface="+mn-lt"/>
              </a:rPr>
              <a:t>(Iyer and Ring, 2017)</a:t>
            </a:r>
            <a:endParaRPr lang="en-US" sz="1800" dirty="0">
              <a:solidFill>
                <a:schemeClr val="tx1"/>
              </a:solidFill>
              <a:latin typeface="Arial"/>
              <a:cs typeface="Arial"/>
            </a:endParaRPr>
          </a:p>
          <a:p>
            <a:pPr algn="just">
              <a:lnSpc>
                <a:spcPct val="150000"/>
              </a:lnSpc>
              <a:buClr>
                <a:srgbClr val="E4DEF6"/>
              </a:buClr>
            </a:pPr>
            <a:r>
              <a:rPr lang="en-US" sz="1800" dirty="0">
                <a:solidFill>
                  <a:schemeClr val="tx1"/>
                </a:solidFill>
                <a:latin typeface="Arial"/>
                <a:cs typeface="Arial"/>
              </a:rPr>
              <a:t>Framework for breast cancer </a:t>
            </a:r>
            <a:r>
              <a:rPr lang="en-US" sz="1800" dirty="0" err="1">
                <a:solidFill>
                  <a:schemeClr val="tx1"/>
                </a:solidFill>
                <a:latin typeface="Arial"/>
                <a:cs typeface="Arial"/>
              </a:rPr>
              <a:t>surviorship</a:t>
            </a:r>
            <a:r>
              <a:rPr lang="en-US" sz="1800" dirty="0">
                <a:solidFill>
                  <a:schemeClr val="tx1"/>
                </a:solidFill>
                <a:latin typeface="Arial"/>
                <a:cs typeface="Arial"/>
              </a:rPr>
              <a:t> in UK are National  cancer </a:t>
            </a:r>
            <a:r>
              <a:rPr lang="en-US" sz="1800" dirty="0" err="1">
                <a:solidFill>
                  <a:schemeClr val="tx1"/>
                </a:solidFill>
                <a:latin typeface="Arial"/>
                <a:cs typeface="Arial"/>
              </a:rPr>
              <a:t>surviorship</a:t>
            </a:r>
            <a:r>
              <a:rPr lang="en-US" sz="1800" dirty="0">
                <a:solidFill>
                  <a:schemeClr val="tx1"/>
                </a:solidFill>
                <a:latin typeface="Arial"/>
                <a:cs typeface="Arial"/>
              </a:rPr>
              <a:t> initiative (NCSI), Global breast Cancer </a:t>
            </a:r>
            <a:r>
              <a:rPr lang="en-US" sz="1800" dirty="0" err="1">
                <a:solidFill>
                  <a:schemeClr val="tx1"/>
                </a:solidFill>
                <a:latin typeface="Arial"/>
                <a:cs typeface="Arial"/>
              </a:rPr>
              <a:t>Initiatie</a:t>
            </a:r>
            <a:r>
              <a:rPr lang="en-US" sz="1800" dirty="0">
                <a:solidFill>
                  <a:schemeClr val="tx1"/>
                </a:solidFill>
                <a:latin typeface="Arial"/>
                <a:cs typeface="Arial"/>
              </a:rPr>
              <a:t> (GBCI). (World Health Organization, 2024)</a:t>
            </a:r>
            <a:endParaRPr lang="en-US">
              <a:solidFill>
                <a:schemeClr val="tx1"/>
              </a:solidFill>
            </a:endParaRPr>
          </a:p>
          <a:p>
            <a:pPr>
              <a:buClr>
                <a:srgbClr val="E4DEF6"/>
              </a:buClr>
            </a:pPr>
            <a:endParaRPr lang="en-US" sz="1800">
              <a:solidFill>
                <a:schemeClr val="tx1"/>
              </a:solidFill>
              <a:latin typeface="Arial"/>
              <a:cs typeface="Arial"/>
            </a:endParaRPr>
          </a:p>
          <a:p>
            <a:pPr>
              <a:buClr>
                <a:srgbClr val="E4DEF6"/>
              </a:buClr>
            </a:pPr>
            <a:endParaRPr lang="en-US" sz="1800">
              <a:solidFill>
                <a:schemeClr val="tx1"/>
              </a:solidFill>
              <a:latin typeface="Arial"/>
              <a:cs typeface="Arial"/>
            </a:endParaRPr>
          </a:p>
        </p:txBody>
      </p:sp>
    </p:spTree>
    <p:extLst>
      <p:ext uri="{BB962C8B-B14F-4D97-AF65-F5344CB8AC3E}">
        <p14:creationId xmlns:p14="http://schemas.microsoft.com/office/powerpoint/2010/main" val="37143789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772BC9-B556-405D-22B8-277650FC1BCC}"/>
              </a:ext>
            </a:extLst>
          </p:cNvPr>
          <p:cNvSpPr>
            <a:spLocks noGrp="1"/>
          </p:cNvSpPr>
          <p:nvPr>
            <p:ph type="title"/>
          </p:nvPr>
        </p:nvSpPr>
        <p:spPr>
          <a:xfrm>
            <a:off x="451981" y="524462"/>
            <a:ext cx="10901819" cy="1022851"/>
          </a:xfrm>
        </p:spPr>
        <p:txBody>
          <a:bodyPr>
            <a:normAutofit/>
          </a:bodyPr>
          <a:lstStyle/>
          <a:p>
            <a:r>
              <a:rPr lang="en-US" sz="4000">
                <a:solidFill>
                  <a:schemeClr val="tx1"/>
                </a:solidFill>
                <a:latin typeface="Arial"/>
                <a:cs typeface="Arial"/>
              </a:rPr>
              <a:t>Rationale of Study</a:t>
            </a:r>
            <a:endParaRPr lang="en-US" sz="4000">
              <a:solidFill>
                <a:schemeClr val="tx1"/>
              </a:solidFill>
            </a:endParaRPr>
          </a:p>
        </p:txBody>
      </p:sp>
      <p:sp>
        <p:nvSpPr>
          <p:cNvPr id="3" name="Content Placeholder 2">
            <a:extLst>
              <a:ext uri="{FF2B5EF4-FFF2-40B4-BE49-F238E27FC236}">
                <a16:creationId xmlns:a16="http://schemas.microsoft.com/office/drawing/2014/main" id="{5FD4B247-35A2-BA0A-0CDF-3F704C025370}"/>
              </a:ext>
            </a:extLst>
          </p:cNvPr>
          <p:cNvSpPr>
            <a:spLocks noGrp="1"/>
          </p:cNvSpPr>
          <p:nvPr>
            <p:ph idx="1"/>
          </p:nvPr>
        </p:nvSpPr>
        <p:spPr>
          <a:xfrm>
            <a:off x="514611" y="1602560"/>
            <a:ext cx="10786997" cy="4730978"/>
          </a:xfrm>
        </p:spPr>
        <p:txBody>
          <a:bodyPr vert="horz" lIns="91440" tIns="45720" rIns="91440" bIns="45720" rtlCol="0" anchor="t">
            <a:normAutofit/>
          </a:bodyPr>
          <a:lstStyle/>
          <a:p>
            <a:pPr algn="just">
              <a:lnSpc>
                <a:spcPct val="150000"/>
              </a:lnSpc>
            </a:pPr>
            <a:r>
              <a:rPr lang="en-US" sz="1800" dirty="0">
                <a:solidFill>
                  <a:schemeClr val="tx1"/>
                </a:solidFill>
                <a:latin typeface="Arial"/>
                <a:ea typeface="roboto"/>
                <a:cs typeface="roboto"/>
              </a:rPr>
              <a:t>According to epidemiological research, by 2030, the number of people affected by BC globally estimated to approach two million. (Mehrotra and Yadav, 2022).</a:t>
            </a:r>
            <a:endParaRPr lang="en-US" sz="1800" dirty="0">
              <a:solidFill>
                <a:schemeClr val="tx1"/>
              </a:solidFill>
              <a:latin typeface="Arial"/>
              <a:cs typeface="Arial"/>
            </a:endParaRPr>
          </a:p>
          <a:p>
            <a:pPr algn="just">
              <a:lnSpc>
                <a:spcPct val="150000"/>
              </a:lnSpc>
              <a:buClr>
                <a:srgbClr val="E4DEF6"/>
              </a:buClr>
            </a:pPr>
            <a:r>
              <a:rPr lang="en-US" sz="1800" dirty="0">
                <a:solidFill>
                  <a:schemeClr val="tx1"/>
                </a:solidFill>
                <a:latin typeface="Arial"/>
                <a:ea typeface="roboto"/>
                <a:cs typeface="roboto"/>
              </a:rPr>
              <a:t>As per </a:t>
            </a:r>
            <a:r>
              <a:rPr lang="en-US" sz="1800" dirty="0" err="1">
                <a:solidFill>
                  <a:schemeClr val="tx1"/>
                </a:solidFill>
                <a:latin typeface="Arial"/>
                <a:ea typeface="roboto"/>
                <a:cs typeface="roboto"/>
              </a:rPr>
              <a:t>Globocan</a:t>
            </a:r>
            <a:r>
              <a:rPr lang="en-US" sz="1800" dirty="0">
                <a:solidFill>
                  <a:schemeClr val="tx1"/>
                </a:solidFill>
                <a:latin typeface="Arial"/>
                <a:ea typeface="roboto"/>
                <a:cs typeface="roboto"/>
              </a:rPr>
              <a:t> statistics 2020, BC was responsible for 10.6% (90408) of all fatalities and 13.5% (178361) of all cancer cases in India. </a:t>
            </a:r>
            <a:r>
              <a:rPr lang="en-US" sz="1800" dirty="0">
                <a:solidFill>
                  <a:schemeClr val="tx1"/>
                </a:solidFill>
                <a:latin typeface="Arial"/>
                <a:ea typeface="+mn-lt"/>
                <a:cs typeface="+mn-lt"/>
              </a:rPr>
              <a:t>(Mehrotra &amp; Yadav, 2022)</a:t>
            </a:r>
            <a:endParaRPr lang="en-US" sz="1800" dirty="0">
              <a:solidFill>
                <a:schemeClr val="tx1"/>
              </a:solidFill>
              <a:latin typeface="Arial"/>
              <a:cs typeface="Arial"/>
            </a:endParaRPr>
          </a:p>
          <a:p>
            <a:pPr algn="just">
              <a:lnSpc>
                <a:spcPct val="150000"/>
              </a:lnSpc>
              <a:buClr>
                <a:srgbClr val="E4DEF6"/>
              </a:buClr>
            </a:pPr>
            <a:r>
              <a:rPr lang="en-US" sz="1800" dirty="0">
                <a:solidFill>
                  <a:schemeClr val="tx1"/>
                </a:solidFill>
                <a:latin typeface="Arial"/>
                <a:ea typeface="roboto"/>
                <a:cs typeface="roboto"/>
              </a:rPr>
              <a:t>In the UK, breast cancer is the most prevalent type of cancer. More than 55,900 patients receive a breast cancer diagnosis each year. More than 153 individuals a day. (Prevent breast cancer, 2023)</a:t>
            </a:r>
            <a:endParaRPr lang="en-US" sz="1800" dirty="0">
              <a:solidFill>
                <a:schemeClr val="tx1"/>
              </a:solidFill>
              <a:latin typeface="Arial"/>
              <a:cs typeface="Arial"/>
            </a:endParaRPr>
          </a:p>
          <a:p>
            <a:pPr algn="just">
              <a:lnSpc>
                <a:spcPct val="150000"/>
              </a:lnSpc>
              <a:buClr>
                <a:srgbClr val="E4DEF6"/>
              </a:buClr>
            </a:pPr>
            <a:r>
              <a:rPr lang="en-US" sz="1800" dirty="0">
                <a:solidFill>
                  <a:schemeClr val="tx1"/>
                </a:solidFill>
                <a:latin typeface="Arial"/>
                <a:ea typeface="roboto"/>
                <a:cs typeface="roboto"/>
              </a:rPr>
              <a:t>The importance of this  </a:t>
            </a:r>
            <a:r>
              <a:rPr lang="en-US" sz="1800" dirty="0">
                <a:solidFill>
                  <a:schemeClr val="tx1"/>
                </a:solidFill>
                <a:latin typeface="Arial"/>
                <a:ea typeface="+mn-lt"/>
                <a:cs typeface="+mn-lt"/>
              </a:rPr>
              <a:t>Survivorship study aims to investigate and explore  the experiences, problems, and needs of those living with and beyond cancer.</a:t>
            </a:r>
            <a:endParaRPr lang="en-US" sz="1800" dirty="0">
              <a:solidFill>
                <a:schemeClr val="tx1"/>
              </a:solidFill>
              <a:latin typeface="Arial"/>
              <a:ea typeface="roboto"/>
              <a:cs typeface="roboto"/>
            </a:endParaRPr>
          </a:p>
          <a:p>
            <a:pPr algn="just">
              <a:lnSpc>
                <a:spcPct val="150000"/>
              </a:lnSpc>
              <a:buClr>
                <a:srgbClr val="E4DEF6"/>
              </a:buClr>
            </a:pPr>
            <a:endParaRPr lang="en-US" sz="1800">
              <a:solidFill>
                <a:srgbClr val="201449">
                  <a:alpha val="70000"/>
                </a:srgbClr>
              </a:solidFill>
              <a:latin typeface="Arial"/>
              <a:cs typeface="Arial"/>
            </a:endParaRPr>
          </a:p>
        </p:txBody>
      </p:sp>
    </p:spTree>
    <p:extLst>
      <p:ext uri="{BB962C8B-B14F-4D97-AF65-F5344CB8AC3E}">
        <p14:creationId xmlns:p14="http://schemas.microsoft.com/office/powerpoint/2010/main" val="39437926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B954D4-05C6-FB5B-6F0F-2515519B7818}"/>
              </a:ext>
            </a:extLst>
          </p:cNvPr>
          <p:cNvSpPr>
            <a:spLocks noGrp="1"/>
          </p:cNvSpPr>
          <p:nvPr>
            <p:ph type="title"/>
          </p:nvPr>
        </p:nvSpPr>
        <p:spPr>
          <a:xfrm>
            <a:off x="493735" y="461832"/>
            <a:ext cx="10860065" cy="887152"/>
          </a:xfrm>
        </p:spPr>
        <p:txBody>
          <a:bodyPr>
            <a:normAutofit/>
          </a:bodyPr>
          <a:lstStyle/>
          <a:p>
            <a:r>
              <a:rPr lang="en-US" sz="4000">
                <a:solidFill>
                  <a:schemeClr val="tx1"/>
                </a:solidFill>
                <a:latin typeface="Arial"/>
                <a:cs typeface="Angsana New"/>
              </a:rPr>
              <a:t>Prevalence (UK):</a:t>
            </a:r>
            <a:endParaRPr lang="en-US" sz="4000">
              <a:solidFill>
                <a:schemeClr val="tx1"/>
              </a:solidFill>
              <a:latin typeface="Arial"/>
            </a:endParaRPr>
          </a:p>
        </p:txBody>
      </p:sp>
      <p:pic>
        <p:nvPicPr>
          <p:cNvPr id="4" name="Content Placeholder 3">
            <a:extLst>
              <a:ext uri="{FF2B5EF4-FFF2-40B4-BE49-F238E27FC236}">
                <a16:creationId xmlns:a16="http://schemas.microsoft.com/office/drawing/2014/main" id="{8FA63D40-9FA1-B950-19AE-223DA8A1F6A7}"/>
              </a:ext>
            </a:extLst>
          </p:cNvPr>
          <p:cNvPicPr>
            <a:picLocks noGrp="1" noChangeAspect="1"/>
          </p:cNvPicPr>
          <p:nvPr>
            <p:ph idx="1"/>
          </p:nvPr>
        </p:nvPicPr>
        <p:blipFill>
          <a:blip r:embed="rId2"/>
          <a:stretch>
            <a:fillRect/>
          </a:stretch>
        </p:blipFill>
        <p:spPr>
          <a:xfrm>
            <a:off x="1090612" y="1623870"/>
            <a:ext cx="4478447" cy="3489934"/>
          </a:xfrm>
        </p:spPr>
      </p:pic>
      <p:pic>
        <p:nvPicPr>
          <p:cNvPr id="7" name="Picture 6" descr="A pie chart with text and numbers&#10;&#10;Description automatically generated">
            <a:extLst>
              <a:ext uri="{FF2B5EF4-FFF2-40B4-BE49-F238E27FC236}">
                <a16:creationId xmlns:a16="http://schemas.microsoft.com/office/drawing/2014/main" id="{23E86A19-F698-A31D-6B2F-4201C17683DD}"/>
              </a:ext>
            </a:extLst>
          </p:cNvPr>
          <p:cNvPicPr>
            <a:picLocks noChangeAspect="1"/>
          </p:cNvPicPr>
          <p:nvPr/>
        </p:nvPicPr>
        <p:blipFill>
          <a:blip r:embed="rId3"/>
          <a:stretch>
            <a:fillRect/>
          </a:stretch>
        </p:blipFill>
        <p:spPr>
          <a:xfrm>
            <a:off x="5631082" y="1471806"/>
            <a:ext cx="5825427" cy="3778686"/>
          </a:xfrm>
          <a:prstGeom prst="rect">
            <a:avLst/>
          </a:prstGeom>
        </p:spPr>
      </p:pic>
    </p:spTree>
    <p:extLst>
      <p:ext uri="{BB962C8B-B14F-4D97-AF65-F5344CB8AC3E}">
        <p14:creationId xmlns:p14="http://schemas.microsoft.com/office/powerpoint/2010/main" val="17165313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ECB8D5-920E-D977-B7B1-1EBEE8D735C0}"/>
              </a:ext>
            </a:extLst>
          </p:cNvPr>
          <p:cNvSpPr>
            <a:spLocks noGrp="1"/>
          </p:cNvSpPr>
          <p:nvPr>
            <p:ph type="title"/>
          </p:nvPr>
        </p:nvSpPr>
        <p:spPr/>
        <p:txBody>
          <a:bodyPr>
            <a:normAutofit/>
          </a:bodyPr>
          <a:lstStyle/>
          <a:p>
            <a:r>
              <a:rPr lang="en-US" sz="4000" dirty="0">
                <a:solidFill>
                  <a:schemeClr val="tx1"/>
                </a:solidFill>
                <a:latin typeface="Arial"/>
                <a:cs typeface="Angsana New"/>
              </a:rPr>
              <a:t>Aim of Study</a:t>
            </a:r>
            <a:endParaRPr lang="en-US" sz="4000" dirty="0">
              <a:solidFill>
                <a:schemeClr val="tx1"/>
              </a:solidFill>
            </a:endParaRPr>
          </a:p>
        </p:txBody>
      </p:sp>
      <p:sp>
        <p:nvSpPr>
          <p:cNvPr id="3" name="Content Placeholder 2">
            <a:extLst>
              <a:ext uri="{FF2B5EF4-FFF2-40B4-BE49-F238E27FC236}">
                <a16:creationId xmlns:a16="http://schemas.microsoft.com/office/drawing/2014/main" id="{F51AEB6B-ED95-2CD4-98D9-E4B0E86D5A62}"/>
              </a:ext>
            </a:extLst>
          </p:cNvPr>
          <p:cNvSpPr>
            <a:spLocks noGrp="1"/>
          </p:cNvSpPr>
          <p:nvPr>
            <p:ph idx="1"/>
          </p:nvPr>
        </p:nvSpPr>
        <p:spPr>
          <a:xfrm>
            <a:off x="720271" y="2006299"/>
            <a:ext cx="10515600" cy="2737378"/>
          </a:xfrm>
        </p:spPr>
        <p:txBody>
          <a:bodyPr vert="horz" lIns="91440" tIns="45720" rIns="91440" bIns="45720" rtlCol="0" anchor="ctr">
            <a:normAutofit/>
          </a:bodyPr>
          <a:lstStyle/>
          <a:p>
            <a:pPr algn="just">
              <a:lnSpc>
                <a:spcPct val="150000"/>
              </a:lnSpc>
            </a:pPr>
            <a:r>
              <a:rPr lang="en-US" sz="1800" dirty="0">
                <a:solidFill>
                  <a:schemeClr val="tx1"/>
                </a:solidFill>
                <a:latin typeface="Arial"/>
                <a:cs typeface="Arial"/>
              </a:rPr>
              <a:t>The aim of this comparative qualitative research is to investigate and compare the lived experience of breast cancer survivors in India and UK also with a focus on their physical, emotional and social challenges.</a:t>
            </a:r>
            <a:endParaRPr lang="en-US">
              <a:solidFill>
                <a:schemeClr val="tx1"/>
              </a:solidFill>
            </a:endParaRPr>
          </a:p>
        </p:txBody>
      </p:sp>
    </p:spTree>
    <p:extLst>
      <p:ext uri="{BB962C8B-B14F-4D97-AF65-F5344CB8AC3E}">
        <p14:creationId xmlns:p14="http://schemas.microsoft.com/office/powerpoint/2010/main" val="23627711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A7FB5E-B7D8-01A0-F3A2-C984459F40DC}"/>
              </a:ext>
            </a:extLst>
          </p:cNvPr>
          <p:cNvSpPr>
            <a:spLocks noGrp="1"/>
          </p:cNvSpPr>
          <p:nvPr>
            <p:ph type="title"/>
          </p:nvPr>
        </p:nvSpPr>
        <p:spPr/>
        <p:txBody>
          <a:bodyPr>
            <a:normAutofit/>
          </a:bodyPr>
          <a:lstStyle/>
          <a:p>
            <a:r>
              <a:rPr lang="en-US" sz="4000" dirty="0">
                <a:solidFill>
                  <a:schemeClr val="tx1"/>
                </a:solidFill>
                <a:latin typeface="Arial"/>
                <a:cs typeface="Angsana New"/>
              </a:rPr>
              <a:t>Research Question</a:t>
            </a:r>
            <a:endParaRPr lang="en-US" sz="4000" dirty="0">
              <a:solidFill>
                <a:schemeClr val="tx1"/>
              </a:solidFill>
            </a:endParaRPr>
          </a:p>
        </p:txBody>
      </p:sp>
      <p:sp>
        <p:nvSpPr>
          <p:cNvPr id="3" name="Content Placeholder 2">
            <a:extLst>
              <a:ext uri="{FF2B5EF4-FFF2-40B4-BE49-F238E27FC236}">
                <a16:creationId xmlns:a16="http://schemas.microsoft.com/office/drawing/2014/main" id="{8A7A55A5-2535-8C88-E263-9687DE288778}"/>
              </a:ext>
            </a:extLst>
          </p:cNvPr>
          <p:cNvSpPr>
            <a:spLocks noGrp="1"/>
          </p:cNvSpPr>
          <p:nvPr>
            <p:ph idx="1"/>
          </p:nvPr>
        </p:nvSpPr>
        <p:spPr>
          <a:xfrm>
            <a:off x="838200" y="2178657"/>
            <a:ext cx="10515600" cy="2716211"/>
          </a:xfrm>
        </p:spPr>
        <p:txBody>
          <a:bodyPr vert="horz" lIns="91440" tIns="45720" rIns="91440" bIns="45720" rtlCol="0" anchor="ctr">
            <a:normAutofit/>
          </a:bodyPr>
          <a:lstStyle/>
          <a:p>
            <a:pPr algn="just">
              <a:lnSpc>
                <a:spcPct val="150000"/>
              </a:lnSpc>
            </a:pPr>
            <a:r>
              <a:rPr lang="en-US" sz="1800" dirty="0">
                <a:solidFill>
                  <a:schemeClr val="tx1"/>
                </a:solidFill>
                <a:latin typeface="Arial"/>
                <a:cs typeface="Arial"/>
              </a:rPr>
              <a:t>What are the experiences of social support, emotional responses and physical challenges of breast cancer survivors in India and UK, and how these impact their experiences during their survivorship phase?</a:t>
            </a:r>
            <a:endParaRPr lang="en-US" sz="1800">
              <a:solidFill>
                <a:schemeClr val="tx1"/>
              </a:solidFill>
              <a:latin typeface="Arial"/>
              <a:cs typeface="Arial"/>
            </a:endParaRPr>
          </a:p>
        </p:txBody>
      </p:sp>
    </p:spTree>
    <p:extLst>
      <p:ext uri="{BB962C8B-B14F-4D97-AF65-F5344CB8AC3E}">
        <p14:creationId xmlns:p14="http://schemas.microsoft.com/office/powerpoint/2010/main" val="808694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AF987D-4F39-C5D7-E0E3-A45C9FDF0C7B}"/>
              </a:ext>
            </a:extLst>
          </p:cNvPr>
          <p:cNvSpPr>
            <a:spLocks noGrp="1"/>
          </p:cNvSpPr>
          <p:nvPr>
            <p:ph type="title"/>
          </p:nvPr>
        </p:nvSpPr>
        <p:spPr/>
        <p:txBody>
          <a:bodyPr>
            <a:normAutofit/>
          </a:bodyPr>
          <a:lstStyle/>
          <a:p>
            <a:r>
              <a:rPr lang="en-US" sz="4000" dirty="0">
                <a:solidFill>
                  <a:schemeClr val="tx1"/>
                </a:solidFill>
                <a:latin typeface="Arial"/>
                <a:ea typeface="+mj-lt"/>
                <a:cs typeface="+mj-lt"/>
              </a:rPr>
              <a:t>Objectives of </a:t>
            </a:r>
            <a:r>
              <a:rPr lang="en-US" sz="4000">
                <a:solidFill>
                  <a:schemeClr val="tx1"/>
                </a:solidFill>
                <a:latin typeface="Arial"/>
                <a:ea typeface="+mj-lt"/>
                <a:cs typeface="+mj-lt"/>
              </a:rPr>
              <a:t>Study</a:t>
            </a:r>
            <a:endParaRPr lang="en-US" sz="4000">
              <a:solidFill>
                <a:schemeClr val="tx1"/>
              </a:solidFill>
              <a:latin typeface="Arial"/>
            </a:endParaRPr>
          </a:p>
        </p:txBody>
      </p:sp>
      <p:sp>
        <p:nvSpPr>
          <p:cNvPr id="3" name="Content Placeholder 2">
            <a:extLst>
              <a:ext uri="{FF2B5EF4-FFF2-40B4-BE49-F238E27FC236}">
                <a16:creationId xmlns:a16="http://schemas.microsoft.com/office/drawing/2014/main" id="{4764842E-B4A5-EBBB-50F3-E2B02CC7CBF8}"/>
              </a:ext>
            </a:extLst>
          </p:cNvPr>
          <p:cNvSpPr>
            <a:spLocks noGrp="1"/>
          </p:cNvSpPr>
          <p:nvPr>
            <p:ph idx="1"/>
          </p:nvPr>
        </p:nvSpPr>
        <p:spPr>
          <a:xfrm>
            <a:off x="838200" y="1827895"/>
            <a:ext cx="10515600" cy="4349067"/>
          </a:xfrm>
        </p:spPr>
        <p:txBody>
          <a:bodyPr vert="horz" lIns="91440" tIns="45720" rIns="91440" bIns="45720" rtlCol="0" anchor="t">
            <a:normAutofit/>
          </a:bodyPr>
          <a:lstStyle/>
          <a:p>
            <a:pPr algn="just">
              <a:lnSpc>
                <a:spcPct val="150000"/>
              </a:lnSpc>
            </a:pPr>
            <a:r>
              <a:rPr lang="en-US" sz="1800" dirty="0">
                <a:solidFill>
                  <a:schemeClr val="tx1"/>
                </a:solidFill>
                <a:latin typeface="Arial"/>
                <a:ea typeface="roboto"/>
                <a:cs typeface="roboto"/>
              </a:rPr>
              <a:t>To compare the lived experience of breast cancer survivors in India and UK, highlighting the similarity and the differences in emotional responses. </a:t>
            </a:r>
            <a:endParaRPr lang="en-US" sz="1800">
              <a:solidFill>
                <a:schemeClr val="tx1"/>
              </a:solidFill>
              <a:latin typeface="Arial"/>
              <a:cs typeface="Arial"/>
            </a:endParaRPr>
          </a:p>
          <a:p>
            <a:pPr algn="just">
              <a:lnSpc>
                <a:spcPct val="150000"/>
              </a:lnSpc>
              <a:buClr>
                <a:srgbClr val="E4DEF6"/>
              </a:buClr>
            </a:pPr>
            <a:r>
              <a:rPr lang="en-US" sz="1800" dirty="0">
                <a:solidFill>
                  <a:schemeClr val="tx1"/>
                </a:solidFill>
                <a:latin typeface="Arial"/>
                <a:ea typeface="roboto"/>
                <a:cs typeface="roboto"/>
              </a:rPr>
              <a:t>To investigate and compare the physical challenges faced and what were the symptoms, side effects of treatments and changes in their physical appearance.</a:t>
            </a:r>
            <a:endParaRPr lang="en-US" sz="1800">
              <a:solidFill>
                <a:schemeClr val="tx1"/>
              </a:solidFill>
              <a:latin typeface="Arial"/>
              <a:cs typeface="Arial"/>
            </a:endParaRPr>
          </a:p>
          <a:p>
            <a:pPr algn="just">
              <a:lnSpc>
                <a:spcPct val="150000"/>
              </a:lnSpc>
              <a:buClr>
                <a:srgbClr val="E4DEF6"/>
              </a:buClr>
            </a:pPr>
            <a:r>
              <a:rPr lang="en-US" sz="1800" dirty="0">
                <a:solidFill>
                  <a:schemeClr val="tx1"/>
                </a:solidFill>
                <a:latin typeface="Arial"/>
                <a:ea typeface="roboto"/>
                <a:cs typeface="roboto"/>
              </a:rPr>
              <a:t>To explore and compare the social support including the support of family, friends, health care services, and organizations.</a:t>
            </a:r>
            <a:endParaRPr lang="en-US" sz="1800">
              <a:solidFill>
                <a:schemeClr val="tx1"/>
              </a:solidFill>
              <a:latin typeface="Arial"/>
              <a:cs typeface="Arial"/>
            </a:endParaRPr>
          </a:p>
          <a:p>
            <a:pPr algn="just">
              <a:lnSpc>
                <a:spcPct val="150000"/>
              </a:lnSpc>
              <a:buClr>
                <a:srgbClr val="E4DEF6"/>
              </a:buClr>
            </a:pPr>
            <a:r>
              <a:rPr lang="en-US" sz="1800" dirty="0">
                <a:solidFill>
                  <a:schemeClr val="tx1"/>
                </a:solidFill>
                <a:latin typeface="Arial"/>
                <a:ea typeface="roboto"/>
                <a:cs typeface="roboto"/>
              </a:rPr>
              <a:t>To provide recommendation to health and social care professionals practicing in palliative care.</a:t>
            </a:r>
            <a:endParaRPr lang="en-US" sz="1800" dirty="0">
              <a:solidFill>
                <a:schemeClr val="tx1"/>
              </a:solidFill>
              <a:latin typeface="Arial"/>
              <a:cs typeface="Arial"/>
            </a:endParaRPr>
          </a:p>
          <a:p>
            <a:pPr>
              <a:buClr>
                <a:srgbClr val="E4DEF6"/>
              </a:buClr>
            </a:pPr>
            <a:endParaRPr lang="en-US">
              <a:solidFill>
                <a:srgbClr val="201449">
                  <a:alpha val="70000"/>
                </a:srgbClr>
              </a:solidFill>
            </a:endParaRPr>
          </a:p>
        </p:txBody>
      </p:sp>
    </p:spTree>
    <p:extLst>
      <p:ext uri="{BB962C8B-B14F-4D97-AF65-F5344CB8AC3E}">
        <p14:creationId xmlns:p14="http://schemas.microsoft.com/office/powerpoint/2010/main" val="19868416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F293A-C1ED-E7E7-3DC8-E2DEF7D84B79}"/>
              </a:ext>
            </a:extLst>
          </p:cNvPr>
          <p:cNvSpPr>
            <a:spLocks noGrp="1"/>
          </p:cNvSpPr>
          <p:nvPr>
            <p:ph type="title"/>
          </p:nvPr>
        </p:nvSpPr>
        <p:spPr>
          <a:xfrm>
            <a:off x="562429" y="328461"/>
            <a:ext cx="10515600" cy="1325563"/>
          </a:xfrm>
        </p:spPr>
        <p:txBody>
          <a:bodyPr>
            <a:normAutofit/>
          </a:bodyPr>
          <a:lstStyle/>
          <a:p>
            <a:r>
              <a:rPr lang="en-US" sz="4000" dirty="0">
                <a:solidFill>
                  <a:schemeClr val="tx1"/>
                </a:solidFill>
                <a:latin typeface="Arial"/>
                <a:cs typeface="Arial"/>
              </a:rPr>
              <a:t>Research Methodology</a:t>
            </a:r>
            <a:endParaRPr lang="en-US" sz="4000" dirty="0">
              <a:solidFill>
                <a:schemeClr val="tx1"/>
              </a:solidFill>
            </a:endParaRPr>
          </a:p>
        </p:txBody>
      </p:sp>
      <p:sp>
        <p:nvSpPr>
          <p:cNvPr id="3" name="Content Placeholder 2">
            <a:extLst>
              <a:ext uri="{FF2B5EF4-FFF2-40B4-BE49-F238E27FC236}">
                <a16:creationId xmlns:a16="http://schemas.microsoft.com/office/drawing/2014/main" id="{8D9AC874-06AF-7850-F5EB-ABE1457776F0}"/>
              </a:ext>
            </a:extLst>
          </p:cNvPr>
          <p:cNvSpPr>
            <a:spLocks noGrp="1"/>
          </p:cNvSpPr>
          <p:nvPr>
            <p:ph idx="1"/>
          </p:nvPr>
        </p:nvSpPr>
        <p:spPr>
          <a:xfrm>
            <a:off x="463248" y="1319896"/>
            <a:ext cx="11253409" cy="5135257"/>
          </a:xfrm>
        </p:spPr>
        <p:txBody>
          <a:bodyPr vert="horz" lIns="91440" tIns="45720" rIns="91440" bIns="45720" rtlCol="0" anchor="t">
            <a:normAutofit/>
          </a:bodyPr>
          <a:lstStyle/>
          <a:p>
            <a:pPr algn="just">
              <a:lnSpc>
                <a:spcPct val="150000"/>
              </a:lnSpc>
            </a:pPr>
            <a:r>
              <a:rPr lang="en-US" sz="1800" dirty="0">
                <a:solidFill>
                  <a:schemeClr val="tx1"/>
                </a:solidFill>
                <a:latin typeface="Arial"/>
                <a:ea typeface="roboto"/>
                <a:cs typeface="roboto"/>
              </a:rPr>
              <a:t>Research methodology - Comparative Qualitative Research . (Interpretivism)</a:t>
            </a:r>
            <a:endParaRPr lang="en-US" sz="1800">
              <a:solidFill>
                <a:schemeClr val="tx1"/>
              </a:solidFill>
              <a:latin typeface="Arial"/>
              <a:cs typeface="Arial"/>
            </a:endParaRPr>
          </a:p>
          <a:p>
            <a:pPr algn="just">
              <a:lnSpc>
                <a:spcPct val="150000"/>
              </a:lnSpc>
              <a:buClr>
                <a:srgbClr val="E4DEF6"/>
              </a:buClr>
            </a:pPr>
            <a:r>
              <a:rPr lang="en-US" sz="1800" dirty="0">
                <a:solidFill>
                  <a:schemeClr val="tx1"/>
                </a:solidFill>
                <a:latin typeface="Arial"/>
                <a:ea typeface="+mn-lt"/>
                <a:cs typeface="+mn-lt"/>
              </a:rPr>
              <a:t>Qualitative Comparative Analysis (QCA) is a research method used to analyze complex situations, combining qualitative data with quantitative analysis to understand why certain changes occur.</a:t>
            </a:r>
            <a:r>
              <a:rPr lang="en-US" sz="1800" dirty="0">
                <a:solidFill>
                  <a:schemeClr val="tx1"/>
                </a:solidFill>
                <a:latin typeface="Arial"/>
                <a:ea typeface="+mn-lt"/>
                <a:cs typeface="Arial"/>
              </a:rPr>
              <a:t> (Cragun, D. </a:t>
            </a:r>
            <a:r>
              <a:rPr lang="en-US" sz="1800" i="1" dirty="0">
                <a:solidFill>
                  <a:schemeClr val="tx1"/>
                </a:solidFill>
                <a:latin typeface="Arial"/>
                <a:ea typeface="+mn-lt"/>
                <a:cs typeface="Arial"/>
              </a:rPr>
              <a:t>et al.</a:t>
            </a:r>
            <a:r>
              <a:rPr lang="en-US" sz="1800" dirty="0">
                <a:solidFill>
                  <a:schemeClr val="tx1"/>
                </a:solidFill>
                <a:latin typeface="Arial"/>
                <a:ea typeface="+mn-lt"/>
                <a:cs typeface="Arial"/>
              </a:rPr>
              <a:t> 2015) </a:t>
            </a:r>
            <a:endParaRPr lang="en-US" sz="1800" dirty="0">
              <a:solidFill>
                <a:schemeClr val="tx1"/>
              </a:solidFill>
              <a:latin typeface="Arial"/>
              <a:ea typeface="roboto"/>
              <a:cs typeface="roboto"/>
            </a:endParaRPr>
          </a:p>
          <a:p>
            <a:pPr algn="just">
              <a:lnSpc>
                <a:spcPct val="150000"/>
              </a:lnSpc>
              <a:buClr>
                <a:srgbClr val="E4DEF6"/>
              </a:buClr>
            </a:pPr>
            <a:r>
              <a:rPr lang="en-US" sz="1800" dirty="0">
                <a:solidFill>
                  <a:schemeClr val="tx1"/>
                </a:solidFill>
                <a:latin typeface="Arial"/>
                <a:ea typeface="roboto"/>
                <a:cs typeface="roboto"/>
              </a:rPr>
              <a:t>Research Design : the research design will be the </a:t>
            </a:r>
            <a:r>
              <a:rPr lang="en-US" sz="1800" dirty="0" err="1">
                <a:solidFill>
                  <a:schemeClr val="tx1"/>
                </a:solidFill>
                <a:latin typeface="Arial"/>
                <a:ea typeface="roboto"/>
                <a:cs typeface="roboto"/>
              </a:rPr>
              <a:t>crossectional</a:t>
            </a:r>
            <a:r>
              <a:rPr lang="en-US" sz="1800" dirty="0">
                <a:solidFill>
                  <a:schemeClr val="tx1"/>
                </a:solidFill>
                <a:latin typeface="Arial"/>
                <a:ea typeface="roboto"/>
                <a:cs typeface="roboto"/>
              </a:rPr>
              <a:t> design which will include the semi structured interviews.</a:t>
            </a:r>
            <a:endParaRPr lang="en-US" sz="1800">
              <a:solidFill>
                <a:schemeClr val="tx1"/>
              </a:solidFill>
              <a:latin typeface="Arial"/>
              <a:cs typeface="Arial"/>
            </a:endParaRPr>
          </a:p>
          <a:p>
            <a:pPr algn="just">
              <a:lnSpc>
                <a:spcPct val="150000"/>
              </a:lnSpc>
              <a:buClr>
                <a:srgbClr val="E4DEF6"/>
              </a:buClr>
            </a:pPr>
            <a:r>
              <a:rPr lang="en-US" sz="1800" dirty="0">
                <a:solidFill>
                  <a:schemeClr val="tx1"/>
                </a:solidFill>
                <a:latin typeface="Arial"/>
                <a:ea typeface="roboto"/>
                <a:cs typeface="roboto"/>
              </a:rPr>
              <a:t>Recruitment, Sampling &amp; study Participants includes- A convenience sampling strategy is used to recruit non randomize participants from UK and INDIA. A total of  breast cancer survivors (n= 4) will be interviewed. </a:t>
            </a:r>
            <a:r>
              <a:rPr lang="en-US" sz="1800" dirty="0">
                <a:solidFill>
                  <a:schemeClr val="tx1"/>
                </a:solidFill>
                <a:latin typeface="Arial"/>
                <a:ea typeface="roboto"/>
                <a:cs typeface="Arial"/>
              </a:rPr>
              <a:t>(Williams, and Jeanetta, 2016)</a:t>
            </a:r>
            <a:endParaRPr lang="en-US" sz="1800" dirty="0">
              <a:solidFill>
                <a:schemeClr val="tx1"/>
              </a:solidFill>
              <a:latin typeface="Arial"/>
              <a:cs typeface="Arial"/>
            </a:endParaRPr>
          </a:p>
          <a:p>
            <a:pPr algn="just">
              <a:lnSpc>
                <a:spcPct val="150000"/>
              </a:lnSpc>
              <a:buClr>
                <a:srgbClr val="E4DEF6"/>
              </a:buClr>
            </a:pPr>
            <a:r>
              <a:rPr lang="en-US" sz="1800" dirty="0">
                <a:solidFill>
                  <a:schemeClr val="tx1"/>
                </a:solidFill>
                <a:latin typeface="Arial"/>
                <a:ea typeface="roboto"/>
                <a:cs typeface="roboto"/>
              </a:rPr>
              <a:t>Recruitment of participants will be done from the social network for instance, Facebook, Instagram, WhatsApp, Family, and Friends.</a:t>
            </a:r>
          </a:p>
          <a:p>
            <a:pPr>
              <a:buClr>
                <a:srgbClr val="E4DEF6"/>
              </a:buClr>
            </a:pPr>
            <a:endParaRPr lang="en-US" sz="2000">
              <a:solidFill>
                <a:schemeClr val="tx1"/>
              </a:solidFill>
              <a:latin typeface="Arial"/>
              <a:ea typeface="roboto"/>
              <a:cs typeface="roboto"/>
            </a:endParaRPr>
          </a:p>
          <a:p>
            <a:pPr>
              <a:buClr>
                <a:srgbClr val="E4DEF6"/>
              </a:buClr>
            </a:pPr>
            <a:endParaRPr lang="en-US">
              <a:solidFill>
                <a:srgbClr val="201449">
                  <a:alpha val="70000"/>
                </a:srgbClr>
              </a:solidFill>
            </a:endParaRPr>
          </a:p>
        </p:txBody>
      </p:sp>
    </p:spTree>
    <p:extLst>
      <p:ext uri="{BB962C8B-B14F-4D97-AF65-F5344CB8AC3E}">
        <p14:creationId xmlns:p14="http://schemas.microsoft.com/office/powerpoint/2010/main" val="5553858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607CF6-8D4F-2B8A-7473-C215DF2FAAAC}"/>
              </a:ext>
            </a:extLst>
          </p:cNvPr>
          <p:cNvSpPr>
            <a:spLocks noGrp="1"/>
          </p:cNvSpPr>
          <p:nvPr>
            <p:ph type="title"/>
          </p:nvPr>
        </p:nvSpPr>
        <p:spPr>
          <a:xfrm>
            <a:off x="571665" y="487513"/>
            <a:ext cx="10515600" cy="1325563"/>
          </a:xfrm>
        </p:spPr>
        <p:txBody>
          <a:bodyPr>
            <a:normAutofit/>
          </a:bodyPr>
          <a:lstStyle/>
          <a:p>
            <a:r>
              <a:rPr lang="en-US" sz="4000" dirty="0">
                <a:solidFill>
                  <a:schemeClr val="tx1"/>
                </a:solidFill>
                <a:latin typeface="Arial"/>
                <a:cs typeface="Arial"/>
              </a:rPr>
              <a:t>Material/ Data Collection Methods</a:t>
            </a:r>
            <a:endParaRPr lang="en-US">
              <a:solidFill>
                <a:schemeClr val="tx1"/>
              </a:solidFill>
            </a:endParaRPr>
          </a:p>
        </p:txBody>
      </p:sp>
      <p:sp>
        <p:nvSpPr>
          <p:cNvPr id="3" name="Content Placeholder 2">
            <a:extLst>
              <a:ext uri="{FF2B5EF4-FFF2-40B4-BE49-F238E27FC236}">
                <a16:creationId xmlns:a16="http://schemas.microsoft.com/office/drawing/2014/main" id="{9BAEF87F-1A66-E478-DF77-77C49D24A873}"/>
              </a:ext>
            </a:extLst>
          </p:cNvPr>
          <p:cNvSpPr>
            <a:spLocks noGrp="1"/>
          </p:cNvSpPr>
          <p:nvPr>
            <p:ph idx="1"/>
          </p:nvPr>
        </p:nvSpPr>
        <p:spPr>
          <a:xfrm>
            <a:off x="576723" y="1931036"/>
            <a:ext cx="10515600" cy="4748210"/>
          </a:xfrm>
        </p:spPr>
        <p:txBody>
          <a:bodyPr vert="horz" lIns="91440" tIns="45720" rIns="91440" bIns="45720" rtlCol="0" anchor="t">
            <a:normAutofit/>
          </a:bodyPr>
          <a:lstStyle/>
          <a:p>
            <a:pPr algn="just">
              <a:lnSpc>
                <a:spcPct val="150000"/>
              </a:lnSpc>
            </a:pPr>
            <a:r>
              <a:rPr lang="en-US" sz="1800" dirty="0">
                <a:solidFill>
                  <a:schemeClr val="tx1"/>
                </a:solidFill>
                <a:latin typeface="Arial"/>
                <a:ea typeface="roboto"/>
                <a:cs typeface="roboto"/>
              </a:rPr>
              <a:t>An in-depth semi-structured online interview method will be used for data collection with the help of  interview guide.  </a:t>
            </a:r>
            <a:r>
              <a:rPr lang="en-US" sz="1800" dirty="0">
                <a:solidFill>
                  <a:schemeClr val="tx1"/>
                </a:solidFill>
                <a:latin typeface="Arial"/>
                <a:ea typeface="roboto"/>
                <a:cs typeface="Arial"/>
              </a:rPr>
              <a:t>(Williams, and Jeanetta, 2016)</a:t>
            </a:r>
          </a:p>
          <a:p>
            <a:pPr algn="just">
              <a:lnSpc>
                <a:spcPct val="150000"/>
              </a:lnSpc>
              <a:buClr>
                <a:srgbClr val="E4DEF6"/>
              </a:buClr>
            </a:pPr>
            <a:r>
              <a:rPr lang="en-US" sz="1800" dirty="0">
                <a:solidFill>
                  <a:schemeClr val="tx1"/>
                </a:solidFill>
                <a:latin typeface="Arial"/>
                <a:ea typeface="roboto"/>
                <a:cs typeface="roboto"/>
              </a:rPr>
              <a:t>Each interview will take approximately 20-30 minutes, and an audio tape will be recorded and transcribe in English language as the participants will give interview in layman language. (</a:t>
            </a:r>
            <a:r>
              <a:rPr lang="en-US" sz="1800" dirty="0">
                <a:solidFill>
                  <a:schemeClr val="tx1"/>
                </a:solidFill>
                <a:latin typeface="Arial"/>
                <a:ea typeface="+mn-lt"/>
                <a:cs typeface="+mn-lt"/>
              </a:rPr>
              <a:t>Mehrotra and Yadav, 2022)</a:t>
            </a:r>
            <a:endParaRPr lang="en-US" sz="1800" dirty="0">
              <a:solidFill>
                <a:schemeClr val="tx1"/>
              </a:solidFill>
              <a:latin typeface="Arial"/>
              <a:ea typeface="roboto"/>
              <a:cs typeface="roboto"/>
            </a:endParaRPr>
          </a:p>
          <a:p>
            <a:pPr algn="just">
              <a:lnSpc>
                <a:spcPct val="150000"/>
              </a:lnSpc>
              <a:buClr>
                <a:srgbClr val="E4DEF6"/>
              </a:buClr>
            </a:pPr>
            <a:r>
              <a:rPr lang="en-US" sz="1800" dirty="0">
                <a:solidFill>
                  <a:schemeClr val="tx1"/>
                </a:solidFill>
                <a:latin typeface="Arial"/>
                <a:ea typeface="roboto"/>
                <a:cs typeface="roboto"/>
              </a:rPr>
              <a:t>The online interview will be held on Skype, Zoom, or </a:t>
            </a:r>
            <a:r>
              <a:rPr lang="en-US" sz="1800" dirty="0" err="1">
                <a:solidFill>
                  <a:schemeClr val="tx1"/>
                </a:solidFill>
                <a:latin typeface="Arial"/>
                <a:ea typeface="roboto"/>
                <a:cs typeface="roboto"/>
              </a:rPr>
              <a:t>Whatsapp</a:t>
            </a:r>
            <a:r>
              <a:rPr lang="en-US" sz="1800" dirty="0">
                <a:solidFill>
                  <a:schemeClr val="tx1"/>
                </a:solidFill>
                <a:latin typeface="Arial"/>
                <a:ea typeface="roboto"/>
                <a:cs typeface="roboto"/>
              </a:rPr>
              <a:t> call which will be recorded and saved in the university cloud due to confidentiality.</a:t>
            </a:r>
          </a:p>
          <a:p>
            <a:pPr algn="just">
              <a:lnSpc>
                <a:spcPct val="150000"/>
              </a:lnSpc>
              <a:buClr>
                <a:srgbClr val="E4DEF6"/>
              </a:buClr>
            </a:pPr>
            <a:endParaRPr lang="en-US" sz="1800">
              <a:solidFill>
                <a:srgbClr val="201449">
                  <a:alpha val="70000"/>
                </a:srgbClr>
              </a:solidFill>
              <a:latin typeface="Arial"/>
              <a:cs typeface="Arial"/>
            </a:endParaRPr>
          </a:p>
        </p:txBody>
      </p:sp>
    </p:spTree>
    <p:extLst>
      <p:ext uri="{BB962C8B-B14F-4D97-AF65-F5344CB8AC3E}">
        <p14:creationId xmlns:p14="http://schemas.microsoft.com/office/powerpoint/2010/main" val="36349269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EDD42F-9CE1-0AC3-E844-947408E5E230}"/>
              </a:ext>
            </a:extLst>
          </p:cNvPr>
          <p:cNvSpPr>
            <a:spLocks noGrp="1"/>
          </p:cNvSpPr>
          <p:nvPr>
            <p:ph type="title"/>
          </p:nvPr>
        </p:nvSpPr>
        <p:spPr/>
        <p:txBody>
          <a:bodyPr>
            <a:normAutofit/>
          </a:bodyPr>
          <a:lstStyle/>
          <a:p>
            <a:r>
              <a:rPr lang="en-US" sz="4000" dirty="0">
                <a:solidFill>
                  <a:schemeClr val="tx1"/>
                </a:solidFill>
                <a:latin typeface="Arial"/>
                <a:ea typeface="+mj-lt"/>
                <a:cs typeface="+mj-lt"/>
              </a:rPr>
              <a:t>Data Analysis Technique</a:t>
            </a:r>
            <a:endParaRPr lang="en-US" sz="4000" dirty="0">
              <a:solidFill>
                <a:schemeClr val="tx1"/>
              </a:solidFill>
              <a:latin typeface="Arial"/>
            </a:endParaRPr>
          </a:p>
        </p:txBody>
      </p:sp>
      <p:sp>
        <p:nvSpPr>
          <p:cNvPr id="3" name="Content Placeholder 2">
            <a:extLst>
              <a:ext uri="{FF2B5EF4-FFF2-40B4-BE49-F238E27FC236}">
                <a16:creationId xmlns:a16="http://schemas.microsoft.com/office/drawing/2014/main" id="{50E9DC9E-FA10-FA2E-8F65-93AAC3FD6382}"/>
              </a:ext>
            </a:extLst>
          </p:cNvPr>
          <p:cNvSpPr>
            <a:spLocks noGrp="1"/>
          </p:cNvSpPr>
          <p:nvPr>
            <p:ph idx="1"/>
          </p:nvPr>
        </p:nvSpPr>
        <p:spPr>
          <a:xfrm>
            <a:off x="654750" y="2137956"/>
            <a:ext cx="10876073" cy="4172657"/>
          </a:xfrm>
        </p:spPr>
        <p:txBody>
          <a:bodyPr vert="horz" lIns="91440" tIns="45720" rIns="91440" bIns="45720" rtlCol="0" anchor="t">
            <a:normAutofit/>
          </a:bodyPr>
          <a:lstStyle/>
          <a:p>
            <a:pPr algn="just">
              <a:lnSpc>
                <a:spcPct val="150000"/>
              </a:lnSpc>
            </a:pPr>
            <a:r>
              <a:rPr lang="en-US" sz="1800" dirty="0">
                <a:solidFill>
                  <a:schemeClr val="tx1"/>
                </a:solidFill>
                <a:latin typeface="Arial"/>
                <a:ea typeface="roboto"/>
                <a:cs typeface="roboto"/>
              </a:rPr>
              <a:t>Thematic analysis technique will be used in this research study.</a:t>
            </a:r>
            <a:endParaRPr lang="en-US" sz="1800">
              <a:solidFill>
                <a:schemeClr val="tx1"/>
              </a:solidFill>
              <a:latin typeface="Arial"/>
              <a:cs typeface="Arial"/>
            </a:endParaRPr>
          </a:p>
          <a:p>
            <a:pPr algn="just">
              <a:lnSpc>
                <a:spcPct val="150000"/>
              </a:lnSpc>
              <a:buClr>
                <a:srgbClr val="E4DEF6"/>
              </a:buClr>
            </a:pPr>
            <a:r>
              <a:rPr lang="en-US" sz="1800" dirty="0">
                <a:solidFill>
                  <a:schemeClr val="tx1"/>
                </a:solidFill>
                <a:latin typeface="Arial"/>
                <a:ea typeface="roboto"/>
                <a:cs typeface="roboto"/>
              </a:rPr>
              <a:t>'Thematic analysis is “a procedure for </a:t>
            </a:r>
            <a:r>
              <a:rPr lang="en-US" sz="1800" dirty="0" err="1">
                <a:solidFill>
                  <a:schemeClr val="tx1"/>
                </a:solidFill>
                <a:latin typeface="Arial"/>
                <a:ea typeface="roboto"/>
                <a:cs typeface="roboto"/>
              </a:rPr>
              <a:t>recognising</a:t>
            </a:r>
            <a:r>
              <a:rPr lang="en-US" sz="1800" dirty="0">
                <a:solidFill>
                  <a:schemeClr val="tx1"/>
                </a:solidFill>
                <a:latin typeface="Arial"/>
                <a:ea typeface="roboto"/>
                <a:cs typeface="roboto"/>
              </a:rPr>
              <a:t>, analyzing, and reporting patterns (themes) within data”(Braun &amp; Clarke, 2006). (</a:t>
            </a:r>
            <a:r>
              <a:rPr lang="en-US" sz="1800" dirty="0">
                <a:solidFill>
                  <a:schemeClr val="tx1"/>
                </a:solidFill>
                <a:latin typeface="Arial"/>
                <a:ea typeface="+mn-lt"/>
                <a:cs typeface="+mn-lt"/>
              </a:rPr>
              <a:t>Nowell et al., 2017</a:t>
            </a:r>
            <a:r>
              <a:rPr lang="en-US" sz="1800" dirty="0">
                <a:solidFill>
                  <a:schemeClr val="tx1"/>
                </a:solidFill>
                <a:latin typeface="Arial"/>
                <a:ea typeface="roboto"/>
                <a:cs typeface="roboto"/>
              </a:rPr>
              <a:t>)</a:t>
            </a:r>
          </a:p>
          <a:p>
            <a:pPr algn="just">
              <a:lnSpc>
                <a:spcPct val="150000"/>
              </a:lnSpc>
              <a:buClr>
                <a:srgbClr val="E4DEF6"/>
              </a:buClr>
            </a:pPr>
            <a:r>
              <a:rPr lang="en-US" sz="1800" dirty="0">
                <a:solidFill>
                  <a:schemeClr val="tx1"/>
                </a:solidFill>
                <a:latin typeface="Arial"/>
                <a:ea typeface="+mn-lt"/>
                <a:cs typeface="+mn-lt"/>
              </a:rPr>
              <a:t>The themes for the analysis were created using an inductive method based on available evidence.</a:t>
            </a:r>
            <a:endParaRPr lang="en-US" sz="1800" dirty="0">
              <a:solidFill>
                <a:schemeClr val="tx1"/>
              </a:solidFill>
              <a:latin typeface="Arial"/>
              <a:ea typeface="roboto"/>
              <a:cs typeface="roboto"/>
            </a:endParaRPr>
          </a:p>
          <a:p>
            <a:pPr algn="just">
              <a:lnSpc>
                <a:spcPct val="150000"/>
              </a:lnSpc>
              <a:buClr>
                <a:srgbClr val="E4DEF6"/>
              </a:buClr>
            </a:pPr>
            <a:r>
              <a:rPr lang="en-US" sz="1800" dirty="0">
                <a:solidFill>
                  <a:schemeClr val="tx1"/>
                </a:solidFill>
                <a:latin typeface="Arial"/>
                <a:ea typeface="roboto"/>
                <a:cs typeface="roboto"/>
              </a:rPr>
              <a:t>Ethical Consideration : Consent letter , Confidentiality, Cultural sensitivity, Minimization of discomfort.</a:t>
            </a:r>
            <a:r>
              <a:rPr lang="en-US" sz="1800" dirty="0">
                <a:solidFill>
                  <a:schemeClr val="tx1"/>
                </a:solidFill>
                <a:latin typeface="Arial"/>
                <a:ea typeface="roboto"/>
                <a:cs typeface="Arial"/>
              </a:rPr>
              <a:t>(Williams, and Jeanetta, 2016)</a:t>
            </a:r>
          </a:p>
          <a:p>
            <a:pPr algn="just">
              <a:lnSpc>
                <a:spcPct val="150000"/>
              </a:lnSpc>
              <a:buClr>
                <a:srgbClr val="E4DEF6"/>
              </a:buClr>
            </a:pPr>
            <a:br>
              <a:rPr lang="en-US" sz="1800" dirty="0">
                <a:latin typeface="Arial"/>
              </a:rPr>
            </a:br>
            <a:endParaRPr lang="en-US">
              <a:solidFill>
                <a:srgbClr val="201449">
                  <a:alpha val="70000"/>
                </a:srgbClr>
              </a:solidFill>
            </a:endParaRPr>
          </a:p>
        </p:txBody>
      </p:sp>
    </p:spTree>
    <p:extLst>
      <p:ext uri="{BB962C8B-B14F-4D97-AF65-F5344CB8AC3E}">
        <p14:creationId xmlns:p14="http://schemas.microsoft.com/office/powerpoint/2010/main" val="154170916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8B0A78-29D0-CD34-001E-122AFA1FDD2E}"/>
              </a:ext>
            </a:extLst>
          </p:cNvPr>
          <p:cNvSpPr>
            <a:spLocks noGrp="1"/>
          </p:cNvSpPr>
          <p:nvPr>
            <p:ph type="title"/>
          </p:nvPr>
        </p:nvSpPr>
        <p:spPr>
          <a:xfrm>
            <a:off x="514611" y="524462"/>
            <a:ext cx="10839189" cy="1200303"/>
          </a:xfrm>
        </p:spPr>
        <p:txBody>
          <a:bodyPr>
            <a:normAutofit/>
          </a:bodyPr>
          <a:lstStyle/>
          <a:p>
            <a:r>
              <a:rPr lang="en-US" sz="4000" dirty="0">
                <a:solidFill>
                  <a:schemeClr val="tx1"/>
                </a:solidFill>
                <a:latin typeface="Arial"/>
                <a:cs typeface="Angsana New"/>
              </a:rPr>
              <a:t>Implication</a:t>
            </a:r>
            <a:endParaRPr lang="en-US" sz="4000" dirty="0">
              <a:solidFill>
                <a:schemeClr val="tx1"/>
              </a:solidFill>
              <a:latin typeface="Arial"/>
            </a:endParaRPr>
          </a:p>
        </p:txBody>
      </p:sp>
      <p:sp>
        <p:nvSpPr>
          <p:cNvPr id="3" name="Content Placeholder 2">
            <a:extLst>
              <a:ext uri="{FF2B5EF4-FFF2-40B4-BE49-F238E27FC236}">
                <a16:creationId xmlns:a16="http://schemas.microsoft.com/office/drawing/2014/main" id="{681FCAAF-4070-E373-3341-8C1D7C93B339}"/>
              </a:ext>
            </a:extLst>
          </p:cNvPr>
          <p:cNvSpPr>
            <a:spLocks noGrp="1"/>
          </p:cNvSpPr>
          <p:nvPr>
            <p:ph idx="1"/>
          </p:nvPr>
        </p:nvSpPr>
        <p:spPr>
          <a:xfrm>
            <a:off x="695473" y="1726947"/>
            <a:ext cx="10659372" cy="4458380"/>
          </a:xfrm>
        </p:spPr>
        <p:txBody>
          <a:bodyPr vert="horz" lIns="91440" tIns="45720" rIns="91440" bIns="45720" rtlCol="0" anchor="t">
            <a:normAutofit/>
          </a:bodyPr>
          <a:lstStyle/>
          <a:p>
            <a:pPr algn="just">
              <a:lnSpc>
                <a:spcPct val="150000"/>
              </a:lnSpc>
            </a:pPr>
            <a:r>
              <a:rPr lang="en-US" sz="1800" dirty="0">
                <a:solidFill>
                  <a:schemeClr val="tx1"/>
                </a:solidFill>
                <a:latin typeface="Arial"/>
                <a:ea typeface="+mn-lt"/>
                <a:cs typeface="+mn-lt"/>
              </a:rPr>
              <a:t>Comparative study between India and the United Kingdom </a:t>
            </a:r>
            <a:r>
              <a:rPr lang="en-US" sz="1800" dirty="0">
                <a:solidFill>
                  <a:schemeClr val="tx1"/>
                </a:solidFill>
                <a:latin typeface="Arial"/>
                <a:cs typeface="Arial"/>
              </a:rPr>
              <a:t>Contribute to acknowledge about the breast cancer survivorship globally.</a:t>
            </a:r>
          </a:p>
          <a:p>
            <a:pPr algn="just">
              <a:lnSpc>
                <a:spcPct val="150000"/>
              </a:lnSpc>
              <a:buClr>
                <a:srgbClr val="E4DEF6"/>
              </a:buClr>
            </a:pPr>
            <a:r>
              <a:rPr lang="en-US" sz="1800" dirty="0">
                <a:solidFill>
                  <a:schemeClr val="tx1"/>
                </a:solidFill>
                <a:latin typeface="Arial"/>
                <a:cs typeface="Arial"/>
              </a:rPr>
              <a:t>The finding of this study can impact on policy makers to gain deeper understanding about survivorship outcomes.</a:t>
            </a:r>
          </a:p>
          <a:p>
            <a:pPr algn="just">
              <a:lnSpc>
                <a:spcPct val="150000"/>
              </a:lnSpc>
              <a:buClr>
                <a:srgbClr val="E4DEF6"/>
              </a:buClr>
            </a:pPr>
            <a:r>
              <a:rPr lang="en-US" sz="1800" dirty="0">
                <a:solidFill>
                  <a:schemeClr val="tx1"/>
                </a:solidFill>
                <a:latin typeface="Arial"/>
                <a:cs typeface="Arial"/>
              </a:rPr>
              <a:t>Improvement of policy aimed to better post treatment care and supports.</a:t>
            </a:r>
          </a:p>
          <a:p>
            <a:pPr algn="just">
              <a:lnSpc>
                <a:spcPct val="150000"/>
              </a:lnSpc>
              <a:buClr>
                <a:srgbClr val="E4DEF6"/>
              </a:buClr>
            </a:pPr>
            <a:r>
              <a:rPr lang="en-US" sz="1800" dirty="0">
                <a:solidFill>
                  <a:schemeClr val="tx1"/>
                </a:solidFill>
                <a:latin typeface="Arial"/>
                <a:cs typeface="Arial"/>
              </a:rPr>
              <a:t>Supporting </a:t>
            </a:r>
            <a:r>
              <a:rPr lang="en-US" sz="1800" err="1">
                <a:solidFill>
                  <a:schemeClr val="tx1"/>
                </a:solidFill>
                <a:latin typeface="Arial"/>
                <a:cs typeface="Arial"/>
              </a:rPr>
              <a:t>organisation</a:t>
            </a:r>
            <a:r>
              <a:rPr lang="en-US" sz="1800" dirty="0">
                <a:solidFill>
                  <a:schemeClr val="tx1"/>
                </a:solidFill>
                <a:latin typeface="Arial"/>
                <a:cs typeface="Arial"/>
              </a:rPr>
              <a:t> can get better insight to enhance existing </a:t>
            </a:r>
            <a:r>
              <a:rPr lang="en-US" sz="1800" err="1">
                <a:solidFill>
                  <a:schemeClr val="tx1"/>
                </a:solidFill>
                <a:latin typeface="Arial"/>
                <a:cs typeface="Arial"/>
              </a:rPr>
              <a:t>programme</a:t>
            </a:r>
            <a:r>
              <a:rPr lang="en-US" sz="1800" dirty="0">
                <a:solidFill>
                  <a:schemeClr val="tx1"/>
                </a:solidFill>
                <a:latin typeface="Arial"/>
                <a:cs typeface="Arial"/>
              </a:rPr>
              <a:t>.</a:t>
            </a:r>
          </a:p>
          <a:p>
            <a:pPr algn="just">
              <a:lnSpc>
                <a:spcPct val="150000"/>
              </a:lnSpc>
              <a:buClr>
                <a:srgbClr val="E4DEF6"/>
              </a:buClr>
            </a:pPr>
            <a:r>
              <a:rPr lang="en-US" sz="1800" dirty="0">
                <a:solidFill>
                  <a:schemeClr val="tx1"/>
                </a:solidFill>
                <a:latin typeface="Arial"/>
                <a:ea typeface="+mn-lt"/>
                <a:cs typeface="+mn-lt"/>
              </a:rPr>
              <a:t>This study has the prospective to improve the overall well-being and quality of aliveness of breast cancer survivors by providing tailored and culturally relevant survivorship care and support. (Briggs et al., 2019)</a:t>
            </a:r>
            <a:endParaRPr lang="en-US" sz="1800" dirty="0">
              <a:solidFill>
                <a:schemeClr val="tx1"/>
              </a:solidFill>
              <a:latin typeface="Arial"/>
              <a:cs typeface="Arial"/>
            </a:endParaRPr>
          </a:p>
          <a:p>
            <a:pPr algn="just">
              <a:lnSpc>
                <a:spcPct val="150000"/>
              </a:lnSpc>
              <a:buClr>
                <a:srgbClr val="E4DEF6"/>
              </a:buClr>
            </a:pPr>
            <a:endParaRPr lang="en-US" sz="1800" dirty="0">
              <a:solidFill>
                <a:srgbClr val="201449">
                  <a:alpha val="70000"/>
                </a:srgbClr>
              </a:solidFill>
              <a:latin typeface="Arial"/>
              <a:cs typeface="Arial"/>
            </a:endParaRPr>
          </a:p>
          <a:p>
            <a:pPr algn="just">
              <a:lnSpc>
                <a:spcPct val="150000"/>
              </a:lnSpc>
              <a:buClr>
                <a:srgbClr val="E4DEF6"/>
              </a:buClr>
            </a:pPr>
            <a:endParaRPr lang="en-US" sz="1800" dirty="0">
              <a:solidFill>
                <a:srgbClr val="201449">
                  <a:alpha val="70000"/>
                </a:srgbClr>
              </a:solidFill>
              <a:latin typeface="Arial"/>
              <a:cs typeface="Arial"/>
            </a:endParaRPr>
          </a:p>
          <a:p>
            <a:pPr>
              <a:buClr>
                <a:srgbClr val="E4DEF6"/>
              </a:buClr>
            </a:pPr>
            <a:endParaRPr lang="en-US">
              <a:solidFill>
                <a:srgbClr val="201449">
                  <a:alpha val="70000"/>
                </a:srgbClr>
              </a:solidFill>
            </a:endParaRPr>
          </a:p>
          <a:p>
            <a:pPr>
              <a:buClr>
                <a:srgbClr val="E4DEF6"/>
              </a:buClr>
            </a:pPr>
            <a:endParaRPr lang="en-US">
              <a:solidFill>
                <a:srgbClr val="201449">
                  <a:alpha val="70000"/>
                </a:srgbClr>
              </a:solidFill>
            </a:endParaRPr>
          </a:p>
          <a:p>
            <a:pPr>
              <a:buClr>
                <a:srgbClr val="E4DEF6"/>
              </a:buClr>
            </a:pPr>
            <a:endParaRPr lang="en-US">
              <a:solidFill>
                <a:srgbClr val="201449">
                  <a:alpha val="70000"/>
                </a:srgbClr>
              </a:solidFill>
            </a:endParaRPr>
          </a:p>
          <a:p>
            <a:pPr>
              <a:buClr>
                <a:srgbClr val="E4DEF6"/>
              </a:buClr>
            </a:pPr>
            <a:endParaRPr lang="en-US">
              <a:solidFill>
                <a:srgbClr val="201449">
                  <a:alpha val="70000"/>
                </a:srgbClr>
              </a:solidFill>
            </a:endParaRPr>
          </a:p>
          <a:p>
            <a:pPr>
              <a:buClr>
                <a:srgbClr val="E4DEF6"/>
              </a:buClr>
            </a:pPr>
            <a:endParaRPr lang="en-US">
              <a:solidFill>
                <a:srgbClr val="201449">
                  <a:alpha val="70000"/>
                </a:srgbClr>
              </a:solidFill>
            </a:endParaRPr>
          </a:p>
        </p:txBody>
      </p:sp>
    </p:spTree>
    <p:extLst>
      <p:ext uri="{BB962C8B-B14F-4D97-AF65-F5344CB8AC3E}">
        <p14:creationId xmlns:p14="http://schemas.microsoft.com/office/powerpoint/2010/main" val="299033822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32768DCD-B824-413A-B330-8D57ADB37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ame 21">
            <a:extLst>
              <a:ext uri="{FF2B5EF4-FFF2-40B4-BE49-F238E27FC236}">
                <a16:creationId xmlns:a16="http://schemas.microsoft.com/office/drawing/2014/main" id="{8745BE2A-51FC-4767-8F23-FD32F62870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gradFill flip="none" rotWithShape="1">
            <a:gsLst>
              <a:gs pos="2000">
                <a:srgbClr val="504CE5">
                  <a:alpha val="40000"/>
                </a:srgb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21ABB93-4ED2-C656-E2E6-ECAC95C09D8B}"/>
              </a:ext>
            </a:extLst>
          </p:cNvPr>
          <p:cNvSpPr>
            <a:spLocks noGrp="1"/>
          </p:cNvSpPr>
          <p:nvPr>
            <p:ph type="title"/>
          </p:nvPr>
        </p:nvSpPr>
        <p:spPr>
          <a:xfrm>
            <a:off x="593785" y="5751"/>
            <a:ext cx="10515600" cy="1777762"/>
          </a:xfrm>
        </p:spPr>
        <p:txBody>
          <a:bodyPr anchor="ctr">
            <a:normAutofit/>
          </a:bodyPr>
          <a:lstStyle/>
          <a:p>
            <a:r>
              <a:rPr lang="en-US" sz="4000" dirty="0">
                <a:solidFill>
                  <a:schemeClr val="tx1"/>
                </a:solidFill>
                <a:latin typeface="Arial"/>
                <a:ea typeface="+mj-lt"/>
                <a:cs typeface="+mj-lt"/>
              </a:rPr>
              <a:t>Plan of Work and Time Schedule</a:t>
            </a:r>
            <a:endParaRPr lang="en-US" sz="4000" dirty="0">
              <a:solidFill>
                <a:schemeClr val="tx1"/>
              </a:solidFill>
              <a:latin typeface="Arial"/>
            </a:endParaRPr>
          </a:p>
        </p:txBody>
      </p:sp>
      <p:graphicFrame>
        <p:nvGraphicFramePr>
          <p:cNvPr id="7" name="Content Placeholder 6">
            <a:extLst>
              <a:ext uri="{FF2B5EF4-FFF2-40B4-BE49-F238E27FC236}">
                <a16:creationId xmlns:a16="http://schemas.microsoft.com/office/drawing/2014/main" id="{86905CF3-E660-C791-9A67-0CAEF7B5DBB6}"/>
              </a:ext>
            </a:extLst>
          </p:cNvPr>
          <p:cNvGraphicFramePr>
            <a:graphicFrameLocks noGrp="1"/>
          </p:cNvGraphicFramePr>
          <p:nvPr>
            <p:ph idx="1"/>
            <p:extLst>
              <p:ext uri="{D42A27DB-BD31-4B8C-83A1-F6EECF244321}">
                <p14:modId xmlns:p14="http://schemas.microsoft.com/office/powerpoint/2010/main" val="1981811171"/>
              </p:ext>
            </p:extLst>
          </p:nvPr>
        </p:nvGraphicFramePr>
        <p:xfrm>
          <a:off x="838200" y="1454226"/>
          <a:ext cx="10515610" cy="2309367"/>
        </p:xfrm>
        <a:graphic>
          <a:graphicData uri="http://schemas.openxmlformats.org/drawingml/2006/table">
            <a:tbl>
              <a:tblPr firstRow="1" bandRow="1">
                <a:tableStyleId>{5C22544A-7EE6-4342-B048-85BDC9FD1C3A}</a:tableStyleId>
              </a:tblPr>
              <a:tblGrid>
                <a:gridCol w="610410">
                  <a:extLst>
                    <a:ext uri="{9D8B030D-6E8A-4147-A177-3AD203B41FA5}">
                      <a16:colId xmlns:a16="http://schemas.microsoft.com/office/drawing/2014/main" val="1141955"/>
                    </a:ext>
                  </a:extLst>
                </a:gridCol>
                <a:gridCol w="619075">
                  <a:extLst>
                    <a:ext uri="{9D8B030D-6E8A-4147-A177-3AD203B41FA5}">
                      <a16:colId xmlns:a16="http://schemas.microsoft.com/office/drawing/2014/main" val="1868993143"/>
                    </a:ext>
                  </a:extLst>
                </a:gridCol>
                <a:gridCol w="619075">
                  <a:extLst>
                    <a:ext uri="{9D8B030D-6E8A-4147-A177-3AD203B41FA5}">
                      <a16:colId xmlns:a16="http://schemas.microsoft.com/office/drawing/2014/main" val="630971560"/>
                    </a:ext>
                  </a:extLst>
                </a:gridCol>
                <a:gridCol w="619075">
                  <a:extLst>
                    <a:ext uri="{9D8B030D-6E8A-4147-A177-3AD203B41FA5}">
                      <a16:colId xmlns:a16="http://schemas.microsoft.com/office/drawing/2014/main" val="519359710"/>
                    </a:ext>
                  </a:extLst>
                </a:gridCol>
                <a:gridCol w="619075">
                  <a:extLst>
                    <a:ext uri="{9D8B030D-6E8A-4147-A177-3AD203B41FA5}">
                      <a16:colId xmlns:a16="http://schemas.microsoft.com/office/drawing/2014/main" val="120681149"/>
                    </a:ext>
                  </a:extLst>
                </a:gridCol>
                <a:gridCol w="619075">
                  <a:extLst>
                    <a:ext uri="{9D8B030D-6E8A-4147-A177-3AD203B41FA5}">
                      <a16:colId xmlns:a16="http://schemas.microsoft.com/office/drawing/2014/main" val="1037556452"/>
                    </a:ext>
                  </a:extLst>
                </a:gridCol>
                <a:gridCol w="619075">
                  <a:extLst>
                    <a:ext uri="{9D8B030D-6E8A-4147-A177-3AD203B41FA5}">
                      <a16:colId xmlns:a16="http://schemas.microsoft.com/office/drawing/2014/main" val="2773647427"/>
                    </a:ext>
                  </a:extLst>
                </a:gridCol>
                <a:gridCol w="619075">
                  <a:extLst>
                    <a:ext uri="{9D8B030D-6E8A-4147-A177-3AD203B41FA5}">
                      <a16:colId xmlns:a16="http://schemas.microsoft.com/office/drawing/2014/main" val="4264651252"/>
                    </a:ext>
                  </a:extLst>
                </a:gridCol>
                <a:gridCol w="619075">
                  <a:extLst>
                    <a:ext uri="{9D8B030D-6E8A-4147-A177-3AD203B41FA5}">
                      <a16:colId xmlns:a16="http://schemas.microsoft.com/office/drawing/2014/main" val="2737035984"/>
                    </a:ext>
                  </a:extLst>
                </a:gridCol>
                <a:gridCol w="619075">
                  <a:extLst>
                    <a:ext uri="{9D8B030D-6E8A-4147-A177-3AD203B41FA5}">
                      <a16:colId xmlns:a16="http://schemas.microsoft.com/office/drawing/2014/main" val="451875072"/>
                    </a:ext>
                  </a:extLst>
                </a:gridCol>
                <a:gridCol w="619075">
                  <a:extLst>
                    <a:ext uri="{9D8B030D-6E8A-4147-A177-3AD203B41FA5}">
                      <a16:colId xmlns:a16="http://schemas.microsoft.com/office/drawing/2014/main" val="3371308220"/>
                    </a:ext>
                  </a:extLst>
                </a:gridCol>
                <a:gridCol w="619075">
                  <a:extLst>
                    <a:ext uri="{9D8B030D-6E8A-4147-A177-3AD203B41FA5}">
                      <a16:colId xmlns:a16="http://schemas.microsoft.com/office/drawing/2014/main" val="1954039055"/>
                    </a:ext>
                  </a:extLst>
                </a:gridCol>
                <a:gridCol w="619075">
                  <a:extLst>
                    <a:ext uri="{9D8B030D-6E8A-4147-A177-3AD203B41FA5}">
                      <a16:colId xmlns:a16="http://schemas.microsoft.com/office/drawing/2014/main" val="4110610594"/>
                    </a:ext>
                  </a:extLst>
                </a:gridCol>
                <a:gridCol w="619075">
                  <a:extLst>
                    <a:ext uri="{9D8B030D-6E8A-4147-A177-3AD203B41FA5}">
                      <a16:colId xmlns:a16="http://schemas.microsoft.com/office/drawing/2014/main" val="1294899747"/>
                    </a:ext>
                  </a:extLst>
                </a:gridCol>
                <a:gridCol w="619075">
                  <a:extLst>
                    <a:ext uri="{9D8B030D-6E8A-4147-A177-3AD203B41FA5}">
                      <a16:colId xmlns:a16="http://schemas.microsoft.com/office/drawing/2014/main" val="1747067916"/>
                    </a:ext>
                  </a:extLst>
                </a:gridCol>
                <a:gridCol w="619075">
                  <a:extLst>
                    <a:ext uri="{9D8B030D-6E8A-4147-A177-3AD203B41FA5}">
                      <a16:colId xmlns:a16="http://schemas.microsoft.com/office/drawing/2014/main" val="1718821720"/>
                    </a:ext>
                  </a:extLst>
                </a:gridCol>
                <a:gridCol w="619075">
                  <a:extLst>
                    <a:ext uri="{9D8B030D-6E8A-4147-A177-3AD203B41FA5}">
                      <a16:colId xmlns:a16="http://schemas.microsoft.com/office/drawing/2014/main" val="1124599546"/>
                    </a:ext>
                  </a:extLst>
                </a:gridCol>
              </a:tblGrid>
              <a:tr h="472521">
                <a:tc>
                  <a:txBody>
                    <a:bodyPr/>
                    <a:lstStyle/>
                    <a:p>
                      <a:pPr algn="ctr" rtl="0" fontAlgn="base"/>
                      <a:r>
                        <a:rPr lang="en-US" sz="1100" b="1" i="0">
                          <a:solidFill>
                            <a:srgbClr val="212121"/>
                          </a:solidFill>
                          <a:effectLst/>
                          <a:latin typeface="Arial" panose="020B0604020202020204" pitchFamily="34" charset="0"/>
                        </a:rPr>
                        <a:t>Task</a:t>
                      </a:r>
                      <a:r>
                        <a:rPr lang="en-US" sz="1100" b="0" i="0">
                          <a:solidFill>
                            <a:srgbClr val="212121"/>
                          </a:solidFill>
                          <a:effectLst/>
                          <a:latin typeface="Arial" panose="020B0604020202020204" pitchFamily="34" charset="0"/>
                        </a:rPr>
                        <a:t> </a:t>
                      </a:r>
                      <a:endParaRPr lang="en-US" sz="2000" b="0" i="0">
                        <a:effectLst/>
                      </a:endParaRP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Week 1</a:t>
                      </a:r>
                      <a:r>
                        <a:rPr lang="en-US" sz="1100" b="0" i="0">
                          <a:solidFill>
                            <a:srgbClr val="212121"/>
                          </a:solidFill>
                          <a:effectLst/>
                          <a:latin typeface="Arial" panose="020B0604020202020204" pitchFamily="34" charset="0"/>
                        </a:rPr>
                        <a:t> </a:t>
                      </a:r>
                      <a:endParaRPr lang="en-US" sz="2000" b="0" i="0">
                        <a:effectLst/>
                      </a:endParaRP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Week 2</a:t>
                      </a:r>
                      <a:r>
                        <a:rPr lang="en-US" sz="1100" b="0" i="0">
                          <a:solidFill>
                            <a:srgbClr val="212121"/>
                          </a:solidFill>
                          <a:effectLst/>
                          <a:latin typeface="Arial" panose="020B0604020202020204" pitchFamily="34" charset="0"/>
                        </a:rPr>
                        <a:t> </a:t>
                      </a:r>
                      <a:endParaRPr lang="en-US" sz="2000" b="0" i="0">
                        <a:effectLst/>
                      </a:endParaRP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Week 3</a:t>
                      </a:r>
                      <a:r>
                        <a:rPr lang="en-US" sz="1100" b="0" i="0">
                          <a:solidFill>
                            <a:srgbClr val="212121"/>
                          </a:solidFill>
                          <a:effectLst/>
                          <a:latin typeface="Arial" panose="020B0604020202020204" pitchFamily="34" charset="0"/>
                        </a:rPr>
                        <a:t> </a:t>
                      </a:r>
                      <a:endParaRPr lang="en-US" sz="2000" b="0" i="0">
                        <a:effectLst/>
                      </a:endParaRP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Week 4</a:t>
                      </a:r>
                      <a:r>
                        <a:rPr lang="en-US" sz="1100" b="0" i="0">
                          <a:solidFill>
                            <a:srgbClr val="212121"/>
                          </a:solidFill>
                          <a:effectLst/>
                          <a:latin typeface="Arial" panose="020B0604020202020204" pitchFamily="34" charset="0"/>
                        </a:rPr>
                        <a:t> </a:t>
                      </a:r>
                      <a:endParaRPr lang="en-US" sz="2000" b="0" i="0">
                        <a:effectLst/>
                      </a:endParaRP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Week 5</a:t>
                      </a:r>
                      <a:r>
                        <a:rPr lang="en-US" sz="1100" b="0" i="0">
                          <a:solidFill>
                            <a:srgbClr val="212121"/>
                          </a:solidFill>
                          <a:effectLst/>
                          <a:latin typeface="Arial" panose="020B0604020202020204" pitchFamily="34" charset="0"/>
                        </a:rPr>
                        <a:t> </a:t>
                      </a:r>
                      <a:endParaRPr lang="en-US" sz="2000" b="0" i="0">
                        <a:effectLst/>
                      </a:endParaRP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Week 6</a:t>
                      </a:r>
                      <a:r>
                        <a:rPr lang="en-US" sz="1100" b="0" i="0">
                          <a:solidFill>
                            <a:srgbClr val="212121"/>
                          </a:solidFill>
                          <a:effectLst/>
                          <a:latin typeface="Arial" panose="020B0604020202020204" pitchFamily="34" charset="0"/>
                        </a:rPr>
                        <a:t> </a:t>
                      </a:r>
                      <a:endParaRPr lang="en-US" sz="2000" b="0" i="0">
                        <a:effectLst/>
                      </a:endParaRP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Week 7</a:t>
                      </a:r>
                      <a:r>
                        <a:rPr lang="en-US" sz="1100" b="0" i="0">
                          <a:solidFill>
                            <a:srgbClr val="212121"/>
                          </a:solidFill>
                          <a:effectLst/>
                          <a:latin typeface="Arial" panose="020B0604020202020204" pitchFamily="34" charset="0"/>
                        </a:rPr>
                        <a:t> </a:t>
                      </a:r>
                      <a:endParaRPr lang="en-US" sz="2000" b="0" i="0">
                        <a:effectLst/>
                      </a:endParaRP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Week 8</a:t>
                      </a:r>
                      <a:r>
                        <a:rPr lang="en-US" sz="1100" b="0" i="0">
                          <a:solidFill>
                            <a:srgbClr val="212121"/>
                          </a:solidFill>
                          <a:effectLst/>
                          <a:latin typeface="Arial" panose="020B0604020202020204" pitchFamily="34" charset="0"/>
                        </a:rPr>
                        <a:t> </a:t>
                      </a:r>
                      <a:endParaRPr lang="en-US" sz="2000" b="0" i="0">
                        <a:effectLst/>
                      </a:endParaRP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Week 9</a:t>
                      </a:r>
                      <a:r>
                        <a:rPr lang="en-US" sz="1100" b="0" i="0">
                          <a:solidFill>
                            <a:srgbClr val="212121"/>
                          </a:solidFill>
                          <a:effectLst/>
                          <a:latin typeface="Arial" panose="020B0604020202020204" pitchFamily="34" charset="0"/>
                        </a:rPr>
                        <a:t> </a:t>
                      </a:r>
                      <a:endParaRPr lang="en-US" sz="2000" b="0" i="0">
                        <a:effectLst/>
                      </a:endParaRP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Week 10</a:t>
                      </a:r>
                      <a:r>
                        <a:rPr lang="en-US" sz="1100" b="0" i="0">
                          <a:solidFill>
                            <a:srgbClr val="212121"/>
                          </a:solidFill>
                          <a:effectLst/>
                          <a:latin typeface="Arial" panose="020B0604020202020204" pitchFamily="34" charset="0"/>
                        </a:rPr>
                        <a:t> </a:t>
                      </a:r>
                      <a:endParaRPr lang="en-US" sz="2000" b="0" i="0">
                        <a:effectLst/>
                      </a:endParaRP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Week 11</a:t>
                      </a:r>
                      <a:r>
                        <a:rPr lang="en-US" sz="1100" b="0" i="0">
                          <a:solidFill>
                            <a:srgbClr val="212121"/>
                          </a:solidFill>
                          <a:effectLst/>
                          <a:latin typeface="Arial" panose="020B0604020202020204" pitchFamily="34" charset="0"/>
                        </a:rPr>
                        <a:t> </a:t>
                      </a:r>
                      <a:endParaRPr lang="en-US" sz="2000" b="0" i="0">
                        <a:effectLst/>
                      </a:endParaRP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Week 12</a:t>
                      </a:r>
                      <a:r>
                        <a:rPr lang="en-US" sz="1100" b="0" i="0">
                          <a:solidFill>
                            <a:srgbClr val="212121"/>
                          </a:solidFill>
                          <a:effectLst/>
                          <a:latin typeface="Arial" panose="020B0604020202020204" pitchFamily="34" charset="0"/>
                        </a:rPr>
                        <a:t> </a:t>
                      </a:r>
                      <a:endParaRPr lang="en-US" sz="2000" b="0" i="0">
                        <a:effectLst/>
                      </a:endParaRP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Week 13</a:t>
                      </a:r>
                      <a:r>
                        <a:rPr lang="en-US" sz="1100" b="0" i="0">
                          <a:solidFill>
                            <a:srgbClr val="212121"/>
                          </a:solidFill>
                          <a:effectLst/>
                          <a:latin typeface="Arial" panose="020B0604020202020204" pitchFamily="34" charset="0"/>
                        </a:rPr>
                        <a:t> </a:t>
                      </a:r>
                      <a:endParaRPr lang="en-US" sz="2000" b="0" i="0">
                        <a:effectLst/>
                      </a:endParaRP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Week 14</a:t>
                      </a:r>
                      <a:r>
                        <a:rPr lang="en-US" sz="1100" b="0" i="0">
                          <a:solidFill>
                            <a:srgbClr val="212121"/>
                          </a:solidFill>
                          <a:effectLst/>
                          <a:latin typeface="Arial" panose="020B0604020202020204" pitchFamily="34" charset="0"/>
                        </a:rPr>
                        <a:t> </a:t>
                      </a:r>
                      <a:endParaRPr lang="en-US" sz="2000" b="0" i="0">
                        <a:effectLst/>
                      </a:endParaRP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Week 15</a:t>
                      </a:r>
                      <a:r>
                        <a:rPr lang="en-US" sz="1100" b="0" i="0">
                          <a:solidFill>
                            <a:srgbClr val="212121"/>
                          </a:solidFill>
                          <a:effectLst/>
                          <a:latin typeface="Arial" panose="020B0604020202020204" pitchFamily="34" charset="0"/>
                        </a:rPr>
                        <a:t> </a:t>
                      </a:r>
                      <a:endParaRPr lang="en-US" sz="2000" b="0" i="0">
                        <a:effectLst/>
                      </a:endParaRP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Week 16</a:t>
                      </a:r>
                      <a:r>
                        <a:rPr lang="en-US" sz="1100" b="0" i="0">
                          <a:solidFill>
                            <a:srgbClr val="212121"/>
                          </a:solidFill>
                          <a:effectLst/>
                          <a:latin typeface="Arial" panose="020B0604020202020204" pitchFamily="34" charset="0"/>
                        </a:rPr>
                        <a:t> </a:t>
                      </a:r>
                      <a:endParaRPr lang="en-US" sz="2000" b="0" i="0">
                        <a:effectLst/>
                      </a:endParaRP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3378844532"/>
                  </a:ext>
                </a:extLst>
              </a:tr>
              <a:tr h="306141">
                <a:tc>
                  <a:txBody>
                    <a:bodyPr/>
                    <a:lstStyle/>
                    <a:p>
                      <a:pPr algn="ctr" rtl="0" fontAlgn="base"/>
                      <a:r>
                        <a:rPr lang="en-US" sz="1100" b="1" i="0">
                          <a:solidFill>
                            <a:srgbClr val="212121"/>
                          </a:solidFill>
                          <a:effectLst/>
                          <a:latin typeface="Arial" panose="020B0604020202020204" pitchFamily="34" charset="0"/>
                        </a:rPr>
                        <a:t>1</a:t>
                      </a:r>
                      <a:r>
                        <a:rPr lang="en-US" sz="1100" b="0" i="0">
                          <a:solidFill>
                            <a:srgbClr val="212121"/>
                          </a:solidFill>
                          <a:effectLst/>
                          <a:latin typeface="Arial" panose="020B0604020202020204" pitchFamily="34" charset="0"/>
                        </a:rPr>
                        <a:t> </a:t>
                      </a:r>
                      <a:endParaRPr lang="en-US" sz="2000" b="0" i="0">
                        <a:effectLst/>
                      </a:endParaRP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gridSpan="2">
                  <a:txBody>
                    <a:bodyPr/>
                    <a:lstStyle/>
                    <a:p>
                      <a:pPr algn="ctr" rtl="0" fontAlgn="base"/>
                      <a:r>
                        <a:rPr lang="en-US" sz="1100" b="1" i="0">
                          <a:solidFill>
                            <a:srgbClr val="212121"/>
                          </a:solidFill>
                          <a:effectLst/>
                          <a:highlight>
                            <a:srgbClr val="FFFF00"/>
                          </a:highligh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rgbClr val="FFFF00"/>
                    </a:solidFill>
                  </a:tcPr>
                </a:tc>
                <a:tc hMerge="1">
                  <a:txBody>
                    <a:bodyPr/>
                    <a:lstStyle/>
                    <a:p>
                      <a:endParaRPr lang="en-US"/>
                    </a:p>
                  </a:txBody>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593893875"/>
                  </a:ext>
                </a:extLst>
              </a:tr>
              <a:tr h="306141">
                <a:tc>
                  <a:txBody>
                    <a:bodyPr/>
                    <a:lstStyle/>
                    <a:p>
                      <a:pPr algn="ctr" rtl="0" fontAlgn="base"/>
                      <a:r>
                        <a:rPr lang="en-US" sz="1100" b="1" i="0">
                          <a:solidFill>
                            <a:srgbClr val="212121"/>
                          </a:solidFill>
                          <a:effectLst/>
                          <a:latin typeface="Arial" panose="020B0604020202020204" pitchFamily="34" charset="0"/>
                        </a:rPr>
                        <a:t>2</a:t>
                      </a:r>
                      <a:r>
                        <a:rPr lang="en-US" sz="1100" b="0" i="0">
                          <a:solidFill>
                            <a:srgbClr val="212121"/>
                          </a:solidFill>
                          <a:effectLst/>
                          <a:latin typeface="Arial" panose="020B0604020202020204" pitchFamily="34" charset="0"/>
                        </a:rPr>
                        <a:t> </a:t>
                      </a:r>
                      <a:endParaRPr lang="en-US" sz="2000" b="0" i="0">
                        <a:effectLst/>
                      </a:endParaRP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highlight>
                            <a:srgbClr val="92D050"/>
                          </a:highligh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rgbClr val="92D050"/>
                    </a:solid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1893047702"/>
                  </a:ext>
                </a:extLst>
              </a:tr>
              <a:tr h="306141">
                <a:tc>
                  <a:txBody>
                    <a:bodyPr/>
                    <a:lstStyle/>
                    <a:p>
                      <a:pPr algn="ctr" rtl="0" fontAlgn="base"/>
                      <a:r>
                        <a:rPr lang="en-US" sz="1100" b="1" i="0">
                          <a:solidFill>
                            <a:srgbClr val="212121"/>
                          </a:solidFill>
                          <a:effectLst/>
                          <a:latin typeface="Arial" panose="020B0604020202020204" pitchFamily="34" charset="0"/>
                        </a:rPr>
                        <a:t>3</a:t>
                      </a:r>
                      <a:r>
                        <a:rPr lang="en-US" sz="1100" b="0" i="0">
                          <a:solidFill>
                            <a:srgbClr val="212121"/>
                          </a:solidFill>
                          <a:effectLst/>
                          <a:latin typeface="Arial" panose="020B0604020202020204" pitchFamily="34" charset="0"/>
                        </a:rPr>
                        <a:t> </a:t>
                      </a:r>
                      <a:endParaRPr lang="en-US" sz="2000" b="0" i="0">
                        <a:effectLst/>
                      </a:endParaRP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gridSpan="3">
                  <a:txBody>
                    <a:bodyPr/>
                    <a:lstStyle/>
                    <a:p>
                      <a:pPr algn="ctr" rtl="0" fontAlgn="base"/>
                      <a:r>
                        <a:rPr lang="en-US" sz="1100" b="1" i="0">
                          <a:solidFill>
                            <a:srgbClr val="212121"/>
                          </a:solidFill>
                          <a:effectLst/>
                          <a:highlight>
                            <a:srgbClr val="0070C0"/>
                          </a:highligh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rgbClr val="0070C0"/>
                    </a:solidFill>
                  </a:tcPr>
                </a:tc>
                <a:tc hMerge="1">
                  <a:txBody>
                    <a:bodyPr/>
                    <a:lstStyle/>
                    <a:p>
                      <a:endParaRPr lang="en-US"/>
                    </a:p>
                  </a:txBody>
                  <a:tcPr/>
                </a:tc>
                <a:tc hMerge="1">
                  <a:txBody>
                    <a:bodyPr/>
                    <a:lstStyle/>
                    <a:p>
                      <a:endParaRPr lang="en-US"/>
                    </a:p>
                  </a:txBody>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155783588"/>
                  </a:ext>
                </a:extLst>
              </a:tr>
              <a:tr h="306141">
                <a:tc>
                  <a:txBody>
                    <a:bodyPr/>
                    <a:lstStyle/>
                    <a:p>
                      <a:pPr algn="ctr" rtl="0" fontAlgn="base"/>
                      <a:r>
                        <a:rPr lang="en-US" sz="1100" b="1" i="0">
                          <a:solidFill>
                            <a:srgbClr val="212121"/>
                          </a:solidFill>
                          <a:effectLst/>
                          <a:latin typeface="Arial" panose="020B0604020202020204" pitchFamily="34" charset="0"/>
                        </a:rPr>
                        <a:t>4</a:t>
                      </a:r>
                      <a:r>
                        <a:rPr lang="en-US" sz="1100" b="0" i="0">
                          <a:solidFill>
                            <a:srgbClr val="212121"/>
                          </a:solidFill>
                          <a:effectLst/>
                          <a:latin typeface="Arial" panose="020B0604020202020204" pitchFamily="34" charset="0"/>
                        </a:rPr>
                        <a:t> </a:t>
                      </a:r>
                      <a:endParaRPr lang="en-US" sz="2000" b="0" i="0">
                        <a:effectLst/>
                      </a:endParaRP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gridSpan="3">
                  <a:txBody>
                    <a:bodyPr/>
                    <a:lstStyle/>
                    <a:p>
                      <a:pPr algn="ctr" rtl="0" fontAlgn="base"/>
                      <a:r>
                        <a:rPr lang="en-US" sz="1100" b="1" i="0">
                          <a:solidFill>
                            <a:srgbClr val="212121"/>
                          </a:solidFill>
                          <a:effectLst/>
                          <a:highlight>
                            <a:srgbClr val="BF4E14"/>
                          </a:highligh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rgbClr val="BF4E14"/>
                    </a:solidFill>
                  </a:tcPr>
                </a:tc>
                <a:tc hMerge="1">
                  <a:txBody>
                    <a:bodyPr/>
                    <a:lstStyle/>
                    <a:p>
                      <a:endParaRPr lang="en-US"/>
                    </a:p>
                  </a:txBody>
                  <a:tcPr/>
                </a:tc>
                <a:tc hMerge="1">
                  <a:txBody>
                    <a:bodyPr/>
                    <a:lstStyle/>
                    <a:p>
                      <a:endParaRPr lang="en-US"/>
                    </a:p>
                  </a:txBody>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1614328535"/>
                  </a:ext>
                </a:extLst>
              </a:tr>
              <a:tr h="306141">
                <a:tc>
                  <a:txBody>
                    <a:bodyPr/>
                    <a:lstStyle/>
                    <a:p>
                      <a:pPr algn="ctr" rtl="0" fontAlgn="base"/>
                      <a:r>
                        <a:rPr lang="en-US" sz="1100" b="1" i="0">
                          <a:solidFill>
                            <a:srgbClr val="212121"/>
                          </a:solidFill>
                          <a:effectLst/>
                          <a:latin typeface="Arial" panose="020B0604020202020204" pitchFamily="34" charset="0"/>
                        </a:rPr>
                        <a:t>5</a:t>
                      </a:r>
                      <a:r>
                        <a:rPr lang="en-US" sz="1100" b="0" i="0">
                          <a:solidFill>
                            <a:srgbClr val="212121"/>
                          </a:solidFill>
                          <a:effectLst/>
                          <a:latin typeface="Arial" panose="020B0604020202020204" pitchFamily="34" charset="0"/>
                        </a:rPr>
                        <a:t> </a:t>
                      </a:r>
                      <a:endParaRPr lang="en-US" sz="2000" b="0" i="0">
                        <a:effectLst/>
                      </a:endParaRP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gridSpan="5">
                  <a:txBody>
                    <a:bodyPr/>
                    <a:lstStyle/>
                    <a:p>
                      <a:pPr algn="ctr" rtl="0" fontAlgn="base"/>
                      <a:r>
                        <a:rPr lang="en-US" sz="1100" b="1" i="0">
                          <a:solidFill>
                            <a:srgbClr val="212121"/>
                          </a:solidFill>
                          <a:effectLst/>
                          <a:highlight>
                            <a:srgbClr val="A02B93"/>
                          </a:highligh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rgbClr val="A02B93"/>
                    </a:solidFill>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1860825609"/>
                  </a:ext>
                </a:extLst>
              </a:tr>
              <a:tr h="306141">
                <a:tc>
                  <a:txBody>
                    <a:bodyPr/>
                    <a:lstStyle/>
                    <a:p>
                      <a:pPr algn="ctr" rtl="0" fontAlgn="base"/>
                      <a:r>
                        <a:rPr lang="en-US" sz="1100" b="1" i="0">
                          <a:solidFill>
                            <a:srgbClr val="212121"/>
                          </a:solidFill>
                          <a:effectLst/>
                          <a:latin typeface="Arial" panose="020B0604020202020204" pitchFamily="34" charset="0"/>
                        </a:rPr>
                        <a:t>6</a:t>
                      </a:r>
                      <a:r>
                        <a:rPr lang="en-US" sz="1100" b="0" i="0">
                          <a:solidFill>
                            <a:srgbClr val="212121"/>
                          </a:solidFill>
                          <a:effectLst/>
                          <a:latin typeface="Arial" panose="020B0604020202020204" pitchFamily="34" charset="0"/>
                        </a:rPr>
                        <a:t> </a:t>
                      </a:r>
                      <a:endParaRPr lang="en-US" sz="2000" b="0" i="0">
                        <a:effectLst/>
                      </a:endParaRP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gridSpan="2">
                  <a:txBody>
                    <a:bodyPr/>
                    <a:lstStyle/>
                    <a:p>
                      <a:pPr algn="ctr" rtl="0" fontAlgn="base"/>
                      <a:r>
                        <a:rPr lang="en-US" sz="1100" b="1" i="0">
                          <a:solidFill>
                            <a:srgbClr val="212121"/>
                          </a:solidFill>
                          <a:effectLst/>
                          <a:highlight>
                            <a:srgbClr val="A6A6A6"/>
                          </a:highligh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rgbClr val="A6A6A6"/>
                    </a:solidFill>
                  </a:tcPr>
                </a:tc>
                <a:tc hMerge="1">
                  <a:txBody>
                    <a:bodyPr/>
                    <a:lstStyle/>
                    <a:p>
                      <a:endParaRPr lang="en-US"/>
                    </a:p>
                  </a:txBody>
                  <a:tcPr/>
                </a:tc>
                <a:extLst>
                  <a:ext uri="{0D108BD9-81ED-4DB2-BD59-A6C34878D82A}">
                    <a16:rowId xmlns:a16="http://schemas.microsoft.com/office/drawing/2014/main" val="3584295180"/>
                  </a:ext>
                </a:extLst>
              </a:tr>
            </a:tbl>
          </a:graphicData>
        </a:graphic>
      </p:graphicFrame>
      <p:pic>
        <p:nvPicPr>
          <p:cNvPr id="8" name="Picture 7" descr="A black and white text on a white background&#10;&#10;Description automatically generated">
            <a:extLst>
              <a:ext uri="{FF2B5EF4-FFF2-40B4-BE49-F238E27FC236}">
                <a16:creationId xmlns:a16="http://schemas.microsoft.com/office/drawing/2014/main" id="{CCE359F8-E0E2-7873-4744-8B659E49C19C}"/>
              </a:ext>
            </a:extLst>
          </p:cNvPr>
          <p:cNvPicPr>
            <a:picLocks noChangeAspect="1"/>
          </p:cNvPicPr>
          <p:nvPr/>
        </p:nvPicPr>
        <p:blipFill>
          <a:blip r:embed="rId2"/>
          <a:stretch>
            <a:fillRect/>
          </a:stretch>
        </p:blipFill>
        <p:spPr>
          <a:xfrm>
            <a:off x="7369115" y="4328483"/>
            <a:ext cx="4009846" cy="1852883"/>
          </a:xfrm>
          <a:prstGeom prst="rect">
            <a:avLst/>
          </a:prstGeom>
        </p:spPr>
      </p:pic>
    </p:spTree>
    <p:extLst>
      <p:ext uri="{BB962C8B-B14F-4D97-AF65-F5344CB8AC3E}">
        <p14:creationId xmlns:p14="http://schemas.microsoft.com/office/powerpoint/2010/main" val="37741626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747F09-591A-019C-3630-46FDF6E537BA}"/>
              </a:ext>
            </a:extLst>
          </p:cNvPr>
          <p:cNvSpPr>
            <a:spLocks noGrp="1"/>
          </p:cNvSpPr>
          <p:nvPr>
            <p:ph type="title"/>
          </p:nvPr>
        </p:nvSpPr>
        <p:spPr>
          <a:xfrm>
            <a:off x="644677" y="64180"/>
            <a:ext cx="10709123" cy="1942420"/>
          </a:xfrm>
        </p:spPr>
        <p:txBody>
          <a:bodyPr>
            <a:normAutofit/>
          </a:bodyPr>
          <a:lstStyle/>
          <a:p>
            <a:r>
              <a:rPr lang="en-US" sz="4000" dirty="0">
                <a:solidFill>
                  <a:schemeClr val="tx1"/>
                </a:solidFill>
                <a:latin typeface="Arial"/>
                <a:cs typeface="Angsana New"/>
              </a:rPr>
              <a:t>References</a:t>
            </a:r>
            <a:endParaRPr lang="en-US" sz="4000" dirty="0">
              <a:solidFill>
                <a:schemeClr val="tx1"/>
              </a:solidFill>
              <a:latin typeface="Arial"/>
            </a:endParaRPr>
          </a:p>
        </p:txBody>
      </p:sp>
      <p:sp>
        <p:nvSpPr>
          <p:cNvPr id="3" name="Content Placeholder 2">
            <a:extLst>
              <a:ext uri="{FF2B5EF4-FFF2-40B4-BE49-F238E27FC236}">
                <a16:creationId xmlns:a16="http://schemas.microsoft.com/office/drawing/2014/main" id="{36E269BA-33F6-EB0A-9301-2437931FDECD}"/>
              </a:ext>
            </a:extLst>
          </p:cNvPr>
          <p:cNvSpPr>
            <a:spLocks noGrp="1"/>
          </p:cNvSpPr>
          <p:nvPr>
            <p:ph idx="1"/>
          </p:nvPr>
        </p:nvSpPr>
        <p:spPr>
          <a:xfrm>
            <a:off x="576272" y="1302800"/>
            <a:ext cx="11180093" cy="5118578"/>
          </a:xfrm>
        </p:spPr>
        <p:txBody>
          <a:bodyPr vert="horz" lIns="91440" tIns="45720" rIns="91440" bIns="45720" rtlCol="0" anchor="t">
            <a:noAutofit/>
          </a:bodyPr>
          <a:lstStyle/>
          <a:p>
            <a:pPr algn="just">
              <a:lnSpc>
                <a:spcPct val="150000"/>
              </a:lnSpc>
            </a:pPr>
            <a:r>
              <a:rPr lang="en-US" sz="1800" dirty="0">
                <a:solidFill>
                  <a:schemeClr val="tx1"/>
                </a:solidFill>
                <a:latin typeface="Arial"/>
                <a:ea typeface="+mn-lt"/>
                <a:cs typeface="+mn-lt"/>
              </a:rPr>
              <a:t>Alexander, Annie et al. “The Impact of Breast Cancer on the Patient and the Family in Indian Perspective.” Indian journal of palliative care vol. 25,1 (2019): 66-72. doi:10.4103/IJPC.IJPC_158_18 </a:t>
            </a:r>
            <a:endParaRPr lang="en-US" sz="1800">
              <a:solidFill>
                <a:schemeClr val="tx1"/>
              </a:solidFill>
              <a:latin typeface="Arial"/>
              <a:cs typeface="Arial"/>
            </a:endParaRPr>
          </a:p>
          <a:p>
            <a:pPr algn="just">
              <a:lnSpc>
                <a:spcPct val="150000"/>
              </a:lnSpc>
            </a:pPr>
            <a:r>
              <a:rPr lang="en-US" sz="1800" dirty="0">
                <a:solidFill>
                  <a:schemeClr val="tx1"/>
                </a:solidFill>
                <a:latin typeface="Arial"/>
                <a:ea typeface="+mn-lt"/>
                <a:cs typeface="+mn-lt"/>
              </a:rPr>
              <a:t>Ambali </a:t>
            </a:r>
            <a:r>
              <a:rPr lang="en-US" sz="1800" err="1">
                <a:solidFill>
                  <a:schemeClr val="tx1"/>
                </a:solidFill>
                <a:latin typeface="Arial"/>
                <a:ea typeface="+mn-lt"/>
                <a:cs typeface="+mn-lt"/>
              </a:rPr>
              <a:t>Parambil</a:t>
            </a:r>
            <a:r>
              <a:rPr lang="en-US" sz="1800" dirty="0">
                <a:solidFill>
                  <a:schemeClr val="tx1"/>
                </a:solidFill>
                <a:latin typeface="Arial"/>
                <a:ea typeface="+mn-lt"/>
                <a:cs typeface="+mn-lt"/>
              </a:rPr>
              <a:t>, N. and Kannan, S. (2022) ‘Breast cancer survivorship experiences’, Social Science Protocols, 5(1), pp. 1–10. doi:10.7565/ssp.v5.6913. </a:t>
            </a:r>
            <a:endParaRPr lang="en-US" sz="1800">
              <a:solidFill>
                <a:schemeClr val="tx1"/>
              </a:solidFill>
              <a:latin typeface="Arial"/>
              <a:cs typeface="Arial"/>
            </a:endParaRPr>
          </a:p>
          <a:p>
            <a:pPr algn="just">
              <a:lnSpc>
                <a:spcPct val="150000"/>
              </a:lnSpc>
            </a:pPr>
            <a:r>
              <a:rPr lang="en-US" sz="1800" err="1">
                <a:solidFill>
                  <a:schemeClr val="tx1"/>
                </a:solidFill>
                <a:latin typeface="Arial"/>
                <a:ea typeface="+mn-lt"/>
                <a:cs typeface="+mn-lt"/>
              </a:rPr>
              <a:t>Barathe</a:t>
            </a:r>
            <a:r>
              <a:rPr lang="en-US" sz="1800" dirty="0">
                <a:solidFill>
                  <a:schemeClr val="tx1"/>
                </a:solidFill>
                <a:latin typeface="Arial"/>
                <a:ea typeface="+mn-lt"/>
                <a:cs typeface="+mn-lt"/>
              </a:rPr>
              <a:t>, P.C. et al. (2022) ‘Cost of breast cancer diagnosis and treatment in India: A scoping review protocol’, BMJ Open, 12(3). doi:10.1136/bmjopen-2021-057008. </a:t>
            </a:r>
            <a:endParaRPr lang="en-US" sz="1800">
              <a:solidFill>
                <a:schemeClr val="tx1"/>
              </a:solidFill>
              <a:latin typeface="Arial"/>
              <a:cs typeface="Arial"/>
            </a:endParaRPr>
          </a:p>
          <a:p>
            <a:pPr algn="just">
              <a:lnSpc>
                <a:spcPct val="150000"/>
              </a:lnSpc>
            </a:pPr>
            <a:r>
              <a:rPr lang="en-US" sz="1800" dirty="0">
                <a:solidFill>
                  <a:schemeClr val="tx1"/>
                </a:solidFill>
                <a:latin typeface="Arial"/>
                <a:ea typeface="+mn-lt"/>
                <a:cs typeface="+mn-lt"/>
              </a:rPr>
              <a:t>Barthakur, M. et al. (2017) ‘Body image and sexuality in women survivors of breast cancer in India: Qualitative findings’, Indian Journal of Palliative Care, 23(1), p. 13. doi:10.4103/0973-1075.197954. </a:t>
            </a:r>
            <a:endParaRPr lang="en-US" sz="1800">
              <a:solidFill>
                <a:schemeClr val="tx1"/>
              </a:solidFill>
              <a:latin typeface="Arial"/>
              <a:cs typeface="Arial"/>
            </a:endParaRPr>
          </a:p>
          <a:p>
            <a:pPr algn="just">
              <a:lnSpc>
                <a:spcPct val="150000"/>
              </a:lnSpc>
            </a:pPr>
            <a:r>
              <a:rPr lang="en-US" sz="1800" dirty="0">
                <a:solidFill>
                  <a:schemeClr val="tx1"/>
                </a:solidFill>
                <a:latin typeface="Arial"/>
                <a:ea typeface="+mn-lt"/>
                <a:cs typeface="+mn-lt"/>
              </a:rPr>
              <a:t>Briggs, L. et al. (2019) ‘Concerns, coping and the electronic holistic needs assessment: Experiences of UK breast cancer survivors’, Journal of Research in Nursing, 25(2), pp. 97–110. doi:10.1177/1744987119829801. </a:t>
            </a:r>
            <a:endParaRPr lang="en-US" sz="1800">
              <a:solidFill>
                <a:schemeClr val="tx1"/>
              </a:solidFill>
              <a:latin typeface="Arial"/>
              <a:cs typeface="Arial"/>
            </a:endParaRPr>
          </a:p>
          <a:p>
            <a:pPr marL="571500" indent="-342900" algn="just">
              <a:lnSpc>
                <a:spcPct val="150000"/>
              </a:lnSpc>
            </a:pPr>
            <a:endParaRPr lang="en-US" sz="1800" dirty="0">
              <a:solidFill>
                <a:schemeClr val="tx1"/>
              </a:solidFill>
              <a:latin typeface="Arial"/>
              <a:ea typeface="+mn-lt"/>
              <a:cs typeface="+mn-lt"/>
            </a:endParaRPr>
          </a:p>
        </p:txBody>
      </p:sp>
    </p:spTree>
    <p:extLst>
      <p:ext uri="{BB962C8B-B14F-4D97-AF65-F5344CB8AC3E}">
        <p14:creationId xmlns:p14="http://schemas.microsoft.com/office/powerpoint/2010/main" val="284931586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93CBDF-AC75-E24D-4FAD-1576F7BC71BC}"/>
              </a:ext>
            </a:extLst>
          </p:cNvPr>
          <p:cNvSpPr>
            <a:spLocks noGrp="1"/>
          </p:cNvSpPr>
          <p:nvPr>
            <p:ph type="title"/>
          </p:nvPr>
        </p:nvSpPr>
        <p:spPr>
          <a:xfrm>
            <a:off x="507522" y="379113"/>
            <a:ext cx="10846278" cy="1397450"/>
          </a:xfrm>
        </p:spPr>
        <p:txBody>
          <a:bodyPr>
            <a:normAutofit/>
          </a:bodyPr>
          <a:lstStyle/>
          <a:p>
            <a:r>
              <a:rPr lang="en-US" sz="4000" dirty="0">
                <a:solidFill>
                  <a:schemeClr val="tx1"/>
                </a:solidFill>
                <a:latin typeface="Arial"/>
                <a:cs typeface="Arial"/>
              </a:rPr>
              <a:t>References:</a:t>
            </a:r>
            <a:endParaRPr lang="en-US" sz="4000" dirty="0">
              <a:solidFill>
                <a:schemeClr val="tx1"/>
              </a:solidFill>
            </a:endParaRPr>
          </a:p>
        </p:txBody>
      </p:sp>
      <p:sp>
        <p:nvSpPr>
          <p:cNvPr id="3" name="Content Placeholder 2">
            <a:extLst>
              <a:ext uri="{FF2B5EF4-FFF2-40B4-BE49-F238E27FC236}">
                <a16:creationId xmlns:a16="http://schemas.microsoft.com/office/drawing/2014/main" id="{D93094DD-106F-C386-F70A-E7DC3B64801E}"/>
              </a:ext>
            </a:extLst>
          </p:cNvPr>
          <p:cNvSpPr>
            <a:spLocks noGrp="1"/>
          </p:cNvSpPr>
          <p:nvPr>
            <p:ph idx="1"/>
          </p:nvPr>
        </p:nvSpPr>
        <p:spPr>
          <a:xfrm>
            <a:off x="507522" y="1445413"/>
            <a:ext cx="11090693" cy="4947210"/>
          </a:xfrm>
        </p:spPr>
        <p:txBody>
          <a:bodyPr vert="horz" lIns="91440" tIns="45720" rIns="91440" bIns="45720" rtlCol="0" anchor="t">
            <a:normAutofit lnSpcReduction="10000"/>
          </a:bodyPr>
          <a:lstStyle/>
          <a:p>
            <a:pPr algn="just">
              <a:lnSpc>
                <a:spcPct val="150000"/>
              </a:lnSpc>
              <a:buClr>
                <a:srgbClr val="E4DEF6"/>
              </a:buClr>
            </a:pPr>
            <a:r>
              <a:rPr lang="en-US" sz="1800" dirty="0">
                <a:solidFill>
                  <a:schemeClr val="tx1"/>
                </a:solidFill>
                <a:latin typeface="Arial"/>
                <a:ea typeface="+mn-lt"/>
                <a:cs typeface="+mn-lt"/>
              </a:rPr>
              <a:t>Carreira, H. et al. (2020) ‘Quality of life and mental health in breast cancer survivors compared with non-cancer controls: A study of patient-reported outcomes in the United Kingdom’, Journal of Cancer Survivorship, 15(4), pp. 564–575. doi:10.1007/s11764-020-00950-3. </a:t>
            </a:r>
            <a:endParaRPr lang="en-US" sz="1800">
              <a:solidFill>
                <a:schemeClr val="tx1"/>
              </a:solidFill>
              <a:latin typeface="Arial"/>
              <a:cs typeface="Arial"/>
            </a:endParaRPr>
          </a:p>
          <a:p>
            <a:pPr algn="just">
              <a:lnSpc>
                <a:spcPct val="150000"/>
              </a:lnSpc>
              <a:buClr>
                <a:srgbClr val="E4DEF6"/>
              </a:buClr>
            </a:pPr>
            <a:r>
              <a:rPr lang="en-US" sz="1800" dirty="0">
                <a:solidFill>
                  <a:schemeClr val="tx1"/>
                </a:solidFill>
                <a:latin typeface="Arial"/>
                <a:ea typeface="+mn-lt"/>
                <a:cs typeface="+mn-lt"/>
              </a:rPr>
              <a:t>Campbell, N.J. et al. (2022) ‘Impact of obesity, lifestyle factors and health interventions on breast cancer survivors’, Proceedings of the Nutrition Society, 82(1), pp. 47–57. doi:10.1017/s0029665122002816. </a:t>
            </a:r>
            <a:endParaRPr lang="en-US" sz="1800">
              <a:solidFill>
                <a:schemeClr val="tx1"/>
              </a:solidFill>
              <a:latin typeface="Arial"/>
              <a:cs typeface="Arial"/>
            </a:endParaRPr>
          </a:p>
          <a:p>
            <a:pPr algn="just">
              <a:lnSpc>
                <a:spcPct val="150000"/>
              </a:lnSpc>
              <a:buClr>
                <a:srgbClr val="E4DEF6"/>
              </a:buClr>
            </a:pPr>
            <a:r>
              <a:rPr lang="en-US" sz="1800" dirty="0">
                <a:solidFill>
                  <a:schemeClr val="tx1"/>
                </a:solidFill>
                <a:latin typeface="Arial"/>
                <a:ea typeface="+mn-lt"/>
                <a:cs typeface="+mn-lt"/>
              </a:rPr>
              <a:t>Cheng, K.K. et al. (2017) ‘Home-based multidimensional survivorship </a:t>
            </a:r>
            <a:r>
              <a:rPr lang="en-US" sz="1800" err="1">
                <a:solidFill>
                  <a:schemeClr val="tx1"/>
                </a:solidFill>
                <a:latin typeface="Arial"/>
                <a:ea typeface="+mn-lt"/>
                <a:cs typeface="+mn-lt"/>
              </a:rPr>
              <a:t>programmes</a:t>
            </a:r>
            <a:r>
              <a:rPr lang="en-US" sz="1800" dirty="0">
                <a:solidFill>
                  <a:schemeClr val="tx1"/>
                </a:solidFill>
                <a:latin typeface="Arial"/>
                <a:ea typeface="+mn-lt"/>
                <a:cs typeface="+mn-lt"/>
              </a:rPr>
              <a:t> for Breast Cancer Survivors’, Cochrane Database of Systematic Reviews, 2017(8). doi:10.1002/14651858.cd011152.pub2. </a:t>
            </a:r>
            <a:endParaRPr lang="en-US" sz="1800" dirty="0">
              <a:solidFill>
                <a:schemeClr val="tx1"/>
              </a:solidFill>
              <a:latin typeface="Arial"/>
              <a:cs typeface="Arial"/>
            </a:endParaRPr>
          </a:p>
          <a:p>
            <a:pPr algn="just">
              <a:lnSpc>
                <a:spcPct val="150000"/>
              </a:lnSpc>
              <a:buClr>
                <a:srgbClr val="E4DEF6"/>
              </a:buClr>
            </a:pPr>
            <a:r>
              <a:rPr lang="en-US" sz="1800">
                <a:solidFill>
                  <a:schemeClr val="tx1"/>
                </a:solidFill>
                <a:latin typeface="Arial"/>
                <a:ea typeface="+mn-lt"/>
                <a:cs typeface="+mn-lt"/>
              </a:rPr>
              <a:t>Cragun, D. </a:t>
            </a:r>
            <a:r>
              <a:rPr lang="en-US" sz="1800" i="1">
                <a:solidFill>
                  <a:schemeClr val="tx1"/>
                </a:solidFill>
                <a:latin typeface="Arial"/>
                <a:ea typeface="+mn-lt"/>
                <a:cs typeface="+mn-lt"/>
              </a:rPr>
              <a:t>et al.</a:t>
            </a:r>
            <a:r>
              <a:rPr lang="en-US" sz="1800">
                <a:solidFill>
                  <a:schemeClr val="tx1"/>
                </a:solidFill>
                <a:latin typeface="Arial"/>
                <a:ea typeface="+mn-lt"/>
                <a:cs typeface="+mn-lt"/>
              </a:rPr>
              <a:t> (2015) ‘Qualitative comparative analysis’, </a:t>
            </a:r>
            <a:r>
              <a:rPr lang="en-US" sz="1800" i="1">
                <a:solidFill>
                  <a:schemeClr val="tx1"/>
                </a:solidFill>
                <a:latin typeface="Arial"/>
                <a:ea typeface="+mn-lt"/>
                <a:cs typeface="+mn-lt"/>
              </a:rPr>
              <a:t>Journal of Mixed Methods Research</a:t>
            </a:r>
            <a:r>
              <a:rPr lang="en-US" sz="1800">
                <a:solidFill>
                  <a:schemeClr val="tx1"/>
                </a:solidFill>
                <a:latin typeface="Arial"/>
                <a:ea typeface="+mn-lt"/>
                <a:cs typeface="+mn-lt"/>
              </a:rPr>
              <a:t>, 10(3), pp. 251–272. doi:10.1177/1558689815572023. </a:t>
            </a:r>
            <a:endParaRPr lang="en-US" sz="1800" dirty="0">
              <a:solidFill>
                <a:schemeClr val="tx1"/>
              </a:solidFill>
              <a:latin typeface="Arial"/>
              <a:cs typeface="Arial"/>
            </a:endParaRPr>
          </a:p>
          <a:p>
            <a:pPr algn="just">
              <a:lnSpc>
                <a:spcPct val="150000"/>
              </a:lnSpc>
              <a:buClr>
                <a:srgbClr val="E4DEF6"/>
              </a:buClr>
            </a:pPr>
            <a:endParaRPr lang="en-US" sz="1800" dirty="0">
              <a:solidFill>
                <a:schemeClr val="tx1"/>
              </a:solidFill>
              <a:latin typeface="Arial"/>
              <a:cs typeface="Arial"/>
            </a:endParaRPr>
          </a:p>
          <a:p>
            <a:pPr algn="just">
              <a:lnSpc>
                <a:spcPct val="160000"/>
              </a:lnSpc>
              <a:buClr>
                <a:srgbClr val="E4DEF6"/>
              </a:buClr>
            </a:pPr>
            <a:endParaRPr lang="en-US" sz="1800">
              <a:solidFill>
                <a:schemeClr val="tx1"/>
              </a:solidFill>
              <a:latin typeface="Arial"/>
              <a:cs typeface="Arial"/>
            </a:endParaRPr>
          </a:p>
        </p:txBody>
      </p:sp>
    </p:spTree>
    <p:extLst>
      <p:ext uri="{BB962C8B-B14F-4D97-AF65-F5344CB8AC3E}">
        <p14:creationId xmlns:p14="http://schemas.microsoft.com/office/powerpoint/2010/main" val="397334313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9A56AF-51E3-9B52-7AE6-86D5BF6B4CD0}"/>
              </a:ext>
            </a:extLst>
          </p:cNvPr>
          <p:cNvSpPr>
            <a:spLocks noGrp="1"/>
          </p:cNvSpPr>
          <p:nvPr>
            <p:ph type="title"/>
          </p:nvPr>
        </p:nvSpPr>
        <p:spPr>
          <a:xfrm>
            <a:off x="579408" y="681037"/>
            <a:ext cx="10774392" cy="922997"/>
          </a:xfrm>
        </p:spPr>
        <p:txBody>
          <a:bodyPr>
            <a:normAutofit/>
          </a:bodyPr>
          <a:lstStyle/>
          <a:p>
            <a:r>
              <a:rPr lang="en-US" sz="4000" dirty="0">
                <a:solidFill>
                  <a:schemeClr val="tx1"/>
                </a:solidFill>
                <a:latin typeface="Arial"/>
                <a:cs typeface="Angsana New"/>
              </a:rPr>
              <a:t>References:</a:t>
            </a:r>
            <a:endParaRPr lang="en-US" sz="4000" dirty="0">
              <a:solidFill>
                <a:schemeClr val="tx1"/>
              </a:solidFill>
              <a:latin typeface="Arial"/>
            </a:endParaRPr>
          </a:p>
        </p:txBody>
      </p:sp>
      <p:sp>
        <p:nvSpPr>
          <p:cNvPr id="3" name="Content Placeholder 2">
            <a:extLst>
              <a:ext uri="{FF2B5EF4-FFF2-40B4-BE49-F238E27FC236}">
                <a16:creationId xmlns:a16="http://schemas.microsoft.com/office/drawing/2014/main" id="{A6347E15-EE9D-E3B2-A024-41349AD0E0B6}"/>
              </a:ext>
            </a:extLst>
          </p:cNvPr>
          <p:cNvSpPr>
            <a:spLocks noGrp="1"/>
          </p:cNvSpPr>
          <p:nvPr>
            <p:ph idx="1"/>
          </p:nvPr>
        </p:nvSpPr>
        <p:spPr>
          <a:xfrm>
            <a:off x="521899" y="1474167"/>
            <a:ext cx="10630618" cy="4860947"/>
          </a:xfrm>
        </p:spPr>
        <p:txBody>
          <a:bodyPr vert="horz" lIns="91440" tIns="45720" rIns="91440" bIns="45720" rtlCol="0" anchor="t">
            <a:normAutofit/>
          </a:bodyPr>
          <a:lstStyle/>
          <a:p>
            <a:pPr algn="just">
              <a:lnSpc>
                <a:spcPct val="150000"/>
              </a:lnSpc>
              <a:buClr>
                <a:srgbClr val="E4DEF6"/>
              </a:buClr>
            </a:pPr>
            <a:r>
              <a:rPr lang="en-US" sz="1800" dirty="0">
                <a:solidFill>
                  <a:schemeClr val="tx1"/>
                </a:solidFill>
                <a:latin typeface="Arial"/>
                <a:ea typeface="+mn-lt"/>
                <a:cs typeface="+mn-lt"/>
              </a:rPr>
              <a:t>Daniel, S. et al. (2020) ‘Psychological concerns of Indian women with breast cancer in different national contexts: A systematic review and mixed-methods synthesis’, BMJ Supportive &amp;amp; Palliative Care, 12(e4). doi:10.1136/bmjspcare-2019-002076. </a:t>
            </a:r>
            <a:endParaRPr lang="en-US" sz="1800">
              <a:solidFill>
                <a:schemeClr val="tx1"/>
              </a:solidFill>
              <a:latin typeface="Arial"/>
              <a:cs typeface="Arial"/>
            </a:endParaRPr>
          </a:p>
          <a:p>
            <a:pPr algn="just">
              <a:lnSpc>
                <a:spcPct val="150000"/>
              </a:lnSpc>
              <a:buClr>
                <a:srgbClr val="E4DEF6"/>
              </a:buClr>
            </a:pPr>
            <a:r>
              <a:rPr lang="en-US" sz="1800" dirty="0">
                <a:solidFill>
                  <a:schemeClr val="tx1"/>
                </a:solidFill>
                <a:latin typeface="Arial"/>
                <a:ea typeface="+mn-lt"/>
                <a:cs typeface="+mn-lt"/>
              </a:rPr>
              <a:t>Deery, E., Johnston, K. and Butler, T. (2022) ‘“it’s like being pushed into sea on a boat with no oars”: Breast cancer survivorship and rehabilitation support in Ireland and the UK’, Journal of Human Nutrition and Dietetics, 36(2), pp. 514–525. doi:10.1111/jhn.13086. </a:t>
            </a:r>
            <a:endParaRPr lang="en-US" sz="1800">
              <a:solidFill>
                <a:schemeClr val="tx1"/>
              </a:solidFill>
              <a:latin typeface="Arial"/>
              <a:cs typeface="Arial"/>
            </a:endParaRPr>
          </a:p>
          <a:p>
            <a:pPr algn="just">
              <a:lnSpc>
                <a:spcPct val="150000"/>
              </a:lnSpc>
              <a:buClr>
                <a:srgbClr val="E4DEF6"/>
              </a:buClr>
            </a:pPr>
            <a:r>
              <a:rPr lang="en-US" sz="1800" dirty="0">
                <a:solidFill>
                  <a:schemeClr val="tx1"/>
                </a:solidFill>
                <a:latin typeface="Arial"/>
                <a:ea typeface="+mn-lt"/>
                <a:cs typeface="+mn-lt"/>
              </a:rPr>
              <a:t>Dsouza, S.M. et al. (2018) ‘A qualitative study on experiences and needs of breast cancer survivors in Karnataka, India’, Clinical Epidemiology and Global Health, 6(2), pp. 69–74. doi:10.1016/j.cegh.2017.08.001. </a:t>
            </a:r>
            <a:endParaRPr lang="en-US" sz="1800">
              <a:solidFill>
                <a:schemeClr val="tx1"/>
              </a:solidFill>
              <a:latin typeface="Arial"/>
              <a:cs typeface="Arial"/>
            </a:endParaRPr>
          </a:p>
          <a:p>
            <a:pPr>
              <a:buClr>
                <a:srgbClr val="E4DEF6"/>
              </a:buClr>
            </a:pPr>
            <a:endParaRPr lang="en-US" dirty="0">
              <a:solidFill>
                <a:srgbClr val="201449">
                  <a:alpha val="70000"/>
                </a:srgbClr>
              </a:solidFill>
            </a:endParaRPr>
          </a:p>
        </p:txBody>
      </p:sp>
    </p:spTree>
    <p:extLst>
      <p:ext uri="{BB962C8B-B14F-4D97-AF65-F5344CB8AC3E}">
        <p14:creationId xmlns:p14="http://schemas.microsoft.com/office/powerpoint/2010/main" val="292236935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BA84C9-1143-6571-C305-5996C3EE25F2}"/>
              </a:ext>
            </a:extLst>
          </p:cNvPr>
          <p:cNvSpPr>
            <a:spLocks noGrp="1"/>
          </p:cNvSpPr>
          <p:nvPr>
            <p:ph type="title"/>
          </p:nvPr>
        </p:nvSpPr>
        <p:spPr>
          <a:xfrm>
            <a:off x="521898" y="379113"/>
            <a:ext cx="10515600" cy="1325563"/>
          </a:xfrm>
        </p:spPr>
        <p:txBody>
          <a:bodyPr/>
          <a:lstStyle/>
          <a:p>
            <a:r>
              <a:rPr lang="en-US" sz="4000">
                <a:solidFill>
                  <a:schemeClr val="tx1"/>
                </a:solidFill>
                <a:latin typeface="Arial"/>
                <a:cs typeface="Angsana New"/>
              </a:rPr>
              <a:t>References</a:t>
            </a:r>
            <a:endParaRPr lang="en-US">
              <a:solidFill>
                <a:schemeClr val="tx1"/>
              </a:solidFill>
            </a:endParaRPr>
          </a:p>
        </p:txBody>
      </p:sp>
      <p:sp>
        <p:nvSpPr>
          <p:cNvPr id="3" name="Content Placeholder 2">
            <a:extLst>
              <a:ext uri="{FF2B5EF4-FFF2-40B4-BE49-F238E27FC236}">
                <a16:creationId xmlns:a16="http://schemas.microsoft.com/office/drawing/2014/main" id="{81E116AE-205B-85D3-1225-8DBBA7DD62C2}"/>
              </a:ext>
            </a:extLst>
          </p:cNvPr>
          <p:cNvSpPr>
            <a:spLocks noGrp="1"/>
          </p:cNvSpPr>
          <p:nvPr>
            <p:ph idx="1"/>
          </p:nvPr>
        </p:nvSpPr>
        <p:spPr>
          <a:xfrm>
            <a:off x="579408" y="1416657"/>
            <a:ext cx="10774392" cy="4918456"/>
          </a:xfrm>
        </p:spPr>
        <p:txBody>
          <a:bodyPr vert="horz" lIns="91440" tIns="45720" rIns="91440" bIns="45720" rtlCol="0" anchor="t">
            <a:normAutofit fontScale="92500"/>
          </a:bodyPr>
          <a:lstStyle/>
          <a:p>
            <a:pPr algn="just">
              <a:lnSpc>
                <a:spcPct val="150000"/>
              </a:lnSpc>
            </a:pPr>
            <a:r>
              <a:rPr lang="en-US" sz="1800" dirty="0">
                <a:solidFill>
                  <a:schemeClr val="tx1"/>
                </a:solidFill>
                <a:latin typeface="Arial"/>
                <a:ea typeface="+mn-lt"/>
                <a:cs typeface="+mn-lt"/>
              </a:rPr>
              <a:t>Gupta, A., Shridhar, K. and Dhillon, P.K. (2015) ‘A review of breast cancer awareness among women in India: Cancer literate or awareness deficit?’, European Journal of Cancer, 51(14), pp. 2058–2066. doi:10.1016/j.ejca.2015.07.008. </a:t>
            </a:r>
            <a:endParaRPr lang="en-US" sz="1800">
              <a:solidFill>
                <a:schemeClr val="tx1"/>
              </a:solidFill>
              <a:latin typeface="Arial"/>
              <a:cs typeface="Arial"/>
            </a:endParaRPr>
          </a:p>
          <a:p>
            <a:pPr algn="just">
              <a:lnSpc>
                <a:spcPct val="150000"/>
              </a:lnSpc>
              <a:buClr>
                <a:srgbClr val="E4DEF6"/>
              </a:buClr>
            </a:pPr>
            <a:r>
              <a:rPr lang="en-US" sz="1800" dirty="0">
                <a:solidFill>
                  <a:schemeClr val="tx1"/>
                </a:solidFill>
                <a:latin typeface="Arial"/>
                <a:ea typeface="+mn-lt"/>
                <a:cs typeface="+mn-lt"/>
              </a:rPr>
              <a:t>Gupta, S.V., Kaur, N. and Madhu, S.V. (2023) ‘Hormonal profile of survivors of breast cancer with fatigue’, Indian Journal of Medical Research, Publish Ahead of Print. doi:10.4103/ijmr.ijmr_2989_20. </a:t>
            </a:r>
            <a:endParaRPr lang="en-US" sz="1800">
              <a:solidFill>
                <a:schemeClr val="tx1"/>
              </a:solidFill>
              <a:latin typeface="Arial"/>
              <a:cs typeface="Arial"/>
            </a:endParaRPr>
          </a:p>
          <a:p>
            <a:pPr algn="just">
              <a:lnSpc>
                <a:spcPct val="150000"/>
              </a:lnSpc>
              <a:buClr>
                <a:srgbClr val="E4DEF6"/>
              </a:buClr>
            </a:pPr>
            <a:r>
              <a:rPr lang="en-US" sz="1800" dirty="0">
                <a:solidFill>
                  <a:schemeClr val="tx1"/>
                </a:solidFill>
                <a:latin typeface="Arial"/>
                <a:ea typeface="+mn-lt"/>
                <a:cs typeface="+mn-lt"/>
              </a:rPr>
              <a:t>Iyer, R., and Ring, A. (2017). "Breast cancer survivorship: key issues and priorities of care". The British journal of general practice : the journal of the Royal College of General Practitioners, 67(656), 140–141. </a:t>
            </a:r>
            <a:r>
              <a:rPr lang="en-US" sz="1800" dirty="0">
                <a:solidFill>
                  <a:schemeClr val="tx1"/>
                </a:solidFill>
                <a:latin typeface="Arial"/>
                <a:ea typeface="+mn-lt"/>
                <a:cs typeface="+mn-lt"/>
                <a:hlinkClick r:id="rId2">
                  <a:extLst>
                    <a:ext uri="{A12FA001-AC4F-418D-AE19-62706E023703}">
                      <ahyp:hlinkClr xmlns:ahyp="http://schemas.microsoft.com/office/drawing/2018/hyperlinkcolor" val="tx"/>
                    </a:ext>
                  </a:extLst>
                </a:hlinkClick>
              </a:rPr>
              <a:t>https://doi.org/10.3399/bjgp17X689845</a:t>
            </a:r>
            <a:r>
              <a:rPr lang="en-US" sz="1800" dirty="0">
                <a:solidFill>
                  <a:schemeClr val="tx1"/>
                </a:solidFill>
                <a:latin typeface="Arial"/>
                <a:ea typeface="+mn-lt"/>
                <a:cs typeface="+mn-lt"/>
              </a:rPr>
              <a:t> </a:t>
            </a:r>
            <a:endParaRPr lang="en-US" sz="1800">
              <a:solidFill>
                <a:schemeClr val="tx1"/>
              </a:solidFill>
              <a:latin typeface="Arial"/>
              <a:cs typeface="Arial"/>
            </a:endParaRPr>
          </a:p>
          <a:p>
            <a:pPr algn="just">
              <a:lnSpc>
                <a:spcPct val="150000"/>
              </a:lnSpc>
              <a:buClr>
                <a:srgbClr val="E4DEF6"/>
              </a:buClr>
            </a:pPr>
            <a:r>
              <a:rPr lang="en-US" sz="1800" dirty="0">
                <a:solidFill>
                  <a:schemeClr val="tx1"/>
                </a:solidFill>
                <a:latin typeface="Arial"/>
                <a:ea typeface="+mn-lt"/>
                <a:cs typeface="+mn-lt"/>
              </a:rPr>
              <a:t>Kaur, N. et al. (2018) ‘Survivorship issues as determinants of quality of life after breast cancer treatment: Report from a limited resource setting’, The Breast, 41, pp. 120–126. doi:10.1016/j.breast.2018.07.003. </a:t>
            </a:r>
            <a:endParaRPr lang="en-US" sz="1800">
              <a:solidFill>
                <a:schemeClr val="tx1"/>
              </a:solidFill>
              <a:latin typeface="Arial"/>
              <a:cs typeface="Arial"/>
            </a:endParaRPr>
          </a:p>
          <a:p>
            <a:pPr>
              <a:buClr>
                <a:srgbClr val="E4DEF6"/>
              </a:buClr>
            </a:pPr>
            <a:endParaRPr lang="en-US" dirty="0">
              <a:solidFill>
                <a:schemeClr val="tx1"/>
              </a:solidFill>
            </a:endParaRPr>
          </a:p>
        </p:txBody>
      </p:sp>
    </p:spTree>
    <p:extLst>
      <p:ext uri="{BB962C8B-B14F-4D97-AF65-F5344CB8AC3E}">
        <p14:creationId xmlns:p14="http://schemas.microsoft.com/office/powerpoint/2010/main" val="111543022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88F0C5-AC25-86D0-8AB5-74970C45B40C}"/>
              </a:ext>
            </a:extLst>
          </p:cNvPr>
          <p:cNvSpPr>
            <a:spLocks noGrp="1"/>
          </p:cNvSpPr>
          <p:nvPr>
            <p:ph type="title"/>
          </p:nvPr>
        </p:nvSpPr>
        <p:spPr>
          <a:xfrm>
            <a:off x="478767" y="465377"/>
            <a:ext cx="10875033" cy="1296808"/>
          </a:xfrm>
        </p:spPr>
        <p:txBody>
          <a:bodyPr/>
          <a:lstStyle/>
          <a:p>
            <a:r>
              <a:rPr lang="en-US" sz="4000">
                <a:solidFill>
                  <a:schemeClr val="tx1"/>
                </a:solidFill>
                <a:latin typeface="Arial"/>
                <a:cs typeface="Arial"/>
              </a:rPr>
              <a:t>References</a:t>
            </a:r>
            <a:endParaRPr lang="en-US"/>
          </a:p>
        </p:txBody>
      </p:sp>
      <p:sp>
        <p:nvSpPr>
          <p:cNvPr id="3" name="Content Placeholder 2">
            <a:extLst>
              <a:ext uri="{FF2B5EF4-FFF2-40B4-BE49-F238E27FC236}">
                <a16:creationId xmlns:a16="http://schemas.microsoft.com/office/drawing/2014/main" id="{B0E1B18A-ED44-10CF-CD4B-64647A22078C}"/>
              </a:ext>
            </a:extLst>
          </p:cNvPr>
          <p:cNvSpPr>
            <a:spLocks noGrp="1"/>
          </p:cNvSpPr>
          <p:nvPr>
            <p:ph idx="1"/>
          </p:nvPr>
        </p:nvSpPr>
        <p:spPr>
          <a:xfrm>
            <a:off x="478767" y="1517299"/>
            <a:ext cx="11133825" cy="4875324"/>
          </a:xfrm>
        </p:spPr>
        <p:txBody>
          <a:bodyPr vert="horz" lIns="91440" tIns="45720" rIns="91440" bIns="45720" rtlCol="0" anchor="t">
            <a:normAutofit/>
          </a:bodyPr>
          <a:lstStyle/>
          <a:p>
            <a:pPr algn="just">
              <a:lnSpc>
                <a:spcPct val="150000"/>
              </a:lnSpc>
            </a:pPr>
            <a:r>
              <a:rPr lang="en-US" sz="1800" dirty="0">
                <a:solidFill>
                  <a:schemeClr val="tx1"/>
                </a:solidFill>
                <a:latin typeface="Arial"/>
                <a:ea typeface="+mn-lt"/>
                <a:cs typeface="+mn-lt"/>
              </a:rPr>
              <a:t>Knaul, F.M., </a:t>
            </a:r>
            <a:r>
              <a:rPr lang="en-US" sz="1800" dirty="0" err="1">
                <a:solidFill>
                  <a:schemeClr val="tx1"/>
                </a:solidFill>
                <a:latin typeface="Arial"/>
                <a:ea typeface="+mn-lt"/>
                <a:cs typeface="+mn-lt"/>
              </a:rPr>
              <a:t>Doubova</a:t>
            </a:r>
            <a:r>
              <a:rPr lang="en-US" sz="1800" dirty="0">
                <a:solidFill>
                  <a:schemeClr val="tx1"/>
                </a:solidFill>
                <a:latin typeface="Arial"/>
                <a:ea typeface="+mn-lt"/>
                <a:cs typeface="+mn-lt"/>
              </a:rPr>
              <a:t>, S.V., Gonzalez Robledo, M.C. et al. Self-identity, lived experiences, and challenges of breast, cervical, and prostate cancer survivorship in Mexico: a qualitative study. BMC Cancer 20, 577 (2020). </a:t>
            </a:r>
            <a:r>
              <a:rPr lang="en-US" sz="1800" dirty="0">
                <a:solidFill>
                  <a:schemeClr val="tx1"/>
                </a:solidFill>
                <a:latin typeface="Arial"/>
                <a:ea typeface="+mn-lt"/>
                <a:cs typeface="+mn-lt"/>
                <a:hlinkClick r:id="rId2">
                  <a:extLst>
                    <a:ext uri="{A12FA001-AC4F-418D-AE19-62706E023703}">
                      <ahyp:hlinkClr xmlns:ahyp="http://schemas.microsoft.com/office/drawing/2018/hyperlinkcolor" val="tx"/>
                    </a:ext>
                  </a:extLst>
                </a:hlinkClick>
              </a:rPr>
              <a:t>https://doi.org/10.1186/s12885-020-07076-w</a:t>
            </a:r>
            <a:r>
              <a:rPr lang="en-US" sz="1800" dirty="0">
                <a:solidFill>
                  <a:schemeClr val="tx1"/>
                </a:solidFill>
                <a:latin typeface="Arial"/>
                <a:ea typeface="+mn-lt"/>
                <a:cs typeface="+mn-lt"/>
              </a:rPr>
              <a:t> </a:t>
            </a:r>
            <a:endParaRPr lang="en-US" sz="1800">
              <a:solidFill>
                <a:schemeClr val="tx1"/>
              </a:solidFill>
              <a:latin typeface="Arial"/>
              <a:cs typeface="Arial"/>
            </a:endParaRPr>
          </a:p>
          <a:p>
            <a:pPr algn="just">
              <a:lnSpc>
                <a:spcPct val="150000"/>
              </a:lnSpc>
              <a:buClr>
                <a:srgbClr val="E4DEF6"/>
              </a:buClr>
            </a:pPr>
            <a:r>
              <a:rPr lang="en-US" sz="1800" dirty="0">
                <a:solidFill>
                  <a:schemeClr val="tx1"/>
                </a:solidFill>
                <a:latin typeface="Arial"/>
                <a:ea typeface="+mn-lt"/>
                <a:cs typeface="+mn-lt"/>
              </a:rPr>
              <a:t>Larun, L. et al. (2016) ‘Exercise therapy for chronic fatigue syndrome’, Cochrane Database of Systematic Reviews [Preprint]. doi:10.1002/14651858.cd003200.pub6. </a:t>
            </a:r>
            <a:endParaRPr lang="en-US" sz="1800" dirty="0">
              <a:solidFill>
                <a:schemeClr val="tx1"/>
              </a:solidFill>
              <a:latin typeface="Arial"/>
              <a:cs typeface="Arial"/>
            </a:endParaRPr>
          </a:p>
          <a:p>
            <a:pPr algn="just">
              <a:lnSpc>
                <a:spcPct val="150000"/>
              </a:lnSpc>
              <a:buClr>
                <a:srgbClr val="E4DEF6"/>
              </a:buClr>
            </a:pPr>
            <a:r>
              <a:rPr lang="en-US" sz="1800" dirty="0">
                <a:solidFill>
                  <a:schemeClr val="tx1"/>
                </a:solidFill>
                <a:latin typeface="Arial"/>
                <a:ea typeface="+mn-lt"/>
                <a:cs typeface="+mn-lt"/>
              </a:rPr>
              <a:t>Maggi, R.M., Johnson, A.R. and Agrawal, T. (2021) ‘Community perceptions and individual experiences of breast cancer in communities in and around Bangalore, India: A qualitative study’, Journal of Psychosocial Oncology, 40(2), pp. 234–246. doi:10.1080/07347332.2021.1996501. </a:t>
            </a:r>
            <a:endParaRPr lang="en-US" sz="1800">
              <a:solidFill>
                <a:schemeClr val="tx1"/>
              </a:solidFill>
              <a:latin typeface="Arial"/>
              <a:cs typeface="Arial"/>
            </a:endParaRPr>
          </a:p>
          <a:p>
            <a:pPr algn="just">
              <a:lnSpc>
                <a:spcPct val="150000"/>
              </a:lnSpc>
              <a:buClr>
                <a:srgbClr val="E4DEF6"/>
              </a:buClr>
            </a:pPr>
            <a:r>
              <a:rPr lang="en-US" sz="1800" err="1">
                <a:solidFill>
                  <a:schemeClr val="tx1"/>
                </a:solidFill>
                <a:latin typeface="Arial"/>
                <a:ea typeface="+mn-lt"/>
                <a:cs typeface="+mn-lt"/>
              </a:rPr>
              <a:t>Malvia</a:t>
            </a:r>
            <a:r>
              <a:rPr lang="en-US" sz="1800" dirty="0">
                <a:solidFill>
                  <a:schemeClr val="tx1"/>
                </a:solidFill>
                <a:latin typeface="Arial"/>
                <a:ea typeface="+mn-lt"/>
                <a:cs typeface="+mn-lt"/>
              </a:rPr>
              <a:t>, S., </a:t>
            </a:r>
            <a:r>
              <a:rPr lang="en-US" sz="1800" err="1">
                <a:solidFill>
                  <a:schemeClr val="tx1"/>
                </a:solidFill>
                <a:latin typeface="Arial"/>
                <a:ea typeface="+mn-lt"/>
                <a:cs typeface="+mn-lt"/>
              </a:rPr>
              <a:t>Bagadi</a:t>
            </a:r>
            <a:r>
              <a:rPr lang="en-US" sz="1800" dirty="0">
                <a:solidFill>
                  <a:schemeClr val="tx1"/>
                </a:solidFill>
                <a:latin typeface="Arial"/>
                <a:ea typeface="+mn-lt"/>
                <a:cs typeface="+mn-lt"/>
              </a:rPr>
              <a:t>, S. A., Dubey, U. S.,s &amp; Saxena, S. (2017). Epidemiology of breast cancer in Indian women. Asia-Pacific journal of clinical oncology, 13(4), 289–295. </a:t>
            </a:r>
            <a:r>
              <a:rPr lang="en-US" sz="1800" dirty="0">
                <a:solidFill>
                  <a:schemeClr val="tx1"/>
                </a:solidFill>
                <a:latin typeface="Arial"/>
                <a:ea typeface="+mn-lt"/>
                <a:cs typeface="+mn-lt"/>
                <a:hlinkClick r:id="rId3">
                  <a:extLst>
                    <a:ext uri="{A12FA001-AC4F-418D-AE19-62706E023703}">
                      <ahyp:hlinkClr xmlns:ahyp="http://schemas.microsoft.com/office/drawing/2018/hyperlinkcolor" val="tx"/>
                    </a:ext>
                  </a:extLst>
                </a:hlinkClick>
              </a:rPr>
              <a:t>https://doi.org/10.1111/ajco.12661</a:t>
            </a:r>
            <a:r>
              <a:rPr lang="en-US" sz="1800" dirty="0">
                <a:solidFill>
                  <a:schemeClr val="tx1"/>
                </a:solidFill>
                <a:latin typeface="Arial"/>
                <a:ea typeface="+mn-lt"/>
                <a:cs typeface="+mn-lt"/>
              </a:rPr>
              <a:t> </a:t>
            </a:r>
            <a:endParaRPr lang="en-US">
              <a:solidFill>
                <a:schemeClr val="tx1"/>
              </a:solidFill>
              <a:latin typeface="Arial"/>
              <a:cs typeface="Arial"/>
            </a:endParaRPr>
          </a:p>
          <a:p>
            <a:pPr>
              <a:buClr>
                <a:srgbClr val="E4DEF6"/>
              </a:buClr>
            </a:pPr>
            <a:endParaRPr lang="en-US" dirty="0">
              <a:solidFill>
                <a:srgbClr val="201449">
                  <a:alpha val="70000"/>
                </a:srgbClr>
              </a:solidFill>
            </a:endParaRPr>
          </a:p>
        </p:txBody>
      </p:sp>
    </p:spTree>
    <p:extLst>
      <p:ext uri="{BB962C8B-B14F-4D97-AF65-F5344CB8AC3E}">
        <p14:creationId xmlns:p14="http://schemas.microsoft.com/office/powerpoint/2010/main" val="251143168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9F9F5C-0658-B1E3-0C97-64A19153824C}"/>
              </a:ext>
            </a:extLst>
          </p:cNvPr>
          <p:cNvSpPr>
            <a:spLocks noGrp="1"/>
          </p:cNvSpPr>
          <p:nvPr>
            <p:ph type="title"/>
          </p:nvPr>
        </p:nvSpPr>
        <p:spPr>
          <a:xfrm>
            <a:off x="521899" y="436622"/>
            <a:ext cx="10831901" cy="1153035"/>
          </a:xfrm>
        </p:spPr>
        <p:txBody>
          <a:bodyPr/>
          <a:lstStyle/>
          <a:p>
            <a:r>
              <a:rPr lang="en-US" sz="4000">
                <a:solidFill>
                  <a:schemeClr val="tx1"/>
                </a:solidFill>
                <a:latin typeface="Arial"/>
                <a:cs typeface="Arial"/>
              </a:rPr>
              <a:t>References</a:t>
            </a:r>
            <a:endParaRPr lang="en-US"/>
          </a:p>
        </p:txBody>
      </p:sp>
      <p:sp>
        <p:nvSpPr>
          <p:cNvPr id="3" name="Content Placeholder 2">
            <a:extLst>
              <a:ext uri="{FF2B5EF4-FFF2-40B4-BE49-F238E27FC236}">
                <a16:creationId xmlns:a16="http://schemas.microsoft.com/office/drawing/2014/main" id="{DAC5D31B-3CA8-A1DE-DBF8-B6EE8FC19ACC}"/>
              </a:ext>
            </a:extLst>
          </p:cNvPr>
          <p:cNvSpPr>
            <a:spLocks noGrp="1"/>
          </p:cNvSpPr>
          <p:nvPr>
            <p:ph idx="1"/>
          </p:nvPr>
        </p:nvSpPr>
        <p:spPr>
          <a:xfrm>
            <a:off x="521899" y="1373525"/>
            <a:ext cx="10831901" cy="5033475"/>
          </a:xfrm>
        </p:spPr>
        <p:txBody>
          <a:bodyPr vert="horz" lIns="91440" tIns="45720" rIns="91440" bIns="45720" rtlCol="0" anchor="t">
            <a:normAutofit/>
          </a:bodyPr>
          <a:lstStyle/>
          <a:p>
            <a:pPr algn="just">
              <a:lnSpc>
                <a:spcPct val="150000"/>
              </a:lnSpc>
            </a:pPr>
            <a:r>
              <a:rPr lang="en-US" sz="1800" dirty="0">
                <a:solidFill>
                  <a:schemeClr val="tx1"/>
                </a:solidFill>
                <a:latin typeface="Arial"/>
                <a:ea typeface="+mn-lt"/>
                <a:cs typeface="+mn-lt"/>
              </a:rPr>
              <a:t>Matthews, H. and Semper, H. (2017) ‘“dropped from the system”: The experiences and challenges of long‐term breast cancer survivors’, Journal of Advanced Nursing, 73(6), pp. 1355–1365. doi:10.1111/jan.13237. </a:t>
            </a:r>
            <a:endParaRPr lang="en-US" sz="1800">
              <a:solidFill>
                <a:schemeClr val="tx1"/>
              </a:solidFill>
              <a:latin typeface="Arial"/>
              <a:cs typeface="Arial"/>
            </a:endParaRPr>
          </a:p>
          <a:p>
            <a:pPr algn="just">
              <a:lnSpc>
                <a:spcPct val="150000"/>
              </a:lnSpc>
              <a:buClr>
                <a:srgbClr val="E4DEF6"/>
              </a:buClr>
            </a:pPr>
            <a:r>
              <a:rPr lang="en-US" sz="1800" dirty="0">
                <a:solidFill>
                  <a:schemeClr val="tx1"/>
                </a:solidFill>
                <a:latin typeface="Arial"/>
                <a:ea typeface="+mn-lt"/>
                <a:cs typeface="+mn-lt"/>
              </a:rPr>
              <a:t>Mathur, P. et al. (2023) ‘Cancer incidence estimates for 2022 &amp; projection for 2025: Result from National Cancer Registry </a:t>
            </a:r>
            <a:r>
              <a:rPr lang="en-US" sz="1800" err="1">
                <a:solidFill>
                  <a:schemeClr val="tx1"/>
                </a:solidFill>
                <a:latin typeface="Arial"/>
                <a:ea typeface="+mn-lt"/>
                <a:cs typeface="+mn-lt"/>
              </a:rPr>
              <a:t>Programme</a:t>
            </a:r>
            <a:r>
              <a:rPr lang="en-US" sz="1800" dirty="0">
                <a:solidFill>
                  <a:schemeClr val="tx1"/>
                </a:solidFill>
                <a:latin typeface="Arial"/>
                <a:ea typeface="+mn-lt"/>
                <a:cs typeface="+mn-lt"/>
              </a:rPr>
              <a:t>, India’, Indian Journal of Medical Research, 0(0), p. 0. doi:10.4103/ijmr.ijmr_1821_22. </a:t>
            </a:r>
            <a:endParaRPr lang="en-US" sz="1800">
              <a:solidFill>
                <a:schemeClr val="tx1"/>
              </a:solidFill>
              <a:latin typeface="Arial"/>
              <a:cs typeface="Arial"/>
            </a:endParaRPr>
          </a:p>
          <a:p>
            <a:pPr algn="just">
              <a:lnSpc>
                <a:spcPct val="150000"/>
              </a:lnSpc>
              <a:buClr>
                <a:srgbClr val="E4DEF6"/>
              </a:buClr>
            </a:pPr>
            <a:r>
              <a:rPr lang="en-US" sz="1800" dirty="0">
                <a:solidFill>
                  <a:schemeClr val="tx1"/>
                </a:solidFill>
                <a:latin typeface="Arial"/>
                <a:ea typeface="+mn-lt"/>
                <a:cs typeface="+mn-lt"/>
              </a:rPr>
              <a:t>Mehrotra, R. and Yadav, K. (2022) ‘Breast cancer in India: Present scenario and the challenges ahead’, World Journal of Clinical Oncology, 13(3), pp. 209–218. doi:10.5306/wjco.v13.i3.209. </a:t>
            </a:r>
            <a:endParaRPr lang="en-US" sz="1800">
              <a:solidFill>
                <a:schemeClr val="tx1"/>
              </a:solidFill>
              <a:latin typeface="Arial"/>
              <a:cs typeface="Arial"/>
            </a:endParaRPr>
          </a:p>
          <a:p>
            <a:pPr algn="just">
              <a:lnSpc>
                <a:spcPct val="150000"/>
              </a:lnSpc>
              <a:buClr>
                <a:srgbClr val="E4DEF6"/>
              </a:buClr>
            </a:pPr>
            <a:r>
              <a:rPr lang="en-US" sz="1800" err="1">
                <a:solidFill>
                  <a:schemeClr val="tx1"/>
                </a:solidFill>
                <a:latin typeface="Arial"/>
                <a:ea typeface="+mn-lt"/>
                <a:cs typeface="+mn-lt"/>
              </a:rPr>
              <a:t>Mohanti</a:t>
            </a:r>
            <a:r>
              <a:rPr lang="en-US" sz="1800" dirty="0">
                <a:solidFill>
                  <a:schemeClr val="tx1"/>
                </a:solidFill>
                <a:latin typeface="Arial"/>
                <a:ea typeface="+mn-lt"/>
                <a:cs typeface="+mn-lt"/>
              </a:rPr>
              <a:t>, B.K. and Kaur, J. (2015) ‘Living experiences of Indian adult cancer survivors - A brief report’, Asian Pacific Journal of Cancer Prevention, 16(2), pp. 507–512. doi:10.7314/apjcp.2015.16.2.507.</a:t>
            </a:r>
            <a:endParaRPr lang="en-US" sz="1800" dirty="0">
              <a:solidFill>
                <a:schemeClr val="tx1"/>
              </a:solidFill>
              <a:latin typeface="Arial"/>
              <a:cs typeface="Arial"/>
            </a:endParaRPr>
          </a:p>
          <a:p>
            <a:pPr>
              <a:buClr>
                <a:srgbClr val="E4DEF6"/>
              </a:buClr>
            </a:pPr>
            <a:endParaRPr lang="en-US" dirty="0">
              <a:solidFill>
                <a:srgbClr val="201449">
                  <a:alpha val="70000"/>
                </a:srgbClr>
              </a:solidFill>
            </a:endParaRPr>
          </a:p>
        </p:txBody>
      </p:sp>
    </p:spTree>
    <p:extLst>
      <p:ext uri="{BB962C8B-B14F-4D97-AF65-F5344CB8AC3E}">
        <p14:creationId xmlns:p14="http://schemas.microsoft.com/office/powerpoint/2010/main" val="260468054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BE17D9-492E-9015-F4E2-AD08D1CA76C9}"/>
              </a:ext>
            </a:extLst>
          </p:cNvPr>
          <p:cNvSpPr>
            <a:spLocks noGrp="1"/>
          </p:cNvSpPr>
          <p:nvPr>
            <p:ph type="title"/>
          </p:nvPr>
        </p:nvSpPr>
        <p:spPr>
          <a:xfrm>
            <a:off x="464390" y="335981"/>
            <a:ext cx="10889410" cy="747515"/>
          </a:xfrm>
        </p:spPr>
        <p:txBody>
          <a:bodyPr/>
          <a:lstStyle/>
          <a:p>
            <a:r>
              <a:rPr lang="en-US" sz="4000">
                <a:solidFill>
                  <a:schemeClr val="tx1"/>
                </a:solidFill>
                <a:latin typeface="Arial"/>
                <a:cs typeface="Arial"/>
              </a:rPr>
              <a:t>References</a:t>
            </a:r>
            <a:endParaRPr lang="en-US"/>
          </a:p>
        </p:txBody>
      </p:sp>
      <p:sp>
        <p:nvSpPr>
          <p:cNvPr id="3" name="Content Placeholder 2">
            <a:extLst>
              <a:ext uri="{FF2B5EF4-FFF2-40B4-BE49-F238E27FC236}">
                <a16:creationId xmlns:a16="http://schemas.microsoft.com/office/drawing/2014/main" id="{1C256EB4-A03E-DA70-216D-21D79C2964EC}"/>
              </a:ext>
            </a:extLst>
          </p:cNvPr>
          <p:cNvSpPr>
            <a:spLocks noGrp="1"/>
          </p:cNvSpPr>
          <p:nvPr>
            <p:ph idx="1"/>
          </p:nvPr>
        </p:nvSpPr>
        <p:spPr>
          <a:xfrm>
            <a:off x="468527" y="986125"/>
            <a:ext cx="10885273" cy="5377743"/>
          </a:xfrm>
        </p:spPr>
        <p:txBody>
          <a:bodyPr vert="horz" lIns="91440" tIns="45720" rIns="91440" bIns="45720" rtlCol="0" anchor="t">
            <a:normAutofit/>
          </a:bodyPr>
          <a:lstStyle/>
          <a:p>
            <a:pPr algn="just">
              <a:lnSpc>
                <a:spcPct val="160000"/>
              </a:lnSpc>
            </a:pPr>
            <a:r>
              <a:rPr lang="en-US" sz="1800" dirty="0">
                <a:solidFill>
                  <a:schemeClr val="tx1"/>
                </a:solidFill>
                <a:latin typeface="Arial"/>
                <a:ea typeface="+mn-lt"/>
                <a:cs typeface="+mn-lt"/>
              </a:rPr>
              <a:t>Nag, S., D’Souza, R. and Ghose, J. (2022) ‘Breast cancer survivorship in India’, Indian Journal of Medical Research, 0(0), p. 0. doi:10.4103/ijmr.ijmr_2679_20. </a:t>
            </a:r>
            <a:endParaRPr lang="en-US" sz="1800">
              <a:solidFill>
                <a:schemeClr val="tx1"/>
              </a:solidFill>
              <a:latin typeface="Arial"/>
              <a:cs typeface="Arial"/>
            </a:endParaRPr>
          </a:p>
          <a:p>
            <a:pPr algn="just">
              <a:lnSpc>
                <a:spcPct val="150000"/>
              </a:lnSpc>
              <a:buClr>
                <a:srgbClr val="E4DEF6"/>
              </a:buClr>
            </a:pPr>
            <a:r>
              <a:rPr lang="en-US" sz="1800" dirty="0">
                <a:solidFill>
                  <a:schemeClr val="tx1"/>
                </a:solidFill>
                <a:latin typeface="Arial"/>
                <a:ea typeface="+mn-lt"/>
                <a:cs typeface="+mn-lt"/>
              </a:rPr>
              <a:t>Negi, J. and Nambiar, D. (2021) ‘Intersectional social-economic inequalities in breast cancer screening in India: Analysis of the National Family Health Survey’, BMC Women’s Health, 21(1). </a:t>
            </a:r>
            <a:r>
              <a:rPr lang="en-US" sz="1800">
                <a:solidFill>
                  <a:schemeClr val="tx1"/>
                </a:solidFill>
                <a:latin typeface="Arial"/>
                <a:ea typeface="+mn-lt"/>
                <a:cs typeface="+mn-lt"/>
              </a:rPr>
              <a:t>doi:10.1186/s12905-021-01464-5.</a:t>
            </a:r>
            <a:endParaRPr lang="en-US" sz="1800">
              <a:solidFill>
                <a:schemeClr val="tx1"/>
              </a:solidFill>
              <a:latin typeface="Arial"/>
              <a:ea typeface="+mn-lt"/>
              <a:cs typeface="Arial"/>
            </a:endParaRPr>
          </a:p>
          <a:p>
            <a:pPr algn="just">
              <a:lnSpc>
                <a:spcPct val="150000"/>
              </a:lnSpc>
              <a:buClr>
                <a:srgbClr val="E4DEF6"/>
              </a:buClr>
            </a:pPr>
            <a:r>
              <a:rPr lang="en-US" sz="1800" dirty="0">
                <a:solidFill>
                  <a:schemeClr val="tx1"/>
                </a:solidFill>
                <a:latin typeface="Arial"/>
                <a:ea typeface="+mn-lt"/>
                <a:cs typeface="+mn-lt"/>
              </a:rPr>
              <a:t>Nowell, L.S. </a:t>
            </a:r>
            <a:r>
              <a:rPr lang="en-US" sz="1800" i="1" dirty="0">
                <a:solidFill>
                  <a:schemeClr val="tx1"/>
                </a:solidFill>
                <a:latin typeface="Arial"/>
                <a:ea typeface="+mn-lt"/>
                <a:cs typeface="+mn-lt"/>
              </a:rPr>
              <a:t>et al.</a:t>
            </a:r>
            <a:r>
              <a:rPr lang="en-US" sz="1800" dirty="0">
                <a:solidFill>
                  <a:schemeClr val="tx1"/>
                </a:solidFill>
                <a:latin typeface="Arial"/>
                <a:ea typeface="+mn-lt"/>
                <a:cs typeface="+mn-lt"/>
              </a:rPr>
              <a:t> (2017) ‘Thematic analysis’, </a:t>
            </a:r>
            <a:r>
              <a:rPr lang="en-US" sz="1800" i="1" dirty="0">
                <a:solidFill>
                  <a:schemeClr val="tx1"/>
                </a:solidFill>
                <a:latin typeface="Arial"/>
                <a:ea typeface="+mn-lt"/>
                <a:cs typeface="+mn-lt"/>
              </a:rPr>
              <a:t>International Journal of Qualitative Methods</a:t>
            </a:r>
            <a:r>
              <a:rPr lang="en-US" sz="1800" dirty="0">
                <a:solidFill>
                  <a:schemeClr val="tx1"/>
                </a:solidFill>
                <a:latin typeface="Arial"/>
                <a:ea typeface="+mn-lt"/>
                <a:cs typeface="+mn-lt"/>
              </a:rPr>
              <a:t>, 16(1), p. </a:t>
            </a:r>
            <a:r>
              <a:rPr lang="en-US" sz="1800">
                <a:solidFill>
                  <a:schemeClr val="tx1"/>
                </a:solidFill>
                <a:latin typeface="Arial"/>
                <a:ea typeface="+mn-lt"/>
                <a:cs typeface="+mn-lt"/>
              </a:rPr>
              <a:t>160940691773384. doi:10.1177/1609406917733847. </a:t>
            </a:r>
            <a:endParaRPr lang="en-US" sz="1800">
              <a:solidFill>
                <a:schemeClr val="tx1"/>
              </a:solidFill>
              <a:latin typeface="Arial"/>
              <a:cs typeface="Arial"/>
            </a:endParaRPr>
          </a:p>
          <a:p>
            <a:pPr algn="just">
              <a:lnSpc>
                <a:spcPct val="150000"/>
              </a:lnSpc>
              <a:buClr>
                <a:srgbClr val="E4DEF6"/>
              </a:buClr>
            </a:pPr>
            <a:r>
              <a:rPr lang="en-US" sz="1800" err="1">
                <a:solidFill>
                  <a:schemeClr val="tx1"/>
                </a:solidFill>
                <a:latin typeface="Arial"/>
                <a:ea typeface="+mn-lt"/>
                <a:cs typeface="+mn-lt"/>
              </a:rPr>
              <a:t>Patiyal</a:t>
            </a:r>
            <a:r>
              <a:rPr lang="en-US" sz="1800" dirty="0">
                <a:solidFill>
                  <a:schemeClr val="tx1"/>
                </a:solidFill>
                <a:latin typeface="Arial"/>
                <a:ea typeface="+mn-lt"/>
                <a:cs typeface="+mn-lt"/>
              </a:rPr>
              <a:t>, N., Pandey, V., &amp; Kumar, A. (2023). ‘Lived experiences of post-mastectomy women: A qualitative study of Western Rajasthan.’ Journal of education and health promotion, 12, 275. </a:t>
            </a:r>
            <a:r>
              <a:rPr lang="en-US" sz="1800" dirty="0">
                <a:solidFill>
                  <a:schemeClr val="tx1"/>
                </a:solidFill>
                <a:latin typeface="Arial"/>
                <a:ea typeface="+mn-lt"/>
                <a:cs typeface="+mn-lt"/>
                <a:hlinkClick r:id="rId2">
                  <a:extLst>
                    <a:ext uri="{A12FA001-AC4F-418D-AE19-62706E023703}">
                      <ahyp:hlinkClr xmlns:ahyp="http://schemas.microsoft.com/office/drawing/2018/hyperlinkcolor" val="tx"/>
                    </a:ext>
                  </a:extLst>
                </a:hlinkClick>
              </a:rPr>
              <a:t>https://doi.org/10.4103/jehp.jehp_1591_22</a:t>
            </a:r>
            <a:r>
              <a:rPr lang="en-US" sz="1800" dirty="0">
                <a:solidFill>
                  <a:schemeClr val="tx1"/>
                </a:solidFill>
                <a:latin typeface="Arial"/>
                <a:ea typeface="+mn-lt"/>
                <a:cs typeface="+mn-lt"/>
              </a:rPr>
              <a:t> </a:t>
            </a:r>
            <a:endParaRPr lang="en-US" sz="1800">
              <a:solidFill>
                <a:schemeClr val="tx1"/>
              </a:solidFill>
              <a:latin typeface="Arial"/>
              <a:cs typeface="Arial"/>
            </a:endParaRPr>
          </a:p>
          <a:p>
            <a:pPr>
              <a:lnSpc>
                <a:spcPct val="150000"/>
              </a:lnSpc>
              <a:buClr>
                <a:srgbClr val="E4DEF6"/>
              </a:buClr>
            </a:pPr>
            <a:endParaRPr lang="en-US" sz="1800" dirty="0">
              <a:solidFill>
                <a:srgbClr val="201449">
                  <a:alpha val="70000"/>
                </a:srgbClr>
              </a:solidFill>
              <a:latin typeface="Arial"/>
              <a:cs typeface="Arial"/>
            </a:endParaRPr>
          </a:p>
        </p:txBody>
      </p:sp>
    </p:spTree>
    <p:extLst>
      <p:ext uri="{BB962C8B-B14F-4D97-AF65-F5344CB8AC3E}">
        <p14:creationId xmlns:p14="http://schemas.microsoft.com/office/powerpoint/2010/main" val="175699868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3A333-7CD5-D552-7FE2-DD551CBBD52C}"/>
              </a:ext>
            </a:extLst>
          </p:cNvPr>
          <p:cNvSpPr>
            <a:spLocks noGrp="1"/>
          </p:cNvSpPr>
          <p:nvPr>
            <p:ph type="title"/>
          </p:nvPr>
        </p:nvSpPr>
        <p:spPr>
          <a:xfrm>
            <a:off x="478767" y="379113"/>
            <a:ext cx="10875033" cy="1383072"/>
          </a:xfrm>
        </p:spPr>
        <p:txBody>
          <a:bodyPr/>
          <a:lstStyle/>
          <a:p>
            <a:r>
              <a:rPr lang="en-US" sz="4000">
                <a:solidFill>
                  <a:schemeClr val="tx1"/>
                </a:solidFill>
                <a:latin typeface="Arial"/>
                <a:cs typeface="Arial"/>
              </a:rPr>
              <a:t>References</a:t>
            </a:r>
            <a:endParaRPr lang="en-US"/>
          </a:p>
        </p:txBody>
      </p:sp>
      <p:sp>
        <p:nvSpPr>
          <p:cNvPr id="3" name="Content Placeholder 2">
            <a:extLst>
              <a:ext uri="{FF2B5EF4-FFF2-40B4-BE49-F238E27FC236}">
                <a16:creationId xmlns:a16="http://schemas.microsoft.com/office/drawing/2014/main" id="{9D08EF87-B9CF-76CD-77A9-FBF90000567A}"/>
              </a:ext>
            </a:extLst>
          </p:cNvPr>
          <p:cNvSpPr>
            <a:spLocks noGrp="1"/>
          </p:cNvSpPr>
          <p:nvPr>
            <p:ph idx="1"/>
          </p:nvPr>
        </p:nvSpPr>
        <p:spPr>
          <a:xfrm>
            <a:off x="493144" y="1387904"/>
            <a:ext cx="11205712" cy="4975964"/>
          </a:xfrm>
        </p:spPr>
        <p:txBody>
          <a:bodyPr vert="horz" lIns="91440" tIns="45720" rIns="91440" bIns="45720" rtlCol="0" anchor="t">
            <a:normAutofit fontScale="92500"/>
          </a:bodyPr>
          <a:lstStyle/>
          <a:p>
            <a:pPr algn="just">
              <a:lnSpc>
                <a:spcPct val="160000"/>
              </a:lnSpc>
            </a:pPr>
            <a:r>
              <a:rPr lang="en-US" sz="1800" dirty="0">
                <a:solidFill>
                  <a:schemeClr val="tx1"/>
                </a:solidFill>
                <a:latin typeface="Arial"/>
                <a:ea typeface="+mn-lt"/>
                <a:cs typeface="Arial"/>
              </a:rPr>
              <a:t>Predict prevent protect (2023) Prevent Breast Cancer Charity UK. Available at: </a:t>
            </a:r>
            <a:r>
              <a:rPr lang="en-US" sz="1800" dirty="0">
                <a:solidFill>
                  <a:schemeClr val="tx1"/>
                </a:solidFill>
                <a:latin typeface="Arial"/>
                <a:ea typeface="+mn-lt"/>
                <a:cs typeface="Arial"/>
                <a:hlinkClick r:id="rId2">
                  <a:extLst>
                    <a:ext uri="{A12FA001-AC4F-418D-AE19-62706E023703}">
                      <ahyp:hlinkClr xmlns:ahyp="http://schemas.microsoft.com/office/drawing/2018/hyperlinkcolor" val="tx"/>
                    </a:ext>
                  </a:extLst>
                </a:hlinkClick>
              </a:rPr>
              <a:t>https://preventbreastcancer.org.uk/?gad_source=1&amp;gclid=CjwKCAiAxaCvBhBaEiwAvsLmWAjvl2hCGBkuNqIL1DW2_jd0dYDi1mZfgkkRDDF667-m-AR3wrpRaxoCaAAQAvD_BwE</a:t>
            </a:r>
            <a:r>
              <a:rPr lang="en-US" sz="1800" dirty="0">
                <a:solidFill>
                  <a:schemeClr val="tx1"/>
                </a:solidFill>
                <a:latin typeface="Arial"/>
                <a:ea typeface="+mn-lt"/>
                <a:cs typeface="Arial"/>
              </a:rPr>
              <a:t> (Accessed: 06 March 2024). </a:t>
            </a:r>
          </a:p>
          <a:p>
            <a:pPr algn="just">
              <a:lnSpc>
                <a:spcPct val="160000"/>
              </a:lnSpc>
              <a:buClr>
                <a:srgbClr val="E4DEF6"/>
              </a:buClr>
            </a:pPr>
            <a:r>
              <a:rPr lang="en-US" sz="1800" dirty="0">
                <a:solidFill>
                  <a:schemeClr val="tx1"/>
                </a:solidFill>
                <a:latin typeface="Arial"/>
                <a:ea typeface="+mn-lt"/>
                <a:cs typeface="+mn-lt"/>
              </a:rPr>
              <a:t>Sathishkumar, K. et al. (2024) ‘Breast cancer survival in India across 11 geographic areas under the National Cancer Registry </a:t>
            </a:r>
            <a:r>
              <a:rPr lang="en-US" sz="1800" err="1">
                <a:solidFill>
                  <a:schemeClr val="tx1"/>
                </a:solidFill>
                <a:latin typeface="Arial"/>
                <a:ea typeface="+mn-lt"/>
                <a:cs typeface="+mn-lt"/>
              </a:rPr>
              <a:t>Programme</a:t>
            </a:r>
            <a:r>
              <a:rPr lang="en-US" sz="1800" dirty="0">
                <a:solidFill>
                  <a:schemeClr val="tx1"/>
                </a:solidFill>
                <a:latin typeface="Arial"/>
                <a:ea typeface="+mn-lt"/>
                <a:cs typeface="+mn-lt"/>
              </a:rPr>
              <a:t>’, Cancer [Preprint]. doi:10.1002/cncr.35188. </a:t>
            </a:r>
            <a:endParaRPr lang="en-US" sz="1800">
              <a:solidFill>
                <a:schemeClr val="tx1"/>
              </a:solidFill>
              <a:latin typeface="Arial"/>
              <a:cs typeface="Arial"/>
            </a:endParaRPr>
          </a:p>
          <a:p>
            <a:pPr algn="just">
              <a:lnSpc>
                <a:spcPct val="160000"/>
              </a:lnSpc>
              <a:buClr>
                <a:srgbClr val="E4DEF6"/>
              </a:buClr>
            </a:pPr>
            <a:r>
              <a:rPr lang="en-US" sz="1800" dirty="0">
                <a:solidFill>
                  <a:schemeClr val="tx1"/>
                </a:solidFill>
                <a:latin typeface="Arial"/>
                <a:ea typeface="+mn-lt"/>
                <a:cs typeface="+mn-lt"/>
              </a:rPr>
              <a:t>Shinde, S. et al. (2024) ‘Effect of integrated survivorship model on physical health for breast cancer survivors in rural area’, Asian Pacific Journal of Cancer Prevention, 25(2), pp. 401–408. doi:10.31557/apjcp.2024.25.2.401. </a:t>
            </a:r>
            <a:endParaRPr lang="en-US" sz="1800" dirty="0">
              <a:solidFill>
                <a:schemeClr val="tx1"/>
              </a:solidFill>
              <a:latin typeface="Arial"/>
              <a:cs typeface="Arial"/>
            </a:endParaRPr>
          </a:p>
          <a:p>
            <a:pPr algn="just">
              <a:lnSpc>
                <a:spcPct val="160000"/>
              </a:lnSpc>
              <a:buClr>
                <a:srgbClr val="E4DEF6"/>
              </a:buClr>
            </a:pPr>
            <a:r>
              <a:rPr lang="en-US" sz="1800" dirty="0">
                <a:solidFill>
                  <a:schemeClr val="tx1"/>
                </a:solidFill>
                <a:latin typeface="Arial"/>
                <a:ea typeface="+mn-lt"/>
                <a:cs typeface="+mn-lt"/>
              </a:rPr>
              <a:t>Vijaykumar, D. et al. (2021) ‘Ten-year survival outcome of breast cancer patients in India’, Journal of Carcinogenesis, 20(1), p. 1. doi:10.4103/jcar.jcar_26_20. </a:t>
            </a:r>
            <a:endParaRPr lang="en-US" sz="1800" dirty="0">
              <a:solidFill>
                <a:schemeClr val="tx1"/>
              </a:solidFill>
              <a:latin typeface="Arial"/>
              <a:cs typeface="Arial"/>
            </a:endParaRPr>
          </a:p>
          <a:p>
            <a:pPr algn="just">
              <a:lnSpc>
                <a:spcPct val="150000"/>
              </a:lnSpc>
              <a:buClr>
                <a:srgbClr val="E4DEF6"/>
              </a:buClr>
            </a:pPr>
            <a:endParaRPr lang="en-US" sz="1800" dirty="0">
              <a:solidFill>
                <a:schemeClr val="tx1"/>
              </a:solidFill>
              <a:latin typeface="Arial"/>
              <a:cs typeface="Arial"/>
            </a:endParaRPr>
          </a:p>
          <a:p>
            <a:pPr algn="just">
              <a:lnSpc>
                <a:spcPct val="150000"/>
              </a:lnSpc>
              <a:buClr>
                <a:srgbClr val="E4DEF6"/>
              </a:buClr>
            </a:pPr>
            <a:endParaRPr lang="en-US" sz="1800" dirty="0">
              <a:solidFill>
                <a:schemeClr val="tx1"/>
              </a:solidFill>
              <a:latin typeface="Arial"/>
              <a:cs typeface="Arial"/>
            </a:endParaRPr>
          </a:p>
          <a:p>
            <a:pPr algn="just">
              <a:lnSpc>
                <a:spcPct val="150000"/>
              </a:lnSpc>
              <a:buClr>
                <a:srgbClr val="E4DEF6"/>
              </a:buClr>
            </a:pPr>
            <a:endParaRPr lang="en-US" sz="1800" dirty="0">
              <a:solidFill>
                <a:schemeClr val="tx1"/>
              </a:solidFill>
              <a:latin typeface="Arial"/>
              <a:cs typeface="Arial"/>
            </a:endParaRPr>
          </a:p>
        </p:txBody>
      </p:sp>
    </p:spTree>
    <p:extLst>
      <p:ext uri="{BB962C8B-B14F-4D97-AF65-F5344CB8AC3E}">
        <p14:creationId xmlns:p14="http://schemas.microsoft.com/office/powerpoint/2010/main" val="68738986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A6E1D9-0848-84DA-3E21-2024170EAE93}"/>
              </a:ext>
            </a:extLst>
          </p:cNvPr>
          <p:cNvSpPr>
            <a:spLocks noGrp="1"/>
          </p:cNvSpPr>
          <p:nvPr>
            <p:ph type="title"/>
          </p:nvPr>
        </p:nvSpPr>
        <p:spPr/>
        <p:txBody>
          <a:bodyPr/>
          <a:lstStyle/>
          <a:p>
            <a:r>
              <a:rPr lang="en-US" sz="4000">
                <a:solidFill>
                  <a:schemeClr val="tx1"/>
                </a:solidFill>
                <a:latin typeface="Arial"/>
                <a:cs typeface="Arial"/>
              </a:rPr>
              <a:t>References</a:t>
            </a:r>
            <a:endParaRPr lang="en-US"/>
          </a:p>
        </p:txBody>
      </p:sp>
      <p:sp>
        <p:nvSpPr>
          <p:cNvPr id="3" name="Content Placeholder 2">
            <a:extLst>
              <a:ext uri="{FF2B5EF4-FFF2-40B4-BE49-F238E27FC236}">
                <a16:creationId xmlns:a16="http://schemas.microsoft.com/office/drawing/2014/main" id="{F5B01D81-DA3A-1A7B-7568-DD5182090592}"/>
              </a:ext>
            </a:extLst>
          </p:cNvPr>
          <p:cNvSpPr>
            <a:spLocks noGrp="1"/>
          </p:cNvSpPr>
          <p:nvPr>
            <p:ph idx="1"/>
          </p:nvPr>
        </p:nvSpPr>
        <p:spPr>
          <a:xfrm>
            <a:off x="636917" y="2020507"/>
            <a:ext cx="10716883" cy="4156456"/>
          </a:xfrm>
        </p:spPr>
        <p:txBody>
          <a:bodyPr vert="horz" lIns="91440" tIns="45720" rIns="91440" bIns="45720" rtlCol="0" anchor="t">
            <a:normAutofit/>
          </a:bodyPr>
          <a:lstStyle/>
          <a:p>
            <a:pPr algn="just">
              <a:lnSpc>
                <a:spcPct val="150000"/>
              </a:lnSpc>
            </a:pPr>
            <a:r>
              <a:rPr lang="en-US" sz="1800" dirty="0">
                <a:solidFill>
                  <a:schemeClr val="tx1"/>
                </a:solidFill>
                <a:latin typeface="Arial"/>
                <a:cs typeface="Arial"/>
              </a:rPr>
              <a:t>World Health Organization (2024). </a:t>
            </a:r>
            <a:r>
              <a:rPr lang="en-US" sz="1800" i="1" dirty="0">
                <a:solidFill>
                  <a:schemeClr val="tx1"/>
                </a:solidFill>
                <a:latin typeface="Arial"/>
                <a:cs typeface="Arial"/>
              </a:rPr>
              <a:t>WHO framework</a:t>
            </a:r>
            <a:r>
              <a:rPr lang="en-US" sz="1800" dirty="0">
                <a:solidFill>
                  <a:schemeClr val="tx1"/>
                </a:solidFill>
                <a:latin typeface="Arial"/>
                <a:cs typeface="Arial"/>
              </a:rPr>
              <a:t>  . Available at: </a:t>
            </a:r>
            <a:r>
              <a:rPr lang="en-US" sz="1800" dirty="0">
                <a:solidFill>
                  <a:schemeClr val="tx1"/>
                </a:solidFill>
                <a:latin typeface="Arial"/>
                <a:cs typeface="Arial"/>
                <a:hlinkClick r:id="rId2">
                  <a:extLst>
                    <a:ext uri="{A12FA001-AC4F-418D-AE19-62706E023703}">
                      <ahyp:hlinkClr xmlns:ahyp="http://schemas.microsoft.com/office/drawing/2018/hyperlinkcolor" val="tx"/>
                    </a:ext>
                  </a:extLst>
                </a:hlinkClick>
              </a:rPr>
              <a:t>https://www.who.int/initiatives/global-breast-cancer-initiative/who-framework</a:t>
            </a:r>
            <a:r>
              <a:rPr lang="en-US" sz="1800" dirty="0">
                <a:solidFill>
                  <a:schemeClr val="tx1"/>
                </a:solidFill>
                <a:latin typeface="Arial"/>
                <a:cs typeface="Arial"/>
              </a:rPr>
              <a:t> (Accessed: 16 March 2024). </a:t>
            </a:r>
          </a:p>
          <a:p>
            <a:pPr algn="just">
              <a:lnSpc>
                <a:spcPct val="150000"/>
              </a:lnSpc>
              <a:buClr>
                <a:srgbClr val="E4DEF6"/>
              </a:buClr>
            </a:pPr>
            <a:r>
              <a:rPr lang="en-US" sz="1800" dirty="0">
                <a:solidFill>
                  <a:schemeClr val="tx1"/>
                </a:solidFill>
                <a:latin typeface="Arial"/>
                <a:cs typeface="Arial"/>
              </a:rPr>
              <a:t>Williams, F., &amp; Jeanetta, S. C. (2016). Lived experiences of breast cancer survivors after diagnosis, treatment and beyond: qualitative study. Health expectations : an international journal of public participation in health care and health policy, 19(3), 631–642. </a:t>
            </a:r>
            <a:r>
              <a:rPr lang="en-US" sz="1800" dirty="0">
                <a:solidFill>
                  <a:srgbClr val="000000"/>
                </a:solidFill>
                <a:latin typeface="Arial"/>
                <a:cs typeface="Arial"/>
                <a:hlinkClick r:id="rId3">
                  <a:extLst>
                    <a:ext uri="{A12FA001-AC4F-418D-AE19-62706E023703}">
                      <ahyp:hlinkClr xmlns:ahyp="http://schemas.microsoft.com/office/drawing/2018/hyperlinkcolor" val="tx"/>
                    </a:ext>
                  </a:extLst>
                </a:hlinkClick>
              </a:rPr>
              <a:t>https://doi.org/10.1111/hex.12372</a:t>
            </a:r>
            <a:r>
              <a:rPr lang="en-US" sz="1800" dirty="0">
                <a:solidFill>
                  <a:schemeClr val="tx1"/>
                </a:solidFill>
                <a:latin typeface="Arial"/>
                <a:cs typeface="Arial"/>
              </a:rPr>
              <a:t> </a:t>
            </a:r>
            <a:endParaRPr lang="en-US">
              <a:solidFill>
                <a:schemeClr val="tx1"/>
              </a:solidFill>
            </a:endParaRPr>
          </a:p>
        </p:txBody>
      </p:sp>
    </p:spTree>
    <p:extLst>
      <p:ext uri="{BB962C8B-B14F-4D97-AF65-F5344CB8AC3E}">
        <p14:creationId xmlns:p14="http://schemas.microsoft.com/office/powerpoint/2010/main" val="3514914637"/>
      </p:ext>
    </p:extLst>
  </p:cSld>
  <p:clrMapOvr>
    <a:masterClrMapping/>
  </p:clrMapOvr>
</p:sld>
</file>

<file path=ppt/theme/theme1.xml><?xml version="1.0" encoding="utf-8"?>
<a:theme xmlns:a="http://schemas.openxmlformats.org/drawingml/2006/main" name="LuminousVTI">
  <a:themeElements>
    <a:clrScheme name="Custom 54">
      <a:dk1>
        <a:sysClr val="windowText" lastClr="000000"/>
      </a:dk1>
      <a:lt1>
        <a:sysClr val="window" lastClr="FFFFFF"/>
      </a:lt1>
      <a:dk2>
        <a:srgbClr val="201449"/>
      </a:dk2>
      <a:lt2>
        <a:srgbClr val="EEEEEE"/>
      </a:lt2>
      <a:accent1>
        <a:srgbClr val="F900A0"/>
      </a:accent1>
      <a:accent2>
        <a:srgbClr val="4D4EE6"/>
      </a:accent2>
      <a:accent3>
        <a:srgbClr val="454B78"/>
      </a:accent3>
      <a:accent4>
        <a:srgbClr val="A3A3C1"/>
      </a:accent4>
      <a:accent5>
        <a:srgbClr val="7162FE"/>
      </a:accent5>
      <a:accent6>
        <a:srgbClr val="1EBE9B"/>
      </a:accent6>
      <a:hlink>
        <a:srgbClr val="F900A0"/>
      </a:hlink>
      <a:folHlink>
        <a:srgbClr val="8477FE"/>
      </a:folHlink>
    </a:clrScheme>
    <a:fontScheme name="Custom 51">
      <a:majorFont>
        <a:latin typeface="Sabon Next L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LuminousVTI" id="{3EBF12FF-FD44-415B-AB75-5B4F7E5C3AC4}" vid="{521B7FAE-6A8D-4468-B79A-0706294A0D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25</Slides>
  <Notes>0</Notes>
  <HiddenSlides>0</HiddenSlides>
  <ScaleCrop>false</ScaleCrop>
  <HeadingPairs>
    <vt:vector size="4" baseType="variant">
      <vt:variant>
        <vt:lpstr>Theme</vt:lpstr>
      </vt:variant>
      <vt:variant>
        <vt:i4>1</vt:i4>
      </vt:variant>
      <vt:variant>
        <vt:lpstr>Slide Titles</vt:lpstr>
      </vt:variant>
      <vt:variant>
        <vt:i4>25</vt:i4>
      </vt:variant>
    </vt:vector>
  </HeadingPairs>
  <TitlesOfParts>
    <vt:vector size="26" baseType="lpstr">
      <vt:lpstr>LuminousVTI</vt:lpstr>
      <vt:lpstr>The comparative qualitative research on Breast cancer survivorships in India and UK</vt:lpstr>
      <vt:lpstr>Table of Content</vt:lpstr>
      <vt:lpstr>Introduction</vt:lpstr>
      <vt:lpstr>Literature Review</vt:lpstr>
      <vt:lpstr>Prevalance in (India)</vt:lpstr>
      <vt:lpstr>Literature Review Contd...</vt:lpstr>
      <vt:lpstr>Rationale of Study</vt:lpstr>
      <vt:lpstr>Prevalence (UK):</vt:lpstr>
      <vt:lpstr>Aim of Study</vt:lpstr>
      <vt:lpstr>Research Question</vt:lpstr>
      <vt:lpstr>Objectives of Study</vt:lpstr>
      <vt:lpstr>Research Methodology</vt:lpstr>
      <vt:lpstr>Material/ Data Collection Methods</vt:lpstr>
      <vt:lpstr>Data Analysis Technique</vt:lpstr>
      <vt:lpstr>Implication</vt:lpstr>
      <vt:lpstr>Plan of Work and Time Schedule</vt:lpstr>
      <vt:lpstr>References</vt:lpstr>
      <vt:lpstr>References:</vt:lpstr>
      <vt:lpstr>References:</vt:lpstr>
      <vt:lpstr>References</vt:lpstr>
      <vt:lpstr>References</vt:lpstr>
      <vt:lpstr>References</vt:lpstr>
      <vt:lpstr>References</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588</cp:revision>
  <dcterms:created xsi:type="dcterms:W3CDTF">2024-03-12T14:38:37Z</dcterms:created>
  <dcterms:modified xsi:type="dcterms:W3CDTF">2024-03-20T13:56:23Z</dcterms:modified>
</cp:coreProperties>
</file>