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Contemporary Teaching strategy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Pierson &amp; </a:t>
            </a:r>
            <a:r>
              <a:rPr lang="en-GB" dirty="0" err="1" smtClean="0"/>
              <a:t>Hockin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546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Leraner-centered constructivist approach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6"/>
            <a:ext cx="3581400" cy="18978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STUDENT-CENTERED </a:t>
            </a:r>
          </a:p>
          <a:p>
            <a:r>
              <a:rPr lang="en-GB" dirty="0" smtClean="0"/>
              <a:t>Learners </a:t>
            </a:r>
            <a:r>
              <a:rPr lang="en-GB" dirty="0"/>
              <a:t>must individually discover and transform complex information if they are to make it their own</a:t>
            </a:r>
            <a:r>
              <a:rPr lang="en-GB" dirty="0" smtClean="0"/>
              <a:t>.</a:t>
            </a:r>
          </a:p>
          <a:p>
            <a:r>
              <a:rPr lang="en-GB" dirty="0" smtClean="0"/>
              <a:t>Synonymous with the works of </a:t>
            </a:r>
            <a:r>
              <a:rPr lang="en-GB" dirty="0" err="1" smtClean="0"/>
              <a:t>Deuey</a:t>
            </a:r>
            <a:r>
              <a:rPr lang="en-GB" dirty="0" smtClean="0"/>
              <a:t> – Learn by doing.</a:t>
            </a:r>
          </a:p>
          <a:p>
            <a:r>
              <a:rPr lang="en-GB" sz="1300" b="1" dirty="0" smtClean="0"/>
              <a:t>Source: Educational Psychology Theory &amp; Practise, Robert E. </a:t>
            </a:r>
            <a:r>
              <a:rPr lang="en-GB" sz="1300" b="1" dirty="0" err="1" smtClean="0"/>
              <a:t>Slavin</a:t>
            </a:r>
            <a:endParaRPr lang="en-GB" sz="1300" b="1" dirty="0"/>
          </a:p>
        </p:txBody>
      </p:sp>
    </p:spTree>
    <p:extLst>
      <p:ext uri="{BB962C8B-B14F-4D97-AF65-F5344CB8AC3E}">
        <p14:creationId xmlns:p14="http://schemas.microsoft.com/office/powerpoint/2010/main" val="1544665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Pro’s &amp; con’s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PRO’s:</a:t>
            </a:r>
          </a:p>
          <a:p>
            <a:r>
              <a:rPr lang="en-GB" b="1" dirty="0"/>
              <a:t/>
            </a:r>
            <a:br>
              <a:rPr lang="en-GB" b="1" dirty="0"/>
            </a:br>
            <a:r>
              <a:rPr lang="en-GB" sz="2400" b="1" dirty="0"/>
              <a:t>Develops thinking </a:t>
            </a:r>
            <a:r>
              <a:rPr lang="en-GB" sz="2400" b="1" dirty="0" smtClean="0"/>
              <a:t>skills.</a:t>
            </a:r>
            <a:r>
              <a:rPr lang="en-GB" sz="2400" b="1" dirty="0"/>
              <a:t/>
            </a:r>
            <a:br>
              <a:rPr lang="en-GB" sz="2400" b="1" dirty="0"/>
            </a:br>
            <a:r>
              <a:rPr lang="en-GB" sz="2400" b="1" dirty="0" smtClean="0"/>
              <a:t>Develops </a:t>
            </a:r>
            <a:r>
              <a:rPr lang="en-GB" sz="2400" b="1" dirty="0"/>
              <a:t>communication &amp; social </a:t>
            </a:r>
            <a:r>
              <a:rPr lang="en-GB" sz="2400" b="1" dirty="0" smtClean="0"/>
              <a:t>skills.</a:t>
            </a:r>
            <a:r>
              <a:rPr lang="en-GB" sz="2400" b="1" dirty="0"/>
              <a:t/>
            </a:r>
            <a:br>
              <a:rPr lang="en-GB" sz="2400" b="1" dirty="0"/>
            </a:br>
            <a:r>
              <a:rPr lang="en-GB" sz="2400" b="1" dirty="0" smtClean="0"/>
              <a:t>Encourages </a:t>
            </a:r>
            <a:r>
              <a:rPr lang="en-GB" sz="2400" b="1" dirty="0"/>
              <a:t>alternative methods of </a:t>
            </a:r>
            <a:r>
              <a:rPr lang="en-GB" sz="2400" b="1" dirty="0" smtClean="0"/>
              <a:t>assessment.</a:t>
            </a:r>
            <a:r>
              <a:rPr lang="en-GB" sz="2400" b="1" dirty="0"/>
              <a:t/>
            </a:r>
            <a:br>
              <a:rPr lang="en-GB" sz="2400" b="1" dirty="0"/>
            </a:br>
            <a:r>
              <a:rPr lang="en-GB" sz="2400" b="1" dirty="0" smtClean="0"/>
              <a:t>Helps </a:t>
            </a:r>
            <a:r>
              <a:rPr lang="en-GB" sz="2400" b="1" dirty="0"/>
              <a:t>students transfer skills to the real </a:t>
            </a:r>
            <a:r>
              <a:rPr lang="en-GB" sz="2400" b="1" dirty="0" smtClean="0"/>
              <a:t>world.</a:t>
            </a:r>
            <a:r>
              <a:rPr lang="en-GB" sz="2400" b="1" dirty="0"/>
              <a:t/>
            </a:r>
            <a:br>
              <a:rPr lang="en-GB" sz="2400" b="1" dirty="0"/>
            </a:br>
            <a:r>
              <a:rPr lang="en-GB" sz="2400" b="1" dirty="0" smtClean="0"/>
              <a:t>Promotes </a:t>
            </a:r>
            <a:r>
              <a:rPr lang="en-GB" sz="2400" b="1" dirty="0"/>
              <a:t>intrinsic motivation to </a:t>
            </a:r>
            <a:r>
              <a:rPr lang="en-GB" sz="2400" b="1" dirty="0" smtClean="0"/>
              <a:t>learn.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2949879"/>
          </a:xfrm>
        </p:spPr>
        <p:txBody>
          <a:bodyPr/>
          <a:lstStyle/>
          <a:p>
            <a:r>
              <a:rPr lang="en-GB" b="1" dirty="0" smtClean="0"/>
              <a:t>CON’s:</a:t>
            </a:r>
          </a:p>
          <a:p>
            <a:endParaRPr lang="en-GB" b="1" dirty="0" smtClean="0"/>
          </a:p>
          <a:p>
            <a:r>
              <a:rPr lang="en-GB" b="1" dirty="0" smtClean="0"/>
              <a:t>Not conducive for students who are less inclined to voice their thoughts.</a:t>
            </a:r>
          </a:p>
          <a:p>
            <a:r>
              <a:rPr lang="en-GB" b="1" dirty="0" smtClean="0"/>
              <a:t>ALN may need additional support in order to participate.</a:t>
            </a:r>
          </a:p>
          <a:p>
            <a:r>
              <a:rPr lang="en-GB" b="1" dirty="0" smtClean="0"/>
              <a:t>Learning style preferences.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36432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how it may be used: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Learners to reflect on feedback</a:t>
            </a:r>
          </a:p>
          <a:p>
            <a:r>
              <a:rPr lang="en-GB" dirty="0" smtClean="0"/>
              <a:t>To collaborate within groups</a:t>
            </a:r>
          </a:p>
          <a:p>
            <a:r>
              <a:rPr lang="en-GB" dirty="0" smtClean="0"/>
              <a:t>Allow for a productive struggle</a:t>
            </a:r>
          </a:p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Developing an understanding of how it works in practise.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764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for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the learner is now?</a:t>
            </a:r>
          </a:p>
          <a:p>
            <a:r>
              <a:rPr lang="en-GB" dirty="0" smtClean="0"/>
              <a:t>Where the learner is going?</a:t>
            </a:r>
            <a:endParaRPr lang="en-GB" dirty="0"/>
          </a:p>
          <a:p>
            <a:r>
              <a:rPr lang="en-GB" dirty="0" smtClean="0"/>
              <a:t>How </a:t>
            </a:r>
            <a:r>
              <a:rPr lang="en-GB" dirty="0"/>
              <a:t>to </a:t>
            </a:r>
            <a:r>
              <a:rPr lang="en-GB"/>
              <a:t>get </a:t>
            </a:r>
            <a:r>
              <a:rPr lang="en-GB" smtClean="0"/>
              <a:t>there?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3696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39</TotalTime>
  <Words>138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Contemporary Teaching strategy</vt:lpstr>
      <vt:lpstr>Leraner-centered constructivist approach</vt:lpstr>
      <vt:lpstr>Pro’s &amp; con’s</vt:lpstr>
      <vt:lpstr>Examples of how it may be used:</vt:lpstr>
      <vt:lpstr>Assessment for learning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Teaching strategy</dc:title>
  <dc:creator>Jayne Pierson (1808360)</dc:creator>
  <cp:lastModifiedBy>Jayne Pierson (1808360)</cp:lastModifiedBy>
  <cp:revision>5</cp:revision>
  <dcterms:created xsi:type="dcterms:W3CDTF">2018-10-23T09:47:07Z</dcterms:created>
  <dcterms:modified xsi:type="dcterms:W3CDTF">2018-10-23T10:27:00Z</dcterms:modified>
</cp:coreProperties>
</file>