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9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66"/>
    <a:srgbClr val="56565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130548-1888-406A-A143-CDFEFF942C0A}" v="73" dt="2022-11-16T01:45:58.3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545" autoAdjust="0"/>
    <p:restoredTop sz="94249" autoAdjust="0"/>
  </p:normalViewPr>
  <p:slideViewPr>
    <p:cSldViewPr snapToGrid="0">
      <p:cViewPr varScale="1">
        <p:scale>
          <a:sx n="82" d="100"/>
          <a:sy n="82" d="100"/>
        </p:scale>
        <p:origin x="922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5" d="100"/>
          <a:sy n="55" d="100"/>
        </p:scale>
        <p:origin x="2880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" userId="85412a263356ec05" providerId="LiveId" clId="{77130548-1888-406A-A143-CDFEFF942C0A}"/>
    <pc:docChg chg="undo custSel addSld delSld modSld modMainMaster addSection delSection modNotesMaster">
      <pc:chgData name="alina" userId="85412a263356ec05" providerId="LiveId" clId="{77130548-1888-406A-A143-CDFEFF942C0A}" dt="2022-11-16T01:53:27.651" v="762" actId="12"/>
      <pc:docMkLst>
        <pc:docMk/>
      </pc:docMkLst>
      <pc:sldChg chg="addSp delSp modSp del mod setBg modClrScheme chgLayout">
        <pc:chgData name="alina" userId="85412a263356ec05" providerId="LiveId" clId="{77130548-1888-406A-A143-CDFEFF942C0A}" dt="2022-11-15T23:58:26.818" v="110" actId="2696"/>
        <pc:sldMkLst>
          <pc:docMk/>
          <pc:sldMk cId="1825889207" sldId="256"/>
        </pc:sldMkLst>
        <pc:spChg chg="del">
          <ac:chgData name="alina" userId="85412a263356ec05" providerId="LiveId" clId="{77130548-1888-406A-A143-CDFEFF942C0A}" dt="2022-11-15T22:58:44.409" v="0" actId="700"/>
          <ac:spMkLst>
            <pc:docMk/>
            <pc:sldMk cId="1825889207" sldId="256"/>
            <ac:spMk id="2" creationId="{85AB02C7-BFC6-E2F7-803F-11107DCFEB94}"/>
          </ac:spMkLst>
        </pc:spChg>
        <pc:spChg chg="del">
          <ac:chgData name="alina" userId="85412a263356ec05" providerId="LiveId" clId="{77130548-1888-406A-A143-CDFEFF942C0A}" dt="2022-11-15T22:58:44.409" v="0" actId="700"/>
          <ac:spMkLst>
            <pc:docMk/>
            <pc:sldMk cId="1825889207" sldId="256"/>
            <ac:spMk id="3" creationId="{8C9075F1-A48A-DFAA-B34F-9851BCBA7C18}"/>
          </ac:spMkLst>
        </pc:spChg>
        <pc:spChg chg="add del mod">
          <ac:chgData name="alina" userId="85412a263356ec05" providerId="LiveId" clId="{77130548-1888-406A-A143-CDFEFF942C0A}" dt="2022-11-15T23:41:26.438" v="42" actId="478"/>
          <ac:spMkLst>
            <pc:docMk/>
            <pc:sldMk cId="1825889207" sldId="256"/>
            <ac:spMk id="6" creationId="{DA1325DD-D693-CE7D-8710-9C259545DC07}"/>
          </ac:spMkLst>
        </pc:spChg>
        <pc:spChg chg="add del mod">
          <ac:chgData name="alina" userId="85412a263356ec05" providerId="LiveId" clId="{77130548-1888-406A-A143-CDFEFF942C0A}" dt="2022-11-15T23:58:11.144" v="108" actId="478"/>
          <ac:spMkLst>
            <pc:docMk/>
            <pc:sldMk cId="1825889207" sldId="256"/>
            <ac:spMk id="9" creationId="{71FF3DF4-A87C-60AC-5E5E-3F79364D80A0}"/>
          </ac:spMkLst>
        </pc:spChg>
        <pc:picChg chg="add del mod">
          <ac:chgData name="alina" userId="85412a263356ec05" providerId="LiveId" clId="{77130548-1888-406A-A143-CDFEFF942C0A}" dt="2022-11-15T23:40:43.237" v="38" actId="478"/>
          <ac:picMkLst>
            <pc:docMk/>
            <pc:sldMk cId="1825889207" sldId="256"/>
            <ac:picMk id="5" creationId="{A62CE741-0D20-1A1F-304B-6FDB9A017614}"/>
          </ac:picMkLst>
        </pc:picChg>
        <pc:picChg chg="add del mod">
          <ac:chgData name="alina" userId="85412a263356ec05" providerId="LiveId" clId="{77130548-1888-406A-A143-CDFEFF942C0A}" dt="2022-11-15T23:58:11.144" v="108" actId="478"/>
          <ac:picMkLst>
            <pc:docMk/>
            <pc:sldMk cId="1825889207" sldId="256"/>
            <ac:picMk id="8" creationId="{6F4B6BCB-150F-0317-C0CB-645B14F54EAD}"/>
          </ac:picMkLst>
        </pc:picChg>
      </pc:sldChg>
      <pc:sldChg chg="new del">
        <pc:chgData name="alina" userId="85412a263356ec05" providerId="LiveId" clId="{77130548-1888-406A-A143-CDFEFF942C0A}" dt="2022-11-15T23:56:31.412" v="51" actId="2696"/>
        <pc:sldMkLst>
          <pc:docMk/>
          <pc:sldMk cId="338103365" sldId="257"/>
        </pc:sldMkLst>
      </pc:sldChg>
      <pc:sldChg chg="addSp delSp modSp new mod setBg delDesignElem">
        <pc:chgData name="alina" userId="85412a263356ec05" providerId="LiveId" clId="{77130548-1888-406A-A143-CDFEFF942C0A}" dt="2022-11-16T01:38:50.813" v="646" actId="1076"/>
        <pc:sldMkLst>
          <pc:docMk/>
          <pc:sldMk cId="739765452" sldId="257"/>
        </pc:sldMkLst>
        <pc:spChg chg="add del mod">
          <ac:chgData name="alina" userId="85412a263356ec05" providerId="LiveId" clId="{77130548-1888-406A-A143-CDFEFF942C0A}" dt="2022-11-16T01:29:36.231" v="611" actId="478"/>
          <ac:spMkLst>
            <pc:docMk/>
            <pc:sldMk cId="739765452" sldId="257"/>
            <ac:spMk id="6" creationId="{4A069DD3-48C7-6FB2-B9C8-9AD4521F241D}"/>
          </ac:spMkLst>
        </pc:spChg>
        <pc:spChg chg="add mod">
          <ac:chgData name="alina" userId="85412a263356ec05" providerId="LiveId" clId="{77130548-1888-406A-A143-CDFEFF942C0A}" dt="2022-11-16T01:38:15.175" v="642" actId="14100"/>
          <ac:spMkLst>
            <pc:docMk/>
            <pc:sldMk cId="739765452" sldId="257"/>
            <ac:spMk id="7" creationId="{812D3D2F-D280-6DCE-26E4-63D1A3378BAA}"/>
          </ac:spMkLst>
        </pc:spChg>
        <pc:spChg chg="add del">
          <ac:chgData name="alina" userId="85412a263356ec05" providerId="LiveId" clId="{77130548-1888-406A-A143-CDFEFF942C0A}" dt="2022-11-16T00:07:29.768" v="172" actId="26606"/>
          <ac:spMkLst>
            <pc:docMk/>
            <pc:sldMk cId="739765452" sldId="257"/>
            <ac:spMk id="8" creationId="{42A4FC2C-047E-45A5-965D-8E1E3BF09BC6}"/>
          </ac:spMkLst>
        </pc:spChg>
        <pc:spChg chg="add del mod">
          <ac:chgData name="alina" userId="85412a263356ec05" providerId="LiveId" clId="{77130548-1888-406A-A143-CDFEFF942C0A}" dt="2022-11-16T00:56:47.858" v="474" actId="478"/>
          <ac:spMkLst>
            <pc:docMk/>
            <pc:sldMk cId="739765452" sldId="257"/>
            <ac:spMk id="9" creationId="{6FB96486-3CA7-6357-C64F-E3DEF3AB5FC6}"/>
          </ac:spMkLst>
        </pc:spChg>
        <pc:spChg chg="add mod">
          <ac:chgData name="alina" userId="85412a263356ec05" providerId="LiveId" clId="{77130548-1888-406A-A143-CDFEFF942C0A}" dt="2022-11-16T01:38:50.813" v="646" actId="1076"/>
          <ac:spMkLst>
            <pc:docMk/>
            <pc:sldMk cId="739765452" sldId="257"/>
            <ac:spMk id="10" creationId="{7178F513-3420-7C03-1F13-E115ACBCAF4B}"/>
          </ac:spMkLst>
        </pc:spChg>
        <pc:spChg chg="add mod">
          <ac:chgData name="alina" userId="85412a263356ec05" providerId="LiveId" clId="{77130548-1888-406A-A143-CDFEFF942C0A}" dt="2022-11-16T01:33:59.458" v="630" actId="1076"/>
          <ac:spMkLst>
            <pc:docMk/>
            <pc:sldMk cId="739765452" sldId="257"/>
            <ac:spMk id="11" creationId="{75A7DF71-3922-0481-8880-94C21C78CABC}"/>
          </ac:spMkLst>
        </pc:spChg>
        <pc:spChg chg="add del">
          <ac:chgData name="alina" userId="85412a263356ec05" providerId="LiveId" clId="{77130548-1888-406A-A143-CDFEFF942C0A}" dt="2022-11-16T01:06:51.642" v="521"/>
          <ac:spMkLst>
            <pc:docMk/>
            <pc:sldMk cId="739765452" sldId="257"/>
            <ac:spMk id="13" creationId="{22C6C9C9-83BF-4A6C-A1BF-C1735C61B4FF}"/>
          </ac:spMkLst>
        </pc:spChg>
        <pc:picChg chg="add mod ord">
          <ac:chgData name="alina" userId="85412a263356ec05" providerId="LiveId" clId="{77130548-1888-406A-A143-CDFEFF942C0A}" dt="2022-11-16T01:11:43.705" v="541" actId="1076"/>
          <ac:picMkLst>
            <pc:docMk/>
            <pc:sldMk cId="739765452" sldId="257"/>
            <ac:picMk id="3" creationId="{2CD3271E-DA6F-8226-EBE1-75212CAE4337}"/>
          </ac:picMkLst>
        </pc:picChg>
        <pc:picChg chg="add mod">
          <ac:chgData name="alina" userId="85412a263356ec05" providerId="LiveId" clId="{77130548-1888-406A-A143-CDFEFF942C0A}" dt="2022-11-16T01:10:45.299" v="536" actId="14100"/>
          <ac:picMkLst>
            <pc:docMk/>
            <pc:sldMk cId="739765452" sldId="257"/>
            <ac:picMk id="5" creationId="{F2D43E79-B573-0283-D3F5-D7C5ACAC5021}"/>
          </ac:picMkLst>
        </pc:picChg>
      </pc:sldChg>
      <pc:sldChg chg="modSp new mod">
        <pc:chgData name="alina" userId="85412a263356ec05" providerId="LiveId" clId="{77130548-1888-406A-A143-CDFEFF942C0A}" dt="2022-11-16T01:53:27.651" v="762" actId="12"/>
        <pc:sldMkLst>
          <pc:docMk/>
          <pc:sldMk cId="2282905344" sldId="258"/>
        </pc:sldMkLst>
        <pc:spChg chg="mod">
          <ac:chgData name="alina" userId="85412a263356ec05" providerId="LiveId" clId="{77130548-1888-406A-A143-CDFEFF942C0A}" dt="2022-11-16T01:53:08.604" v="760" actId="255"/>
          <ac:spMkLst>
            <pc:docMk/>
            <pc:sldMk cId="2282905344" sldId="258"/>
            <ac:spMk id="2" creationId="{A019F186-7E2B-A60E-DC4B-93E97ACBCB43}"/>
          </ac:spMkLst>
        </pc:spChg>
        <pc:spChg chg="mod">
          <ac:chgData name="alina" userId="85412a263356ec05" providerId="LiveId" clId="{77130548-1888-406A-A143-CDFEFF942C0A}" dt="2022-11-16T01:53:27.651" v="762" actId="12"/>
          <ac:spMkLst>
            <pc:docMk/>
            <pc:sldMk cId="2282905344" sldId="258"/>
            <ac:spMk id="3" creationId="{944F8FD7-1562-992A-A734-2A31B5581523}"/>
          </ac:spMkLst>
        </pc:spChg>
      </pc:sldChg>
      <pc:sldMasterChg chg="modSp modSldLayout">
        <pc:chgData name="alina" userId="85412a263356ec05" providerId="LiveId" clId="{77130548-1888-406A-A143-CDFEFF942C0A}" dt="2022-11-15T23:40:25.217" v="29"/>
        <pc:sldMasterMkLst>
          <pc:docMk/>
          <pc:sldMasterMk cId="680871860" sldId="2147483648"/>
        </pc:sldMasterMkLst>
        <pc:spChg chg="mod">
          <ac:chgData name="alina" userId="85412a263356ec05" providerId="LiveId" clId="{77130548-1888-406A-A143-CDFEFF942C0A}" dt="2022-11-15T23:40:25.217" v="29"/>
          <ac:spMkLst>
            <pc:docMk/>
            <pc:sldMasterMk cId="680871860" sldId="2147483648"/>
            <ac:spMk id="2" creationId="{302BE952-CE6A-3756-8D61-19B067855B7E}"/>
          </ac:spMkLst>
        </pc:spChg>
        <pc:spChg chg="mod">
          <ac:chgData name="alina" userId="85412a263356ec05" providerId="LiveId" clId="{77130548-1888-406A-A143-CDFEFF942C0A}" dt="2022-11-15T23:40:25.217" v="29"/>
          <ac:spMkLst>
            <pc:docMk/>
            <pc:sldMasterMk cId="680871860" sldId="2147483648"/>
            <ac:spMk id="3" creationId="{9B6C2597-BA3B-B17A-6159-8FD43DCAFA01}"/>
          </ac:spMkLst>
        </pc:spChg>
        <pc:spChg chg="mod">
          <ac:chgData name="alina" userId="85412a263356ec05" providerId="LiveId" clId="{77130548-1888-406A-A143-CDFEFF942C0A}" dt="2022-11-15T23:40:25.217" v="29"/>
          <ac:spMkLst>
            <pc:docMk/>
            <pc:sldMasterMk cId="680871860" sldId="2147483648"/>
            <ac:spMk id="4" creationId="{2E2DF7D1-9CC7-66B7-85A1-599116CB8562}"/>
          </ac:spMkLst>
        </pc:spChg>
        <pc:spChg chg="mod">
          <ac:chgData name="alina" userId="85412a263356ec05" providerId="LiveId" clId="{77130548-1888-406A-A143-CDFEFF942C0A}" dt="2022-11-15T23:40:25.217" v="29"/>
          <ac:spMkLst>
            <pc:docMk/>
            <pc:sldMasterMk cId="680871860" sldId="2147483648"/>
            <ac:spMk id="5" creationId="{9A2F2B87-50BE-78C6-A843-DE34F464423B}"/>
          </ac:spMkLst>
        </pc:spChg>
        <pc:spChg chg="mod">
          <ac:chgData name="alina" userId="85412a263356ec05" providerId="LiveId" clId="{77130548-1888-406A-A143-CDFEFF942C0A}" dt="2022-11-15T23:40:25.217" v="29"/>
          <ac:spMkLst>
            <pc:docMk/>
            <pc:sldMasterMk cId="680871860" sldId="2147483648"/>
            <ac:spMk id="6" creationId="{EB101069-2D08-5546-54E9-634911693C81}"/>
          </ac:spMkLst>
        </pc:spChg>
        <pc:sldLayoutChg chg="modSp">
          <pc:chgData name="alina" userId="85412a263356ec05" providerId="LiveId" clId="{77130548-1888-406A-A143-CDFEFF942C0A}" dt="2022-11-15T23:40:25.217" v="29"/>
          <pc:sldLayoutMkLst>
            <pc:docMk/>
            <pc:sldMasterMk cId="680871860" sldId="2147483648"/>
            <pc:sldLayoutMk cId="1415538594" sldId="2147483649"/>
          </pc:sldLayoutMkLst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1415538594" sldId="2147483649"/>
              <ac:spMk id="2" creationId="{1B2D9AC6-46FF-17D0-6219-8FFF5F96AB7C}"/>
            </ac:spMkLst>
          </pc:spChg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1415538594" sldId="2147483649"/>
              <ac:spMk id="3" creationId="{8C2ACFE3-D768-F653-0A85-0A792D484F14}"/>
            </ac:spMkLst>
          </pc:spChg>
        </pc:sldLayoutChg>
        <pc:sldLayoutChg chg="modSp">
          <pc:chgData name="alina" userId="85412a263356ec05" providerId="LiveId" clId="{77130548-1888-406A-A143-CDFEFF942C0A}" dt="2022-11-15T23:40:25.217" v="29"/>
          <pc:sldLayoutMkLst>
            <pc:docMk/>
            <pc:sldMasterMk cId="680871860" sldId="2147483648"/>
            <pc:sldLayoutMk cId="2456580440" sldId="2147483651"/>
          </pc:sldLayoutMkLst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2456580440" sldId="2147483651"/>
              <ac:spMk id="2" creationId="{A39B2B72-D147-929F-E24E-3C1F285A39B5}"/>
            </ac:spMkLst>
          </pc:spChg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2456580440" sldId="2147483651"/>
              <ac:spMk id="3" creationId="{84850CE1-9D4B-630B-FC37-721A98A7B7EC}"/>
            </ac:spMkLst>
          </pc:spChg>
        </pc:sldLayoutChg>
        <pc:sldLayoutChg chg="modSp">
          <pc:chgData name="alina" userId="85412a263356ec05" providerId="LiveId" clId="{77130548-1888-406A-A143-CDFEFF942C0A}" dt="2022-11-15T23:40:25.217" v="29"/>
          <pc:sldLayoutMkLst>
            <pc:docMk/>
            <pc:sldMasterMk cId="680871860" sldId="2147483648"/>
            <pc:sldLayoutMk cId="2130526869" sldId="2147483652"/>
          </pc:sldLayoutMkLst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2130526869" sldId="2147483652"/>
              <ac:spMk id="3" creationId="{E48BD253-93D8-FF27-0006-3A7EF7368DDA}"/>
            </ac:spMkLst>
          </pc:spChg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2130526869" sldId="2147483652"/>
              <ac:spMk id="4" creationId="{7A0AD251-A916-8AC9-A883-63506EE9A583}"/>
            </ac:spMkLst>
          </pc:spChg>
        </pc:sldLayoutChg>
        <pc:sldLayoutChg chg="modSp">
          <pc:chgData name="alina" userId="85412a263356ec05" providerId="LiveId" clId="{77130548-1888-406A-A143-CDFEFF942C0A}" dt="2022-11-15T23:40:25.217" v="29"/>
          <pc:sldLayoutMkLst>
            <pc:docMk/>
            <pc:sldMasterMk cId="680871860" sldId="2147483648"/>
            <pc:sldLayoutMk cId="1034729074" sldId="2147483653"/>
          </pc:sldLayoutMkLst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1034729074" sldId="2147483653"/>
              <ac:spMk id="2" creationId="{32B4C731-6306-90B7-97B6-609910D7408F}"/>
            </ac:spMkLst>
          </pc:spChg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1034729074" sldId="2147483653"/>
              <ac:spMk id="3" creationId="{17EA1796-9524-039F-A698-2074C2D1C180}"/>
            </ac:spMkLst>
          </pc:spChg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1034729074" sldId="2147483653"/>
              <ac:spMk id="4" creationId="{2A9C24CD-52C3-E32E-0D16-C31A9FDCFAD5}"/>
            </ac:spMkLst>
          </pc:spChg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1034729074" sldId="2147483653"/>
              <ac:spMk id="5" creationId="{AC14BEA0-7E51-FEF8-E741-9A5A6BC40008}"/>
            </ac:spMkLst>
          </pc:spChg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1034729074" sldId="2147483653"/>
              <ac:spMk id="6" creationId="{E8A5A508-F987-846C-1E8D-D447AA873E75}"/>
            </ac:spMkLst>
          </pc:spChg>
        </pc:sldLayoutChg>
        <pc:sldLayoutChg chg="modSp">
          <pc:chgData name="alina" userId="85412a263356ec05" providerId="LiveId" clId="{77130548-1888-406A-A143-CDFEFF942C0A}" dt="2022-11-15T23:40:25.217" v="29"/>
          <pc:sldLayoutMkLst>
            <pc:docMk/>
            <pc:sldMasterMk cId="680871860" sldId="2147483648"/>
            <pc:sldLayoutMk cId="2019680329" sldId="2147483656"/>
          </pc:sldLayoutMkLst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2019680329" sldId="2147483656"/>
              <ac:spMk id="2" creationId="{66B3F313-0B9E-7A19-1F0C-CE7D1701B00C}"/>
            </ac:spMkLst>
          </pc:spChg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2019680329" sldId="2147483656"/>
              <ac:spMk id="3" creationId="{9C94E299-1CB8-A37B-AE0E-E61089ACEFBB}"/>
            </ac:spMkLst>
          </pc:spChg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2019680329" sldId="2147483656"/>
              <ac:spMk id="4" creationId="{CDB60AFB-5D7B-3C9C-5D74-07989D6B13E8}"/>
            </ac:spMkLst>
          </pc:spChg>
        </pc:sldLayoutChg>
        <pc:sldLayoutChg chg="modSp">
          <pc:chgData name="alina" userId="85412a263356ec05" providerId="LiveId" clId="{77130548-1888-406A-A143-CDFEFF942C0A}" dt="2022-11-15T23:40:25.217" v="29"/>
          <pc:sldLayoutMkLst>
            <pc:docMk/>
            <pc:sldMasterMk cId="680871860" sldId="2147483648"/>
            <pc:sldLayoutMk cId="2900820412" sldId="2147483657"/>
          </pc:sldLayoutMkLst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2900820412" sldId="2147483657"/>
              <ac:spMk id="2" creationId="{65D73E10-4B83-E99C-3ECD-FFC0D34D35BB}"/>
            </ac:spMkLst>
          </pc:spChg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2900820412" sldId="2147483657"/>
              <ac:spMk id="3" creationId="{60580E54-8663-08BC-C1C0-06F90993C7B8}"/>
            </ac:spMkLst>
          </pc:spChg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2900820412" sldId="2147483657"/>
              <ac:spMk id="4" creationId="{D7035C4E-4C10-29E1-0CD2-C0FE099B51F1}"/>
            </ac:spMkLst>
          </pc:spChg>
        </pc:sldLayoutChg>
        <pc:sldLayoutChg chg="modSp">
          <pc:chgData name="alina" userId="85412a263356ec05" providerId="LiveId" clId="{77130548-1888-406A-A143-CDFEFF942C0A}" dt="2022-11-15T23:40:25.217" v="29"/>
          <pc:sldLayoutMkLst>
            <pc:docMk/>
            <pc:sldMasterMk cId="680871860" sldId="2147483648"/>
            <pc:sldLayoutMk cId="2268350479" sldId="2147483659"/>
          </pc:sldLayoutMkLst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2268350479" sldId="2147483659"/>
              <ac:spMk id="2" creationId="{D55028C2-0F90-1EDD-C83E-05851A2EC8BD}"/>
            </ac:spMkLst>
          </pc:spChg>
          <pc:spChg chg="mod">
            <ac:chgData name="alina" userId="85412a263356ec05" providerId="LiveId" clId="{77130548-1888-406A-A143-CDFEFF942C0A}" dt="2022-11-15T23:40:25.217" v="29"/>
            <ac:spMkLst>
              <pc:docMk/>
              <pc:sldMasterMk cId="680871860" sldId="2147483648"/>
              <pc:sldLayoutMk cId="2268350479" sldId="2147483659"/>
              <ac:spMk id="3" creationId="{CEE59D43-82BF-2921-AF8B-FFE89F236BA3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17121-0DFC-451B-AAE1-49D389560080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FE5651-B5D0-4085-9515-521ACFCE0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220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6D9D-543D-4665-A0CD-6F535FB4172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C65E-FEA4-4A47-A9F7-18016E7C8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889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6D9D-543D-4665-A0CD-6F535FB4172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C65E-FEA4-4A47-A9F7-18016E7C8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058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6D9D-543D-4665-A0CD-6F535FB4172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C65E-FEA4-4A47-A9F7-18016E7C8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38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6D9D-543D-4665-A0CD-6F535FB4172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C65E-FEA4-4A47-A9F7-18016E7C8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929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6D9D-543D-4665-A0CD-6F535FB4172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C65E-FEA4-4A47-A9F7-18016E7C8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233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6D9D-543D-4665-A0CD-6F535FB4172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C65E-FEA4-4A47-A9F7-18016E7C8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537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6D9D-543D-4665-A0CD-6F535FB4172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C65E-FEA4-4A47-A9F7-18016E7C8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826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6D9D-543D-4665-A0CD-6F535FB4172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C65E-FEA4-4A47-A9F7-18016E7C8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54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6D9D-543D-4665-A0CD-6F535FB4172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C65E-FEA4-4A47-A9F7-18016E7C8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075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6D9D-543D-4665-A0CD-6F535FB4172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C65E-FEA4-4A47-A9F7-18016E7C8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574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6D9D-543D-4665-A0CD-6F535FB4172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FC65E-FEA4-4A47-A9F7-18016E7C8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810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D6D9D-543D-4665-A0CD-6F535FB41723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5FC65E-FEA4-4A47-A9F7-18016E7C8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290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206961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rawpixel.com/image/1233998/winter-snowflake-frame" TargetMode="Externa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01E85-F3DE-F354-A6CF-64BEE6475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/>
              <a:t>Menu Engineering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AFE35-FC9D-FD05-C595-7855305070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Student </a:t>
            </a:r>
            <a:r>
              <a:rPr lang="en-GB" sz="2000" dirty="0" err="1"/>
              <a:t>name:Madalina</a:t>
            </a:r>
            <a:r>
              <a:rPr lang="en-GB" sz="2000" dirty="0"/>
              <a:t> Imbrea</a:t>
            </a:r>
          </a:p>
          <a:p>
            <a:pPr marL="0" indent="0">
              <a:buNone/>
            </a:pPr>
            <a:r>
              <a:rPr lang="en-GB" sz="2000" dirty="0"/>
              <a:t>Student ID number:2127378</a:t>
            </a:r>
          </a:p>
          <a:p>
            <a:pPr marL="0" indent="0">
              <a:buNone/>
            </a:pPr>
            <a:r>
              <a:rPr lang="en-GB" sz="2000" dirty="0"/>
              <a:t>Module name: Food and Beverage Operation</a:t>
            </a:r>
          </a:p>
          <a:p>
            <a:pPr marL="0" indent="0">
              <a:buNone/>
            </a:pPr>
            <a:r>
              <a:rPr lang="en-GB" sz="2000" dirty="0"/>
              <a:t>Lecture </a:t>
            </a:r>
            <a:r>
              <a:rPr lang="en-GB" sz="2000" dirty="0" err="1"/>
              <a:t>name:Rohan</a:t>
            </a:r>
            <a:r>
              <a:rPr lang="en-GB" sz="2000" dirty="0"/>
              <a:t> </a:t>
            </a:r>
            <a:r>
              <a:rPr lang="en-GB" sz="2000"/>
              <a:t>Dubry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11526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late, meal, several&#10;&#10;Description automatically generated">
            <a:extLst>
              <a:ext uri="{FF2B5EF4-FFF2-40B4-BE49-F238E27FC236}">
                <a16:creationId xmlns:a16="http://schemas.microsoft.com/office/drawing/2014/main" id="{F2D43E79-B573-0283-D3F5-D7C5ACAC50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730"/>
          <a:stretch/>
        </p:blipFill>
        <p:spPr>
          <a:xfrm>
            <a:off x="-198781" y="-4532"/>
            <a:ext cx="12390781" cy="6857990"/>
          </a:xfrm>
          <a:prstGeom prst="rect">
            <a:avLst/>
          </a:prstGeom>
        </p:spPr>
      </p:pic>
      <p:pic>
        <p:nvPicPr>
          <p:cNvPr id="3" name="Picture 2" descr="A picture containing plant">
            <a:extLst>
              <a:ext uri="{FF2B5EF4-FFF2-40B4-BE49-F238E27FC236}">
                <a16:creationId xmlns:a16="http://schemas.microsoft.com/office/drawing/2014/main" id="{2CD3271E-DA6F-8226-EBE1-75212CAE433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41490" b="1"/>
          <a:stretch/>
        </p:blipFill>
        <p:spPr>
          <a:xfrm>
            <a:off x="5063087" y="4543"/>
            <a:ext cx="7128913" cy="6853457"/>
          </a:xfrm>
          <a:custGeom>
            <a:avLst/>
            <a:gdLst/>
            <a:ahLst/>
            <a:cxnLst/>
            <a:rect l="l" t="t" r="r" b="b"/>
            <a:pathLst>
              <a:path w="7128913" h="6853457">
                <a:moveTo>
                  <a:pt x="2343548" y="0"/>
                </a:moveTo>
                <a:lnTo>
                  <a:pt x="5168877" y="0"/>
                </a:lnTo>
                <a:lnTo>
                  <a:pt x="5218299" y="19487"/>
                </a:lnTo>
                <a:cubicBezTo>
                  <a:pt x="5976640" y="340238"/>
                  <a:pt x="6607722" y="902948"/>
                  <a:pt x="7014769" y="1610837"/>
                </a:cubicBezTo>
                <a:lnTo>
                  <a:pt x="7128913" y="1827198"/>
                </a:lnTo>
                <a:lnTo>
                  <a:pt x="7128913" y="5131581"/>
                </a:lnTo>
                <a:lnTo>
                  <a:pt x="7091067" y="5210750"/>
                </a:lnTo>
                <a:cubicBezTo>
                  <a:pt x="6744936" y="5876527"/>
                  <a:pt x="6205281" y="6425584"/>
                  <a:pt x="5546646" y="6783375"/>
                </a:cubicBezTo>
                <a:lnTo>
                  <a:pt x="5409811" y="6853457"/>
                </a:lnTo>
                <a:lnTo>
                  <a:pt x="2102613" y="6853457"/>
                </a:lnTo>
                <a:lnTo>
                  <a:pt x="1965779" y="6783375"/>
                </a:lnTo>
                <a:cubicBezTo>
                  <a:pt x="794873" y="6147301"/>
                  <a:pt x="0" y="4906735"/>
                  <a:pt x="0" y="3480517"/>
                </a:cubicBezTo>
                <a:cubicBezTo>
                  <a:pt x="0" y="1924643"/>
                  <a:pt x="945964" y="589711"/>
                  <a:pt x="2294125" y="19487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12D3D2F-D280-6DCE-26E4-63D1A3378BAA}"/>
              </a:ext>
            </a:extLst>
          </p:cNvPr>
          <p:cNvSpPr txBox="1"/>
          <p:nvPr/>
        </p:nvSpPr>
        <p:spPr>
          <a:xfrm>
            <a:off x="7885042" y="899936"/>
            <a:ext cx="4306957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i="1" dirty="0">
                <a:solidFill>
                  <a:srgbClr val="002060"/>
                </a:solidFill>
                <a:latin typeface="Brush Script MT" panose="03060802040406070304" pitchFamily="66" charset="0"/>
              </a:rPr>
              <a:t>STARTERS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Baguet Script" panose="00000500000000000000" pitchFamily="2" charset="0"/>
              </a:rPr>
              <a:t>Roasted Plum Tomato &amp; Sweet Potato Soup, </a:t>
            </a:r>
            <a:r>
              <a:rPr lang="en-GB" sz="1200" dirty="0">
                <a:latin typeface="Baguet Script" panose="00000500000000000000" pitchFamily="2" charset="0"/>
              </a:rPr>
              <a:t>served with a freshly baked roll ‘VE’ </a:t>
            </a:r>
            <a:r>
              <a:rPr lang="en-GB" sz="1200" dirty="0">
                <a:solidFill>
                  <a:srgbClr val="FF0000"/>
                </a:solidFill>
                <a:latin typeface="Baguet Script" panose="00000500000000000000" pitchFamily="2" charset="0"/>
              </a:rPr>
              <a:t>*</a:t>
            </a:r>
            <a:endParaRPr lang="en-GB" sz="1200" dirty="0">
              <a:latin typeface="Baguet Script" panose="00000500000000000000" pitchFamily="2" charset="0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Baguet Script" panose="00000500000000000000" pitchFamily="2" charset="0"/>
              </a:rPr>
              <a:t> Pressed Chicken, Ham &amp; Tarragon Terrine, </a:t>
            </a:r>
            <a:r>
              <a:rPr lang="en-GB" sz="1200" dirty="0">
                <a:latin typeface="Baguet Script" panose="00000500000000000000" pitchFamily="2" charset="0"/>
              </a:rPr>
              <a:t>wrapped in Parma ham with sweet red onion chutney ‘GF’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Baguet Script" panose="00000500000000000000" pitchFamily="2" charset="0"/>
              </a:rPr>
              <a:t> Prawn &amp; Crayfish Cocktail</a:t>
            </a:r>
            <a:r>
              <a:rPr lang="en-GB" sz="1200" dirty="0">
                <a:latin typeface="Baguet Script" panose="00000500000000000000" pitchFamily="2" charset="0"/>
              </a:rPr>
              <a:t>, served with sun-blushed tomatoes, lemon and farmhouse bread </a:t>
            </a:r>
            <a:r>
              <a:rPr lang="en-GB" sz="1200" dirty="0">
                <a:solidFill>
                  <a:srgbClr val="FF0000"/>
                </a:solidFill>
                <a:latin typeface="Baguet Script" panose="00000500000000000000" pitchFamily="2" charset="0"/>
              </a:rPr>
              <a:t>*</a:t>
            </a:r>
            <a:endParaRPr lang="en-GB" sz="1200" dirty="0">
              <a:latin typeface="Baguet Script" panose="00000500000000000000" pitchFamily="2" charset="0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Baguet Script" panose="00000500000000000000" pitchFamily="2" charset="0"/>
              </a:rPr>
              <a:t>Grilled Goat’s Cheese Salad</a:t>
            </a:r>
            <a:r>
              <a:rPr lang="en-GB" sz="1200" dirty="0">
                <a:latin typeface="Baguet Script" panose="00000500000000000000" pitchFamily="2" charset="0"/>
              </a:rPr>
              <a:t>, served with marinated balsamic onions ‘V’ ‘ GF’</a:t>
            </a:r>
            <a:endParaRPr lang="en-GB" sz="1200" dirty="0"/>
          </a:p>
          <a:p>
            <a:pPr algn="ctr"/>
            <a:r>
              <a:rPr lang="en-GB" sz="1600" b="1" i="1" dirty="0">
                <a:solidFill>
                  <a:srgbClr val="002060"/>
                </a:solidFill>
                <a:latin typeface="Brush Script MT" panose="03060802040406070304" pitchFamily="66" charset="0"/>
              </a:rPr>
              <a:t>       MAIN COURSE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Baguet Script" panose="00000500000000000000" pitchFamily="2" charset="0"/>
              </a:rPr>
              <a:t>Traditional Roasted Turkey</a:t>
            </a:r>
            <a:r>
              <a:rPr lang="en-GB" sz="1200" dirty="0">
                <a:latin typeface="Baguet Script" panose="00000500000000000000" pitchFamily="2" charset="0"/>
              </a:rPr>
              <a:t>, served with chestnut and cranberry stuffing, pig in blanket, bread sauce, roast potatoes and a rich roast gravy </a:t>
            </a:r>
            <a:r>
              <a:rPr lang="en-GB" sz="1200" dirty="0">
                <a:solidFill>
                  <a:srgbClr val="FF0000"/>
                </a:solidFill>
                <a:latin typeface="Baguet Script" panose="00000500000000000000" pitchFamily="2" charset="0"/>
              </a:rPr>
              <a:t>*</a:t>
            </a:r>
            <a:endParaRPr lang="en-GB" sz="1200" dirty="0">
              <a:latin typeface="Baguet Script" panose="00000500000000000000" pitchFamily="2" charset="0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Baguet Script" panose="00000500000000000000" pitchFamily="2" charset="0"/>
              </a:rPr>
              <a:t> Pan-Seared Lamb Rump</a:t>
            </a:r>
            <a:r>
              <a:rPr lang="en-GB" sz="1200" dirty="0">
                <a:latin typeface="Baguet Script" panose="00000500000000000000" pitchFamily="2" charset="0"/>
              </a:rPr>
              <a:t>, served with a bubble &amp; squeak potato cake, redcurrant and thyme jus </a:t>
            </a:r>
            <a:r>
              <a:rPr lang="en-GB" sz="1200" dirty="0">
                <a:solidFill>
                  <a:srgbClr val="FF0000"/>
                </a:solidFill>
                <a:latin typeface="Baguet Script" panose="00000500000000000000" pitchFamily="2" charset="0"/>
              </a:rPr>
              <a:t>*</a:t>
            </a:r>
            <a:endParaRPr lang="en-GB" sz="1200" dirty="0">
              <a:latin typeface="Baguet Script" panose="00000500000000000000" pitchFamily="2" charset="0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dirty="0">
                <a:latin typeface="Baguet Script" panose="00000500000000000000" pitchFamily="2" charset="0"/>
              </a:rPr>
              <a:t> </a:t>
            </a:r>
            <a:r>
              <a:rPr lang="en-GB" sz="1200" b="1" dirty="0">
                <a:latin typeface="Baguet Script" panose="00000500000000000000" pitchFamily="2" charset="0"/>
              </a:rPr>
              <a:t>Fillet of Plaice</a:t>
            </a:r>
            <a:r>
              <a:rPr lang="en-GB" sz="1200" dirty="0">
                <a:latin typeface="Baguet Script" panose="00000500000000000000" pitchFamily="2" charset="0"/>
              </a:rPr>
              <a:t>, served with salmon mousse, saffron potatoes, lemon and dill sauce ‘GF’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dirty="0">
                <a:latin typeface="Baguet Script" panose="00000500000000000000" pitchFamily="2" charset="0"/>
              </a:rPr>
              <a:t> </a:t>
            </a:r>
            <a:r>
              <a:rPr lang="en-GB" sz="1200" b="1" dirty="0">
                <a:latin typeface="Baguet Script" panose="00000500000000000000" pitchFamily="2" charset="0"/>
              </a:rPr>
              <a:t>Roasted Root Vegetable, Spinach &amp; Sun-Blushed Tomato Filo Parcel,</a:t>
            </a:r>
            <a:r>
              <a:rPr lang="en-GB" sz="1200" dirty="0">
                <a:latin typeface="Baguet Script" panose="00000500000000000000" pitchFamily="2" charset="0"/>
              </a:rPr>
              <a:t> served with a tomato and basil sauce ‘VE’</a:t>
            </a:r>
            <a:endParaRPr lang="en-GB" sz="1200" dirty="0">
              <a:solidFill>
                <a:srgbClr val="FF0000"/>
              </a:solidFill>
            </a:endParaRPr>
          </a:p>
          <a:p>
            <a:pPr algn="ctr"/>
            <a:r>
              <a:rPr lang="en-GB" sz="1600" b="1" i="1" dirty="0">
                <a:solidFill>
                  <a:srgbClr val="002060"/>
                </a:solidFill>
                <a:latin typeface="Brush Script MT" panose="03060802040406070304" pitchFamily="66" charset="0"/>
              </a:rPr>
              <a:t>DESSERTS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Baguet Script" panose="00000500000000000000" pitchFamily="2" charset="0"/>
              </a:rPr>
              <a:t>Traditional Christmas Pudding</a:t>
            </a:r>
            <a:r>
              <a:rPr lang="en-GB" sz="1200" dirty="0">
                <a:latin typeface="Baguet Script" panose="00000500000000000000" pitchFamily="2" charset="0"/>
              </a:rPr>
              <a:t> with vanilla ice cream, served with brandy custard </a:t>
            </a:r>
            <a:r>
              <a:rPr lang="en-GB" sz="1200" dirty="0">
                <a:solidFill>
                  <a:srgbClr val="FF0000"/>
                </a:solidFill>
                <a:latin typeface="Baguet Script" panose="00000500000000000000" pitchFamily="2" charset="0"/>
              </a:rPr>
              <a:t>*</a:t>
            </a:r>
            <a:endParaRPr lang="en-GB" sz="1200" dirty="0">
              <a:latin typeface="Baguet Script" panose="00000500000000000000" pitchFamily="2" charset="0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Baguet Script" panose="00000500000000000000" pitchFamily="2" charset="0"/>
              </a:rPr>
              <a:t>Vanilla Panna Cotta</a:t>
            </a:r>
            <a:r>
              <a:rPr lang="en-GB" sz="1200" dirty="0">
                <a:latin typeface="Baguet Script" panose="00000500000000000000" pitchFamily="2" charset="0"/>
              </a:rPr>
              <a:t>, served with spiced apricot and fig compote ‘GF’ 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Baguet Script" panose="00000500000000000000" pitchFamily="2" charset="0"/>
              </a:rPr>
              <a:t>Chocolate Sponge Pudding</a:t>
            </a:r>
            <a:r>
              <a:rPr lang="en-GB" sz="1200" dirty="0">
                <a:latin typeface="Baguet Script" panose="00000500000000000000" pitchFamily="2" charset="0"/>
              </a:rPr>
              <a:t>, served with mint choc chip ice cream and chocolate sauce 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b="1" dirty="0">
                <a:latin typeface="Baguet Script" panose="00000500000000000000" pitchFamily="2" charset="0"/>
              </a:rPr>
              <a:t>Raspberry Frangipane Tart</a:t>
            </a:r>
            <a:r>
              <a:rPr lang="en-GB" sz="1200" dirty="0">
                <a:latin typeface="Baguet Script" panose="00000500000000000000" pitchFamily="2" charset="0"/>
              </a:rPr>
              <a:t>, served with vanilla ice cream ‘VE</a:t>
            </a:r>
          </a:p>
          <a:p>
            <a:endParaRPr lang="en-GB" sz="1100" dirty="0"/>
          </a:p>
          <a:p>
            <a:r>
              <a:rPr lang="en-GB" sz="1100" dirty="0">
                <a:solidFill>
                  <a:srgbClr val="FF0000"/>
                </a:solidFill>
              </a:rPr>
              <a:t>*Can be made Gluten Free on Request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178F513-3420-7C03-1F13-E115ACBCAF4B}"/>
              </a:ext>
            </a:extLst>
          </p:cNvPr>
          <p:cNvSpPr txBox="1"/>
          <p:nvPr/>
        </p:nvSpPr>
        <p:spPr>
          <a:xfrm>
            <a:off x="7885042" y="190630"/>
            <a:ext cx="30238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>
                <a:solidFill>
                  <a:srgbClr val="002060"/>
                </a:solidFill>
                <a:latin typeface="Brush Script MT" panose="03060802040406070304" pitchFamily="66" charset="0"/>
              </a:rPr>
              <a:t>FESTIVE  MENU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A7DF71-3922-0481-8880-94C21C78CABC}"/>
              </a:ext>
            </a:extLst>
          </p:cNvPr>
          <p:cNvSpPr txBox="1"/>
          <p:nvPr/>
        </p:nvSpPr>
        <p:spPr>
          <a:xfrm>
            <a:off x="344556" y="5004253"/>
            <a:ext cx="492980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effectLst/>
                <a:latin typeface="Jumble" panose="020B0604020202020204" pitchFamily="2" charset="0"/>
              </a:rPr>
              <a:t>There’s nothing quite like a Christmas Meal at Trinity  4*Hotel in the city centre of Bristol. Treat yourself to our deliciously Festive Menu this Christmas, as you indulge in scrumptious starters, main courses, and desserts, finished with a cuppa tea or a McKeever blend coffee.</a:t>
            </a:r>
          </a:p>
          <a:p>
            <a:pPr algn="ctr"/>
            <a:r>
              <a:rPr lang="en-GB" sz="1200" b="1" i="1" dirty="0">
                <a:effectLst/>
                <a:latin typeface="Jumble" panose="020B0604020202020204" pitchFamily="2" charset="0"/>
              </a:rPr>
              <a:t>Christmas Menu:</a:t>
            </a:r>
            <a:br>
              <a:rPr lang="en-GB" sz="1200" b="1" i="1" dirty="0">
                <a:effectLst/>
                <a:latin typeface="Jumble" panose="020B0604020202020204" pitchFamily="2" charset="0"/>
              </a:rPr>
            </a:br>
            <a:r>
              <a:rPr lang="en-GB" sz="1200" b="1" i="1" dirty="0">
                <a:effectLst/>
                <a:latin typeface="Jumble" panose="020B0604020202020204" pitchFamily="2" charset="0"/>
              </a:rPr>
              <a:t>Served in our festive setting from 1</a:t>
            </a:r>
            <a:r>
              <a:rPr lang="en-GB" sz="1200" b="1" i="1" baseline="30000" dirty="0">
                <a:effectLst/>
                <a:latin typeface="Jumble" panose="020B0604020202020204" pitchFamily="2" charset="0"/>
              </a:rPr>
              <a:t>st</a:t>
            </a:r>
            <a:r>
              <a:rPr lang="en-GB" sz="1200" b="1" i="1" dirty="0">
                <a:effectLst/>
                <a:latin typeface="Jumble" panose="020B0604020202020204" pitchFamily="2" charset="0"/>
              </a:rPr>
              <a:t> December to 23</a:t>
            </a:r>
            <a:r>
              <a:rPr lang="en-GB" sz="1200" b="1" i="1" baseline="30000" dirty="0">
                <a:effectLst/>
                <a:latin typeface="Jumble" panose="020B0604020202020204" pitchFamily="2" charset="0"/>
              </a:rPr>
              <a:t>rd</a:t>
            </a:r>
            <a:r>
              <a:rPr lang="en-GB" sz="1200" b="1" i="1" dirty="0">
                <a:effectLst/>
                <a:latin typeface="Jumble" panose="020B0604020202020204" pitchFamily="2" charset="0"/>
              </a:rPr>
              <a:t> December from 12.30pm until 8.30pm.</a:t>
            </a:r>
          </a:p>
          <a:p>
            <a:pPr algn="ctr"/>
            <a:r>
              <a:rPr lang="en-GB" sz="1200" b="1" i="1" dirty="0">
                <a:effectLst/>
                <a:latin typeface="Jumble" panose="020B0604020202020204" pitchFamily="2" charset="0"/>
              </a:rPr>
              <a:t>2 Courses: £24.95 | 3 Courses: £29.95</a:t>
            </a:r>
          </a:p>
        </p:txBody>
      </p:sp>
    </p:spTree>
    <p:extLst>
      <p:ext uri="{BB962C8B-B14F-4D97-AF65-F5344CB8AC3E}">
        <p14:creationId xmlns:p14="http://schemas.microsoft.com/office/powerpoint/2010/main" val="739765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9F186-7E2B-A60E-DC4B-93E97ACBC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                                                  </a:t>
            </a:r>
            <a:r>
              <a:rPr lang="en-GB" sz="3200" b="1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F8FD7-1562-992A-A734-2A31B55815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prested.co.uk</a:t>
            </a:r>
          </a:p>
          <a:p>
            <a:r>
              <a:rPr lang="en-GB" sz="2000" dirty="0"/>
              <a:t>www.corrscorner.com</a:t>
            </a:r>
          </a:p>
          <a:p>
            <a:r>
              <a:rPr lang="en-GB" sz="2000" dirty="0"/>
              <a:t>waltonparkhotel.co.uk</a:t>
            </a:r>
          </a:p>
          <a:p>
            <a:r>
              <a:rPr lang="en-GB" sz="2000" dirty="0"/>
              <a:t>pxhere.com/</a:t>
            </a:r>
            <a:r>
              <a:rPr lang="en-GB" sz="2000" dirty="0" err="1"/>
              <a:t>en</a:t>
            </a:r>
            <a:r>
              <a:rPr lang="en-GB" sz="2000" dirty="0"/>
              <a:t>/photo/1206961</a:t>
            </a:r>
          </a:p>
          <a:p>
            <a:r>
              <a:rPr lang="en-GB" sz="2000" dirty="0"/>
              <a:t>www.rawpixel.com/image/1233998/winter-snowflake-frame</a:t>
            </a:r>
          </a:p>
        </p:txBody>
      </p:sp>
    </p:spTree>
    <p:extLst>
      <p:ext uri="{BB962C8B-B14F-4D97-AF65-F5344CB8AC3E}">
        <p14:creationId xmlns:p14="http://schemas.microsoft.com/office/powerpoint/2010/main" val="22829053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371</Words>
  <Application>Microsoft Office PowerPoint</Application>
  <PresentationFormat>Widescreen</PresentationFormat>
  <Paragraphs>32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Arial</vt:lpstr>
      <vt:lpstr>Baguet Script</vt:lpstr>
      <vt:lpstr>Brush Script MT</vt:lpstr>
      <vt:lpstr>Calibri</vt:lpstr>
      <vt:lpstr>Calibri Light</vt:lpstr>
      <vt:lpstr>Jumble</vt:lpstr>
      <vt:lpstr>Wingdings</vt:lpstr>
      <vt:lpstr>Office Theme</vt:lpstr>
      <vt:lpstr>Menu Engineering</vt:lpstr>
      <vt:lpstr>PowerPoint Presentation</vt:lpstr>
      <vt:lpstr>                                                  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alina</dc:creator>
  <cp:lastModifiedBy>Madalina Imbrea (2127378)</cp:lastModifiedBy>
  <cp:revision>2</cp:revision>
  <dcterms:created xsi:type="dcterms:W3CDTF">2022-11-15T22:57:50Z</dcterms:created>
  <dcterms:modified xsi:type="dcterms:W3CDTF">2022-11-18T19:32:44Z</dcterms:modified>
</cp:coreProperties>
</file>