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charts/chart5.xml" ContentType="application/vnd.openxmlformats-officedocument.drawingml.chart+xml"/>
  <Override PartName="/word/charts/style5.xml" ContentType="application/vnd.ms-office.chartstyle+xml"/>
  <Override PartName="/word/charts/colors5.xml" ContentType="application/vnd.ms-office.chartcolorstyle+xml"/>
  <Override PartName="/word/header1.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25BD4621" w14:textId="77777777" w:rsidR="000B31CA" w:rsidRPr="00FB719F" w:rsidRDefault="000B31CA" w:rsidP="000B31CA">
      <w:pPr>
        <w:rPr>
          <w:rFonts w:ascii="Arial" w:hAnsi="Arial" w:cs="Arial"/>
        </w:rPr>
      </w:pPr>
    </w:p>
    <w:p w14:paraId="28ED7B48" w14:textId="77777777" w:rsidR="000B31CA" w:rsidRPr="00FB719F" w:rsidRDefault="000B31CA" w:rsidP="000B31CA">
      <w:pPr>
        <w:rPr>
          <w:rFonts w:ascii="Arial" w:hAnsi="Arial" w:cs="Arial"/>
        </w:rPr>
      </w:pPr>
    </w:p>
    <w:p w14:paraId="2D7CB220" w14:textId="77777777" w:rsidR="000B31CA" w:rsidRPr="00FB719F" w:rsidRDefault="000B31CA" w:rsidP="000B31CA">
      <w:pPr>
        <w:rPr>
          <w:rFonts w:ascii="Arial" w:hAnsi="Arial" w:cs="Arial"/>
        </w:rPr>
      </w:pPr>
    </w:p>
    <w:p w14:paraId="1FF900B4" w14:textId="77777777" w:rsidR="000B31CA" w:rsidRPr="00FB719F" w:rsidRDefault="000B31CA" w:rsidP="000B31CA">
      <w:pPr>
        <w:rPr>
          <w:rFonts w:ascii="Arial" w:hAnsi="Arial" w:cs="Arial"/>
        </w:rPr>
      </w:pPr>
    </w:p>
    <w:p w14:paraId="4CDCC418" w14:textId="77777777" w:rsidR="000B31CA" w:rsidRPr="00FB719F" w:rsidRDefault="000B31CA" w:rsidP="000B31CA">
      <w:pPr>
        <w:rPr>
          <w:rFonts w:ascii="Arial" w:hAnsi="Arial" w:cs="Arial"/>
        </w:rPr>
      </w:pPr>
    </w:p>
    <w:p w14:paraId="740E823D" w14:textId="77777777" w:rsidR="000B31CA" w:rsidRPr="00FB719F" w:rsidRDefault="000B31CA" w:rsidP="000B31CA">
      <w:pPr>
        <w:rPr>
          <w:rFonts w:ascii="Arial" w:hAnsi="Arial" w:cs="Arial"/>
        </w:rPr>
      </w:pPr>
    </w:p>
    <w:p w14:paraId="0C2FC651" w14:textId="77777777" w:rsidR="000B31CA" w:rsidRPr="00FB719F" w:rsidRDefault="000B31CA" w:rsidP="000B31CA">
      <w:pPr>
        <w:rPr>
          <w:rFonts w:ascii="Arial" w:hAnsi="Arial" w:cs="Arial"/>
        </w:rPr>
      </w:pPr>
    </w:p>
    <w:p w14:paraId="4E3A3B7A" w14:textId="17D6FB33" w:rsidR="00B71D8C" w:rsidRPr="00FB719F" w:rsidRDefault="00C1554D" w:rsidP="000B31CA">
      <w:pPr>
        <w:jc w:val="center"/>
        <w:rPr>
          <w:rFonts w:ascii="Arial" w:hAnsi="Arial" w:cs="Arial"/>
          <w:b/>
          <w:bCs/>
        </w:rPr>
      </w:pPr>
      <w:r w:rsidRPr="00FB719F">
        <w:rPr>
          <w:rFonts w:ascii="Arial" w:hAnsi="Arial" w:cs="Arial"/>
          <w:b/>
          <w:bCs/>
        </w:rPr>
        <w:t xml:space="preserve">Component 2 - </w:t>
      </w:r>
      <w:r w:rsidR="000B31CA" w:rsidRPr="00FB719F">
        <w:rPr>
          <w:rFonts w:ascii="Arial" w:hAnsi="Arial" w:cs="Arial"/>
          <w:b/>
          <w:bCs/>
        </w:rPr>
        <w:t>Research Report</w:t>
      </w:r>
    </w:p>
    <w:p w14:paraId="151504F2" w14:textId="62C41A83" w:rsidR="000B31CA" w:rsidRPr="00FB719F" w:rsidRDefault="000B31CA" w:rsidP="000B31CA">
      <w:pPr>
        <w:jc w:val="center"/>
        <w:rPr>
          <w:rFonts w:ascii="Arial" w:hAnsi="Arial" w:cs="Arial"/>
        </w:rPr>
      </w:pPr>
      <w:r w:rsidRPr="00FB719F">
        <w:rPr>
          <w:rFonts w:ascii="Arial" w:hAnsi="Arial" w:cs="Arial"/>
        </w:rPr>
        <w:t>Student Name:</w:t>
      </w:r>
      <w:r w:rsidR="00B71D8C">
        <w:rPr>
          <w:rFonts w:ascii="Arial" w:hAnsi="Arial" w:cs="Arial"/>
        </w:rPr>
        <w:t xml:space="preserve"> Nazia Sabrina Haroon</w:t>
      </w:r>
    </w:p>
    <w:p w14:paraId="0F8646DB" w14:textId="76283D5D" w:rsidR="000B31CA" w:rsidRPr="00FB719F" w:rsidRDefault="000B31CA" w:rsidP="000B31CA">
      <w:pPr>
        <w:jc w:val="center"/>
        <w:rPr>
          <w:rFonts w:ascii="Arial" w:hAnsi="Arial" w:cs="Arial"/>
        </w:rPr>
      </w:pPr>
      <w:r w:rsidRPr="00FB719F">
        <w:rPr>
          <w:rFonts w:ascii="Arial" w:hAnsi="Arial" w:cs="Arial"/>
        </w:rPr>
        <w:t>Student Number:</w:t>
      </w:r>
      <w:r w:rsidR="00B71D8C">
        <w:rPr>
          <w:rFonts w:ascii="Arial" w:hAnsi="Arial" w:cs="Arial"/>
        </w:rPr>
        <w:t>2208947</w:t>
      </w:r>
    </w:p>
    <w:p w14:paraId="6BAB90F0" w14:textId="52A60E76" w:rsidR="000B31CA" w:rsidRPr="00FB719F" w:rsidRDefault="000B31CA" w:rsidP="000B31CA">
      <w:pPr>
        <w:jc w:val="center"/>
        <w:rPr>
          <w:rFonts w:ascii="Arial" w:hAnsi="Arial" w:cs="Arial"/>
        </w:rPr>
      </w:pPr>
      <w:r w:rsidRPr="00FB719F">
        <w:rPr>
          <w:rFonts w:ascii="Arial" w:hAnsi="Arial" w:cs="Arial"/>
        </w:rPr>
        <w:t xml:space="preserve">Lecturer Name: </w:t>
      </w:r>
      <w:proofErr w:type="spellStart"/>
      <w:r w:rsidR="00354DBA">
        <w:rPr>
          <w:rFonts w:ascii="Arial" w:hAnsi="Arial" w:cs="Arial"/>
        </w:rPr>
        <w:t>Ch</w:t>
      </w:r>
      <w:r w:rsidR="00086CBF">
        <w:rPr>
          <w:rFonts w:ascii="Arial" w:hAnsi="Arial" w:cs="Arial"/>
        </w:rPr>
        <w:t>uen</w:t>
      </w:r>
      <w:proofErr w:type="spellEnd"/>
      <w:r w:rsidR="00086CBF">
        <w:rPr>
          <w:rFonts w:ascii="Arial" w:hAnsi="Arial" w:cs="Arial"/>
        </w:rPr>
        <w:t xml:space="preserve"> Leung</w:t>
      </w:r>
    </w:p>
    <w:p w14:paraId="29151C78" w14:textId="0708A95F" w:rsidR="000B31CA" w:rsidRPr="00FB719F" w:rsidRDefault="004C32C5" w:rsidP="000B31CA">
      <w:pPr>
        <w:jc w:val="center"/>
        <w:rPr>
          <w:rFonts w:ascii="Arial" w:hAnsi="Arial" w:cs="Arial"/>
          <w:b/>
          <w:bCs/>
        </w:rPr>
      </w:pPr>
      <w:r>
        <w:rPr>
          <w:rFonts w:ascii="Arial" w:hAnsi="Arial" w:cs="Arial"/>
          <w:b/>
          <w:bCs/>
        </w:rPr>
        <w:t>LCHS4002</w:t>
      </w:r>
      <w:r w:rsidR="000B31CA" w:rsidRPr="00FB719F">
        <w:rPr>
          <w:rFonts w:ascii="Arial" w:hAnsi="Arial" w:cs="Arial"/>
          <w:b/>
          <w:bCs/>
        </w:rPr>
        <w:t>_BIRM</w:t>
      </w:r>
    </w:p>
    <w:p w14:paraId="2E8EAAA3" w14:textId="322874EC" w:rsidR="000B31CA" w:rsidRPr="00FB719F" w:rsidRDefault="000B31CA" w:rsidP="000B31CA">
      <w:pPr>
        <w:jc w:val="center"/>
        <w:rPr>
          <w:rFonts w:ascii="Arial" w:hAnsi="Arial" w:cs="Arial"/>
          <w:b/>
          <w:bCs/>
        </w:rPr>
      </w:pPr>
      <w:r w:rsidRPr="00FB719F">
        <w:rPr>
          <w:rFonts w:ascii="Arial" w:hAnsi="Arial" w:cs="Arial"/>
          <w:b/>
          <w:bCs/>
        </w:rPr>
        <w:t>Digital Skills and Research Methods.</w:t>
      </w:r>
    </w:p>
    <w:p w14:paraId="325A42CC" w14:textId="7210C87B" w:rsidR="000B31CA" w:rsidRPr="00FB719F" w:rsidRDefault="000B31CA">
      <w:pPr>
        <w:rPr>
          <w:rFonts w:ascii="Arial" w:hAnsi="Arial" w:cs="Arial"/>
        </w:rPr>
      </w:pPr>
    </w:p>
    <w:p w14:paraId="68C1C117" w14:textId="2D6F831C" w:rsidR="000B31CA" w:rsidRPr="00FB719F" w:rsidRDefault="000B31CA">
      <w:pPr>
        <w:rPr>
          <w:rFonts w:ascii="Arial" w:hAnsi="Arial" w:cs="Arial"/>
        </w:rPr>
      </w:pPr>
    </w:p>
    <w:p w14:paraId="2A0589C3" w14:textId="3182C759" w:rsidR="00C1554D" w:rsidRPr="00FB719F" w:rsidRDefault="00C1554D">
      <w:pPr>
        <w:rPr>
          <w:rFonts w:ascii="Arial" w:hAnsi="Arial" w:cs="Arial"/>
        </w:rPr>
      </w:pPr>
    </w:p>
    <w:p w14:paraId="01265C14" w14:textId="37A72E54" w:rsidR="00C1554D" w:rsidRPr="00FB719F" w:rsidRDefault="00C1554D">
      <w:pPr>
        <w:rPr>
          <w:rFonts w:ascii="Arial" w:hAnsi="Arial" w:cs="Arial"/>
        </w:rPr>
      </w:pPr>
    </w:p>
    <w:p w14:paraId="23A915CC" w14:textId="28B60AC7" w:rsidR="00C1554D" w:rsidRPr="00FB719F" w:rsidRDefault="00C1554D">
      <w:pPr>
        <w:rPr>
          <w:rFonts w:ascii="Arial" w:hAnsi="Arial" w:cs="Arial"/>
        </w:rPr>
      </w:pPr>
    </w:p>
    <w:p w14:paraId="6AC83BB3" w14:textId="1EA71FD7" w:rsidR="00C1554D" w:rsidRPr="00FB719F" w:rsidRDefault="00C1554D">
      <w:pPr>
        <w:rPr>
          <w:rFonts w:ascii="Arial" w:hAnsi="Arial" w:cs="Arial"/>
        </w:rPr>
      </w:pPr>
    </w:p>
    <w:p w14:paraId="0C7D3E78" w14:textId="3BD24062" w:rsidR="00C1554D" w:rsidRPr="00FB719F" w:rsidRDefault="00C1554D">
      <w:pPr>
        <w:rPr>
          <w:rFonts w:ascii="Arial" w:hAnsi="Arial" w:cs="Arial"/>
        </w:rPr>
      </w:pPr>
    </w:p>
    <w:p w14:paraId="0BFCD1B0" w14:textId="7D04F77E" w:rsidR="00C1554D" w:rsidRPr="00FB719F" w:rsidRDefault="00C1554D">
      <w:pPr>
        <w:rPr>
          <w:rFonts w:ascii="Arial" w:hAnsi="Arial" w:cs="Arial"/>
        </w:rPr>
      </w:pPr>
    </w:p>
    <w:p w14:paraId="4297A392" w14:textId="4E6AE930" w:rsidR="00C1554D" w:rsidRPr="00FB719F" w:rsidRDefault="00C1554D">
      <w:pPr>
        <w:rPr>
          <w:rFonts w:ascii="Arial" w:hAnsi="Arial" w:cs="Arial"/>
        </w:rPr>
      </w:pPr>
    </w:p>
    <w:p w14:paraId="7680A569" w14:textId="40569838" w:rsidR="00C1554D" w:rsidRPr="00FB719F" w:rsidRDefault="00C1554D">
      <w:pPr>
        <w:rPr>
          <w:rFonts w:ascii="Arial" w:hAnsi="Arial" w:cs="Arial"/>
        </w:rPr>
      </w:pPr>
    </w:p>
    <w:p w14:paraId="551A658C" w14:textId="70B69774" w:rsidR="00C1554D" w:rsidRPr="00FB719F" w:rsidRDefault="00C1554D">
      <w:pPr>
        <w:rPr>
          <w:rFonts w:ascii="Arial" w:hAnsi="Arial" w:cs="Arial"/>
        </w:rPr>
      </w:pPr>
    </w:p>
    <w:p w14:paraId="27DD370D" w14:textId="6C95B594" w:rsidR="00C1554D" w:rsidRPr="00FB719F" w:rsidRDefault="00C1554D">
      <w:pPr>
        <w:rPr>
          <w:rFonts w:ascii="Arial" w:hAnsi="Arial" w:cs="Arial"/>
        </w:rPr>
      </w:pPr>
    </w:p>
    <w:p w14:paraId="4663D006" w14:textId="7E304753" w:rsidR="00C1554D" w:rsidRPr="00FB719F" w:rsidRDefault="00C1554D">
      <w:pPr>
        <w:rPr>
          <w:rFonts w:ascii="Arial" w:hAnsi="Arial" w:cs="Arial"/>
        </w:rPr>
      </w:pPr>
    </w:p>
    <w:p w14:paraId="1D2D307E" w14:textId="69AA16A1" w:rsidR="00C1554D" w:rsidRPr="00FB719F" w:rsidRDefault="00C1554D">
      <w:pPr>
        <w:rPr>
          <w:rFonts w:ascii="Arial" w:hAnsi="Arial" w:cs="Arial"/>
        </w:rPr>
      </w:pPr>
    </w:p>
    <w:p w14:paraId="3D331BEB" w14:textId="6CC2E2C1" w:rsidR="00C1554D" w:rsidRPr="00FB719F" w:rsidRDefault="00C1554D">
      <w:pPr>
        <w:rPr>
          <w:rFonts w:ascii="Arial" w:hAnsi="Arial" w:cs="Arial"/>
        </w:rPr>
      </w:pPr>
    </w:p>
    <w:p w14:paraId="0B8204E5" w14:textId="1602858F" w:rsidR="00C1554D" w:rsidRPr="00FB719F" w:rsidRDefault="00C1554D">
      <w:pPr>
        <w:rPr>
          <w:rFonts w:ascii="Arial" w:hAnsi="Arial" w:cs="Arial"/>
        </w:rPr>
      </w:pPr>
    </w:p>
    <w:p w14:paraId="79CA738C" w14:textId="66BFAF54" w:rsidR="00C1554D" w:rsidRPr="00FB719F" w:rsidRDefault="00C1554D">
      <w:pPr>
        <w:rPr>
          <w:rFonts w:ascii="Arial" w:hAnsi="Arial" w:cs="Arial"/>
        </w:rPr>
      </w:pPr>
    </w:p>
    <w:p w14:paraId="10789D1D" w14:textId="4E77DD49" w:rsidR="00C1554D" w:rsidRDefault="00C1554D">
      <w:pPr>
        <w:rPr>
          <w:rFonts w:ascii="Arial" w:hAnsi="Arial" w:cs="Arial"/>
        </w:rPr>
      </w:pPr>
    </w:p>
    <w:p w14:paraId="5FB1E5A5" w14:textId="46C3E693" w:rsidR="004C6602" w:rsidRDefault="004C6602">
      <w:pPr>
        <w:rPr>
          <w:rFonts w:ascii="Arial" w:hAnsi="Arial" w:cs="Arial"/>
        </w:rPr>
      </w:pPr>
    </w:p>
    <w:p w14:paraId="64716400" w14:textId="6D164297" w:rsidR="004C6602" w:rsidRDefault="004C6602">
      <w:pPr>
        <w:rPr>
          <w:rFonts w:ascii="Arial" w:hAnsi="Arial" w:cs="Arial"/>
        </w:rPr>
      </w:pPr>
    </w:p>
    <w:p w14:paraId="25AB4491" w14:textId="36722334" w:rsidR="004C6602" w:rsidRDefault="004C6602">
      <w:pPr>
        <w:rPr>
          <w:rFonts w:ascii="Arial" w:hAnsi="Arial" w:cs="Arial"/>
        </w:rPr>
      </w:pPr>
    </w:p>
    <w:sdt>
      <w:sdtPr>
        <w:rPr>
          <w:rFonts w:ascii="Arial" w:eastAsiaTheme="minorHAnsi" w:hAnsi="Arial" w:cs="Arial"/>
          <w:color w:val="auto"/>
          <w:sz w:val="22"/>
          <w:szCs w:val="22"/>
          <w:lang w:val="en-GB"/>
        </w:rPr>
        <w:id w:val="-2141098255"/>
        <w:docPartObj>
          <w:docPartGallery w:val="Table of Contents"/>
          <w:docPartUnique/>
        </w:docPartObj>
      </w:sdtPr>
      <w:sdtEndPr>
        <w:rPr>
          <w:b/>
          <w:bCs/>
          <w:noProof/>
        </w:rPr>
      </w:sdtEndPr>
      <w:sdtContent>
        <w:p w14:paraId="63DC040C" w14:textId="702E6DA4" w:rsidR="00164B3B" w:rsidRPr="00750A9F" w:rsidRDefault="00164B3B" w:rsidP="00750A9F">
          <w:pPr>
            <w:pStyle w:val="TOCHeading"/>
            <w:spacing w:line="360" w:lineRule="auto"/>
            <w:rPr>
              <w:rFonts w:ascii="Arial" w:hAnsi="Arial" w:cs="Arial"/>
              <w:b/>
              <w:bCs/>
              <w:color w:val="auto"/>
              <w:sz w:val="22"/>
              <w:szCs w:val="22"/>
            </w:rPr>
          </w:pPr>
          <w:r w:rsidRPr="00750A9F">
            <w:rPr>
              <w:rFonts w:ascii="Arial" w:hAnsi="Arial" w:cs="Arial"/>
              <w:b/>
              <w:bCs/>
              <w:color w:val="auto"/>
              <w:sz w:val="22"/>
              <w:szCs w:val="22"/>
            </w:rPr>
            <w:t>Contents</w:t>
          </w:r>
        </w:p>
        <w:p w14:paraId="0FED1D0E" w14:textId="20C39639" w:rsidR="00812EB2" w:rsidRPr="00750A9F" w:rsidRDefault="00164B3B" w:rsidP="00750A9F">
          <w:pPr>
            <w:pStyle w:val="TOC1"/>
            <w:spacing w:line="360" w:lineRule="auto"/>
            <w:rPr>
              <w:rFonts w:eastAsiaTheme="minorEastAsia"/>
              <w:b w:val="0"/>
              <w:bCs w:val="0"/>
              <w:lang w:eastAsia="en-GB"/>
            </w:rPr>
          </w:pPr>
          <w:r w:rsidRPr="00750A9F">
            <w:rPr>
              <w:noProof w:val="0"/>
            </w:rPr>
            <w:fldChar w:fldCharType="begin"/>
          </w:r>
          <w:r w:rsidRPr="00750A9F">
            <w:instrText xml:space="preserve"> TOC \o "1-3" \h \z \u </w:instrText>
          </w:r>
          <w:r w:rsidRPr="00750A9F">
            <w:rPr>
              <w:noProof w:val="0"/>
            </w:rPr>
            <w:fldChar w:fldCharType="separate"/>
          </w:r>
          <w:hyperlink w:anchor="_Toc107777505" w:history="1">
            <w:r w:rsidR="00812EB2" w:rsidRPr="00750A9F">
              <w:rPr>
                <w:rStyle w:val="Hyperlink"/>
              </w:rPr>
              <w:t>1.</w:t>
            </w:r>
            <w:r w:rsidR="00812EB2" w:rsidRPr="00750A9F">
              <w:rPr>
                <w:rFonts w:eastAsiaTheme="minorEastAsia"/>
                <w:b w:val="0"/>
                <w:bCs w:val="0"/>
                <w:lang w:eastAsia="en-GB"/>
              </w:rPr>
              <w:tab/>
            </w:r>
            <w:r w:rsidR="00812EB2" w:rsidRPr="00750A9F">
              <w:rPr>
                <w:rStyle w:val="Hyperlink"/>
              </w:rPr>
              <w:t>Introduction</w:t>
            </w:r>
            <w:r w:rsidR="00812EB2" w:rsidRPr="00750A9F">
              <w:rPr>
                <w:webHidden/>
              </w:rPr>
              <w:tab/>
            </w:r>
            <w:r w:rsidR="00812EB2" w:rsidRPr="00750A9F">
              <w:rPr>
                <w:webHidden/>
              </w:rPr>
              <w:fldChar w:fldCharType="begin"/>
            </w:r>
            <w:r w:rsidR="00812EB2" w:rsidRPr="00750A9F">
              <w:rPr>
                <w:webHidden/>
              </w:rPr>
              <w:instrText xml:space="preserve"> PAGEREF _Toc107777505 \h </w:instrText>
            </w:r>
            <w:r w:rsidR="00812EB2" w:rsidRPr="00750A9F">
              <w:rPr>
                <w:webHidden/>
              </w:rPr>
            </w:r>
            <w:r w:rsidR="00812EB2" w:rsidRPr="00750A9F">
              <w:rPr>
                <w:webHidden/>
              </w:rPr>
              <w:fldChar w:fldCharType="separate"/>
            </w:r>
            <w:r w:rsidR="00FB7E35">
              <w:rPr>
                <w:webHidden/>
              </w:rPr>
              <w:t>3</w:t>
            </w:r>
            <w:r w:rsidR="00812EB2" w:rsidRPr="00750A9F">
              <w:rPr>
                <w:webHidden/>
              </w:rPr>
              <w:fldChar w:fldCharType="end"/>
            </w:r>
          </w:hyperlink>
        </w:p>
        <w:p w14:paraId="16805557" w14:textId="24B54D13" w:rsidR="00812EB2" w:rsidRPr="00750A9F" w:rsidRDefault="00000000" w:rsidP="00750A9F">
          <w:pPr>
            <w:pStyle w:val="TOC1"/>
            <w:spacing w:line="360" w:lineRule="auto"/>
            <w:rPr>
              <w:rFonts w:eastAsiaTheme="minorEastAsia"/>
              <w:b w:val="0"/>
              <w:bCs w:val="0"/>
              <w:lang w:eastAsia="en-GB"/>
            </w:rPr>
          </w:pPr>
          <w:hyperlink w:anchor="_Toc107777506" w:history="1">
            <w:r w:rsidR="00812EB2" w:rsidRPr="00750A9F">
              <w:rPr>
                <w:rStyle w:val="Hyperlink"/>
              </w:rPr>
              <w:t>2.</w:t>
            </w:r>
            <w:r w:rsidR="00812EB2" w:rsidRPr="00750A9F">
              <w:rPr>
                <w:rFonts w:eastAsiaTheme="minorEastAsia"/>
                <w:b w:val="0"/>
                <w:bCs w:val="0"/>
                <w:lang w:eastAsia="en-GB"/>
              </w:rPr>
              <w:tab/>
            </w:r>
            <w:r w:rsidR="00812EB2" w:rsidRPr="00750A9F">
              <w:rPr>
                <w:rStyle w:val="Hyperlink"/>
              </w:rPr>
              <w:t>Research design</w:t>
            </w:r>
            <w:r w:rsidR="00812EB2" w:rsidRPr="00750A9F">
              <w:rPr>
                <w:webHidden/>
              </w:rPr>
              <w:tab/>
            </w:r>
            <w:r w:rsidR="00812EB2" w:rsidRPr="00750A9F">
              <w:rPr>
                <w:webHidden/>
              </w:rPr>
              <w:fldChar w:fldCharType="begin"/>
            </w:r>
            <w:r w:rsidR="00812EB2" w:rsidRPr="00750A9F">
              <w:rPr>
                <w:webHidden/>
              </w:rPr>
              <w:instrText xml:space="preserve"> PAGEREF _Toc107777506 \h </w:instrText>
            </w:r>
            <w:r w:rsidR="00812EB2" w:rsidRPr="00750A9F">
              <w:rPr>
                <w:webHidden/>
              </w:rPr>
            </w:r>
            <w:r w:rsidR="00812EB2" w:rsidRPr="00750A9F">
              <w:rPr>
                <w:webHidden/>
              </w:rPr>
              <w:fldChar w:fldCharType="separate"/>
            </w:r>
            <w:r w:rsidR="00FB7E35">
              <w:rPr>
                <w:webHidden/>
              </w:rPr>
              <w:t>4</w:t>
            </w:r>
            <w:r w:rsidR="00812EB2" w:rsidRPr="00750A9F">
              <w:rPr>
                <w:webHidden/>
              </w:rPr>
              <w:fldChar w:fldCharType="end"/>
            </w:r>
          </w:hyperlink>
        </w:p>
        <w:p w14:paraId="5456A75F" w14:textId="5DBBABE9" w:rsidR="00812EB2" w:rsidRPr="00750A9F" w:rsidRDefault="00000000" w:rsidP="00750A9F">
          <w:pPr>
            <w:pStyle w:val="TOC2"/>
            <w:tabs>
              <w:tab w:val="left" w:pos="880"/>
              <w:tab w:val="right" w:leader="dot" w:pos="9016"/>
            </w:tabs>
            <w:spacing w:line="360" w:lineRule="auto"/>
            <w:rPr>
              <w:rFonts w:ascii="Arial" w:eastAsiaTheme="minorEastAsia" w:hAnsi="Arial" w:cs="Arial"/>
              <w:noProof/>
              <w:lang w:eastAsia="en-GB"/>
            </w:rPr>
          </w:pPr>
          <w:hyperlink w:anchor="_Toc107777507" w:history="1">
            <w:r w:rsidR="00812EB2" w:rsidRPr="00750A9F">
              <w:rPr>
                <w:rStyle w:val="Hyperlink"/>
                <w:rFonts w:ascii="Arial" w:hAnsi="Arial" w:cs="Arial"/>
                <w:b/>
                <w:bCs/>
                <w:noProof/>
              </w:rPr>
              <w:t>2.1.</w:t>
            </w:r>
            <w:r w:rsidR="00812EB2" w:rsidRPr="00750A9F">
              <w:rPr>
                <w:rFonts w:ascii="Arial" w:eastAsiaTheme="minorEastAsia" w:hAnsi="Arial" w:cs="Arial"/>
                <w:noProof/>
                <w:lang w:eastAsia="en-GB"/>
              </w:rPr>
              <w:tab/>
            </w:r>
            <w:r w:rsidR="00812EB2" w:rsidRPr="00750A9F">
              <w:rPr>
                <w:rStyle w:val="Hyperlink"/>
                <w:rFonts w:ascii="Arial" w:hAnsi="Arial" w:cs="Arial"/>
                <w:b/>
                <w:bCs/>
                <w:noProof/>
              </w:rPr>
              <w:t>Research Question</w:t>
            </w:r>
            <w:r w:rsidR="00812EB2" w:rsidRPr="00750A9F">
              <w:rPr>
                <w:rFonts w:ascii="Arial" w:hAnsi="Arial" w:cs="Arial"/>
                <w:noProof/>
                <w:webHidden/>
              </w:rPr>
              <w:tab/>
            </w:r>
            <w:r w:rsidR="00812EB2" w:rsidRPr="00750A9F">
              <w:rPr>
                <w:rFonts w:ascii="Arial" w:hAnsi="Arial" w:cs="Arial"/>
                <w:noProof/>
                <w:webHidden/>
              </w:rPr>
              <w:fldChar w:fldCharType="begin"/>
            </w:r>
            <w:r w:rsidR="00812EB2" w:rsidRPr="00750A9F">
              <w:rPr>
                <w:rFonts w:ascii="Arial" w:hAnsi="Arial" w:cs="Arial"/>
                <w:noProof/>
                <w:webHidden/>
              </w:rPr>
              <w:instrText xml:space="preserve"> PAGEREF _Toc107777507 \h </w:instrText>
            </w:r>
            <w:r w:rsidR="00812EB2" w:rsidRPr="00750A9F">
              <w:rPr>
                <w:rFonts w:ascii="Arial" w:hAnsi="Arial" w:cs="Arial"/>
                <w:noProof/>
                <w:webHidden/>
              </w:rPr>
            </w:r>
            <w:r w:rsidR="00812EB2" w:rsidRPr="00750A9F">
              <w:rPr>
                <w:rFonts w:ascii="Arial" w:hAnsi="Arial" w:cs="Arial"/>
                <w:noProof/>
                <w:webHidden/>
              </w:rPr>
              <w:fldChar w:fldCharType="separate"/>
            </w:r>
            <w:r w:rsidR="00FB7E35">
              <w:rPr>
                <w:rFonts w:ascii="Arial" w:hAnsi="Arial" w:cs="Arial"/>
                <w:noProof/>
                <w:webHidden/>
              </w:rPr>
              <w:t>4</w:t>
            </w:r>
            <w:r w:rsidR="00812EB2" w:rsidRPr="00750A9F">
              <w:rPr>
                <w:rFonts w:ascii="Arial" w:hAnsi="Arial" w:cs="Arial"/>
                <w:noProof/>
                <w:webHidden/>
              </w:rPr>
              <w:fldChar w:fldCharType="end"/>
            </w:r>
          </w:hyperlink>
        </w:p>
        <w:p w14:paraId="1B5FCD44" w14:textId="4D189E7F" w:rsidR="00812EB2" w:rsidRPr="00750A9F" w:rsidRDefault="00000000" w:rsidP="00750A9F">
          <w:pPr>
            <w:pStyle w:val="TOC2"/>
            <w:tabs>
              <w:tab w:val="left" w:pos="880"/>
              <w:tab w:val="right" w:leader="dot" w:pos="9016"/>
            </w:tabs>
            <w:spacing w:line="360" w:lineRule="auto"/>
            <w:rPr>
              <w:rFonts w:ascii="Arial" w:eastAsiaTheme="minorEastAsia" w:hAnsi="Arial" w:cs="Arial"/>
              <w:noProof/>
              <w:lang w:eastAsia="en-GB"/>
            </w:rPr>
          </w:pPr>
          <w:hyperlink w:anchor="_Toc107777508" w:history="1">
            <w:r w:rsidR="00812EB2" w:rsidRPr="00750A9F">
              <w:rPr>
                <w:rStyle w:val="Hyperlink"/>
                <w:rFonts w:ascii="Arial" w:hAnsi="Arial" w:cs="Arial"/>
                <w:b/>
                <w:bCs/>
                <w:noProof/>
              </w:rPr>
              <w:t>2.2.</w:t>
            </w:r>
            <w:r w:rsidR="00812EB2" w:rsidRPr="00750A9F">
              <w:rPr>
                <w:rFonts w:ascii="Arial" w:eastAsiaTheme="minorEastAsia" w:hAnsi="Arial" w:cs="Arial"/>
                <w:noProof/>
                <w:lang w:eastAsia="en-GB"/>
              </w:rPr>
              <w:tab/>
            </w:r>
            <w:r w:rsidR="00812EB2" w:rsidRPr="00750A9F">
              <w:rPr>
                <w:rStyle w:val="Hyperlink"/>
                <w:rFonts w:ascii="Arial" w:hAnsi="Arial" w:cs="Arial"/>
                <w:b/>
                <w:bCs/>
                <w:noProof/>
              </w:rPr>
              <w:t>Method</w:t>
            </w:r>
            <w:r w:rsidR="00812EB2" w:rsidRPr="00750A9F">
              <w:rPr>
                <w:rFonts w:ascii="Arial" w:hAnsi="Arial" w:cs="Arial"/>
                <w:noProof/>
                <w:webHidden/>
              </w:rPr>
              <w:tab/>
            </w:r>
            <w:r w:rsidR="00812EB2" w:rsidRPr="00750A9F">
              <w:rPr>
                <w:rFonts w:ascii="Arial" w:hAnsi="Arial" w:cs="Arial"/>
                <w:noProof/>
                <w:webHidden/>
              </w:rPr>
              <w:fldChar w:fldCharType="begin"/>
            </w:r>
            <w:r w:rsidR="00812EB2" w:rsidRPr="00750A9F">
              <w:rPr>
                <w:rFonts w:ascii="Arial" w:hAnsi="Arial" w:cs="Arial"/>
                <w:noProof/>
                <w:webHidden/>
              </w:rPr>
              <w:instrText xml:space="preserve"> PAGEREF _Toc107777508 \h </w:instrText>
            </w:r>
            <w:r w:rsidR="00812EB2" w:rsidRPr="00750A9F">
              <w:rPr>
                <w:rFonts w:ascii="Arial" w:hAnsi="Arial" w:cs="Arial"/>
                <w:noProof/>
                <w:webHidden/>
              </w:rPr>
            </w:r>
            <w:r w:rsidR="00812EB2" w:rsidRPr="00750A9F">
              <w:rPr>
                <w:rFonts w:ascii="Arial" w:hAnsi="Arial" w:cs="Arial"/>
                <w:noProof/>
                <w:webHidden/>
              </w:rPr>
              <w:fldChar w:fldCharType="separate"/>
            </w:r>
            <w:r w:rsidR="00FB7E35">
              <w:rPr>
                <w:rFonts w:ascii="Arial" w:hAnsi="Arial" w:cs="Arial"/>
                <w:noProof/>
                <w:webHidden/>
              </w:rPr>
              <w:t>4</w:t>
            </w:r>
            <w:r w:rsidR="00812EB2" w:rsidRPr="00750A9F">
              <w:rPr>
                <w:rFonts w:ascii="Arial" w:hAnsi="Arial" w:cs="Arial"/>
                <w:noProof/>
                <w:webHidden/>
              </w:rPr>
              <w:fldChar w:fldCharType="end"/>
            </w:r>
          </w:hyperlink>
        </w:p>
        <w:p w14:paraId="455276CE" w14:textId="460AABCE" w:rsidR="00812EB2" w:rsidRPr="00750A9F" w:rsidRDefault="00000000" w:rsidP="00750A9F">
          <w:pPr>
            <w:pStyle w:val="TOC2"/>
            <w:tabs>
              <w:tab w:val="left" w:pos="880"/>
              <w:tab w:val="right" w:leader="dot" w:pos="9016"/>
            </w:tabs>
            <w:spacing w:line="360" w:lineRule="auto"/>
            <w:rPr>
              <w:rFonts w:ascii="Arial" w:eastAsiaTheme="minorEastAsia" w:hAnsi="Arial" w:cs="Arial"/>
              <w:noProof/>
              <w:lang w:eastAsia="en-GB"/>
            </w:rPr>
          </w:pPr>
          <w:hyperlink w:anchor="_Toc107777509" w:history="1">
            <w:r w:rsidR="00812EB2" w:rsidRPr="00750A9F">
              <w:rPr>
                <w:rStyle w:val="Hyperlink"/>
                <w:rFonts w:ascii="Arial" w:hAnsi="Arial" w:cs="Arial"/>
                <w:b/>
                <w:bCs/>
                <w:noProof/>
              </w:rPr>
              <w:t>2.3.</w:t>
            </w:r>
            <w:r w:rsidR="00812EB2" w:rsidRPr="00750A9F">
              <w:rPr>
                <w:rFonts w:ascii="Arial" w:eastAsiaTheme="minorEastAsia" w:hAnsi="Arial" w:cs="Arial"/>
                <w:noProof/>
                <w:lang w:eastAsia="en-GB"/>
              </w:rPr>
              <w:tab/>
            </w:r>
            <w:r w:rsidR="00812EB2" w:rsidRPr="00750A9F">
              <w:rPr>
                <w:rStyle w:val="Hyperlink"/>
                <w:rFonts w:ascii="Arial" w:hAnsi="Arial" w:cs="Arial"/>
                <w:b/>
                <w:bCs/>
                <w:noProof/>
              </w:rPr>
              <w:t>Ethical Considerations</w:t>
            </w:r>
            <w:r w:rsidR="00812EB2" w:rsidRPr="00750A9F">
              <w:rPr>
                <w:rFonts w:ascii="Arial" w:hAnsi="Arial" w:cs="Arial"/>
                <w:noProof/>
                <w:webHidden/>
              </w:rPr>
              <w:tab/>
            </w:r>
            <w:r w:rsidR="00812EB2" w:rsidRPr="00750A9F">
              <w:rPr>
                <w:rFonts w:ascii="Arial" w:hAnsi="Arial" w:cs="Arial"/>
                <w:noProof/>
                <w:webHidden/>
              </w:rPr>
              <w:fldChar w:fldCharType="begin"/>
            </w:r>
            <w:r w:rsidR="00812EB2" w:rsidRPr="00750A9F">
              <w:rPr>
                <w:rFonts w:ascii="Arial" w:hAnsi="Arial" w:cs="Arial"/>
                <w:noProof/>
                <w:webHidden/>
              </w:rPr>
              <w:instrText xml:space="preserve"> PAGEREF _Toc107777509 \h </w:instrText>
            </w:r>
            <w:r w:rsidR="00812EB2" w:rsidRPr="00750A9F">
              <w:rPr>
                <w:rFonts w:ascii="Arial" w:hAnsi="Arial" w:cs="Arial"/>
                <w:noProof/>
                <w:webHidden/>
              </w:rPr>
            </w:r>
            <w:r w:rsidR="00812EB2" w:rsidRPr="00750A9F">
              <w:rPr>
                <w:rFonts w:ascii="Arial" w:hAnsi="Arial" w:cs="Arial"/>
                <w:noProof/>
                <w:webHidden/>
              </w:rPr>
              <w:fldChar w:fldCharType="separate"/>
            </w:r>
            <w:r w:rsidR="00FB7E35">
              <w:rPr>
                <w:rFonts w:ascii="Arial" w:hAnsi="Arial" w:cs="Arial"/>
                <w:noProof/>
                <w:webHidden/>
              </w:rPr>
              <w:t>5</w:t>
            </w:r>
            <w:r w:rsidR="00812EB2" w:rsidRPr="00750A9F">
              <w:rPr>
                <w:rFonts w:ascii="Arial" w:hAnsi="Arial" w:cs="Arial"/>
                <w:noProof/>
                <w:webHidden/>
              </w:rPr>
              <w:fldChar w:fldCharType="end"/>
            </w:r>
          </w:hyperlink>
        </w:p>
        <w:p w14:paraId="07A49328" w14:textId="6C060D5C" w:rsidR="00812EB2" w:rsidRPr="00750A9F" w:rsidRDefault="00000000" w:rsidP="00750A9F">
          <w:pPr>
            <w:pStyle w:val="TOC1"/>
            <w:spacing w:line="360" w:lineRule="auto"/>
            <w:rPr>
              <w:rFonts w:eastAsiaTheme="minorEastAsia"/>
              <w:b w:val="0"/>
              <w:bCs w:val="0"/>
              <w:lang w:eastAsia="en-GB"/>
            </w:rPr>
          </w:pPr>
          <w:hyperlink w:anchor="_Toc107777510" w:history="1">
            <w:r w:rsidR="00812EB2" w:rsidRPr="00750A9F">
              <w:rPr>
                <w:rStyle w:val="Hyperlink"/>
              </w:rPr>
              <w:t>3.</w:t>
            </w:r>
            <w:r w:rsidR="00812EB2" w:rsidRPr="00750A9F">
              <w:rPr>
                <w:rFonts w:eastAsiaTheme="minorEastAsia"/>
                <w:b w:val="0"/>
                <w:bCs w:val="0"/>
                <w:lang w:eastAsia="en-GB"/>
              </w:rPr>
              <w:tab/>
            </w:r>
            <w:r w:rsidR="00812EB2" w:rsidRPr="00750A9F">
              <w:rPr>
                <w:rStyle w:val="Hyperlink"/>
              </w:rPr>
              <w:t>Results</w:t>
            </w:r>
            <w:r w:rsidR="00812EB2" w:rsidRPr="00750A9F">
              <w:rPr>
                <w:webHidden/>
              </w:rPr>
              <w:tab/>
            </w:r>
            <w:r w:rsidR="00812EB2" w:rsidRPr="00750A9F">
              <w:rPr>
                <w:webHidden/>
              </w:rPr>
              <w:fldChar w:fldCharType="begin"/>
            </w:r>
            <w:r w:rsidR="00812EB2" w:rsidRPr="00750A9F">
              <w:rPr>
                <w:webHidden/>
              </w:rPr>
              <w:instrText xml:space="preserve"> PAGEREF _Toc107777510 \h </w:instrText>
            </w:r>
            <w:r w:rsidR="00812EB2" w:rsidRPr="00750A9F">
              <w:rPr>
                <w:webHidden/>
              </w:rPr>
            </w:r>
            <w:r w:rsidR="00812EB2" w:rsidRPr="00750A9F">
              <w:rPr>
                <w:webHidden/>
              </w:rPr>
              <w:fldChar w:fldCharType="separate"/>
            </w:r>
            <w:r w:rsidR="00FB7E35">
              <w:rPr>
                <w:webHidden/>
              </w:rPr>
              <w:t>6</w:t>
            </w:r>
            <w:r w:rsidR="00812EB2" w:rsidRPr="00750A9F">
              <w:rPr>
                <w:webHidden/>
              </w:rPr>
              <w:fldChar w:fldCharType="end"/>
            </w:r>
          </w:hyperlink>
        </w:p>
        <w:p w14:paraId="4FAE2299" w14:textId="686E0D1D" w:rsidR="00812EB2" w:rsidRPr="00750A9F" w:rsidRDefault="00000000" w:rsidP="00750A9F">
          <w:pPr>
            <w:pStyle w:val="TOC1"/>
            <w:spacing w:line="360" w:lineRule="auto"/>
            <w:rPr>
              <w:rFonts w:eastAsiaTheme="minorEastAsia"/>
              <w:b w:val="0"/>
              <w:bCs w:val="0"/>
              <w:lang w:eastAsia="en-GB"/>
            </w:rPr>
          </w:pPr>
          <w:hyperlink w:anchor="_Toc107777511" w:history="1">
            <w:r w:rsidR="00812EB2" w:rsidRPr="00750A9F">
              <w:rPr>
                <w:rStyle w:val="Hyperlink"/>
              </w:rPr>
              <w:t>4.</w:t>
            </w:r>
            <w:r w:rsidR="00812EB2" w:rsidRPr="00750A9F">
              <w:rPr>
                <w:rFonts w:eastAsiaTheme="minorEastAsia"/>
                <w:b w:val="0"/>
                <w:bCs w:val="0"/>
                <w:lang w:eastAsia="en-GB"/>
              </w:rPr>
              <w:tab/>
            </w:r>
            <w:r w:rsidR="00812EB2" w:rsidRPr="00750A9F">
              <w:rPr>
                <w:rStyle w:val="Hyperlink"/>
              </w:rPr>
              <w:t>Discussion</w:t>
            </w:r>
            <w:r w:rsidR="00812EB2" w:rsidRPr="00750A9F">
              <w:rPr>
                <w:webHidden/>
              </w:rPr>
              <w:tab/>
            </w:r>
            <w:r w:rsidR="00812EB2" w:rsidRPr="00750A9F">
              <w:rPr>
                <w:webHidden/>
              </w:rPr>
              <w:fldChar w:fldCharType="begin"/>
            </w:r>
            <w:r w:rsidR="00812EB2" w:rsidRPr="00750A9F">
              <w:rPr>
                <w:webHidden/>
              </w:rPr>
              <w:instrText xml:space="preserve"> PAGEREF _Toc107777511 \h </w:instrText>
            </w:r>
            <w:r w:rsidR="00812EB2" w:rsidRPr="00750A9F">
              <w:rPr>
                <w:webHidden/>
              </w:rPr>
            </w:r>
            <w:r w:rsidR="00812EB2" w:rsidRPr="00750A9F">
              <w:rPr>
                <w:webHidden/>
              </w:rPr>
              <w:fldChar w:fldCharType="separate"/>
            </w:r>
            <w:r w:rsidR="00FB7E35">
              <w:rPr>
                <w:webHidden/>
              </w:rPr>
              <w:t>9</w:t>
            </w:r>
            <w:r w:rsidR="00812EB2" w:rsidRPr="00750A9F">
              <w:rPr>
                <w:webHidden/>
              </w:rPr>
              <w:fldChar w:fldCharType="end"/>
            </w:r>
          </w:hyperlink>
        </w:p>
        <w:p w14:paraId="667222D8" w14:textId="6FD8A742" w:rsidR="00812EB2" w:rsidRPr="00750A9F" w:rsidRDefault="00000000" w:rsidP="00750A9F">
          <w:pPr>
            <w:pStyle w:val="TOC1"/>
            <w:spacing w:line="360" w:lineRule="auto"/>
            <w:rPr>
              <w:rFonts w:eastAsiaTheme="minorEastAsia"/>
              <w:b w:val="0"/>
              <w:bCs w:val="0"/>
              <w:lang w:eastAsia="en-GB"/>
            </w:rPr>
          </w:pPr>
          <w:hyperlink w:anchor="_Toc107777512" w:history="1">
            <w:r w:rsidR="00812EB2" w:rsidRPr="00750A9F">
              <w:rPr>
                <w:rStyle w:val="Hyperlink"/>
              </w:rPr>
              <w:t>5.</w:t>
            </w:r>
            <w:r w:rsidR="00812EB2" w:rsidRPr="00750A9F">
              <w:rPr>
                <w:rFonts w:eastAsiaTheme="minorEastAsia"/>
                <w:b w:val="0"/>
                <w:bCs w:val="0"/>
                <w:lang w:eastAsia="en-GB"/>
              </w:rPr>
              <w:tab/>
            </w:r>
            <w:r w:rsidR="00812EB2" w:rsidRPr="00750A9F">
              <w:rPr>
                <w:rStyle w:val="Hyperlink"/>
              </w:rPr>
              <w:t>Conclusion</w:t>
            </w:r>
            <w:r w:rsidR="00812EB2" w:rsidRPr="00750A9F">
              <w:rPr>
                <w:webHidden/>
              </w:rPr>
              <w:tab/>
            </w:r>
            <w:r w:rsidR="00812EB2" w:rsidRPr="00750A9F">
              <w:rPr>
                <w:webHidden/>
              </w:rPr>
              <w:fldChar w:fldCharType="begin"/>
            </w:r>
            <w:r w:rsidR="00812EB2" w:rsidRPr="00750A9F">
              <w:rPr>
                <w:webHidden/>
              </w:rPr>
              <w:instrText xml:space="preserve"> PAGEREF _Toc107777512 \h </w:instrText>
            </w:r>
            <w:r w:rsidR="00812EB2" w:rsidRPr="00750A9F">
              <w:rPr>
                <w:webHidden/>
              </w:rPr>
            </w:r>
            <w:r w:rsidR="00812EB2" w:rsidRPr="00750A9F">
              <w:rPr>
                <w:webHidden/>
              </w:rPr>
              <w:fldChar w:fldCharType="separate"/>
            </w:r>
            <w:r w:rsidR="00FB7E35">
              <w:rPr>
                <w:webHidden/>
              </w:rPr>
              <w:t>11</w:t>
            </w:r>
            <w:r w:rsidR="00812EB2" w:rsidRPr="00750A9F">
              <w:rPr>
                <w:webHidden/>
              </w:rPr>
              <w:fldChar w:fldCharType="end"/>
            </w:r>
          </w:hyperlink>
        </w:p>
        <w:p w14:paraId="43AF9B73" w14:textId="346397BD" w:rsidR="00812EB2" w:rsidRPr="00750A9F" w:rsidRDefault="00000000" w:rsidP="00750A9F">
          <w:pPr>
            <w:pStyle w:val="TOC1"/>
            <w:spacing w:line="360" w:lineRule="auto"/>
            <w:rPr>
              <w:rFonts w:eastAsiaTheme="minorEastAsia"/>
              <w:b w:val="0"/>
              <w:bCs w:val="0"/>
              <w:lang w:eastAsia="en-GB"/>
            </w:rPr>
          </w:pPr>
          <w:hyperlink w:anchor="_Toc107777513" w:history="1">
            <w:r w:rsidR="00812EB2" w:rsidRPr="00750A9F">
              <w:rPr>
                <w:rStyle w:val="Hyperlink"/>
              </w:rPr>
              <w:t>6.</w:t>
            </w:r>
            <w:r w:rsidR="00812EB2" w:rsidRPr="00750A9F">
              <w:rPr>
                <w:rFonts w:eastAsiaTheme="minorEastAsia"/>
                <w:b w:val="0"/>
                <w:bCs w:val="0"/>
                <w:lang w:eastAsia="en-GB"/>
              </w:rPr>
              <w:tab/>
            </w:r>
            <w:r w:rsidR="00B32447">
              <w:rPr>
                <w:rStyle w:val="Hyperlink"/>
              </w:rPr>
              <w:t>Reference</w:t>
            </w:r>
            <w:r w:rsidR="00812EB2" w:rsidRPr="00750A9F">
              <w:rPr>
                <w:rStyle w:val="Hyperlink"/>
              </w:rPr>
              <w:t xml:space="preserve"> List</w:t>
            </w:r>
            <w:r w:rsidR="00812EB2" w:rsidRPr="00750A9F">
              <w:rPr>
                <w:webHidden/>
              </w:rPr>
              <w:tab/>
            </w:r>
            <w:r w:rsidR="00812EB2" w:rsidRPr="00750A9F">
              <w:rPr>
                <w:webHidden/>
              </w:rPr>
              <w:fldChar w:fldCharType="begin"/>
            </w:r>
            <w:r w:rsidR="00812EB2" w:rsidRPr="00750A9F">
              <w:rPr>
                <w:webHidden/>
              </w:rPr>
              <w:instrText xml:space="preserve"> PAGEREF _Toc107777513 \h </w:instrText>
            </w:r>
            <w:r w:rsidR="00812EB2" w:rsidRPr="00750A9F">
              <w:rPr>
                <w:webHidden/>
              </w:rPr>
            </w:r>
            <w:r w:rsidR="00812EB2" w:rsidRPr="00750A9F">
              <w:rPr>
                <w:webHidden/>
              </w:rPr>
              <w:fldChar w:fldCharType="separate"/>
            </w:r>
            <w:r w:rsidR="00FB7E35">
              <w:rPr>
                <w:webHidden/>
              </w:rPr>
              <w:t>11</w:t>
            </w:r>
            <w:r w:rsidR="00812EB2" w:rsidRPr="00750A9F">
              <w:rPr>
                <w:webHidden/>
              </w:rPr>
              <w:fldChar w:fldCharType="end"/>
            </w:r>
          </w:hyperlink>
        </w:p>
        <w:p w14:paraId="42EB6298" w14:textId="66C830FD" w:rsidR="00812EB2" w:rsidRPr="00750A9F" w:rsidRDefault="00000000" w:rsidP="00750A9F">
          <w:pPr>
            <w:pStyle w:val="TOC1"/>
            <w:spacing w:line="360" w:lineRule="auto"/>
            <w:rPr>
              <w:rFonts w:eastAsiaTheme="minorEastAsia"/>
              <w:b w:val="0"/>
              <w:bCs w:val="0"/>
              <w:lang w:eastAsia="en-GB"/>
            </w:rPr>
          </w:pPr>
          <w:hyperlink w:anchor="_Toc107777514" w:history="1">
            <w:r w:rsidR="00812EB2" w:rsidRPr="00750A9F">
              <w:rPr>
                <w:rStyle w:val="Hyperlink"/>
              </w:rPr>
              <w:t>7.</w:t>
            </w:r>
            <w:r w:rsidR="00812EB2" w:rsidRPr="00750A9F">
              <w:rPr>
                <w:rFonts w:eastAsiaTheme="minorEastAsia"/>
                <w:b w:val="0"/>
                <w:bCs w:val="0"/>
                <w:lang w:eastAsia="en-GB"/>
              </w:rPr>
              <w:tab/>
            </w:r>
            <w:r w:rsidR="00812EB2" w:rsidRPr="00750A9F">
              <w:rPr>
                <w:rStyle w:val="Hyperlink"/>
              </w:rPr>
              <w:t>Appendix A – A blank copy questionnaire.</w:t>
            </w:r>
            <w:r w:rsidR="00812EB2" w:rsidRPr="00750A9F">
              <w:rPr>
                <w:webHidden/>
              </w:rPr>
              <w:tab/>
            </w:r>
            <w:r w:rsidR="00812EB2" w:rsidRPr="00750A9F">
              <w:rPr>
                <w:webHidden/>
              </w:rPr>
              <w:fldChar w:fldCharType="begin"/>
            </w:r>
            <w:r w:rsidR="00812EB2" w:rsidRPr="00750A9F">
              <w:rPr>
                <w:webHidden/>
              </w:rPr>
              <w:instrText xml:space="preserve"> PAGEREF _Toc107777514 \h </w:instrText>
            </w:r>
            <w:r w:rsidR="00812EB2" w:rsidRPr="00750A9F">
              <w:rPr>
                <w:webHidden/>
              </w:rPr>
            </w:r>
            <w:r w:rsidR="00812EB2" w:rsidRPr="00750A9F">
              <w:rPr>
                <w:webHidden/>
              </w:rPr>
              <w:fldChar w:fldCharType="separate"/>
            </w:r>
            <w:r w:rsidR="00FB7E35">
              <w:rPr>
                <w:webHidden/>
              </w:rPr>
              <w:t>13</w:t>
            </w:r>
            <w:r w:rsidR="00812EB2" w:rsidRPr="00750A9F">
              <w:rPr>
                <w:webHidden/>
              </w:rPr>
              <w:fldChar w:fldCharType="end"/>
            </w:r>
          </w:hyperlink>
        </w:p>
        <w:p w14:paraId="0A943A67" w14:textId="5B323690" w:rsidR="00164B3B" w:rsidRPr="00FB719F" w:rsidRDefault="00164B3B" w:rsidP="00750A9F">
          <w:pPr>
            <w:spacing w:line="360" w:lineRule="auto"/>
            <w:rPr>
              <w:rFonts w:ascii="Arial" w:hAnsi="Arial" w:cs="Arial"/>
            </w:rPr>
          </w:pPr>
          <w:r w:rsidRPr="00750A9F">
            <w:rPr>
              <w:rFonts w:ascii="Arial" w:hAnsi="Arial" w:cs="Arial"/>
              <w:b/>
              <w:bCs/>
              <w:noProof/>
            </w:rPr>
            <w:fldChar w:fldCharType="end"/>
          </w:r>
        </w:p>
      </w:sdtContent>
    </w:sdt>
    <w:p w14:paraId="190CBE73" w14:textId="40EE2B8D" w:rsidR="00C1554D" w:rsidRPr="00FB719F" w:rsidRDefault="00C1554D">
      <w:pPr>
        <w:rPr>
          <w:rFonts w:ascii="Arial" w:hAnsi="Arial" w:cs="Arial"/>
        </w:rPr>
      </w:pPr>
    </w:p>
    <w:p w14:paraId="0C0984EF" w14:textId="643D8DF4" w:rsidR="00164B3B" w:rsidRPr="00FB719F" w:rsidRDefault="00164B3B">
      <w:pPr>
        <w:rPr>
          <w:rFonts w:ascii="Arial" w:hAnsi="Arial" w:cs="Arial"/>
        </w:rPr>
      </w:pPr>
    </w:p>
    <w:p w14:paraId="287BAE45" w14:textId="2BD964BC" w:rsidR="00164B3B" w:rsidRPr="00FB719F" w:rsidRDefault="00164B3B">
      <w:pPr>
        <w:rPr>
          <w:rFonts w:ascii="Arial" w:hAnsi="Arial" w:cs="Arial"/>
        </w:rPr>
      </w:pPr>
    </w:p>
    <w:p w14:paraId="4DFA47B4" w14:textId="159DA234" w:rsidR="00164B3B" w:rsidRPr="00FB719F" w:rsidRDefault="00164B3B">
      <w:pPr>
        <w:rPr>
          <w:rFonts w:ascii="Arial" w:hAnsi="Arial" w:cs="Arial"/>
        </w:rPr>
      </w:pPr>
    </w:p>
    <w:p w14:paraId="5B646840" w14:textId="36004467" w:rsidR="00164B3B" w:rsidRPr="00FB719F" w:rsidRDefault="00164B3B">
      <w:pPr>
        <w:rPr>
          <w:rFonts w:ascii="Arial" w:hAnsi="Arial" w:cs="Arial"/>
        </w:rPr>
      </w:pPr>
    </w:p>
    <w:p w14:paraId="434D0580" w14:textId="7CD8D06B" w:rsidR="00164B3B" w:rsidRPr="00FB719F" w:rsidRDefault="00164B3B">
      <w:pPr>
        <w:rPr>
          <w:rFonts w:ascii="Arial" w:hAnsi="Arial" w:cs="Arial"/>
        </w:rPr>
      </w:pPr>
    </w:p>
    <w:p w14:paraId="24C09FAB" w14:textId="0CBA3446" w:rsidR="00164B3B" w:rsidRPr="00FB719F" w:rsidRDefault="00164B3B">
      <w:pPr>
        <w:rPr>
          <w:rFonts w:ascii="Arial" w:hAnsi="Arial" w:cs="Arial"/>
        </w:rPr>
      </w:pPr>
    </w:p>
    <w:p w14:paraId="5E740A0A" w14:textId="24B20CB5" w:rsidR="00164B3B" w:rsidRPr="00FB719F" w:rsidRDefault="00164B3B">
      <w:pPr>
        <w:rPr>
          <w:rFonts w:ascii="Arial" w:hAnsi="Arial" w:cs="Arial"/>
        </w:rPr>
      </w:pPr>
    </w:p>
    <w:p w14:paraId="5D9E44E2" w14:textId="1BC576BC" w:rsidR="00164B3B" w:rsidRPr="00FB719F" w:rsidRDefault="00164B3B">
      <w:pPr>
        <w:rPr>
          <w:rFonts w:ascii="Arial" w:hAnsi="Arial" w:cs="Arial"/>
        </w:rPr>
      </w:pPr>
    </w:p>
    <w:p w14:paraId="0168BB9B" w14:textId="29F1CA5B" w:rsidR="00164B3B" w:rsidRPr="00FB719F" w:rsidRDefault="00164B3B">
      <w:pPr>
        <w:rPr>
          <w:rFonts w:ascii="Arial" w:hAnsi="Arial" w:cs="Arial"/>
        </w:rPr>
      </w:pPr>
    </w:p>
    <w:p w14:paraId="3BECBC82" w14:textId="04089618" w:rsidR="00164B3B" w:rsidRPr="00FB719F" w:rsidRDefault="00164B3B">
      <w:pPr>
        <w:rPr>
          <w:rFonts w:ascii="Arial" w:hAnsi="Arial" w:cs="Arial"/>
        </w:rPr>
      </w:pPr>
    </w:p>
    <w:p w14:paraId="5872BDD5" w14:textId="44E9672D" w:rsidR="00164B3B" w:rsidRPr="00FB719F" w:rsidRDefault="00164B3B">
      <w:pPr>
        <w:rPr>
          <w:rFonts w:ascii="Arial" w:hAnsi="Arial" w:cs="Arial"/>
        </w:rPr>
      </w:pPr>
    </w:p>
    <w:p w14:paraId="4927F82C" w14:textId="1D688D1F" w:rsidR="00164B3B" w:rsidRPr="00FB719F" w:rsidRDefault="00164B3B">
      <w:pPr>
        <w:rPr>
          <w:rFonts w:ascii="Arial" w:hAnsi="Arial" w:cs="Arial"/>
        </w:rPr>
      </w:pPr>
    </w:p>
    <w:p w14:paraId="4EFAAFA2" w14:textId="0230BDBC" w:rsidR="00164B3B" w:rsidRPr="00FB719F" w:rsidRDefault="00164B3B">
      <w:pPr>
        <w:rPr>
          <w:rFonts w:ascii="Arial" w:hAnsi="Arial" w:cs="Arial"/>
        </w:rPr>
      </w:pPr>
    </w:p>
    <w:p w14:paraId="22EB8DA5" w14:textId="41A5BD33" w:rsidR="00164B3B" w:rsidRPr="00FB719F" w:rsidRDefault="00164B3B">
      <w:pPr>
        <w:rPr>
          <w:rFonts w:ascii="Arial" w:hAnsi="Arial" w:cs="Arial"/>
        </w:rPr>
      </w:pPr>
    </w:p>
    <w:p w14:paraId="0E58183C" w14:textId="64A66CF1" w:rsidR="00164B3B" w:rsidRPr="00FB719F" w:rsidRDefault="00164B3B">
      <w:pPr>
        <w:rPr>
          <w:rFonts w:ascii="Arial" w:hAnsi="Arial" w:cs="Arial"/>
        </w:rPr>
      </w:pPr>
    </w:p>
    <w:p w14:paraId="5FAE4DC3" w14:textId="3CEA277A" w:rsidR="00164B3B" w:rsidRPr="00FB719F" w:rsidRDefault="00164B3B">
      <w:pPr>
        <w:rPr>
          <w:rFonts w:ascii="Arial" w:hAnsi="Arial" w:cs="Arial"/>
        </w:rPr>
      </w:pPr>
    </w:p>
    <w:p w14:paraId="7DF953E6" w14:textId="6114A3ED" w:rsidR="00164B3B" w:rsidRPr="00FB719F" w:rsidRDefault="00164B3B">
      <w:pPr>
        <w:rPr>
          <w:rFonts w:ascii="Arial" w:hAnsi="Arial" w:cs="Arial"/>
        </w:rPr>
      </w:pPr>
    </w:p>
    <w:p w14:paraId="6FE1A139" w14:textId="3DF2F7A6" w:rsidR="00164B3B" w:rsidRPr="00FB719F" w:rsidRDefault="00164B3B">
      <w:pPr>
        <w:rPr>
          <w:rFonts w:ascii="Arial" w:hAnsi="Arial" w:cs="Arial"/>
        </w:rPr>
      </w:pPr>
    </w:p>
    <w:p w14:paraId="3937F0CD" w14:textId="77777777" w:rsidR="00F15E9E" w:rsidRPr="00FB719F" w:rsidRDefault="00F15E9E">
      <w:pPr>
        <w:rPr>
          <w:rFonts w:ascii="Arial" w:hAnsi="Arial" w:cs="Arial"/>
        </w:rPr>
      </w:pPr>
    </w:p>
    <w:p w14:paraId="32C04D09" w14:textId="457F0520" w:rsidR="00164B3B" w:rsidRPr="00B712D8" w:rsidRDefault="00164B3B" w:rsidP="00B712D8">
      <w:pPr>
        <w:pStyle w:val="Heading1"/>
        <w:numPr>
          <w:ilvl w:val="0"/>
          <w:numId w:val="1"/>
        </w:numPr>
        <w:spacing w:line="360" w:lineRule="auto"/>
        <w:rPr>
          <w:rFonts w:ascii="Arial" w:hAnsi="Arial" w:cs="Arial"/>
          <w:b/>
          <w:bCs/>
          <w:color w:val="auto"/>
          <w:sz w:val="22"/>
          <w:szCs w:val="22"/>
        </w:rPr>
      </w:pPr>
      <w:bookmarkStart w:id="0" w:name="_Toc107777505"/>
      <w:r w:rsidRPr="00B712D8">
        <w:rPr>
          <w:rFonts w:ascii="Arial" w:hAnsi="Arial" w:cs="Arial"/>
          <w:b/>
          <w:bCs/>
          <w:color w:val="auto"/>
          <w:sz w:val="22"/>
          <w:szCs w:val="22"/>
        </w:rPr>
        <w:t>Introduction</w:t>
      </w:r>
      <w:bookmarkEnd w:id="0"/>
    </w:p>
    <w:p w14:paraId="6A10EE88" w14:textId="4A4BCD44" w:rsidR="005F6BED" w:rsidRDefault="005F6BED" w:rsidP="00B712D8">
      <w:pPr>
        <w:spacing w:line="360" w:lineRule="auto"/>
        <w:rPr>
          <w:rFonts w:ascii="Arial" w:hAnsi="Arial" w:cs="Arial"/>
        </w:rPr>
      </w:pPr>
    </w:p>
    <w:p w14:paraId="0C3547ED" w14:textId="77777777" w:rsidR="007A1AF1" w:rsidRDefault="009A1FB6" w:rsidP="007A1AF1">
      <w:pPr>
        <w:spacing w:line="360" w:lineRule="auto"/>
        <w:rPr>
          <w:rFonts w:ascii="Arial" w:hAnsi="Arial" w:cs="Arial"/>
        </w:rPr>
      </w:pPr>
      <w:r>
        <w:rPr>
          <w:rFonts w:ascii="Arial" w:hAnsi="Arial" w:cs="Arial"/>
        </w:rPr>
        <w:t>This report will contain research on how students use technology to collaborate</w:t>
      </w:r>
      <w:r w:rsidR="008C5E7F">
        <w:rPr>
          <w:rFonts w:ascii="Arial" w:hAnsi="Arial" w:cs="Arial"/>
        </w:rPr>
        <w:t>.</w:t>
      </w:r>
      <w:r w:rsidR="007A1AF1" w:rsidRPr="007A1AF1">
        <w:rPr>
          <w:rFonts w:ascii="Arial" w:hAnsi="Arial" w:cs="Arial"/>
        </w:rPr>
        <w:t xml:space="preserve"> </w:t>
      </w:r>
    </w:p>
    <w:p w14:paraId="590E77DA" w14:textId="7977488D" w:rsidR="009A1FB6" w:rsidRDefault="007A1AF1" w:rsidP="00B712D8">
      <w:pPr>
        <w:spacing w:line="360" w:lineRule="auto"/>
        <w:rPr>
          <w:rFonts w:ascii="Arial" w:hAnsi="Arial" w:cs="Arial"/>
        </w:rPr>
      </w:pPr>
      <w:r>
        <w:rPr>
          <w:rFonts w:ascii="Arial" w:hAnsi="Arial" w:cs="Arial"/>
        </w:rPr>
        <w:t xml:space="preserve">The research </w:t>
      </w:r>
      <w:r>
        <w:rPr>
          <w:rFonts w:ascii="Arial" w:hAnsi="Arial" w:cs="Arial"/>
        </w:rPr>
        <w:t>teams’</w:t>
      </w:r>
      <w:r>
        <w:rPr>
          <w:rFonts w:ascii="Arial" w:hAnsi="Arial" w:cs="Arial"/>
        </w:rPr>
        <w:t xml:space="preserve"> specific question that they researched was “how confident are </w:t>
      </w:r>
      <w:r w:rsidR="00F70166">
        <w:rPr>
          <w:rFonts w:ascii="Arial" w:hAnsi="Arial" w:cs="Arial"/>
        </w:rPr>
        <w:t>students</w:t>
      </w:r>
      <w:r>
        <w:rPr>
          <w:rFonts w:ascii="Arial" w:hAnsi="Arial" w:cs="Arial"/>
        </w:rPr>
        <w:t xml:space="preserve"> using technology to collaborate?”.</w:t>
      </w:r>
    </w:p>
    <w:p w14:paraId="6A201A49" w14:textId="2EEED25E" w:rsidR="00033351" w:rsidRDefault="00033351" w:rsidP="00033351">
      <w:pPr>
        <w:spacing w:line="360" w:lineRule="auto"/>
        <w:rPr>
          <w:rFonts w:ascii="Arial" w:hAnsi="Arial" w:cs="Arial"/>
        </w:rPr>
      </w:pPr>
      <w:r w:rsidRPr="00033351">
        <w:rPr>
          <w:rFonts w:ascii="Arial" w:hAnsi="Arial" w:cs="Arial"/>
        </w:rPr>
        <w:t xml:space="preserve">Students learn an essential lesson through collaboration: how to make use of the resources around them. Additionally, it </w:t>
      </w:r>
      <w:r w:rsidR="00F70166">
        <w:rPr>
          <w:rFonts w:ascii="Arial" w:hAnsi="Arial" w:cs="Arial"/>
        </w:rPr>
        <w:t>allows them</w:t>
      </w:r>
      <w:r w:rsidRPr="00033351">
        <w:rPr>
          <w:rFonts w:ascii="Arial" w:hAnsi="Arial" w:cs="Arial"/>
        </w:rPr>
        <w:t xml:space="preserve"> to express themselves and develop ideas that will mould who they are as they mature and learn (sanders, 2016).</w:t>
      </w:r>
    </w:p>
    <w:p w14:paraId="6ABBB45C" w14:textId="1A702B02" w:rsidR="007021BE" w:rsidRDefault="007021BE" w:rsidP="00033351">
      <w:pPr>
        <w:spacing w:line="360" w:lineRule="auto"/>
        <w:rPr>
          <w:rFonts w:ascii="Arial" w:hAnsi="Arial" w:cs="Arial"/>
        </w:rPr>
      </w:pPr>
      <w:r w:rsidRPr="00951351">
        <w:rPr>
          <w:rFonts w:ascii="Arial" w:hAnsi="Arial" w:cs="Arial"/>
        </w:rPr>
        <w:t>Classrooms and learning environments are becoming more connected thanks to digital technologies. Digital technologies provide fresh ways to boost student involvement and support reform-based approaches</w:t>
      </w:r>
      <w:r>
        <w:rPr>
          <w:rFonts w:ascii="Arial" w:hAnsi="Arial" w:cs="Arial"/>
        </w:rPr>
        <w:t xml:space="preserve"> (Hemingway, 2015).</w:t>
      </w:r>
    </w:p>
    <w:p w14:paraId="340F9FAF" w14:textId="4D6BA1D4" w:rsidR="007021BE" w:rsidRDefault="007021BE" w:rsidP="00033351">
      <w:pPr>
        <w:spacing w:line="360" w:lineRule="auto"/>
        <w:rPr>
          <w:rFonts w:ascii="Arial" w:hAnsi="Arial" w:cs="Arial"/>
        </w:rPr>
      </w:pPr>
      <w:r>
        <w:rPr>
          <w:rFonts w:ascii="Arial" w:hAnsi="Arial" w:cs="Arial"/>
        </w:rPr>
        <w:t xml:space="preserve">Furthermore, </w:t>
      </w:r>
      <w:r w:rsidRPr="00951351">
        <w:rPr>
          <w:rFonts w:ascii="Arial" w:hAnsi="Arial" w:cs="Arial"/>
        </w:rPr>
        <w:t xml:space="preserve">it can positively affect students' attitudes outside of the classroom by turning conventional university </w:t>
      </w:r>
      <w:r>
        <w:rPr>
          <w:rFonts w:ascii="Arial" w:hAnsi="Arial" w:cs="Arial"/>
        </w:rPr>
        <w:t>students’</w:t>
      </w:r>
      <w:r w:rsidRPr="00951351">
        <w:rPr>
          <w:rFonts w:ascii="Arial" w:hAnsi="Arial" w:cs="Arial"/>
        </w:rPr>
        <w:t xml:space="preserve"> classrooms into active-learning spaces where students engage with peers and teachers to develop and apply knowledge (Hemingway, 2015).</w:t>
      </w:r>
    </w:p>
    <w:p w14:paraId="25624A8D" w14:textId="247E156F" w:rsidR="00E25907" w:rsidRPr="00FB719F" w:rsidRDefault="00E25907" w:rsidP="00FC47B9">
      <w:pPr>
        <w:spacing w:line="360" w:lineRule="auto"/>
        <w:rPr>
          <w:rFonts w:ascii="Arial" w:hAnsi="Arial" w:cs="Arial"/>
        </w:rPr>
      </w:pPr>
      <w:r>
        <w:rPr>
          <w:rFonts w:ascii="Arial" w:hAnsi="Arial" w:cs="Arial"/>
        </w:rPr>
        <w:t xml:space="preserve">The hypothesis </w:t>
      </w:r>
      <w:r w:rsidR="007A1AF1">
        <w:rPr>
          <w:rFonts w:ascii="Arial" w:hAnsi="Arial" w:cs="Arial"/>
        </w:rPr>
        <w:t>the research team</w:t>
      </w:r>
      <w:r>
        <w:rPr>
          <w:rFonts w:ascii="Arial" w:hAnsi="Arial" w:cs="Arial"/>
        </w:rPr>
        <w:t xml:space="preserve"> predicted according to the five questions asked was a negative prediction.</w:t>
      </w:r>
    </w:p>
    <w:p w14:paraId="73174D2C" w14:textId="7AC5B5DC" w:rsidR="00F15E9E" w:rsidRDefault="00611F9D" w:rsidP="00FC47B9">
      <w:pPr>
        <w:spacing w:line="360" w:lineRule="auto"/>
        <w:rPr>
          <w:rFonts w:ascii="Arial" w:hAnsi="Arial" w:cs="Arial"/>
        </w:rPr>
      </w:pPr>
      <w:r>
        <w:rPr>
          <w:rFonts w:ascii="Arial" w:hAnsi="Arial" w:cs="Arial"/>
        </w:rPr>
        <w:t>Additionally</w:t>
      </w:r>
      <w:r w:rsidR="008C5E7F">
        <w:rPr>
          <w:rFonts w:ascii="Arial" w:hAnsi="Arial" w:cs="Arial"/>
        </w:rPr>
        <w:t xml:space="preserve">, this report context will discuss </w:t>
      </w:r>
      <w:r w:rsidR="003E5205">
        <w:rPr>
          <w:rFonts w:ascii="Arial" w:hAnsi="Arial" w:cs="Arial"/>
        </w:rPr>
        <w:t>in depth the</w:t>
      </w:r>
      <w:r w:rsidR="001602D4">
        <w:rPr>
          <w:rFonts w:ascii="Arial" w:hAnsi="Arial" w:cs="Arial"/>
        </w:rPr>
        <w:t xml:space="preserve"> present</w:t>
      </w:r>
      <w:r w:rsidR="003E5205">
        <w:rPr>
          <w:rFonts w:ascii="Arial" w:hAnsi="Arial" w:cs="Arial"/>
        </w:rPr>
        <w:t xml:space="preserve"> research question, the method that was used to research and the questions asked. As well as how </w:t>
      </w:r>
      <w:r w:rsidR="00B712D8">
        <w:rPr>
          <w:rFonts w:ascii="Arial" w:hAnsi="Arial" w:cs="Arial"/>
        </w:rPr>
        <w:t>the researchers</w:t>
      </w:r>
      <w:r w:rsidR="003E5205">
        <w:rPr>
          <w:rFonts w:ascii="Arial" w:hAnsi="Arial" w:cs="Arial"/>
        </w:rPr>
        <w:t xml:space="preserve"> recruited </w:t>
      </w:r>
      <w:r w:rsidR="00750A9F">
        <w:rPr>
          <w:rFonts w:ascii="Arial" w:hAnsi="Arial" w:cs="Arial"/>
        </w:rPr>
        <w:t>University of Wales Trinity Saint Davis (</w:t>
      </w:r>
      <w:r w:rsidR="003E5205">
        <w:rPr>
          <w:rFonts w:ascii="Arial" w:hAnsi="Arial" w:cs="Arial"/>
        </w:rPr>
        <w:t>UWTSD</w:t>
      </w:r>
      <w:r w:rsidR="00750A9F">
        <w:rPr>
          <w:rFonts w:ascii="Arial" w:hAnsi="Arial" w:cs="Arial"/>
        </w:rPr>
        <w:t>)</w:t>
      </w:r>
      <w:r w:rsidR="003E5205">
        <w:rPr>
          <w:rFonts w:ascii="Arial" w:hAnsi="Arial" w:cs="Arial"/>
        </w:rPr>
        <w:t xml:space="preserve"> students</w:t>
      </w:r>
      <w:r w:rsidR="00D027EE">
        <w:rPr>
          <w:rFonts w:ascii="Arial" w:hAnsi="Arial" w:cs="Arial"/>
        </w:rPr>
        <w:t xml:space="preserve"> as participants,</w:t>
      </w:r>
      <w:r w:rsidR="003E5205">
        <w:rPr>
          <w:rFonts w:ascii="Arial" w:hAnsi="Arial" w:cs="Arial"/>
        </w:rPr>
        <w:t xml:space="preserve"> to fill out the </w:t>
      </w:r>
      <w:r w:rsidR="00FC47B9">
        <w:rPr>
          <w:rFonts w:ascii="Arial" w:hAnsi="Arial" w:cs="Arial"/>
        </w:rPr>
        <w:t>survey</w:t>
      </w:r>
      <w:r w:rsidR="003E5205">
        <w:rPr>
          <w:rFonts w:ascii="Arial" w:hAnsi="Arial" w:cs="Arial"/>
        </w:rPr>
        <w:t xml:space="preserve"> that w</w:t>
      </w:r>
      <w:r w:rsidR="00FC47B9">
        <w:rPr>
          <w:rFonts w:ascii="Arial" w:hAnsi="Arial" w:cs="Arial"/>
        </w:rPr>
        <w:t>as administrated to them online.</w:t>
      </w:r>
      <w:r w:rsidR="003E5205">
        <w:rPr>
          <w:rFonts w:ascii="Arial" w:hAnsi="Arial" w:cs="Arial"/>
        </w:rPr>
        <w:t xml:space="preserve"> </w:t>
      </w:r>
    </w:p>
    <w:p w14:paraId="390F9D6B" w14:textId="66E51F85" w:rsidR="003E5205" w:rsidRDefault="00611F9D" w:rsidP="00FC47B9">
      <w:pPr>
        <w:spacing w:line="360" w:lineRule="auto"/>
        <w:rPr>
          <w:rFonts w:ascii="Arial" w:hAnsi="Arial" w:cs="Arial"/>
        </w:rPr>
      </w:pPr>
      <w:r>
        <w:rPr>
          <w:rFonts w:ascii="Arial" w:hAnsi="Arial" w:cs="Arial"/>
        </w:rPr>
        <w:t>Finally,</w:t>
      </w:r>
      <w:r w:rsidR="003E5205">
        <w:rPr>
          <w:rFonts w:ascii="Arial" w:hAnsi="Arial" w:cs="Arial"/>
        </w:rPr>
        <w:t xml:space="preserve"> this report will</w:t>
      </w:r>
      <w:r>
        <w:rPr>
          <w:rFonts w:ascii="Arial" w:hAnsi="Arial" w:cs="Arial"/>
        </w:rPr>
        <w:t xml:space="preserve"> conclude by</w:t>
      </w:r>
      <w:r w:rsidR="003E5205">
        <w:rPr>
          <w:rFonts w:ascii="Arial" w:hAnsi="Arial" w:cs="Arial"/>
        </w:rPr>
        <w:t xml:space="preserve"> </w:t>
      </w:r>
      <w:r>
        <w:rPr>
          <w:rFonts w:ascii="Arial" w:hAnsi="Arial" w:cs="Arial"/>
        </w:rPr>
        <w:t>showing</w:t>
      </w:r>
      <w:r w:rsidR="003E5205">
        <w:rPr>
          <w:rFonts w:ascii="Arial" w:hAnsi="Arial" w:cs="Arial"/>
        </w:rPr>
        <w:t xml:space="preserve"> the results of the survey and </w:t>
      </w:r>
      <w:r>
        <w:rPr>
          <w:rFonts w:ascii="Arial" w:hAnsi="Arial" w:cs="Arial"/>
        </w:rPr>
        <w:t>discussing</w:t>
      </w:r>
      <w:r w:rsidR="003E5205">
        <w:rPr>
          <w:rFonts w:ascii="Arial" w:hAnsi="Arial" w:cs="Arial"/>
        </w:rPr>
        <w:t xml:space="preserve"> in-depth results.</w:t>
      </w:r>
    </w:p>
    <w:p w14:paraId="579EED69" w14:textId="441E2484" w:rsidR="00B712D8" w:rsidRDefault="00B712D8" w:rsidP="00A306E2">
      <w:pPr>
        <w:rPr>
          <w:rFonts w:ascii="Arial" w:hAnsi="Arial" w:cs="Arial"/>
        </w:rPr>
      </w:pPr>
    </w:p>
    <w:p w14:paraId="536BB2B8" w14:textId="65B423B8" w:rsidR="00FB7E35" w:rsidRDefault="00FB7E35" w:rsidP="00A306E2">
      <w:pPr>
        <w:rPr>
          <w:rFonts w:ascii="Arial" w:hAnsi="Arial" w:cs="Arial"/>
        </w:rPr>
      </w:pPr>
    </w:p>
    <w:p w14:paraId="4ACB32BE" w14:textId="342D9EED" w:rsidR="00FB7E35" w:rsidRDefault="00FB7E35" w:rsidP="00A306E2">
      <w:pPr>
        <w:rPr>
          <w:rFonts w:ascii="Arial" w:hAnsi="Arial" w:cs="Arial"/>
        </w:rPr>
      </w:pPr>
    </w:p>
    <w:p w14:paraId="5536B27A" w14:textId="07AD900C" w:rsidR="00FB7E35" w:rsidRDefault="00FB7E35" w:rsidP="00A306E2">
      <w:pPr>
        <w:rPr>
          <w:rFonts w:ascii="Arial" w:hAnsi="Arial" w:cs="Arial"/>
        </w:rPr>
      </w:pPr>
    </w:p>
    <w:p w14:paraId="287BD0A9" w14:textId="54A0ED02" w:rsidR="00FB7E35" w:rsidRDefault="00FB7E35" w:rsidP="00A306E2">
      <w:pPr>
        <w:rPr>
          <w:rFonts w:ascii="Arial" w:hAnsi="Arial" w:cs="Arial"/>
        </w:rPr>
      </w:pPr>
    </w:p>
    <w:p w14:paraId="3CB15778" w14:textId="77777777" w:rsidR="00FB7E35" w:rsidRPr="00FB719F" w:rsidRDefault="00FB7E35" w:rsidP="00A306E2">
      <w:pPr>
        <w:rPr>
          <w:rFonts w:ascii="Arial" w:hAnsi="Arial" w:cs="Arial"/>
        </w:rPr>
      </w:pPr>
    </w:p>
    <w:p w14:paraId="2B18BE36" w14:textId="34ADC48C" w:rsidR="00A306E2" w:rsidRPr="002A1241" w:rsidRDefault="00A306E2" w:rsidP="001C2CA9">
      <w:pPr>
        <w:pStyle w:val="Heading1"/>
        <w:numPr>
          <w:ilvl w:val="0"/>
          <w:numId w:val="1"/>
        </w:numPr>
        <w:rPr>
          <w:rStyle w:val="Heading1Char"/>
          <w:rFonts w:ascii="Arial" w:hAnsi="Arial" w:cs="Arial"/>
          <w:b/>
          <w:bCs/>
          <w:color w:val="auto"/>
          <w:sz w:val="22"/>
          <w:szCs w:val="22"/>
        </w:rPr>
      </w:pPr>
      <w:bookmarkStart w:id="1" w:name="_Toc107777506"/>
      <w:r w:rsidRPr="002A1241">
        <w:rPr>
          <w:rStyle w:val="Heading1Char"/>
          <w:rFonts w:ascii="Arial" w:hAnsi="Arial" w:cs="Arial"/>
          <w:b/>
          <w:bCs/>
          <w:color w:val="auto"/>
          <w:sz w:val="22"/>
          <w:szCs w:val="22"/>
        </w:rPr>
        <w:lastRenderedPageBreak/>
        <w:t>Research design</w:t>
      </w:r>
      <w:bookmarkEnd w:id="1"/>
    </w:p>
    <w:p w14:paraId="25559FB8" w14:textId="77777777" w:rsidR="00B712D8" w:rsidRPr="00FB719F" w:rsidRDefault="00B712D8" w:rsidP="005F6BED">
      <w:pPr>
        <w:rPr>
          <w:rFonts w:ascii="Arial" w:hAnsi="Arial" w:cs="Arial"/>
        </w:rPr>
      </w:pPr>
    </w:p>
    <w:p w14:paraId="43B37FBF" w14:textId="35414B88" w:rsidR="005F6BED" w:rsidRPr="002A1241" w:rsidRDefault="00A306E2" w:rsidP="001C2CA9">
      <w:pPr>
        <w:pStyle w:val="Heading2"/>
        <w:numPr>
          <w:ilvl w:val="1"/>
          <w:numId w:val="1"/>
        </w:numPr>
        <w:rPr>
          <w:rFonts w:ascii="Arial" w:hAnsi="Arial" w:cs="Arial"/>
          <w:b/>
          <w:bCs/>
          <w:color w:val="auto"/>
          <w:sz w:val="22"/>
          <w:szCs w:val="22"/>
        </w:rPr>
      </w:pPr>
      <w:bookmarkStart w:id="2" w:name="_Toc107777507"/>
      <w:r w:rsidRPr="002A1241">
        <w:rPr>
          <w:rFonts w:ascii="Arial" w:hAnsi="Arial" w:cs="Arial"/>
          <w:b/>
          <w:bCs/>
          <w:color w:val="auto"/>
          <w:sz w:val="22"/>
          <w:szCs w:val="22"/>
        </w:rPr>
        <w:t>Research Question</w:t>
      </w:r>
      <w:bookmarkEnd w:id="2"/>
    </w:p>
    <w:p w14:paraId="50EA7F17" w14:textId="77777777" w:rsidR="00F5689D" w:rsidRDefault="00F5689D" w:rsidP="001C2CA9"/>
    <w:p w14:paraId="3CA84260" w14:textId="77777777" w:rsidR="007A1AF1" w:rsidRDefault="004F3E5B" w:rsidP="007A1AF1">
      <w:pPr>
        <w:spacing w:line="360" w:lineRule="auto"/>
        <w:rPr>
          <w:rFonts w:ascii="Arial" w:hAnsi="Arial" w:cs="Arial"/>
        </w:rPr>
      </w:pPr>
      <w:r w:rsidRPr="00951351">
        <w:rPr>
          <w:rFonts w:ascii="Arial" w:hAnsi="Arial" w:cs="Arial"/>
        </w:rPr>
        <w:t>The research question for this report is</w:t>
      </w:r>
      <w:r w:rsidR="00D7586B" w:rsidRPr="00951351">
        <w:rPr>
          <w:rFonts w:ascii="Arial" w:hAnsi="Arial" w:cs="Arial"/>
        </w:rPr>
        <w:t xml:space="preserve"> </w:t>
      </w:r>
      <w:r w:rsidR="00B712D8" w:rsidRPr="00951351">
        <w:rPr>
          <w:rFonts w:ascii="Arial" w:hAnsi="Arial" w:cs="Arial"/>
        </w:rPr>
        <w:t>“</w:t>
      </w:r>
      <w:r w:rsidR="00D7586B" w:rsidRPr="00951351">
        <w:rPr>
          <w:rFonts w:ascii="Arial" w:hAnsi="Arial" w:cs="Arial"/>
        </w:rPr>
        <w:t xml:space="preserve">How do students use technology to collaborate at </w:t>
      </w:r>
      <w:r w:rsidR="00B712D8" w:rsidRPr="00951351">
        <w:rPr>
          <w:rFonts w:ascii="Arial" w:hAnsi="Arial" w:cs="Arial"/>
        </w:rPr>
        <w:t>UWTSD?”. The</w:t>
      </w:r>
      <w:r w:rsidR="00D7586B" w:rsidRPr="00951351">
        <w:rPr>
          <w:rFonts w:ascii="Arial" w:hAnsi="Arial" w:cs="Arial"/>
        </w:rPr>
        <w:t xml:space="preserve"> specific question that the team researched was “</w:t>
      </w:r>
      <w:r w:rsidRPr="00951351">
        <w:rPr>
          <w:rFonts w:ascii="Arial" w:hAnsi="Arial" w:cs="Arial"/>
        </w:rPr>
        <w:t>Are students confident in using technology to collaborate?”.</w:t>
      </w:r>
    </w:p>
    <w:p w14:paraId="3326CB5F" w14:textId="03DF77BC" w:rsidR="007A1AF1" w:rsidRDefault="007A1AF1" w:rsidP="007A1AF1">
      <w:pPr>
        <w:spacing w:line="360" w:lineRule="auto"/>
        <w:rPr>
          <w:rFonts w:ascii="Arial" w:hAnsi="Arial" w:cs="Arial"/>
        </w:rPr>
      </w:pPr>
      <w:r>
        <w:rPr>
          <w:rFonts w:ascii="Arial" w:hAnsi="Arial" w:cs="Arial"/>
        </w:rPr>
        <w:t>I</w:t>
      </w:r>
      <w:r w:rsidRPr="00033351">
        <w:rPr>
          <w:rFonts w:ascii="Arial" w:hAnsi="Arial" w:cs="Arial"/>
        </w:rPr>
        <w:t xml:space="preserve">t is much simpler to facilitate student collaboration and collaborative learning using technology, whether you would like students to collaborate </w:t>
      </w:r>
      <w:r>
        <w:rPr>
          <w:rFonts w:ascii="Arial" w:hAnsi="Arial" w:cs="Arial"/>
        </w:rPr>
        <w:t>outside the classroom or</w:t>
      </w:r>
      <w:r w:rsidRPr="00033351">
        <w:rPr>
          <w:rFonts w:ascii="Arial" w:hAnsi="Arial" w:cs="Arial"/>
        </w:rPr>
        <w:t xml:space="preserve"> to</w:t>
      </w:r>
      <w:r>
        <w:rPr>
          <w:rFonts w:ascii="Arial" w:hAnsi="Arial" w:cs="Arial"/>
        </w:rPr>
        <w:t xml:space="preserve"> boost</w:t>
      </w:r>
      <w:r w:rsidRPr="00033351">
        <w:rPr>
          <w:rFonts w:ascii="Arial" w:hAnsi="Arial" w:cs="Arial"/>
        </w:rPr>
        <w:t xml:space="preserve"> student engagement (Sanders, 2016).</w:t>
      </w:r>
    </w:p>
    <w:p w14:paraId="3C0551FB" w14:textId="56465992" w:rsidR="007A1AF1" w:rsidRDefault="00D17718" w:rsidP="00951351">
      <w:pPr>
        <w:spacing w:line="360" w:lineRule="auto"/>
        <w:rPr>
          <w:rFonts w:ascii="Arial" w:hAnsi="Arial" w:cs="Arial"/>
        </w:rPr>
      </w:pPr>
      <w:r w:rsidRPr="00D17718">
        <w:rPr>
          <w:rFonts w:ascii="Arial" w:hAnsi="Arial" w:cs="Arial"/>
        </w:rPr>
        <w:t xml:space="preserve">The </w:t>
      </w:r>
      <w:r w:rsidR="00FB7E35" w:rsidRPr="00D17718">
        <w:rPr>
          <w:rFonts w:ascii="Arial" w:hAnsi="Arial" w:cs="Arial"/>
        </w:rPr>
        <w:t>motivation</w:t>
      </w:r>
      <w:r w:rsidRPr="00D17718">
        <w:rPr>
          <w:rFonts w:ascii="Arial" w:hAnsi="Arial" w:cs="Arial"/>
        </w:rPr>
        <w:t xml:space="preserve"> for the researcher's focus on this </w:t>
      </w:r>
      <w:r w:rsidRPr="00D17718">
        <w:rPr>
          <w:rFonts w:ascii="Arial" w:hAnsi="Arial" w:cs="Arial"/>
        </w:rPr>
        <w:t>topic</w:t>
      </w:r>
      <w:r w:rsidRPr="00D17718">
        <w:rPr>
          <w:rFonts w:ascii="Arial" w:hAnsi="Arial" w:cs="Arial"/>
        </w:rPr>
        <w:t xml:space="preserve"> is that they thought it would be fascinating to learn how confident the students felt collaborating</w:t>
      </w:r>
      <w:r>
        <w:rPr>
          <w:rFonts w:ascii="Arial" w:hAnsi="Arial" w:cs="Arial"/>
        </w:rPr>
        <w:t xml:space="preserve"> </w:t>
      </w:r>
      <w:r w:rsidRPr="00D17718">
        <w:rPr>
          <w:rFonts w:ascii="Arial" w:hAnsi="Arial" w:cs="Arial"/>
        </w:rPr>
        <w:t>and how technologically adept they were. Students may be frightened by the abundance of new digital tools and lack confidence in their use.</w:t>
      </w:r>
    </w:p>
    <w:p w14:paraId="7837AD9B" w14:textId="77777777" w:rsidR="007021BE" w:rsidRDefault="007021BE" w:rsidP="007021BE">
      <w:pPr>
        <w:spacing w:line="360" w:lineRule="auto"/>
        <w:rPr>
          <w:rFonts w:ascii="Arial" w:hAnsi="Arial" w:cs="Arial"/>
        </w:rPr>
      </w:pPr>
      <w:r>
        <w:rPr>
          <w:rFonts w:ascii="Arial" w:hAnsi="Arial" w:cs="Arial"/>
        </w:rPr>
        <w:t>Whereas, without</w:t>
      </w:r>
      <w:r w:rsidRPr="00F86C9D">
        <w:rPr>
          <w:rFonts w:ascii="Arial" w:hAnsi="Arial" w:cs="Arial"/>
        </w:rPr>
        <w:t xml:space="preserve"> technology, it can be challenging to collaborate outside of the classroom, necessitating the use of valuable class time to support it. With the aid of technology, students can work together on nearly anything, whenever they have access to the </w:t>
      </w:r>
      <w:r>
        <w:rPr>
          <w:rFonts w:ascii="Arial" w:hAnsi="Arial" w:cs="Arial"/>
        </w:rPr>
        <w:t>i</w:t>
      </w:r>
      <w:r w:rsidRPr="00F86C9D">
        <w:rPr>
          <w:rFonts w:ascii="Arial" w:hAnsi="Arial" w:cs="Arial"/>
        </w:rPr>
        <w:t>nternet and the appropriate tools</w:t>
      </w:r>
      <w:r>
        <w:rPr>
          <w:rFonts w:ascii="Arial" w:hAnsi="Arial" w:cs="Arial"/>
        </w:rPr>
        <w:t xml:space="preserve"> (Sanders, 2016).</w:t>
      </w:r>
    </w:p>
    <w:p w14:paraId="317F3597" w14:textId="77777777" w:rsidR="007021BE" w:rsidRPr="00951351" w:rsidRDefault="007021BE" w:rsidP="00951351">
      <w:pPr>
        <w:spacing w:line="360" w:lineRule="auto"/>
        <w:rPr>
          <w:rFonts w:ascii="Arial" w:hAnsi="Arial" w:cs="Arial"/>
        </w:rPr>
      </w:pPr>
    </w:p>
    <w:p w14:paraId="04EF1DF3" w14:textId="77777777" w:rsidR="00316792" w:rsidRPr="00316792" w:rsidRDefault="00316792" w:rsidP="00316792">
      <w:pPr>
        <w:rPr>
          <w:rFonts w:ascii="Arial" w:hAnsi="Arial" w:cs="Arial"/>
        </w:rPr>
      </w:pPr>
    </w:p>
    <w:p w14:paraId="399CA806" w14:textId="4915DFBC" w:rsidR="00A306E2" w:rsidRPr="00204D35" w:rsidRDefault="00A306E2" w:rsidP="001C2CA9">
      <w:pPr>
        <w:pStyle w:val="Heading2"/>
        <w:numPr>
          <w:ilvl w:val="1"/>
          <w:numId w:val="1"/>
        </w:numPr>
        <w:rPr>
          <w:rFonts w:ascii="Arial" w:hAnsi="Arial" w:cs="Arial"/>
          <w:b/>
          <w:bCs/>
          <w:color w:val="auto"/>
          <w:sz w:val="22"/>
          <w:szCs w:val="22"/>
        </w:rPr>
      </w:pPr>
      <w:bookmarkStart w:id="3" w:name="_Toc107777508"/>
      <w:r w:rsidRPr="00204D35">
        <w:rPr>
          <w:rFonts w:ascii="Arial" w:hAnsi="Arial" w:cs="Arial"/>
          <w:b/>
          <w:bCs/>
          <w:color w:val="auto"/>
          <w:sz w:val="22"/>
          <w:szCs w:val="22"/>
        </w:rPr>
        <w:t>Method</w:t>
      </w:r>
      <w:bookmarkEnd w:id="3"/>
    </w:p>
    <w:p w14:paraId="67350337" w14:textId="2052AD86" w:rsidR="001C2CA9" w:rsidRDefault="001C2CA9" w:rsidP="001C2CA9"/>
    <w:p w14:paraId="57A8B0E3" w14:textId="49CEF6EF" w:rsidR="000937D0" w:rsidRDefault="00225725" w:rsidP="00750A9F">
      <w:pPr>
        <w:spacing w:line="360" w:lineRule="auto"/>
        <w:rPr>
          <w:rFonts w:ascii="Arial" w:hAnsi="Arial" w:cs="Arial"/>
        </w:rPr>
      </w:pPr>
      <w:r w:rsidRPr="00750A9F">
        <w:rPr>
          <w:rFonts w:ascii="Arial" w:hAnsi="Arial" w:cs="Arial"/>
        </w:rPr>
        <w:t xml:space="preserve">The proposed method chosen for this report is </w:t>
      </w:r>
      <w:r w:rsidR="002A1241" w:rsidRPr="00750A9F">
        <w:rPr>
          <w:rFonts w:ascii="Arial" w:hAnsi="Arial" w:cs="Arial"/>
        </w:rPr>
        <w:t>quantitative</w:t>
      </w:r>
      <w:r w:rsidRPr="00750A9F">
        <w:rPr>
          <w:rFonts w:ascii="Arial" w:hAnsi="Arial" w:cs="Arial"/>
        </w:rPr>
        <w:t xml:space="preserve">. </w:t>
      </w:r>
      <w:r w:rsidR="00DB6248" w:rsidRPr="00750A9F">
        <w:rPr>
          <w:rFonts w:ascii="Arial" w:hAnsi="Arial" w:cs="Arial"/>
        </w:rPr>
        <w:t>According to Guo (2013)</w:t>
      </w:r>
      <w:r w:rsidR="00E568EF" w:rsidRPr="00750A9F">
        <w:rPr>
          <w:rFonts w:ascii="Arial" w:hAnsi="Arial" w:cs="Arial"/>
        </w:rPr>
        <w:t>,</w:t>
      </w:r>
      <w:r w:rsidR="00DB6248" w:rsidRPr="00750A9F">
        <w:rPr>
          <w:rFonts w:ascii="Arial" w:hAnsi="Arial" w:cs="Arial"/>
        </w:rPr>
        <w:t xml:space="preserve"> </w:t>
      </w:r>
      <w:r w:rsidR="00D027EE">
        <w:rPr>
          <w:rFonts w:ascii="Arial" w:hAnsi="Arial" w:cs="Arial"/>
        </w:rPr>
        <w:t>q</w:t>
      </w:r>
      <w:r w:rsidR="00DB6248" w:rsidRPr="00750A9F">
        <w:rPr>
          <w:rFonts w:ascii="Arial" w:hAnsi="Arial" w:cs="Arial"/>
        </w:rPr>
        <w:t>uantitative methods are based on a variety of probability and statistical theories, which have strong proofs and are supported by both simulated and real data. Quantitative approaches can be used at any stage of a scientific investigation, from sample selection to data analysis.</w:t>
      </w:r>
    </w:p>
    <w:p w14:paraId="16808062" w14:textId="5F3A0DA3" w:rsidR="00AC1BAE" w:rsidRPr="00750A9F" w:rsidRDefault="00AC1BAE" w:rsidP="00750A9F">
      <w:pPr>
        <w:spacing w:line="360" w:lineRule="auto"/>
        <w:rPr>
          <w:rFonts w:ascii="Arial" w:hAnsi="Arial" w:cs="Arial"/>
        </w:rPr>
      </w:pPr>
      <w:r w:rsidRPr="00750A9F">
        <w:rPr>
          <w:rFonts w:ascii="Arial" w:hAnsi="Arial" w:cs="Arial"/>
        </w:rPr>
        <w:t xml:space="preserve">Students organised teams for the research presentation. The group that was working together on this project had gathered the information for the study and had put the concepts together. When </w:t>
      </w:r>
      <w:r w:rsidR="00D027EE">
        <w:rPr>
          <w:rFonts w:ascii="Arial" w:hAnsi="Arial" w:cs="Arial"/>
        </w:rPr>
        <w:t>finalising the results</w:t>
      </w:r>
      <w:r w:rsidRPr="00750A9F">
        <w:rPr>
          <w:rFonts w:ascii="Arial" w:hAnsi="Arial" w:cs="Arial"/>
        </w:rPr>
        <w:t xml:space="preserve">, the </w:t>
      </w:r>
      <w:r w:rsidR="00D027EE">
        <w:rPr>
          <w:rFonts w:ascii="Arial" w:hAnsi="Arial" w:cs="Arial"/>
        </w:rPr>
        <w:t xml:space="preserve">research </w:t>
      </w:r>
      <w:r w:rsidRPr="00750A9F">
        <w:rPr>
          <w:rFonts w:ascii="Arial" w:hAnsi="Arial" w:cs="Arial"/>
        </w:rPr>
        <w:t xml:space="preserve">team </w:t>
      </w:r>
      <w:r w:rsidR="00D027EE">
        <w:rPr>
          <w:rFonts w:ascii="Arial" w:hAnsi="Arial" w:cs="Arial"/>
        </w:rPr>
        <w:t xml:space="preserve">began collaborating </w:t>
      </w:r>
      <w:r w:rsidRPr="00750A9F">
        <w:rPr>
          <w:rFonts w:ascii="Arial" w:hAnsi="Arial" w:cs="Arial"/>
        </w:rPr>
        <w:t>on the research proposal. The team finalised everything and started putting it all together once they were happy with the proposal. It was finally presented to the lecturer. The survey responses were gathered, and the data analysis was done.</w:t>
      </w:r>
    </w:p>
    <w:p w14:paraId="4C77B554" w14:textId="22C4A7AB" w:rsidR="00E227BE" w:rsidRPr="00750A9F" w:rsidRDefault="007579CE" w:rsidP="00750A9F">
      <w:pPr>
        <w:spacing w:line="360" w:lineRule="auto"/>
        <w:rPr>
          <w:rFonts w:ascii="Arial" w:hAnsi="Arial" w:cs="Arial"/>
        </w:rPr>
      </w:pPr>
      <w:r>
        <w:rPr>
          <w:rFonts w:ascii="Arial" w:hAnsi="Arial" w:cs="Arial"/>
        </w:rPr>
        <w:lastRenderedPageBreak/>
        <w:t>To</w:t>
      </w:r>
      <w:r w:rsidR="00D027EE">
        <w:rPr>
          <w:rFonts w:ascii="Arial" w:hAnsi="Arial" w:cs="Arial"/>
        </w:rPr>
        <w:t xml:space="preserve"> gather quantitative data from the participants, a </w:t>
      </w:r>
      <w:r w:rsidR="007712ED">
        <w:rPr>
          <w:rFonts w:ascii="Arial" w:hAnsi="Arial" w:cs="Arial"/>
        </w:rPr>
        <w:t>survey</w:t>
      </w:r>
      <w:r w:rsidR="00D027EE">
        <w:rPr>
          <w:rFonts w:ascii="Arial" w:hAnsi="Arial" w:cs="Arial"/>
        </w:rPr>
        <w:t xml:space="preserve"> was created through the digital tool called Forms</w:t>
      </w:r>
      <w:r w:rsidR="00311584" w:rsidRPr="00750A9F">
        <w:rPr>
          <w:rFonts w:ascii="Arial" w:hAnsi="Arial" w:cs="Arial"/>
        </w:rPr>
        <w:t xml:space="preserve">. </w:t>
      </w:r>
      <w:r w:rsidR="00E227BE" w:rsidRPr="00750A9F">
        <w:rPr>
          <w:rFonts w:ascii="Arial" w:hAnsi="Arial" w:cs="Arial"/>
        </w:rPr>
        <w:t>You can quickly and easily create shareable polls, quizzes, and surveys with Microsoft Forms.</w:t>
      </w:r>
      <w:r w:rsidR="00623492" w:rsidRPr="00750A9F">
        <w:rPr>
          <w:rFonts w:ascii="Arial" w:hAnsi="Arial" w:cs="Arial"/>
        </w:rPr>
        <w:t xml:space="preserve"> </w:t>
      </w:r>
      <w:r w:rsidR="00E227BE" w:rsidRPr="00750A9F">
        <w:rPr>
          <w:rFonts w:ascii="Arial" w:hAnsi="Arial" w:cs="Arial"/>
        </w:rPr>
        <w:t xml:space="preserve">Forms </w:t>
      </w:r>
      <w:r w:rsidR="00E568EF" w:rsidRPr="00750A9F">
        <w:rPr>
          <w:rFonts w:ascii="Arial" w:hAnsi="Arial" w:cs="Arial"/>
        </w:rPr>
        <w:t>keep</w:t>
      </w:r>
      <w:r w:rsidR="00E227BE" w:rsidRPr="00750A9F">
        <w:rPr>
          <w:rFonts w:ascii="Arial" w:hAnsi="Arial" w:cs="Arial"/>
        </w:rPr>
        <w:t xml:space="preserve"> track of participant responses and </w:t>
      </w:r>
      <w:r w:rsidR="00E568EF" w:rsidRPr="00750A9F">
        <w:rPr>
          <w:rFonts w:ascii="Arial" w:hAnsi="Arial" w:cs="Arial"/>
        </w:rPr>
        <w:t>provide</w:t>
      </w:r>
      <w:r w:rsidR="00E227BE" w:rsidRPr="00750A9F">
        <w:rPr>
          <w:rFonts w:ascii="Arial" w:hAnsi="Arial" w:cs="Arial"/>
        </w:rPr>
        <w:t xml:space="preserve"> your survey with real-time data and statistics</w:t>
      </w:r>
      <w:r w:rsidR="000937D0">
        <w:rPr>
          <w:rFonts w:ascii="Arial" w:hAnsi="Arial" w:cs="Arial"/>
        </w:rPr>
        <w:t xml:space="preserve"> (Smith, 2018).</w:t>
      </w:r>
    </w:p>
    <w:p w14:paraId="2BF31D85" w14:textId="55C749A1" w:rsidR="002B66E1" w:rsidRPr="00750A9F" w:rsidRDefault="000937D0" w:rsidP="00750A9F">
      <w:pPr>
        <w:spacing w:line="360" w:lineRule="auto"/>
        <w:rPr>
          <w:rFonts w:ascii="Arial" w:hAnsi="Arial" w:cs="Arial"/>
        </w:rPr>
      </w:pPr>
      <w:r>
        <w:rPr>
          <w:rFonts w:ascii="Arial" w:hAnsi="Arial" w:cs="Arial"/>
        </w:rPr>
        <w:t>According to Smith (2018)</w:t>
      </w:r>
      <w:r w:rsidR="00232EE7">
        <w:rPr>
          <w:rFonts w:ascii="Arial" w:hAnsi="Arial" w:cs="Arial"/>
        </w:rPr>
        <w:t>,</w:t>
      </w:r>
      <w:r>
        <w:rPr>
          <w:rFonts w:ascii="Arial" w:hAnsi="Arial" w:cs="Arial"/>
        </w:rPr>
        <w:t xml:space="preserve"> </w:t>
      </w:r>
      <w:r w:rsidR="002B66E1" w:rsidRPr="00750A9F">
        <w:rPr>
          <w:rFonts w:ascii="Arial" w:hAnsi="Arial" w:cs="Arial"/>
        </w:rPr>
        <w:t>You can include as many multiple-choice questions and possible responses as you like in forms.</w:t>
      </w:r>
      <w:r w:rsidR="007712ED">
        <w:rPr>
          <w:rFonts w:ascii="Arial" w:hAnsi="Arial" w:cs="Arial"/>
        </w:rPr>
        <w:t xml:space="preserve"> </w:t>
      </w:r>
      <w:r w:rsidR="007579CE">
        <w:rPr>
          <w:rFonts w:ascii="Arial" w:hAnsi="Arial" w:cs="Arial"/>
        </w:rPr>
        <w:t>To</w:t>
      </w:r>
      <w:r w:rsidR="007712ED">
        <w:rPr>
          <w:rFonts w:ascii="Arial" w:hAnsi="Arial" w:cs="Arial"/>
        </w:rPr>
        <w:t xml:space="preserve"> make sure all the data was collected from the participants; each question was added with a “required” function</w:t>
      </w:r>
      <w:r w:rsidR="002675B0">
        <w:rPr>
          <w:rFonts w:ascii="Arial" w:hAnsi="Arial" w:cs="Arial"/>
        </w:rPr>
        <w:t>, t</w:t>
      </w:r>
      <w:r w:rsidR="007712ED">
        <w:rPr>
          <w:rFonts w:ascii="Arial" w:hAnsi="Arial" w:cs="Arial"/>
        </w:rPr>
        <w:t>his was to ensure participants answered every question before continuing</w:t>
      </w:r>
      <w:r w:rsidR="002675B0">
        <w:rPr>
          <w:rFonts w:ascii="Arial" w:hAnsi="Arial" w:cs="Arial"/>
        </w:rPr>
        <w:t xml:space="preserve"> with </w:t>
      </w:r>
      <w:r w:rsidR="007579CE">
        <w:rPr>
          <w:rFonts w:ascii="Arial" w:hAnsi="Arial" w:cs="Arial"/>
        </w:rPr>
        <w:t xml:space="preserve">the </w:t>
      </w:r>
      <w:r w:rsidR="002675B0">
        <w:rPr>
          <w:rFonts w:ascii="Arial" w:hAnsi="Arial" w:cs="Arial"/>
        </w:rPr>
        <w:t>survey</w:t>
      </w:r>
      <w:r w:rsidR="007712ED">
        <w:rPr>
          <w:rFonts w:ascii="Arial" w:hAnsi="Arial" w:cs="Arial"/>
        </w:rPr>
        <w:t>.</w:t>
      </w:r>
      <w:r w:rsidR="002B66E1" w:rsidRPr="00750A9F">
        <w:rPr>
          <w:rFonts w:ascii="Arial" w:hAnsi="Arial" w:cs="Arial"/>
        </w:rPr>
        <w:t xml:space="preserve"> </w:t>
      </w:r>
      <w:r w:rsidR="007712ED">
        <w:rPr>
          <w:rFonts w:ascii="Arial" w:hAnsi="Arial" w:cs="Arial"/>
        </w:rPr>
        <w:t>Y</w:t>
      </w:r>
      <w:r w:rsidR="002B66E1" w:rsidRPr="00750A9F">
        <w:rPr>
          <w:rFonts w:ascii="Arial" w:hAnsi="Arial" w:cs="Arial"/>
        </w:rPr>
        <w:t xml:space="preserve">ou can also decide whether the responder can provide multiple responses and whether answering the question is needed. As you continue, </w:t>
      </w:r>
      <w:r w:rsidR="00C9106A" w:rsidRPr="00C9106A">
        <w:rPr>
          <w:rFonts w:ascii="Arial" w:hAnsi="Arial" w:cs="Arial"/>
        </w:rPr>
        <w:t>adding additional questions to your form is simple</w:t>
      </w:r>
      <w:r w:rsidR="002B66E1" w:rsidRPr="00750A9F">
        <w:rPr>
          <w:rFonts w:ascii="Arial" w:hAnsi="Arial" w:cs="Arial"/>
        </w:rPr>
        <w:t>.</w:t>
      </w:r>
    </w:p>
    <w:p w14:paraId="203C0DA0" w14:textId="5FF47666" w:rsidR="002B66E1" w:rsidRPr="00750A9F" w:rsidRDefault="00623492" w:rsidP="00750A9F">
      <w:pPr>
        <w:spacing w:line="360" w:lineRule="auto"/>
        <w:rPr>
          <w:rFonts w:ascii="Arial" w:hAnsi="Arial" w:cs="Arial"/>
        </w:rPr>
      </w:pPr>
      <w:r w:rsidRPr="00750A9F">
        <w:rPr>
          <w:rFonts w:ascii="Arial" w:hAnsi="Arial" w:cs="Arial"/>
        </w:rPr>
        <w:t>The team conducted a survey that was administrated online to students and there were</w:t>
      </w:r>
      <w:r w:rsidR="002B66E1" w:rsidRPr="00750A9F">
        <w:rPr>
          <w:rFonts w:ascii="Arial" w:hAnsi="Arial" w:cs="Arial"/>
        </w:rPr>
        <w:t xml:space="preserve"> </w:t>
      </w:r>
      <w:r w:rsidR="000631E3">
        <w:rPr>
          <w:rFonts w:ascii="Arial" w:hAnsi="Arial" w:cs="Arial"/>
        </w:rPr>
        <w:t>five</w:t>
      </w:r>
      <w:r w:rsidRPr="00750A9F">
        <w:rPr>
          <w:rFonts w:ascii="Arial" w:hAnsi="Arial" w:cs="Arial"/>
        </w:rPr>
        <w:t xml:space="preserve"> specific </w:t>
      </w:r>
      <w:r w:rsidR="002B66E1" w:rsidRPr="00750A9F">
        <w:rPr>
          <w:rFonts w:ascii="Arial" w:hAnsi="Arial" w:cs="Arial"/>
        </w:rPr>
        <w:t>questions</w:t>
      </w:r>
      <w:r w:rsidRPr="00750A9F">
        <w:rPr>
          <w:rFonts w:ascii="Arial" w:hAnsi="Arial" w:cs="Arial"/>
        </w:rPr>
        <w:t xml:space="preserve"> asked</w:t>
      </w:r>
      <w:r w:rsidR="002B66E1" w:rsidRPr="00750A9F">
        <w:rPr>
          <w:rFonts w:ascii="Arial" w:hAnsi="Arial" w:cs="Arial"/>
        </w:rPr>
        <w:t xml:space="preserve"> in the survey…</w:t>
      </w:r>
    </w:p>
    <w:p w14:paraId="6B07D67E" w14:textId="19A07F17" w:rsidR="002B66E1" w:rsidRPr="00750A9F" w:rsidRDefault="00623492" w:rsidP="00750A9F">
      <w:pPr>
        <w:pStyle w:val="ListParagraph"/>
        <w:numPr>
          <w:ilvl w:val="0"/>
          <w:numId w:val="3"/>
        </w:numPr>
        <w:spacing w:line="360" w:lineRule="auto"/>
        <w:rPr>
          <w:rFonts w:ascii="Arial" w:hAnsi="Arial" w:cs="Arial"/>
        </w:rPr>
      </w:pPr>
      <w:r w:rsidRPr="00750A9F">
        <w:rPr>
          <w:rFonts w:ascii="Arial" w:hAnsi="Arial" w:cs="Arial"/>
        </w:rPr>
        <w:t>How confident are you in using technology?</w:t>
      </w:r>
    </w:p>
    <w:p w14:paraId="6F1DF186" w14:textId="2B26FB0E" w:rsidR="00623492" w:rsidRPr="00750A9F" w:rsidRDefault="00623492" w:rsidP="00750A9F">
      <w:pPr>
        <w:pStyle w:val="ListParagraph"/>
        <w:numPr>
          <w:ilvl w:val="0"/>
          <w:numId w:val="3"/>
        </w:numPr>
        <w:spacing w:line="360" w:lineRule="auto"/>
        <w:rPr>
          <w:rFonts w:ascii="Arial" w:hAnsi="Arial" w:cs="Arial"/>
        </w:rPr>
      </w:pPr>
      <w:r w:rsidRPr="00750A9F">
        <w:rPr>
          <w:rFonts w:ascii="Arial" w:hAnsi="Arial" w:cs="Arial"/>
        </w:rPr>
        <w:t>Have you used technology to collaborate before? (With follow-up questions)</w:t>
      </w:r>
    </w:p>
    <w:p w14:paraId="70F91318" w14:textId="74BE659D" w:rsidR="00623492" w:rsidRPr="00750A9F" w:rsidRDefault="00623492" w:rsidP="00750A9F">
      <w:pPr>
        <w:pStyle w:val="ListParagraph"/>
        <w:numPr>
          <w:ilvl w:val="0"/>
          <w:numId w:val="3"/>
        </w:numPr>
        <w:spacing w:line="360" w:lineRule="auto"/>
        <w:rPr>
          <w:rFonts w:ascii="Arial" w:hAnsi="Arial" w:cs="Arial"/>
        </w:rPr>
      </w:pPr>
      <w:r w:rsidRPr="00750A9F">
        <w:rPr>
          <w:rFonts w:ascii="Arial" w:hAnsi="Arial" w:cs="Arial"/>
        </w:rPr>
        <w:t>How confident are you in collaborating with students at UWTSD?</w:t>
      </w:r>
    </w:p>
    <w:p w14:paraId="474D2C79" w14:textId="230A7160" w:rsidR="00623492" w:rsidRPr="00750A9F" w:rsidRDefault="00623492" w:rsidP="00750A9F">
      <w:pPr>
        <w:pStyle w:val="ListParagraph"/>
        <w:numPr>
          <w:ilvl w:val="0"/>
          <w:numId w:val="3"/>
        </w:numPr>
        <w:spacing w:line="360" w:lineRule="auto"/>
        <w:rPr>
          <w:rFonts w:ascii="Arial" w:hAnsi="Arial" w:cs="Arial"/>
        </w:rPr>
      </w:pPr>
      <w:r w:rsidRPr="00750A9F">
        <w:rPr>
          <w:rFonts w:ascii="Arial" w:hAnsi="Arial" w:cs="Arial"/>
        </w:rPr>
        <w:t>What technology tools are you most comfortable using? (Options)</w:t>
      </w:r>
    </w:p>
    <w:p w14:paraId="50176DB8" w14:textId="77777777" w:rsidR="00623492" w:rsidRPr="00750A9F" w:rsidRDefault="00623492" w:rsidP="00750A9F">
      <w:pPr>
        <w:pStyle w:val="ListParagraph"/>
        <w:numPr>
          <w:ilvl w:val="0"/>
          <w:numId w:val="3"/>
        </w:numPr>
        <w:spacing w:line="360" w:lineRule="auto"/>
        <w:rPr>
          <w:rFonts w:ascii="Arial" w:hAnsi="Arial" w:cs="Arial"/>
        </w:rPr>
      </w:pPr>
      <w:r w:rsidRPr="00750A9F">
        <w:rPr>
          <w:rFonts w:ascii="Arial" w:hAnsi="Arial" w:cs="Arial"/>
        </w:rPr>
        <w:t>Do you feel like you need additional training in the use of collaborative tools?</w:t>
      </w:r>
    </w:p>
    <w:p w14:paraId="35268234" w14:textId="2DA6932D" w:rsidR="009354FC" w:rsidRDefault="009354FC" w:rsidP="00750A9F">
      <w:pPr>
        <w:spacing w:line="360" w:lineRule="auto"/>
        <w:ind w:left="360"/>
        <w:rPr>
          <w:rFonts w:ascii="Arial" w:hAnsi="Arial" w:cs="Arial"/>
        </w:rPr>
      </w:pPr>
      <w:r w:rsidRPr="00750A9F">
        <w:rPr>
          <w:rFonts w:ascii="Arial" w:hAnsi="Arial" w:cs="Arial"/>
        </w:rPr>
        <w:t xml:space="preserve">Once the questionnaire was created, the team worked together, exchanged the templates, and debated if it was good enough to administer. Microsoft Forms made it straightforward to distribute the survey. Our target audience was UWTSD students. </w:t>
      </w:r>
    </w:p>
    <w:p w14:paraId="5BE812D4" w14:textId="3796D6A6" w:rsidR="00623492" w:rsidRPr="00750A9F" w:rsidRDefault="00F406CE" w:rsidP="00750A9F">
      <w:pPr>
        <w:spacing w:line="360" w:lineRule="auto"/>
        <w:ind w:left="360"/>
        <w:rPr>
          <w:rFonts w:ascii="Arial" w:hAnsi="Arial" w:cs="Arial"/>
        </w:rPr>
      </w:pPr>
      <w:r w:rsidRPr="00F406CE">
        <w:rPr>
          <w:rFonts w:ascii="Arial" w:hAnsi="Arial" w:cs="Arial"/>
        </w:rPr>
        <w:t>The survey contained a disclaimer at the top that read, "If you complete this survey, you are willingly giving your consent," before the students had finished it.</w:t>
      </w:r>
      <w:r>
        <w:rPr>
          <w:rFonts w:ascii="Arial" w:hAnsi="Arial" w:cs="Arial"/>
        </w:rPr>
        <w:t xml:space="preserve"> </w:t>
      </w:r>
      <w:r w:rsidR="009354FC" w:rsidRPr="00750A9F">
        <w:rPr>
          <w:rFonts w:ascii="Arial" w:hAnsi="Arial" w:cs="Arial"/>
        </w:rPr>
        <w:t>The survey was only accessible to those working with UWTSD or to anyone with whom the team had shared the link.</w:t>
      </w:r>
    </w:p>
    <w:p w14:paraId="5909E214" w14:textId="77777777" w:rsidR="002A1241" w:rsidRPr="00750A9F" w:rsidRDefault="002A1241" w:rsidP="00750A9F">
      <w:pPr>
        <w:spacing w:line="360" w:lineRule="auto"/>
        <w:rPr>
          <w:rFonts w:ascii="Arial" w:hAnsi="Arial" w:cs="Arial"/>
        </w:rPr>
      </w:pPr>
    </w:p>
    <w:p w14:paraId="1171B05B" w14:textId="77777777" w:rsidR="005F6BED" w:rsidRPr="00316792" w:rsidRDefault="005F6BED" w:rsidP="005F6BED">
      <w:pPr>
        <w:rPr>
          <w:rFonts w:ascii="Arial" w:hAnsi="Arial" w:cs="Arial"/>
        </w:rPr>
      </w:pPr>
    </w:p>
    <w:p w14:paraId="1BB97BFB" w14:textId="70A6016A" w:rsidR="00A306E2" w:rsidRPr="00204D35" w:rsidRDefault="00A306E2" w:rsidP="001C2CA9">
      <w:pPr>
        <w:pStyle w:val="Heading2"/>
        <w:numPr>
          <w:ilvl w:val="1"/>
          <w:numId w:val="1"/>
        </w:numPr>
        <w:rPr>
          <w:rFonts w:ascii="Arial" w:hAnsi="Arial" w:cs="Arial"/>
          <w:b/>
          <w:bCs/>
          <w:color w:val="auto"/>
          <w:sz w:val="22"/>
          <w:szCs w:val="22"/>
        </w:rPr>
      </w:pPr>
      <w:bookmarkStart w:id="4" w:name="_Toc107777509"/>
      <w:r w:rsidRPr="00204D35">
        <w:rPr>
          <w:rFonts w:ascii="Arial" w:hAnsi="Arial" w:cs="Arial"/>
          <w:b/>
          <w:bCs/>
          <w:color w:val="auto"/>
          <w:sz w:val="22"/>
          <w:szCs w:val="22"/>
        </w:rPr>
        <w:t>Ethical Considerations</w:t>
      </w:r>
      <w:bookmarkEnd w:id="4"/>
    </w:p>
    <w:p w14:paraId="2B9122F0" w14:textId="79F62C86" w:rsidR="001C2CA9" w:rsidRDefault="001C2CA9" w:rsidP="001C2CA9"/>
    <w:p w14:paraId="7F622D43" w14:textId="41558B4D" w:rsidR="000631E3" w:rsidRDefault="00084414" w:rsidP="000631E3">
      <w:pPr>
        <w:spacing w:line="360" w:lineRule="auto"/>
        <w:rPr>
          <w:rFonts w:ascii="Arial" w:hAnsi="Arial" w:cs="Arial"/>
        </w:rPr>
      </w:pPr>
      <w:r w:rsidRPr="00084414">
        <w:rPr>
          <w:rFonts w:ascii="Arial" w:hAnsi="Arial" w:cs="Arial"/>
        </w:rPr>
        <w:t xml:space="preserve">The protection of research participants' rights, health, and </w:t>
      </w:r>
      <w:r>
        <w:rPr>
          <w:rFonts w:ascii="Arial" w:hAnsi="Arial" w:cs="Arial"/>
        </w:rPr>
        <w:t>well-being</w:t>
      </w:r>
      <w:r w:rsidRPr="00084414">
        <w:rPr>
          <w:rFonts w:ascii="Arial" w:hAnsi="Arial" w:cs="Arial"/>
        </w:rPr>
        <w:t xml:space="preserve"> is the overall goal of ethical review, according to Stanley (20</w:t>
      </w:r>
      <w:r w:rsidR="00144E8E">
        <w:rPr>
          <w:rFonts w:ascii="Arial" w:hAnsi="Arial" w:cs="Arial"/>
        </w:rPr>
        <w:t>0</w:t>
      </w:r>
      <w:r w:rsidRPr="00084414">
        <w:rPr>
          <w:rFonts w:ascii="Arial" w:hAnsi="Arial" w:cs="Arial"/>
        </w:rPr>
        <w:t xml:space="preserve">7). </w:t>
      </w:r>
    </w:p>
    <w:p w14:paraId="4C313862" w14:textId="39B140AD" w:rsidR="005F6BED" w:rsidRDefault="00084414" w:rsidP="000631E3">
      <w:pPr>
        <w:spacing w:line="360" w:lineRule="auto"/>
        <w:rPr>
          <w:rFonts w:ascii="Arial" w:hAnsi="Arial" w:cs="Arial"/>
        </w:rPr>
      </w:pPr>
      <w:r w:rsidRPr="00084414">
        <w:rPr>
          <w:rFonts w:ascii="Arial" w:hAnsi="Arial" w:cs="Arial"/>
        </w:rPr>
        <w:t xml:space="preserve">To achieve this, an approach that is sensitive to diversity, cultural values, and the social and cultural context in which research is conducted must be used. The study environment is </w:t>
      </w:r>
      <w:r w:rsidRPr="00084414">
        <w:rPr>
          <w:rFonts w:ascii="Arial" w:hAnsi="Arial" w:cs="Arial"/>
        </w:rPr>
        <w:lastRenderedPageBreak/>
        <w:t xml:space="preserve">analysed and applied to ethical concepts of beneficence, non-maleficence, and justice as a basis for decision-making. </w:t>
      </w:r>
      <w:r>
        <w:rPr>
          <w:rFonts w:ascii="Arial" w:hAnsi="Arial" w:cs="Arial"/>
        </w:rPr>
        <w:t>(Stanley, 20</w:t>
      </w:r>
      <w:r w:rsidR="00144E8E">
        <w:rPr>
          <w:rFonts w:ascii="Arial" w:hAnsi="Arial" w:cs="Arial"/>
        </w:rPr>
        <w:t>0</w:t>
      </w:r>
      <w:r>
        <w:rPr>
          <w:rFonts w:ascii="Arial" w:hAnsi="Arial" w:cs="Arial"/>
        </w:rPr>
        <w:t>7).</w:t>
      </w:r>
    </w:p>
    <w:p w14:paraId="7DE7BC07" w14:textId="0B90F274" w:rsidR="00750391" w:rsidRDefault="00377419" w:rsidP="000631E3">
      <w:pPr>
        <w:spacing w:line="360" w:lineRule="auto"/>
      </w:pPr>
      <w:r w:rsidRPr="00377419">
        <w:rPr>
          <w:rFonts w:ascii="Arial" w:hAnsi="Arial" w:cs="Arial"/>
        </w:rPr>
        <w:t>The team kept their identities and personal information secret and anonymous to ensure the participants' safety</w:t>
      </w:r>
      <w:r w:rsidR="006C18C4" w:rsidRPr="006C18C4">
        <w:rPr>
          <w:rFonts w:ascii="Arial" w:hAnsi="Arial" w:cs="Arial"/>
        </w:rPr>
        <w:t xml:space="preserve">. The team also made sure that participation was entirely voluntary, giving participants complete freedom to decide </w:t>
      </w:r>
      <w:r w:rsidR="00750A9F" w:rsidRPr="006C18C4">
        <w:rPr>
          <w:rFonts w:ascii="Arial" w:hAnsi="Arial" w:cs="Arial"/>
        </w:rPr>
        <w:t>whether</w:t>
      </w:r>
      <w:r w:rsidR="006C18C4" w:rsidRPr="006C18C4">
        <w:rPr>
          <w:rFonts w:ascii="Arial" w:hAnsi="Arial" w:cs="Arial"/>
        </w:rPr>
        <w:t xml:space="preserve"> to participate.</w:t>
      </w:r>
      <w:r w:rsidR="00750391" w:rsidRPr="00750391">
        <w:t xml:space="preserve"> </w:t>
      </w:r>
    </w:p>
    <w:p w14:paraId="1F82E5B5" w14:textId="63E70B28" w:rsidR="00CB23F4" w:rsidRDefault="00750391" w:rsidP="000631E3">
      <w:pPr>
        <w:spacing w:line="360" w:lineRule="auto"/>
        <w:rPr>
          <w:rFonts w:ascii="Arial" w:hAnsi="Arial" w:cs="Arial"/>
        </w:rPr>
      </w:pPr>
      <w:r w:rsidRPr="00750391">
        <w:rPr>
          <w:rFonts w:ascii="Arial" w:hAnsi="Arial" w:cs="Arial"/>
        </w:rPr>
        <w:t>Additionally, ensuring that everyone has access to equal opportunities, safeguarding them from discrimination, and appreciating and valuing individual differences in people</w:t>
      </w:r>
      <w:r>
        <w:rPr>
          <w:rFonts w:ascii="Arial" w:hAnsi="Arial" w:cs="Arial"/>
        </w:rPr>
        <w:t xml:space="preserve"> (</w:t>
      </w:r>
      <w:r w:rsidR="005C0B91">
        <w:rPr>
          <w:rFonts w:ascii="Arial" w:hAnsi="Arial" w:cs="Arial"/>
        </w:rPr>
        <w:t>Nayak, 2013).</w:t>
      </w:r>
    </w:p>
    <w:p w14:paraId="31A3E48F" w14:textId="77777777" w:rsidR="00FB7E35" w:rsidRPr="00FB719F" w:rsidRDefault="00FB7E35" w:rsidP="000631E3">
      <w:pPr>
        <w:spacing w:line="360" w:lineRule="auto"/>
        <w:rPr>
          <w:rFonts w:ascii="Arial" w:hAnsi="Arial" w:cs="Arial"/>
        </w:rPr>
      </w:pPr>
    </w:p>
    <w:p w14:paraId="0CC474F6" w14:textId="7F67388E" w:rsidR="00A306E2" w:rsidRDefault="00AD3672" w:rsidP="001C2CA9">
      <w:pPr>
        <w:pStyle w:val="ListParagraph"/>
        <w:numPr>
          <w:ilvl w:val="0"/>
          <w:numId w:val="1"/>
        </w:numPr>
        <w:rPr>
          <w:rStyle w:val="Heading1Char"/>
          <w:rFonts w:ascii="Arial" w:hAnsi="Arial" w:cs="Arial"/>
          <w:b/>
          <w:bCs/>
          <w:color w:val="auto"/>
          <w:sz w:val="22"/>
          <w:szCs w:val="22"/>
        </w:rPr>
      </w:pPr>
      <w:bookmarkStart w:id="5" w:name="_Toc107777510"/>
      <w:r w:rsidRPr="00204D35">
        <w:rPr>
          <w:rStyle w:val="Heading1Char"/>
          <w:rFonts w:ascii="Arial" w:hAnsi="Arial" w:cs="Arial"/>
          <w:b/>
          <w:bCs/>
          <w:color w:val="auto"/>
          <w:sz w:val="22"/>
          <w:szCs w:val="22"/>
        </w:rPr>
        <w:t>Results</w:t>
      </w:r>
      <w:bookmarkEnd w:id="5"/>
    </w:p>
    <w:p w14:paraId="35F1A4CF" w14:textId="0DBEFBEA" w:rsidR="00CB23F4" w:rsidRDefault="00CB23F4" w:rsidP="00CB23F4">
      <w:pPr>
        <w:pStyle w:val="ListParagraph"/>
        <w:rPr>
          <w:rStyle w:val="Heading1Char"/>
          <w:rFonts w:ascii="Arial" w:hAnsi="Arial" w:cs="Arial"/>
          <w:b/>
          <w:bCs/>
          <w:color w:val="auto"/>
          <w:sz w:val="22"/>
          <w:szCs w:val="22"/>
        </w:rPr>
      </w:pPr>
    </w:p>
    <w:p w14:paraId="681948B8" w14:textId="71BCC1A9" w:rsidR="00883616" w:rsidRPr="00883616" w:rsidRDefault="00883616" w:rsidP="00883616">
      <w:pPr>
        <w:pStyle w:val="ListParagraph"/>
        <w:spacing w:line="360" w:lineRule="auto"/>
        <w:rPr>
          <w:rStyle w:val="Heading1Char"/>
          <w:rFonts w:ascii="Arial" w:hAnsi="Arial" w:cs="Arial"/>
          <w:color w:val="auto"/>
          <w:sz w:val="22"/>
          <w:szCs w:val="22"/>
        </w:rPr>
      </w:pPr>
      <w:r w:rsidRPr="00883616">
        <w:rPr>
          <w:rStyle w:val="Heading1Char"/>
          <w:rFonts w:ascii="Arial" w:hAnsi="Arial" w:cs="Arial"/>
          <w:color w:val="auto"/>
          <w:sz w:val="22"/>
          <w:szCs w:val="22"/>
        </w:rPr>
        <w:t xml:space="preserve"> The term "survey," according to </w:t>
      </w:r>
      <w:proofErr w:type="spellStart"/>
      <w:r w:rsidRPr="00883616">
        <w:rPr>
          <w:rStyle w:val="Heading1Char"/>
          <w:rFonts w:ascii="Arial" w:hAnsi="Arial" w:cs="Arial"/>
          <w:color w:val="auto"/>
          <w:sz w:val="22"/>
          <w:szCs w:val="22"/>
        </w:rPr>
        <w:t>Scheuren</w:t>
      </w:r>
      <w:proofErr w:type="spellEnd"/>
      <w:r w:rsidRPr="00883616">
        <w:rPr>
          <w:rStyle w:val="Heading1Char"/>
          <w:rFonts w:ascii="Arial" w:hAnsi="Arial" w:cs="Arial"/>
          <w:color w:val="auto"/>
          <w:sz w:val="22"/>
          <w:szCs w:val="22"/>
        </w:rPr>
        <w:t xml:space="preserve"> (2004), "is most frequently used to describe a method of gathering information from a sample of people."</w:t>
      </w:r>
    </w:p>
    <w:p w14:paraId="2D07A22C" w14:textId="77777777" w:rsidR="00883616" w:rsidRPr="00883616" w:rsidRDefault="00883616" w:rsidP="00883616">
      <w:pPr>
        <w:pStyle w:val="ListParagraph"/>
        <w:spacing w:line="360" w:lineRule="auto"/>
        <w:rPr>
          <w:rStyle w:val="Heading1Char"/>
          <w:rFonts w:ascii="Arial" w:hAnsi="Arial" w:cs="Arial"/>
          <w:color w:val="auto"/>
          <w:sz w:val="22"/>
          <w:szCs w:val="22"/>
        </w:rPr>
      </w:pPr>
      <w:r w:rsidRPr="00883616">
        <w:rPr>
          <w:rStyle w:val="Heading1Char"/>
          <w:rFonts w:ascii="Arial" w:hAnsi="Arial" w:cs="Arial"/>
          <w:color w:val="auto"/>
          <w:sz w:val="22"/>
          <w:szCs w:val="22"/>
        </w:rPr>
        <w:t>Twelve UWTSD students responded to the team's online survey, which was administered, and the data was collected and then analysed.</w:t>
      </w:r>
    </w:p>
    <w:p w14:paraId="3730A6D7" w14:textId="77777777" w:rsidR="00951351" w:rsidRDefault="00951351" w:rsidP="00883616">
      <w:pPr>
        <w:pStyle w:val="ListParagraph"/>
        <w:spacing w:line="360" w:lineRule="auto"/>
        <w:rPr>
          <w:rStyle w:val="Heading1Char"/>
          <w:rFonts w:ascii="Arial" w:hAnsi="Arial" w:cs="Arial"/>
          <w:color w:val="auto"/>
          <w:sz w:val="22"/>
          <w:szCs w:val="22"/>
        </w:rPr>
      </w:pPr>
    </w:p>
    <w:p w14:paraId="644E183F" w14:textId="171FBA09" w:rsidR="00EB0485" w:rsidRPr="0036336A" w:rsidRDefault="00883616" w:rsidP="00883616">
      <w:pPr>
        <w:pStyle w:val="ListParagraph"/>
        <w:spacing w:line="360" w:lineRule="auto"/>
        <w:rPr>
          <w:rStyle w:val="Heading1Char"/>
          <w:rFonts w:ascii="Arial" w:hAnsi="Arial" w:cs="Arial"/>
          <w:color w:val="auto"/>
          <w:sz w:val="22"/>
          <w:szCs w:val="22"/>
        </w:rPr>
      </w:pPr>
      <w:r w:rsidRPr="00883616">
        <w:rPr>
          <w:rStyle w:val="Heading1Char"/>
          <w:rFonts w:ascii="Arial" w:hAnsi="Arial" w:cs="Arial"/>
          <w:color w:val="auto"/>
          <w:sz w:val="22"/>
          <w:szCs w:val="22"/>
        </w:rPr>
        <w:t>Here are the outcomes:</w:t>
      </w:r>
    </w:p>
    <w:p w14:paraId="7BCA99B6" w14:textId="53A6A956" w:rsidR="005F6BED" w:rsidRDefault="006A5CC6" w:rsidP="001C2CA9">
      <w:pPr>
        <w:rPr>
          <w:rStyle w:val="Heading1Char"/>
          <w:rFonts w:ascii="Arial" w:hAnsi="Arial" w:cs="Arial"/>
          <w:sz w:val="22"/>
          <w:szCs w:val="22"/>
        </w:rPr>
      </w:pPr>
      <w:r>
        <w:rPr>
          <w:noProof/>
        </w:rPr>
        <w:drawing>
          <wp:inline distT="0" distB="0" distL="0" distR="0" wp14:anchorId="3BBB38EF" wp14:editId="3F35B917">
            <wp:extent cx="4572000" cy="2743200"/>
            <wp:effectExtent l="0" t="0" r="0" b="0"/>
            <wp:docPr id="1" name="Chart 1">
              <a:extLst xmlns:a="http://schemas.openxmlformats.org/drawingml/2006/main">
                <a:ext uri="{FF2B5EF4-FFF2-40B4-BE49-F238E27FC236}">
                  <a16:creationId xmlns:a16="http://schemas.microsoft.com/office/drawing/2014/main" id="{97861BEF-5E3D-59ED-1384-B5516EBCED14}"/>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044B748F" w14:textId="4A5B8A98" w:rsidR="002A1241" w:rsidRDefault="002A1241" w:rsidP="001C2CA9">
      <w:pPr>
        <w:rPr>
          <w:rStyle w:val="Heading1Char"/>
          <w:rFonts w:ascii="Arial" w:hAnsi="Arial" w:cs="Arial"/>
          <w:sz w:val="22"/>
          <w:szCs w:val="22"/>
        </w:rPr>
      </w:pPr>
    </w:p>
    <w:p w14:paraId="3FDB4FB0" w14:textId="0395837E" w:rsidR="00F372D5" w:rsidRPr="00DD0F5D" w:rsidRDefault="00DD0F5D" w:rsidP="00DD0F5D">
      <w:pPr>
        <w:spacing w:line="360" w:lineRule="auto"/>
        <w:rPr>
          <w:rStyle w:val="Heading1Char"/>
          <w:rFonts w:ascii="Arial" w:hAnsi="Arial" w:cs="Arial"/>
          <w:color w:val="auto"/>
          <w:sz w:val="22"/>
          <w:szCs w:val="22"/>
        </w:rPr>
      </w:pPr>
      <w:r w:rsidRPr="00DD0F5D">
        <w:rPr>
          <w:rStyle w:val="Heading1Char"/>
          <w:rFonts w:ascii="Arial" w:hAnsi="Arial" w:cs="Arial"/>
          <w:color w:val="auto"/>
          <w:sz w:val="22"/>
          <w:szCs w:val="22"/>
        </w:rPr>
        <w:t>Most students responded to this question by saying they feel "somewhat confident" and "Neutral" about utilising technology, as you can see on the chart above. This demonstrates that when digital tools develop, students might become more at ease utilising them.</w:t>
      </w:r>
    </w:p>
    <w:p w14:paraId="47EBA565" w14:textId="77777777" w:rsidR="00F372D5" w:rsidRDefault="00F372D5" w:rsidP="001C2CA9">
      <w:pPr>
        <w:rPr>
          <w:rStyle w:val="Heading1Char"/>
          <w:rFonts w:ascii="Arial" w:hAnsi="Arial" w:cs="Arial"/>
          <w:sz w:val="22"/>
          <w:szCs w:val="22"/>
        </w:rPr>
      </w:pPr>
    </w:p>
    <w:p w14:paraId="03548FA8" w14:textId="3DE266FB" w:rsidR="00F777DD" w:rsidRDefault="00A44EBD" w:rsidP="001C2CA9">
      <w:pPr>
        <w:rPr>
          <w:rStyle w:val="Heading1Char"/>
          <w:rFonts w:ascii="Arial" w:hAnsi="Arial" w:cs="Arial"/>
          <w:sz w:val="22"/>
          <w:szCs w:val="22"/>
        </w:rPr>
      </w:pPr>
      <w:r>
        <w:rPr>
          <w:noProof/>
        </w:rPr>
        <w:lastRenderedPageBreak/>
        <w:drawing>
          <wp:inline distT="0" distB="0" distL="0" distR="0" wp14:anchorId="31958938" wp14:editId="50BE019C">
            <wp:extent cx="5181600" cy="2743200"/>
            <wp:effectExtent l="0" t="0" r="0" b="0"/>
            <wp:docPr id="4" name="Chart 4">
              <a:extLst xmlns:a="http://schemas.openxmlformats.org/drawingml/2006/main">
                <a:ext uri="{FF2B5EF4-FFF2-40B4-BE49-F238E27FC236}">
                  <a16:creationId xmlns:a16="http://schemas.microsoft.com/office/drawing/2014/main" id="{39CEA67E-F0BC-385B-3AD3-C3F72AAF2E2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inline>
        </w:drawing>
      </w:r>
    </w:p>
    <w:p w14:paraId="76677911" w14:textId="411F25F0" w:rsidR="002A1241" w:rsidRPr="00F777DD" w:rsidRDefault="00225211" w:rsidP="00F777DD">
      <w:pPr>
        <w:spacing w:line="360" w:lineRule="auto"/>
        <w:rPr>
          <w:rStyle w:val="Heading1Char"/>
          <w:rFonts w:ascii="Arial" w:hAnsi="Arial" w:cs="Arial"/>
          <w:color w:val="auto"/>
          <w:sz w:val="22"/>
          <w:szCs w:val="22"/>
        </w:rPr>
      </w:pPr>
      <w:r w:rsidRPr="00225211">
        <w:rPr>
          <w:rStyle w:val="Heading1Char"/>
          <w:rFonts w:ascii="Arial" w:hAnsi="Arial" w:cs="Arial"/>
          <w:color w:val="auto"/>
          <w:sz w:val="22"/>
          <w:szCs w:val="22"/>
        </w:rPr>
        <w:t>According to the graph above, every student who replied to the survey had previously used technology to interact, whether it be through social media or just by utilizing a simple computer technique.</w:t>
      </w:r>
    </w:p>
    <w:p w14:paraId="2A692AF9" w14:textId="77777777" w:rsidR="00F372D5" w:rsidRDefault="00F372D5" w:rsidP="001C2CA9">
      <w:pPr>
        <w:rPr>
          <w:rStyle w:val="Heading1Char"/>
          <w:rFonts w:ascii="Arial" w:hAnsi="Arial" w:cs="Arial"/>
          <w:sz w:val="22"/>
          <w:szCs w:val="22"/>
        </w:rPr>
      </w:pPr>
    </w:p>
    <w:p w14:paraId="2F04793A" w14:textId="0350D7AD" w:rsidR="002A1241" w:rsidRDefault="00D500B0" w:rsidP="001C2CA9">
      <w:pPr>
        <w:rPr>
          <w:rStyle w:val="Heading1Char"/>
          <w:rFonts w:ascii="Arial" w:hAnsi="Arial" w:cs="Arial"/>
          <w:sz w:val="22"/>
          <w:szCs w:val="22"/>
        </w:rPr>
      </w:pPr>
      <w:r>
        <w:rPr>
          <w:noProof/>
        </w:rPr>
        <w:drawing>
          <wp:inline distT="0" distB="0" distL="0" distR="0" wp14:anchorId="042CAFE5" wp14:editId="54330F47">
            <wp:extent cx="4572000" cy="2743200"/>
            <wp:effectExtent l="0" t="0" r="0" b="0"/>
            <wp:docPr id="3" name="Chart 3">
              <a:extLst xmlns:a="http://schemas.openxmlformats.org/drawingml/2006/main">
                <a:ext uri="{FF2B5EF4-FFF2-40B4-BE49-F238E27FC236}">
                  <a16:creationId xmlns:a16="http://schemas.microsoft.com/office/drawing/2014/main" id="{155D9795-80FA-FB73-2316-13C6574F99AE}"/>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inline>
        </w:drawing>
      </w:r>
    </w:p>
    <w:p w14:paraId="4F6EC2BE" w14:textId="30CD8CCC" w:rsidR="00225211" w:rsidRPr="00225211" w:rsidRDefault="00225211" w:rsidP="00225211">
      <w:pPr>
        <w:spacing w:line="360" w:lineRule="auto"/>
        <w:rPr>
          <w:rStyle w:val="Heading1Char"/>
          <w:rFonts w:ascii="Arial" w:hAnsi="Arial" w:cs="Arial"/>
          <w:color w:val="auto"/>
          <w:sz w:val="22"/>
          <w:szCs w:val="22"/>
        </w:rPr>
      </w:pPr>
      <w:r w:rsidRPr="00225211">
        <w:rPr>
          <w:rStyle w:val="Heading1Char"/>
          <w:rFonts w:ascii="Arial" w:hAnsi="Arial" w:cs="Arial"/>
          <w:color w:val="auto"/>
          <w:sz w:val="22"/>
          <w:szCs w:val="22"/>
        </w:rPr>
        <w:t xml:space="preserve">The responses from UWTSD students regarding their level of comfort working with other students are represented in this pie chart. Since </w:t>
      </w:r>
      <w:r w:rsidR="00D7586B" w:rsidRPr="00225211">
        <w:rPr>
          <w:rStyle w:val="Heading1Char"/>
          <w:rFonts w:ascii="Arial" w:hAnsi="Arial" w:cs="Arial"/>
          <w:color w:val="auto"/>
          <w:sz w:val="22"/>
          <w:szCs w:val="22"/>
        </w:rPr>
        <w:t>most of</w:t>
      </w:r>
      <w:r w:rsidRPr="00225211">
        <w:rPr>
          <w:rStyle w:val="Heading1Char"/>
          <w:rFonts w:ascii="Arial" w:hAnsi="Arial" w:cs="Arial"/>
          <w:color w:val="auto"/>
          <w:sz w:val="22"/>
          <w:szCs w:val="22"/>
        </w:rPr>
        <w:t xml:space="preserve"> them acknowledged that they are "somewhat confident," there is potential for them to work together in the future because they must feel at ease communicating with one another.</w:t>
      </w:r>
    </w:p>
    <w:p w14:paraId="5B487AC2" w14:textId="7728DE56" w:rsidR="00477F47" w:rsidRDefault="0019096F" w:rsidP="001C2CA9">
      <w:pPr>
        <w:rPr>
          <w:rStyle w:val="Heading1Char"/>
          <w:rFonts w:ascii="Arial" w:hAnsi="Arial" w:cs="Arial"/>
          <w:sz w:val="22"/>
          <w:szCs w:val="22"/>
        </w:rPr>
      </w:pPr>
      <w:r>
        <w:rPr>
          <w:noProof/>
        </w:rPr>
        <w:lastRenderedPageBreak/>
        <w:drawing>
          <wp:inline distT="0" distB="0" distL="0" distR="0" wp14:anchorId="2A3769BC" wp14:editId="755F4AA9">
            <wp:extent cx="4572000" cy="2743200"/>
            <wp:effectExtent l="0" t="0" r="0" b="0"/>
            <wp:docPr id="7" name="Chart 7">
              <a:extLst xmlns:a="http://schemas.openxmlformats.org/drawingml/2006/main">
                <a:ext uri="{FF2B5EF4-FFF2-40B4-BE49-F238E27FC236}">
                  <a16:creationId xmlns:a16="http://schemas.microsoft.com/office/drawing/2014/main" id="{CA33D62C-4D2A-4CFE-B4BE-33BAEB2BE50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7A07CCAD" w14:textId="0A702CFE" w:rsidR="005C7807" w:rsidRPr="00225211" w:rsidRDefault="005C7807" w:rsidP="00225211">
      <w:pPr>
        <w:spacing w:line="360" w:lineRule="auto"/>
        <w:rPr>
          <w:rStyle w:val="Heading1Char"/>
          <w:rFonts w:ascii="Arial" w:hAnsi="Arial" w:cs="Arial"/>
          <w:color w:val="auto"/>
          <w:sz w:val="22"/>
          <w:szCs w:val="22"/>
        </w:rPr>
      </w:pPr>
      <w:r w:rsidRPr="00225211">
        <w:rPr>
          <w:rStyle w:val="Heading1Char"/>
          <w:rFonts w:ascii="Arial" w:hAnsi="Arial" w:cs="Arial"/>
          <w:color w:val="auto"/>
          <w:sz w:val="22"/>
          <w:szCs w:val="22"/>
        </w:rPr>
        <w:t xml:space="preserve">WhatsApp is </w:t>
      </w:r>
      <w:r w:rsidR="007579CE">
        <w:rPr>
          <w:rStyle w:val="Heading1Char"/>
          <w:rFonts w:ascii="Arial" w:hAnsi="Arial" w:cs="Arial"/>
          <w:color w:val="auto"/>
          <w:sz w:val="22"/>
          <w:szCs w:val="22"/>
        </w:rPr>
        <w:t>a</w:t>
      </w:r>
      <w:r w:rsidRPr="00225211">
        <w:rPr>
          <w:rStyle w:val="Heading1Char"/>
          <w:rFonts w:ascii="Arial" w:hAnsi="Arial" w:cs="Arial"/>
          <w:color w:val="auto"/>
          <w:sz w:val="22"/>
          <w:szCs w:val="22"/>
        </w:rPr>
        <w:t xml:space="preserve"> technological tool that students</w:t>
      </w:r>
      <w:r w:rsidR="00034358">
        <w:rPr>
          <w:rStyle w:val="Heading1Char"/>
          <w:rFonts w:ascii="Arial" w:hAnsi="Arial" w:cs="Arial"/>
          <w:color w:val="auto"/>
          <w:sz w:val="22"/>
          <w:szCs w:val="22"/>
        </w:rPr>
        <w:t xml:space="preserve"> </w:t>
      </w:r>
      <w:r w:rsidRPr="00225211">
        <w:rPr>
          <w:rStyle w:val="Heading1Char"/>
          <w:rFonts w:ascii="Arial" w:hAnsi="Arial" w:cs="Arial"/>
          <w:color w:val="auto"/>
          <w:sz w:val="22"/>
          <w:szCs w:val="22"/>
        </w:rPr>
        <w:t>have stated that they feel quite confident using it. Nowadays, people use WhatsApp a lot to interact with one another. It's also a terrific tool for collaboration because it lets users connect via voice calls, text messages, voice memos, and video calls all through one single digital tool.</w:t>
      </w:r>
    </w:p>
    <w:p w14:paraId="75E67343" w14:textId="7B3CDEF9" w:rsidR="00F777DD" w:rsidRPr="00225211" w:rsidRDefault="00BF1C6D" w:rsidP="00225211">
      <w:pPr>
        <w:spacing w:line="360" w:lineRule="auto"/>
        <w:rPr>
          <w:rStyle w:val="Heading1Char"/>
          <w:rFonts w:ascii="Arial" w:hAnsi="Arial" w:cs="Arial"/>
          <w:color w:val="auto"/>
          <w:sz w:val="22"/>
          <w:szCs w:val="22"/>
        </w:rPr>
      </w:pPr>
      <w:r w:rsidRPr="00BF1C6D">
        <w:rPr>
          <w:rStyle w:val="Heading1Char"/>
          <w:rFonts w:ascii="Arial" w:hAnsi="Arial" w:cs="Arial"/>
          <w:color w:val="auto"/>
          <w:sz w:val="22"/>
          <w:szCs w:val="22"/>
        </w:rPr>
        <w:t xml:space="preserve">According to Cetinkaya (2017), it is suggested </w:t>
      </w:r>
      <w:r w:rsidR="005C7807" w:rsidRPr="00225211">
        <w:rPr>
          <w:rStyle w:val="Heading1Char"/>
          <w:rFonts w:ascii="Arial" w:hAnsi="Arial" w:cs="Arial"/>
          <w:color w:val="auto"/>
          <w:sz w:val="22"/>
          <w:szCs w:val="22"/>
        </w:rPr>
        <w:t>that WhatsApp be promoted as a helpful technology in the educational process.</w:t>
      </w:r>
    </w:p>
    <w:p w14:paraId="6694B840" w14:textId="6B40F793" w:rsidR="00477F47" w:rsidRDefault="00435431" w:rsidP="001C2CA9">
      <w:pPr>
        <w:rPr>
          <w:rStyle w:val="Heading1Char"/>
          <w:rFonts w:ascii="Arial" w:hAnsi="Arial" w:cs="Arial"/>
          <w:sz w:val="22"/>
          <w:szCs w:val="22"/>
        </w:rPr>
      </w:pPr>
      <w:r>
        <w:rPr>
          <w:noProof/>
        </w:rPr>
        <w:drawing>
          <wp:inline distT="0" distB="0" distL="0" distR="0" wp14:anchorId="3666A2C3" wp14:editId="17527144">
            <wp:extent cx="4572000" cy="2743200"/>
            <wp:effectExtent l="0" t="0" r="0" b="0"/>
            <wp:docPr id="8" name="Chart 8">
              <a:extLst xmlns:a="http://schemas.openxmlformats.org/drawingml/2006/main">
                <a:ext uri="{FF2B5EF4-FFF2-40B4-BE49-F238E27FC236}">
                  <a16:creationId xmlns:a16="http://schemas.microsoft.com/office/drawing/2014/main" id="{0B82C188-61F7-CC3D-AF09-4595D3014A4C}"/>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5"/>
              </a:graphicData>
            </a:graphic>
          </wp:inline>
        </w:drawing>
      </w:r>
    </w:p>
    <w:p w14:paraId="69319FA4" w14:textId="2FC64819" w:rsidR="00477F47" w:rsidRDefault="00477F47" w:rsidP="001C2CA9">
      <w:pPr>
        <w:rPr>
          <w:rStyle w:val="Heading1Char"/>
          <w:rFonts w:ascii="Arial" w:hAnsi="Arial" w:cs="Arial"/>
          <w:sz w:val="22"/>
          <w:szCs w:val="22"/>
        </w:rPr>
      </w:pPr>
    </w:p>
    <w:p w14:paraId="4B93164D" w14:textId="490690D0" w:rsidR="0038556B" w:rsidRPr="0038556B" w:rsidRDefault="0038556B" w:rsidP="0038556B">
      <w:pPr>
        <w:spacing w:line="360" w:lineRule="auto"/>
        <w:rPr>
          <w:rStyle w:val="Heading1Char"/>
          <w:rFonts w:ascii="Arial" w:hAnsi="Arial" w:cs="Arial"/>
          <w:color w:val="auto"/>
          <w:sz w:val="22"/>
          <w:szCs w:val="22"/>
        </w:rPr>
      </w:pPr>
      <w:r w:rsidRPr="0038556B">
        <w:rPr>
          <w:rStyle w:val="Heading1Char"/>
          <w:rFonts w:ascii="Arial" w:hAnsi="Arial" w:cs="Arial"/>
          <w:color w:val="auto"/>
          <w:sz w:val="22"/>
          <w:szCs w:val="22"/>
        </w:rPr>
        <w:t xml:space="preserve">Finally, the answer to the last question demonstrated that it would benefit UWTSD students to receive further </w:t>
      </w:r>
      <w:r>
        <w:rPr>
          <w:rStyle w:val="Heading1Char"/>
          <w:rFonts w:ascii="Arial" w:hAnsi="Arial" w:cs="Arial"/>
          <w:color w:val="auto"/>
          <w:sz w:val="22"/>
          <w:szCs w:val="22"/>
        </w:rPr>
        <w:t>support</w:t>
      </w:r>
      <w:r w:rsidRPr="0038556B">
        <w:rPr>
          <w:rStyle w:val="Heading1Char"/>
          <w:rFonts w:ascii="Arial" w:hAnsi="Arial" w:cs="Arial"/>
          <w:color w:val="auto"/>
          <w:sz w:val="22"/>
          <w:szCs w:val="22"/>
        </w:rPr>
        <w:t xml:space="preserve"> since more than half of the respondents indicated that some students would appreciate additional training on how to collaborate while utilising tools.</w:t>
      </w:r>
    </w:p>
    <w:p w14:paraId="1559F280" w14:textId="77777777" w:rsidR="00477F47" w:rsidRDefault="00477F47" w:rsidP="001C2CA9">
      <w:pPr>
        <w:rPr>
          <w:rStyle w:val="Heading1Char"/>
          <w:rFonts w:ascii="Arial" w:hAnsi="Arial" w:cs="Arial"/>
          <w:sz w:val="22"/>
          <w:szCs w:val="22"/>
        </w:rPr>
      </w:pPr>
    </w:p>
    <w:p w14:paraId="1E55A02E" w14:textId="77777777" w:rsidR="002A1241" w:rsidRPr="00FB719F" w:rsidRDefault="002A1241" w:rsidP="001C2CA9">
      <w:pPr>
        <w:rPr>
          <w:rStyle w:val="Heading1Char"/>
          <w:rFonts w:ascii="Arial" w:hAnsi="Arial" w:cs="Arial"/>
          <w:sz w:val="22"/>
          <w:szCs w:val="22"/>
        </w:rPr>
      </w:pPr>
    </w:p>
    <w:p w14:paraId="79BF2375" w14:textId="70CA929A" w:rsidR="005F6BED" w:rsidRPr="00204D35" w:rsidRDefault="00AD3672" w:rsidP="001C2CA9">
      <w:pPr>
        <w:pStyle w:val="Heading1"/>
        <w:numPr>
          <w:ilvl w:val="0"/>
          <w:numId w:val="1"/>
        </w:numPr>
        <w:rPr>
          <w:rFonts w:ascii="Arial" w:hAnsi="Arial" w:cs="Arial"/>
          <w:b/>
          <w:bCs/>
          <w:color w:val="auto"/>
          <w:sz w:val="22"/>
          <w:szCs w:val="22"/>
        </w:rPr>
      </w:pPr>
      <w:bookmarkStart w:id="6" w:name="_Toc107777511"/>
      <w:r w:rsidRPr="00204D35">
        <w:rPr>
          <w:rFonts w:ascii="Arial" w:hAnsi="Arial" w:cs="Arial"/>
          <w:b/>
          <w:bCs/>
          <w:color w:val="auto"/>
          <w:sz w:val="22"/>
          <w:szCs w:val="22"/>
        </w:rPr>
        <w:t>Discussion</w:t>
      </w:r>
      <w:bookmarkEnd w:id="6"/>
    </w:p>
    <w:p w14:paraId="185D36A4" w14:textId="77777777" w:rsidR="00214EEC" w:rsidRDefault="00214EEC" w:rsidP="001C2CA9"/>
    <w:p w14:paraId="077AF765" w14:textId="72388F84" w:rsidR="002A1241" w:rsidRPr="000631E3" w:rsidRDefault="00214EEC" w:rsidP="00214EEC">
      <w:pPr>
        <w:spacing w:line="360" w:lineRule="auto"/>
        <w:rPr>
          <w:rFonts w:ascii="Arial" w:hAnsi="Arial" w:cs="Arial"/>
        </w:rPr>
      </w:pPr>
      <w:r w:rsidRPr="000631E3">
        <w:rPr>
          <w:rFonts w:ascii="Arial" w:hAnsi="Arial" w:cs="Arial"/>
        </w:rPr>
        <w:t>The outcome of this research has provided insight into “How do students use technology to collaborate at UWTSD?”</w:t>
      </w:r>
    </w:p>
    <w:p w14:paraId="46B8827D" w14:textId="323335E5" w:rsidR="00214EEC" w:rsidRPr="000631E3" w:rsidRDefault="00214EEC" w:rsidP="00214EEC">
      <w:pPr>
        <w:spacing w:line="360" w:lineRule="auto"/>
        <w:rPr>
          <w:rFonts w:ascii="Arial" w:hAnsi="Arial" w:cs="Arial"/>
        </w:rPr>
      </w:pPr>
      <w:r w:rsidRPr="000631E3">
        <w:rPr>
          <w:rFonts w:ascii="Arial" w:hAnsi="Arial" w:cs="Arial"/>
        </w:rPr>
        <w:t xml:space="preserve">The results indicate that </w:t>
      </w:r>
      <w:r w:rsidR="001172D7" w:rsidRPr="000631E3">
        <w:rPr>
          <w:rFonts w:ascii="Arial" w:hAnsi="Arial" w:cs="Arial"/>
        </w:rPr>
        <w:t>m</w:t>
      </w:r>
      <w:r w:rsidRPr="000631E3">
        <w:rPr>
          <w:rFonts w:ascii="Arial" w:hAnsi="Arial" w:cs="Arial"/>
        </w:rPr>
        <w:t>ost students would find it useful to get additional help with the use of technology and they are quite confident in collaborating with fellow students</w:t>
      </w:r>
      <w:r w:rsidR="00CD5F4C" w:rsidRPr="000631E3">
        <w:rPr>
          <w:rFonts w:ascii="Arial" w:hAnsi="Arial" w:cs="Arial"/>
        </w:rPr>
        <w:t>.</w:t>
      </w:r>
    </w:p>
    <w:p w14:paraId="3BB15FB8" w14:textId="710A68A5" w:rsidR="000A39F5" w:rsidRPr="000631E3" w:rsidRDefault="000A39F5" w:rsidP="00214EEC">
      <w:pPr>
        <w:spacing w:line="360" w:lineRule="auto"/>
        <w:rPr>
          <w:rFonts w:ascii="Arial" w:hAnsi="Arial" w:cs="Arial"/>
        </w:rPr>
      </w:pPr>
      <w:r w:rsidRPr="000631E3">
        <w:rPr>
          <w:rFonts w:ascii="Arial" w:hAnsi="Arial" w:cs="Arial"/>
        </w:rPr>
        <w:t xml:space="preserve">The </w:t>
      </w:r>
      <w:r w:rsidR="00E90CB8" w:rsidRPr="000631E3">
        <w:rPr>
          <w:rFonts w:ascii="Arial" w:hAnsi="Arial" w:cs="Arial"/>
        </w:rPr>
        <w:t xml:space="preserve">response </w:t>
      </w:r>
      <w:r w:rsidR="00377419" w:rsidRPr="000631E3">
        <w:rPr>
          <w:rFonts w:ascii="Arial" w:hAnsi="Arial" w:cs="Arial"/>
        </w:rPr>
        <w:t>to</w:t>
      </w:r>
      <w:r w:rsidR="00E90CB8" w:rsidRPr="000631E3">
        <w:rPr>
          <w:rFonts w:ascii="Arial" w:hAnsi="Arial" w:cs="Arial"/>
        </w:rPr>
        <w:t xml:space="preserve"> question number 3 “how confident are you in collaborating with students of UWTSD?”</w:t>
      </w:r>
      <w:r w:rsidR="00F95D54" w:rsidRPr="000631E3">
        <w:rPr>
          <w:rFonts w:ascii="Arial" w:hAnsi="Arial" w:cs="Arial"/>
        </w:rPr>
        <w:t xml:space="preserve"> was quite surprising as </w:t>
      </w:r>
      <w:r w:rsidR="00883AD9" w:rsidRPr="000631E3">
        <w:rPr>
          <w:rFonts w:ascii="Arial" w:hAnsi="Arial" w:cs="Arial"/>
        </w:rPr>
        <w:t xml:space="preserve">the team had predicted in their hypothesis that </w:t>
      </w:r>
      <w:r w:rsidR="00F3045D" w:rsidRPr="000631E3">
        <w:rPr>
          <w:rFonts w:ascii="Arial" w:hAnsi="Arial" w:cs="Arial"/>
        </w:rPr>
        <w:t xml:space="preserve">the </w:t>
      </w:r>
      <w:r w:rsidR="00B67644" w:rsidRPr="000631E3">
        <w:rPr>
          <w:rFonts w:ascii="Arial" w:hAnsi="Arial" w:cs="Arial"/>
        </w:rPr>
        <w:t>participants</w:t>
      </w:r>
      <w:r w:rsidR="00F3045D" w:rsidRPr="000631E3">
        <w:rPr>
          <w:rFonts w:ascii="Arial" w:hAnsi="Arial" w:cs="Arial"/>
        </w:rPr>
        <w:t xml:space="preserve"> would not be </w:t>
      </w:r>
      <w:r w:rsidR="005D46E2" w:rsidRPr="000631E3">
        <w:rPr>
          <w:rFonts w:ascii="Arial" w:hAnsi="Arial" w:cs="Arial"/>
        </w:rPr>
        <w:t>confident,</w:t>
      </w:r>
      <w:r w:rsidR="00414555" w:rsidRPr="000631E3">
        <w:rPr>
          <w:rFonts w:ascii="Arial" w:hAnsi="Arial" w:cs="Arial"/>
        </w:rPr>
        <w:t xml:space="preserve"> but the results show that they a somewhat confident</w:t>
      </w:r>
      <w:r w:rsidR="004650DA" w:rsidRPr="000631E3">
        <w:rPr>
          <w:rFonts w:ascii="Arial" w:hAnsi="Arial" w:cs="Arial"/>
        </w:rPr>
        <w:t xml:space="preserve"> in collaborating </w:t>
      </w:r>
      <w:r w:rsidR="00473196" w:rsidRPr="000631E3">
        <w:rPr>
          <w:rFonts w:ascii="Arial" w:hAnsi="Arial" w:cs="Arial"/>
        </w:rPr>
        <w:t>with other students.</w:t>
      </w:r>
    </w:p>
    <w:p w14:paraId="277FDBA8" w14:textId="479BE07C" w:rsidR="005D46E2" w:rsidRPr="000631E3" w:rsidRDefault="00C21407" w:rsidP="00774C53">
      <w:pPr>
        <w:spacing w:line="360" w:lineRule="auto"/>
        <w:rPr>
          <w:rFonts w:ascii="Arial" w:hAnsi="Arial" w:cs="Arial"/>
        </w:rPr>
      </w:pPr>
      <w:r w:rsidRPr="000631E3">
        <w:rPr>
          <w:rFonts w:ascii="Arial" w:hAnsi="Arial" w:cs="Arial"/>
        </w:rPr>
        <w:t>All in all</w:t>
      </w:r>
      <w:r w:rsidR="00902E43" w:rsidRPr="000631E3">
        <w:rPr>
          <w:rFonts w:ascii="Arial" w:hAnsi="Arial" w:cs="Arial"/>
        </w:rPr>
        <w:t>,</w:t>
      </w:r>
      <w:r w:rsidRPr="000631E3">
        <w:rPr>
          <w:rFonts w:ascii="Arial" w:hAnsi="Arial" w:cs="Arial"/>
        </w:rPr>
        <w:t xml:space="preserve"> there were </w:t>
      </w:r>
      <w:r w:rsidR="002B212A" w:rsidRPr="000631E3">
        <w:rPr>
          <w:rFonts w:ascii="Arial" w:hAnsi="Arial" w:cs="Arial"/>
        </w:rPr>
        <w:t xml:space="preserve">twelve responses back from the survey which proves that twelve participants had </w:t>
      </w:r>
      <w:r w:rsidR="00D26B15" w:rsidRPr="000631E3">
        <w:rPr>
          <w:rFonts w:ascii="Arial" w:hAnsi="Arial" w:cs="Arial"/>
        </w:rPr>
        <w:t xml:space="preserve">filled out the survey and sent </w:t>
      </w:r>
      <w:r w:rsidR="00902E43" w:rsidRPr="000631E3">
        <w:rPr>
          <w:rFonts w:ascii="Arial" w:hAnsi="Arial" w:cs="Arial"/>
        </w:rPr>
        <w:t xml:space="preserve">it </w:t>
      </w:r>
      <w:r w:rsidR="00D26B15" w:rsidRPr="000631E3">
        <w:rPr>
          <w:rFonts w:ascii="Arial" w:hAnsi="Arial" w:cs="Arial"/>
        </w:rPr>
        <w:t>back to the team</w:t>
      </w:r>
      <w:r w:rsidR="005D46E2" w:rsidRPr="000631E3">
        <w:rPr>
          <w:rFonts w:ascii="Arial" w:hAnsi="Arial" w:cs="Arial"/>
        </w:rPr>
        <w:t>.</w:t>
      </w:r>
      <w:r w:rsidR="00BB7648">
        <w:rPr>
          <w:rFonts w:ascii="Arial" w:hAnsi="Arial" w:cs="Arial"/>
        </w:rPr>
        <w:t xml:space="preserve"> Also, the participants had filled out the questionnaire voluntarily as stated at the top of the questionnaire.</w:t>
      </w:r>
    </w:p>
    <w:p w14:paraId="64563CD1" w14:textId="77777777" w:rsidR="005D46E2" w:rsidRPr="000631E3" w:rsidRDefault="00774C53" w:rsidP="005D46E2">
      <w:pPr>
        <w:spacing w:line="360" w:lineRule="auto"/>
        <w:rPr>
          <w:rStyle w:val="normaltextrun"/>
          <w:rFonts w:ascii="Arial" w:hAnsi="Arial" w:cs="Arial"/>
          <w:position w:val="1"/>
        </w:rPr>
      </w:pPr>
      <w:r w:rsidRPr="000631E3">
        <w:rPr>
          <w:rFonts w:ascii="Arial" w:hAnsi="Arial" w:cs="Arial"/>
        </w:rPr>
        <w:t xml:space="preserve">According </w:t>
      </w:r>
      <w:r w:rsidR="005D46E2" w:rsidRPr="000631E3">
        <w:rPr>
          <w:rFonts w:ascii="Arial" w:hAnsi="Arial" w:cs="Arial"/>
        </w:rPr>
        <w:t xml:space="preserve">to </w:t>
      </w:r>
      <w:proofErr w:type="spellStart"/>
      <w:r w:rsidR="005D46E2" w:rsidRPr="000631E3">
        <w:rPr>
          <w:rFonts w:ascii="Arial" w:hAnsi="Arial" w:cs="Arial"/>
        </w:rPr>
        <w:t>Fleagle</w:t>
      </w:r>
      <w:proofErr w:type="spellEnd"/>
      <w:r w:rsidRPr="000631E3">
        <w:rPr>
          <w:rFonts w:ascii="Arial" w:hAnsi="Arial" w:cs="Arial"/>
        </w:rPr>
        <w:t xml:space="preserve"> (2012) </w:t>
      </w:r>
      <w:r w:rsidRPr="000631E3">
        <w:rPr>
          <w:rStyle w:val="normaltextrun"/>
          <w:rFonts w:ascii="Arial" w:hAnsi="Arial" w:cs="Arial"/>
          <w:position w:val="1"/>
        </w:rPr>
        <w:t>Different teaching and learning tools can enhance new teaching and learning environments</w:t>
      </w:r>
      <w:r w:rsidR="005D46E2" w:rsidRPr="000631E3">
        <w:rPr>
          <w:rStyle w:val="normaltextrun"/>
          <w:rFonts w:ascii="Arial" w:hAnsi="Arial" w:cs="Arial"/>
          <w:position w:val="1"/>
        </w:rPr>
        <w:t>.</w:t>
      </w:r>
    </w:p>
    <w:p w14:paraId="497A92EB" w14:textId="6D16539F" w:rsidR="005D46E2" w:rsidRPr="000631E3" w:rsidRDefault="005D46E2" w:rsidP="005D46E2">
      <w:pPr>
        <w:spacing w:line="360" w:lineRule="auto"/>
        <w:rPr>
          <w:rStyle w:val="eop"/>
          <w:rFonts w:ascii="Arial" w:hAnsi="Arial" w:cs="Arial"/>
          <w:lang w:val="en-US"/>
        </w:rPr>
      </w:pPr>
      <w:r w:rsidRPr="000631E3">
        <w:rPr>
          <w:rFonts w:ascii="Arial" w:hAnsi="Arial" w:cs="Arial"/>
        </w:rPr>
        <w:t xml:space="preserve">Also, </w:t>
      </w:r>
      <w:r w:rsidR="007579CE" w:rsidRPr="000631E3">
        <w:rPr>
          <w:rStyle w:val="normaltextrun"/>
          <w:rFonts w:ascii="Arial" w:hAnsi="Arial" w:cs="Arial"/>
          <w:position w:val="1"/>
        </w:rPr>
        <w:t>the</w:t>
      </w:r>
      <w:r w:rsidRPr="000631E3">
        <w:rPr>
          <w:rStyle w:val="normaltextrun"/>
          <w:rFonts w:ascii="Arial" w:hAnsi="Arial" w:cs="Arial"/>
          <w:position w:val="1"/>
        </w:rPr>
        <w:t xml:space="preserve"> learning potential of collaboration is underused in practice (</w:t>
      </w:r>
      <w:proofErr w:type="spellStart"/>
      <w:r w:rsidRPr="000631E3">
        <w:rPr>
          <w:rStyle w:val="spellingerror"/>
          <w:rFonts w:ascii="Arial" w:hAnsi="Arial" w:cs="Arial"/>
          <w:position w:val="1"/>
        </w:rPr>
        <w:t>Scager</w:t>
      </w:r>
      <w:proofErr w:type="spellEnd"/>
      <w:r w:rsidRPr="000631E3">
        <w:rPr>
          <w:rStyle w:val="normaltextrun"/>
          <w:rFonts w:ascii="Arial" w:hAnsi="Arial" w:cs="Arial"/>
          <w:position w:val="1"/>
        </w:rPr>
        <w:t> et al., 2016).</w:t>
      </w:r>
      <w:r w:rsidRPr="000631E3">
        <w:rPr>
          <w:rStyle w:val="eop"/>
          <w:rFonts w:ascii="Arial" w:hAnsi="Arial" w:cs="Arial"/>
          <w:lang w:val="en-US"/>
        </w:rPr>
        <w:t>​</w:t>
      </w:r>
    </w:p>
    <w:p w14:paraId="4A9542AF" w14:textId="58A33772" w:rsidR="008D1F74" w:rsidRPr="000631E3" w:rsidRDefault="008D1F74" w:rsidP="005D46E2">
      <w:pPr>
        <w:spacing w:line="360" w:lineRule="auto"/>
        <w:rPr>
          <w:rStyle w:val="eop"/>
          <w:rFonts w:ascii="Arial" w:hAnsi="Arial" w:cs="Arial"/>
          <w:lang w:val="en-US"/>
        </w:rPr>
      </w:pPr>
      <w:r w:rsidRPr="000631E3">
        <w:rPr>
          <w:rStyle w:val="eop"/>
          <w:rFonts w:ascii="Arial" w:hAnsi="Arial" w:cs="Arial"/>
          <w:lang w:val="en-US"/>
        </w:rPr>
        <w:t xml:space="preserve">The </w:t>
      </w:r>
      <w:r w:rsidR="00FF4C45" w:rsidRPr="000631E3">
        <w:rPr>
          <w:rStyle w:val="eop"/>
          <w:rFonts w:ascii="Arial" w:hAnsi="Arial" w:cs="Arial"/>
          <w:lang w:val="en-US"/>
        </w:rPr>
        <w:t>team’s</w:t>
      </w:r>
      <w:r w:rsidRPr="000631E3">
        <w:rPr>
          <w:rStyle w:val="eop"/>
          <w:rFonts w:ascii="Arial" w:hAnsi="Arial" w:cs="Arial"/>
          <w:lang w:val="en-US"/>
        </w:rPr>
        <w:t xml:space="preserve"> results agree with the researchers because </w:t>
      </w:r>
      <w:r w:rsidR="000631E3">
        <w:rPr>
          <w:rStyle w:val="eop"/>
          <w:rFonts w:ascii="Arial" w:hAnsi="Arial" w:cs="Arial"/>
          <w:lang w:val="en-US"/>
        </w:rPr>
        <w:t>the</w:t>
      </w:r>
      <w:r w:rsidRPr="000631E3">
        <w:rPr>
          <w:rStyle w:val="eop"/>
          <w:rFonts w:ascii="Arial" w:hAnsi="Arial" w:cs="Arial"/>
          <w:lang w:val="en-US"/>
        </w:rPr>
        <w:t xml:space="preserve"> results show that they would prefer to be more comfortable with further digital skills understanding (question 5).</w:t>
      </w:r>
    </w:p>
    <w:p w14:paraId="7A68CE53" w14:textId="77777777" w:rsidR="007579CE" w:rsidRPr="000631E3" w:rsidRDefault="008D1F74" w:rsidP="005D46E2">
      <w:pPr>
        <w:spacing w:line="360" w:lineRule="auto"/>
        <w:rPr>
          <w:rStyle w:val="eop"/>
          <w:rFonts w:ascii="Arial" w:hAnsi="Arial" w:cs="Arial"/>
          <w:lang w:val="en-US"/>
        </w:rPr>
      </w:pPr>
      <w:r w:rsidRPr="000631E3">
        <w:rPr>
          <w:rFonts w:ascii="Arial" w:hAnsi="Arial" w:cs="Arial"/>
        </w:rPr>
        <w:t xml:space="preserve"> </w:t>
      </w:r>
      <w:r w:rsidRPr="000631E3">
        <w:rPr>
          <w:rStyle w:val="eop"/>
          <w:rFonts w:ascii="Arial" w:hAnsi="Arial" w:cs="Arial"/>
          <w:lang w:val="en-US"/>
        </w:rPr>
        <w:t xml:space="preserve">There must be a way to articulate the necessity of developing critical thinking abilities in our students for higher education experts to collaborate and students to receive more support. </w:t>
      </w:r>
    </w:p>
    <w:p w14:paraId="0E7931D2" w14:textId="600B002B" w:rsidR="00774C53" w:rsidRPr="000631E3" w:rsidRDefault="008D1F74" w:rsidP="00214EEC">
      <w:pPr>
        <w:spacing w:line="360" w:lineRule="auto"/>
        <w:rPr>
          <w:rFonts w:ascii="Arial" w:hAnsi="Arial" w:cs="Arial"/>
        </w:rPr>
      </w:pPr>
      <w:r w:rsidRPr="000631E3">
        <w:rPr>
          <w:rStyle w:val="eop"/>
          <w:rFonts w:ascii="Arial" w:hAnsi="Arial" w:cs="Arial"/>
          <w:lang w:val="en-US"/>
        </w:rPr>
        <w:t>One theory is that, due to its ubiquity, the term "digital literacy" will bring us all together and lead to a shared understanding of the abilities that promote learning (Reedy, 2017).</w:t>
      </w:r>
    </w:p>
    <w:p w14:paraId="419DF379" w14:textId="2089AE1F" w:rsidR="008D4279" w:rsidRPr="000631E3" w:rsidRDefault="00BD578B" w:rsidP="00214EEC">
      <w:pPr>
        <w:spacing w:line="360" w:lineRule="auto"/>
        <w:rPr>
          <w:rFonts w:ascii="Arial" w:hAnsi="Arial" w:cs="Arial"/>
        </w:rPr>
      </w:pPr>
      <w:r w:rsidRPr="000631E3">
        <w:rPr>
          <w:rFonts w:ascii="Arial" w:hAnsi="Arial" w:cs="Arial"/>
        </w:rPr>
        <w:t>Likewise</w:t>
      </w:r>
      <w:r w:rsidR="003B0A4E" w:rsidRPr="000631E3">
        <w:rPr>
          <w:rFonts w:ascii="Arial" w:hAnsi="Arial" w:cs="Arial"/>
        </w:rPr>
        <w:t>,</w:t>
      </w:r>
      <w:r w:rsidR="008D1F74" w:rsidRPr="000631E3">
        <w:rPr>
          <w:rFonts w:ascii="Arial" w:hAnsi="Arial" w:cs="Arial"/>
        </w:rPr>
        <w:t xml:space="preserve"> the </w:t>
      </w:r>
      <w:r w:rsidR="00B44930" w:rsidRPr="000631E3">
        <w:rPr>
          <w:rFonts w:ascii="Arial" w:hAnsi="Arial" w:cs="Arial"/>
        </w:rPr>
        <w:t>resear</w:t>
      </w:r>
      <w:r w:rsidR="007F500B" w:rsidRPr="000631E3">
        <w:rPr>
          <w:rFonts w:ascii="Arial" w:hAnsi="Arial" w:cs="Arial"/>
        </w:rPr>
        <w:t>ch</w:t>
      </w:r>
      <w:r w:rsidR="007C672F" w:rsidRPr="000631E3">
        <w:rPr>
          <w:rFonts w:ascii="Arial" w:hAnsi="Arial" w:cs="Arial"/>
        </w:rPr>
        <w:t xml:space="preserve"> team</w:t>
      </w:r>
      <w:r w:rsidR="008D1F74" w:rsidRPr="000631E3">
        <w:rPr>
          <w:rFonts w:ascii="Arial" w:hAnsi="Arial" w:cs="Arial"/>
        </w:rPr>
        <w:t xml:space="preserve"> discovered that other </w:t>
      </w:r>
      <w:r w:rsidR="003B0A4E" w:rsidRPr="000631E3">
        <w:rPr>
          <w:rFonts w:ascii="Arial" w:hAnsi="Arial" w:cs="Arial"/>
        </w:rPr>
        <w:t>researchers</w:t>
      </w:r>
      <w:r w:rsidR="008D1F74" w:rsidRPr="000631E3">
        <w:rPr>
          <w:rFonts w:ascii="Arial" w:hAnsi="Arial" w:cs="Arial"/>
        </w:rPr>
        <w:t xml:space="preserve"> have the same technique </w:t>
      </w:r>
      <w:r w:rsidR="003B0A4E" w:rsidRPr="000631E3">
        <w:rPr>
          <w:rFonts w:ascii="Arial" w:hAnsi="Arial" w:cs="Arial"/>
        </w:rPr>
        <w:t>for</w:t>
      </w:r>
      <w:r w:rsidR="008D1F74" w:rsidRPr="000631E3">
        <w:rPr>
          <w:rFonts w:ascii="Arial" w:hAnsi="Arial" w:cs="Arial"/>
        </w:rPr>
        <w:t xml:space="preserve"> finding data for research proposals.</w:t>
      </w:r>
    </w:p>
    <w:p w14:paraId="7B05578A" w14:textId="284C3981" w:rsidR="002D1631" w:rsidRPr="000631E3" w:rsidRDefault="002D1631" w:rsidP="002D1631">
      <w:pPr>
        <w:spacing w:line="360" w:lineRule="auto"/>
        <w:rPr>
          <w:rFonts w:ascii="Arial" w:hAnsi="Arial" w:cs="Arial"/>
        </w:rPr>
      </w:pPr>
      <w:r w:rsidRPr="000631E3">
        <w:rPr>
          <w:rFonts w:ascii="Arial" w:hAnsi="Arial" w:cs="Arial"/>
        </w:rPr>
        <w:t xml:space="preserve">All investigations aim for students to collaboratively develop a research question on the </w:t>
      </w:r>
      <w:r w:rsidR="00BD578B" w:rsidRPr="000631E3">
        <w:rPr>
          <w:rFonts w:ascii="Arial" w:hAnsi="Arial" w:cs="Arial"/>
        </w:rPr>
        <w:t>`</w:t>
      </w:r>
      <w:r w:rsidRPr="000631E3">
        <w:rPr>
          <w:rFonts w:ascii="Arial" w:hAnsi="Arial" w:cs="Arial"/>
        </w:rPr>
        <w:t>fundamental concept of how confident students are using technology, plan and carry out an investigation to answer the question, analyse the data, and make sense of the findings. The research questions used by student teams vary greatly (Heming</w:t>
      </w:r>
      <w:r w:rsidR="003A0780">
        <w:rPr>
          <w:rFonts w:ascii="Arial" w:hAnsi="Arial" w:cs="Arial"/>
        </w:rPr>
        <w:t>way</w:t>
      </w:r>
      <w:r w:rsidRPr="000631E3">
        <w:rPr>
          <w:rFonts w:ascii="Arial" w:hAnsi="Arial" w:cs="Arial"/>
        </w:rPr>
        <w:t>,2015)</w:t>
      </w:r>
    </w:p>
    <w:p w14:paraId="1D76F0B4" w14:textId="3AC2813D" w:rsidR="002D1631" w:rsidRPr="00575376" w:rsidRDefault="002D1631" w:rsidP="00575376">
      <w:pPr>
        <w:spacing w:line="360" w:lineRule="auto"/>
        <w:rPr>
          <w:rFonts w:ascii="Arial" w:hAnsi="Arial" w:cs="Arial"/>
        </w:rPr>
      </w:pPr>
      <w:r w:rsidRPr="000631E3">
        <w:rPr>
          <w:rFonts w:ascii="Arial" w:hAnsi="Arial" w:cs="Arial"/>
        </w:rPr>
        <w:t xml:space="preserve"> The student team is given the duty of presenting their work, where they are urged to publish details about their research project, participate in group discussions, conduct research on </w:t>
      </w:r>
      <w:r w:rsidRPr="000631E3">
        <w:rPr>
          <w:rFonts w:ascii="Arial" w:hAnsi="Arial" w:cs="Arial"/>
        </w:rPr>
        <w:lastRenderedPageBreak/>
        <w:t>the subject, and</w:t>
      </w:r>
      <w:r>
        <w:t xml:space="preserve"> </w:t>
      </w:r>
      <w:r w:rsidRPr="00575376">
        <w:rPr>
          <w:rFonts w:ascii="Arial" w:hAnsi="Arial" w:cs="Arial"/>
        </w:rPr>
        <w:t>then give a presentation on the data they gathered and the findings to the lecturer (Heming</w:t>
      </w:r>
      <w:r w:rsidR="003A0780">
        <w:rPr>
          <w:rFonts w:ascii="Arial" w:hAnsi="Arial" w:cs="Arial"/>
        </w:rPr>
        <w:t>way</w:t>
      </w:r>
      <w:r w:rsidRPr="00575376">
        <w:rPr>
          <w:rFonts w:ascii="Arial" w:hAnsi="Arial" w:cs="Arial"/>
        </w:rPr>
        <w:t>, 2015)</w:t>
      </w:r>
    </w:p>
    <w:p w14:paraId="0077EC50" w14:textId="7F516DB3" w:rsidR="002D1631" w:rsidRPr="00575376" w:rsidRDefault="002D1631" w:rsidP="00575376">
      <w:pPr>
        <w:spacing w:line="360" w:lineRule="auto"/>
        <w:rPr>
          <w:rFonts w:ascii="Arial" w:hAnsi="Arial" w:cs="Arial"/>
        </w:rPr>
      </w:pPr>
      <w:r w:rsidRPr="00575376">
        <w:rPr>
          <w:rFonts w:ascii="Arial" w:hAnsi="Arial" w:cs="Arial"/>
        </w:rPr>
        <w:t>Having a clear purpose, whether it is acquiring a job, generating outstanding learning experiences, or attaining organisational goals, motivates people to get online and build digital skills and competencies. Developing digital literacy is both a personal and collaborative learning journey. This causes traditional boundaries to melt - between formal and informal learning, between students and their teachers (</w:t>
      </w:r>
      <w:r w:rsidR="001172D7" w:rsidRPr="00575376">
        <w:rPr>
          <w:rFonts w:ascii="Arial" w:hAnsi="Arial" w:cs="Arial"/>
        </w:rPr>
        <w:t>R</w:t>
      </w:r>
      <w:r w:rsidRPr="00575376">
        <w:rPr>
          <w:rFonts w:ascii="Arial" w:hAnsi="Arial" w:cs="Arial"/>
        </w:rPr>
        <w:t>eedy,2017)</w:t>
      </w:r>
    </w:p>
    <w:p w14:paraId="734E6A00" w14:textId="517ECC0A" w:rsidR="00D11473" w:rsidRPr="00575376" w:rsidRDefault="00D11473" w:rsidP="00575376">
      <w:pPr>
        <w:spacing w:line="360" w:lineRule="auto"/>
        <w:rPr>
          <w:rFonts w:ascii="Arial" w:hAnsi="Arial" w:cs="Arial"/>
        </w:rPr>
      </w:pPr>
      <w:r w:rsidRPr="00575376">
        <w:rPr>
          <w:rFonts w:ascii="Arial" w:hAnsi="Arial" w:cs="Arial"/>
        </w:rPr>
        <w:t>The study team's Hypothesis for the</w:t>
      </w:r>
      <w:r w:rsidR="005D7010">
        <w:rPr>
          <w:rFonts w:ascii="Arial" w:hAnsi="Arial" w:cs="Arial"/>
        </w:rPr>
        <w:t xml:space="preserve"> research</w:t>
      </w:r>
      <w:r w:rsidRPr="00575376">
        <w:rPr>
          <w:rFonts w:ascii="Arial" w:hAnsi="Arial" w:cs="Arial"/>
        </w:rPr>
        <w:t xml:space="preserve"> question "Are students confident in using technology to collaborate?" was a negative prediction since they believed students would be hesitant to utilise technology to interact.</w:t>
      </w:r>
    </w:p>
    <w:p w14:paraId="224575C4" w14:textId="77777777" w:rsidR="00D11473" w:rsidRPr="00575376" w:rsidRDefault="00D11473" w:rsidP="00575376">
      <w:pPr>
        <w:spacing w:line="360" w:lineRule="auto"/>
        <w:rPr>
          <w:rFonts w:ascii="Arial" w:hAnsi="Arial" w:cs="Arial"/>
        </w:rPr>
      </w:pPr>
      <w:r w:rsidRPr="00575376">
        <w:rPr>
          <w:rFonts w:ascii="Arial" w:hAnsi="Arial" w:cs="Arial"/>
        </w:rPr>
        <w:t>• Students are not confident using collaborative technology.</w:t>
      </w:r>
    </w:p>
    <w:p w14:paraId="5DC3AC1B" w14:textId="77777777" w:rsidR="00D11473" w:rsidRPr="00575376" w:rsidRDefault="00D11473" w:rsidP="00575376">
      <w:pPr>
        <w:spacing w:line="360" w:lineRule="auto"/>
        <w:rPr>
          <w:rFonts w:ascii="Arial" w:hAnsi="Arial" w:cs="Arial"/>
        </w:rPr>
      </w:pPr>
      <w:r w:rsidRPr="00575376">
        <w:rPr>
          <w:rFonts w:ascii="Arial" w:hAnsi="Arial" w:cs="Arial"/>
        </w:rPr>
        <w:t>• Students struggle to collaborate with peers.</w:t>
      </w:r>
    </w:p>
    <w:p w14:paraId="36AE61B9" w14:textId="77777777" w:rsidR="00D11473" w:rsidRPr="00575376" w:rsidRDefault="00D11473" w:rsidP="00575376">
      <w:pPr>
        <w:spacing w:line="360" w:lineRule="auto"/>
        <w:rPr>
          <w:rFonts w:ascii="Arial" w:hAnsi="Arial" w:cs="Arial"/>
        </w:rPr>
      </w:pPr>
      <w:r w:rsidRPr="00575376">
        <w:rPr>
          <w:rFonts w:ascii="Arial" w:hAnsi="Arial" w:cs="Arial"/>
        </w:rPr>
        <w:t>• Students may require extra training.</w:t>
      </w:r>
    </w:p>
    <w:p w14:paraId="5AE7CED9" w14:textId="77777777" w:rsidR="00D11473" w:rsidRPr="00575376" w:rsidRDefault="00D11473" w:rsidP="00575376">
      <w:pPr>
        <w:spacing w:line="360" w:lineRule="auto"/>
        <w:rPr>
          <w:rFonts w:ascii="Arial" w:hAnsi="Arial" w:cs="Arial"/>
        </w:rPr>
      </w:pPr>
      <w:r w:rsidRPr="00575376">
        <w:rPr>
          <w:rFonts w:ascii="Arial" w:hAnsi="Arial" w:cs="Arial"/>
        </w:rPr>
        <w:t>• Students are not familiar with collaborating tools.</w:t>
      </w:r>
    </w:p>
    <w:p w14:paraId="09F7301B" w14:textId="4FEB1A07" w:rsidR="00D11473" w:rsidRPr="00575376" w:rsidRDefault="00BF1C6D" w:rsidP="00575376">
      <w:pPr>
        <w:spacing w:line="360" w:lineRule="auto"/>
        <w:rPr>
          <w:rFonts w:ascii="Arial" w:hAnsi="Arial" w:cs="Arial"/>
        </w:rPr>
      </w:pPr>
      <w:r w:rsidRPr="00BF1C6D">
        <w:rPr>
          <w:rFonts w:ascii="Arial" w:hAnsi="Arial" w:cs="Arial"/>
        </w:rPr>
        <w:t>After developing the five survey questions and distributing them to participants online, the above predictions were made</w:t>
      </w:r>
      <w:r w:rsidR="00D11473" w:rsidRPr="00575376">
        <w:rPr>
          <w:rFonts w:ascii="Arial" w:hAnsi="Arial" w:cs="Arial"/>
        </w:rPr>
        <w:t>.</w:t>
      </w:r>
    </w:p>
    <w:p w14:paraId="76021CE5" w14:textId="2A681D2A" w:rsidR="002A1241" w:rsidRPr="00575376" w:rsidRDefault="00D11473" w:rsidP="00575376">
      <w:pPr>
        <w:spacing w:line="360" w:lineRule="auto"/>
        <w:rPr>
          <w:rFonts w:ascii="Arial" w:hAnsi="Arial" w:cs="Arial"/>
        </w:rPr>
      </w:pPr>
      <w:r w:rsidRPr="00575376">
        <w:rPr>
          <w:rFonts w:ascii="Arial" w:hAnsi="Arial" w:cs="Arial"/>
        </w:rPr>
        <w:t>The team projected a poor outcome because they knew from their own experience as students who had returned to school after a long or short hiatus that they struggled to cope with the pressure of collaborating with peers and technology.</w:t>
      </w:r>
    </w:p>
    <w:p w14:paraId="7B707F92" w14:textId="4A371E94" w:rsidR="00A1571F" w:rsidRPr="00575376" w:rsidRDefault="00957A05" w:rsidP="00575376">
      <w:pPr>
        <w:spacing w:line="360" w:lineRule="auto"/>
        <w:rPr>
          <w:rFonts w:ascii="Arial" w:hAnsi="Arial" w:cs="Arial"/>
        </w:rPr>
      </w:pPr>
      <w:r w:rsidRPr="00575376">
        <w:rPr>
          <w:rFonts w:ascii="Arial" w:hAnsi="Arial" w:cs="Arial"/>
        </w:rPr>
        <w:t>This could be due to a variety of factors, including students suffering from mental health concerns or physical limitations. Because of the stress and anxiety of meeting new people and adjusting to new environments, students may lack the confidence or willpower to return to education.</w:t>
      </w:r>
    </w:p>
    <w:p w14:paraId="049624BF" w14:textId="46FC119D" w:rsidR="00A1571F" w:rsidRPr="00575376" w:rsidRDefault="005F557B" w:rsidP="00575376">
      <w:pPr>
        <w:spacing w:line="360" w:lineRule="auto"/>
        <w:rPr>
          <w:rFonts w:ascii="Arial" w:hAnsi="Arial" w:cs="Arial"/>
        </w:rPr>
      </w:pPr>
      <w:r w:rsidRPr="00575376">
        <w:rPr>
          <w:rFonts w:ascii="Arial" w:hAnsi="Arial" w:cs="Arial"/>
        </w:rPr>
        <w:t>Another reason students may be hesitant to collaborate is that they have other responsibilities or are preoccupied with other commitments. Also, technology has grown so rapidly that it is challenging to keep up.</w:t>
      </w:r>
    </w:p>
    <w:p w14:paraId="4F3C7F6A" w14:textId="5EF0D501" w:rsidR="00763C58" w:rsidRDefault="00763C58" w:rsidP="001C2CA9"/>
    <w:p w14:paraId="79367ECA" w14:textId="15259BCF" w:rsidR="00A1571F" w:rsidRDefault="00A1571F" w:rsidP="001C2CA9"/>
    <w:p w14:paraId="5ED703DA" w14:textId="79BBB01D" w:rsidR="00B03FBA" w:rsidRDefault="00B03FBA" w:rsidP="001C2CA9"/>
    <w:p w14:paraId="30603449" w14:textId="28D49BDF" w:rsidR="00B03FBA" w:rsidRDefault="00B03FBA" w:rsidP="001C2CA9"/>
    <w:p w14:paraId="7F6C7068" w14:textId="77777777" w:rsidR="00B03FBA" w:rsidRPr="001C2CA9" w:rsidRDefault="00B03FBA" w:rsidP="001C2CA9"/>
    <w:p w14:paraId="59534240" w14:textId="2C87ACFB" w:rsidR="007579CE" w:rsidRPr="007579CE" w:rsidRDefault="00AD3672" w:rsidP="007579CE">
      <w:pPr>
        <w:pStyle w:val="ListParagraph"/>
        <w:numPr>
          <w:ilvl w:val="0"/>
          <w:numId w:val="1"/>
        </w:numPr>
        <w:rPr>
          <w:rStyle w:val="Heading1Char"/>
          <w:rFonts w:ascii="Arial" w:hAnsi="Arial" w:cs="Arial"/>
          <w:b/>
          <w:bCs/>
          <w:color w:val="auto"/>
          <w:sz w:val="22"/>
          <w:szCs w:val="22"/>
        </w:rPr>
      </w:pPr>
      <w:bookmarkStart w:id="7" w:name="_Toc107777512"/>
      <w:r w:rsidRPr="007579CE">
        <w:rPr>
          <w:rStyle w:val="Heading1Char"/>
          <w:rFonts w:ascii="Arial" w:hAnsi="Arial" w:cs="Arial"/>
          <w:b/>
          <w:bCs/>
          <w:color w:val="auto"/>
          <w:sz w:val="22"/>
          <w:szCs w:val="22"/>
        </w:rPr>
        <w:lastRenderedPageBreak/>
        <w:t>Conclusion</w:t>
      </w:r>
      <w:bookmarkEnd w:id="7"/>
    </w:p>
    <w:p w14:paraId="75C4A204" w14:textId="7CD6FBD3" w:rsidR="008B3DA3" w:rsidRDefault="00AC4B0B" w:rsidP="00C028EE">
      <w:pPr>
        <w:spacing w:line="360" w:lineRule="auto"/>
        <w:rPr>
          <w:rStyle w:val="Heading1Char"/>
          <w:rFonts w:ascii="Arial" w:hAnsi="Arial" w:cs="Arial"/>
          <w:color w:val="auto"/>
          <w:sz w:val="22"/>
          <w:szCs w:val="22"/>
        </w:rPr>
      </w:pPr>
      <w:r w:rsidRPr="00C028EE">
        <w:rPr>
          <w:rStyle w:val="Heading1Char"/>
          <w:rFonts w:ascii="Arial" w:hAnsi="Arial" w:cs="Arial"/>
          <w:color w:val="auto"/>
          <w:sz w:val="22"/>
          <w:szCs w:val="22"/>
        </w:rPr>
        <w:t>In conclusion</w:t>
      </w:r>
      <w:r w:rsidR="001602D4">
        <w:rPr>
          <w:rStyle w:val="Heading1Char"/>
          <w:rFonts w:ascii="Arial" w:hAnsi="Arial" w:cs="Arial"/>
          <w:color w:val="auto"/>
          <w:sz w:val="22"/>
          <w:szCs w:val="22"/>
        </w:rPr>
        <w:t>,</w:t>
      </w:r>
      <w:r w:rsidRPr="00C028EE">
        <w:rPr>
          <w:rStyle w:val="Heading1Char"/>
          <w:rFonts w:ascii="Arial" w:hAnsi="Arial" w:cs="Arial"/>
          <w:color w:val="auto"/>
          <w:sz w:val="22"/>
          <w:szCs w:val="22"/>
        </w:rPr>
        <w:t xml:space="preserve"> this study </w:t>
      </w:r>
      <w:r w:rsidR="00C028EE" w:rsidRPr="00C028EE">
        <w:rPr>
          <w:rStyle w:val="Heading1Char"/>
          <w:rFonts w:ascii="Arial" w:hAnsi="Arial" w:cs="Arial"/>
          <w:color w:val="auto"/>
          <w:sz w:val="22"/>
          <w:szCs w:val="22"/>
        </w:rPr>
        <w:t>shows th</w:t>
      </w:r>
      <w:r w:rsidR="008B3DA3">
        <w:rPr>
          <w:rStyle w:val="Heading1Char"/>
          <w:rFonts w:ascii="Arial" w:hAnsi="Arial" w:cs="Arial"/>
          <w:color w:val="auto"/>
          <w:sz w:val="22"/>
          <w:szCs w:val="22"/>
        </w:rPr>
        <w:t xml:space="preserve">e </w:t>
      </w:r>
      <w:r w:rsidR="001602D4">
        <w:rPr>
          <w:rStyle w:val="Heading1Char"/>
          <w:rFonts w:ascii="Arial" w:hAnsi="Arial" w:cs="Arial"/>
          <w:color w:val="auto"/>
          <w:sz w:val="22"/>
          <w:szCs w:val="22"/>
        </w:rPr>
        <w:t>results of</w:t>
      </w:r>
      <w:r w:rsidR="008B3DA3">
        <w:rPr>
          <w:rStyle w:val="Heading1Char"/>
          <w:rFonts w:ascii="Arial" w:hAnsi="Arial" w:cs="Arial"/>
          <w:color w:val="auto"/>
          <w:sz w:val="22"/>
          <w:szCs w:val="22"/>
        </w:rPr>
        <w:t xml:space="preserve"> the </w:t>
      </w:r>
      <w:r w:rsidR="00B00E22">
        <w:rPr>
          <w:rStyle w:val="Heading1Char"/>
          <w:rFonts w:ascii="Arial" w:hAnsi="Arial" w:cs="Arial"/>
          <w:color w:val="auto"/>
          <w:sz w:val="22"/>
          <w:szCs w:val="22"/>
        </w:rPr>
        <w:t>team’s</w:t>
      </w:r>
      <w:r w:rsidR="008B3DA3">
        <w:rPr>
          <w:rStyle w:val="Heading1Char"/>
          <w:rFonts w:ascii="Arial" w:hAnsi="Arial" w:cs="Arial"/>
          <w:color w:val="auto"/>
          <w:sz w:val="22"/>
          <w:szCs w:val="22"/>
        </w:rPr>
        <w:t xml:space="preserve"> research question “Are students confident in using technology to collaborate?”. The results </w:t>
      </w:r>
      <w:r w:rsidR="007579CE">
        <w:rPr>
          <w:rStyle w:val="Heading1Char"/>
          <w:rFonts w:ascii="Arial" w:hAnsi="Arial" w:cs="Arial"/>
          <w:color w:val="auto"/>
          <w:sz w:val="22"/>
          <w:szCs w:val="22"/>
        </w:rPr>
        <w:t>showcase</w:t>
      </w:r>
      <w:r w:rsidR="008B3DA3">
        <w:rPr>
          <w:rStyle w:val="Heading1Char"/>
          <w:rFonts w:ascii="Arial" w:hAnsi="Arial" w:cs="Arial"/>
          <w:color w:val="auto"/>
          <w:sz w:val="22"/>
          <w:szCs w:val="22"/>
        </w:rPr>
        <w:t xml:space="preserve"> that</w:t>
      </w:r>
      <w:r w:rsidR="00C028EE" w:rsidRPr="00C028EE">
        <w:rPr>
          <w:rStyle w:val="Heading1Char"/>
          <w:rFonts w:ascii="Arial" w:hAnsi="Arial" w:cs="Arial"/>
          <w:color w:val="auto"/>
          <w:sz w:val="22"/>
          <w:szCs w:val="22"/>
        </w:rPr>
        <w:t xml:space="preserve"> students of UWTSD would prefer to use technology to collaborate.</w:t>
      </w:r>
      <w:r w:rsidR="00C028EE">
        <w:rPr>
          <w:rStyle w:val="Heading1Char"/>
          <w:rFonts w:ascii="Arial" w:hAnsi="Arial" w:cs="Arial"/>
          <w:color w:val="auto"/>
          <w:sz w:val="22"/>
          <w:szCs w:val="22"/>
        </w:rPr>
        <w:t xml:space="preserve"> </w:t>
      </w:r>
      <w:r w:rsidR="008B3DA3" w:rsidRPr="008B3DA3">
        <w:rPr>
          <w:rStyle w:val="Heading1Char"/>
          <w:rFonts w:ascii="Arial" w:hAnsi="Arial" w:cs="Arial"/>
          <w:color w:val="auto"/>
          <w:sz w:val="22"/>
          <w:szCs w:val="22"/>
        </w:rPr>
        <w:t> </w:t>
      </w:r>
    </w:p>
    <w:p w14:paraId="616CE9D2" w14:textId="28BFA3C6" w:rsidR="005D7010" w:rsidRDefault="008B3DA3" w:rsidP="00C028EE">
      <w:pPr>
        <w:spacing w:line="360" w:lineRule="auto"/>
        <w:rPr>
          <w:rStyle w:val="Heading1Char"/>
          <w:rFonts w:ascii="Arial" w:hAnsi="Arial" w:cs="Arial"/>
          <w:color w:val="auto"/>
          <w:sz w:val="22"/>
          <w:szCs w:val="22"/>
        </w:rPr>
      </w:pPr>
      <w:r w:rsidRPr="008B3DA3">
        <w:rPr>
          <w:rStyle w:val="Heading1Char"/>
          <w:rFonts w:ascii="Arial" w:hAnsi="Arial" w:cs="Arial"/>
          <w:color w:val="auto"/>
          <w:sz w:val="22"/>
          <w:szCs w:val="22"/>
        </w:rPr>
        <w:t xml:space="preserve">The purpose of this research is to provide a better knowledge of how digital collaboration technologies are utilized in the lives of students and how confident they are in using digital tools. The aim is to collect data on the research and discover research evidence through a rigorous approach. This report examines the evidence using a quantitative method, demonstrating how students use digital collaboration technology. </w:t>
      </w:r>
    </w:p>
    <w:p w14:paraId="5AFAB81F" w14:textId="27A7D804" w:rsidR="007C4F27" w:rsidRPr="007C4F27" w:rsidRDefault="007C4F27" w:rsidP="00C028EE">
      <w:pPr>
        <w:spacing w:line="360" w:lineRule="auto"/>
        <w:rPr>
          <w:rStyle w:val="Heading1Char"/>
          <w:rFonts w:ascii="Arial" w:eastAsiaTheme="minorHAnsi" w:hAnsi="Arial" w:cs="Arial"/>
          <w:color w:val="auto"/>
          <w:sz w:val="22"/>
          <w:szCs w:val="22"/>
        </w:rPr>
      </w:pPr>
      <w:r w:rsidRPr="00951351">
        <w:rPr>
          <w:rFonts w:ascii="Arial" w:hAnsi="Arial" w:cs="Arial"/>
        </w:rPr>
        <w:t>This is partially in acknowledgement of the fact that academic and professional services staff must have a thorough awareness of the language used in the disciplines of digital and information literacy to help students effectively. When employing digital technology and information in the fullest sense, staff members also need to be conscious of their knowledge, abilities, and behaviour (Reedy, 2017).</w:t>
      </w:r>
    </w:p>
    <w:p w14:paraId="2C47E5F3" w14:textId="08668E47" w:rsidR="002A1241" w:rsidRDefault="008B3DA3" w:rsidP="00C028EE">
      <w:pPr>
        <w:spacing w:line="360" w:lineRule="auto"/>
        <w:rPr>
          <w:rStyle w:val="Heading1Char"/>
          <w:rFonts w:ascii="Arial" w:hAnsi="Arial" w:cs="Arial"/>
          <w:color w:val="auto"/>
          <w:sz w:val="22"/>
          <w:szCs w:val="22"/>
        </w:rPr>
      </w:pPr>
      <w:r w:rsidRPr="008B3DA3">
        <w:rPr>
          <w:rStyle w:val="Heading1Char"/>
          <w:rFonts w:ascii="Arial" w:hAnsi="Arial" w:cs="Arial"/>
          <w:color w:val="auto"/>
          <w:sz w:val="22"/>
          <w:szCs w:val="22"/>
        </w:rPr>
        <w:t>According to the review, these technologies are beneficial, and students would want to use them to help them collaborate with fellow students</w:t>
      </w:r>
      <w:r>
        <w:rPr>
          <w:rStyle w:val="Heading1Char"/>
          <w:rFonts w:ascii="Arial" w:hAnsi="Arial" w:cs="Arial"/>
          <w:color w:val="auto"/>
          <w:sz w:val="22"/>
          <w:szCs w:val="22"/>
        </w:rPr>
        <w:t xml:space="preserve"> (Ibrahim, 2013).</w:t>
      </w:r>
    </w:p>
    <w:p w14:paraId="2D72EC15" w14:textId="123E6745" w:rsidR="002A1241" w:rsidRPr="00C028EE" w:rsidRDefault="00BF1C6D" w:rsidP="00C028EE">
      <w:pPr>
        <w:spacing w:line="360" w:lineRule="auto"/>
        <w:rPr>
          <w:rStyle w:val="Heading1Char"/>
          <w:rFonts w:ascii="Arial" w:hAnsi="Arial" w:cs="Arial"/>
          <w:color w:val="auto"/>
          <w:sz w:val="22"/>
          <w:szCs w:val="22"/>
        </w:rPr>
      </w:pPr>
      <w:r w:rsidRPr="00BF1C6D">
        <w:rPr>
          <w:rStyle w:val="Heading1Char"/>
          <w:rFonts w:ascii="Arial" w:hAnsi="Arial" w:cs="Arial"/>
          <w:color w:val="auto"/>
          <w:sz w:val="22"/>
          <w:szCs w:val="22"/>
        </w:rPr>
        <w:t>After analysing all the evidence, the study team finally established that the negatively predicted hypothesis was disproved</w:t>
      </w:r>
      <w:r w:rsidR="00F70449" w:rsidRPr="00F70449">
        <w:rPr>
          <w:rStyle w:val="Heading1Char"/>
          <w:rFonts w:ascii="Arial" w:hAnsi="Arial" w:cs="Arial"/>
          <w:color w:val="auto"/>
          <w:sz w:val="22"/>
          <w:szCs w:val="22"/>
        </w:rPr>
        <w:t>.</w:t>
      </w:r>
    </w:p>
    <w:p w14:paraId="73136FE8" w14:textId="37F69787" w:rsidR="00BD2E42" w:rsidRDefault="00BD2E42" w:rsidP="001C2CA9">
      <w:pPr>
        <w:rPr>
          <w:rStyle w:val="Heading1Char"/>
          <w:rFonts w:ascii="Arial" w:hAnsi="Arial" w:cs="Arial"/>
          <w:sz w:val="22"/>
          <w:szCs w:val="22"/>
        </w:rPr>
      </w:pPr>
    </w:p>
    <w:p w14:paraId="0A1FF1AF" w14:textId="77777777" w:rsidR="00BD2E42" w:rsidRDefault="00BD2E42" w:rsidP="001C2CA9">
      <w:pPr>
        <w:rPr>
          <w:rStyle w:val="Heading1Char"/>
          <w:rFonts w:ascii="Arial" w:hAnsi="Arial" w:cs="Arial"/>
          <w:sz w:val="22"/>
          <w:szCs w:val="22"/>
        </w:rPr>
      </w:pPr>
    </w:p>
    <w:p w14:paraId="176D7A4C" w14:textId="77777777" w:rsidR="00BD2E42" w:rsidRPr="00FB719F" w:rsidRDefault="00BD2E42" w:rsidP="001C2CA9">
      <w:pPr>
        <w:rPr>
          <w:rStyle w:val="Heading1Char"/>
          <w:rFonts w:ascii="Arial" w:hAnsi="Arial" w:cs="Arial"/>
          <w:sz w:val="22"/>
          <w:szCs w:val="22"/>
        </w:rPr>
      </w:pPr>
    </w:p>
    <w:p w14:paraId="0BD9FC2B" w14:textId="00EDA599" w:rsidR="000B186B" w:rsidRPr="00BD2E42" w:rsidRDefault="00B34D27" w:rsidP="00BD2E42">
      <w:pPr>
        <w:pStyle w:val="ListParagraph"/>
        <w:numPr>
          <w:ilvl w:val="0"/>
          <w:numId w:val="1"/>
        </w:numPr>
        <w:rPr>
          <w:rStyle w:val="Heading1Char"/>
          <w:rFonts w:ascii="Arial" w:hAnsi="Arial" w:cs="Arial"/>
          <w:b/>
          <w:bCs/>
          <w:color w:val="auto"/>
          <w:sz w:val="22"/>
          <w:szCs w:val="22"/>
        </w:rPr>
      </w:pPr>
      <w:bookmarkStart w:id="8" w:name="_Toc107777513"/>
      <w:r>
        <w:rPr>
          <w:rStyle w:val="Heading1Char"/>
          <w:rFonts w:ascii="Arial" w:hAnsi="Arial" w:cs="Arial"/>
          <w:b/>
          <w:bCs/>
          <w:color w:val="auto"/>
          <w:sz w:val="22"/>
          <w:szCs w:val="22"/>
        </w:rPr>
        <w:t>Reference</w:t>
      </w:r>
      <w:r w:rsidR="00AD3672" w:rsidRPr="002A1241">
        <w:rPr>
          <w:rStyle w:val="Heading1Char"/>
          <w:rFonts w:ascii="Arial" w:hAnsi="Arial" w:cs="Arial"/>
          <w:b/>
          <w:bCs/>
          <w:color w:val="auto"/>
          <w:sz w:val="22"/>
          <w:szCs w:val="22"/>
        </w:rPr>
        <w:t xml:space="preserve"> List</w:t>
      </w:r>
      <w:bookmarkEnd w:id="8"/>
    </w:p>
    <w:p w14:paraId="44ABC4CE" w14:textId="77777777" w:rsidR="000B186B" w:rsidRPr="000B186B" w:rsidRDefault="000B186B" w:rsidP="000B186B">
      <w:pPr>
        <w:spacing w:line="360" w:lineRule="auto"/>
        <w:rPr>
          <w:rStyle w:val="Heading1Char"/>
          <w:rFonts w:ascii="Arial" w:eastAsiaTheme="minorHAnsi" w:hAnsi="Arial" w:cs="Arial"/>
          <w:color w:val="auto"/>
          <w:sz w:val="22"/>
          <w:szCs w:val="22"/>
          <w:shd w:val="clear" w:color="auto" w:fill="FFFFFF"/>
        </w:rPr>
      </w:pPr>
    </w:p>
    <w:p w14:paraId="0CA9DBBF" w14:textId="77777777" w:rsidR="000B186B" w:rsidRPr="000B186B" w:rsidRDefault="000B186B" w:rsidP="000B186B">
      <w:pPr>
        <w:spacing w:line="360" w:lineRule="auto"/>
        <w:rPr>
          <w:rStyle w:val="Heading1Char"/>
          <w:rFonts w:ascii="Arial" w:hAnsi="Arial" w:cs="Arial"/>
          <w:color w:val="auto"/>
          <w:sz w:val="22"/>
          <w:szCs w:val="22"/>
        </w:rPr>
      </w:pPr>
      <w:r w:rsidRPr="000B186B">
        <w:rPr>
          <w:rFonts w:ascii="Arial" w:hAnsi="Arial" w:cs="Arial"/>
          <w:shd w:val="clear" w:color="auto" w:fill="FFFFFF"/>
        </w:rPr>
        <w:t>Cetinkaya, L., 2017. The impact of WhatsApp uses on success in the education process. </w:t>
      </w:r>
      <w:r w:rsidRPr="000B186B">
        <w:rPr>
          <w:rFonts w:ascii="Arial" w:hAnsi="Arial" w:cs="Arial"/>
          <w:i/>
          <w:iCs/>
          <w:shd w:val="clear" w:color="auto" w:fill="FFFFFF"/>
        </w:rPr>
        <w:t>International Review of Research in Open and Distributed Learning</w:t>
      </w:r>
      <w:r w:rsidRPr="000B186B">
        <w:rPr>
          <w:rFonts w:ascii="Arial" w:hAnsi="Arial" w:cs="Arial"/>
          <w:shd w:val="clear" w:color="auto" w:fill="FFFFFF"/>
        </w:rPr>
        <w:t>, </w:t>
      </w:r>
      <w:r w:rsidRPr="000B186B">
        <w:rPr>
          <w:rFonts w:ascii="Arial" w:hAnsi="Arial" w:cs="Arial"/>
          <w:i/>
          <w:iCs/>
          <w:shd w:val="clear" w:color="auto" w:fill="FFFFFF"/>
        </w:rPr>
        <w:t>18</w:t>
      </w:r>
      <w:r w:rsidRPr="000B186B">
        <w:rPr>
          <w:rFonts w:ascii="Arial" w:hAnsi="Arial" w:cs="Arial"/>
          <w:shd w:val="clear" w:color="auto" w:fill="FFFFFF"/>
        </w:rPr>
        <w:t xml:space="preserve">(7).23 Available at: </w:t>
      </w:r>
      <w:hyperlink r:id="rId16" w:history="1">
        <w:r w:rsidRPr="000B186B">
          <w:rPr>
            <w:rStyle w:val="Hyperlink"/>
            <w:rFonts w:ascii="Arial" w:hAnsi="Arial" w:cs="Arial"/>
            <w:color w:val="auto"/>
            <w:shd w:val="clear" w:color="auto" w:fill="FFFFFF"/>
          </w:rPr>
          <w:t>https://id.erudit.org/iderudit/1042963ar</w:t>
        </w:r>
      </w:hyperlink>
      <w:r w:rsidRPr="000B186B">
        <w:rPr>
          <w:rFonts w:ascii="Arial" w:hAnsi="Arial" w:cs="Arial"/>
          <w:shd w:val="clear" w:color="auto" w:fill="FFFFFF"/>
        </w:rPr>
        <w:t xml:space="preserve"> (Accessed 3 November 2022)</w:t>
      </w:r>
    </w:p>
    <w:p w14:paraId="6B5FD7BF" w14:textId="19BFA0E9" w:rsidR="000B186B" w:rsidRDefault="000B186B" w:rsidP="000B186B">
      <w:pPr>
        <w:pStyle w:val="paragraph"/>
        <w:spacing w:before="0" w:beforeAutospacing="0" w:after="0" w:afterAutospacing="0" w:line="360" w:lineRule="auto"/>
        <w:textAlignment w:val="baseline"/>
        <w:rPr>
          <w:rStyle w:val="eop"/>
          <w:rFonts w:ascii="Arial" w:hAnsi="Arial" w:cs="Arial"/>
          <w:sz w:val="22"/>
          <w:szCs w:val="22"/>
          <w:lang w:val="en-US"/>
        </w:rPr>
      </w:pPr>
      <w:proofErr w:type="spellStart"/>
      <w:r w:rsidRPr="000B186B">
        <w:rPr>
          <w:rStyle w:val="normaltextrun"/>
          <w:rFonts w:ascii="Arial" w:eastAsiaTheme="majorEastAsia" w:hAnsi="Arial" w:cs="Arial"/>
          <w:position w:val="-2"/>
          <w:sz w:val="22"/>
          <w:szCs w:val="22"/>
        </w:rPr>
        <w:t>Fleagle</w:t>
      </w:r>
      <w:proofErr w:type="spellEnd"/>
      <w:r w:rsidRPr="000B186B">
        <w:rPr>
          <w:rStyle w:val="normaltextrun"/>
          <w:rFonts w:ascii="Arial" w:eastAsiaTheme="majorEastAsia" w:hAnsi="Arial" w:cs="Arial"/>
          <w:position w:val="-2"/>
          <w:sz w:val="22"/>
          <w:szCs w:val="22"/>
        </w:rPr>
        <w:t>, C.L. (2012) </w:t>
      </w:r>
      <w:r w:rsidRPr="000B186B">
        <w:rPr>
          <w:rStyle w:val="normaltextrun"/>
          <w:rFonts w:ascii="Arial" w:eastAsiaTheme="majorEastAsia" w:hAnsi="Arial" w:cs="Arial"/>
          <w:i/>
          <w:iCs/>
          <w:position w:val="-2"/>
          <w:sz w:val="22"/>
          <w:szCs w:val="22"/>
        </w:rPr>
        <w:t>Identifying faculty motivations to increase technology use in pedagogy at a midwestern university</w:t>
      </w:r>
      <w:r w:rsidRPr="000B186B">
        <w:rPr>
          <w:rStyle w:val="normaltextrun"/>
          <w:rFonts w:ascii="Arial" w:eastAsiaTheme="majorEastAsia" w:hAnsi="Arial" w:cs="Arial"/>
          <w:position w:val="-2"/>
          <w:sz w:val="22"/>
          <w:szCs w:val="22"/>
        </w:rPr>
        <w:t>. Iowa State University Digital Repository. Available at:  </w:t>
      </w:r>
      <w:hyperlink r:id="rId17" w:tgtFrame="_blank" w:history="1">
        <w:r w:rsidRPr="000B186B">
          <w:rPr>
            <w:rStyle w:val="normaltextrun"/>
            <w:rFonts w:ascii="Arial" w:eastAsiaTheme="majorEastAsia" w:hAnsi="Arial" w:cs="Arial"/>
            <w:position w:val="-2"/>
            <w:sz w:val="22"/>
            <w:szCs w:val="22"/>
            <w:u w:val="single"/>
          </w:rPr>
          <w:t>https://doi.org/10.31274/etd-180810-305</w:t>
        </w:r>
      </w:hyperlink>
      <w:r w:rsidRPr="000B186B">
        <w:rPr>
          <w:rStyle w:val="normaltextrun"/>
          <w:rFonts w:ascii="Arial" w:eastAsiaTheme="majorEastAsia" w:hAnsi="Arial" w:cs="Arial"/>
          <w:position w:val="-2"/>
          <w:sz w:val="22"/>
          <w:szCs w:val="22"/>
        </w:rPr>
        <w:t> (Accessed 06 October 2022).</w:t>
      </w:r>
      <w:r w:rsidRPr="000B186B">
        <w:rPr>
          <w:rStyle w:val="eop"/>
          <w:rFonts w:ascii="Arial" w:hAnsi="Arial" w:cs="Arial"/>
          <w:sz w:val="22"/>
          <w:szCs w:val="22"/>
          <w:lang w:val="en-US"/>
        </w:rPr>
        <w:t>​</w:t>
      </w:r>
    </w:p>
    <w:p w14:paraId="7B3402B5" w14:textId="77777777" w:rsidR="00BD2E42" w:rsidRDefault="00BD2E42" w:rsidP="000B186B">
      <w:pPr>
        <w:spacing w:line="360" w:lineRule="auto"/>
        <w:rPr>
          <w:rFonts w:ascii="Arial" w:hAnsi="Arial" w:cs="Arial"/>
        </w:rPr>
      </w:pPr>
    </w:p>
    <w:p w14:paraId="56E49E6A" w14:textId="1558D7F0" w:rsidR="000B186B" w:rsidRPr="000B186B" w:rsidRDefault="000B186B" w:rsidP="000B186B">
      <w:pPr>
        <w:spacing w:line="360" w:lineRule="auto"/>
        <w:rPr>
          <w:rFonts w:ascii="Arial" w:hAnsi="Arial" w:cs="Arial"/>
        </w:rPr>
      </w:pPr>
      <w:r w:rsidRPr="000B186B">
        <w:rPr>
          <w:rFonts w:ascii="Arial" w:hAnsi="Arial" w:cs="Arial"/>
        </w:rPr>
        <w:t xml:space="preserve">GAN, Benjamin; MENKHOFF, Thomas; and SMITH, Richard R. Enhancing students' learning process through interactive digital media: </w:t>
      </w:r>
      <w:proofErr w:type="gramStart"/>
      <w:r w:rsidRPr="000B186B">
        <w:rPr>
          <w:rFonts w:ascii="Arial" w:hAnsi="Arial" w:cs="Arial"/>
        </w:rPr>
        <w:t>New</w:t>
      </w:r>
      <w:proofErr w:type="gramEnd"/>
      <w:r w:rsidRPr="000B186B">
        <w:rPr>
          <w:rFonts w:ascii="Arial" w:hAnsi="Arial" w:cs="Arial"/>
        </w:rPr>
        <w:t xml:space="preserve"> opportunities for collaborative learning. (2015). Computers in Human </w:t>
      </w:r>
      <w:proofErr w:type="spellStart"/>
      <w:r w:rsidRPr="000B186B">
        <w:rPr>
          <w:rFonts w:ascii="Arial" w:hAnsi="Arial" w:cs="Arial"/>
        </w:rPr>
        <w:t>Behavior</w:t>
      </w:r>
      <w:proofErr w:type="spellEnd"/>
      <w:r w:rsidRPr="000B186B">
        <w:rPr>
          <w:rFonts w:ascii="Arial" w:hAnsi="Arial" w:cs="Arial"/>
        </w:rPr>
        <w:t xml:space="preserve">. 51, (Part B), 652-663. Research Collection </w:t>
      </w:r>
      <w:r w:rsidRPr="000B186B">
        <w:rPr>
          <w:rFonts w:ascii="Arial" w:hAnsi="Arial" w:cs="Arial"/>
        </w:rPr>
        <w:lastRenderedPageBreak/>
        <w:t xml:space="preserve">School </w:t>
      </w:r>
      <w:proofErr w:type="gramStart"/>
      <w:r w:rsidRPr="000B186B">
        <w:rPr>
          <w:rFonts w:ascii="Arial" w:hAnsi="Arial" w:cs="Arial"/>
        </w:rPr>
        <w:t>Of</w:t>
      </w:r>
      <w:proofErr w:type="gramEnd"/>
      <w:r w:rsidRPr="000B186B">
        <w:rPr>
          <w:rFonts w:ascii="Arial" w:hAnsi="Arial" w:cs="Arial"/>
        </w:rPr>
        <w:t xml:space="preserve"> Information Systems. Available at: </w:t>
      </w:r>
      <w:hyperlink r:id="rId18" w:history="1">
        <w:r w:rsidRPr="000B186B">
          <w:rPr>
            <w:rStyle w:val="Hyperlink"/>
            <w:rFonts w:ascii="Arial" w:hAnsi="Arial" w:cs="Arial"/>
          </w:rPr>
          <w:t>https://ink.library.smu.edu.sg/sis_research/2533</w:t>
        </w:r>
      </w:hyperlink>
      <w:r w:rsidRPr="000B186B">
        <w:rPr>
          <w:rStyle w:val="Hyperlink"/>
          <w:rFonts w:ascii="Arial" w:hAnsi="Arial" w:cs="Arial"/>
        </w:rPr>
        <w:t xml:space="preserve"> (Accessed 1 November 2022)</w:t>
      </w:r>
    </w:p>
    <w:p w14:paraId="1B9E353B" w14:textId="77777777" w:rsidR="000B186B" w:rsidRPr="000B186B" w:rsidRDefault="000B186B" w:rsidP="000B186B">
      <w:pPr>
        <w:spacing w:line="360" w:lineRule="auto"/>
        <w:rPr>
          <w:rStyle w:val="Heading1Char"/>
          <w:rFonts w:ascii="Arial" w:hAnsi="Arial" w:cs="Arial"/>
          <w:color w:val="auto"/>
          <w:sz w:val="22"/>
          <w:szCs w:val="22"/>
        </w:rPr>
      </w:pPr>
      <w:r w:rsidRPr="000B186B">
        <w:rPr>
          <w:rFonts w:ascii="Arial" w:hAnsi="Arial" w:cs="Arial"/>
          <w:shd w:val="clear" w:color="auto" w:fill="FFFFFF"/>
        </w:rPr>
        <w:t>Ibrahim, N.H., (2013). Reviewing the evidence: use of digital collaboration technologies in major building and infrastructure projects. </w:t>
      </w:r>
      <w:r w:rsidRPr="000B186B">
        <w:rPr>
          <w:rFonts w:ascii="Arial" w:hAnsi="Arial" w:cs="Arial"/>
          <w:i/>
          <w:iCs/>
          <w:shd w:val="clear" w:color="auto" w:fill="FFFFFF"/>
        </w:rPr>
        <w:t>Journal of Information Technology in Construction (</w:t>
      </w:r>
      <w:proofErr w:type="spellStart"/>
      <w:r w:rsidRPr="000B186B">
        <w:rPr>
          <w:rFonts w:ascii="Arial" w:hAnsi="Arial" w:cs="Arial"/>
          <w:i/>
          <w:iCs/>
          <w:shd w:val="clear" w:color="auto" w:fill="FFFFFF"/>
        </w:rPr>
        <w:t>ITcon</w:t>
      </w:r>
      <w:proofErr w:type="spellEnd"/>
      <w:r w:rsidRPr="000B186B">
        <w:rPr>
          <w:rFonts w:ascii="Arial" w:hAnsi="Arial" w:cs="Arial"/>
          <w:i/>
          <w:iCs/>
          <w:shd w:val="clear" w:color="auto" w:fill="FFFFFF"/>
        </w:rPr>
        <w:t>)</w:t>
      </w:r>
      <w:r w:rsidRPr="000B186B">
        <w:rPr>
          <w:rFonts w:ascii="Arial" w:hAnsi="Arial" w:cs="Arial"/>
          <w:shd w:val="clear" w:color="auto" w:fill="FFFFFF"/>
        </w:rPr>
        <w:t>, </w:t>
      </w:r>
      <w:r w:rsidRPr="000B186B">
        <w:rPr>
          <w:rFonts w:ascii="Arial" w:hAnsi="Arial" w:cs="Arial"/>
          <w:i/>
          <w:iCs/>
          <w:shd w:val="clear" w:color="auto" w:fill="FFFFFF"/>
        </w:rPr>
        <w:t>18</w:t>
      </w:r>
      <w:r w:rsidRPr="000B186B">
        <w:rPr>
          <w:rFonts w:ascii="Arial" w:hAnsi="Arial" w:cs="Arial"/>
          <w:shd w:val="clear" w:color="auto" w:fill="FFFFFF"/>
        </w:rPr>
        <w:t xml:space="preserve">(3), pp.40-63. Available at: </w:t>
      </w:r>
      <w:hyperlink r:id="rId19" w:history="1">
        <w:r w:rsidRPr="000B186B">
          <w:rPr>
            <w:rStyle w:val="Hyperlink"/>
            <w:rFonts w:ascii="Arial" w:hAnsi="Arial" w:cs="Arial"/>
            <w:shd w:val="clear" w:color="auto" w:fill="FFFFFF"/>
          </w:rPr>
          <w:t>https://itcon.org/paper/2013/3</w:t>
        </w:r>
      </w:hyperlink>
      <w:r w:rsidRPr="000B186B">
        <w:rPr>
          <w:rFonts w:ascii="Arial" w:hAnsi="Arial" w:cs="Arial"/>
          <w:shd w:val="clear" w:color="auto" w:fill="FFFFFF"/>
        </w:rPr>
        <w:t xml:space="preserve"> (Accessed 2 November 2022)</w:t>
      </w:r>
    </w:p>
    <w:p w14:paraId="1F6CE16B" w14:textId="77777777" w:rsidR="000B186B" w:rsidRPr="000B186B" w:rsidRDefault="000B186B" w:rsidP="000B186B">
      <w:pPr>
        <w:spacing w:line="360" w:lineRule="auto"/>
        <w:rPr>
          <w:rFonts w:ascii="Arial" w:hAnsi="Arial" w:cs="Arial"/>
          <w:shd w:val="clear" w:color="auto" w:fill="FFFFFF"/>
        </w:rPr>
      </w:pPr>
      <w:r w:rsidRPr="000B186B">
        <w:rPr>
          <w:rFonts w:ascii="Arial" w:hAnsi="Arial" w:cs="Arial"/>
          <w:shd w:val="clear" w:color="auto" w:fill="FFFFFF"/>
        </w:rPr>
        <w:t xml:space="preserve">Nayak, S., (2013). Equality and diversity. Available </w:t>
      </w:r>
      <w:proofErr w:type="spellStart"/>
      <w:proofErr w:type="gramStart"/>
      <w:r w:rsidRPr="000B186B">
        <w:rPr>
          <w:rFonts w:ascii="Arial" w:hAnsi="Arial" w:cs="Arial"/>
          <w:shd w:val="clear" w:color="auto" w:fill="FFFFFF"/>
        </w:rPr>
        <w:t>at:http</w:t>
      </w:r>
      <w:proofErr w:type="spellEnd"/>
      <w:r w:rsidRPr="000B186B">
        <w:rPr>
          <w:rFonts w:ascii="Arial" w:hAnsi="Arial" w:cs="Arial"/>
          <w:shd w:val="clear" w:color="auto" w:fill="FFFFFF"/>
        </w:rPr>
        <w:t>://www.uk.sagepub.com/booksProdDesc.nav?prodId=Book236922</w:t>
      </w:r>
      <w:proofErr w:type="gramEnd"/>
      <w:r w:rsidRPr="000B186B">
        <w:rPr>
          <w:rFonts w:ascii="Arial" w:hAnsi="Arial" w:cs="Arial"/>
          <w:shd w:val="clear" w:color="auto" w:fill="FFFFFF"/>
        </w:rPr>
        <w:t xml:space="preserve"> (Accessed on 1 November 2022)</w:t>
      </w:r>
    </w:p>
    <w:p w14:paraId="2F107634" w14:textId="77777777" w:rsidR="000B186B" w:rsidRPr="000B186B" w:rsidRDefault="000B186B" w:rsidP="000B186B">
      <w:pPr>
        <w:spacing w:line="360" w:lineRule="auto"/>
        <w:rPr>
          <w:rFonts w:ascii="Arial" w:hAnsi="Arial" w:cs="Arial"/>
          <w:shd w:val="clear" w:color="auto" w:fill="FFFFFF"/>
        </w:rPr>
      </w:pPr>
      <w:r w:rsidRPr="000B186B">
        <w:rPr>
          <w:rFonts w:ascii="Arial" w:hAnsi="Arial" w:cs="Arial"/>
          <w:shd w:val="clear" w:color="auto" w:fill="FFFFFF"/>
        </w:rPr>
        <w:t xml:space="preserve">Reedy, K, &amp; Parker, J (eds) 2017, Digital Literacy Unpacked, Facet Publishing, London. Available from: ProQuest </w:t>
      </w:r>
      <w:proofErr w:type="spellStart"/>
      <w:r w:rsidRPr="000B186B">
        <w:rPr>
          <w:rFonts w:ascii="Arial" w:hAnsi="Arial" w:cs="Arial"/>
          <w:shd w:val="clear" w:color="auto" w:fill="FFFFFF"/>
        </w:rPr>
        <w:t>Ebook</w:t>
      </w:r>
      <w:proofErr w:type="spellEnd"/>
      <w:r w:rsidRPr="000B186B">
        <w:rPr>
          <w:rFonts w:ascii="Arial" w:hAnsi="Arial" w:cs="Arial"/>
          <w:shd w:val="clear" w:color="auto" w:fill="FFFFFF"/>
        </w:rPr>
        <w:t xml:space="preserve"> Central. [31 October 2022].</w:t>
      </w:r>
    </w:p>
    <w:p w14:paraId="25936270" w14:textId="77777777" w:rsidR="000B186B" w:rsidRPr="000B186B" w:rsidRDefault="000B186B" w:rsidP="000B186B">
      <w:pPr>
        <w:spacing w:line="360" w:lineRule="auto"/>
        <w:rPr>
          <w:rStyle w:val="normaltextrun"/>
          <w:rFonts w:ascii="Arial" w:hAnsi="Arial" w:cs="Arial"/>
          <w:position w:val="-2"/>
          <w:shd w:val="clear" w:color="auto" w:fill="EDEBE9"/>
        </w:rPr>
      </w:pPr>
      <w:r w:rsidRPr="000B186B">
        <w:rPr>
          <w:rStyle w:val="normaltextrun"/>
          <w:rFonts w:ascii="Arial" w:hAnsi="Arial" w:cs="Arial"/>
          <w:position w:val="-2"/>
          <w:shd w:val="clear" w:color="auto" w:fill="EDEBE9"/>
        </w:rPr>
        <w:t>Sanders, J. (2016) </w:t>
      </w:r>
      <w:r w:rsidRPr="000B186B">
        <w:rPr>
          <w:rStyle w:val="normaltextrun"/>
          <w:rFonts w:ascii="Arial" w:hAnsi="Arial" w:cs="Arial"/>
          <w:i/>
          <w:iCs/>
          <w:position w:val="-2"/>
          <w:shd w:val="clear" w:color="auto" w:fill="EDEBE9"/>
        </w:rPr>
        <w:t>Why Student Collaboration is More Effective with Tech.</w:t>
      </w:r>
      <w:r w:rsidRPr="000B186B">
        <w:rPr>
          <w:rStyle w:val="normaltextrun"/>
          <w:rFonts w:ascii="Arial" w:hAnsi="Arial" w:cs="Arial"/>
          <w:position w:val="-2"/>
          <w:shd w:val="clear" w:color="auto" w:fill="EDEBE9"/>
        </w:rPr>
        <w:t> [online] Available at: </w:t>
      </w:r>
      <w:hyperlink r:id="rId20" w:tgtFrame="_blank" w:history="1">
        <w:r w:rsidRPr="000B186B">
          <w:rPr>
            <w:rStyle w:val="normaltextrun"/>
            <w:rFonts w:ascii="Arial" w:hAnsi="Arial" w:cs="Arial"/>
            <w:position w:val="-2"/>
            <w:u w:val="single"/>
            <w:shd w:val="clear" w:color="auto" w:fill="EDEBE9"/>
          </w:rPr>
          <w:t>https://www.eduspire.org/technology-blog-for-</w:t>
        </w:r>
      </w:hyperlink>
      <w:hyperlink r:id="rId21" w:tgtFrame="_blank" w:history="1">
        <w:r w:rsidRPr="000B186B">
          <w:rPr>
            <w:rStyle w:val="normaltextrun"/>
            <w:rFonts w:ascii="Arial" w:hAnsi="Arial" w:cs="Arial"/>
            <w:position w:val="-2"/>
            <w:u w:val="single"/>
            <w:shd w:val="clear" w:color="auto" w:fill="EDEBE9"/>
          </w:rPr>
          <w:t>teachers/why-student-collaboration-is-more-effective-with-tech/</w:t>
        </w:r>
      </w:hyperlink>
      <w:r w:rsidRPr="000B186B">
        <w:rPr>
          <w:rStyle w:val="normaltextrun"/>
          <w:rFonts w:ascii="Arial" w:hAnsi="Arial" w:cs="Arial"/>
          <w:position w:val="-2"/>
          <w:shd w:val="clear" w:color="auto" w:fill="EDEBE9"/>
        </w:rPr>
        <w:t> (Accessed 05 October 2022).</w:t>
      </w:r>
    </w:p>
    <w:p w14:paraId="22342959" w14:textId="77777777" w:rsidR="000B186B" w:rsidRPr="000B186B" w:rsidRDefault="000B186B" w:rsidP="000B186B">
      <w:pPr>
        <w:spacing w:line="360" w:lineRule="auto"/>
        <w:rPr>
          <w:rStyle w:val="Heading1Char"/>
          <w:rFonts w:ascii="Arial" w:hAnsi="Arial" w:cs="Arial"/>
          <w:color w:val="auto"/>
          <w:sz w:val="22"/>
          <w:szCs w:val="22"/>
        </w:rPr>
      </w:pPr>
      <w:proofErr w:type="spellStart"/>
      <w:r w:rsidRPr="000B186B">
        <w:rPr>
          <w:rFonts w:ascii="Arial" w:eastAsiaTheme="majorEastAsia" w:hAnsi="Arial" w:cs="Arial"/>
        </w:rPr>
        <w:t>Scager</w:t>
      </w:r>
      <w:proofErr w:type="spellEnd"/>
      <w:r w:rsidRPr="000B186B">
        <w:rPr>
          <w:rFonts w:ascii="Arial" w:eastAsiaTheme="majorEastAsia" w:hAnsi="Arial" w:cs="Arial"/>
        </w:rPr>
        <w:t xml:space="preserve">, K., </w:t>
      </w:r>
      <w:proofErr w:type="spellStart"/>
      <w:r w:rsidRPr="000B186B">
        <w:rPr>
          <w:rFonts w:ascii="Arial" w:eastAsiaTheme="majorEastAsia" w:hAnsi="Arial" w:cs="Arial"/>
        </w:rPr>
        <w:t>Boonstra</w:t>
      </w:r>
      <w:proofErr w:type="spellEnd"/>
      <w:r w:rsidRPr="000B186B">
        <w:rPr>
          <w:rFonts w:ascii="Arial" w:eastAsiaTheme="majorEastAsia" w:hAnsi="Arial" w:cs="Arial"/>
        </w:rPr>
        <w:t xml:space="preserve">, J., </w:t>
      </w:r>
      <w:proofErr w:type="spellStart"/>
      <w:r w:rsidRPr="000B186B">
        <w:rPr>
          <w:rFonts w:ascii="Arial" w:eastAsiaTheme="majorEastAsia" w:hAnsi="Arial" w:cs="Arial"/>
        </w:rPr>
        <w:t>Peeters</w:t>
      </w:r>
      <w:proofErr w:type="spellEnd"/>
      <w:r w:rsidRPr="000B186B">
        <w:rPr>
          <w:rFonts w:ascii="Arial" w:eastAsiaTheme="majorEastAsia" w:hAnsi="Arial" w:cs="Arial"/>
        </w:rPr>
        <w:t xml:space="preserve">, T., </w:t>
      </w:r>
      <w:proofErr w:type="spellStart"/>
      <w:r w:rsidRPr="000B186B">
        <w:rPr>
          <w:rFonts w:ascii="Arial" w:eastAsiaTheme="majorEastAsia" w:hAnsi="Arial" w:cs="Arial"/>
        </w:rPr>
        <w:t>Vulperhorst</w:t>
      </w:r>
      <w:proofErr w:type="spellEnd"/>
      <w:r w:rsidRPr="000B186B">
        <w:rPr>
          <w:rFonts w:ascii="Arial" w:eastAsiaTheme="majorEastAsia" w:hAnsi="Arial" w:cs="Arial"/>
        </w:rPr>
        <w:t xml:space="preserve">, J., &amp; </w:t>
      </w:r>
      <w:proofErr w:type="spellStart"/>
      <w:r w:rsidRPr="000B186B">
        <w:rPr>
          <w:rFonts w:ascii="Arial" w:eastAsiaTheme="majorEastAsia" w:hAnsi="Arial" w:cs="Arial"/>
        </w:rPr>
        <w:t>Wiegant</w:t>
      </w:r>
      <w:proofErr w:type="spellEnd"/>
      <w:r w:rsidRPr="000B186B">
        <w:rPr>
          <w:rFonts w:ascii="Arial" w:eastAsiaTheme="majorEastAsia" w:hAnsi="Arial" w:cs="Arial"/>
        </w:rPr>
        <w:t xml:space="preserve">, F. (2016). Collaborative Learning in Higher Education: Evoking Positive Interdependence. </w:t>
      </w:r>
      <w:r w:rsidRPr="000B186B">
        <w:rPr>
          <w:rFonts w:ascii="Arial" w:eastAsiaTheme="majorEastAsia" w:hAnsi="Arial" w:cs="Arial"/>
          <w:i/>
          <w:iCs/>
        </w:rPr>
        <w:t>CBE Life Sciences Education</w:t>
      </w:r>
      <w:r w:rsidRPr="000B186B">
        <w:rPr>
          <w:rFonts w:ascii="Arial" w:eastAsiaTheme="majorEastAsia" w:hAnsi="Arial" w:cs="Arial"/>
        </w:rPr>
        <w:t xml:space="preserve">, 15(4). Available at:  </w:t>
      </w:r>
      <w:hyperlink r:id="rId22" w:history="1">
        <w:r w:rsidRPr="000B186B">
          <w:rPr>
            <w:rStyle w:val="Hyperlink"/>
            <w:rFonts w:ascii="Arial" w:eastAsiaTheme="majorEastAsia" w:hAnsi="Arial" w:cs="Arial"/>
            <w:color w:val="auto"/>
          </w:rPr>
          <w:t>https://doi.org/10.1187/cbe.16-07-0219</w:t>
        </w:r>
      </w:hyperlink>
      <w:r w:rsidRPr="000B186B">
        <w:rPr>
          <w:rFonts w:ascii="Arial" w:eastAsiaTheme="majorEastAsia" w:hAnsi="Arial" w:cs="Arial"/>
        </w:rPr>
        <w:t xml:space="preserve"> (Accessed 1 October 2022)</w:t>
      </w:r>
    </w:p>
    <w:p w14:paraId="4622F9D2" w14:textId="77777777" w:rsidR="000B186B" w:rsidRPr="000B186B" w:rsidRDefault="000B186B" w:rsidP="000B186B">
      <w:pPr>
        <w:spacing w:line="360" w:lineRule="auto"/>
        <w:rPr>
          <w:rStyle w:val="Heading1Char"/>
          <w:rFonts w:ascii="Arial" w:hAnsi="Arial" w:cs="Arial"/>
          <w:b/>
          <w:bCs/>
          <w:color w:val="auto"/>
          <w:sz w:val="22"/>
          <w:szCs w:val="22"/>
        </w:rPr>
      </w:pPr>
      <w:proofErr w:type="spellStart"/>
      <w:r w:rsidRPr="000B186B">
        <w:rPr>
          <w:rFonts w:ascii="Arial" w:hAnsi="Arial" w:cs="Arial"/>
          <w:shd w:val="clear" w:color="auto" w:fill="FFFFFF"/>
        </w:rPr>
        <w:t>Scheuren</w:t>
      </w:r>
      <w:proofErr w:type="spellEnd"/>
      <w:r w:rsidRPr="000B186B">
        <w:rPr>
          <w:rFonts w:ascii="Arial" w:hAnsi="Arial" w:cs="Arial"/>
          <w:shd w:val="clear" w:color="auto" w:fill="FFFFFF"/>
        </w:rPr>
        <w:t xml:space="preserve">, F., 2004, June. What is a Survey? Alexandria: American Statistical Association. Available at: </w:t>
      </w:r>
      <w:hyperlink r:id="rId23" w:history="1">
        <w:r w:rsidRPr="000B186B">
          <w:rPr>
            <w:rStyle w:val="Hyperlink"/>
            <w:rFonts w:ascii="Arial" w:hAnsi="Arial" w:cs="Arial"/>
            <w:color w:val="auto"/>
            <w:shd w:val="clear" w:color="auto" w:fill="FFFFFF"/>
          </w:rPr>
          <w:t>https://fweil.com/s2211/whatisasurvey.pdf</w:t>
        </w:r>
      </w:hyperlink>
      <w:r w:rsidRPr="000B186B">
        <w:rPr>
          <w:rFonts w:ascii="Arial" w:hAnsi="Arial" w:cs="Arial"/>
          <w:shd w:val="clear" w:color="auto" w:fill="FFFFFF"/>
        </w:rPr>
        <w:t xml:space="preserve"> (Accessed 1 November 2022)</w:t>
      </w:r>
    </w:p>
    <w:p w14:paraId="46D6D9DC" w14:textId="77777777" w:rsidR="000B186B" w:rsidRPr="000B186B" w:rsidRDefault="000B186B" w:rsidP="000B186B">
      <w:pPr>
        <w:pStyle w:val="NormalWeb"/>
        <w:spacing w:line="360" w:lineRule="auto"/>
        <w:ind w:left="567" w:hanging="567"/>
        <w:rPr>
          <w:rFonts w:ascii="Arial" w:hAnsi="Arial" w:cs="Arial"/>
          <w:sz w:val="22"/>
          <w:szCs w:val="22"/>
        </w:rPr>
      </w:pPr>
      <w:r w:rsidRPr="000B186B">
        <w:rPr>
          <w:rFonts w:ascii="Arial" w:hAnsi="Arial" w:cs="Arial"/>
          <w:sz w:val="22"/>
          <w:szCs w:val="22"/>
        </w:rPr>
        <w:t xml:space="preserve">Smith, M. (2018) </w:t>
      </w:r>
      <w:r w:rsidRPr="000B186B">
        <w:rPr>
          <w:rFonts w:ascii="Arial" w:hAnsi="Arial" w:cs="Arial"/>
          <w:i/>
          <w:iCs/>
          <w:sz w:val="22"/>
          <w:szCs w:val="22"/>
        </w:rPr>
        <w:t>A beginner's guide to Microsoft forms</w:t>
      </w:r>
      <w:r w:rsidRPr="000B186B">
        <w:rPr>
          <w:rFonts w:ascii="Arial" w:hAnsi="Arial" w:cs="Arial"/>
          <w:sz w:val="22"/>
          <w:szCs w:val="22"/>
        </w:rPr>
        <w:t xml:space="preserve">, </w:t>
      </w:r>
      <w:r w:rsidRPr="000B186B">
        <w:rPr>
          <w:rFonts w:ascii="Arial" w:hAnsi="Arial" w:cs="Arial"/>
          <w:i/>
          <w:iCs/>
          <w:sz w:val="22"/>
          <w:szCs w:val="22"/>
        </w:rPr>
        <w:t>Chorus</w:t>
      </w:r>
      <w:r w:rsidRPr="000B186B">
        <w:rPr>
          <w:rFonts w:ascii="Arial" w:hAnsi="Arial" w:cs="Arial"/>
          <w:sz w:val="22"/>
          <w:szCs w:val="22"/>
        </w:rPr>
        <w:t xml:space="preserve">. Available at: https://www.chorus.co/resources/news/a-beginner-s-guide-to-microsoft-forms (Accessed: November 2, 2022). </w:t>
      </w:r>
    </w:p>
    <w:p w14:paraId="3B70AE54" w14:textId="77777777" w:rsidR="000B186B" w:rsidRPr="000B186B" w:rsidRDefault="000B186B" w:rsidP="000B186B">
      <w:pPr>
        <w:spacing w:line="360" w:lineRule="auto"/>
        <w:rPr>
          <w:rStyle w:val="Heading1Char"/>
          <w:rFonts w:ascii="Arial" w:hAnsi="Arial" w:cs="Arial"/>
          <w:color w:val="auto"/>
          <w:sz w:val="22"/>
          <w:szCs w:val="22"/>
        </w:rPr>
      </w:pPr>
      <w:r w:rsidRPr="000B186B">
        <w:rPr>
          <w:rFonts w:ascii="Arial" w:hAnsi="Arial" w:cs="Arial"/>
          <w:shd w:val="clear" w:color="auto" w:fill="FFFFFF"/>
        </w:rPr>
        <w:t>Stanley, R., and McLaren, S. (2007). Three: Ethical issues in health and social care research. In </w:t>
      </w:r>
      <w:r w:rsidRPr="000B186B">
        <w:rPr>
          <w:rStyle w:val="Emphasis"/>
          <w:rFonts w:ascii="Arial" w:hAnsi="Arial" w:cs="Arial"/>
          <w:shd w:val="clear" w:color="auto" w:fill="FFFFFF"/>
        </w:rPr>
        <w:t>Ethics</w:t>
      </w:r>
      <w:r w:rsidRPr="000B186B">
        <w:rPr>
          <w:rFonts w:ascii="Arial" w:hAnsi="Arial" w:cs="Arial"/>
          <w:shd w:val="clear" w:color="auto" w:fill="FFFFFF"/>
        </w:rPr>
        <w:t>, Bristol, UK: Policy Press. available from: &lt;</w:t>
      </w:r>
      <w:hyperlink r:id="rId24" w:tgtFrame="_blank" w:history="1">
        <w:r w:rsidRPr="000B186B">
          <w:rPr>
            <w:rStyle w:val="Hyperlink"/>
            <w:rFonts w:ascii="Arial" w:hAnsi="Arial" w:cs="Arial"/>
            <w:color w:val="auto"/>
            <w:shd w:val="clear" w:color="auto" w:fill="FFFFFF"/>
          </w:rPr>
          <w:t> https://doi.org/10.51952/9781847422286.ch003</w:t>
        </w:r>
      </w:hyperlink>
      <w:r w:rsidRPr="000B186B">
        <w:rPr>
          <w:rFonts w:ascii="Arial" w:hAnsi="Arial" w:cs="Arial"/>
          <w:shd w:val="clear" w:color="auto" w:fill="FFFFFF"/>
        </w:rPr>
        <w:t>&gt; [Accessed 01 November 2022]</w:t>
      </w:r>
    </w:p>
    <w:p w14:paraId="6CDCAB73" w14:textId="02B84928" w:rsidR="000B186B" w:rsidRPr="000B186B" w:rsidRDefault="000B186B" w:rsidP="000B186B">
      <w:pPr>
        <w:spacing w:line="360" w:lineRule="auto"/>
        <w:rPr>
          <w:rFonts w:ascii="Arial" w:hAnsi="Arial" w:cs="Arial"/>
          <w:shd w:val="clear" w:color="auto" w:fill="FFFFFF"/>
        </w:rPr>
      </w:pPr>
      <w:r w:rsidRPr="000B186B">
        <w:rPr>
          <w:rFonts w:ascii="Arial" w:hAnsi="Arial" w:cs="Arial"/>
          <w:shd w:val="clear" w:color="auto" w:fill="FFFFFF"/>
        </w:rPr>
        <w:t xml:space="preserve">Tonelli, M.J. &amp; </w:t>
      </w:r>
      <w:proofErr w:type="spellStart"/>
      <w:r w:rsidRPr="000B186B">
        <w:rPr>
          <w:rFonts w:ascii="Arial" w:hAnsi="Arial" w:cs="Arial"/>
          <w:shd w:val="clear" w:color="auto" w:fill="FFFFFF"/>
        </w:rPr>
        <w:t>Zambaldi</w:t>
      </w:r>
      <w:proofErr w:type="spellEnd"/>
      <w:r w:rsidRPr="000B186B">
        <w:rPr>
          <w:rFonts w:ascii="Arial" w:hAnsi="Arial" w:cs="Arial"/>
          <w:shd w:val="clear" w:color="auto" w:fill="FFFFFF"/>
        </w:rPr>
        <w:t>, F. 2018, "QUALITATIVE RESEARCH, QUANTITATIVE RESEARCH, AND BEYOND", </w:t>
      </w:r>
      <w:proofErr w:type="spellStart"/>
      <w:r w:rsidRPr="000B186B">
        <w:rPr>
          <w:rFonts w:ascii="Arial" w:hAnsi="Arial" w:cs="Arial"/>
          <w:i/>
          <w:iCs/>
          <w:shd w:val="clear" w:color="auto" w:fill="FFFFFF"/>
        </w:rPr>
        <w:t>Revista</w:t>
      </w:r>
      <w:proofErr w:type="spellEnd"/>
      <w:r w:rsidRPr="000B186B">
        <w:rPr>
          <w:rFonts w:ascii="Arial" w:hAnsi="Arial" w:cs="Arial"/>
          <w:i/>
          <w:iCs/>
          <w:shd w:val="clear" w:color="auto" w:fill="FFFFFF"/>
        </w:rPr>
        <w:t xml:space="preserve"> de </w:t>
      </w:r>
      <w:proofErr w:type="spellStart"/>
      <w:r w:rsidRPr="000B186B">
        <w:rPr>
          <w:rFonts w:ascii="Arial" w:hAnsi="Arial" w:cs="Arial"/>
          <w:i/>
          <w:iCs/>
          <w:shd w:val="clear" w:color="auto" w:fill="FFFFFF"/>
        </w:rPr>
        <w:t>Administração</w:t>
      </w:r>
      <w:proofErr w:type="spellEnd"/>
      <w:r w:rsidRPr="000B186B">
        <w:rPr>
          <w:rFonts w:ascii="Arial" w:hAnsi="Arial" w:cs="Arial"/>
          <w:i/>
          <w:iCs/>
          <w:shd w:val="clear" w:color="auto" w:fill="FFFFFF"/>
        </w:rPr>
        <w:t xml:space="preserve"> de </w:t>
      </w:r>
      <w:proofErr w:type="spellStart"/>
      <w:r w:rsidRPr="000B186B">
        <w:rPr>
          <w:rFonts w:ascii="Arial" w:hAnsi="Arial" w:cs="Arial"/>
          <w:i/>
          <w:iCs/>
          <w:shd w:val="clear" w:color="auto" w:fill="FFFFFF"/>
        </w:rPr>
        <w:t>Empresas</w:t>
      </w:r>
      <w:proofErr w:type="spellEnd"/>
      <w:r w:rsidRPr="000B186B">
        <w:rPr>
          <w:rFonts w:ascii="Arial" w:hAnsi="Arial" w:cs="Arial"/>
          <w:i/>
          <w:iCs/>
          <w:shd w:val="clear" w:color="auto" w:fill="FFFFFF"/>
        </w:rPr>
        <w:t>, </w:t>
      </w:r>
      <w:r w:rsidRPr="000B186B">
        <w:rPr>
          <w:rFonts w:ascii="Arial" w:hAnsi="Arial" w:cs="Arial"/>
          <w:shd w:val="clear" w:color="auto" w:fill="FFFFFF"/>
        </w:rPr>
        <w:t xml:space="preserve">vol. 58, no. 5, pp. 449-450. Available at: </w:t>
      </w:r>
      <w:hyperlink r:id="rId25" w:history="1">
        <w:r w:rsidRPr="000B186B">
          <w:rPr>
            <w:rStyle w:val="Hyperlink"/>
            <w:rFonts w:ascii="Arial" w:hAnsi="Arial" w:cs="Arial"/>
            <w:color w:val="auto"/>
            <w:shd w:val="clear" w:color="auto" w:fill="FFFFFF"/>
          </w:rPr>
          <w:t>https://doi.org/10.1590/S0034-759020180501</w:t>
        </w:r>
      </w:hyperlink>
      <w:r w:rsidRPr="000B186B">
        <w:rPr>
          <w:rFonts w:ascii="Arial" w:hAnsi="Arial" w:cs="Arial"/>
          <w:shd w:val="clear" w:color="auto" w:fill="FFFFFF"/>
        </w:rPr>
        <w:t xml:space="preserve"> (Accessed 2 November 2022)</w:t>
      </w:r>
    </w:p>
    <w:p w14:paraId="78A8EE7F" w14:textId="71D39905" w:rsidR="005D67F5" w:rsidRDefault="005D67F5" w:rsidP="00D67078">
      <w:pPr>
        <w:tabs>
          <w:tab w:val="left" w:pos="3084"/>
        </w:tabs>
        <w:rPr>
          <w:rStyle w:val="Heading1Char"/>
          <w:rFonts w:ascii="Arial" w:hAnsi="Arial" w:cs="Arial"/>
          <w:sz w:val="22"/>
          <w:szCs w:val="22"/>
        </w:rPr>
      </w:pPr>
    </w:p>
    <w:p w14:paraId="657D7A09" w14:textId="77777777" w:rsidR="000B186B" w:rsidRPr="00FB719F" w:rsidRDefault="000B186B" w:rsidP="00D67078">
      <w:pPr>
        <w:tabs>
          <w:tab w:val="left" w:pos="3084"/>
        </w:tabs>
        <w:rPr>
          <w:rStyle w:val="Heading1Char"/>
          <w:rFonts w:ascii="Arial" w:hAnsi="Arial" w:cs="Arial"/>
          <w:sz w:val="22"/>
          <w:szCs w:val="22"/>
        </w:rPr>
      </w:pPr>
    </w:p>
    <w:p w14:paraId="75216085" w14:textId="06A37C42" w:rsidR="00EA230F" w:rsidRPr="00EA230F" w:rsidRDefault="00EF38ED" w:rsidP="00EA230F">
      <w:pPr>
        <w:pStyle w:val="ListParagraph"/>
        <w:numPr>
          <w:ilvl w:val="0"/>
          <w:numId w:val="1"/>
        </w:numPr>
        <w:rPr>
          <w:rStyle w:val="Heading1Char"/>
          <w:rFonts w:ascii="Arial" w:eastAsiaTheme="minorHAnsi" w:hAnsi="Arial" w:cs="Arial"/>
          <w:b/>
          <w:bCs/>
          <w:color w:val="auto"/>
          <w:sz w:val="22"/>
          <w:szCs w:val="22"/>
        </w:rPr>
      </w:pPr>
      <w:bookmarkStart w:id="9" w:name="_Toc107777514"/>
      <w:r w:rsidRPr="005D7010">
        <w:rPr>
          <w:rStyle w:val="Heading1Char"/>
          <w:rFonts w:ascii="Arial" w:hAnsi="Arial" w:cs="Arial"/>
          <w:b/>
          <w:bCs/>
          <w:color w:val="auto"/>
          <w:sz w:val="22"/>
          <w:szCs w:val="22"/>
        </w:rPr>
        <w:lastRenderedPageBreak/>
        <w:t>Appendix A – A blank copy questionnaire.</w:t>
      </w:r>
      <w:bookmarkEnd w:id="9"/>
      <w:r w:rsidR="00EA230F">
        <w:rPr>
          <w:rStyle w:val="Heading1Char"/>
          <w:rFonts w:ascii="Arial" w:hAnsi="Arial" w:cs="Arial"/>
          <w:b/>
          <w:bCs/>
          <w:color w:val="auto"/>
          <w:sz w:val="22"/>
          <w:szCs w:val="22"/>
        </w:rPr>
        <w:t xml:space="preserve"> </w:t>
      </w:r>
    </w:p>
    <w:p w14:paraId="48E2A566" w14:textId="665C1D21" w:rsidR="00EA230F" w:rsidRDefault="00EA230F" w:rsidP="00EA230F">
      <w:pPr>
        <w:pStyle w:val="ListParagraph"/>
        <w:rPr>
          <w:rStyle w:val="Heading1Char"/>
          <w:rFonts w:ascii="Arial" w:hAnsi="Arial" w:cs="Arial"/>
          <w:b/>
          <w:bCs/>
          <w:color w:val="auto"/>
          <w:sz w:val="22"/>
          <w:szCs w:val="22"/>
        </w:rPr>
      </w:pPr>
    </w:p>
    <w:p w14:paraId="76D673EB" w14:textId="7A337B6B" w:rsidR="00FD1BD5" w:rsidRDefault="00AF5843" w:rsidP="00326C20">
      <w:pPr>
        <w:shd w:val="clear" w:color="auto" w:fill="FFFFFF"/>
        <w:spacing w:after="0" w:line="330" w:lineRule="atLeast"/>
        <w:rPr>
          <w:rFonts w:ascii="Segoe UI" w:eastAsia="Times New Roman" w:hAnsi="Segoe UI" w:cs="Segoe UI"/>
          <w:color w:val="242424"/>
          <w:sz w:val="26"/>
          <w:szCs w:val="26"/>
          <w:lang w:eastAsia="en-GB"/>
        </w:rPr>
      </w:pPr>
      <w:r>
        <w:rPr>
          <w:noProof/>
        </w:rPr>
        <w:drawing>
          <wp:inline distT="0" distB="0" distL="0" distR="0" wp14:anchorId="7F7558B3" wp14:editId="210D0910">
            <wp:extent cx="3581400" cy="2631404"/>
            <wp:effectExtent l="0" t="0" r="0" b="0"/>
            <wp:docPr id="10" name="Picture 10"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0" name="Picture 10" descr="Graphical user interface, text, application&#10;&#10;Description automatically generated"/>
                    <pic:cNvPicPr/>
                  </pic:nvPicPr>
                  <pic:blipFill rotWithShape="1">
                    <a:blip r:embed="rId26"/>
                    <a:srcRect l="21139" t="20564" r="22225" b="5455"/>
                    <a:stretch/>
                  </pic:blipFill>
                  <pic:spPr bwMode="auto">
                    <a:xfrm>
                      <a:off x="0" y="0"/>
                      <a:ext cx="3608435" cy="2651268"/>
                    </a:xfrm>
                    <a:prstGeom prst="rect">
                      <a:avLst/>
                    </a:prstGeom>
                    <a:ln>
                      <a:noFill/>
                    </a:ln>
                    <a:extLst>
                      <a:ext uri="{53640926-AAD7-44D8-BBD7-CCE9431645EC}">
                        <a14:shadowObscured xmlns:a14="http://schemas.microsoft.com/office/drawing/2010/main"/>
                      </a:ext>
                    </a:extLst>
                  </pic:spPr>
                </pic:pic>
              </a:graphicData>
            </a:graphic>
          </wp:inline>
        </w:drawing>
      </w:r>
    </w:p>
    <w:p w14:paraId="270CDFB0" w14:textId="20EC4A30" w:rsidR="000C4A24" w:rsidRDefault="000C4A24" w:rsidP="00326C20">
      <w:pPr>
        <w:shd w:val="clear" w:color="auto" w:fill="FFFFFF"/>
        <w:spacing w:after="0" w:line="330" w:lineRule="atLeast"/>
        <w:rPr>
          <w:rFonts w:ascii="Segoe UI" w:eastAsia="Times New Roman" w:hAnsi="Segoe UI" w:cs="Segoe UI"/>
          <w:color w:val="242424"/>
          <w:sz w:val="26"/>
          <w:szCs w:val="26"/>
          <w:lang w:eastAsia="en-GB"/>
        </w:rPr>
      </w:pPr>
      <w:r>
        <w:rPr>
          <w:noProof/>
        </w:rPr>
        <w:drawing>
          <wp:inline distT="0" distB="0" distL="0" distR="0" wp14:anchorId="5F46B624" wp14:editId="741A7960">
            <wp:extent cx="3588385" cy="1981200"/>
            <wp:effectExtent l="0" t="0" r="0" b="0"/>
            <wp:docPr id="11" name="Picture 11" descr="Graphical user interface, text, application, email&#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1" name="Picture 11" descr="Graphical user interface, text, application, email&#10;&#10;Description automatically generated"/>
                    <pic:cNvPicPr/>
                  </pic:nvPicPr>
                  <pic:blipFill rotWithShape="1">
                    <a:blip r:embed="rId27"/>
                    <a:srcRect l="23474" t="37869" r="21751" b="12122"/>
                    <a:stretch/>
                  </pic:blipFill>
                  <pic:spPr bwMode="auto">
                    <a:xfrm>
                      <a:off x="0" y="0"/>
                      <a:ext cx="3603437" cy="1989510"/>
                    </a:xfrm>
                    <a:prstGeom prst="rect">
                      <a:avLst/>
                    </a:prstGeom>
                    <a:ln>
                      <a:noFill/>
                    </a:ln>
                    <a:extLst>
                      <a:ext uri="{53640926-AAD7-44D8-BBD7-CCE9431645EC}">
                        <a14:shadowObscured xmlns:a14="http://schemas.microsoft.com/office/drawing/2010/main"/>
                      </a:ext>
                    </a:extLst>
                  </pic:spPr>
                </pic:pic>
              </a:graphicData>
            </a:graphic>
          </wp:inline>
        </w:drawing>
      </w:r>
    </w:p>
    <w:p w14:paraId="6B7D110E" w14:textId="70D82C7A" w:rsidR="003B2939" w:rsidRDefault="00485166" w:rsidP="00326C20">
      <w:pPr>
        <w:shd w:val="clear" w:color="auto" w:fill="FFFFFF"/>
        <w:spacing w:after="0" w:line="330" w:lineRule="atLeast"/>
        <w:rPr>
          <w:rFonts w:ascii="Segoe UI" w:eastAsia="Times New Roman" w:hAnsi="Segoe UI" w:cs="Segoe UI"/>
          <w:color w:val="242424"/>
          <w:sz w:val="26"/>
          <w:szCs w:val="26"/>
          <w:lang w:eastAsia="en-GB"/>
        </w:rPr>
      </w:pPr>
      <w:r>
        <w:rPr>
          <w:noProof/>
        </w:rPr>
        <w:drawing>
          <wp:inline distT="0" distB="0" distL="0" distR="0" wp14:anchorId="1950F52A" wp14:editId="3F0374F2">
            <wp:extent cx="3537029" cy="2125980"/>
            <wp:effectExtent l="0" t="0" r="6350" b="7620"/>
            <wp:docPr id="12" name="Picture 12" descr="Graphical user interface,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2" name="Picture 12" descr="Graphical user interface, application&#10;&#10;Description automatically generated"/>
                    <pic:cNvPicPr/>
                  </pic:nvPicPr>
                  <pic:blipFill rotWithShape="1">
                    <a:blip r:embed="rId28"/>
                    <a:srcRect l="22602" t="32617" r="23421" b="7583"/>
                    <a:stretch/>
                  </pic:blipFill>
                  <pic:spPr bwMode="auto">
                    <a:xfrm>
                      <a:off x="0" y="0"/>
                      <a:ext cx="3549915" cy="2133725"/>
                    </a:xfrm>
                    <a:prstGeom prst="rect">
                      <a:avLst/>
                    </a:prstGeom>
                    <a:ln>
                      <a:noFill/>
                    </a:ln>
                    <a:extLst>
                      <a:ext uri="{53640926-AAD7-44D8-BBD7-CCE9431645EC}">
                        <a14:shadowObscured xmlns:a14="http://schemas.microsoft.com/office/drawing/2010/main"/>
                      </a:ext>
                    </a:extLst>
                  </pic:spPr>
                </pic:pic>
              </a:graphicData>
            </a:graphic>
          </wp:inline>
        </w:drawing>
      </w:r>
    </w:p>
    <w:p w14:paraId="302F45B9" w14:textId="3224C9C5" w:rsidR="00161B8C" w:rsidRPr="00326C20" w:rsidRDefault="005F228D" w:rsidP="00326C20">
      <w:pPr>
        <w:shd w:val="clear" w:color="auto" w:fill="FFFFFF"/>
        <w:spacing w:after="0" w:line="330" w:lineRule="atLeast"/>
        <w:rPr>
          <w:rFonts w:ascii="Segoe UI" w:eastAsia="Times New Roman" w:hAnsi="Segoe UI" w:cs="Segoe UI"/>
          <w:color w:val="242424"/>
          <w:sz w:val="26"/>
          <w:szCs w:val="26"/>
          <w:lang w:eastAsia="en-GB"/>
        </w:rPr>
      </w:pPr>
      <w:r>
        <w:rPr>
          <w:noProof/>
        </w:rPr>
        <w:drawing>
          <wp:inline distT="0" distB="0" distL="0" distR="0" wp14:anchorId="485D6082" wp14:editId="5485E7D1">
            <wp:extent cx="3642360" cy="1158240"/>
            <wp:effectExtent l="0" t="0" r="0" b="3810"/>
            <wp:docPr id="13" name="Picture 13" descr="Graphical user interface, text, application&#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13" name="Picture 13" descr="Graphical user interface, text, application&#10;&#10;Description automatically generated"/>
                    <pic:cNvPicPr/>
                  </pic:nvPicPr>
                  <pic:blipFill rotWithShape="1">
                    <a:blip r:embed="rId29"/>
                    <a:srcRect l="22202" t="52236" r="21959" b="21292"/>
                    <a:stretch/>
                  </pic:blipFill>
                  <pic:spPr bwMode="auto">
                    <a:xfrm>
                      <a:off x="0" y="0"/>
                      <a:ext cx="3642360" cy="1158240"/>
                    </a:xfrm>
                    <a:prstGeom prst="rect">
                      <a:avLst/>
                    </a:prstGeom>
                    <a:ln>
                      <a:noFill/>
                    </a:ln>
                    <a:extLst>
                      <a:ext uri="{53640926-AAD7-44D8-BBD7-CCE9431645EC}">
                        <a14:shadowObscured xmlns:a14="http://schemas.microsoft.com/office/drawing/2010/main"/>
                      </a:ext>
                    </a:extLst>
                  </pic:spPr>
                </pic:pic>
              </a:graphicData>
            </a:graphic>
          </wp:inline>
        </w:drawing>
      </w:r>
    </w:p>
    <w:sectPr w:rsidR="00161B8C" w:rsidRPr="00326C20">
      <w:headerReference w:type="default" r:id="rId30"/>
      <w:pgSz w:w="11906" w:h="16838"/>
      <w:pgMar w:top="1440" w:right="1440" w:bottom="1440" w:left="1440" w:header="708" w:footer="708" w:gutter="0"/>
      <w:cols w:space="708"/>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7F860C59" w14:textId="77777777" w:rsidR="00101063" w:rsidRDefault="00101063" w:rsidP="00C1554D">
      <w:pPr>
        <w:spacing w:after="0" w:line="240" w:lineRule="auto"/>
      </w:pPr>
      <w:r>
        <w:separator/>
      </w:r>
    </w:p>
  </w:endnote>
  <w:endnote w:type="continuationSeparator" w:id="0">
    <w:p w14:paraId="678C43C6" w14:textId="77777777" w:rsidR="00101063" w:rsidRDefault="00101063" w:rsidP="00C1554D">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Symbol">
    <w:panose1 w:val="05050102010706020507"/>
    <w:charset w:val="02"/>
    <w:family w:val="roman"/>
    <w:pitch w:val="variable"/>
    <w:sig w:usb0="00000000" w:usb1="10000000" w:usb2="00000000" w:usb3="00000000" w:csb0="80000000" w:csb1="00000000"/>
  </w:font>
  <w:font w:name="Arial">
    <w:panose1 w:val="020B0604020202020204"/>
    <w:charset w:val="00"/>
    <w:family w:val="swiss"/>
    <w:pitch w:val="variable"/>
    <w:sig w:usb0="E0002EFF" w:usb1="C000785B" w:usb2="00000009" w:usb3="00000000" w:csb0="000001F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DengXian Light">
    <w:altName w:val="等线 Light"/>
    <w:charset w:val="86"/>
    <w:family w:val="auto"/>
    <w:pitch w:val="variable"/>
    <w:sig w:usb0="A00002BF" w:usb1="38CF7CFA" w:usb2="00000016" w:usb3="00000000" w:csb0="0004000F" w:csb1="00000000"/>
  </w:font>
  <w:font w:name="DengXian">
    <w:altName w:val="等线"/>
    <w:panose1 w:val="02010600030101010101"/>
    <w:charset w:val="86"/>
    <w:family w:val="auto"/>
    <w:pitch w:val="variable"/>
    <w:sig w:usb0="A00002BF" w:usb1="38CF7CFA" w:usb2="00000016" w:usb3="00000000" w:csb0="0004000F" w:csb1="00000000"/>
  </w:font>
  <w:font w:name="Segoe UI">
    <w:panose1 w:val="020B0502040204020203"/>
    <w:charset w:val="00"/>
    <w:family w:val="swiss"/>
    <w:pitch w:val="variable"/>
    <w:sig w:usb0="E4002EFF" w:usb1="C000E47F" w:usb2="00000009" w:usb3="00000000" w:csb0="000001FF" w:csb1="00000000"/>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6558D37B" w14:textId="77777777" w:rsidR="00101063" w:rsidRDefault="00101063" w:rsidP="00C1554D">
      <w:pPr>
        <w:spacing w:after="0" w:line="240" w:lineRule="auto"/>
      </w:pPr>
      <w:r>
        <w:separator/>
      </w:r>
    </w:p>
  </w:footnote>
  <w:footnote w:type="continuationSeparator" w:id="0">
    <w:p w14:paraId="324D4454" w14:textId="77777777" w:rsidR="00101063" w:rsidRDefault="00101063" w:rsidP="00C1554D">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554102"/>
      <w:docPartObj>
        <w:docPartGallery w:val="Page Numbers (Top of Page)"/>
        <w:docPartUnique/>
      </w:docPartObj>
    </w:sdtPr>
    <w:sdtEndPr>
      <w:rPr>
        <w:noProof/>
      </w:rPr>
    </w:sdtEndPr>
    <w:sdtContent>
      <w:p w14:paraId="19F2B2F9" w14:textId="479C8F44" w:rsidR="00C1554D" w:rsidRDefault="00C1554D">
        <w:pPr>
          <w:pStyle w:val="Header"/>
          <w:jc w:val="right"/>
        </w:pPr>
        <w:r>
          <w:fldChar w:fldCharType="begin"/>
        </w:r>
        <w:r>
          <w:instrText xml:space="preserve"> PAGE   \* MERGEFORMAT </w:instrText>
        </w:r>
        <w:r>
          <w:fldChar w:fldCharType="separate"/>
        </w:r>
        <w:r>
          <w:rPr>
            <w:noProof/>
          </w:rPr>
          <w:t>2</w:t>
        </w:r>
        <w:r>
          <w:rPr>
            <w:noProof/>
          </w:rPr>
          <w:fldChar w:fldCharType="end"/>
        </w:r>
      </w:p>
    </w:sdtContent>
  </w:sdt>
  <w:p w14:paraId="3CE79734" w14:textId="77777777" w:rsidR="00C1554D" w:rsidRDefault="00C1554D">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9ED6BD7"/>
    <w:multiLevelType w:val="multilevel"/>
    <w:tmpl w:val="D352AF64"/>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080" w:hanging="720"/>
      </w:pPr>
      <w:rPr>
        <w:rFonts w:hint="default"/>
      </w:rPr>
    </w:lvl>
    <w:lvl w:ilvl="3">
      <w:start w:val="1"/>
      <w:numFmt w:val="decimal"/>
      <w:isLgl/>
      <w:lvlText w:val="%1.%2.%3.%4."/>
      <w:lvlJc w:val="left"/>
      <w:pPr>
        <w:ind w:left="1440" w:hanging="108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800" w:hanging="144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2160" w:hanging="1800"/>
      </w:pPr>
      <w:rPr>
        <w:rFonts w:hint="default"/>
      </w:rPr>
    </w:lvl>
    <w:lvl w:ilvl="8">
      <w:start w:val="1"/>
      <w:numFmt w:val="decimal"/>
      <w:isLgl/>
      <w:lvlText w:val="%1.%2.%3.%4.%5.%6.%7.%8.%9."/>
      <w:lvlJc w:val="left"/>
      <w:pPr>
        <w:ind w:left="2160" w:hanging="1800"/>
      </w:pPr>
      <w:rPr>
        <w:rFonts w:hint="default"/>
      </w:rPr>
    </w:lvl>
  </w:abstractNum>
  <w:abstractNum w:abstractNumId="1" w15:restartNumberingAfterBreak="0">
    <w:nsid w:val="14A544DA"/>
    <w:multiLevelType w:val="multilevel"/>
    <w:tmpl w:val="47C23B0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2" w15:restartNumberingAfterBreak="0">
    <w:nsid w:val="25771097"/>
    <w:multiLevelType w:val="multilevel"/>
    <w:tmpl w:val="471ED7C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3" w15:restartNumberingAfterBreak="0">
    <w:nsid w:val="311356C3"/>
    <w:multiLevelType w:val="multilevel"/>
    <w:tmpl w:val="90FA6A3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4" w15:restartNumberingAfterBreak="0">
    <w:nsid w:val="3DA119A9"/>
    <w:multiLevelType w:val="hybridMultilevel"/>
    <w:tmpl w:val="374A9B8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4F9554CB"/>
    <w:multiLevelType w:val="multilevel"/>
    <w:tmpl w:val="6C4AEDF4"/>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
      <w:lvlJc w:val="left"/>
      <w:pPr>
        <w:tabs>
          <w:tab w:val="num" w:pos="1440"/>
        </w:tabs>
        <w:ind w:left="1440" w:hanging="360"/>
      </w:pPr>
      <w:rPr>
        <w:rFonts w:ascii="Symbol" w:hAnsi="Symbol" w:hint="default"/>
        <w:sz w:val="20"/>
      </w:rPr>
    </w:lvl>
    <w:lvl w:ilvl="2" w:tentative="1">
      <w:start w:val="1"/>
      <w:numFmt w:val="bullet"/>
      <w:lvlText w:val=""/>
      <w:lvlJc w:val="left"/>
      <w:pPr>
        <w:tabs>
          <w:tab w:val="num" w:pos="2160"/>
        </w:tabs>
        <w:ind w:left="2160" w:hanging="360"/>
      </w:pPr>
      <w:rPr>
        <w:rFonts w:ascii="Symbol" w:hAnsi="Symbol" w:hint="default"/>
        <w:sz w:val="20"/>
      </w:rPr>
    </w:lvl>
    <w:lvl w:ilvl="3" w:tentative="1">
      <w:start w:val="1"/>
      <w:numFmt w:val="bullet"/>
      <w:lvlText w:val=""/>
      <w:lvlJc w:val="left"/>
      <w:pPr>
        <w:tabs>
          <w:tab w:val="num" w:pos="2880"/>
        </w:tabs>
        <w:ind w:left="2880" w:hanging="360"/>
      </w:pPr>
      <w:rPr>
        <w:rFonts w:ascii="Symbol" w:hAnsi="Symbol" w:hint="default"/>
        <w:sz w:val="20"/>
      </w:rPr>
    </w:lvl>
    <w:lvl w:ilvl="4" w:tentative="1">
      <w:start w:val="1"/>
      <w:numFmt w:val="bullet"/>
      <w:lvlText w:val=""/>
      <w:lvlJc w:val="left"/>
      <w:pPr>
        <w:tabs>
          <w:tab w:val="num" w:pos="3600"/>
        </w:tabs>
        <w:ind w:left="3600" w:hanging="360"/>
      </w:pPr>
      <w:rPr>
        <w:rFonts w:ascii="Symbol" w:hAnsi="Symbol" w:hint="default"/>
        <w:sz w:val="20"/>
      </w:rPr>
    </w:lvl>
    <w:lvl w:ilvl="5" w:tentative="1">
      <w:start w:val="1"/>
      <w:numFmt w:val="bullet"/>
      <w:lvlText w:val=""/>
      <w:lvlJc w:val="left"/>
      <w:pPr>
        <w:tabs>
          <w:tab w:val="num" w:pos="4320"/>
        </w:tabs>
        <w:ind w:left="4320" w:hanging="360"/>
      </w:pPr>
      <w:rPr>
        <w:rFonts w:ascii="Symbol" w:hAnsi="Symbol" w:hint="default"/>
        <w:sz w:val="20"/>
      </w:rPr>
    </w:lvl>
    <w:lvl w:ilvl="6" w:tentative="1">
      <w:start w:val="1"/>
      <w:numFmt w:val="bullet"/>
      <w:lvlText w:val=""/>
      <w:lvlJc w:val="left"/>
      <w:pPr>
        <w:tabs>
          <w:tab w:val="num" w:pos="5040"/>
        </w:tabs>
        <w:ind w:left="5040" w:hanging="360"/>
      </w:pPr>
      <w:rPr>
        <w:rFonts w:ascii="Symbol" w:hAnsi="Symbol" w:hint="default"/>
        <w:sz w:val="20"/>
      </w:rPr>
    </w:lvl>
    <w:lvl w:ilvl="7" w:tentative="1">
      <w:start w:val="1"/>
      <w:numFmt w:val="bullet"/>
      <w:lvlText w:val=""/>
      <w:lvlJc w:val="left"/>
      <w:pPr>
        <w:tabs>
          <w:tab w:val="num" w:pos="5760"/>
        </w:tabs>
        <w:ind w:left="5760" w:hanging="360"/>
      </w:pPr>
      <w:rPr>
        <w:rFonts w:ascii="Symbol" w:hAnsi="Symbol" w:hint="default"/>
        <w:sz w:val="20"/>
      </w:rPr>
    </w:lvl>
    <w:lvl w:ilvl="8" w:tentative="1">
      <w:start w:val="1"/>
      <w:numFmt w:val="bullet"/>
      <w:lvlText w:val=""/>
      <w:lvlJc w:val="left"/>
      <w:pPr>
        <w:tabs>
          <w:tab w:val="num" w:pos="6480"/>
        </w:tabs>
        <w:ind w:left="6480" w:hanging="360"/>
      </w:pPr>
      <w:rPr>
        <w:rFonts w:ascii="Symbol" w:hAnsi="Symbol" w:hint="default"/>
        <w:sz w:val="20"/>
      </w:rPr>
    </w:lvl>
  </w:abstractNum>
  <w:abstractNum w:abstractNumId="6" w15:restartNumberingAfterBreak="0">
    <w:nsid w:val="5A3A318A"/>
    <w:multiLevelType w:val="hybridMultilevel"/>
    <w:tmpl w:val="4C7C8312"/>
    <w:lvl w:ilvl="0" w:tplc="BC78CD42">
      <w:start w:val="1"/>
      <w:numFmt w:val="bullet"/>
      <w:lvlText w:val="•"/>
      <w:lvlJc w:val="left"/>
      <w:pPr>
        <w:tabs>
          <w:tab w:val="num" w:pos="720"/>
        </w:tabs>
        <w:ind w:left="720" w:hanging="360"/>
      </w:pPr>
      <w:rPr>
        <w:rFonts w:ascii="Arial" w:hAnsi="Arial" w:hint="default"/>
      </w:rPr>
    </w:lvl>
    <w:lvl w:ilvl="1" w:tplc="FA866974" w:tentative="1">
      <w:start w:val="1"/>
      <w:numFmt w:val="bullet"/>
      <w:lvlText w:val="•"/>
      <w:lvlJc w:val="left"/>
      <w:pPr>
        <w:tabs>
          <w:tab w:val="num" w:pos="1440"/>
        </w:tabs>
        <w:ind w:left="1440" w:hanging="360"/>
      </w:pPr>
      <w:rPr>
        <w:rFonts w:ascii="Arial" w:hAnsi="Arial" w:hint="default"/>
      </w:rPr>
    </w:lvl>
    <w:lvl w:ilvl="2" w:tplc="FF249B34" w:tentative="1">
      <w:start w:val="1"/>
      <w:numFmt w:val="bullet"/>
      <w:lvlText w:val="•"/>
      <w:lvlJc w:val="left"/>
      <w:pPr>
        <w:tabs>
          <w:tab w:val="num" w:pos="2160"/>
        </w:tabs>
        <w:ind w:left="2160" w:hanging="360"/>
      </w:pPr>
      <w:rPr>
        <w:rFonts w:ascii="Arial" w:hAnsi="Arial" w:hint="default"/>
      </w:rPr>
    </w:lvl>
    <w:lvl w:ilvl="3" w:tplc="AFDC19AC" w:tentative="1">
      <w:start w:val="1"/>
      <w:numFmt w:val="bullet"/>
      <w:lvlText w:val="•"/>
      <w:lvlJc w:val="left"/>
      <w:pPr>
        <w:tabs>
          <w:tab w:val="num" w:pos="2880"/>
        </w:tabs>
        <w:ind w:left="2880" w:hanging="360"/>
      </w:pPr>
      <w:rPr>
        <w:rFonts w:ascii="Arial" w:hAnsi="Arial" w:hint="default"/>
      </w:rPr>
    </w:lvl>
    <w:lvl w:ilvl="4" w:tplc="58F05FE4" w:tentative="1">
      <w:start w:val="1"/>
      <w:numFmt w:val="bullet"/>
      <w:lvlText w:val="•"/>
      <w:lvlJc w:val="left"/>
      <w:pPr>
        <w:tabs>
          <w:tab w:val="num" w:pos="3600"/>
        </w:tabs>
        <w:ind w:left="3600" w:hanging="360"/>
      </w:pPr>
      <w:rPr>
        <w:rFonts w:ascii="Arial" w:hAnsi="Arial" w:hint="default"/>
      </w:rPr>
    </w:lvl>
    <w:lvl w:ilvl="5" w:tplc="0C8A5DA6" w:tentative="1">
      <w:start w:val="1"/>
      <w:numFmt w:val="bullet"/>
      <w:lvlText w:val="•"/>
      <w:lvlJc w:val="left"/>
      <w:pPr>
        <w:tabs>
          <w:tab w:val="num" w:pos="4320"/>
        </w:tabs>
        <w:ind w:left="4320" w:hanging="360"/>
      </w:pPr>
      <w:rPr>
        <w:rFonts w:ascii="Arial" w:hAnsi="Arial" w:hint="default"/>
      </w:rPr>
    </w:lvl>
    <w:lvl w:ilvl="6" w:tplc="1738FDE0" w:tentative="1">
      <w:start w:val="1"/>
      <w:numFmt w:val="bullet"/>
      <w:lvlText w:val="•"/>
      <w:lvlJc w:val="left"/>
      <w:pPr>
        <w:tabs>
          <w:tab w:val="num" w:pos="5040"/>
        </w:tabs>
        <w:ind w:left="5040" w:hanging="360"/>
      </w:pPr>
      <w:rPr>
        <w:rFonts w:ascii="Arial" w:hAnsi="Arial" w:hint="default"/>
      </w:rPr>
    </w:lvl>
    <w:lvl w:ilvl="7" w:tplc="09AC4BBE" w:tentative="1">
      <w:start w:val="1"/>
      <w:numFmt w:val="bullet"/>
      <w:lvlText w:val="•"/>
      <w:lvlJc w:val="left"/>
      <w:pPr>
        <w:tabs>
          <w:tab w:val="num" w:pos="5760"/>
        </w:tabs>
        <w:ind w:left="5760" w:hanging="360"/>
      </w:pPr>
      <w:rPr>
        <w:rFonts w:ascii="Arial" w:hAnsi="Arial" w:hint="default"/>
      </w:rPr>
    </w:lvl>
    <w:lvl w:ilvl="8" w:tplc="23865786" w:tentative="1">
      <w:start w:val="1"/>
      <w:numFmt w:val="bullet"/>
      <w:lvlText w:val="•"/>
      <w:lvlJc w:val="left"/>
      <w:pPr>
        <w:tabs>
          <w:tab w:val="num" w:pos="6480"/>
        </w:tabs>
        <w:ind w:left="6480" w:hanging="360"/>
      </w:pPr>
      <w:rPr>
        <w:rFonts w:ascii="Arial" w:hAnsi="Arial" w:hint="default"/>
      </w:rPr>
    </w:lvl>
  </w:abstractNum>
  <w:abstractNum w:abstractNumId="7" w15:restartNumberingAfterBreak="0">
    <w:nsid w:val="5C600C6B"/>
    <w:multiLevelType w:val="hybridMultilevel"/>
    <w:tmpl w:val="328452F6"/>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117071818">
    <w:abstractNumId w:val="0"/>
  </w:num>
  <w:num w:numId="2" w16cid:durableId="460852652">
    <w:abstractNumId w:val="4"/>
  </w:num>
  <w:num w:numId="3" w16cid:durableId="2012560830">
    <w:abstractNumId w:val="7"/>
  </w:num>
  <w:num w:numId="4" w16cid:durableId="1204295442">
    <w:abstractNumId w:val="2"/>
  </w:num>
  <w:num w:numId="5" w16cid:durableId="2086681140">
    <w:abstractNumId w:val="3"/>
  </w:num>
  <w:num w:numId="6" w16cid:durableId="460536829">
    <w:abstractNumId w:val="1"/>
  </w:num>
  <w:num w:numId="7" w16cid:durableId="302125730">
    <w:abstractNumId w:val="5"/>
  </w:num>
  <w:num w:numId="8" w16cid:durableId="534123992">
    <w:abstractNumId w:val="6"/>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00"/>
  <w:proofState w:spelling="clean" w:grammar="clean"/>
  <w:defaultTabStop w:val="720"/>
  <w:characterSpacingControl w:val="doNotCompres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rsids>
    <w:rsidRoot w:val="000B31CA"/>
    <w:rsid w:val="00006C55"/>
    <w:rsid w:val="00033351"/>
    <w:rsid w:val="000335B4"/>
    <w:rsid w:val="00034358"/>
    <w:rsid w:val="0005106D"/>
    <w:rsid w:val="000631E3"/>
    <w:rsid w:val="00074376"/>
    <w:rsid w:val="00084414"/>
    <w:rsid w:val="00086CBF"/>
    <w:rsid w:val="000937D0"/>
    <w:rsid w:val="000A39F5"/>
    <w:rsid w:val="000B186B"/>
    <w:rsid w:val="000B1E87"/>
    <w:rsid w:val="000B31CA"/>
    <w:rsid w:val="000C4A24"/>
    <w:rsid w:val="000C4B08"/>
    <w:rsid w:val="00101063"/>
    <w:rsid w:val="00103047"/>
    <w:rsid w:val="001078BE"/>
    <w:rsid w:val="001172D7"/>
    <w:rsid w:val="00140A35"/>
    <w:rsid w:val="00144E8E"/>
    <w:rsid w:val="001537F0"/>
    <w:rsid w:val="001602D4"/>
    <w:rsid w:val="00161B8C"/>
    <w:rsid w:val="00164B3B"/>
    <w:rsid w:val="001670AD"/>
    <w:rsid w:val="0019096F"/>
    <w:rsid w:val="001B7419"/>
    <w:rsid w:val="001B76CB"/>
    <w:rsid w:val="001C2CA9"/>
    <w:rsid w:val="001E30CE"/>
    <w:rsid w:val="00204D35"/>
    <w:rsid w:val="00212813"/>
    <w:rsid w:val="00214EEC"/>
    <w:rsid w:val="00220C07"/>
    <w:rsid w:val="00225211"/>
    <w:rsid w:val="00225725"/>
    <w:rsid w:val="002315EA"/>
    <w:rsid w:val="00232EE7"/>
    <w:rsid w:val="00255E81"/>
    <w:rsid w:val="002675B0"/>
    <w:rsid w:val="00287D10"/>
    <w:rsid w:val="00292643"/>
    <w:rsid w:val="002A1241"/>
    <w:rsid w:val="002B212A"/>
    <w:rsid w:val="002B66E1"/>
    <w:rsid w:val="002B6BDC"/>
    <w:rsid w:val="002C23CF"/>
    <w:rsid w:val="002D1631"/>
    <w:rsid w:val="002E0B1C"/>
    <w:rsid w:val="002E27D5"/>
    <w:rsid w:val="002E71B1"/>
    <w:rsid w:val="002F4748"/>
    <w:rsid w:val="002F566E"/>
    <w:rsid w:val="00304C92"/>
    <w:rsid w:val="00311584"/>
    <w:rsid w:val="00316792"/>
    <w:rsid w:val="00326BB4"/>
    <w:rsid w:val="00326C20"/>
    <w:rsid w:val="00354DBA"/>
    <w:rsid w:val="0036336A"/>
    <w:rsid w:val="00372CCF"/>
    <w:rsid w:val="00375EDF"/>
    <w:rsid w:val="00377419"/>
    <w:rsid w:val="00385094"/>
    <w:rsid w:val="0038556B"/>
    <w:rsid w:val="0039079F"/>
    <w:rsid w:val="00395B4C"/>
    <w:rsid w:val="003A06F8"/>
    <w:rsid w:val="003A0780"/>
    <w:rsid w:val="003B0A4E"/>
    <w:rsid w:val="003B2939"/>
    <w:rsid w:val="003E2AE0"/>
    <w:rsid w:val="003E5205"/>
    <w:rsid w:val="003F402B"/>
    <w:rsid w:val="003F6CD1"/>
    <w:rsid w:val="004030D6"/>
    <w:rsid w:val="00414555"/>
    <w:rsid w:val="00435431"/>
    <w:rsid w:val="004650DA"/>
    <w:rsid w:val="00473196"/>
    <w:rsid w:val="00477C2D"/>
    <w:rsid w:val="00477F47"/>
    <w:rsid w:val="00484B2A"/>
    <w:rsid w:val="00485166"/>
    <w:rsid w:val="004C32C5"/>
    <w:rsid w:val="004C6602"/>
    <w:rsid w:val="004E2D80"/>
    <w:rsid w:val="004E742B"/>
    <w:rsid w:val="004F00BC"/>
    <w:rsid w:val="004F3E5B"/>
    <w:rsid w:val="0052470F"/>
    <w:rsid w:val="00532BBC"/>
    <w:rsid w:val="00575376"/>
    <w:rsid w:val="00576B3B"/>
    <w:rsid w:val="005978D5"/>
    <w:rsid w:val="00597FC6"/>
    <w:rsid w:val="005A593E"/>
    <w:rsid w:val="005C0B91"/>
    <w:rsid w:val="005C4CF6"/>
    <w:rsid w:val="005C7807"/>
    <w:rsid w:val="005D46E2"/>
    <w:rsid w:val="005D67F5"/>
    <w:rsid w:val="005D7010"/>
    <w:rsid w:val="005F228D"/>
    <w:rsid w:val="005F557B"/>
    <w:rsid w:val="005F5827"/>
    <w:rsid w:val="005F6BED"/>
    <w:rsid w:val="00611F9D"/>
    <w:rsid w:val="00623492"/>
    <w:rsid w:val="00677564"/>
    <w:rsid w:val="00690441"/>
    <w:rsid w:val="006A009A"/>
    <w:rsid w:val="006A5CC6"/>
    <w:rsid w:val="006C18C4"/>
    <w:rsid w:val="006E1CCE"/>
    <w:rsid w:val="007021BE"/>
    <w:rsid w:val="00713606"/>
    <w:rsid w:val="00716155"/>
    <w:rsid w:val="00720355"/>
    <w:rsid w:val="007317AB"/>
    <w:rsid w:val="00731993"/>
    <w:rsid w:val="007373F7"/>
    <w:rsid w:val="00750391"/>
    <w:rsid w:val="00750A9F"/>
    <w:rsid w:val="00754BB9"/>
    <w:rsid w:val="00754EEF"/>
    <w:rsid w:val="007579CE"/>
    <w:rsid w:val="00763C58"/>
    <w:rsid w:val="007712ED"/>
    <w:rsid w:val="00774C53"/>
    <w:rsid w:val="00791427"/>
    <w:rsid w:val="007947C8"/>
    <w:rsid w:val="007A1AF1"/>
    <w:rsid w:val="007B1122"/>
    <w:rsid w:val="007B2087"/>
    <w:rsid w:val="007B3DA3"/>
    <w:rsid w:val="007C439E"/>
    <w:rsid w:val="007C4F27"/>
    <w:rsid w:val="007C672F"/>
    <w:rsid w:val="007D563C"/>
    <w:rsid w:val="007D6DF2"/>
    <w:rsid w:val="007D7D91"/>
    <w:rsid w:val="007E2479"/>
    <w:rsid w:val="007F26CC"/>
    <w:rsid w:val="007F500B"/>
    <w:rsid w:val="00805574"/>
    <w:rsid w:val="00805E6C"/>
    <w:rsid w:val="00812EB2"/>
    <w:rsid w:val="00814725"/>
    <w:rsid w:val="00815F60"/>
    <w:rsid w:val="0082071D"/>
    <w:rsid w:val="00823703"/>
    <w:rsid w:val="00883616"/>
    <w:rsid w:val="00883AD9"/>
    <w:rsid w:val="00896834"/>
    <w:rsid w:val="008B3DA3"/>
    <w:rsid w:val="008C5E7F"/>
    <w:rsid w:val="008D1F74"/>
    <w:rsid w:val="008D2F97"/>
    <w:rsid w:val="008D4279"/>
    <w:rsid w:val="008E0637"/>
    <w:rsid w:val="008F526F"/>
    <w:rsid w:val="00902E43"/>
    <w:rsid w:val="00910820"/>
    <w:rsid w:val="009146C9"/>
    <w:rsid w:val="00927FA7"/>
    <w:rsid w:val="009354FC"/>
    <w:rsid w:val="00937211"/>
    <w:rsid w:val="00942B3D"/>
    <w:rsid w:val="00951351"/>
    <w:rsid w:val="00957A05"/>
    <w:rsid w:val="009A1FB6"/>
    <w:rsid w:val="009E3AA0"/>
    <w:rsid w:val="009E3AE0"/>
    <w:rsid w:val="00A006DB"/>
    <w:rsid w:val="00A1571F"/>
    <w:rsid w:val="00A306E2"/>
    <w:rsid w:val="00A44EBD"/>
    <w:rsid w:val="00A877DC"/>
    <w:rsid w:val="00A91CCC"/>
    <w:rsid w:val="00AC1BAE"/>
    <w:rsid w:val="00AC4790"/>
    <w:rsid w:val="00AC4B0B"/>
    <w:rsid w:val="00AD3672"/>
    <w:rsid w:val="00AD38F5"/>
    <w:rsid w:val="00AF5843"/>
    <w:rsid w:val="00B00E22"/>
    <w:rsid w:val="00B03FBA"/>
    <w:rsid w:val="00B04693"/>
    <w:rsid w:val="00B048C4"/>
    <w:rsid w:val="00B1416D"/>
    <w:rsid w:val="00B32447"/>
    <w:rsid w:val="00B34D27"/>
    <w:rsid w:val="00B44630"/>
    <w:rsid w:val="00B44930"/>
    <w:rsid w:val="00B67644"/>
    <w:rsid w:val="00B712D8"/>
    <w:rsid w:val="00B71D8C"/>
    <w:rsid w:val="00B85D8A"/>
    <w:rsid w:val="00B9775F"/>
    <w:rsid w:val="00BA0B8D"/>
    <w:rsid w:val="00BB52F1"/>
    <w:rsid w:val="00BB7648"/>
    <w:rsid w:val="00BC63A8"/>
    <w:rsid w:val="00BD2E42"/>
    <w:rsid w:val="00BD578B"/>
    <w:rsid w:val="00BE1FD2"/>
    <w:rsid w:val="00BE40CF"/>
    <w:rsid w:val="00BF1C6D"/>
    <w:rsid w:val="00C01C6A"/>
    <w:rsid w:val="00C028EE"/>
    <w:rsid w:val="00C06E0F"/>
    <w:rsid w:val="00C1554D"/>
    <w:rsid w:val="00C21407"/>
    <w:rsid w:val="00C46157"/>
    <w:rsid w:val="00C7303C"/>
    <w:rsid w:val="00C84BB6"/>
    <w:rsid w:val="00C9106A"/>
    <w:rsid w:val="00CB23F4"/>
    <w:rsid w:val="00CB346C"/>
    <w:rsid w:val="00CC2989"/>
    <w:rsid w:val="00CD2721"/>
    <w:rsid w:val="00CD5F4C"/>
    <w:rsid w:val="00D027EE"/>
    <w:rsid w:val="00D11473"/>
    <w:rsid w:val="00D11D1D"/>
    <w:rsid w:val="00D12DB2"/>
    <w:rsid w:val="00D17718"/>
    <w:rsid w:val="00D20D87"/>
    <w:rsid w:val="00D26B15"/>
    <w:rsid w:val="00D35382"/>
    <w:rsid w:val="00D500B0"/>
    <w:rsid w:val="00D67078"/>
    <w:rsid w:val="00D7266E"/>
    <w:rsid w:val="00D7586B"/>
    <w:rsid w:val="00DA5B90"/>
    <w:rsid w:val="00DB4835"/>
    <w:rsid w:val="00DB5F7F"/>
    <w:rsid w:val="00DB6248"/>
    <w:rsid w:val="00DC3D74"/>
    <w:rsid w:val="00DD0F5D"/>
    <w:rsid w:val="00DE1071"/>
    <w:rsid w:val="00E21864"/>
    <w:rsid w:val="00E227BE"/>
    <w:rsid w:val="00E23C73"/>
    <w:rsid w:val="00E25907"/>
    <w:rsid w:val="00E2634C"/>
    <w:rsid w:val="00E37E5B"/>
    <w:rsid w:val="00E568EF"/>
    <w:rsid w:val="00E629F3"/>
    <w:rsid w:val="00E90CB8"/>
    <w:rsid w:val="00EA230F"/>
    <w:rsid w:val="00EB0485"/>
    <w:rsid w:val="00ED1762"/>
    <w:rsid w:val="00ED7AE5"/>
    <w:rsid w:val="00EE24EC"/>
    <w:rsid w:val="00EF35DF"/>
    <w:rsid w:val="00EF38ED"/>
    <w:rsid w:val="00F02E2A"/>
    <w:rsid w:val="00F15E9E"/>
    <w:rsid w:val="00F160B7"/>
    <w:rsid w:val="00F26D23"/>
    <w:rsid w:val="00F3045D"/>
    <w:rsid w:val="00F372D5"/>
    <w:rsid w:val="00F406CE"/>
    <w:rsid w:val="00F5689D"/>
    <w:rsid w:val="00F70166"/>
    <w:rsid w:val="00F70449"/>
    <w:rsid w:val="00F777DD"/>
    <w:rsid w:val="00F80371"/>
    <w:rsid w:val="00F8468F"/>
    <w:rsid w:val="00F86C9D"/>
    <w:rsid w:val="00F95D54"/>
    <w:rsid w:val="00FA1D82"/>
    <w:rsid w:val="00FB25A4"/>
    <w:rsid w:val="00FB719F"/>
    <w:rsid w:val="00FB7E35"/>
    <w:rsid w:val="00FC3651"/>
    <w:rsid w:val="00FC47B9"/>
    <w:rsid w:val="00FD1855"/>
    <w:rsid w:val="00FD1BD5"/>
    <w:rsid w:val="00FD4727"/>
    <w:rsid w:val="00FD57B0"/>
    <w:rsid w:val="00FE4101"/>
    <w:rsid w:val="00FE49D3"/>
    <w:rsid w:val="00FF198E"/>
    <w:rsid w:val="00FF3422"/>
    <w:rsid w:val="00FF4C45"/>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0436D23E"/>
  <w15:docId w15:val="{88C7A960-47DB-48D4-BBEF-EF081D68B6A3}"/>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style>
  <w:style w:type="paragraph" w:styleId="Heading1">
    <w:name w:val="heading 1"/>
    <w:basedOn w:val="Normal"/>
    <w:next w:val="Normal"/>
    <w:link w:val="Heading1Char"/>
    <w:uiPriority w:val="9"/>
    <w:qFormat/>
    <w:rsid w:val="00164B3B"/>
    <w:pPr>
      <w:keepNext/>
      <w:keepLines/>
      <w:spacing w:before="240" w:after="0"/>
      <w:outlineLvl w:val="0"/>
    </w:pPr>
    <w:rPr>
      <w:rFonts w:asciiTheme="majorHAnsi" w:eastAsiaTheme="majorEastAsia" w:hAnsiTheme="majorHAnsi" w:cstheme="majorBidi"/>
      <w:color w:val="2F5496" w:themeColor="accent1" w:themeShade="BF"/>
      <w:sz w:val="32"/>
      <w:szCs w:val="32"/>
    </w:rPr>
  </w:style>
  <w:style w:type="paragraph" w:styleId="Heading2">
    <w:name w:val="heading 2"/>
    <w:basedOn w:val="Normal"/>
    <w:next w:val="Normal"/>
    <w:link w:val="Heading2Char"/>
    <w:uiPriority w:val="9"/>
    <w:unhideWhenUsed/>
    <w:qFormat/>
    <w:rsid w:val="00A306E2"/>
    <w:pPr>
      <w:keepNext/>
      <w:keepLines/>
      <w:spacing w:before="40" w:after="0"/>
      <w:outlineLvl w:val="1"/>
    </w:pPr>
    <w:rPr>
      <w:rFonts w:asciiTheme="majorHAnsi" w:eastAsiaTheme="majorEastAsia" w:hAnsiTheme="majorHAnsi" w:cstheme="majorBidi"/>
      <w:color w:val="2F5496" w:themeColor="accent1" w:themeShade="BF"/>
      <w:sz w:val="26"/>
      <w:szCs w:val="26"/>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link w:val="HeaderChar"/>
    <w:uiPriority w:val="99"/>
    <w:unhideWhenUsed/>
    <w:rsid w:val="00C1554D"/>
    <w:pPr>
      <w:tabs>
        <w:tab w:val="center" w:pos="4513"/>
        <w:tab w:val="right" w:pos="9026"/>
      </w:tabs>
      <w:spacing w:after="0" w:line="240" w:lineRule="auto"/>
    </w:pPr>
  </w:style>
  <w:style w:type="character" w:customStyle="1" w:styleId="HeaderChar">
    <w:name w:val="Header Char"/>
    <w:basedOn w:val="DefaultParagraphFont"/>
    <w:link w:val="Header"/>
    <w:uiPriority w:val="99"/>
    <w:rsid w:val="00C1554D"/>
  </w:style>
  <w:style w:type="paragraph" w:styleId="Footer">
    <w:name w:val="footer"/>
    <w:basedOn w:val="Normal"/>
    <w:link w:val="FooterChar"/>
    <w:uiPriority w:val="99"/>
    <w:unhideWhenUsed/>
    <w:rsid w:val="00C1554D"/>
    <w:pPr>
      <w:tabs>
        <w:tab w:val="center" w:pos="4513"/>
        <w:tab w:val="right" w:pos="9026"/>
      </w:tabs>
      <w:spacing w:after="0" w:line="240" w:lineRule="auto"/>
    </w:pPr>
  </w:style>
  <w:style w:type="character" w:customStyle="1" w:styleId="FooterChar">
    <w:name w:val="Footer Char"/>
    <w:basedOn w:val="DefaultParagraphFont"/>
    <w:link w:val="Footer"/>
    <w:uiPriority w:val="99"/>
    <w:rsid w:val="00C1554D"/>
  </w:style>
  <w:style w:type="character" w:customStyle="1" w:styleId="Heading1Char">
    <w:name w:val="Heading 1 Char"/>
    <w:basedOn w:val="DefaultParagraphFont"/>
    <w:link w:val="Heading1"/>
    <w:uiPriority w:val="9"/>
    <w:rsid w:val="00164B3B"/>
    <w:rPr>
      <w:rFonts w:asciiTheme="majorHAnsi" w:eastAsiaTheme="majorEastAsia" w:hAnsiTheme="majorHAnsi" w:cstheme="majorBidi"/>
      <w:color w:val="2F5496" w:themeColor="accent1" w:themeShade="BF"/>
      <w:sz w:val="32"/>
      <w:szCs w:val="32"/>
    </w:rPr>
  </w:style>
  <w:style w:type="paragraph" w:styleId="TOCHeading">
    <w:name w:val="TOC Heading"/>
    <w:basedOn w:val="Heading1"/>
    <w:next w:val="Normal"/>
    <w:uiPriority w:val="39"/>
    <w:unhideWhenUsed/>
    <w:qFormat/>
    <w:rsid w:val="00164B3B"/>
    <w:pPr>
      <w:outlineLvl w:val="9"/>
    </w:pPr>
    <w:rPr>
      <w:lang w:val="en-US"/>
    </w:rPr>
  </w:style>
  <w:style w:type="paragraph" w:styleId="TOC1">
    <w:name w:val="toc 1"/>
    <w:basedOn w:val="Normal"/>
    <w:next w:val="Normal"/>
    <w:autoRedefine/>
    <w:uiPriority w:val="39"/>
    <w:unhideWhenUsed/>
    <w:rsid w:val="000C4B08"/>
    <w:pPr>
      <w:tabs>
        <w:tab w:val="left" w:pos="440"/>
        <w:tab w:val="right" w:leader="dot" w:pos="9016"/>
      </w:tabs>
      <w:spacing w:after="100"/>
    </w:pPr>
    <w:rPr>
      <w:rFonts w:ascii="Arial" w:hAnsi="Arial" w:cs="Arial"/>
      <w:b/>
      <w:bCs/>
      <w:noProof/>
    </w:rPr>
  </w:style>
  <w:style w:type="character" w:styleId="Hyperlink">
    <w:name w:val="Hyperlink"/>
    <w:basedOn w:val="DefaultParagraphFont"/>
    <w:uiPriority w:val="99"/>
    <w:unhideWhenUsed/>
    <w:rsid w:val="00164B3B"/>
    <w:rPr>
      <w:color w:val="0563C1" w:themeColor="hyperlink"/>
      <w:u w:val="single"/>
    </w:rPr>
  </w:style>
  <w:style w:type="character" w:customStyle="1" w:styleId="Heading2Char">
    <w:name w:val="Heading 2 Char"/>
    <w:basedOn w:val="DefaultParagraphFont"/>
    <w:link w:val="Heading2"/>
    <w:uiPriority w:val="9"/>
    <w:rsid w:val="00A306E2"/>
    <w:rPr>
      <w:rFonts w:asciiTheme="majorHAnsi" w:eastAsiaTheme="majorEastAsia" w:hAnsiTheme="majorHAnsi" w:cstheme="majorBidi"/>
      <w:color w:val="2F5496" w:themeColor="accent1" w:themeShade="BF"/>
      <w:sz w:val="26"/>
      <w:szCs w:val="26"/>
    </w:rPr>
  </w:style>
  <w:style w:type="paragraph" w:styleId="TOC2">
    <w:name w:val="toc 2"/>
    <w:basedOn w:val="Normal"/>
    <w:next w:val="Normal"/>
    <w:autoRedefine/>
    <w:uiPriority w:val="39"/>
    <w:unhideWhenUsed/>
    <w:rsid w:val="00EF38ED"/>
    <w:pPr>
      <w:spacing w:after="100"/>
      <w:ind w:left="220"/>
    </w:pPr>
  </w:style>
  <w:style w:type="paragraph" w:styleId="TOC3">
    <w:name w:val="toc 3"/>
    <w:basedOn w:val="Normal"/>
    <w:next w:val="Normal"/>
    <w:autoRedefine/>
    <w:uiPriority w:val="39"/>
    <w:unhideWhenUsed/>
    <w:rsid w:val="005F6BED"/>
    <w:pPr>
      <w:spacing w:after="100"/>
      <w:ind w:left="440"/>
    </w:pPr>
    <w:rPr>
      <w:rFonts w:eastAsiaTheme="minorEastAsia" w:cs="Times New Roman"/>
      <w:lang w:val="en-US"/>
    </w:rPr>
  </w:style>
  <w:style w:type="paragraph" w:styleId="ListParagraph">
    <w:name w:val="List Paragraph"/>
    <w:basedOn w:val="Normal"/>
    <w:uiPriority w:val="34"/>
    <w:qFormat/>
    <w:rsid w:val="001C2CA9"/>
    <w:pPr>
      <w:ind w:left="720"/>
      <w:contextualSpacing/>
    </w:pPr>
  </w:style>
  <w:style w:type="character" w:customStyle="1" w:styleId="normaltextrun">
    <w:name w:val="normaltextrun"/>
    <w:basedOn w:val="DefaultParagraphFont"/>
    <w:rsid w:val="00B048C4"/>
  </w:style>
  <w:style w:type="character" w:styleId="UnresolvedMention">
    <w:name w:val="Unresolved Mention"/>
    <w:basedOn w:val="DefaultParagraphFont"/>
    <w:uiPriority w:val="99"/>
    <w:semiHidden/>
    <w:unhideWhenUsed/>
    <w:rsid w:val="00B85D8A"/>
    <w:rPr>
      <w:color w:val="605E5C"/>
      <w:shd w:val="clear" w:color="auto" w:fill="E1DFDD"/>
    </w:rPr>
  </w:style>
  <w:style w:type="character" w:styleId="FollowedHyperlink">
    <w:name w:val="FollowedHyperlink"/>
    <w:basedOn w:val="DefaultParagraphFont"/>
    <w:uiPriority w:val="99"/>
    <w:semiHidden/>
    <w:unhideWhenUsed/>
    <w:rsid w:val="00690441"/>
    <w:rPr>
      <w:color w:val="954F72" w:themeColor="followedHyperlink"/>
      <w:u w:val="single"/>
    </w:rPr>
  </w:style>
  <w:style w:type="character" w:styleId="Emphasis">
    <w:name w:val="Emphasis"/>
    <w:basedOn w:val="DefaultParagraphFont"/>
    <w:uiPriority w:val="20"/>
    <w:qFormat/>
    <w:rsid w:val="00084414"/>
    <w:rPr>
      <w:i/>
      <w:iCs/>
    </w:rPr>
  </w:style>
  <w:style w:type="paragraph" w:styleId="NormalWeb">
    <w:name w:val="Normal (Web)"/>
    <w:basedOn w:val="Normal"/>
    <w:uiPriority w:val="99"/>
    <w:semiHidden/>
    <w:unhideWhenUsed/>
    <w:rsid w:val="000937D0"/>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text-format-content">
    <w:name w:val="text-format-content"/>
    <w:basedOn w:val="DefaultParagraphFont"/>
    <w:rsid w:val="005F5827"/>
  </w:style>
  <w:style w:type="paragraph" w:customStyle="1" w:styleId="paragraph">
    <w:name w:val="paragraph"/>
    <w:basedOn w:val="Normal"/>
    <w:rsid w:val="00774C53"/>
    <w:pPr>
      <w:spacing w:before="100" w:beforeAutospacing="1" w:after="100" w:afterAutospacing="1" w:line="240" w:lineRule="auto"/>
    </w:pPr>
    <w:rPr>
      <w:rFonts w:ascii="Times New Roman" w:eastAsia="Times New Roman" w:hAnsi="Times New Roman" w:cs="Times New Roman"/>
      <w:sz w:val="24"/>
      <w:szCs w:val="24"/>
      <w:lang w:eastAsia="en-GB"/>
    </w:rPr>
  </w:style>
  <w:style w:type="character" w:customStyle="1" w:styleId="eop">
    <w:name w:val="eop"/>
    <w:basedOn w:val="DefaultParagraphFont"/>
    <w:rsid w:val="00774C53"/>
  </w:style>
  <w:style w:type="character" w:customStyle="1" w:styleId="spellingerror">
    <w:name w:val="spellingerror"/>
    <w:basedOn w:val="DefaultParagraphFont"/>
    <w:rsid w:val="005D46E2"/>
  </w:style>
  <w:style w:type="character" w:customStyle="1" w:styleId="-ax-209">
    <w:name w:val="-ax-209"/>
    <w:basedOn w:val="DefaultParagraphFont"/>
    <w:rsid w:val="00FD1BD5"/>
  </w:style>
  <w:style w:type="character" w:customStyle="1" w:styleId="--ba-213">
    <w:name w:val="--ba-213"/>
    <w:basedOn w:val="DefaultParagraphFont"/>
    <w:rsid w:val="00FD1BD5"/>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144711880">
      <w:bodyDiv w:val="1"/>
      <w:marLeft w:val="0"/>
      <w:marRight w:val="0"/>
      <w:marTop w:val="0"/>
      <w:marBottom w:val="0"/>
      <w:divBdr>
        <w:top w:val="none" w:sz="0" w:space="0" w:color="auto"/>
        <w:left w:val="none" w:sz="0" w:space="0" w:color="auto"/>
        <w:bottom w:val="none" w:sz="0" w:space="0" w:color="auto"/>
        <w:right w:val="none" w:sz="0" w:space="0" w:color="auto"/>
      </w:divBdr>
      <w:divsChild>
        <w:div w:id="922371458">
          <w:marLeft w:val="0"/>
          <w:marRight w:val="0"/>
          <w:marTop w:val="0"/>
          <w:marBottom w:val="0"/>
          <w:divBdr>
            <w:top w:val="none" w:sz="0" w:space="0" w:color="auto"/>
            <w:left w:val="none" w:sz="0" w:space="0" w:color="auto"/>
            <w:bottom w:val="none" w:sz="0" w:space="0" w:color="auto"/>
            <w:right w:val="none" w:sz="0" w:space="0" w:color="auto"/>
          </w:divBdr>
          <w:divsChild>
            <w:div w:id="247226858">
              <w:marLeft w:val="0"/>
              <w:marRight w:val="0"/>
              <w:marTop w:val="0"/>
              <w:marBottom w:val="0"/>
              <w:divBdr>
                <w:top w:val="none" w:sz="0" w:space="0" w:color="auto"/>
                <w:left w:val="none" w:sz="0" w:space="0" w:color="auto"/>
                <w:bottom w:val="none" w:sz="0" w:space="0" w:color="auto"/>
                <w:right w:val="none" w:sz="0" w:space="0" w:color="auto"/>
              </w:divBdr>
            </w:div>
            <w:div w:id="1994723164">
              <w:marLeft w:val="0"/>
              <w:marRight w:val="0"/>
              <w:marTop w:val="0"/>
              <w:marBottom w:val="0"/>
              <w:divBdr>
                <w:top w:val="none" w:sz="0" w:space="0" w:color="auto"/>
                <w:left w:val="none" w:sz="0" w:space="0" w:color="auto"/>
                <w:bottom w:val="none" w:sz="0" w:space="0" w:color="auto"/>
                <w:right w:val="none" w:sz="0" w:space="0" w:color="auto"/>
              </w:divBdr>
            </w:div>
          </w:divsChild>
        </w:div>
        <w:div w:id="1469712037">
          <w:marLeft w:val="0"/>
          <w:marRight w:val="0"/>
          <w:marTop w:val="210"/>
          <w:marBottom w:val="210"/>
          <w:divBdr>
            <w:top w:val="none" w:sz="0" w:space="0" w:color="auto"/>
            <w:left w:val="none" w:sz="0" w:space="0" w:color="auto"/>
            <w:bottom w:val="none" w:sz="0" w:space="0" w:color="auto"/>
            <w:right w:val="none" w:sz="0" w:space="0" w:color="auto"/>
          </w:divBdr>
          <w:divsChild>
            <w:div w:id="623195652">
              <w:marLeft w:val="0"/>
              <w:marRight w:val="0"/>
              <w:marTop w:val="0"/>
              <w:marBottom w:val="0"/>
              <w:divBdr>
                <w:top w:val="none" w:sz="0" w:space="0" w:color="auto"/>
                <w:left w:val="none" w:sz="0" w:space="0" w:color="auto"/>
                <w:bottom w:val="none" w:sz="0" w:space="0" w:color="auto"/>
                <w:right w:val="none" w:sz="0" w:space="0" w:color="auto"/>
              </w:divBdr>
            </w:div>
          </w:divsChild>
        </w:div>
        <w:div w:id="1632975266">
          <w:marLeft w:val="0"/>
          <w:marRight w:val="0"/>
          <w:marTop w:val="0"/>
          <w:marBottom w:val="0"/>
          <w:divBdr>
            <w:top w:val="none" w:sz="0" w:space="0" w:color="auto"/>
            <w:left w:val="none" w:sz="0" w:space="0" w:color="auto"/>
            <w:bottom w:val="none" w:sz="0" w:space="0" w:color="auto"/>
            <w:right w:val="none" w:sz="0" w:space="0" w:color="auto"/>
          </w:divBdr>
          <w:divsChild>
            <w:div w:id="1969357027">
              <w:marLeft w:val="0"/>
              <w:marRight w:val="0"/>
              <w:marTop w:val="0"/>
              <w:marBottom w:val="0"/>
              <w:divBdr>
                <w:top w:val="none" w:sz="0" w:space="0" w:color="auto"/>
                <w:left w:val="none" w:sz="0" w:space="0" w:color="auto"/>
                <w:bottom w:val="none" w:sz="0" w:space="0" w:color="auto"/>
                <w:right w:val="none" w:sz="0" w:space="0" w:color="auto"/>
              </w:divBdr>
              <w:divsChild>
                <w:div w:id="2011249466">
                  <w:marLeft w:val="0"/>
                  <w:marRight w:val="300"/>
                  <w:marTop w:val="0"/>
                  <w:marBottom w:val="0"/>
                  <w:divBdr>
                    <w:top w:val="none" w:sz="0" w:space="0" w:color="auto"/>
                    <w:left w:val="none" w:sz="0" w:space="0" w:color="auto"/>
                    <w:bottom w:val="none" w:sz="0" w:space="0" w:color="auto"/>
                    <w:right w:val="none" w:sz="0" w:space="0" w:color="auto"/>
                  </w:divBdr>
                </w:div>
                <w:div w:id="1008101738">
                  <w:marLeft w:val="0"/>
                  <w:marRight w:val="300"/>
                  <w:marTop w:val="0"/>
                  <w:marBottom w:val="0"/>
                  <w:divBdr>
                    <w:top w:val="none" w:sz="0" w:space="0" w:color="auto"/>
                    <w:left w:val="none" w:sz="0" w:space="0" w:color="auto"/>
                    <w:bottom w:val="none" w:sz="0" w:space="0" w:color="auto"/>
                    <w:right w:val="none" w:sz="0" w:space="0" w:color="auto"/>
                  </w:divBdr>
                </w:div>
                <w:div w:id="802311468">
                  <w:marLeft w:val="0"/>
                  <w:marRight w:val="300"/>
                  <w:marTop w:val="0"/>
                  <w:marBottom w:val="0"/>
                  <w:divBdr>
                    <w:top w:val="none" w:sz="0" w:space="0" w:color="auto"/>
                    <w:left w:val="none" w:sz="0" w:space="0" w:color="auto"/>
                    <w:bottom w:val="none" w:sz="0" w:space="0" w:color="auto"/>
                    <w:right w:val="none" w:sz="0" w:space="0" w:color="auto"/>
                  </w:divBdr>
                </w:div>
                <w:div w:id="971518178">
                  <w:marLeft w:val="0"/>
                  <w:marRight w:val="300"/>
                  <w:marTop w:val="0"/>
                  <w:marBottom w:val="0"/>
                  <w:divBdr>
                    <w:top w:val="none" w:sz="0" w:space="0" w:color="auto"/>
                    <w:left w:val="none" w:sz="0" w:space="0" w:color="auto"/>
                    <w:bottom w:val="none" w:sz="0" w:space="0" w:color="auto"/>
                    <w:right w:val="none" w:sz="0" w:space="0" w:color="auto"/>
                  </w:divBdr>
                </w:div>
              </w:divsChild>
            </w:div>
            <w:div w:id="2032411149">
              <w:marLeft w:val="0"/>
              <w:marRight w:val="0"/>
              <w:marTop w:val="0"/>
              <w:marBottom w:val="0"/>
              <w:divBdr>
                <w:top w:val="none" w:sz="0" w:space="0" w:color="auto"/>
                <w:left w:val="none" w:sz="0" w:space="0" w:color="auto"/>
                <w:bottom w:val="none" w:sz="0" w:space="0" w:color="auto"/>
                <w:right w:val="none" w:sz="0" w:space="0" w:color="auto"/>
              </w:divBdr>
              <w:divsChild>
                <w:div w:id="881749354">
                  <w:marLeft w:val="0"/>
                  <w:marRight w:val="0"/>
                  <w:marTop w:val="0"/>
                  <w:marBottom w:val="0"/>
                  <w:divBdr>
                    <w:top w:val="none" w:sz="0" w:space="0" w:color="auto"/>
                    <w:left w:val="none" w:sz="0" w:space="0" w:color="auto"/>
                    <w:bottom w:val="none" w:sz="0" w:space="0" w:color="auto"/>
                    <w:right w:val="none" w:sz="0" w:space="0" w:color="auto"/>
                  </w:divBdr>
                  <w:divsChild>
                    <w:div w:id="449276996">
                      <w:marLeft w:val="0"/>
                      <w:marRight w:val="0"/>
                      <w:marTop w:val="0"/>
                      <w:marBottom w:val="0"/>
                      <w:divBdr>
                        <w:top w:val="none" w:sz="0" w:space="0" w:color="auto"/>
                        <w:left w:val="none" w:sz="0" w:space="0" w:color="auto"/>
                        <w:bottom w:val="none" w:sz="0" w:space="0" w:color="auto"/>
                        <w:right w:val="none" w:sz="0" w:space="0" w:color="auto"/>
                      </w:divBdr>
                    </w:div>
                    <w:div w:id="235482403">
                      <w:marLeft w:val="0"/>
                      <w:marRight w:val="0"/>
                      <w:marTop w:val="0"/>
                      <w:marBottom w:val="0"/>
                      <w:divBdr>
                        <w:top w:val="none" w:sz="0" w:space="0" w:color="auto"/>
                        <w:left w:val="none" w:sz="0" w:space="0" w:color="auto"/>
                        <w:bottom w:val="none" w:sz="0" w:space="0" w:color="auto"/>
                        <w:right w:val="none" w:sz="0" w:space="0" w:color="auto"/>
                      </w:divBdr>
                    </w:div>
                    <w:div w:id="986126959">
                      <w:marLeft w:val="0"/>
                      <w:marRight w:val="0"/>
                      <w:marTop w:val="0"/>
                      <w:marBottom w:val="0"/>
                      <w:divBdr>
                        <w:top w:val="none" w:sz="0" w:space="0" w:color="auto"/>
                        <w:left w:val="none" w:sz="0" w:space="0" w:color="auto"/>
                        <w:bottom w:val="none" w:sz="0" w:space="0" w:color="auto"/>
                        <w:right w:val="none" w:sz="0" w:space="0" w:color="auto"/>
                      </w:divBdr>
                    </w:div>
                    <w:div w:id="313880566">
                      <w:marLeft w:val="0"/>
                      <w:marRight w:val="0"/>
                      <w:marTop w:val="0"/>
                      <w:marBottom w:val="0"/>
                      <w:divBdr>
                        <w:top w:val="none" w:sz="0" w:space="0" w:color="auto"/>
                        <w:left w:val="none" w:sz="0" w:space="0" w:color="auto"/>
                        <w:bottom w:val="none" w:sz="0" w:space="0" w:color="auto"/>
                        <w:right w:val="none" w:sz="0" w:space="0" w:color="auto"/>
                      </w:divBdr>
                    </w:div>
                    <w:div w:id="1507163813">
                      <w:marLeft w:val="0"/>
                      <w:marRight w:val="0"/>
                      <w:marTop w:val="0"/>
                      <w:marBottom w:val="0"/>
                      <w:divBdr>
                        <w:top w:val="none" w:sz="0" w:space="0" w:color="auto"/>
                        <w:left w:val="none" w:sz="0" w:space="0" w:color="auto"/>
                        <w:bottom w:val="none" w:sz="0" w:space="0" w:color="auto"/>
                        <w:right w:val="none" w:sz="0" w:space="0" w:color="auto"/>
                      </w:divBdr>
                    </w:div>
                    <w:div w:id="7622592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315033535">
      <w:bodyDiv w:val="1"/>
      <w:marLeft w:val="0"/>
      <w:marRight w:val="0"/>
      <w:marTop w:val="0"/>
      <w:marBottom w:val="0"/>
      <w:divBdr>
        <w:top w:val="none" w:sz="0" w:space="0" w:color="auto"/>
        <w:left w:val="none" w:sz="0" w:space="0" w:color="auto"/>
        <w:bottom w:val="none" w:sz="0" w:space="0" w:color="auto"/>
        <w:right w:val="none" w:sz="0" w:space="0" w:color="auto"/>
      </w:divBdr>
      <w:divsChild>
        <w:div w:id="1763212654">
          <w:marLeft w:val="360"/>
          <w:marRight w:val="0"/>
          <w:marTop w:val="200"/>
          <w:marBottom w:val="0"/>
          <w:divBdr>
            <w:top w:val="none" w:sz="0" w:space="0" w:color="auto"/>
            <w:left w:val="none" w:sz="0" w:space="0" w:color="auto"/>
            <w:bottom w:val="none" w:sz="0" w:space="0" w:color="auto"/>
            <w:right w:val="none" w:sz="0" w:space="0" w:color="auto"/>
          </w:divBdr>
        </w:div>
      </w:divsChild>
    </w:div>
    <w:div w:id="559830570">
      <w:bodyDiv w:val="1"/>
      <w:marLeft w:val="0"/>
      <w:marRight w:val="0"/>
      <w:marTop w:val="0"/>
      <w:marBottom w:val="0"/>
      <w:divBdr>
        <w:top w:val="none" w:sz="0" w:space="0" w:color="auto"/>
        <w:left w:val="none" w:sz="0" w:space="0" w:color="auto"/>
        <w:bottom w:val="none" w:sz="0" w:space="0" w:color="auto"/>
        <w:right w:val="none" w:sz="0" w:space="0" w:color="auto"/>
      </w:divBdr>
    </w:div>
    <w:div w:id="766315387">
      <w:bodyDiv w:val="1"/>
      <w:marLeft w:val="0"/>
      <w:marRight w:val="0"/>
      <w:marTop w:val="0"/>
      <w:marBottom w:val="0"/>
      <w:divBdr>
        <w:top w:val="none" w:sz="0" w:space="0" w:color="auto"/>
        <w:left w:val="none" w:sz="0" w:space="0" w:color="auto"/>
        <w:bottom w:val="none" w:sz="0" w:space="0" w:color="auto"/>
        <w:right w:val="none" w:sz="0" w:space="0" w:color="auto"/>
      </w:divBdr>
    </w:div>
    <w:div w:id="962811497">
      <w:bodyDiv w:val="1"/>
      <w:marLeft w:val="0"/>
      <w:marRight w:val="0"/>
      <w:marTop w:val="0"/>
      <w:marBottom w:val="0"/>
      <w:divBdr>
        <w:top w:val="none" w:sz="0" w:space="0" w:color="auto"/>
        <w:left w:val="none" w:sz="0" w:space="0" w:color="auto"/>
        <w:bottom w:val="none" w:sz="0" w:space="0" w:color="auto"/>
        <w:right w:val="none" w:sz="0" w:space="0" w:color="auto"/>
      </w:divBdr>
      <w:divsChild>
        <w:div w:id="356853322">
          <w:marLeft w:val="0"/>
          <w:marRight w:val="0"/>
          <w:marTop w:val="0"/>
          <w:marBottom w:val="0"/>
          <w:divBdr>
            <w:top w:val="none" w:sz="0" w:space="0" w:color="auto"/>
            <w:left w:val="none" w:sz="0" w:space="0" w:color="auto"/>
            <w:bottom w:val="none" w:sz="0" w:space="0" w:color="auto"/>
            <w:right w:val="none" w:sz="0" w:space="0" w:color="auto"/>
          </w:divBdr>
          <w:divsChild>
            <w:div w:id="1606384732">
              <w:marLeft w:val="480"/>
              <w:marRight w:val="480"/>
              <w:marTop w:val="0"/>
              <w:marBottom w:val="0"/>
              <w:divBdr>
                <w:top w:val="none" w:sz="0" w:space="0" w:color="auto"/>
                <w:left w:val="none" w:sz="0" w:space="0" w:color="auto"/>
                <w:bottom w:val="none" w:sz="0" w:space="0" w:color="auto"/>
                <w:right w:val="none" w:sz="0" w:space="0" w:color="auto"/>
              </w:divBdr>
              <w:divsChild>
                <w:div w:id="1766458431">
                  <w:marLeft w:val="0"/>
                  <w:marRight w:val="0"/>
                  <w:marTop w:val="0"/>
                  <w:marBottom w:val="0"/>
                  <w:divBdr>
                    <w:top w:val="none" w:sz="0" w:space="0" w:color="auto"/>
                    <w:left w:val="none" w:sz="0" w:space="0" w:color="auto"/>
                    <w:bottom w:val="none" w:sz="0" w:space="0" w:color="auto"/>
                    <w:right w:val="none" w:sz="0" w:space="0" w:color="auto"/>
                  </w:divBdr>
                  <w:divsChild>
                    <w:div w:id="1648166234">
                      <w:marLeft w:val="0"/>
                      <w:marRight w:val="0"/>
                      <w:marTop w:val="0"/>
                      <w:marBottom w:val="0"/>
                      <w:divBdr>
                        <w:top w:val="single" w:sz="6" w:space="20" w:color="000000"/>
                        <w:left w:val="single" w:sz="6" w:space="14" w:color="000000"/>
                        <w:bottom w:val="single" w:sz="6" w:space="18" w:color="000000"/>
                        <w:right w:val="single" w:sz="6" w:space="14" w:color="000000"/>
                      </w:divBdr>
                      <w:divsChild>
                        <w:div w:id="624851733">
                          <w:marLeft w:val="0"/>
                          <w:marRight w:val="0"/>
                          <w:marTop w:val="0"/>
                          <w:marBottom w:val="0"/>
                          <w:divBdr>
                            <w:top w:val="none" w:sz="0" w:space="0" w:color="auto"/>
                            <w:left w:val="none" w:sz="0" w:space="0" w:color="auto"/>
                            <w:bottom w:val="none" w:sz="0" w:space="0" w:color="auto"/>
                            <w:right w:val="none" w:sz="0" w:space="0" w:color="auto"/>
                          </w:divBdr>
                          <w:divsChild>
                            <w:div w:id="1310094068">
                              <w:marLeft w:val="0"/>
                              <w:marRight w:val="0"/>
                              <w:marTop w:val="0"/>
                              <w:marBottom w:val="0"/>
                              <w:divBdr>
                                <w:top w:val="none" w:sz="0" w:space="0" w:color="auto"/>
                                <w:left w:val="none" w:sz="0" w:space="0" w:color="auto"/>
                                <w:bottom w:val="none" w:sz="0" w:space="0" w:color="auto"/>
                                <w:right w:val="none" w:sz="0" w:space="0" w:color="auto"/>
                              </w:divBdr>
                            </w:div>
                          </w:divsChild>
                        </w:div>
                        <w:div w:id="310837848">
                          <w:marLeft w:val="0"/>
                          <w:marRight w:val="0"/>
                          <w:marTop w:val="450"/>
                          <w:marBottom w:val="0"/>
                          <w:divBdr>
                            <w:top w:val="none" w:sz="0" w:space="0" w:color="auto"/>
                            <w:left w:val="none" w:sz="0" w:space="0" w:color="auto"/>
                            <w:bottom w:val="none" w:sz="0" w:space="0" w:color="auto"/>
                            <w:right w:val="none" w:sz="0" w:space="0" w:color="auto"/>
                          </w:divBdr>
                        </w:div>
                      </w:divsChild>
                    </w:div>
                  </w:divsChild>
                </w:div>
              </w:divsChild>
            </w:div>
          </w:divsChild>
        </w:div>
        <w:div w:id="2105375527">
          <w:marLeft w:val="0"/>
          <w:marRight w:val="0"/>
          <w:marTop w:val="0"/>
          <w:marBottom w:val="0"/>
          <w:divBdr>
            <w:top w:val="none" w:sz="0" w:space="0" w:color="auto"/>
            <w:left w:val="none" w:sz="0" w:space="0" w:color="auto"/>
            <w:bottom w:val="none" w:sz="0" w:space="0" w:color="auto"/>
            <w:right w:val="none" w:sz="0" w:space="0" w:color="auto"/>
          </w:divBdr>
          <w:divsChild>
            <w:div w:id="359015713">
              <w:marLeft w:val="0"/>
              <w:marRight w:val="0"/>
              <w:marTop w:val="0"/>
              <w:marBottom w:val="0"/>
              <w:divBdr>
                <w:top w:val="none" w:sz="0" w:space="0" w:color="auto"/>
                <w:left w:val="none" w:sz="0" w:space="0" w:color="auto"/>
                <w:bottom w:val="none" w:sz="0" w:space="0" w:color="auto"/>
                <w:right w:val="none" w:sz="0" w:space="0" w:color="auto"/>
              </w:divBdr>
              <w:divsChild>
                <w:div w:id="1194879901">
                  <w:marLeft w:val="480"/>
                  <w:marRight w:val="480"/>
                  <w:marTop w:val="0"/>
                  <w:marBottom w:val="0"/>
                  <w:divBdr>
                    <w:top w:val="none" w:sz="0" w:space="0" w:color="auto"/>
                    <w:left w:val="none" w:sz="0" w:space="0" w:color="auto"/>
                    <w:bottom w:val="none" w:sz="0" w:space="0" w:color="auto"/>
                    <w:right w:val="none" w:sz="0" w:space="0" w:color="auto"/>
                  </w:divBdr>
                  <w:divsChild>
                    <w:div w:id="611090222">
                      <w:marLeft w:val="0"/>
                      <w:marRight w:val="0"/>
                      <w:marTop w:val="0"/>
                      <w:marBottom w:val="0"/>
                      <w:divBdr>
                        <w:top w:val="none" w:sz="0" w:space="0" w:color="auto"/>
                        <w:left w:val="none" w:sz="0" w:space="0" w:color="auto"/>
                        <w:bottom w:val="none" w:sz="0" w:space="0" w:color="auto"/>
                        <w:right w:val="none" w:sz="0" w:space="0" w:color="auto"/>
                      </w:divBdr>
                      <w:divsChild>
                        <w:div w:id="485587083">
                          <w:marLeft w:val="0"/>
                          <w:marRight w:val="0"/>
                          <w:marTop w:val="0"/>
                          <w:marBottom w:val="0"/>
                          <w:divBdr>
                            <w:top w:val="none" w:sz="0" w:space="0" w:color="auto"/>
                            <w:left w:val="none" w:sz="0" w:space="0" w:color="auto"/>
                            <w:bottom w:val="none" w:sz="0" w:space="0" w:color="auto"/>
                            <w:right w:val="none" w:sz="0" w:space="0" w:color="auto"/>
                          </w:divBdr>
                          <w:divsChild>
                            <w:div w:id="2032561224">
                              <w:marLeft w:val="0"/>
                              <w:marRight w:val="0"/>
                              <w:marTop w:val="0"/>
                              <w:marBottom w:val="0"/>
                              <w:divBdr>
                                <w:top w:val="none" w:sz="0" w:space="0" w:color="auto"/>
                                <w:left w:val="none" w:sz="0" w:space="0" w:color="auto"/>
                                <w:bottom w:val="none" w:sz="0" w:space="0" w:color="auto"/>
                                <w:right w:val="none" w:sz="0" w:space="0" w:color="auto"/>
                              </w:divBdr>
                              <w:divsChild>
                                <w:div w:id="1579442149">
                                  <w:marLeft w:val="285"/>
                                  <w:marRight w:val="0"/>
                                  <w:marTop w:val="0"/>
                                  <w:marBottom w:val="0"/>
                                  <w:divBdr>
                                    <w:top w:val="none" w:sz="0" w:space="0" w:color="auto"/>
                                    <w:left w:val="none" w:sz="0" w:space="0" w:color="auto"/>
                                    <w:bottom w:val="none" w:sz="0" w:space="0" w:color="auto"/>
                                    <w:right w:val="none" w:sz="0" w:space="0" w:color="auto"/>
                                  </w:divBdr>
                                  <w:divsChild>
                                    <w:div w:id="2065711504">
                                      <w:marLeft w:val="0"/>
                                      <w:marRight w:val="450"/>
                                      <w:marTop w:val="0"/>
                                      <w:marBottom w:val="0"/>
                                      <w:divBdr>
                                        <w:top w:val="none" w:sz="0" w:space="0" w:color="auto"/>
                                        <w:left w:val="none" w:sz="0" w:space="0" w:color="auto"/>
                                        <w:bottom w:val="none" w:sz="0" w:space="0" w:color="auto"/>
                                        <w:right w:val="none" w:sz="0" w:space="0" w:color="auto"/>
                                      </w:divBdr>
                                    </w:div>
                                  </w:divsChild>
                                </w:div>
                                <w:div w:id="64493479">
                                  <w:marLeft w:val="0"/>
                                  <w:marRight w:val="0"/>
                                  <w:marTop w:val="300"/>
                                  <w:marBottom w:val="0"/>
                                  <w:divBdr>
                                    <w:top w:val="none" w:sz="0" w:space="0" w:color="auto"/>
                                    <w:left w:val="none" w:sz="0" w:space="0" w:color="auto"/>
                                    <w:bottom w:val="none" w:sz="0" w:space="0" w:color="auto"/>
                                    <w:right w:val="none" w:sz="0" w:space="0" w:color="auto"/>
                                  </w:divBdr>
                                  <w:divsChild>
                                    <w:div w:id="995645476">
                                      <w:marLeft w:val="0"/>
                                      <w:marRight w:val="0"/>
                                      <w:marTop w:val="0"/>
                                      <w:marBottom w:val="0"/>
                                      <w:divBdr>
                                        <w:top w:val="none" w:sz="0" w:space="0" w:color="auto"/>
                                        <w:left w:val="none" w:sz="0" w:space="0" w:color="auto"/>
                                        <w:bottom w:val="none" w:sz="0" w:space="0" w:color="auto"/>
                                        <w:right w:val="none" w:sz="0" w:space="0" w:color="auto"/>
                                      </w:divBdr>
                                      <w:divsChild>
                                        <w:div w:id="1252354577">
                                          <w:marLeft w:val="0"/>
                                          <w:marRight w:val="0"/>
                                          <w:marTop w:val="0"/>
                                          <w:marBottom w:val="0"/>
                                          <w:divBdr>
                                            <w:top w:val="none" w:sz="0" w:space="0" w:color="auto"/>
                                            <w:left w:val="none" w:sz="0" w:space="0" w:color="auto"/>
                                            <w:bottom w:val="none" w:sz="0" w:space="0" w:color="auto"/>
                                            <w:right w:val="none" w:sz="0" w:space="0" w:color="auto"/>
                                          </w:divBdr>
                                          <w:divsChild>
                                            <w:div w:id="1694916360">
                                              <w:marLeft w:val="0"/>
                                              <w:marRight w:val="0"/>
                                              <w:marTop w:val="0"/>
                                              <w:marBottom w:val="0"/>
                                              <w:divBdr>
                                                <w:top w:val="none" w:sz="0" w:space="0" w:color="auto"/>
                                                <w:left w:val="none" w:sz="0" w:space="0" w:color="auto"/>
                                                <w:bottom w:val="none" w:sz="0" w:space="0" w:color="auto"/>
                                                <w:right w:val="none" w:sz="0" w:space="0" w:color="auto"/>
                                              </w:divBdr>
                                              <w:divsChild>
                                                <w:div w:id="17113427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22188572">
                                          <w:marLeft w:val="0"/>
                                          <w:marRight w:val="0"/>
                                          <w:marTop w:val="0"/>
                                          <w:marBottom w:val="0"/>
                                          <w:divBdr>
                                            <w:top w:val="none" w:sz="0" w:space="0" w:color="auto"/>
                                            <w:left w:val="none" w:sz="0" w:space="0" w:color="auto"/>
                                            <w:bottom w:val="none" w:sz="0" w:space="0" w:color="auto"/>
                                            <w:right w:val="none" w:sz="0" w:space="0" w:color="auto"/>
                                          </w:divBdr>
                                          <w:divsChild>
                                            <w:div w:id="1436561265">
                                              <w:marLeft w:val="0"/>
                                              <w:marRight w:val="0"/>
                                              <w:marTop w:val="0"/>
                                              <w:marBottom w:val="0"/>
                                              <w:divBdr>
                                                <w:top w:val="none" w:sz="0" w:space="0" w:color="auto"/>
                                                <w:left w:val="none" w:sz="0" w:space="0" w:color="auto"/>
                                                <w:bottom w:val="none" w:sz="0" w:space="0" w:color="auto"/>
                                                <w:right w:val="none" w:sz="0" w:space="0" w:color="auto"/>
                                              </w:divBdr>
                                              <w:divsChild>
                                                <w:div w:id="10284857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36006403">
                                          <w:marLeft w:val="0"/>
                                          <w:marRight w:val="0"/>
                                          <w:marTop w:val="0"/>
                                          <w:marBottom w:val="0"/>
                                          <w:divBdr>
                                            <w:top w:val="none" w:sz="0" w:space="0" w:color="auto"/>
                                            <w:left w:val="none" w:sz="0" w:space="0" w:color="auto"/>
                                            <w:bottom w:val="none" w:sz="0" w:space="0" w:color="auto"/>
                                            <w:right w:val="none" w:sz="0" w:space="0" w:color="auto"/>
                                          </w:divBdr>
                                          <w:divsChild>
                                            <w:div w:id="623342138">
                                              <w:marLeft w:val="0"/>
                                              <w:marRight w:val="0"/>
                                              <w:marTop w:val="0"/>
                                              <w:marBottom w:val="0"/>
                                              <w:divBdr>
                                                <w:top w:val="none" w:sz="0" w:space="0" w:color="auto"/>
                                                <w:left w:val="none" w:sz="0" w:space="0" w:color="auto"/>
                                                <w:bottom w:val="none" w:sz="0" w:space="0" w:color="auto"/>
                                                <w:right w:val="none" w:sz="0" w:space="0" w:color="auto"/>
                                              </w:divBdr>
                                              <w:divsChild>
                                                <w:div w:id="115606581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77373896">
                                          <w:marLeft w:val="0"/>
                                          <w:marRight w:val="0"/>
                                          <w:marTop w:val="0"/>
                                          <w:marBottom w:val="0"/>
                                          <w:divBdr>
                                            <w:top w:val="none" w:sz="0" w:space="0" w:color="auto"/>
                                            <w:left w:val="none" w:sz="0" w:space="0" w:color="auto"/>
                                            <w:bottom w:val="none" w:sz="0" w:space="0" w:color="auto"/>
                                            <w:right w:val="none" w:sz="0" w:space="0" w:color="auto"/>
                                          </w:divBdr>
                                          <w:divsChild>
                                            <w:div w:id="1396200064">
                                              <w:marLeft w:val="0"/>
                                              <w:marRight w:val="0"/>
                                              <w:marTop w:val="0"/>
                                              <w:marBottom w:val="0"/>
                                              <w:divBdr>
                                                <w:top w:val="none" w:sz="0" w:space="0" w:color="auto"/>
                                                <w:left w:val="none" w:sz="0" w:space="0" w:color="auto"/>
                                                <w:bottom w:val="none" w:sz="0" w:space="0" w:color="auto"/>
                                                <w:right w:val="none" w:sz="0" w:space="0" w:color="auto"/>
                                              </w:divBdr>
                                              <w:divsChild>
                                                <w:div w:id="173469254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77857404">
                                          <w:marLeft w:val="0"/>
                                          <w:marRight w:val="0"/>
                                          <w:marTop w:val="0"/>
                                          <w:marBottom w:val="0"/>
                                          <w:divBdr>
                                            <w:top w:val="none" w:sz="0" w:space="0" w:color="auto"/>
                                            <w:left w:val="none" w:sz="0" w:space="0" w:color="auto"/>
                                            <w:bottom w:val="none" w:sz="0" w:space="0" w:color="auto"/>
                                            <w:right w:val="none" w:sz="0" w:space="0" w:color="auto"/>
                                          </w:divBdr>
                                          <w:divsChild>
                                            <w:div w:id="222454315">
                                              <w:marLeft w:val="0"/>
                                              <w:marRight w:val="0"/>
                                              <w:marTop w:val="0"/>
                                              <w:marBottom w:val="0"/>
                                              <w:divBdr>
                                                <w:top w:val="none" w:sz="0" w:space="0" w:color="auto"/>
                                                <w:left w:val="none" w:sz="0" w:space="0" w:color="auto"/>
                                                <w:bottom w:val="none" w:sz="0" w:space="0" w:color="auto"/>
                                                <w:right w:val="none" w:sz="0" w:space="0" w:color="auto"/>
                                              </w:divBdr>
                                              <w:divsChild>
                                                <w:div w:id="58827215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2058115957">
              <w:marLeft w:val="0"/>
              <w:marRight w:val="0"/>
              <w:marTop w:val="0"/>
              <w:marBottom w:val="0"/>
              <w:divBdr>
                <w:top w:val="none" w:sz="0" w:space="0" w:color="auto"/>
                <w:left w:val="none" w:sz="0" w:space="0" w:color="auto"/>
                <w:bottom w:val="none" w:sz="0" w:space="0" w:color="auto"/>
                <w:right w:val="none" w:sz="0" w:space="0" w:color="auto"/>
              </w:divBdr>
              <w:divsChild>
                <w:div w:id="538279414">
                  <w:marLeft w:val="480"/>
                  <w:marRight w:val="480"/>
                  <w:marTop w:val="0"/>
                  <w:marBottom w:val="0"/>
                  <w:divBdr>
                    <w:top w:val="none" w:sz="0" w:space="0" w:color="auto"/>
                    <w:left w:val="none" w:sz="0" w:space="0" w:color="auto"/>
                    <w:bottom w:val="none" w:sz="0" w:space="0" w:color="auto"/>
                    <w:right w:val="none" w:sz="0" w:space="0" w:color="auto"/>
                  </w:divBdr>
                  <w:divsChild>
                    <w:div w:id="1097944727">
                      <w:marLeft w:val="0"/>
                      <w:marRight w:val="0"/>
                      <w:marTop w:val="0"/>
                      <w:marBottom w:val="0"/>
                      <w:divBdr>
                        <w:top w:val="none" w:sz="0" w:space="0" w:color="auto"/>
                        <w:left w:val="none" w:sz="0" w:space="0" w:color="auto"/>
                        <w:bottom w:val="none" w:sz="0" w:space="0" w:color="auto"/>
                        <w:right w:val="none" w:sz="0" w:space="0" w:color="auto"/>
                      </w:divBdr>
                      <w:divsChild>
                        <w:div w:id="436675615">
                          <w:marLeft w:val="0"/>
                          <w:marRight w:val="0"/>
                          <w:marTop w:val="0"/>
                          <w:marBottom w:val="0"/>
                          <w:divBdr>
                            <w:top w:val="none" w:sz="0" w:space="0" w:color="auto"/>
                            <w:left w:val="none" w:sz="0" w:space="0" w:color="auto"/>
                            <w:bottom w:val="none" w:sz="0" w:space="0" w:color="auto"/>
                            <w:right w:val="none" w:sz="0" w:space="0" w:color="auto"/>
                          </w:divBdr>
                          <w:divsChild>
                            <w:div w:id="2085292820">
                              <w:marLeft w:val="0"/>
                              <w:marRight w:val="0"/>
                              <w:marTop w:val="0"/>
                              <w:marBottom w:val="0"/>
                              <w:divBdr>
                                <w:top w:val="none" w:sz="0" w:space="0" w:color="auto"/>
                                <w:left w:val="none" w:sz="0" w:space="0" w:color="auto"/>
                                <w:bottom w:val="none" w:sz="0" w:space="0" w:color="auto"/>
                                <w:right w:val="none" w:sz="0" w:space="0" w:color="auto"/>
                              </w:divBdr>
                              <w:divsChild>
                                <w:div w:id="883097679">
                                  <w:marLeft w:val="285"/>
                                  <w:marRight w:val="0"/>
                                  <w:marTop w:val="0"/>
                                  <w:marBottom w:val="0"/>
                                  <w:divBdr>
                                    <w:top w:val="none" w:sz="0" w:space="0" w:color="auto"/>
                                    <w:left w:val="none" w:sz="0" w:space="0" w:color="auto"/>
                                    <w:bottom w:val="none" w:sz="0" w:space="0" w:color="auto"/>
                                    <w:right w:val="none" w:sz="0" w:space="0" w:color="auto"/>
                                  </w:divBdr>
                                  <w:divsChild>
                                    <w:div w:id="1871332525">
                                      <w:marLeft w:val="0"/>
                                      <w:marRight w:val="450"/>
                                      <w:marTop w:val="0"/>
                                      <w:marBottom w:val="0"/>
                                      <w:divBdr>
                                        <w:top w:val="none" w:sz="0" w:space="0" w:color="auto"/>
                                        <w:left w:val="none" w:sz="0" w:space="0" w:color="auto"/>
                                        <w:bottom w:val="none" w:sz="0" w:space="0" w:color="auto"/>
                                        <w:right w:val="none" w:sz="0" w:space="0" w:color="auto"/>
                                      </w:divBdr>
                                    </w:div>
                                  </w:divsChild>
                                </w:div>
                                <w:div w:id="1294214507">
                                  <w:marLeft w:val="0"/>
                                  <w:marRight w:val="0"/>
                                  <w:marTop w:val="300"/>
                                  <w:marBottom w:val="0"/>
                                  <w:divBdr>
                                    <w:top w:val="none" w:sz="0" w:space="0" w:color="auto"/>
                                    <w:left w:val="none" w:sz="0" w:space="0" w:color="auto"/>
                                    <w:bottom w:val="none" w:sz="0" w:space="0" w:color="auto"/>
                                    <w:right w:val="none" w:sz="0" w:space="0" w:color="auto"/>
                                  </w:divBdr>
                                  <w:divsChild>
                                    <w:div w:id="1445802663">
                                      <w:marLeft w:val="0"/>
                                      <w:marRight w:val="0"/>
                                      <w:marTop w:val="0"/>
                                      <w:marBottom w:val="0"/>
                                      <w:divBdr>
                                        <w:top w:val="none" w:sz="0" w:space="0" w:color="auto"/>
                                        <w:left w:val="none" w:sz="0" w:space="0" w:color="auto"/>
                                        <w:bottom w:val="none" w:sz="0" w:space="0" w:color="auto"/>
                                        <w:right w:val="none" w:sz="0" w:space="0" w:color="auto"/>
                                      </w:divBdr>
                                      <w:divsChild>
                                        <w:div w:id="13204283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277640037">
              <w:marLeft w:val="0"/>
              <w:marRight w:val="0"/>
              <w:marTop w:val="0"/>
              <w:marBottom w:val="0"/>
              <w:divBdr>
                <w:top w:val="none" w:sz="0" w:space="0" w:color="auto"/>
                <w:left w:val="none" w:sz="0" w:space="0" w:color="auto"/>
                <w:bottom w:val="none" w:sz="0" w:space="0" w:color="auto"/>
                <w:right w:val="none" w:sz="0" w:space="0" w:color="auto"/>
              </w:divBdr>
              <w:divsChild>
                <w:div w:id="82842475">
                  <w:marLeft w:val="480"/>
                  <w:marRight w:val="480"/>
                  <w:marTop w:val="0"/>
                  <w:marBottom w:val="0"/>
                  <w:divBdr>
                    <w:top w:val="none" w:sz="0" w:space="0" w:color="auto"/>
                    <w:left w:val="none" w:sz="0" w:space="0" w:color="auto"/>
                    <w:bottom w:val="none" w:sz="0" w:space="0" w:color="auto"/>
                    <w:right w:val="none" w:sz="0" w:space="0" w:color="auto"/>
                  </w:divBdr>
                  <w:divsChild>
                    <w:div w:id="437795854">
                      <w:marLeft w:val="0"/>
                      <w:marRight w:val="0"/>
                      <w:marTop w:val="0"/>
                      <w:marBottom w:val="0"/>
                      <w:divBdr>
                        <w:top w:val="none" w:sz="0" w:space="0" w:color="auto"/>
                        <w:left w:val="none" w:sz="0" w:space="0" w:color="auto"/>
                        <w:bottom w:val="none" w:sz="0" w:space="0" w:color="auto"/>
                        <w:right w:val="none" w:sz="0" w:space="0" w:color="auto"/>
                      </w:divBdr>
                      <w:divsChild>
                        <w:div w:id="1296327627">
                          <w:marLeft w:val="0"/>
                          <w:marRight w:val="0"/>
                          <w:marTop w:val="0"/>
                          <w:marBottom w:val="0"/>
                          <w:divBdr>
                            <w:top w:val="none" w:sz="0" w:space="0" w:color="auto"/>
                            <w:left w:val="none" w:sz="0" w:space="0" w:color="auto"/>
                            <w:bottom w:val="none" w:sz="0" w:space="0" w:color="auto"/>
                            <w:right w:val="none" w:sz="0" w:space="0" w:color="auto"/>
                          </w:divBdr>
                          <w:divsChild>
                            <w:div w:id="288703151">
                              <w:marLeft w:val="0"/>
                              <w:marRight w:val="0"/>
                              <w:marTop w:val="0"/>
                              <w:marBottom w:val="0"/>
                              <w:divBdr>
                                <w:top w:val="none" w:sz="0" w:space="0" w:color="auto"/>
                                <w:left w:val="none" w:sz="0" w:space="0" w:color="auto"/>
                                <w:bottom w:val="none" w:sz="0" w:space="0" w:color="auto"/>
                                <w:right w:val="none" w:sz="0" w:space="0" w:color="auto"/>
                              </w:divBdr>
                              <w:divsChild>
                                <w:div w:id="1223910330">
                                  <w:marLeft w:val="285"/>
                                  <w:marRight w:val="0"/>
                                  <w:marTop w:val="0"/>
                                  <w:marBottom w:val="0"/>
                                  <w:divBdr>
                                    <w:top w:val="none" w:sz="0" w:space="0" w:color="auto"/>
                                    <w:left w:val="none" w:sz="0" w:space="0" w:color="auto"/>
                                    <w:bottom w:val="none" w:sz="0" w:space="0" w:color="auto"/>
                                    <w:right w:val="none" w:sz="0" w:space="0" w:color="auto"/>
                                  </w:divBdr>
                                  <w:divsChild>
                                    <w:div w:id="852843939">
                                      <w:marLeft w:val="0"/>
                                      <w:marRight w:val="450"/>
                                      <w:marTop w:val="0"/>
                                      <w:marBottom w:val="0"/>
                                      <w:divBdr>
                                        <w:top w:val="none" w:sz="0" w:space="0" w:color="auto"/>
                                        <w:left w:val="none" w:sz="0" w:space="0" w:color="auto"/>
                                        <w:bottom w:val="none" w:sz="0" w:space="0" w:color="auto"/>
                                        <w:right w:val="none" w:sz="0" w:space="0" w:color="auto"/>
                                      </w:divBdr>
                                    </w:div>
                                  </w:divsChild>
                                </w:div>
                                <w:div w:id="1674993137">
                                  <w:marLeft w:val="0"/>
                                  <w:marRight w:val="0"/>
                                  <w:marTop w:val="300"/>
                                  <w:marBottom w:val="0"/>
                                  <w:divBdr>
                                    <w:top w:val="none" w:sz="0" w:space="0" w:color="auto"/>
                                    <w:left w:val="none" w:sz="0" w:space="0" w:color="auto"/>
                                    <w:bottom w:val="none" w:sz="0" w:space="0" w:color="auto"/>
                                    <w:right w:val="none" w:sz="0" w:space="0" w:color="auto"/>
                                  </w:divBdr>
                                  <w:divsChild>
                                    <w:div w:id="836270778">
                                      <w:marLeft w:val="0"/>
                                      <w:marRight w:val="0"/>
                                      <w:marTop w:val="0"/>
                                      <w:marBottom w:val="0"/>
                                      <w:divBdr>
                                        <w:top w:val="none" w:sz="0" w:space="0" w:color="auto"/>
                                        <w:left w:val="none" w:sz="0" w:space="0" w:color="auto"/>
                                        <w:bottom w:val="none" w:sz="0" w:space="0" w:color="auto"/>
                                        <w:right w:val="none" w:sz="0" w:space="0" w:color="auto"/>
                                      </w:divBdr>
                                      <w:divsChild>
                                        <w:div w:id="1726028423">
                                          <w:marLeft w:val="0"/>
                                          <w:marRight w:val="0"/>
                                          <w:marTop w:val="0"/>
                                          <w:marBottom w:val="0"/>
                                          <w:divBdr>
                                            <w:top w:val="none" w:sz="0" w:space="0" w:color="auto"/>
                                            <w:left w:val="none" w:sz="0" w:space="0" w:color="auto"/>
                                            <w:bottom w:val="none" w:sz="0" w:space="0" w:color="auto"/>
                                            <w:right w:val="none" w:sz="0" w:space="0" w:color="auto"/>
                                          </w:divBdr>
                                          <w:divsChild>
                                            <w:div w:id="699623851">
                                              <w:marLeft w:val="0"/>
                                              <w:marRight w:val="0"/>
                                              <w:marTop w:val="0"/>
                                              <w:marBottom w:val="0"/>
                                              <w:divBdr>
                                                <w:top w:val="none" w:sz="0" w:space="0" w:color="auto"/>
                                                <w:left w:val="none" w:sz="0" w:space="0" w:color="auto"/>
                                                <w:bottom w:val="none" w:sz="0" w:space="0" w:color="auto"/>
                                                <w:right w:val="none" w:sz="0" w:space="0" w:color="auto"/>
                                              </w:divBdr>
                                              <w:divsChild>
                                                <w:div w:id="210536999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93043401">
                                          <w:marLeft w:val="0"/>
                                          <w:marRight w:val="0"/>
                                          <w:marTop w:val="0"/>
                                          <w:marBottom w:val="0"/>
                                          <w:divBdr>
                                            <w:top w:val="none" w:sz="0" w:space="0" w:color="auto"/>
                                            <w:left w:val="none" w:sz="0" w:space="0" w:color="auto"/>
                                            <w:bottom w:val="none" w:sz="0" w:space="0" w:color="auto"/>
                                            <w:right w:val="none" w:sz="0" w:space="0" w:color="auto"/>
                                          </w:divBdr>
                                          <w:divsChild>
                                            <w:div w:id="926503547">
                                              <w:marLeft w:val="0"/>
                                              <w:marRight w:val="0"/>
                                              <w:marTop w:val="0"/>
                                              <w:marBottom w:val="0"/>
                                              <w:divBdr>
                                                <w:top w:val="none" w:sz="0" w:space="0" w:color="auto"/>
                                                <w:left w:val="none" w:sz="0" w:space="0" w:color="auto"/>
                                                <w:bottom w:val="none" w:sz="0" w:space="0" w:color="auto"/>
                                                <w:right w:val="none" w:sz="0" w:space="0" w:color="auto"/>
                                              </w:divBdr>
                                              <w:divsChild>
                                                <w:div w:id="7148108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46051911">
                                          <w:marLeft w:val="0"/>
                                          <w:marRight w:val="0"/>
                                          <w:marTop w:val="0"/>
                                          <w:marBottom w:val="0"/>
                                          <w:divBdr>
                                            <w:top w:val="none" w:sz="0" w:space="0" w:color="auto"/>
                                            <w:left w:val="none" w:sz="0" w:space="0" w:color="auto"/>
                                            <w:bottom w:val="none" w:sz="0" w:space="0" w:color="auto"/>
                                            <w:right w:val="none" w:sz="0" w:space="0" w:color="auto"/>
                                          </w:divBdr>
                                          <w:divsChild>
                                            <w:div w:id="658389740">
                                              <w:marLeft w:val="0"/>
                                              <w:marRight w:val="0"/>
                                              <w:marTop w:val="0"/>
                                              <w:marBottom w:val="0"/>
                                              <w:divBdr>
                                                <w:top w:val="none" w:sz="0" w:space="0" w:color="auto"/>
                                                <w:left w:val="none" w:sz="0" w:space="0" w:color="auto"/>
                                                <w:bottom w:val="none" w:sz="0" w:space="0" w:color="auto"/>
                                                <w:right w:val="none" w:sz="0" w:space="0" w:color="auto"/>
                                              </w:divBdr>
                                              <w:divsChild>
                                                <w:div w:id="16989699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35763629">
                                          <w:marLeft w:val="0"/>
                                          <w:marRight w:val="0"/>
                                          <w:marTop w:val="0"/>
                                          <w:marBottom w:val="0"/>
                                          <w:divBdr>
                                            <w:top w:val="none" w:sz="0" w:space="0" w:color="auto"/>
                                            <w:left w:val="none" w:sz="0" w:space="0" w:color="auto"/>
                                            <w:bottom w:val="none" w:sz="0" w:space="0" w:color="auto"/>
                                            <w:right w:val="none" w:sz="0" w:space="0" w:color="auto"/>
                                          </w:divBdr>
                                          <w:divsChild>
                                            <w:div w:id="1188644368">
                                              <w:marLeft w:val="0"/>
                                              <w:marRight w:val="0"/>
                                              <w:marTop w:val="0"/>
                                              <w:marBottom w:val="0"/>
                                              <w:divBdr>
                                                <w:top w:val="none" w:sz="0" w:space="0" w:color="auto"/>
                                                <w:left w:val="none" w:sz="0" w:space="0" w:color="auto"/>
                                                <w:bottom w:val="none" w:sz="0" w:space="0" w:color="auto"/>
                                                <w:right w:val="none" w:sz="0" w:space="0" w:color="auto"/>
                                              </w:divBdr>
                                              <w:divsChild>
                                                <w:div w:id="10648383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75654746">
                                          <w:marLeft w:val="0"/>
                                          <w:marRight w:val="0"/>
                                          <w:marTop w:val="0"/>
                                          <w:marBottom w:val="0"/>
                                          <w:divBdr>
                                            <w:top w:val="none" w:sz="0" w:space="0" w:color="auto"/>
                                            <w:left w:val="none" w:sz="0" w:space="0" w:color="auto"/>
                                            <w:bottom w:val="none" w:sz="0" w:space="0" w:color="auto"/>
                                            <w:right w:val="none" w:sz="0" w:space="0" w:color="auto"/>
                                          </w:divBdr>
                                          <w:divsChild>
                                            <w:div w:id="1972634466">
                                              <w:marLeft w:val="0"/>
                                              <w:marRight w:val="0"/>
                                              <w:marTop w:val="0"/>
                                              <w:marBottom w:val="0"/>
                                              <w:divBdr>
                                                <w:top w:val="none" w:sz="0" w:space="0" w:color="auto"/>
                                                <w:left w:val="none" w:sz="0" w:space="0" w:color="auto"/>
                                                <w:bottom w:val="none" w:sz="0" w:space="0" w:color="auto"/>
                                                <w:right w:val="none" w:sz="0" w:space="0" w:color="auto"/>
                                              </w:divBdr>
                                              <w:divsChild>
                                                <w:div w:id="1089353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 w:id="790171913">
              <w:marLeft w:val="0"/>
              <w:marRight w:val="0"/>
              <w:marTop w:val="0"/>
              <w:marBottom w:val="0"/>
              <w:divBdr>
                <w:top w:val="none" w:sz="0" w:space="0" w:color="auto"/>
                <w:left w:val="none" w:sz="0" w:space="0" w:color="auto"/>
                <w:bottom w:val="none" w:sz="0" w:space="0" w:color="auto"/>
                <w:right w:val="none" w:sz="0" w:space="0" w:color="auto"/>
              </w:divBdr>
              <w:divsChild>
                <w:div w:id="904528600">
                  <w:marLeft w:val="480"/>
                  <w:marRight w:val="480"/>
                  <w:marTop w:val="0"/>
                  <w:marBottom w:val="0"/>
                  <w:divBdr>
                    <w:top w:val="none" w:sz="0" w:space="0" w:color="auto"/>
                    <w:left w:val="none" w:sz="0" w:space="0" w:color="auto"/>
                    <w:bottom w:val="none" w:sz="0" w:space="0" w:color="auto"/>
                    <w:right w:val="none" w:sz="0" w:space="0" w:color="auto"/>
                  </w:divBdr>
                  <w:divsChild>
                    <w:div w:id="1808236034">
                      <w:marLeft w:val="0"/>
                      <w:marRight w:val="0"/>
                      <w:marTop w:val="0"/>
                      <w:marBottom w:val="0"/>
                      <w:divBdr>
                        <w:top w:val="none" w:sz="0" w:space="0" w:color="auto"/>
                        <w:left w:val="none" w:sz="0" w:space="0" w:color="auto"/>
                        <w:bottom w:val="none" w:sz="0" w:space="0" w:color="auto"/>
                        <w:right w:val="none" w:sz="0" w:space="0" w:color="auto"/>
                      </w:divBdr>
                      <w:divsChild>
                        <w:div w:id="1915822702">
                          <w:marLeft w:val="0"/>
                          <w:marRight w:val="0"/>
                          <w:marTop w:val="0"/>
                          <w:marBottom w:val="0"/>
                          <w:divBdr>
                            <w:top w:val="none" w:sz="0" w:space="0" w:color="auto"/>
                            <w:left w:val="none" w:sz="0" w:space="0" w:color="auto"/>
                            <w:bottom w:val="none" w:sz="0" w:space="0" w:color="auto"/>
                            <w:right w:val="none" w:sz="0" w:space="0" w:color="auto"/>
                          </w:divBdr>
                          <w:divsChild>
                            <w:div w:id="1228498694">
                              <w:marLeft w:val="0"/>
                              <w:marRight w:val="0"/>
                              <w:marTop w:val="0"/>
                              <w:marBottom w:val="0"/>
                              <w:divBdr>
                                <w:top w:val="none" w:sz="0" w:space="0" w:color="auto"/>
                                <w:left w:val="none" w:sz="0" w:space="0" w:color="auto"/>
                                <w:bottom w:val="none" w:sz="0" w:space="0" w:color="auto"/>
                                <w:right w:val="none" w:sz="0" w:space="0" w:color="auto"/>
                              </w:divBdr>
                              <w:divsChild>
                                <w:div w:id="1862740307">
                                  <w:marLeft w:val="285"/>
                                  <w:marRight w:val="0"/>
                                  <w:marTop w:val="0"/>
                                  <w:marBottom w:val="0"/>
                                  <w:divBdr>
                                    <w:top w:val="none" w:sz="0" w:space="0" w:color="auto"/>
                                    <w:left w:val="none" w:sz="0" w:space="0" w:color="auto"/>
                                    <w:bottom w:val="none" w:sz="0" w:space="0" w:color="auto"/>
                                    <w:right w:val="none" w:sz="0" w:space="0" w:color="auto"/>
                                  </w:divBdr>
                                  <w:divsChild>
                                    <w:div w:id="528683953">
                                      <w:marLeft w:val="0"/>
                                      <w:marRight w:val="450"/>
                                      <w:marTop w:val="0"/>
                                      <w:marBottom w:val="0"/>
                                      <w:divBdr>
                                        <w:top w:val="none" w:sz="0" w:space="0" w:color="auto"/>
                                        <w:left w:val="none" w:sz="0" w:space="0" w:color="auto"/>
                                        <w:bottom w:val="none" w:sz="0" w:space="0" w:color="auto"/>
                                        <w:right w:val="none" w:sz="0" w:space="0" w:color="auto"/>
                                      </w:divBdr>
                                    </w:div>
                                  </w:divsChild>
                                </w:div>
                                <w:div w:id="774519243">
                                  <w:marLeft w:val="0"/>
                                  <w:marRight w:val="0"/>
                                  <w:marTop w:val="300"/>
                                  <w:marBottom w:val="0"/>
                                  <w:divBdr>
                                    <w:top w:val="none" w:sz="0" w:space="0" w:color="auto"/>
                                    <w:left w:val="none" w:sz="0" w:space="0" w:color="auto"/>
                                    <w:bottom w:val="none" w:sz="0" w:space="0" w:color="auto"/>
                                    <w:right w:val="none" w:sz="0" w:space="0" w:color="auto"/>
                                  </w:divBdr>
                                  <w:divsChild>
                                    <w:div w:id="1023170090">
                                      <w:marLeft w:val="0"/>
                                      <w:marRight w:val="0"/>
                                      <w:marTop w:val="0"/>
                                      <w:marBottom w:val="0"/>
                                      <w:divBdr>
                                        <w:top w:val="none" w:sz="0" w:space="0" w:color="auto"/>
                                        <w:left w:val="none" w:sz="0" w:space="0" w:color="auto"/>
                                        <w:bottom w:val="none" w:sz="0" w:space="0" w:color="auto"/>
                                        <w:right w:val="none" w:sz="0" w:space="0" w:color="auto"/>
                                      </w:divBdr>
                                      <w:divsChild>
                                        <w:div w:id="1374233834">
                                          <w:marLeft w:val="0"/>
                                          <w:marRight w:val="0"/>
                                          <w:marTop w:val="0"/>
                                          <w:marBottom w:val="0"/>
                                          <w:divBdr>
                                            <w:top w:val="none" w:sz="0" w:space="0" w:color="auto"/>
                                            <w:left w:val="none" w:sz="0" w:space="0" w:color="auto"/>
                                            <w:bottom w:val="none" w:sz="0" w:space="0" w:color="auto"/>
                                            <w:right w:val="none" w:sz="0" w:space="0" w:color="auto"/>
                                          </w:divBdr>
                                          <w:divsChild>
                                            <w:div w:id="1729919247">
                                              <w:marLeft w:val="0"/>
                                              <w:marRight w:val="0"/>
                                              <w:marTop w:val="0"/>
                                              <w:marBottom w:val="0"/>
                                              <w:divBdr>
                                                <w:top w:val="none" w:sz="0" w:space="0" w:color="auto"/>
                                                <w:left w:val="none" w:sz="0" w:space="0" w:color="auto"/>
                                                <w:bottom w:val="none" w:sz="0" w:space="0" w:color="auto"/>
                                                <w:right w:val="none" w:sz="0" w:space="0" w:color="auto"/>
                                              </w:divBdr>
                                            </w:div>
                                          </w:divsChild>
                                        </w:div>
                                        <w:div w:id="704522667">
                                          <w:marLeft w:val="0"/>
                                          <w:marRight w:val="0"/>
                                          <w:marTop w:val="0"/>
                                          <w:marBottom w:val="0"/>
                                          <w:divBdr>
                                            <w:top w:val="none" w:sz="0" w:space="0" w:color="auto"/>
                                            <w:left w:val="none" w:sz="0" w:space="0" w:color="auto"/>
                                            <w:bottom w:val="none" w:sz="0" w:space="0" w:color="auto"/>
                                            <w:right w:val="none" w:sz="0" w:space="0" w:color="auto"/>
                                          </w:divBdr>
                                          <w:divsChild>
                                            <w:div w:id="698046017">
                                              <w:marLeft w:val="0"/>
                                              <w:marRight w:val="0"/>
                                              <w:marTop w:val="0"/>
                                              <w:marBottom w:val="0"/>
                                              <w:divBdr>
                                                <w:top w:val="none" w:sz="0" w:space="0" w:color="auto"/>
                                                <w:left w:val="none" w:sz="0" w:space="0" w:color="auto"/>
                                                <w:bottom w:val="none" w:sz="0" w:space="0" w:color="auto"/>
                                                <w:right w:val="none" w:sz="0" w:space="0" w:color="auto"/>
                                              </w:divBdr>
                                            </w:div>
                                          </w:divsChild>
                                        </w:div>
                                        <w:div w:id="373123193">
                                          <w:marLeft w:val="0"/>
                                          <w:marRight w:val="0"/>
                                          <w:marTop w:val="0"/>
                                          <w:marBottom w:val="0"/>
                                          <w:divBdr>
                                            <w:top w:val="none" w:sz="0" w:space="0" w:color="auto"/>
                                            <w:left w:val="none" w:sz="0" w:space="0" w:color="auto"/>
                                            <w:bottom w:val="none" w:sz="0" w:space="0" w:color="auto"/>
                                            <w:right w:val="none" w:sz="0" w:space="0" w:color="auto"/>
                                          </w:divBdr>
                                          <w:divsChild>
                                            <w:div w:id="618730151">
                                              <w:marLeft w:val="0"/>
                                              <w:marRight w:val="0"/>
                                              <w:marTop w:val="0"/>
                                              <w:marBottom w:val="0"/>
                                              <w:divBdr>
                                                <w:top w:val="none" w:sz="0" w:space="0" w:color="auto"/>
                                                <w:left w:val="none" w:sz="0" w:space="0" w:color="auto"/>
                                                <w:bottom w:val="none" w:sz="0" w:space="0" w:color="auto"/>
                                                <w:right w:val="none" w:sz="0" w:space="0" w:color="auto"/>
                                              </w:divBdr>
                                            </w:div>
                                          </w:divsChild>
                                        </w:div>
                                        <w:div w:id="1893148011">
                                          <w:marLeft w:val="0"/>
                                          <w:marRight w:val="0"/>
                                          <w:marTop w:val="0"/>
                                          <w:marBottom w:val="0"/>
                                          <w:divBdr>
                                            <w:top w:val="none" w:sz="0" w:space="0" w:color="auto"/>
                                            <w:left w:val="none" w:sz="0" w:space="0" w:color="auto"/>
                                            <w:bottom w:val="none" w:sz="0" w:space="0" w:color="auto"/>
                                            <w:right w:val="none" w:sz="0" w:space="0" w:color="auto"/>
                                          </w:divBdr>
                                          <w:divsChild>
                                            <w:div w:id="270473357">
                                              <w:marLeft w:val="0"/>
                                              <w:marRight w:val="0"/>
                                              <w:marTop w:val="0"/>
                                              <w:marBottom w:val="0"/>
                                              <w:divBdr>
                                                <w:top w:val="none" w:sz="0" w:space="0" w:color="auto"/>
                                                <w:left w:val="none" w:sz="0" w:space="0" w:color="auto"/>
                                                <w:bottom w:val="none" w:sz="0" w:space="0" w:color="auto"/>
                                                <w:right w:val="none" w:sz="0" w:space="0" w:color="auto"/>
                                              </w:divBdr>
                                            </w:div>
                                          </w:divsChild>
                                        </w:div>
                                        <w:div w:id="934096026">
                                          <w:marLeft w:val="0"/>
                                          <w:marRight w:val="0"/>
                                          <w:marTop w:val="0"/>
                                          <w:marBottom w:val="0"/>
                                          <w:divBdr>
                                            <w:top w:val="none" w:sz="0" w:space="0" w:color="auto"/>
                                            <w:left w:val="none" w:sz="0" w:space="0" w:color="auto"/>
                                            <w:bottom w:val="none" w:sz="0" w:space="0" w:color="auto"/>
                                            <w:right w:val="none" w:sz="0" w:space="0" w:color="auto"/>
                                          </w:divBdr>
                                          <w:divsChild>
                                            <w:div w:id="412972685">
                                              <w:marLeft w:val="0"/>
                                              <w:marRight w:val="0"/>
                                              <w:marTop w:val="0"/>
                                              <w:marBottom w:val="0"/>
                                              <w:divBdr>
                                                <w:top w:val="none" w:sz="0" w:space="0" w:color="auto"/>
                                                <w:left w:val="none" w:sz="0" w:space="0" w:color="auto"/>
                                                <w:bottom w:val="none" w:sz="0" w:space="0" w:color="auto"/>
                                                <w:right w:val="none" w:sz="0" w:space="0" w:color="auto"/>
                                              </w:divBdr>
                                            </w:div>
                                          </w:divsChild>
                                        </w:div>
                                        <w:div w:id="1518155052">
                                          <w:marLeft w:val="0"/>
                                          <w:marRight w:val="0"/>
                                          <w:marTop w:val="0"/>
                                          <w:marBottom w:val="0"/>
                                          <w:divBdr>
                                            <w:top w:val="none" w:sz="0" w:space="0" w:color="auto"/>
                                            <w:left w:val="none" w:sz="0" w:space="0" w:color="auto"/>
                                            <w:bottom w:val="none" w:sz="0" w:space="0" w:color="auto"/>
                                            <w:right w:val="none" w:sz="0" w:space="0" w:color="auto"/>
                                          </w:divBdr>
                                          <w:divsChild>
                                            <w:div w:id="348218270">
                                              <w:marLeft w:val="0"/>
                                              <w:marRight w:val="0"/>
                                              <w:marTop w:val="0"/>
                                              <w:marBottom w:val="0"/>
                                              <w:divBdr>
                                                <w:top w:val="none" w:sz="0" w:space="0" w:color="auto"/>
                                                <w:left w:val="none" w:sz="0" w:space="0" w:color="auto"/>
                                                <w:bottom w:val="none" w:sz="0" w:space="0" w:color="auto"/>
                                                <w:right w:val="none" w:sz="0" w:space="0" w:color="auto"/>
                                              </w:divBdr>
                                            </w:div>
                                          </w:divsChild>
                                        </w:div>
                                        <w:div w:id="1670526604">
                                          <w:marLeft w:val="0"/>
                                          <w:marRight w:val="0"/>
                                          <w:marTop w:val="0"/>
                                          <w:marBottom w:val="0"/>
                                          <w:divBdr>
                                            <w:top w:val="none" w:sz="0" w:space="0" w:color="auto"/>
                                            <w:left w:val="none" w:sz="0" w:space="0" w:color="auto"/>
                                            <w:bottom w:val="none" w:sz="0" w:space="0" w:color="auto"/>
                                            <w:right w:val="none" w:sz="0" w:space="0" w:color="auto"/>
                                          </w:divBdr>
                                          <w:divsChild>
                                            <w:div w:id="48114453">
                                              <w:marLeft w:val="0"/>
                                              <w:marRight w:val="0"/>
                                              <w:marTop w:val="0"/>
                                              <w:marBottom w:val="0"/>
                                              <w:divBdr>
                                                <w:top w:val="none" w:sz="0" w:space="0" w:color="auto"/>
                                                <w:left w:val="none" w:sz="0" w:space="0" w:color="auto"/>
                                                <w:bottom w:val="none" w:sz="0" w:space="0" w:color="auto"/>
                                                <w:right w:val="none" w:sz="0" w:space="0" w:color="auto"/>
                                              </w:divBdr>
                                            </w:div>
                                          </w:divsChild>
                                        </w:div>
                                        <w:div w:id="336420142">
                                          <w:marLeft w:val="0"/>
                                          <w:marRight w:val="0"/>
                                          <w:marTop w:val="0"/>
                                          <w:marBottom w:val="0"/>
                                          <w:divBdr>
                                            <w:top w:val="none" w:sz="0" w:space="0" w:color="auto"/>
                                            <w:left w:val="none" w:sz="0" w:space="0" w:color="auto"/>
                                            <w:bottom w:val="none" w:sz="0" w:space="0" w:color="auto"/>
                                            <w:right w:val="none" w:sz="0" w:space="0" w:color="auto"/>
                                          </w:divBdr>
                                          <w:divsChild>
                                            <w:div w:id="1000474535">
                                              <w:marLeft w:val="0"/>
                                              <w:marRight w:val="0"/>
                                              <w:marTop w:val="0"/>
                                              <w:marBottom w:val="0"/>
                                              <w:divBdr>
                                                <w:top w:val="none" w:sz="0" w:space="0" w:color="auto"/>
                                                <w:left w:val="none" w:sz="0" w:space="0" w:color="auto"/>
                                                <w:bottom w:val="none" w:sz="0" w:space="0" w:color="auto"/>
                                                <w:right w:val="none" w:sz="0" w:space="0" w:color="auto"/>
                                              </w:divBdr>
                                            </w:div>
                                          </w:divsChild>
                                        </w:div>
                                        <w:div w:id="87238829">
                                          <w:marLeft w:val="0"/>
                                          <w:marRight w:val="0"/>
                                          <w:marTop w:val="0"/>
                                          <w:marBottom w:val="0"/>
                                          <w:divBdr>
                                            <w:top w:val="none" w:sz="0" w:space="0" w:color="auto"/>
                                            <w:left w:val="none" w:sz="0" w:space="0" w:color="auto"/>
                                            <w:bottom w:val="none" w:sz="0" w:space="0" w:color="auto"/>
                                            <w:right w:val="none" w:sz="0" w:space="0" w:color="auto"/>
                                          </w:divBdr>
                                          <w:divsChild>
                                            <w:div w:id="1227188094">
                                              <w:marLeft w:val="0"/>
                                              <w:marRight w:val="0"/>
                                              <w:marTop w:val="0"/>
                                              <w:marBottom w:val="0"/>
                                              <w:divBdr>
                                                <w:top w:val="none" w:sz="0" w:space="0" w:color="auto"/>
                                                <w:left w:val="none" w:sz="0" w:space="0" w:color="auto"/>
                                                <w:bottom w:val="none" w:sz="0" w:space="0" w:color="auto"/>
                                                <w:right w:val="none" w:sz="0" w:space="0" w:color="auto"/>
                                              </w:divBdr>
                                            </w:div>
                                          </w:divsChild>
                                        </w:div>
                                        <w:div w:id="252666440">
                                          <w:marLeft w:val="0"/>
                                          <w:marRight w:val="0"/>
                                          <w:marTop w:val="0"/>
                                          <w:marBottom w:val="0"/>
                                          <w:divBdr>
                                            <w:top w:val="none" w:sz="0" w:space="0" w:color="auto"/>
                                            <w:left w:val="none" w:sz="0" w:space="0" w:color="auto"/>
                                            <w:bottom w:val="none" w:sz="0" w:space="0" w:color="auto"/>
                                            <w:right w:val="none" w:sz="0" w:space="0" w:color="auto"/>
                                          </w:divBdr>
                                          <w:divsChild>
                                            <w:div w:id="1341072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408311444">
              <w:marLeft w:val="0"/>
              <w:marRight w:val="0"/>
              <w:marTop w:val="0"/>
              <w:marBottom w:val="0"/>
              <w:divBdr>
                <w:top w:val="none" w:sz="0" w:space="0" w:color="auto"/>
                <w:left w:val="none" w:sz="0" w:space="0" w:color="auto"/>
                <w:bottom w:val="none" w:sz="0" w:space="0" w:color="auto"/>
                <w:right w:val="none" w:sz="0" w:space="0" w:color="auto"/>
              </w:divBdr>
              <w:divsChild>
                <w:div w:id="208146768">
                  <w:marLeft w:val="480"/>
                  <w:marRight w:val="480"/>
                  <w:marTop w:val="0"/>
                  <w:marBottom w:val="0"/>
                  <w:divBdr>
                    <w:top w:val="none" w:sz="0" w:space="0" w:color="auto"/>
                    <w:left w:val="none" w:sz="0" w:space="0" w:color="auto"/>
                    <w:bottom w:val="none" w:sz="0" w:space="0" w:color="auto"/>
                    <w:right w:val="none" w:sz="0" w:space="0" w:color="auto"/>
                  </w:divBdr>
                  <w:divsChild>
                    <w:div w:id="2019888539">
                      <w:marLeft w:val="0"/>
                      <w:marRight w:val="0"/>
                      <w:marTop w:val="0"/>
                      <w:marBottom w:val="0"/>
                      <w:divBdr>
                        <w:top w:val="none" w:sz="0" w:space="0" w:color="auto"/>
                        <w:left w:val="none" w:sz="0" w:space="0" w:color="auto"/>
                        <w:bottom w:val="none" w:sz="0" w:space="0" w:color="auto"/>
                        <w:right w:val="none" w:sz="0" w:space="0" w:color="auto"/>
                      </w:divBdr>
                      <w:divsChild>
                        <w:div w:id="139462269">
                          <w:marLeft w:val="0"/>
                          <w:marRight w:val="0"/>
                          <w:marTop w:val="0"/>
                          <w:marBottom w:val="0"/>
                          <w:divBdr>
                            <w:top w:val="none" w:sz="0" w:space="0" w:color="auto"/>
                            <w:left w:val="none" w:sz="0" w:space="0" w:color="auto"/>
                            <w:bottom w:val="none" w:sz="0" w:space="0" w:color="auto"/>
                            <w:right w:val="none" w:sz="0" w:space="0" w:color="auto"/>
                          </w:divBdr>
                          <w:divsChild>
                            <w:div w:id="503980144">
                              <w:marLeft w:val="0"/>
                              <w:marRight w:val="0"/>
                              <w:marTop w:val="0"/>
                              <w:marBottom w:val="0"/>
                              <w:divBdr>
                                <w:top w:val="none" w:sz="0" w:space="0" w:color="auto"/>
                                <w:left w:val="none" w:sz="0" w:space="0" w:color="auto"/>
                                <w:bottom w:val="none" w:sz="0" w:space="0" w:color="auto"/>
                                <w:right w:val="none" w:sz="0" w:space="0" w:color="auto"/>
                              </w:divBdr>
                              <w:divsChild>
                                <w:div w:id="2019192220">
                                  <w:marLeft w:val="285"/>
                                  <w:marRight w:val="0"/>
                                  <w:marTop w:val="0"/>
                                  <w:marBottom w:val="0"/>
                                  <w:divBdr>
                                    <w:top w:val="none" w:sz="0" w:space="0" w:color="auto"/>
                                    <w:left w:val="none" w:sz="0" w:space="0" w:color="auto"/>
                                    <w:bottom w:val="none" w:sz="0" w:space="0" w:color="auto"/>
                                    <w:right w:val="none" w:sz="0" w:space="0" w:color="auto"/>
                                  </w:divBdr>
                                  <w:divsChild>
                                    <w:div w:id="204608293">
                                      <w:marLeft w:val="0"/>
                                      <w:marRight w:val="450"/>
                                      <w:marTop w:val="0"/>
                                      <w:marBottom w:val="0"/>
                                      <w:divBdr>
                                        <w:top w:val="none" w:sz="0" w:space="0" w:color="auto"/>
                                        <w:left w:val="none" w:sz="0" w:space="0" w:color="auto"/>
                                        <w:bottom w:val="none" w:sz="0" w:space="0" w:color="auto"/>
                                        <w:right w:val="none" w:sz="0" w:space="0" w:color="auto"/>
                                      </w:divBdr>
                                    </w:div>
                                  </w:divsChild>
                                </w:div>
                                <w:div w:id="1307780446">
                                  <w:marLeft w:val="0"/>
                                  <w:marRight w:val="0"/>
                                  <w:marTop w:val="300"/>
                                  <w:marBottom w:val="0"/>
                                  <w:divBdr>
                                    <w:top w:val="none" w:sz="0" w:space="0" w:color="auto"/>
                                    <w:left w:val="none" w:sz="0" w:space="0" w:color="auto"/>
                                    <w:bottom w:val="none" w:sz="0" w:space="0" w:color="auto"/>
                                    <w:right w:val="none" w:sz="0" w:space="0" w:color="auto"/>
                                  </w:divBdr>
                                  <w:divsChild>
                                    <w:div w:id="1891110321">
                                      <w:marLeft w:val="0"/>
                                      <w:marRight w:val="0"/>
                                      <w:marTop w:val="0"/>
                                      <w:marBottom w:val="0"/>
                                      <w:divBdr>
                                        <w:top w:val="none" w:sz="0" w:space="0" w:color="auto"/>
                                        <w:left w:val="none" w:sz="0" w:space="0" w:color="auto"/>
                                        <w:bottom w:val="none" w:sz="0" w:space="0" w:color="auto"/>
                                        <w:right w:val="none" w:sz="0" w:space="0" w:color="auto"/>
                                      </w:divBdr>
                                      <w:divsChild>
                                        <w:div w:id="1129127523">
                                          <w:marLeft w:val="0"/>
                                          <w:marRight w:val="0"/>
                                          <w:marTop w:val="0"/>
                                          <w:marBottom w:val="0"/>
                                          <w:divBdr>
                                            <w:top w:val="none" w:sz="0" w:space="0" w:color="auto"/>
                                            <w:left w:val="none" w:sz="0" w:space="0" w:color="auto"/>
                                            <w:bottom w:val="none" w:sz="0" w:space="0" w:color="auto"/>
                                            <w:right w:val="none" w:sz="0" w:space="0" w:color="auto"/>
                                          </w:divBdr>
                                          <w:divsChild>
                                            <w:div w:id="2128891524">
                                              <w:marLeft w:val="0"/>
                                              <w:marRight w:val="0"/>
                                              <w:marTop w:val="0"/>
                                              <w:marBottom w:val="0"/>
                                              <w:divBdr>
                                                <w:top w:val="none" w:sz="0" w:space="0" w:color="auto"/>
                                                <w:left w:val="none" w:sz="0" w:space="0" w:color="auto"/>
                                                <w:bottom w:val="none" w:sz="0" w:space="0" w:color="auto"/>
                                                <w:right w:val="none" w:sz="0" w:space="0" w:color="auto"/>
                                              </w:divBdr>
                                              <w:divsChild>
                                                <w:div w:id="7763718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20683142">
                                          <w:marLeft w:val="0"/>
                                          <w:marRight w:val="0"/>
                                          <w:marTop w:val="0"/>
                                          <w:marBottom w:val="0"/>
                                          <w:divBdr>
                                            <w:top w:val="none" w:sz="0" w:space="0" w:color="auto"/>
                                            <w:left w:val="none" w:sz="0" w:space="0" w:color="auto"/>
                                            <w:bottom w:val="none" w:sz="0" w:space="0" w:color="auto"/>
                                            <w:right w:val="none" w:sz="0" w:space="0" w:color="auto"/>
                                          </w:divBdr>
                                          <w:divsChild>
                                            <w:div w:id="1618021860">
                                              <w:marLeft w:val="0"/>
                                              <w:marRight w:val="0"/>
                                              <w:marTop w:val="0"/>
                                              <w:marBottom w:val="0"/>
                                              <w:divBdr>
                                                <w:top w:val="none" w:sz="0" w:space="0" w:color="auto"/>
                                                <w:left w:val="none" w:sz="0" w:space="0" w:color="auto"/>
                                                <w:bottom w:val="none" w:sz="0" w:space="0" w:color="auto"/>
                                                <w:right w:val="none" w:sz="0" w:space="0" w:color="auto"/>
                                              </w:divBdr>
                                              <w:divsChild>
                                                <w:div w:id="103719594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76006826">
                                          <w:marLeft w:val="0"/>
                                          <w:marRight w:val="0"/>
                                          <w:marTop w:val="0"/>
                                          <w:marBottom w:val="0"/>
                                          <w:divBdr>
                                            <w:top w:val="none" w:sz="0" w:space="0" w:color="auto"/>
                                            <w:left w:val="none" w:sz="0" w:space="0" w:color="auto"/>
                                            <w:bottom w:val="none" w:sz="0" w:space="0" w:color="auto"/>
                                            <w:right w:val="none" w:sz="0" w:space="0" w:color="auto"/>
                                          </w:divBdr>
                                          <w:divsChild>
                                            <w:div w:id="2089181704">
                                              <w:marLeft w:val="0"/>
                                              <w:marRight w:val="0"/>
                                              <w:marTop w:val="0"/>
                                              <w:marBottom w:val="0"/>
                                              <w:divBdr>
                                                <w:top w:val="none" w:sz="0" w:space="0" w:color="auto"/>
                                                <w:left w:val="none" w:sz="0" w:space="0" w:color="auto"/>
                                                <w:bottom w:val="none" w:sz="0" w:space="0" w:color="auto"/>
                                                <w:right w:val="none" w:sz="0" w:space="0" w:color="auto"/>
                                              </w:divBdr>
                                              <w:divsChild>
                                                <w:div w:id="45575498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096946536">
                  <w:marLeft w:val="0"/>
                  <w:marRight w:val="0"/>
                  <w:marTop w:val="0"/>
                  <w:marBottom w:val="0"/>
                  <w:divBdr>
                    <w:top w:val="none" w:sz="0" w:space="0" w:color="auto"/>
                    <w:left w:val="none" w:sz="0" w:space="0" w:color="auto"/>
                    <w:bottom w:val="none" w:sz="0" w:space="0" w:color="auto"/>
                    <w:right w:val="none" w:sz="0" w:space="0" w:color="auto"/>
                  </w:divBdr>
                  <w:divsChild>
                    <w:div w:id="7791792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33917126">
      <w:bodyDiv w:val="1"/>
      <w:marLeft w:val="0"/>
      <w:marRight w:val="0"/>
      <w:marTop w:val="0"/>
      <w:marBottom w:val="0"/>
      <w:divBdr>
        <w:top w:val="none" w:sz="0" w:space="0" w:color="auto"/>
        <w:left w:val="none" w:sz="0" w:space="0" w:color="auto"/>
        <w:bottom w:val="none" w:sz="0" w:space="0" w:color="auto"/>
        <w:right w:val="none" w:sz="0" w:space="0" w:color="auto"/>
      </w:divBdr>
    </w:div>
    <w:div w:id="1265386739">
      <w:bodyDiv w:val="1"/>
      <w:marLeft w:val="0"/>
      <w:marRight w:val="0"/>
      <w:marTop w:val="0"/>
      <w:marBottom w:val="0"/>
      <w:divBdr>
        <w:top w:val="none" w:sz="0" w:space="0" w:color="auto"/>
        <w:left w:val="none" w:sz="0" w:space="0" w:color="auto"/>
        <w:bottom w:val="none" w:sz="0" w:space="0" w:color="auto"/>
        <w:right w:val="none" w:sz="0" w:space="0" w:color="auto"/>
      </w:divBdr>
    </w:div>
    <w:div w:id="1801679653">
      <w:bodyDiv w:val="1"/>
      <w:marLeft w:val="0"/>
      <w:marRight w:val="0"/>
      <w:marTop w:val="0"/>
      <w:marBottom w:val="0"/>
      <w:divBdr>
        <w:top w:val="none" w:sz="0" w:space="0" w:color="auto"/>
        <w:left w:val="none" w:sz="0" w:space="0" w:color="auto"/>
        <w:bottom w:val="none" w:sz="0" w:space="0" w:color="auto"/>
        <w:right w:val="none" w:sz="0" w:space="0" w:color="auto"/>
      </w:divBdr>
    </w:div>
  </w:divs>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hart" Target="charts/chart3.xml"/><Relationship Id="rId18" Type="http://schemas.openxmlformats.org/officeDocument/2006/relationships/hyperlink" Target="https://ink.library.smu.edu.sg/sis_research/2533" TargetMode="External"/><Relationship Id="rId26" Type="http://schemas.openxmlformats.org/officeDocument/2006/relationships/image" Target="media/image1.png"/><Relationship Id="rId3" Type="http://schemas.openxmlformats.org/officeDocument/2006/relationships/customXml" Target="../customXml/item3.xml"/><Relationship Id="rId21" Type="http://schemas.openxmlformats.org/officeDocument/2006/relationships/hyperlink" Target="https://www.eduspire.org/technology-blog-for-teachers/why-student-collaboration-is-more-effective-with-tech/" TargetMode="External"/><Relationship Id="rId7" Type="http://schemas.openxmlformats.org/officeDocument/2006/relationships/settings" Target="settings.xml"/><Relationship Id="rId12" Type="http://schemas.openxmlformats.org/officeDocument/2006/relationships/chart" Target="charts/chart2.xml"/><Relationship Id="rId17" Type="http://schemas.openxmlformats.org/officeDocument/2006/relationships/hyperlink" Target="https://doi.org/10.31274/etd-180810-305" TargetMode="External"/><Relationship Id="rId25" Type="http://schemas.openxmlformats.org/officeDocument/2006/relationships/hyperlink" Target="https://doi.org/10.1590/S0034-759020180501" TargetMode="External"/><Relationship Id="rId2" Type="http://schemas.openxmlformats.org/officeDocument/2006/relationships/customXml" Target="../customXml/item2.xml"/><Relationship Id="rId16" Type="http://schemas.openxmlformats.org/officeDocument/2006/relationships/hyperlink" Target="https://id.erudit.org/iderudit/1042963ar" TargetMode="External"/><Relationship Id="rId20" Type="http://schemas.openxmlformats.org/officeDocument/2006/relationships/hyperlink" Target="https://www.eduspire.org/technology-blog-for-teachers/why-student-collaboration-is-more-effective-with-tech/" TargetMode="External"/><Relationship Id="rId29" Type="http://schemas.openxmlformats.org/officeDocument/2006/relationships/image" Target="media/image4.png"/><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hart" Target="charts/chart1.xml"/><Relationship Id="rId24" Type="http://schemas.openxmlformats.org/officeDocument/2006/relationships/hyperlink" Target="https://doi.org/10.51952/9781847422286.ch003" TargetMode="External"/><Relationship Id="rId32" Type="http://schemas.openxmlformats.org/officeDocument/2006/relationships/theme" Target="theme/theme1.xml"/><Relationship Id="rId5" Type="http://schemas.openxmlformats.org/officeDocument/2006/relationships/numbering" Target="numbering.xml"/><Relationship Id="rId15" Type="http://schemas.openxmlformats.org/officeDocument/2006/relationships/chart" Target="charts/chart5.xml"/><Relationship Id="rId23" Type="http://schemas.openxmlformats.org/officeDocument/2006/relationships/hyperlink" Target="https://fweil.com/s2211/whatisasurvey.pdf" TargetMode="External"/><Relationship Id="rId28" Type="http://schemas.openxmlformats.org/officeDocument/2006/relationships/image" Target="media/image3.png"/><Relationship Id="rId10" Type="http://schemas.openxmlformats.org/officeDocument/2006/relationships/endnotes" Target="endnotes.xml"/><Relationship Id="rId19" Type="http://schemas.openxmlformats.org/officeDocument/2006/relationships/hyperlink" Target="https://itcon.org/paper/2013/3" TargetMode="External"/><Relationship Id="rId31" Type="http://schemas.openxmlformats.org/officeDocument/2006/relationships/fontTable" Target="fontTable.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4.xml"/><Relationship Id="rId22" Type="http://schemas.openxmlformats.org/officeDocument/2006/relationships/hyperlink" Target="https://doi.org/10.1187/cbe.16-07-0219" TargetMode="External"/><Relationship Id="rId27" Type="http://schemas.openxmlformats.org/officeDocument/2006/relationships/image" Target="media/image2.png"/><Relationship Id="rId30" Type="http://schemas.openxmlformats.org/officeDocument/2006/relationships/header" Target="header1.xml"/></Relationships>
</file>

<file path=word/charts/_rels/chart1.xml.rels><?xml version="1.0" encoding="UTF-8" standalone="yes"?>
<Relationships xmlns="http://schemas.openxmlformats.org/package/2006/relationships"><Relationship Id="rId3" Type="http://schemas.openxmlformats.org/officeDocument/2006/relationships/oleObject" Target="file:///C:\Users\HP\Downloads\How%20do%20students%20use%20technology%20to%20collaborate%20at%20UWTSD_(1-12)%20(3).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file:///C:\Users\HP\Downloads\How%20do%20students%20use%20technology%20to%20collaborate%20at%20UWTSD_(1-12)%20(3).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file:///C:\Users\HP\Downloads\How%20do%20students%20use%20technology%20to%20collaborate%20at%20UWTSD_(1-12)%20(3).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file:///C:\Users\HP\Downloads\How%20do%20students%20use%20technology%20to%20collaborate%20at%20UWTSD_(1-12)%20(3).xlsx" TargetMode="External"/><Relationship Id="rId2" Type="http://schemas.microsoft.com/office/2011/relationships/chartColorStyle" Target="colors4.xml"/><Relationship Id="rId1" Type="http://schemas.microsoft.com/office/2011/relationships/chartStyle" Target="style4.xml"/></Relationships>
</file>

<file path=word/charts/_rels/chart5.xml.rels><?xml version="1.0" encoding="UTF-8" standalone="yes"?>
<Relationships xmlns="http://schemas.openxmlformats.org/package/2006/relationships"><Relationship Id="rId3" Type="http://schemas.openxmlformats.org/officeDocument/2006/relationships/oleObject" Target="file:///C:\Users\HP\Downloads\How%20do%20students%20use%20technology%20to%20collaborate%20at%20UWTSD_(1-12)%20(3).xlsx" TargetMode="External"/><Relationship Id="rId2" Type="http://schemas.microsoft.com/office/2011/relationships/chartColorStyle" Target="colors5.xml"/><Relationship Id="rId1" Type="http://schemas.microsoft.com/office/2011/relationships/chartStyle" Target="style5.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pivotSource>
    <c:name>[How do students use technology to collaborate at UWTSD_(1-12) (3).xlsx]Sheet2!PivotTable3</c:name>
    <c:fmtId val="-1"/>
  </c:pivotSource>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Q1.How confident are you in using technology?</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ivotFmts>
      <c:pivotFmt>
        <c:idx val="0"/>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1"/>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
        <c:idx val="2"/>
        <c:spPr>
          <a:solidFill>
            <a:schemeClr val="accent6"/>
          </a:solidFill>
          <a:ln>
            <a:noFill/>
          </a:ln>
          <a:effectLst/>
        </c:spPr>
        <c:marker>
          <c:symbol val="none"/>
        </c:marker>
        <c:dLbl>
          <c:idx val="0"/>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Lst>
        </c:dLbl>
      </c:pivotFmt>
    </c:pivotFmts>
    <c:plotArea>
      <c:layout/>
      <c:barChart>
        <c:barDir val="bar"/>
        <c:grouping val="clustered"/>
        <c:varyColors val="0"/>
        <c:ser>
          <c:idx val="0"/>
          <c:order val="0"/>
          <c:tx>
            <c:strRef>
              <c:f>Sheet2!$B$3</c:f>
              <c:strCache>
                <c:ptCount val="1"/>
                <c:pt idx="0">
                  <c:v>Total</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Sheet2!$A$4:$A$7</c:f>
              <c:strCache>
                <c:ptCount val="4"/>
                <c:pt idx="0">
                  <c:v>Extremely confident</c:v>
                </c:pt>
                <c:pt idx="1">
                  <c:v>Extremely not confident</c:v>
                </c:pt>
                <c:pt idx="2">
                  <c:v>Neutral</c:v>
                </c:pt>
                <c:pt idx="3">
                  <c:v>Somewhat confident</c:v>
                </c:pt>
              </c:strCache>
            </c:strRef>
          </c:cat>
          <c:val>
            <c:numRef>
              <c:f>Sheet2!$B$4:$B$7</c:f>
              <c:numCache>
                <c:formatCode>General</c:formatCode>
                <c:ptCount val="4"/>
                <c:pt idx="0">
                  <c:v>3</c:v>
                </c:pt>
                <c:pt idx="1">
                  <c:v>1</c:v>
                </c:pt>
                <c:pt idx="2">
                  <c:v>4</c:v>
                </c:pt>
                <c:pt idx="3">
                  <c:v>4</c:v>
                </c:pt>
              </c:numCache>
            </c:numRef>
          </c:val>
          <c:extLst>
            <c:ext xmlns:c16="http://schemas.microsoft.com/office/drawing/2014/chart" uri="{C3380CC4-5D6E-409C-BE32-E72D297353CC}">
              <c16:uniqueId val="{00000000-6762-47F8-8AF3-F44E269E85B1}"/>
            </c:ext>
          </c:extLst>
        </c:ser>
        <c:dLbls>
          <c:dLblPos val="outEnd"/>
          <c:showLegendKey val="0"/>
          <c:showVal val="1"/>
          <c:showCatName val="0"/>
          <c:showSerName val="0"/>
          <c:showPercent val="0"/>
          <c:showBubbleSize val="0"/>
        </c:dLbls>
        <c:gapWidth val="182"/>
        <c:axId val="1909448191"/>
        <c:axId val="1909447359"/>
      </c:barChart>
      <c:catAx>
        <c:axId val="190944819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09447359"/>
        <c:crosses val="autoZero"/>
        <c:auto val="1"/>
        <c:lblAlgn val="ctr"/>
        <c:lblOffset val="100"/>
        <c:noMultiLvlLbl val="0"/>
      </c:catAx>
      <c:valAx>
        <c:axId val="1909447359"/>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Student</a:t>
                </a:r>
                <a:r>
                  <a:rPr lang="en-GB" baseline="0"/>
                  <a:t> ID</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09448191"/>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extLst>
    <c:ext xmlns:c14="http://schemas.microsoft.com/office/drawing/2007/8/2/chart" uri="{781A3756-C4B2-4CAC-9D66-4F8BD8637D16}">
      <c14:pivotOptions>
        <c14:dropZoneFilter val="1"/>
        <c14:dropZoneCategories val="1"/>
        <c14:dropZoneData val="1"/>
        <c14:dropZonesVisible val="1"/>
      </c14:pivotOptions>
    </c:ext>
    <c:ext xmlns:c16="http://schemas.microsoft.com/office/drawing/2014/chart" uri="{E28EC0CA-F0BB-4C9C-879D-F8772B89E7AC}">
      <c16:pivotOptions16>
        <c16:showExpandCollapseFieldButtons val="1"/>
      </c16:pivotOptions16>
    </c:ext>
  </c:extLst>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6"/>
    </mc:Choice>
    <mc:Fallback>
      <c:style val="6"/>
    </mc:Fallback>
  </mc:AlternateContent>
  <c:chart>
    <c:title>
      <c:tx>
        <c:rich>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r>
              <a:rPr lang="en-US" sz="1200" b="1" i="0" cap="all" baseline="0">
                <a:solidFill>
                  <a:schemeClr val="accent4">
                    <a:lumMod val="60000"/>
                    <a:lumOff val="40000"/>
                  </a:schemeClr>
                </a:solidFill>
                <a:effectLst/>
              </a:rPr>
              <a:t>Have you used technology to collobarate before?If `yes` please state which one.</a:t>
            </a:r>
            <a:endParaRPr lang="en-GB" sz="1200">
              <a:solidFill>
                <a:schemeClr val="accent4">
                  <a:lumMod val="60000"/>
                  <a:lumOff val="40000"/>
                </a:schemeClr>
              </a:solidFill>
              <a:effectLst/>
            </a:endParaRPr>
          </a:p>
          <a:p>
            <a:pPr marL="0" marR="0" lvl="0" indent="0" algn="ctr" defTabSz="914400" rtl="0" eaLnBrk="1" fontAlgn="auto" latinLnBrk="0" hangingPunct="1">
              <a:lnSpc>
                <a:spcPct val="100000"/>
              </a:lnSpc>
              <a:spcBef>
                <a:spcPts val="0"/>
              </a:spcBef>
              <a:spcAft>
                <a:spcPts val="0"/>
              </a:spcAft>
              <a:buClrTx/>
              <a:buSzTx/>
              <a:buFontTx/>
              <a:buNone/>
              <a:tabLst/>
              <a:defRPr>
                <a:solidFill>
                  <a:sysClr val="windowText" lastClr="000000">
                    <a:lumMod val="65000"/>
                    <a:lumOff val="35000"/>
                  </a:sysClr>
                </a:solidFill>
              </a:defRPr>
            </a:pPr>
            <a:endParaRPr lang="en-GB"/>
          </a:p>
        </c:rich>
      </c:tx>
      <c:overlay val="0"/>
      <c:spPr>
        <a:noFill/>
        <a:ln>
          <a:noFill/>
        </a:ln>
        <a:effectLst/>
      </c:spPr>
      <c:txPr>
        <a:bodyPr rot="0" spcFirstLastPara="1" vertOverflow="ellipsis" vert="horz" wrap="square" anchor="ctr" anchorCtr="1"/>
        <a:lstStyle/>
        <a:p>
          <a:pPr marL="0" marR="0" lvl="0" indent="0" algn="ctr" defTabSz="914400" rtl="0" eaLnBrk="1" fontAlgn="auto" latinLnBrk="0" hangingPunct="1">
            <a:lnSpc>
              <a:spcPct val="100000"/>
            </a:lnSpc>
            <a:spcBef>
              <a:spcPts val="0"/>
            </a:spcBef>
            <a:spcAft>
              <a:spcPts val="0"/>
            </a:spcAft>
            <a:buClrTx/>
            <a:buSzTx/>
            <a:buFontTx/>
            <a:buNone/>
            <a:tabLst/>
            <a:defRPr sz="1400" b="0" i="0" u="none" strike="noStrike" kern="1200" spc="0" baseline="0">
              <a:solidFill>
                <a:sysClr val="windowText" lastClr="000000">
                  <a:lumMod val="65000"/>
                  <a:lumOff val="35000"/>
                </a:sysClr>
              </a:solidFill>
              <a:latin typeface="+mn-lt"/>
              <a:ea typeface="+mn-ea"/>
              <a:cs typeface="+mn-cs"/>
            </a:defRPr>
          </a:pPr>
          <a:endParaRPr lang="en-US"/>
        </a:p>
      </c:txPr>
    </c:title>
    <c:autoTitleDeleted val="0"/>
    <c:plotArea>
      <c:layout/>
      <c:barChart>
        <c:barDir val="bar"/>
        <c:grouping val="clustered"/>
        <c:varyColors val="0"/>
        <c:ser>
          <c:idx val="0"/>
          <c:order val="0"/>
          <c:tx>
            <c:strRef>
              <c:f>Sheet3!$B$1</c:f>
              <c:strCache>
                <c:ptCount val="1"/>
                <c:pt idx="0">
                  <c:v>Students</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Sheet3!$A$2:$A$11</c:f>
              <c:strCache>
                <c:ptCount val="8"/>
                <c:pt idx="0">
                  <c:v>OneDrive </c:v>
                </c:pt>
                <c:pt idx="1">
                  <c:v>yes, WhatsApp</c:v>
                </c:pt>
                <c:pt idx="2">
                  <c:v>No</c:v>
                </c:pt>
                <c:pt idx="3">
                  <c:v>Zoom,MS Teams,OneDrive,MS Office</c:v>
                </c:pt>
                <c:pt idx="4">
                  <c:v>Google</c:v>
                </c:pt>
                <c:pt idx="5">
                  <c:v>yes</c:v>
                </c:pt>
                <c:pt idx="6">
                  <c:v>computer</c:v>
                </c:pt>
                <c:pt idx="7">
                  <c:v>yes, ms words</c:v>
                </c:pt>
              </c:strCache>
            </c:strRef>
          </c:cat>
          <c:val>
            <c:numRef>
              <c:f>Sheet3!$B$2:$B$11</c:f>
              <c:numCache>
                <c:formatCode>General</c:formatCode>
                <c:ptCount val="10"/>
                <c:pt idx="0">
                  <c:v>1</c:v>
                </c:pt>
                <c:pt idx="1">
                  <c:v>3</c:v>
                </c:pt>
                <c:pt idx="2">
                  <c:v>2</c:v>
                </c:pt>
                <c:pt idx="3">
                  <c:v>1</c:v>
                </c:pt>
                <c:pt idx="4">
                  <c:v>1</c:v>
                </c:pt>
                <c:pt idx="5">
                  <c:v>2</c:v>
                </c:pt>
                <c:pt idx="6">
                  <c:v>1</c:v>
                </c:pt>
                <c:pt idx="7">
                  <c:v>1</c:v>
                </c:pt>
              </c:numCache>
            </c:numRef>
          </c:val>
          <c:extLst>
            <c:ext xmlns:c16="http://schemas.microsoft.com/office/drawing/2014/chart" uri="{C3380CC4-5D6E-409C-BE32-E72D297353CC}">
              <c16:uniqueId val="{00000000-2623-4A94-997C-E1B68127DCA2}"/>
            </c:ext>
          </c:extLst>
        </c:ser>
        <c:dLbls>
          <c:dLblPos val="outEnd"/>
          <c:showLegendKey val="0"/>
          <c:showVal val="1"/>
          <c:showCatName val="0"/>
          <c:showSerName val="0"/>
          <c:showPercent val="0"/>
          <c:showBubbleSize val="0"/>
        </c:dLbls>
        <c:gapWidth val="182"/>
        <c:axId val="1998377327"/>
        <c:axId val="1998376495"/>
      </c:barChart>
      <c:catAx>
        <c:axId val="1998377327"/>
        <c:scaling>
          <c:orientation val="minMax"/>
        </c:scaling>
        <c:delete val="0"/>
        <c:axPos val="l"/>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Digital</a:t>
                </a:r>
                <a:r>
                  <a:rPr lang="en-GB" baseline="0"/>
                  <a:t> Tools</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98376495"/>
        <c:crosses val="autoZero"/>
        <c:auto val="1"/>
        <c:lblAlgn val="ctr"/>
        <c:lblOffset val="100"/>
        <c:noMultiLvlLbl val="0"/>
      </c:catAx>
      <c:valAx>
        <c:axId val="1998376495"/>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98377327"/>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400" b="1" i="0" u="none" strike="noStrike" baseline="0">
                <a:solidFill>
                  <a:srgbClr val="FF0000"/>
                </a:solidFill>
                <a:effectLst/>
              </a:rPr>
              <a:t>Q3.How confident are you with collaborating with other students in UWTSD?</a:t>
            </a:r>
            <a:r>
              <a:rPr lang="en-GB" sz="1400" b="0" i="0" u="none" strike="noStrike" baseline="0">
                <a:solidFill>
                  <a:srgbClr val="FF0000"/>
                </a:solidFill>
              </a:rPr>
              <a:t> </a:t>
            </a:r>
            <a:endParaRPr lang="en-US">
              <a:solidFill>
                <a:srgbClr val="FF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Sheet5!$C$19</c:f>
              <c:strCache>
                <c:ptCount val="1"/>
                <c:pt idx="0">
                  <c:v>Students</c:v>
                </c:pt>
              </c:strCache>
            </c:strRef>
          </c:tx>
          <c:dPt>
            <c:idx val="0"/>
            <c:bubble3D val="0"/>
            <c:spPr>
              <a:solidFill>
                <a:schemeClr val="accent2"/>
              </a:solidFill>
              <a:ln w="19050">
                <a:solidFill>
                  <a:schemeClr val="lt1"/>
                </a:solidFill>
              </a:ln>
              <a:effectLst/>
            </c:spPr>
            <c:extLst>
              <c:ext xmlns:c16="http://schemas.microsoft.com/office/drawing/2014/chart" uri="{C3380CC4-5D6E-409C-BE32-E72D297353CC}">
                <c16:uniqueId val="{00000001-A233-40E0-B123-D9730A5AB393}"/>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3-A233-40E0-B123-D9730A5AB393}"/>
              </c:ext>
            </c:extLst>
          </c:dPt>
          <c:dPt>
            <c:idx val="2"/>
            <c:bubble3D val="0"/>
            <c:spPr>
              <a:solidFill>
                <a:schemeClr val="accent6"/>
              </a:solidFill>
              <a:ln w="19050">
                <a:solidFill>
                  <a:schemeClr val="lt1"/>
                </a:solidFill>
              </a:ln>
              <a:effectLst/>
            </c:spPr>
            <c:extLst>
              <c:ext xmlns:c16="http://schemas.microsoft.com/office/drawing/2014/chart" uri="{C3380CC4-5D6E-409C-BE32-E72D297353CC}">
                <c16:uniqueId val="{00000005-A233-40E0-B123-D9730A5AB393}"/>
              </c:ext>
            </c:extLst>
          </c:dPt>
          <c:dPt>
            <c:idx val="3"/>
            <c:bubble3D val="0"/>
            <c:spPr>
              <a:solidFill>
                <a:schemeClr val="accent2">
                  <a:lumMod val="60000"/>
                </a:schemeClr>
              </a:solidFill>
              <a:ln w="19050">
                <a:solidFill>
                  <a:schemeClr val="lt1"/>
                </a:solidFill>
              </a:ln>
              <a:effectLst/>
            </c:spPr>
            <c:extLst>
              <c:ext xmlns:c16="http://schemas.microsoft.com/office/drawing/2014/chart" uri="{C3380CC4-5D6E-409C-BE32-E72D297353CC}">
                <c16:uniqueId val="{00000007-A233-40E0-B123-D9730A5AB393}"/>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Sheet5!$B$20:$B$23</c:f>
              <c:strCache>
                <c:ptCount val="4"/>
                <c:pt idx="0">
                  <c:v>Extremely confident</c:v>
                </c:pt>
                <c:pt idx="1">
                  <c:v>Somewhat confident</c:v>
                </c:pt>
                <c:pt idx="2">
                  <c:v>Neutral</c:v>
                </c:pt>
                <c:pt idx="3">
                  <c:v>Somewhat not confident</c:v>
                </c:pt>
              </c:strCache>
            </c:strRef>
          </c:cat>
          <c:val>
            <c:numRef>
              <c:f>Sheet5!$C$20:$C$23</c:f>
              <c:numCache>
                <c:formatCode>General</c:formatCode>
                <c:ptCount val="4"/>
                <c:pt idx="0">
                  <c:v>3</c:v>
                </c:pt>
                <c:pt idx="1">
                  <c:v>4</c:v>
                </c:pt>
                <c:pt idx="2">
                  <c:v>3</c:v>
                </c:pt>
                <c:pt idx="3">
                  <c:v>2</c:v>
                </c:pt>
              </c:numCache>
            </c:numRef>
          </c:val>
          <c:extLst>
            <c:ext xmlns:c16="http://schemas.microsoft.com/office/drawing/2014/chart" uri="{C3380CC4-5D6E-409C-BE32-E72D297353CC}">
              <c16:uniqueId val="{00000008-A233-40E0-B123-D9730A5AB393}"/>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r"/>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solidFill>
                  <a:srgbClr val="C00000"/>
                </a:solidFill>
              </a:rPr>
              <a:t>Q4.What</a:t>
            </a:r>
            <a:r>
              <a:rPr lang="en-GB" baseline="0">
                <a:solidFill>
                  <a:srgbClr val="C00000"/>
                </a:solidFill>
              </a:rPr>
              <a:t> technology tools are you most comfortable using?</a:t>
            </a:r>
            <a:endParaRPr lang="en-GB">
              <a:solidFill>
                <a:srgbClr val="C00000"/>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Sheet1!$B$17</c:f>
              <c:strCache>
                <c:ptCount val="1"/>
                <c:pt idx="0">
                  <c:v>Extremely comfortable</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Sheet1!$A$18:$A$23</c:f>
              <c:strCache>
                <c:ptCount val="6"/>
                <c:pt idx="0">
                  <c:v>MS Word</c:v>
                </c:pt>
                <c:pt idx="1">
                  <c:v>Whatsapp</c:v>
                </c:pt>
                <c:pt idx="2">
                  <c:v>MS Streams</c:v>
                </c:pt>
                <c:pt idx="3">
                  <c:v>MS Teams</c:v>
                </c:pt>
                <c:pt idx="4">
                  <c:v>Zoom</c:v>
                </c:pt>
                <c:pt idx="5">
                  <c:v>One Drive</c:v>
                </c:pt>
              </c:strCache>
            </c:strRef>
          </c:cat>
          <c:val>
            <c:numRef>
              <c:f>Sheet1!$B$18:$B$23</c:f>
              <c:numCache>
                <c:formatCode>General</c:formatCode>
                <c:ptCount val="6"/>
                <c:pt idx="0">
                  <c:v>5</c:v>
                </c:pt>
                <c:pt idx="1">
                  <c:v>9</c:v>
                </c:pt>
                <c:pt idx="2">
                  <c:v>2</c:v>
                </c:pt>
                <c:pt idx="3">
                  <c:v>2</c:v>
                </c:pt>
                <c:pt idx="4">
                  <c:v>3</c:v>
                </c:pt>
                <c:pt idx="5">
                  <c:v>3</c:v>
                </c:pt>
              </c:numCache>
            </c:numRef>
          </c:val>
          <c:extLst>
            <c:ext xmlns:c16="http://schemas.microsoft.com/office/drawing/2014/chart" uri="{C3380CC4-5D6E-409C-BE32-E72D297353CC}">
              <c16:uniqueId val="{00000000-6417-449B-9F43-BABE23F50822}"/>
            </c:ext>
          </c:extLst>
        </c:ser>
        <c:ser>
          <c:idx val="1"/>
          <c:order val="1"/>
          <c:tx>
            <c:strRef>
              <c:f>Sheet1!$C$17</c:f>
              <c:strCache>
                <c:ptCount val="1"/>
                <c:pt idx="0">
                  <c:v>Neutral</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Sheet1!$A$18:$A$23</c:f>
              <c:strCache>
                <c:ptCount val="6"/>
                <c:pt idx="0">
                  <c:v>MS Word</c:v>
                </c:pt>
                <c:pt idx="1">
                  <c:v>Whatsapp</c:v>
                </c:pt>
                <c:pt idx="2">
                  <c:v>MS Streams</c:v>
                </c:pt>
                <c:pt idx="3">
                  <c:v>MS Teams</c:v>
                </c:pt>
                <c:pt idx="4">
                  <c:v>Zoom</c:v>
                </c:pt>
                <c:pt idx="5">
                  <c:v>One Drive</c:v>
                </c:pt>
              </c:strCache>
            </c:strRef>
          </c:cat>
          <c:val>
            <c:numRef>
              <c:f>Sheet1!$C$18:$C$23</c:f>
              <c:numCache>
                <c:formatCode>General</c:formatCode>
                <c:ptCount val="6"/>
                <c:pt idx="0">
                  <c:v>2</c:v>
                </c:pt>
                <c:pt idx="2">
                  <c:v>4</c:v>
                </c:pt>
                <c:pt idx="3">
                  <c:v>2</c:v>
                </c:pt>
                <c:pt idx="4">
                  <c:v>3</c:v>
                </c:pt>
                <c:pt idx="5">
                  <c:v>3</c:v>
                </c:pt>
              </c:numCache>
            </c:numRef>
          </c:val>
          <c:extLst>
            <c:ext xmlns:c16="http://schemas.microsoft.com/office/drawing/2014/chart" uri="{C3380CC4-5D6E-409C-BE32-E72D297353CC}">
              <c16:uniqueId val="{00000001-6417-449B-9F43-BABE23F50822}"/>
            </c:ext>
          </c:extLst>
        </c:ser>
        <c:ser>
          <c:idx val="2"/>
          <c:order val="2"/>
          <c:tx>
            <c:strRef>
              <c:f>Sheet1!$D$17</c:f>
              <c:strCache>
                <c:ptCount val="1"/>
                <c:pt idx="0">
                  <c:v>Somewhat comfortable</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Sheet1!$A$18:$A$23</c:f>
              <c:strCache>
                <c:ptCount val="6"/>
                <c:pt idx="0">
                  <c:v>MS Word</c:v>
                </c:pt>
                <c:pt idx="1">
                  <c:v>Whatsapp</c:v>
                </c:pt>
                <c:pt idx="2">
                  <c:v>MS Streams</c:v>
                </c:pt>
                <c:pt idx="3">
                  <c:v>MS Teams</c:v>
                </c:pt>
                <c:pt idx="4">
                  <c:v>Zoom</c:v>
                </c:pt>
                <c:pt idx="5">
                  <c:v>One Drive</c:v>
                </c:pt>
              </c:strCache>
            </c:strRef>
          </c:cat>
          <c:val>
            <c:numRef>
              <c:f>Sheet1!$D$18:$D$23</c:f>
              <c:numCache>
                <c:formatCode>General</c:formatCode>
                <c:ptCount val="6"/>
                <c:pt idx="0">
                  <c:v>3</c:v>
                </c:pt>
                <c:pt idx="1">
                  <c:v>2</c:v>
                </c:pt>
                <c:pt idx="2">
                  <c:v>2</c:v>
                </c:pt>
                <c:pt idx="3">
                  <c:v>4</c:v>
                </c:pt>
                <c:pt idx="4">
                  <c:v>3</c:v>
                </c:pt>
                <c:pt idx="5">
                  <c:v>3</c:v>
                </c:pt>
              </c:numCache>
            </c:numRef>
          </c:val>
          <c:extLst>
            <c:ext xmlns:c16="http://schemas.microsoft.com/office/drawing/2014/chart" uri="{C3380CC4-5D6E-409C-BE32-E72D297353CC}">
              <c16:uniqueId val="{00000002-6417-449B-9F43-BABE23F50822}"/>
            </c:ext>
          </c:extLst>
        </c:ser>
        <c:ser>
          <c:idx val="3"/>
          <c:order val="3"/>
          <c:tx>
            <c:strRef>
              <c:f>Sheet1!$E$17</c:f>
              <c:strCache>
                <c:ptCount val="1"/>
                <c:pt idx="0">
                  <c:v>Not at all comfortable</c:v>
                </c:pt>
              </c:strCache>
            </c:strRef>
          </c:tx>
          <c:spPr>
            <a:solidFill>
              <a:schemeClr val="accent2">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Sheet1!$A$18:$A$23</c:f>
              <c:strCache>
                <c:ptCount val="6"/>
                <c:pt idx="0">
                  <c:v>MS Word</c:v>
                </c:pt>
                <c:pt idx="1">
                  <c:v>Whatsapp</c:v>
                </c:pt>
                <c:pt idx="2">
                  <c:v>MS Streams</c:v>
                </c:pt>
                <c:pt idx="3">
                  <c:v>MS Teams</c:v>
                </c:pt>
                <c:pt idx="4">
                  <c:v>Zoom</c:v>
                </c:pt>
                <c:pt idx="5">
                  <c:v>One Drive</c:v>
                </c:pt>
              </c:strCache>
            </c:strRef>
          </c:cat>
          <c:val>
            <c:numRef>
              <c:f>Sheet1!$E$18:$E$23</c:f>
              <c:numCache>
                <c:formatCode>General</c:formatCode>
                <c:ptCount val="6"/>
                <c:pt idx="0">
                  <c:v>1</c:v>
                </c:pt>
                <c:pt idx="2">
                  <c:v>1</c:v>
                </c:pt>
                <c:pt idx="4">
                  <c:v>0</c:v>
                </c:pt>
              </c:numCache>
            </c:numRef>
          </c:val>
          <c:extLst>
            <c:ext xmlns:c16="http://schemas.microsoft.com/office/drawing/2014/chart" uri="{C3380CC4-5D6E-409C-BE32-E72D297353CC}">
              <c16:uniqueId val="{00000003-6417-449B-9F43-BABE23F50822}"/>
            </c:ext>
          </c:extLst>
        </c:ser>
        <c:ser>
          <c:idx val="4"/>
          <c:order val="4"/>
          <c:tx>
            <c:strRef>
              <c:f>Sheet1!$F$17</c:f>
              <c:strCache>
                <c:ptCount val="1"/>
                <c:pt idx="0">
                  <c:v>No Response</c:v>
                </c:pt>
              </c:strCache>
            </c:strRef>
          </c:tx>
          <c:spPr>
            <a:solidFill>
              <a:schemeClr val="accent4">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Sheet1!$A$18:$A$23</c:f>
              <c:strCache>
                <c:ptCount val="6"/>
                <c:pt idx="0">
                  <c:v>MS Word</c:v>
                </c:pt>
                <c:pt idx="1">
                  <c:v>Whatsapp</c:v>
                </c:pt>
                <c:pt idx="2">
                  <c:v>MS Streams</c:v>
                </c:pt>
                <c:pt idx="3">
                  <c:v>MS Teams</c:v>
                </c:pt>
                <c:pt idx="4">
                  <c:v>Zoom</c:v>
                </c:pt>
                <c:pt idx="5">
                  <c:v>One Drive</c:v>
                </c:pt>
              </c:strCache>
            </c:strRef>
          </c:cat>
          <c:val>
            <c:numRef>
              <c:f>Sheet1!$F$18:$F$23</c:f>
              <c:numCache>
                <c:formatCode>General</c:formatCode>
                <c:ptCount val="6"/>
                <c:pt idx="0">
                  <c:v>1</c:v>
                </c:pt>
                <c:pt idx="1">
                  <c:v>1</c:v>
                </c:pt>
                <c:pt idx="2">
                  <c:v>3</c:v>
                </c:pt>
                <c:pt idx="3">
                  <c:v>4</c:v>
                </c:pt>
                <c:pt idx="4">
                  <c:v>3</c:v>
                </c:pt>
                <c:pt idx="5">
                  <c:v>3</c:v>
                </c:pt>
              </c:numCache>
            </c:numRef>
          </c:val>
          <c:extLst>
            <c:ext xmlns:c16="http://schemas.microsoft.com/office/drawing/2014/chart" uri="{C3380CC4-5D6E-409C-BE32-E72D297353CC}">
              <c16:uniqueId val="{00000004-6417-449B-9F43-BABE23F50822}"/>
            </c:ext>
          </c:extLst>
        </c:ser>
        <c:dLbls>
          <c:dLblPos val="outEnd"/>
          <c:showLegendKey val="0"/>
          <c:showVal val="1"/>
          <c:showCatName val="0"/>
          <c:showSerName val="0"/>
          <c:showPercent val="0"/>
          <c:showBubbleSize val="0"/>
        </c:dLbls>
        <c:gapWidth val="219"/>
        <c:overlap val="-27"/>
        <c:axId val="2074195791"/>
        <c:axId val="2074202031"/>
      </c:barChart>
      <c:catAx>
        <c:axId val="207419579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74202031"/>
        <c:crosses val="autoZero"/>
        <c:auto val="1"/>
        <c:lblAlgn val="ctr"/>
        <c:lblOffset val="100"/>
        <c:noMultiLvlLbl val="0"/>
      </c:catAx>
      <c:valAx>
        <c:axId val="2074202031"/>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7419579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solidFill>
                  <a:srgbClr val="00B0F0"/>
                </a:solidFill>
              </a:rPr>
              <a:t>Q5.Do you feel like you need additional training in the use of collaborative tools?</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Sheet7!$B$1</c:f>
              <c:strCache>
                <c:ptCount val="1"/>
                <c:pt idx="0">
                  <c:v>Students</c:v>
                </c:pt>
              </c:strCache>
            </c:strRef>
          </c:tx>
          <c:dPt>
            <c:idx val="0"/>
            <c:bubble3D val="0"/>
            <c:spPr>
              <a:solidFill>
                <a:schemeClr val="accent6"/>
              </a:solidFill>
              <a:ln w="19050">
                <a:solidFill>
                  <a:schemeClr val="lt1"/>
                </a:solidFill>
              </a:ln>
              <a:effectLst/>
            </c:spPr>
            <c:extLst>
              <c:ext xmlns:c16="http://schemas.microsoft.com/office/drawing/2014/chart" uri="{C3380CC4-5D6E-409C-BE32-E72D297353CC}">
                <c16:uniqueId val="{00000001-622B-4C25-A7D5-71F54FB1AC7E}"/>
              </c:ext>
            </c:extLst>
          </c:dPt>
          <c:dPt>
            <c:idx val="1"/>
            <c:bubble3D val="0"/>
            <c:spPr>
              <a:solidFill>
                <a:schemeClr val="accent5"/>
              </a:solidFill>
              <a:ln w="19050">
                <a:solidFill>
                  <a:schemeClr val="lt1"/>
                </a:solidFill>
              </a:ln>
              <a:effectLst/>
            </c:spPr>
            <c:extLst>
              <c:ext xmlns:c16="http://schemas.microsoft.com/office/drawing/2014/chart" uri="{C3380CC4-5D6E-409C-BE32-E72D297353CC}">
                <c16:uniqueId val="{00000003-622B-4C25-A7D5-71F54FB1AC7E}"/>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5-622B-4C25-A7D5-71F54FB1AC7E}"/>
              </c:ext>
            </c:extLst>
          </c:dPt>
          <c:dPt>
            <c:idx val="3"/>
            <c:bubble3D val="0"/>
            <c:spPr>
              <a:solidFill>
                <a:schemeClr val="accent6">
                  <a:lumMod val="60000"/>
                </a:schemeClr>
              </a:solidFill>
              <a:ln w="19050">
                <a:solidFill>
                  <a:schemeClr val="lt1"/>
                </a:solidFill>
              </a:ln>
              <a:effectLst/>
            </c:spPr>
            <c:extLst>
              <c:ext xmlns:c16="http://schemas.microsoft.com/office/drawing/2014/chart" uri="{C3380CC4-5D6E-409C-BE32-E72D297353CC}">
                <c16:uniqueId val="{00000007-622B-4C25-A7D5-71F54FB1AC7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Sheet7!$A$2:$A$5</c:f>
              <c:strCache>
                <c:ptCount val="3"/>
                <c:pt idx="0">
                  <c:v>Maybe</c:v>
                </c:pt>
                <c:pt idx="1">
                  <c:v>Yes</c:v>
                </c:pt>
                <c:pt idx="2">
                  <c:v>No</c:v>
                </c:pt>
              </c:strCache>
            </c:strRef>
          </c:cat>
          <c:val>
            <c:numRef>
              <c:f>Sheet7!$B$2:$B$5</c:f>
              <c:numCache>
                <c:formatCode>General</c:formatCode>
                <c:ptCount val="4"/>
                <c:pt idx="0">
                  <c:v>5</c:v>
                </c:pt>
                <c:pt idx="1">
                  <c:v>6</c:v>
                </c:pt>
                <c:pt idx="2">
                  <c:v>1</c:v>
                </c:pt>
              </c:numCache>
            </c:numRef>
          </c:val>
          <c:extLst>
            <c:ext xmlns:c16="http://schemas.microsoft.com/office/drawing/2014/chart" uri="{C3380CC4-5D6E-409C-BE32-E72D297353CC}">
              <c16:uniqueId val="{00000008-622B-4C25-A7D5-71F54FB1AC7E}"/>
            </c:ext>
          </c:extLst>
        </c:ser>
        <c:dLbls>
          <c:dLblPos val="bestFit"/>
          <c:showLegendKey val="0"/>
          <c:showVal val="1"/>
          <c:showCatName val="0"/>
          <c:showSerName val="0"/>
          <c:showPercent val="0"/>
          <c:showBubbleSize val="0"/>
          <c:showLeaderLines val="1"/>
        </c:dLbls>
        <c:firstSliceAng val="0"/>
        <c:extLst>
          <c:ext xmlns:c15="http://schemas.microsoft.com/office/drawing/2012/chart" uri="{02D57815-91ED-43cb-92C2-25804820EDAC}">
            <c15:filteredPieSeries>
              <c15:ser>
                <c:idx val="1"/>
                <c:order val="1"/>
                <c:tx>
                  <c:strRef>
                    <c:extLst>
                      <c:ext uri="{02D57815-91ED-43cb-92C2-25804820EDAC}">
                        <c15:formulaRef>
                          <c15:sqref>Sheet7!$C$1</c15:sqref>
                        </c15:formulaRef>
                      </c:ext>
                    </c:extLst>
                    <c:strCache>
                      <c:ptCount val="1"/>
                    </c:strCache>
                  </c:strRef>
                </c:tx>
                <c:dPt>
                  <c:idx val="0"/>
                  <c:bubble3D val="0"/>
                  <c:spPr>
                    <a:solidFill>
                      <a:schemeClr val="accent6"/>
                    </a:solidFill>
                    <a:ln w="19050">
                      <a:solidFill>
                        <a:schemeClr val="lt1"/>
                      </a:solidFill>
                    </a:ln>
                    <a:effectLst/>
                  </c:spPr>
                  <c:extLst>
                    <c:ext xmlns:c16="http://schemas.microsoft.com/office/drawing/2014/chart" uri="{C3380CC4-5D6E-409C-BE32-E72D297353CC}">
                      <c16:uniqueId val="{0000000A-622B-4C25-A7D5-71F54FB1AC7E}"/>
                    </c:ext>
                  </c:extLst>
                </c:dPt>
                <c:dPt>
                  <c:idx val="1"/>
                  <c:bubble3D val="0"/>
                  <c:spPr>
                    <a:solidFill>
                      <a:schemeClr val="accent5"/>
                    </a:solidFill>
                    <a:ln w="19050">
                      <a:solidFill>
                        <a:schemeClr val="lt1"/>
                      </a:solidFill>
                    </a:ln>
                    <a:effectLst/>
                  </c:spPr>
                  <c:extLst>
                    <c:ext xmlns:c16="http://schemas.microsoft.com/office/drawing/2014/chart" uri="{C3380CC4-5D6E-409C-BE32-E72D297353CC}">
                      <c16:uniqueId val="{0000000C-622B-4C25-A7D5-71F54FB1AC7E}"/>
                    </c:ext>
                  </c:extLst>
                </c:dPt>
                <c:dPt>
                  <c:idx val="2"/>
                  <c:bubble3D val="0"/>
                  <c:spPr>
                    <a:solidFill>
                      <a:schemeClr val="accent4"/>
                    </a:solidFill>
                    <a:ln w="19050">
                      <a:solidFill>
                        <a:schemeClr val="lt1"/>
                      </a:solidFill>
                    </a:ln>
                    <a:effectLst/>
                  </c:spPr>
                  <c:extLst>
                    <c:ext xmlns:c16="http://schemas.microsoft.com/office/drawing/2014/chart" uri="{C3380CC4-5D6E-409C-BE32-E72D297353CC}">
                      <c16:uniqueId val="{0000000E-622B-4C25-A7D5-71F54FB1AC7E}"/>
                    </c:ext>
                  </c:extLst>
                </c:dPt>
                <c:dPt>
                  <c:idx val="3"/>
                  <c:bubble3D val="0"/>
                  <c:spPr>
                    <a:solidFill>
                      <a:schemeClr val="accent6">
                        <a:lumMod val="60000"/>
                      </a:schemeClr>
                    </a:solidFill>
                    <a:ln w="19050">
                      <a:solidFill>
                        <a:schemeClr val="lt1"/>
                      </a:solidFill>
                    </a:ln>
                    <a:effectLst/>
                  </c:spPr>
                  <c:extLst>
                    <c:ext xmlns:c16="http://schemas.microsoft.com/office/drawing/2014/chart" uri="{C3380CC4-5D6E-409C-BE32-E72D297353CC}">
                      <c16:uniqueId val="{00000010-622B-4C25-A7D5-71F54FB1AC7E}"/>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uri="{CE6537A1-D6FC-4f65-9D91-7224C49458BB}"/>
                  </c:extLst>
                </c:dLbls>
                <c:cat>
                  <c:strRef>
                    <c:extLst>
                      <c:ext uri="{02D57815-91ED-43cb-92C2-25804820EDAC}">
                        <c15:formulaRef>
                          <c15:sqref>Sheet7!$A$2:$A$5</c15:sqref>
                        </c15:formulaRef>
                      </c:ext>
                    </c:extLst>
                    <c:strCache>
                      <c:ptCount val="3"/>
                      <c:pt idx="0">
                        <c:v>Maybe</c:v>
                      </c:pt>
                      <c:pt idx="1">
                        <c:v>Yes</c:v>
                      </c:pt>
                      <c:pt idx="2">
                        <c:v>No</c:v>
                      </c:pt>
                    </c:strCache>
                  </c:strRef>
                </c:cat>
                <c:val>
                  <c:numRef>
                    <c:extLst>
                      <c:ext uri="{02D57815-91ED-43cb-92C2-25804820EDAC}">
                        <c15:formulaRef>
                          <c15:sqref>Sheet7!$C$2:$C$5</c15:sqref>
                        </c15:formulaRef>
                      </c:ext>
                    </c:extLst>
                    <c:numCache>
                      <c:formatCode>General</c:formatCode>
                      <c:ptCount val="4"/>
                    </c:numCache>
                  </c:numRef>
                </c:val>
                <c:extLst>
                  <c:ext xmlns:c16="http://schemas.microsoft.com/office/drawing/2014/chart" uri="{C3380CC4-5D6E-409C-BE32-E72D297353CC}">
                    <c16:uniqueId val="{00000011-622B-4C25-A7D5-71F54FB1AC7E}"/>
                  </c:ext>
                </c:extLst>
              </c15:ser>
            </c15:filteredPieSeries>
          </c:ext>
        </c:extLst>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3">
    <c:autoUpdate val="0"/>
  </c:externalData>
</c:chartSpace>
</file>

<file path=word/charts/colors1.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withinLinear" id="17">
  <a:schemeClr val="accent4"/>
</cs:colorStyle>
</file>

<file path=word/charts/colors3.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5.xml><?xml version="1.0" encoding="utf-8"?>
<cs:colorStyle xmlns:cs="http://schemas.microsoft.com/office/drawing/2012/chartStyle" xmlns:a="http://schemas.openxmlformats.org/drawingml/2006/main" meth="cycle" id="13">
  <a:schemeClr val="accent6"/>
  <a:schemeClr val="accent5"/>
  <a:schemeClr val="accent4"/>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b:Sources xmlns:b="http://schemas.openxmlformats.org/officeDocument/2006/bibliography" xmlns="http://schemas.openxmlformats.org/officeDocument/2006/bibliography" SelectedStyle="\APASixthEditionOfficeOnline.xsl" StyleName="APA" Version="6"/>
</file>

<file path=customXml/item3.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6" ma:contentTypeDescription="Create a new document." ma:contentTypeScope="" ma:versionID="c7d1be1ac7c70f4684d96065086e3ce7">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6d7567d17e3b676ab38b3e93527a5236"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3BE23ED-C845-4210-B641-71175F4624A6}">
  <ds:schemaRefs>
    <ds:schemaRef ds:uri="http://schemas.microsoft.com/sharepoint/v3/contenttype/forms"/>
  </ds:schemaRefs>
</ds:datastoreItem>
</file>

<file path=customXml/itemProps2.xml><?xml version="1.0" encoding="utf-8"?>
<ds:datastoreItem xmlns:ds="http://schemas.openxmlformats.org/officeDocument/2006/customXml" ds:itemID="{F2900EF2-0518-44A3-991C-57E4DF56B5A4}">
  <ds:schemaRefs>
    <ds:schemaRef ds:uri="http://schemas.openxmlformats.org/officeDocument/2006/bibliography"/>
  </ds:schemaRefs>
</ds:datastoreItem>
</file>

<file path=customXml/itemProps3.xml><?xml version="1.0" encoding="utf-8"?>
<ds:datastoreItem xmlns:ds="http://schemas.openxmlformats.org/officeDocument/2006/customXml" ds:itemID="{26AB44ED-E5DD-45BC-99AD-513C450BC1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50a3cc-050d-4aca-8a4e-543025a63de0"/>
    <ds:schemaRef ds:uri="461f81f1-dbc4-4122-adb0-1c0e154b813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128C7731-B434-4D80-809C-9DAF2E234344}">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Normal</Template>
  <TotalTime>10</TotalTime>
  <Pages>13</Pages>
  <Words>2713</Words>
  <Characters>15467</Characters>
  <Application>Microsoft Office Word</Application>
  <DocSecurity>0</DocSecurity>
  <Lines>128</Lines>
  <Paragraphs>36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18144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Rebecca Kavanagh</dc:creator>
  <cp:keywords/>
  <dc:description/>
  <cp:lastModifiedBy>Nazia</cp:lastModifiedBy>
  <cp:revision>2</cp:revision>
  <dcterms:created xsi:type="dcterms:W3CDTF">2022-11-09T10:09:00Z</dcterms:created>
  <dcterms:modified xsi:type="dcterms:W3CDTF">2022-11-09T10:09:00Z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GrammarlyDocumentId">
    <vt:lpwstr>e6794b23b78f6eac583ce9c538f5ad24528526509bc910b54f2a07c36f3f9334</vt:lpwstr>
  </property>
  <property fmtid="{D5CDD505-2E9C-101B-9397-08002B2CF9AE}" pid="3" name="ContentTypeId">
    <vt:lpwstr>0x01010003FE60FBA00DFD4EA0E1E66DCDED4993</vt:lpwstr>
  </property>
</Properties>
</file>