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672" r:id="rId2"/>
    <p:sldMasterId id="2147483686" r:id="rId3"/>
  </p:sldMasterIdLst>
  <p:notesMasterIdLst>
    <p:notesMasterId r:id="rId24"/>
  </p:notesMasterIdLst>
  <p:sldIdLst>
    <p:sldId id="1119" r:id="rId4"/>
    <p:sldId id="1147" r:id="rId5"/>
    <p:sldId id="1176" r:id="rId6"/>
    <p:sldId id="1177" r:id="rId7"/>
    <p:sldId id="1134" r:id="rId8"/>
    <p:sldId id="1141" r:id="rId9"/>
    <p:sldId id="1178" r:id="rId10"/>
    <p:sldId id="1179" r:id="rId11"/>
    <p:sldId id="1180" r:id="rId12"/>
    <p:sldId id="1181" r:id="rId13"/>
    <p:sldId id="1005" r:id="rId14"/>
    <p:sldId id="1182" r:id="rId15"/>
    <p:sldId id="972" r:id="rId16"/>
    <p:sldId id="1022" r:id="rId17"/>
    <p:sldId id="1024" r:id="rId18"/>
    <p:sldId id="1025" r:id="rId19"/>
    <p:sldId id="1023" r:id="rId20"/>
    <p:sldId id="1027" r:id="rId21"/>
    <p:sldId id="1028" r:id="rId22"/>
    <p:sldId id="1183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B2461"/>
    <a:srgbClr val="5CB7E3"/>
    <a:srgbClr val="FF5F5E"/>
    <a:srgbClr val="83CDE2"/>
    <a:srgbClr val="F3E0FD"/>
    <a:srgbClr val="FFCAF7"/>
    <a:srgbClr val="EAE9EC"/>
    <a:srgbClr val="E4E4E4"/>
    <a:srgbClr val="F4F2F5"/>
    <a:srgbClr val="FCFBF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2B67D2-40E6-3757-DAC7-481D978465BD}" v="2" dt="2025-11-17T08:40:22.546"/>
    <p1510:client id="{6DC33811-6E18-493B-8BBE-D28EA4654BCD}" v="503" dt="2025-11-16T21:33:49.912"/>
    <p1510:client id="{7B74B3DB-FBBB-D7AF-9985-00C1E0C3A98B}" v="3" dt="2025-11-16T22:54:26.799"/>
    <p1510:client id="{C8F049D7-DAA5-D5A7-224A-C823B7660C5D}" v="218" dt="2025-11-16T22:31:53.283"/>
    <p1510:client id="{F3F5FF63-BE4F-E031-80B1-81472940B5BE}" v="15" dt="2025-11-17T09:06:30.38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ddwen Davies" userId="S::heddwen.davies@uwtsd.ac.uk::b3b4628a-d1d7-4a79-b47e-b6ca4059bab0" providerId="AD" clId="Web-{7B74B3DB-FBBB-D7AF-9985-00C1E0C3A98B}"/>
    <pc:docChg chg="modSld">
      <pc:chgData name="Heddwen Davies" userId="S::heddwen.davies@uwtsd.ac.uk::b3b4628a-d1d7-4a79-b47e-b6ca4059bab0" providerId="AD" clId="Web-{7B74B3DB-FBBB-D7AF-9985-00C1E0C3A98B}" dt="2025-11-16T22:54:26.799" v="2"/>
      <pc:docMkLst>
        <pc:docMk/>
      </pc:docMkLst>
      <pc:sldChg chg="mod modShow">
        <pc:chgData name="Heddwen Davies" userId="S::heddwen.davies@uwtsd.ac.uk::b3b4628a-d1d7-4a79-b47e-b6ca4059bab0" providerId="AD" clId="Web-{7B74B3DB-FBBB-D7AF-9985-00C1E0C3A98B}" dt="2025-11-16T22:54:26.799" v="2"/>
        <pc:sldMkLst>
          <pc:docMk/>
          <pc:sldMk cId="2024662241" sldId="972"/>
        </pc:sldMkLst>
      </pc:sldChg>
      <pc:sldChg chg="mod modShow">
        <pc:chgData name="Heddwen Davies" userId="S::heddwen.davies@uwtsd.ac.uk::b3b4628a-d1d7-4a79-b47e-b6ca4059bab0" providerId="AD" clId="Web-{7B74B3DB-FBBB-D7AF-9985-00C1E0C3A98B}" dt="2025-11-16T22:53:43.688" v="0"/>
        <pc:sldMkLst>
          <pc:docMk/>
          <pc:sldMk cId="2485040509" sldId="1005"/>
        </pc:sldMkLst>
      </pc:sldChg>
      <pc:sldChg chg="mod modShow">
        <pc:chgData name="Heddwen Davies" userId="S::heddwen.davies@uwtsd.ac.uk::b3b4628a-d1d7-4a79-b47e-b6ca4059bab0" providerId="AD" clId="Web-{7B74B3DB-FBBB-D7AF-9985-00C1E0C3A98B}" dt="2025-11-16T22:53:59.626" v="1"/>
        <pc:sldMkLst>
          <pc:docMk/>
          <pc:sldMk cId="3156144521" sldId="1182"/>
        </pc:sldMkLst>
      </pc:sldChg>
    </pc:docChg>
  </pc:docChgLst>
  <pc:docChgLst>
    <pc:chgData name="Heddwen Davies" userId="S::heddwen.davies@uwtsd.ac.uk::b3b4628a-d1d7-4a79-b47e-b6ca4059bab0" providerId="AD" clId="Web-{542B67D2-40E6-3757-DAC7-481D978465BD}"/>
    <pc:docChg chg="modSld">
      <pc:chgData name="Heddwen Davies" userId="S::heddwen.davies@uwtsd.ac.uk::b3b4628a-d1d7-4a79-b47e-b6ca4059bab0" providerId="AD" clId="Web-{542B67D2-40E6-3757-DAC7-481D978465BD}" dt="2025-11-17T08:40:22.546" v="1" actId="20577"/>
      <pc:docMkLst>
        <pc:docMk/>
      </pc:docMkLst>
      <pc:sldChg chg="modSp">
        <pc:chgData name="Heddwen Davies" userId="S::heddwen.davies@uwtsd.ac.uk::b3b4628a-d1d7-4a79-b47e-b6ca4059bab0" providerId="AD" clId="Web-{542B67D2-40E6-3757-DAC7-481D978465BD}" dt="2025-11-17T08:40:22.546" v="1" actId="20577"/>
        <pc:sldMkLst>
          <pc:docMk/>
          <pc:sldMk cId="1637311973" sldId="1183"/>
        </pc:sldMkLst>
        <pc:spChg chg="mod">
          <ac:chgData name="Heddwen Davies" userId="S::heddwen.davies@uwtsd.ac.uk::b3b4628a-d1d7-4a79-b47e-b6ca4059bab0" providerId="AD" clId="Web-{542B67D2-40E6-3757-DAC7-481D978465BD}" dt="2025-11-17T08:40:22.546" v="1" actId="20577"/>
          <ac:spMkLst>
            <pc:docMk/>
            <pc:sldMk cId="1637311973" sldId="1183"/>
            <ac:spMk id="2" creationId="{76312E5D-87F4-77F7-571A-068D0FC0D783}"/>
          </ac:spMkLst>
        </pc:spChg>
      </pc:sldChg>
    </pc:docChg>
  </pc:docChgLst>
  <pc:docChgLst>
    <pc:chgData name="Maria Trevino Gonzalez" userId="S::m.tgonzalez@uwtsd.ac.uk::aa36a5e4-cd30-4109-a581-5f2fc96aeea0" providerId="AD" clId="Web-{F3F5FF63-BE4F-E031-80B1-81472940B5BE}"/>
    <pc:docChg chg="modSld">
      <pc:chgData name="Maria Trevino Gonzalez" userId="S::m.tgonzalez@uwtsd.ac.uk::aa36a5e4-cd30-4109-a581-5f2fc96aeea0" providerId="AD" clId="Web-{F3F5FF63-BE4F-E031-80B1-81472940B5BE}" dt="2025-11-17T09:06:28.572" v="13" actId="20577"/>
      <pc:docMkLst>
        <pc:docMk/>
      </pc:docMkLst>
      <pc:sldChg chg="modSp">
        <pc:chgData name="Maria Trevino Gonzalez" userId="S::m.tgonzalez@uwtsd.ac.uk::aa36a5e4-cd30-4109-a581-5f2fc96aeea0" providerId="AD" clId="Web-{F3F5FF63-BE4F-E031-80B1-81472940B5BE}" dt="2025-11-17T09:06:28.572" v="13" actId="20577"/>
        <pc:sldMkLst>
          <pc:docMk/>
          <pc:sldMk cId="1637311973" sldId="1183"/>
        </pc:sldMkLst>
        <pc:spChg chg="mod">
          <ac:chgData name="Maria Trevino Gonzalez" userId="S::m.tgonzalez@uwtsd.ac.uk::aa36a5e4-cd30-4109-a581-5f2fc96aeea0" providerId="AD" clId="Web-{F3F5FF63-BE4F-E031-80B1-81472940B5BE}" dt="2025-11-17T09:06:28.572" v="13" actId="20577"/>
          <ac:spMkLst>
            <pc:docMk/>
            <pc:sldMk cId="1637311973" sldId="1183"/>
            <ac:spMk id="3" creationId="{DAA530AE-35C6-809E-7A9C-698FDEE1052E}"/>
          </ac:spMkLst>
        </pc:spChg>
      </pc:sldChg>
    </pc:docChg>
  </pc:docChgLst>
  <pc:docChgLst>
    <pc:chgData name="Heddwen Davies" userId="S::heddwen.davies@uwtsd.ac.uk::b3b4628a-d1d7-4a79-b47e-b6ca4059bab0" providerId="AD" clId="Web-{C8F049D7-DAA5-D5A7-224A-C823B7660C5D}"/>
    <pc:docChg chg="addSld modSld">
      <pc:chgData name="Heddwen Davies" userId="S::heddwen.davies@uwtsd.ac.uk::b3b4628a-d1d7-4a79-b47e-b6ca4059bab0" providerId="AD" clId="Web-{C8F049D7-DAA5-D5A7-224A-C823B7660C5D}" dt="2025-11-16T22:31:53.283" v="211" actId="20577"/>
      <pc:docMkLst>
        <pc:docMk/>
      </pc:docMkLst>
      <pc:sldChg chg="modSp">
        <pc:chgData name="Heddwen Davies" userId="S::heddwen.davies@uwtsd.ac.uk::b3b4628a-d1d7-4a79-b47e-b6ca4059bab0" providerId="AD" clId="Web-{C8F049D7-DAA5-D5A7-224A-C823B7660C5D}" dt="2025-11-16T22:16:41.619" v="0" actId="20577"/>
        <pc:sldMkLst>
          <pc:docMk/>
          <pc:sldMk cId="139685839" sldId="1119"/>
        </pc:sldMkLst>
        <pc:spChg chg="mod">
          <ac:chgData name="Heddwen Davies" userId="S::heddwen.davies@uwtsd.ac.uk::b3b4628a-d1d7-4a79-b47e-b6ca4059bab0" providerId="AD" clId="Web-{C8F049D7-DAA5-D5A7-224A-C823B7660C5D}" dt="2025-11-16T22:16:41.619" v="0" actId="20577"/>
          <ac:spMkLst>
            <pc:docMk/>
            <pc:sldMk cId="139685839" sldId="1119"/>
            <ac:spMk id="7" creationId="{1B11A240-9192-1ED6-3420-C83F97B67422}"/>
          </ac:spMkLst>
        </pc:spChg>
      </pc:sldChg>
      <pc:sldChg chg="modSp">
        <pc:chgData name="Heddwen Davies" userId="S::heddwen.davies@uwtsd.ac.uk::b3b4628a-d1d7-4a79-b47e-b6ca4059bab0" providerId="AD" clId="Web-{C8F049D7-DAA5-D5A7-224A-C823B7660C5D}" dt="2025-11-16T22:18:02.749" v="7" actId="1076"/>
        <pc:sldMkLst>
          <pc:docMk/>
          <pc:sldMk cId="1840208590" sldId="1134"/>
        </pc:sldMkLst>
        <pc:spChg chg="mod">
          <ac:chgData name="Heddwen Davies" userId="S::heddwen.davies@uwtsd.ac.uk::b3b4628a-d1d7-4a79-b47e-b6ca4059bab0" providerId="AD" clId="Web-{C8F049D7-DAA5-D5A7-224A-C823B7660C5D}" dt="2025-11-16T22:18:02.749" v="7" actId="1076"/>
          <ac:spMkLst>
            <pc:docMk/>
            <pc:sldMk cId="1840208590" sldId="1134"/>
            <ac:spMk id="2" creationId="{FC6E2095-8C33-8A1A-C553-629CD1559770}"/>
          </ac:spMkLst>
        </pc:spChg>
        <pc:spChg chg="mod">
          <ac:chgData name="Heddwen Davies" userId="S::heddwen.davies@uwtsd.ac.uk::b3b4628a-d1d7-4a79-b47e-b6ca4059bab0" providerId="AD" clId="Web-{C8F049D7-DAA5-D5A7-224A-C823B7660C5D}" dt="2025-11-16T22:17:43.639" v="4" actId="20577"/>
          <ac:spMkLst>
            <pc:docMk/>
            <pc:sldMk cId="1840208590" sldId="1134"/>
            <ac:spMk id="7" creationId="{FD6DD3B7-05A9-56E7-90CE-F433A05E5138}"/>
          </ac:spMkLst>
        </pc:spChg>
      </pc:sldChg>
      <pc:sldChg chg="modSp">
        <pc:chgData name="Heddwen Davies" userId="S::heddwen.davies@uwtsd.ac.uk::b3b4628a-d1d7-4a79-b47e-b6ca4059bab0" providerId="AD" clId="Web-{C8F049D7-DAA5-D5A7-224A-C823B7660C5D}" dt="2025-11-16T22:18:47.564" v="9" actId="20577"/>
        <pc:sldMkLst>
          <pc:docMk/>
          <pc:sldMk cId="4047617836" sldId="1178"/>
        </pc:sldMkLst>
        <pc:spChg chg="mod">
          <ac:chgData name="Heddwen Davies" userId="S::heddwen.davies@uwtsd.ac.uk::b3b4628a-d1d7-4a79-b47e-b6ca4059bab0" providerId="AD" clId="Web-{C8F049D7-DAA5-D5A7-224A-C823B7660C5D}" dt="2025-11-16T22:18:47.564" v="9" actId="20577"/>
          <ac:spMkLst>
            <pc:docMk/>
            <pc:sldMk cId="4047617836" sldId="1178"/>
            <ac:spMk id="11" creationId="{631FCEC4-1E34-578E-4CD9-9059C5C3BBC5}"/>
          </ac:spMkLst>
        </pc:spChg>
      </pc:sldChg>
      <pc:sldChg chg="modSp">
        <pc:chgData name="Heddwen Davies" userId="S::heddwen.davies@uwtsd.ac.uk::b3b4628a-d1d7-4a79-b47e-b6ca4059bab0" providerId="AD" clId="Web-{C8F049D7-DAA5-D5A7-224A-C823B7660C5D}" dt="2025-11-16T22:19:17.237" v="11" actId="20577"/>
        <pc:sldMkLst>
          <pc:docMk/>
          <pc:sldMk cId="2122315529" sldId="1179"/>
        </pc:sldMkLst>
        <pc:spChg chg="mod">
          <ac:chgData name="Heddwen Davies" userId="S::heddwen.davies@uwtsd.ac.uk::b3b4628a-d1d7-4a79-b47e-b6ca4059bab0" providerId="AD" clId="Web-{C8F049D7-DAA5-D5A7-224A-C823B7660C5D}" dt="2025-11-16T22:19:17.237" v="11" actId="20577"/>
          <ac:spMkLst>
            <pc:docMk/>
            <pc:sldMk cId="2122315529" sldId="1179"/>
            <ac:spMk id="3" creationId="{999406E9-8CD4-C5D4-5889-8D9ECA9FD7CE}"/>
          </ac:spMkLst>
        </pc:spChg>
      </pc:sldChg>
      <pc:sldChg chg="modSp">
        <pc:chgData name="Heddwen Davies" userId="S::heddwen.davies@uwtsd.ac.uk::b3b4628a-d1d7-4a79-b47e-b6ca4059bab0" providerId="AD" clId="Web-{C8F049D7-DAA5-D5A7-224A-C823B7660C5D}" dt="2025-11-16T22:19:37.175" v="13" actId="20577"/>
        <pc:sldMkLst>
          <pc:docMk/>
          <pc:sldMk cId="853181082" sldId="1180"/>
        </pc:sldMkLst>
        <pc:spChg chg="mod">
          <ac:chgData name="Heddwen Davies" userId="S::heddwen.davies@uwtsd.ac.uk::b3b4628a-d1d7-4a79-b47e-b6ca4059bab0" providerId="AD" clId="Web-{C8F049D7-DAA5-D5A7-224A-C823B7660C5D}" dt="2025-11-16T22:19:37.175" v="13" actId="20577"/>
          <ac:spMkLst>
            <pc:docMk/>
            <pc:sldMk cId="853181082" sldId="1180"/>
            <ac:spMk id="3" creationId="{60D93EAE-4684-06CE-EC35-8167397A802E}"/>
          </ac:spMkLst>
        </pc:spChg>
      </pc:sldChg>
      <pc:sldChg chg="modSp">
        <pc:chgData name="Heddwen Davies" userId="S::heddwen.davies@uwtsd.ac.uk::b3b4628a-d1d7-4a79-b47e-b6ca4059bab0" providerId="AD" clId="Web-{C8F049D7-DAA5-D5A7-224A-C823B7660C5D}" dt="2025-11-16T22:19:59.301" v="14" actId="20577"/>
        <pc:sldMkLst>
          <pc:docMk/>
          <pc:sldMk cId="2062804167" sldId="1181"/>
        </pc:sldMkLst>
        <pc:spChg chg="mod">
          <ac:chgData name="Heddwen Davies" userId="S::heddwen.davies@uwtsd.ac.uk::b3b4628a-d1d7-4a79-b47e-b6ca4059bab0" providerId="AD" clId="Web-{C8F049D7-DAA5-D5A7-224A-C823B7660C5D}" dt="2025-11-16T22:19:59.301" v="14" actId="20577"/>
          <ac:spMkLst>
            <pc:docMk/>
            <pc:sldMk cId="2062804167" sldId="1181"/>
            <ac:spMk id="11" creationId="{1476748E-23C0-774E-1B1F-B0FC4934611E}"/>
          </ac:spMkLst>
        </pc:spChg>
      </pc:sldChg>
      <pc:sldChg chg="modSp new">
        <pc:chgData name="Heddwen Davies" userId="S::heddwen.davies@uwtsd.ac.uk::b3b4628a-d1d7-4a79-b47e-b6ca4059bab0" providerId="AD" clId="Web-{C8F049D7-DAA5-D5A7-224A-C823B7660C5D}" dt="2025-11-16T22:31:53.283" v="211" actId="20577"/>
        <pc:sldMkLst>
          <pc:docMk/>
          <pc:sldMk cId="1637311973" sldId="1183"/>
        </pc:sldMkLst>
        <pc:spChg chg="mod">
          <ac:chgData name="Heddwen Davies" userId="S::heddwen.davies@uwtsd.ac.uk::b3b4628a-d1d7-4a79-b47e-b6ca4059bab0" providerId="AD" clId="Web-{C8F049D7-DAA5-D5A7-224A-C823B7660C5D}" dt="2025-11-16T22:28:43.248" v="38" actId="20577"/>
          <ac:spMkLst>
            <pc:docMk/>
            <pc:sldMk cId="1637311973" sldId="1183"/>
            <ac:spMk id="2" creationId="{76312E5D-87F4-77F7-571A-068D0FC0D783}"/>
          </ac:spMkLst>
        </pc:spChg>
        <pc:spChg chg="mod">
          <ac:chgData name="Heddwen Davies" userId="S::heddwen.davies@uwtsd.ac.uk::b3b4628a-d1d7-4a79-b47e-b6ca4059bab0" providerId="AD" clId="Web-{C8F049D7-DAA5-D5A7-224A-C823B7660C5D}" dt="2025-11-16T22:31:53.283" v="211" actId="20577"/>
          <ac:spMkLst>
            <pc:docMk/>
            <pc:sldMk cId="1637311973" sldId="1183"/>
            <ac:spMk id="3" creationId="{DAA530AE-35C6-809E-7A9C-698FDEE1052E}"/>
          </ac:spMkLst>
        </pc:spChg>
      </pc:sldChg>
    </pc:docChg>
  </pc:docChgLst>
  <pc:docChgLst>
    <pc:chgData name="Maria Trevino Gonzalez" userId="aa36a5e4-cd30-4109-a581-5f2fc96aeea0" providerId="ADAL" clId="{80AA50D9-4FB5-4D38-A605-B1DA9D52445D}"/>
    <pc:docChg chg="undo custSel addSld delSld modSld sldOrd modMainMaster">
      <pc:chgData name="Maria Trevino Gonzalez" userId="aa36a5e4-cd30-4109-a581-5f2fc96aeea0" providerId="ADAL" clId="{80AA50D9-4FB5-4D38-A605-B1DA9D52445D}" dt="2025-11-16T21:34:25.290" v="2803" actId="47"/>
      <pc:docMkLst>
        <pc:docMk/>
      </pc:docMkLst>
      <pc:sldChg chg="modSp add del mod modTransition">
        <pc:chgData name="Maria Trevino Gonzalez" userId="aa36a5e4-cd30-4109-a581-5f2fc96aeea0" providerId="ADAL" clId="{80AA50D9-4FB5-4D38-A605-B1DA9D52445D}" dt="2025-11-16T21:03:23.299" v="2407" actId="13926"/>
        <pc:sldMkLst>
          <pc:docMk/>
          <pc:sldMk cId="2024662241" sldId="972"/>
        </pc:sldMkLst>
        <pc:spChg chg="mod">
          <ac:chgData name="Maria Trevino Gonzalez" userId="aa36a5e4-cd30-4109-a581-5f2fc96aeea0" providerId="ADAL" clId="{80AA50D9-4FB5-4D38-A605-B1DA9D52445D}" dt="2025-11-16T21:02:19.775" v="2364" actId="2711"/>
          <ac:spMkLst>
            <pc:docMk/>
            <pc:sldMk cId="2024662241" sldId="972"/>
            <ac:spMk id="2" creationId="{4F9CC4B5-E55A-AB84-FDF0-8A70CA731E81}"/>
          </ac:spMkLst>
        </pc:spChg>
        <pc:spChg chg="mod">
          <ac:chgData name="Maria Trevino Gonzalez" userId="aa36a5e4-cd30-4109-a581-5f2fc96aeea0" providerId="ADAL" clId="{80AA50D9-4FB5-4D38-A605-B1DA9D52445D}" dt="2025-11-16T21:03:18.300" v="2406" actId="13926"/>
          <ac:spMkLst>
            <pc:docMk/>
            <pc:sldMk cId="2024662241" sldId="972"/>
            <ac:spMk id="3" creationId="{E5009F5F-532B-92AE-248E-AF9D6141E4C1}"/>
          </ac:spMkLst>
        </pc:spChg>
        <pc:spChg chg="mod">
          <ac:chgData name="Maria Trevino Gonzalez" userId="aa36a5e4-cd30-4109-a581-5f2fc96aeea0" providerId="ADAL" clId="{80AA50D9-4FB5-4D38-A605-B1DA9D52445D}" dt="2025-11-16T21:03:23.299" v="2407" actId="13926"/>
          <ac:spMkLst>
            <pc:docMk/>
            <pc:sldMk cId="2024662241" sldId="972"/>
            <ac:spMk id="4" creationId="{CC4501D9-6751-68E3-47E8-63369236E217}"/>
          </ac:spMkLst>
        </pc:spChg>
      </pc:sldChg>
      <pc:sldChg chg="addSp delSp modSp add del mod modTransition setBg delDesignElem">
        <pc:chgData name="Maria Trevino Gonzalez" userId="aa36a5e4-cd30-4109-a581-5f2fc96aeea0" providerId="ADAL" clId="{80AA50D9-4FB5-4D38-A605-B1DA9D52445D}" dt="2025-11-16T21:24:44.713" v="2746" actId="20577"/>
        <pc:sldMkLst>
          <pc:docMk/>
          <pc:sldMk cId="2485040509" sldId="1005"/>
        </pc:sldMkLst>
        <pc:spChg chg="mod">
          <ac:chgData name="Maria Trevino Gonzalez" userId="aa36a5e4-cd30-4109-a581-5f2fc96aeea0" providerId="ADAL" clId="{80AA50D9-4FB5-4D38-A605-B1DA9D52445D}" dt="2025-11-16T21:24:44.713" v="2746" actId="20577"/>
          <ac:spMkLst>
            <pc:docMk/>
            <pc:sldMk cId="2485040509" sldId="1005"/>
            <ac:spMk id="2" creationId="{D88D29C6-92CA-FB4B-2965-40899ABCAE7D}"/>
          </ac:spMkLst>
        </pc:spChg>
        <pc:spChg chg="add del">
          <ac:chgData name="Maria Trevino Gonzalez" userId="aa36a5e4-cd30-4109-a581-5f2fc96aeea0" providerId="ADAL" clId="{80AA50D9-4FB5-4D38-A605-B1DA9D52445D}" dt="2025-11-16T21:00:13.695" v="2297"/>
          <ac:spMkLst>
            <pc:docMk/>
            <pc:sldMk cId="2485040509" sldId="1005"/>
            <ac:spMk id="9" creationId="{5A59F003-E00A-43F9-91DC-CC54E3B87466}"/>
          </ac:spMkLst>
        </pc:spChg>
        <pc:spChg chg="add del">
          <ac:chgData name="Maria Trevino Gonzalez" userId="aa36a5e4-cd30-4109-a581-5f2fc96aeea0" providerId="ADAL" clId="{80AA50D9-4FB5-4D38-A605-B1DA9D52445D}" dt="2025-11-16T21:00:13.695" v="2297"/>
          <ac:spMkLst>
            <pc:docMk/>
            <pc:sldMk cId="2485040509" sldId="1005"/>
            <ac:spMk id="11" creationId="{D74A4382-E3AD-430A-9A1F-DFA3E0E77A7D}"/>
          </ac:spMkLst>
        </pc:spChg>
        <pc:spChg chg="add del">
          <ac:chgData name="Maria Trevino Gonzalez" userId="aa36a5e4-cd30-4109-a581-5f2fc96aeea0" providerId="ADAL" clId="{80AA50D9-4FB5-4D38-A605-B1DA9D52445D}" dt="2025-11-16T21:00:13.695" v="2297"/>
          <ac:spMkLst>
            <pc:docMk/>
            <pc:sldMk cId="2485040509" sldId="1005"/>
            <ac:spMk id="13" creationId="{79F40191-0F44-4FD1-82CC-ACB507C14BE6}"/>
          </ac:spMkLst>
        </pc:spChg>
      </pc:sldChg>
      <pc:sldChg chg="modSp add del mod modTransition">
        <pc:chgData name="Maria Trevino Gonzalez" userId="aa36a5e4-cd30-4109-a581-5f2fc96aeea0" providerId="ADAL" clId="{80AA50D9-4FB5-4D38-A605-B1DA9D52445D}" dt="2025-11-16T21:11:08.760" v="2556" actId="16037"/>
        <pc:sldMkLst>
          <pc:docMk/>
          <pc:sldMk cId="4078569522" sldId="1022"/>
        </pc:sldMkLst>
        <pc:spChg chg="mod">
          <ac:chgData name="Maria Trevino Gonzalez" userId="aa36a5e4-cd30-4109-a581-5f2fc96aeea0" providerId="ADAL" clId="{80AA50D9-4FB5-4D38-A605-B1DA9D52445D}" dt="2025-11-16T21:11:08.760" v="2556" actId="16037"/>
          <ac:spMkLst>
            <pc:docMk/>
            <pc:sldMk cId="4078569522" sldId="1022"/>
            <ac:spMk id="2" creationId="{94E23B80-6562-5A0B-11DB-2C24CF17B3B2}"/>
          </ac:spMkLst>
        </pc:spChg>
        <pc:spChg chg="mod">
          <ac:chgData name="Maria Trevino Gonzalez" userId="aa36a5e4-cd30-4109-a581-5f2fc96aeea0" providerId="ADAL" clId="{80AA50D9-4FB5-4D38-A605-B1DA9D52445D}" dt="2025-11-16T21:11:08.760" v="2556" actId="16037"/>
          <ac:spMkLst>
            <pc:docMk/>
            <pc:sldMk cId="4078569522" sldId="1022"/>
            <ac:spMk id="3" creationId="{FB824F3F-D6C4-3DC4-715D-88256F67BB34}"/>
          </ac:spMkLst>
        </pc:spChg>
      </pc:sldChg>
      <pc:sldChg chg="modSp add del mod modTransition">
        <pc:chgData name="Maria Trevino Gonzalez" userId="aa36a5e4-cd30-4109-a581-5f2fc96aeea0" providerId="ADAL" clId="{80AA50D9-4FB5-4D38-A605-B1DA9D52445D}" dt="2025-11-16T21:28:45.805" v="2774" actId="13926"/>
        <pc:sldMkLst>
          <pc:docMk/>
          <pc:sldMk cId="3424386674" sldId="1023"/>
        </pc:sldMkLst>
        <pc:spChg chg="mod">
          <ac:chgData name="Maria Trevino Gonzalez" userId="aa36a5e4-cd30-4109-a581-5f2fc96aeea0" providerId="ADAL" clId="{80AA50D9-4FB5-4D38-A605-B1DA9D52445D}" dt="2025-11-16T21:28:45.805" v="2774" actId="13926"/>
          <ac:spMkLst>
            <pc:docMk/>
            <pc:sldMk cId="3424386674" sldId="1023"/>
            <ac:spMk id="2" creationId="{ABE3FEC8-93DF-12EA-02EE-1F4E75A0E059}"/>
          </ac:spMkLst>
        </pc:spChg>
        <pc:spChg chg="mod">
          <ac:chgData name="Maria Trevino Gonzalez" userId="aa36a5e4-cd30-4109-a581-5f2fc96aeea0" providerId="ADAL" clId="{80AA50D9-4FB5-4D38-A605-B1DA9D52445D}" dt="2025-11-16T21:28:38.311" v="2772" actId="20577"/>
          <ac:spMkLst>
            <pc:docMk/>
            <pc:sldMk cId="3424386674" sldId="1023"/>
            <ac:spMk id="3" creationId="{51B91DC3-8456-AD4A-2961-78F7B459D448}"/>
          </ac:spMkLst>
        </pc:spChg>
      </pc:sldChg>
      <pc:sldChg chg="modSp add del mod modTransition">
        <pc:chgData name="Maria Trevino Gonzalez" userId="aa36a5e4-cd30-4109-a581-5f2fc96aeea0" providerId="ADAL" clId="{80AA50D9-4FB5-4D38-A605-B1DA9D52445D}" dt="2025-11-16T21:28:20.567" v="2769" actId="13926"/>
        <pc:sldMkLst>
          <pc:docMk/>
          <pc:sldMk cId="1886548154" sldId="1024"/>
        </pc:sldMkLst>
        <pc:spChg chg="mod">
          <ac:chgData name="Maria Trevino Gonzalez" userId="aa36a5e4-cd30-4109-a581-5f2fc96aeea0" providerId="ADAL" clId="{80AA50D9-4FB5-4D38-A605-B1DA9D52445D}" dt="2025-11-16T21:28:20.567" v="2769" actId="13926"/>
          <ac:spMkLst>
            <pc:docMk/>
            <pc:sldMk cId="1886548154" sldId="1024"/>
            <ac:spMk id="2" creationId="{D90E89A8-A50E-6A36-8A0A-D667C2292398}"/>
          </ac:spMkLst>
        </pc:spChg>
      </pc:sldChg>
      <pc:sldChg chg="modSp add del mod modTransition">
        <pc:chgData name="Maria Trevino Gonzalez" userId="aa36a5e4-cd30-4109-a581-5f2fc96aeea0" providerId="ADAL" clId="{80AA50D9-4FB5-4D38-A605-B1DA9D52445D}" dt="2025-11-16T21:28:30.489" v="2771" actId="13926"/>
        <pc:sldMkLst>
          <pc:docMk/>
          <pc:sldMk cId="2002341615" sldId="1025"/>
        </pc:sldMkLst>
        <pc:spChg chg="mod">
          <ac:chgData name="Maria Trevino Gonzalez" userId="aa36a5e4-cd30-4109-a581-5f2fc96aeea0" providerId="ADAL" clId="{80AA50D9-4FB5-4D38-A605-B1DA9D52445D}" dt="2025-11-16T21:28:30.489" v="2771" actId="13926"/>
          <ac:spMkLst>
            <pc:docMk/>
            <pc:sldMk cId="2002341615" sldId="1025"/>
            <ac:spMk id="2" creationId="{8191C3C1-1D1B-B2DF-BC62-7B44DF2D095A}"/>
          </ac:spMkLst>
        </pc:spChg>
        <pc:spChg chg="mod">
          <ac:chgData name="Maria Trevino Gonzalez" userId="aa36a5e4-cd30-4109-a581-5f2fc96aeea0" providerId="ADAL" clId="{80AA50D9-4FB5-4D38-A605-B1DA9D52445D}" dt="2025-11-16T21:00:13.695" v="2297"/>
          <ac:spMkLst>
            <pc:docMk/>
            <pc:sldMk cId="2002341615" sldId="1025"/>
            <ac:spMk id="3" creationId="{A16B04D5-5AD9-53CE-7F0B-7959A01343E4}"/>
          </ac:spMkLst>
        </pc:spChg>
      </pc:sldChg>
      <pc:sldChg chg="modSp add del mod modTransition">
        <pc:chgData name="Maria Trevino Gonzalez" userId="aa36a5e4-cd30-4109-a581-5f2fc96aeea0" providerId="ADAL" clId="{80AA50D9-4FB5-4D38-A605-B1DA9D52445D}" dt="2025-11-16T21:28:58.117" v="2776" actId="2711"/>
        <pc:sldMkLst>
          <pc:docMk/>
          <pc:sldMk cId="164725365" sldId="1027"/>
        </pc:sldMkLst>
        <pc:spChg chg="mod">
          <ac:chgData name="Maria Trevino Gonzalez" userId="aa36a5e4-cd30-4109-a581-5f2fc96aeea0" providerId="ADAL" clId="{80AA50D9-4FB5-4D38-A605-B1DA9D52445D}" dt="2025-11-16T21:28:58.117" v="2776" actId="2711"/>
          <ac:spMkLst>
            <pc:docMk/>
            <pc:sldMk cId="164725365" sldId="1027"/>
            <ac:spMk id="2" creationId="{EE655D7B-1CDA-B20E-2CDC-6BD5856B5739}"/>
          </ac:spMkLst>
        </pc:spChg>
        <pc:spChg chg="mod">
          <ac:chgData name="Maria Trevino Gonzalez" userId="aa36a5e4-cd30-4109-a581-5f2fc96aeea0" providerId="ADAL" clId="{80AA50D9-4FB5-4D38-A605-B1DA9D52445D}" dt="2025-11-16T21:00:13.695" v="2297"/>
          <ac:spMkLst>
            <pc:docMk/>
            <pc:sldMk cId="164725365" sldId="1027"/>
            <ac:spMk id="3" creationId="{DB667312-71D6-2D9A-897A-3EDD31531EA8}"/>
          </ac:spMkLst>
        </pc:spChg>
      </pc:sldChg>
      <pc:sldChg chg="modSp add del mod modTransition">
        <pc:chgData name="Maria Trevino Gonzalez" userId="aa36a5e4-cd30-4109-a581-5f2fc96aeea0" providerId="ADAL" clId="{80AA50D9-4FB5-4D38-A605-B1DA9D52445D}" dt="2025-11-16T21:29:07.844" v="2778" actId="13926"/>
        <pc:sldMkLst>
          <pc:docMk/>
          <pc:sldMk cId="632798775" sldId="1028"/>
        </pc:sldMkLst>
        <pc:spChg chg="mod">
          <ac:chgData name="Maria Trevino Gonzalez" userId="aa36a5e4-cd30-4109-a581-5f2fc96aeea0" providerId="ADAL" clId="{80AA50D9-4FB5-4D38-A605-B1DA9D52445D}" dt="2025-11-16T21:29:07.844" v="2778" actId="13926"/>
          <ac:spMkLst>
            <pc:docMk/>
            <pc:sldMk cId="632798775" sldId="1028"/>
            <ac:spMk id="2" creationId="{B2EA659B-2564-CC54-7DF3-763398E0D911}"/>
          </ac:spMkLst>
        </pc:spChg>
      </pc:sldChg>
      <pc:sldChg chg="modSp modTransition">
        <pc:chgData name="Maria Trevino Gonzalez" userId="aa36a5e4-cd30-4109-a581-5f2fc96aeea0" providerId="ADAL" clId="{80AA50D9-4FB5-4D38-A605-B1DA9D52445D}" dt="2025-11-16T21:30:54.083" v="2780" actId="114"/>
        <pc:sldMkLst>
          <pc:docMk/>
          <pc:sldMk cId="139685839" sldId="1119"/>
        </pc:sldMkLst>
        <pc:spChg chg="mod">
          <ac:chgData name="Maria Trevino Gonzalez" userId="aa36a5e4-cd30-4109-a581-5f2fc96aeea0" providerId="ADAL" clId="{80AA50D9-4FB5-4D38-A605-B1DA9D52445D}" dt="2025-11-16T21:30:50.853" v="2779" actId="114"/>
          <ac:spMkLst>
            <pc:docMk/>
            <pc:sldMk cId="139685839" sldId="1119"/>
            <ac:spMk id="4" creationId="{DA7D50B2-B74A-50A3-3CC6-BEFEFBD66B51}"/>
          </ac:spMkLst>
        </pc:spChg>
        <pc:spChg chg="mod">
          <ac:chgData name="Maria Trevino Gonzalez" userId="aa36a5e4-cd30-4109-a581-5f2fc96aeea0" providerId="ADAL" clId="{80AA50D9-4FB5-4D38-A605-B1DA9D52445D}" dt="2025-11-16T21:30:54.083" v="2780" actId="114"/>
          <ac:spMkLst>
            <pc:docMk/>
            <pc:sldMk cId="139685839" sldId="1119"/>
            <ac:spMk id="6" creationId="{FE29312D-3296-B2FE-F842-6CB8E408B213}"/>
          </ac:spMkLst>
        </pc:spChg>
        <pc:spChg chg="mod">
          <ac:chgData name="Maria Trevino Gonzalez" userId="aa36a5e4-cd30-4109-a581-5f2fc96aeea0" providerId="ADAL" clId="{80AA50D9-4FB5-4D38-A605-B1DA9D52445D}" dt="2025-11-16T07:28:46.262" v="7" actId="20577"/>
          <ac:spMkLst>
            <pc:docMk/>
            <pc:sldMk cId="139685839" sldId="1119"/>
            <ac:spMk id="7" creationId="{1B11A240-9192-1ED6-3420-C83F97B67422}"/>
          </ac:spMkLst>
        </pc:spChg>
      </pc:sldChg>
      <pc:sldChg chg="del">
        <pc:chgData name="Maria Trevino Gonzalez" userId="aa36a5e4-cd30-4109-a581-5f2fc96aeea0" providerId="ADAL" clId="{80AA50D9-4FB5-4D38-A605-B1DA9D52445D}" dt="2025-11-16T07:28:26.077" v="1" actId="47"/>
        <pc:sldMkLst>
          <pc:docMk/>
          <pc:sldMk cId="186697262" sldId="1129"/>
        </pc:sldMkLst>
      </pc:sldChg>
      <pc:sldChg chg="addSp delSp modSp mod modTransition modAnim modNotesTx">
        <pc:chgData name="Maria Trevino Gonzalez" userId="aa36a5e4-cd30-4109-a581-5f2fc96aeea0" providerId="ADAL" clId="{80AA50D9-4FB5-4D38-A605-B1DA9D52445D}" dt="2025-11-16T21:33:49.912" v="2802"/>
        <pc:sldMkLst>
          <pc:docMk/>
          <pc:sldMk cId="1840208590" sldId="1134"/>
        </pc:sldMkLst>
        <pc:spChg chg="mod">
          <ac:chgData name="Maria Trevino Gonzalez" userId="aa36a5e4-cd30-4109-a581-5f2fc96aeea0" providerId="ADAL" clId="{80AA50D9-4FB5-4D38-A605-B1DA9D52445D}" dt="2025-11-16T21:25:25.357" v="2750" actId="114"/>
          <ac:spMkLst>
            <pc:docMk/>
            <pc:sldMk cId="1840208590" sldId="1134"/>
            <ac:spMk id="2" creationId="{FC6E2095-8C33-8A1A-C553-629CD1559770}"/>
          </ac:spMkLst>
        </pc:spChg>
        <pc:spChg chg="add mod">
          <ac:chgData name="Maria Trevino Gonzalez" userId="aa36a5e4-cd30-4109-a581-5f2fc96aeea0" providerId="ADAL" clId="{80AA50D9-4FB5-4D38-A605-B1DA9D52445D}" dt="2025-11-16T21:25:19.839" v="2749" actId="114"/>
          <ac:spMkLst>
            <pc:docMk/>
            <pc:sldMk cId="1840208590" sldId="1134"/>
            <ac:spMk id="3" creationId="{CDE34FB2-FA63-2A6F-2F00-C2E368721BC3}"/>
          </ac:spMkLst>
        </pc:spChg>
        <pc:spChg chg="del mod">
          <ac:chgData name="Maria Trevino Gonzalez" userId="aa36a5e4-cd30-4109-a581-5f2fc96aeea0" providerId="ADAL" clId="{80AA50D9-4FB5-4D38-A605-B1DA9D52445D}" dt="2025-11-16T21:26:14.758" v="2754" actId="478"/>
          <ac:spMkLst>
            <pc:docMk/>
            <pc:sldMk cId="1840208590" sldId="1134"/>
            <ac:spMk id="6" creationId="{E3A100F6-FAF5-518D-E4EB-101D51C2F5BF}"/>
          </ac:spMkLst>
        </pc:spChg>
        <pc:spChg chg="mod topLvl">
          <ac:chgData name="Maria Trevino Gonzalez" userId="aa36a5e4-cd30-4109-a581-5f2fc96aeea0" providerId="ADAL" clId="{80AA50D9-4FB5-4D38-A605-B1DA9D52445D}" dt="2025-11-16T21:32:52.573" v="2795" actId="165"/>
          <ac:spMkLst>
            <pc:docMk/>
            <pc:sldMk cId="1840208590" sldId="1134"/>
            <ac:spMk id="7" creationId="{FD6DD3B7-05A9-56E7-90CE-F433A05E5138}"/>
          </ac:spMkLst>
        </pc:spChg>
        <pc:spChg chg="del mod">
          <ac:chgData name="Maria Trevino Gonzalez" userId="aa36a5e4-cd30-4109-a581-5f2fc96aeea0" providerId="ADAL" clId="{80AA50D9-4FB5-4D38-A605-B1DA9D52445D}" dt="2025-11-16T21:26:27.924" v="2755" actId="478"/>
          <ac:spMkLst>
            <pc:docMk/>
            <pc:sldMk cId="1840208590" sldId="1134"/>
            <ac:spMk id="8" creationId="{B99B0230-F19C-CE2D-E7FF-3FE7CAE62C4E}"/>
          </ac:spMkLst>
        </pc:spChg>
        <pc:spChg chg="mod topLvl">
          <ac:chgData name="Maria Trevino Gonzalez" userId="aa36a5e4-cd30-4109-a581-5f2fc96aeea0" providerId="ADAL" clId="{80AA50D9-4FB5-4D38-A605-B1DA9D52445D}" dt="2025-11-16T21:32:52.573" v="2795" actId="165"/>
          <ac:spMkLst>
            <pc:docMk/>
            <pc:sldMk cId="1840208590" sldId="1134"/>
            <ac:spMk id="9" creationId="{6AF72733-38A0-A6DC-1F1F-89A613E9AF0B}"/>
          </ac:spMkLst>
        </pc:spChg>
        <pc:spChg chg="del mod">
          <ac:chgData name="Maria Trevino Gonzalez" userId="aa36a5e4-cd30-4109-a581-5f2fc96aeea0" providerId="ADAL" clId="{80AA50D9-4FB5-4D38-A605-B1DA9D52445D}" dt="2025-11-16T21:26:56.393" v="2759" actId="478"/>
          <ac:spMkLst>
            <pc:docMk/>
            <pc:sldMk cId="1840208590" sldId="1134"/>
            <ac:spMk id="10" creationId="{5FE17D4D-C338-CCA9-49DD-06EDA834A7FC}"/>
          </ac:spMkLst>
        </pc:spChg>
        <pc:spChg chg="mod topLvl">
          <ac:chgData name="Maria Trevino Gonzalez" userId="aa36a5e4-cd30-4109-a581-5f2fc96aeea0" providerId="ADAL" clId="{80AA50D9-4FB5-4D38-A605-B1DA9D52445D}" dt="2025-11-16T21:32:52.573" v="2795" actId="165"/>
          <ac:spMkLst>
            <pc:docMk/>
            <pc:sldMk cId="1840208590" sldId="1134"/>
            <ac:spMk id="11" creationId="{AD87A788-6FFD-6EAC-67C6-E14205E16665}"/>
          </ac:spMkLst>
        </pc:spChg>
        <pc:spChg chg="mod topLvl">
          <ac:chgData name="Maria Trevino Gonzalez" userId="aa36a5e4-cd30-4109-a581-5f2fc96aeea0" providerId="ADAL" clId="{80AA50D9-4FB5-4D38-A605-B1DA9D52445D}" dt="2025-11-16T21:32:52.573" v="2795" actId="165"/>
          <ac:spMkLst>
            <pc:docMk/>
            <pc:sldMk cId="1840208590" sldId="1134"/>
            <ac:spMk id="12" creationId="{F4584062-2DD5-CF6B-4DEB-BDDAF6A8F2C8}"/>
          </ac:spMkLst>
        </pc:spChg>
        <pc:grpChg chg="del mod">
          <ac:chgData name="Maria Trevino Gonzalez" userId="aa36a5e4-cd30-4109-a581-5f2fc96aeea0" providerId="ADAL" clId="{80AA50D9-4FB5-4D38-A605-B1DA9D52445D}" dt="2025-11-16T21:32:52.573" v="2795" actId="165"/>
          <ac:grpSpMkLst>
            <pc:docMk/>
            <pc:sldMk cId="1840208590" sldId="1134"/>
            <ac:grpSpMk id="4" creationId="{364C2B7C-DDF4-4D75-37F1-DC43F73FF566}"/>
          </ac:grpSpMkLst>
        </pc:grpChg>
        <pc:graphicFrameChg chg="del mod modGraphic">
          <ac:chgData name="Maria Trevino Gonzalez" userId="aa36a5e4-cd30-4109-a581-5f2fc96aeea0" providerId="ADAL" clId="{80AA50D9-4FB5-4D38-A605-B1DA9D52445D}" dt="2025-11-16T21:25:37.539" v="2751" actId="18245"/>
          <ac:graphicFrameMkLst>
            <pc:docMk/>
            <pc:sldMk cId="1840208590" sldId="1134"/>
            <ac:graphicFrameMk id="5" creationId="{763FD431-33F7-2AEE-A06B-7D3603D74A25}"/>
          </ac:graphicFrameMkLst>
        </pc:graphicFrameChg>
        <pc:picChg chg="mod">
          <ac:chgData name="Maria Trevino Gonzalez" userId="aa36a5e4-cd30-4109-a581-5f2fc96aeea0" providerId="ADAL" clId="{80AA50D9-4FB5-4D38-A605-B1DA9D52445D}" dt="2025-11-16T21:27:42.345" v="2767" actId="1036"/>
          <ac:picMkLst>
            <pc:docMk/>
            <pc:sldMk cId="1840208590" sldId="1134"/>
            <ac:picMk id="20" creationId="{0DBEAF93-47F9-4B06-14BC-6CA93758E470}"/>
          </ac:picMkLst>
        </pc:picChg>
      </pc:sldChg>
      <pc:sldChg chg="del mod modTransition modShow">
        <pc:chgData name="Maria Trevino Gonzalez" userId="aa36a5e4-cd30-4109-a581-5f2fc96aeea0" providerId="ADAL" clId="{80AA50D9-4FB5-4D38-A605-B1DA9D52445D}" dt="2025-11-16T21:34:25.290" v="2803" actId="47"/>
        <pc:sldMkLst>
          <pc:docMk/>
          <pc:sldMk cId="228434279" sldId="1138"/>
        </pc:sldMkLst>
      </pc:sldChg>
      <pc:sldChg chg="del mod modTransition modShow">
        <pc:chgData name="Maria Trevino Gonzalez" userId="aa36a5e4-cd30-4109-a581-5f2fc96aeea0" providerId="ADAL" clId="{80AA50D9-4FB5-4D38-A605-B1DA9D52445D}" dt="2025-11-16T21:34:25.290" v="2803" actId="47"/>
        <pc:sldMkLst>
          <pc:docMk/>
          <pc:sldMk cId="3459889126" sldId="1139"/>
        </pc:sldMkLst>
      </pc:sldChg>
      <pc:sldChg chg="del mod modTransition modShow">
        <pc:chgData name="Maria Trevino Gonzalez" userId="aa36a5e4-cd30-4109-a581-5f2fc96aeea0" providerId="ADAL" clId="{80AA50D9-4FB5-4D38-A605-B1DA9D52445D}" dt="2025-11-16T21:34:25.290" v="2803" actId="47"/>
        <pc:sldMkLst>
          <pc:docMk/>
          <pc:sldMk cId="3200113053" sldId="1140"/>
        </pc:sldMkLst>
      </pc:sldChg>
      <pc:sldChg chg="addSp delSp modSp mod ord modTransition modAnim">
        <pc:chgData name="Maria Trevino Gonzalez" userId="aa36a5e4-cd30-4109-a581-5f2fc96aeea0" providerId="ADAL" clId="{80AA50D9-4FB5-4D38-A605-B1DA9D52445D}" dt="2025-11-16T20:53:35.549" v="2180"/>
        <pc:sldMkLst>
          <pc:docMk/>
          <pc:sldMk cId="3359927249" sldId="1141"/>
        </pc:sldMkLst>
        <pc:spChg chg="mod">
          <ac:chgData name="Maria Trevino Gonzalez" userId="aa36a5e4-cd30-4109-a581-5f2fc96aeea0" providerId="ADAL" clId="{80AA50D9-4FB5-4D38-A605-B1DA9D52445D}" dt="2025-11-16T09:04:30.024" v="1455" actId="114"/>
          <ac:spMkLst>
            <pc:docMk/>
            <pc:sldMk cId="3359927249" sldId="1141"/>
            <ac:spMk id="2" creationId="{C0475874-1262-DEB1-F73C-E6533F1C1A7C}"/>
          </ac:spMkLst>
        </pc:spChg>
        <pc:spChg chg="mod topLvl">
          <ac:chgData name="Maria Trevino Gonzalez" userId="aa36a5e4-cd30-4109-a581-5f2fc96aeea0" providerId="ADAL" clId="{80AA50D9-4FB5-4D38-A605-B1DA9D52445D}" dt="2025-11-16T08:32:18.461" v="1342" actId="165"/>
          <ac:spMkLst>
            <pc:docMk/>
            <pc:sldMk cId="3359927249" sldId="1141"/>
            <ac:spMk id="4" creationId="{00829D68-E7D8-7C96-79EF-F1400640919C}"/>
          </ac:spMkLst>
        </pc:spChg>
        <pc:spChg chg="mod">
          <ac:chgData name="Maria Trevino Gonzalez" userId="aa36a5e4-cd30-4109-a581-5f2fc96aeea0" providerId="ADAL" clId="{80AA50D9-4FB5-4D38-A605-B1DA9D52445D}" dt="2025-11-16T09:06:01.001" v="1488" actId="1076"/>
          <ac:spMkLst>
            <pc:docMk/>
            <pc:sldMk cId="3359927249" sldId="1141"/>
            <ac:spMk id="5" creationId="{45CB53EA-0347-EF4A-3139-1201CCAD6144}"/>
          </ac:spMkLst>
        </pc:spChg>
        <pc:spChg chg="mod">
          <ac:chgData name="Maria Trevino Gonzalez" userId="aa36a5e4-cd30-4109-a581-5f2fc96aeea0" providerId="ADAL" clId="{80AA50D9-4FB5-4D38-A605-B1DA9D52445D}" dt="2025-11-16T08:59:22.091" v="1397" actId="164"/>
          <ac:spMkLst>
            <pc:docMk/>
            <pc:sldMk cId="3359927249" sldId="1141"/>
            <ac:spMk id="7" creationId="{138AF6C8-A64B-FD8F-FB8C-2C788404AA03}"/>
          </ac:spMkLst>
        </pc:spChg>
        <pc:spChg chg="del mod topLvl">
          <ac:chgData name="Maria Trevino Gonzalez" userId="aa36a5e4-cd30-4109-a581-5f2fc96aeea0" providerId="ADAL" clId="{80AA50D9-4FB5-4D38-A605-B1DA9D52445D}" dt="2025-11-16T08:32:21.836" v="1343" actId="478"/>
          <ac:spMkLst>
            <pc:docMk/>
            <pc:sldMk cId="3359927249" sldId="1141"/>
            <ac:spMk id="8" creationId="{34E65BD5-EFED-4CFB-DFBB-D8C704B62518}"/>
          </ac:spMkLst>
        </pc:spChg>
        <pc:spChg chg="mod">
          <ac:chgData name="Maria Trevino Gonzalez" userId="aa36a5e4-cd30-4109-a581-5f2fc96aeea0" providerId="ADAL" clId="{80AA50D9-4FB5-4D38-A605-B1DA9D52445D}" dt="2025-11-16T08:59:22.091" v="1397" actId="164"/>
          <ac:spMkLst>
            <pc:docMk/>
            <pc:sldMk cId="3359927249" sldId="1141"/>
            <ac:spMk id="9" creationId="{1B1F1CAE-D715-9F38-E03D-7B4D948846D9}"/>
          </ac:spMkLst>
        </pc:spChg>
        <pc:spChg chg="del">
          <ac:chgData name="Maria Trevino Gonzalez" userId="aa36a5e4-cd30-4109-a581-5f2fc96aeea0" providerId="ADAL" clId="{80AA50D9-4FB5-4D38-A605-B1DA9D52445D}" dt="2025-11-16T08:32:21.836" v="1343" actId="478"/>
          <ac:spMkLst>
            <pc:docMk/>
            <pc:sldMk cId="3359927249" sldId="1141"/>
            <ac:spMk id="11" creationId="{73E7C28B-CCDA-2893-765A-B6F8612D10DE}"/>
          </ac:spMkLst>
        </pc:spChg>
        <pc:spChg chg="mod topLvl">
          <ac:chgData name="Maria Trevino Gonzalez" userId="aa36a5e4-cd30-4109-a581-5f2fc96aeea0" providerId="ADAL" clId="{80AA50D9-4FB5-4D38-A605-B1DA9D52445D}" dt="2025-11-16T08:59:22.091" v="1397" actId="164"/>
          <ac:spMkLst>
            <pc:docMk/>
            <pc:sldMk cId="3359927249" sldId="1141"/>
            <ac:spMk id="13" creationId="{75F5C08A-8339-8F58-ED4C-174EFC72AC02}"/>
          </ac:spMkLst>
        </pc:spChg>
        <pc:spChg chg="mod">
          <ac:chgData name="Maria Trevino Gonzalez" userId="aa36a5e4-cd30-4109-a581-5f2fc96aeea0" providerId="ADAL" clId="{80AA50D9-4FB5-4D38-A605-B1DA9D52445D}" dt="2025-11-16T08:59:22.091" v="1397" actId="164"/>
          <ac:spMkLst>
            <pc:docMk/>
            <pc:sldMk cId="3359927249" sldId="1141"/>
            <ac:spMk id="14" creationId="{D35C7765-C4B8-B816-A8B8-289D0D099FA6}"/>
          </ac:spMkLst>
        </pc:spChg>
        <pc:spChg chg="mod">
          <ac:chgData name="Maria Trevino Gonzalez" userId="aa36a5e4-cd30-4109-a581-5f2fc96aeea0" providerId="ADAL" clId="{80AA50D9-4FB5-4D38-A605-B1DA9D52445D}" dt="2025-11-16T08:59:22.091" v="1397" actId="164"/>
          <ac:spMkLst>
            <pc:docMk/>
            <pc:sldMk cId="3359927249" sldId="1141"/>
            <ac:spMk id="15" creationId="{8054E3C9-4463-F260-EEDB-B92DE294F074}"/>
          </ac:spMkLst>
        </pc:spChg>
        <pc:spChg chg="mod topLvl">
          <ac:chgData name="Maria Trevino Gonzalez" userId="aa36a5e4-cd30-4109-a581-5f2fc96aeea0" providerId="ADAL" clId="{80AA50D9-4FB5-4D38-A605-B1DA9D52445D}" dt="2025-11-16T08:32:18.461" v="1342" actId="165"/>
          <ac:spMkLst>
            <pc:docMk/>
            <pc:sldMk cId="3359927249" sldId="1141"/>
            <ac:spMk id="16" creationId="{2AAF7078-26B7-B433-35F4-E54464325C9D}"/>
          </ac:spMkLst>
        </pc:spChg>
        <pc:spChg chg="del">
          <ac:chgData name="Maria Trevino Gonzalez" userId="aa36a5e4-cd30-4109-a581-5f2fc96aeea0" providerId="ADAL" clId="{80AA50D9-4FB5-4D38-A605-B1DA9D52445D}" dt="2025-11-16T08:32:21.836" v="1343" actId="478"/>
          <ac:spMkLst>
            <pc:docMk/>
            <pc:sldMk cId="3359927249" sldId="1141"/>
            <ac:spMk id="19" creationId="{346595BB-9C8A-D252-498E-93FAF47C0FD1}"/>
          </ac:spMkLst>
        </pc:spChg>
        <pc:spChg chg="del mod topLvl">
          <ac:chgData name="Maria Trevino Gonzalez" userId="aa36a5e4-cd30-4109-a581-5f2fc96aeea0" providerId="ADAL" clId="{80AA50D9-4FB5-4D38-A605-B1DA9D52445D}" dt="2025-11-16T08:32:21.836" v="1343" actId="478"/>
          <ac:spMkLst>
            <pc:docMk/>
            <pc:sldMk cId="3359927249" sldId="1141"/>
            <ac:spMk id="20" creationId="{A7CD65FE-4255-6754-357E-532C2C5412A9}"/>
          </ac:spMkLst>
        </pc:spChg>
        <pc:spChg chg="mod">
          <ac:chgData name="Maria Trevino Gonzalez" userId="aa36a5e4-cd30-4109-a581-5f2fc96aeea0" providerId="ADAL" clId="{80AA50D9-4FB5-4D38-A605-B1DA9D52445D}" dt="2025-11-16T08:59:22.091" v="1397" actId="164"/>
          <ac:spMkLst>
            <pc:docMk/>
            <pc:sldMk cId="3359927249" sldId="1141"/>
            <ac:spMk id="22" creationId="{CFD6B20A-03BB-6597-F337-63CBDA74FD7A}"/>
          </ac:spMkLst>
        </pc:spChg>
        <pc:spChg chg="mod">
          <ac:chgData name="Maria Trevino Gonzalez" userId="aa36a5e4-cd30-4109-a581-5f2fc96aeea0" providerId="ADAL" clId="{80AA50D9-4FB5-4D38-A605-B1DA9D52445D}" dt="2025-11-16T08:59:22.091" v="1397" actId="164"/>
          <ac:spMkLst>
            <pc:docMk/>
            <pc:sldMk cId="3359927249" sldId="1141"/>
            <ac:spMk id="23" creationId="{3EF22181-0A9E-13A1-7B12-39690F2BEEA4}"/>
          </ac:spMkLst>
        </pc:spChg>
        <pc:spChg chg="mod">
          <ac:chgData name="Maria Trevino Gonzalez" userId="aa36a5e4-cd30-4109-a581-5f2fc96aeea0" providerId="ADAL" clId="{80AA50D9-4FB5-4D38-A605-B1DA9D52445D}" dt="2025-11-16T08:59:22.091" v="1397" actId="164"/>
          <ac:spMkLst>
            <pc:docMk/>
            <pc:sldMk cId="3359927249" sldId="1141"/>
            <ac:spMk id="24" creationId="{CFEED3C0-CFB3-6566-DEE0-17F26D050C99}"/>
          </ac:spMkLst>
        </pc:spChg>
        <pc:spChg chg="mod">
          <ac:chgData name="Maria Trevino Gonzalez" userId="aa36a5e4-cd30-4109-a581-5f2fc96aeea0" providerId="ADAL" clId="{80AA50D9-4FB5-4D38-A605-B1DA9D52445D}" dt="2025-11-16T08:59:22.091" v="1397" actId="164"/>
          <ac:spMkLst>
            <pc:docMk/>
            <pc:sldMk cId="3359927249" sldId="1141"/>
            <ac:spMk id="25" creationId="{B57CCDE5-2D7B-5C4D-66A6-4394D95F6048}"/>
          </ac:spMkLst>
        </pc:spChg>
        <pc:spChg chg="mod">
          <ac:chgData name="Maria Trevino Gonzalez" userId="aa36a5e4-cd30-4109-a581-5f2fc96aeea0" providerId="ADAL" clId="{80AA50D9-4FB5-4D38-A605-B1DA9D52445D}" dt="2025-11-16T08:32:18.461" v="1342" actId="165"/>
          <ac:spMkLst>
            <pc:docMk/>
            <pc:sldMk cId="3359927249" sldId="1141"/>
            <ac:spMk id="30" creationId="{7D632366-5365-1C5C-391A-75BB351364DC}"/>
          </ac:spMkLst>
        </pc:spChg>
        <pc:spChg chg="mod">
          <ac:chgData name="Maria Trevino Gonzalez" userId="aa36a5e4-cd30-4109-a581-5f2fc96aeea0" providerId="ADAL" clId="{80AA50D9-4FB5-4D38-A605-B1DA9D52445D}" dt="2025-11-16T08:32:18.461" v="1342" actId="165"/>
          <ac:spMkLst>
            <pc:docMk/>
            <pc:sldMk cId="3359927249" sldId="1141"/>
            <ac:spMk id="31" creationId="{6EA5A140-B532-719B-5ABB-E2B6613CE9E2}"/>
          </ac:spMkLst>
        </pc:spChg>
        <pc:spChg chg="mod">
          <ac:chgData name="Maria Trevino Gonzalez" userId="aa36a5e4-cd30-4109-a581-5f2fc96aeea0" providerId="ADAL" clId="{80AA50D9-4FB5-4D38-A605-B1DA9D52445D}" dt="2025-11-16T08:32:18.461" v="1342" actId="165"/>
          <ac:spMkLst>
            <pc:docMk/>
            <pc:sldMk cId="3359927249" sldId="1141"/>
            <ac:spMk id="35" creationId="{C8C063EE-0C08-7E80-D0E8-44E5832B07B9}"/>
          </ac:spMkLst>
        </pc:spChg>
        <pc:spChg chg="mod">
          <ac:chgData name="Maria Trevino Gonzalez" userId="aa36a5e4-cd30-4109-a581-5f2fc96aeea0" providerId="ADAL" clId="{80AA50D9-4FB5-4D38-A605-B1DA9D52445D}" dt="2025-11-16T08:32:18.461" v="1342" actId="165"/>
          <ac:spMkLst>
            <pc:docMk/>
            <pc:sldMk cId="3359927249" sldId="1141"/>
            <ac:spMk id="40" creationId="{E2AD1061-CD38-144B-031B-B160F294FD03}"/>
          </ac:spMkLst>
        </pc:spChg>
        <pc:spChg chg="mod">
          <ac:chgData name="Maria Trevino Gonzalez" userId="aa36a5e4-cd30-4109-a581-5f2fc96aeea0" providerId="ADAL" clId="{80AA50D9-4FB5-4D38-A605-B1DA9D52445D}" dt="2025-11-16T08:32:18.461" v="1342" actId="165"/>
          <ac:spMkLst>
            <pc:docMk/>
            <pc:sldMk cId="3359927249" sldId="1141"/>
            <ac:spMk id="52" creationId="{F02E8E92-195B-7445-CB46-E6C012E36088}"/>
          </ac:spMkLst>
        </pc:spChg>
        <pc:spChg chg="mod">
          <ac:chgData name="Maria Trevino Gonzalez" userId="aa36a5e4-cd30-4109-a581-5f2fc96aeea0" providerId="ADAL" clId="{80AA50D9-4FB5-4D38-A605-B1DA9D52445D}" dt="2025-11-16T08:59:04.014" v="1395" actId="164"/>
          <ac:spMkLst>
            <pc:docMk/>
            <pc:sldMk cId="3359927249" sldId="1141"/>
            <ac:spMk id="58" creationId="{831608DD-1B5C-7746-BA79-9688E1FC23F2}"/>
          </ac:spMkLst>
        </pc:spChg>
        <pc:spChg chg="mod">
          <ac:chgData name="Maria Trevino Gonzalez" userId="aa36a5e4-cd30-4109-a581-5f2fc96aeea0" providerId="ADAL" clId="{80AA50D9-4FB5-4D38-A605-B1DA9D52445D}" dt="2025-11-16T08:59:04.014" v="1395" actId="164"/>
          <ac:spMkLst>
            <pc:docMk/>
            <pc:sldMk cId="3359927249" sldId="1141"/>
            <ac:spMk id="59" creationId="{5455187E-6C87-04D6-9FF6-5C1CC7748437}"/>
          </ac:spMkLst>
        </pc:spChg>
        <pc:spChg chg="mod topLvl">
          <ac:chgData name="Maria Trevino Gonzalez" userId="aa36a5e4-cd30-4109-a581-5f2fc96aeea0" providerId="ADAL" clId="{80AA50D9-4FB5-4D38-A605-B1DA9D52445D}" dt="2025-11-16T08:27:43.247" v="1309" actId="165"/>
          <ac:spMkLst>
            <pc:docMk/>
            <pc:sldMk cId="3359927249" sldId="1141"/>
            <ac:spMk id="60" creationId="{0C8D737F-8470-22EF-751B-3B9B39104C64}"/>
          </ac:spMkLst>
        </pc:spChg>
        <pc:spChg chg="add del">
          <ac:chgData name="Maria Trevino Gonzalez" userId="aa36a5e4-cd30-4109-a581-5f2fc96aeea0" providerId="ADAL" clId="{80AA50D9-4FB5-4D38-A605-B1DA9D52445D}" dt="2025-11-16T08:30:27.969" v="1318" actId="478"/>
          <ac:spMkLst>
            <pc:docMk/>
            <pc:sldMk cId="3359927249" sldId="1141"/>
            <ac:spMk id="62" creationId="{EE821E9F-99EF-A247-596D-8879A6D7B50A}"/>
          </ac:spMkLst>
        </pc:spChg>
        <pc:spChg chg="mod topLvl">
          <ac:chgData name="Maria Trevino Gonzalez" userId="aa36a5e4-cd30-4109-a581-5f2fc96aeea0" providerId="ADAL" clId="{80AA50D9-4FB5-4D38-A605-B1DA9D52445D}" dt="2025-11-16T08:27:43.247" v="1309" actId="165"/>
          <ac:spMkLst>
            <pc:docMk/>
            <pc:sldMk cId="3359927249" sldId="1141"/>
            <ac:spMk id="64" creationId="{E4448619-88B6-038C-0B64-697AB7E9F950}"/>
          </ac:spMkLst>
        </pc:spChg>
        <pc:spChg chg="del">
          <ac:chgData name="Maria Trevino Gonzalez" userId="aa36a5e4-cd30-4109-a581-5f2fc96aeea0" providerId="ADAL" clId="{80AA50D9-4FB5-4D38-A605-B1DA9D52445D}" dt="2025-11-16T08:32:46.537" v="1364" actId="478"/>
          <ac:spMkLst>
            <pc:docMk/>
            <pc:sldMk cId="3359927249" sldId="1141"/>
            <ac:spMk id="65" creationId="{56C7CDC9-F989-B13C-80F1-81C902098320}"/>
          </ac:spMkLst>
        </pc:spChg>
        <pc:spChg chg="mod topLvl">
          <ac:chgData name="Maria Trevino Gonzalez" userId="aa36a5e4-cd30-4109-a581-5f2fc96aeea0" providerId="ADAL" clId="{80AA50D9-4FB5-4D38-A605-B1DA9D52445D}" dt="2025-11-16T08:59:04.014" v="1395" actId="164"/>
          <ac:spMkLst>
            <pc:docMk/>
            <pc:sldMk cId="3359927249" sldId="1141"/>
            <ac:spMk id="66" creationId="{A19AF80E-71E0-D2E0-C3FF-26B7279BE92F}"/>
          </ac:spMkLst>
        </pc:spChg>
        <pc:spChg chg="add del">
          <ac:chgData name="Maria Trevino Gonzalez" userId="aa36a5e4-cd30-4109-a581-5f2fc96aeea0" providerId="ADAL" clId="{80AA50D9-4FB5-4D38-A605-B1DA9D52445D}" dt="2025-11-16T08:30:27.969" v="1318" actId="478"/>
          <ac:spMkLst>
            <pc:docMk/>
            <pc:sldMk cId="3359927249" sldId="1141"/>
            <ac:spMk id="68" creationId="{1485DAB2-10F9-A00A-4613-5ED4EA47B340}"/>
          </ac:spMkLst>
        </pc:spChg>
        <pc:spChg chg="add del">
          <ac:chgData name="Maria Trevino Gonzalez" userId="aa36a5e4-cd30-4109-a581-5f2fc96aeea0" providerId="ADAL" clId="{80AA50D9-4FB5-4D38-A605-B1DA9D52445D}" dt="2025-11-16T08:30:27.969" v="1318" actId="478"/>
          <ac:spMkLst>
            <pc:docMk/>
            <pc:sldMk cId="3359927249" sldId="1141"/>
            <ac:spMk id="71" creationId="{1457B881-1AF5-0CA8-8A7D-C48B07D2CE08}"/>
          </ac:spMkLst>
        </pc:spChg>
        <pc:spChg chg="add del">
          <ac:chgData name="Maria Trevino Gonzalez" userId="aa36a5e4-cd30-4109-a581-5f2fc96aeea0" providerId="ADAL" clId="{80AA50D9-4FB5-4D38-A605-B1DA9D52445D}" dt="2025-11-16T08:30:27.969" v="1318" actId="478"/>
          <ac:spMkLst>
            <pc:docMk/>
            <pc:sldMk cId="3359927249" sldId="1141"/>
            <ac:spMk id="73" creationId="{6BD4749E-8908-B03A-6022-C864683BA894}"/>
          </ac:spMkLst>
        </pc:spChg>
        <pc:spChg chg="add del">
          <ac:chgData name="Maria Trevino Gonzalez" userId="aa36a5e4-cd30-4109-a581-5f2fc96aeea0" providerId="ADAL" clId="{80AA50D9-4FB5-4D38-A605-B1DA9D52445D}" dt="2025-11-16T08:30:27.969" v="1318" actId="478"/>
          <ac:spMkLst>
            <pc:docMk/>
            <pc:sldMk cId="3359927249" sldId="1141"/>
            <ac:spMk id="76" creationId="{059EA367-F821-7DD9-D6F7-AD3EBAF0B358}"/>
          </ac:spMkLst>
        </pc:spChg>
        <pc:spChg chg="mod topLvl">
          <ac:chgData name="Maria Trevino Gonzalez" userId="aa36a5e4-cd30-4109-a581-5f2fc96aeea0" providerId="ADAL" clId="{80AA50D9-4FB5-4D38-A605-B1DA9D52445D}" dt="2025-11-16T08:27:43.247" v="1309" actId="165"/>
          <ac:spMkLst>
            <pc:docMk/>
            <pc:sldMk cId="3359927249" sldId="1141"/>
            <ac:spMk id="80" creationId="{6B0E012C-2655-E8F0-B70F-50E4CBF15843}"/>
          </ac:spMkLst>
        </pc:spChg>
        <pc:spChg chg="add del">
          <ac:chgData name="Maria Trevino Gonzalez" userId="aa36a5e4-cd30-4109-a581-5f2fc96aeea0" providerId="ADAL" clId="{80AA50D9-4FB5-4D38-A605-B1DA9D52445D}" dt="2025-11-16T08:30:27.969" v="1318" actId="478"/>
          <ac:spMkLst>
            <pc:docMk/>
            <pc:sldMk cId="3359927249" sldId="1141"/>
            <ac:spMk id="83" creationId="{6036752F-A61E-79B2-5B7F-E31EFA04323B}"/>
          </ac:spMkLst>
        </pc:spChg>
        <pc:spChg chg="add del mod topLvl">
          <ac:chgData name="Maria Trevino Gonzalez" userId="aa36a5e4-cd30-4109-a581-5f2fc96aeea0" providerId="ADAL" clId="{80AA50D9-4FB5-4D38-A605-B1DA9D52445D}" dt="2025-11-16T08:30:27.969" v="1318" actId="478"/>
          <ac:spMkLst>
            <pc:docMk/>
            <pc:sldMk cId="3359927249" sldId="1141"/>
            <ac:spMk id="90" creationId="{C93D1AB2-3523-0511-6FB1-65CCFDB1F2BD}"/>
          </ac:spMkLst>
        </pc:spChg>
        <pc:spChg chg="add del">
          <ac:chgData name="Maria Trevino Gonzalez" userId="aa36a5e4-cd30-4109-a581-5f2fc96aeea0" providerId="ADAL" clId="{80AA50D9-4FB5-4D38-A605-B1DA9D52445D}" dt="2025-11-16T08:30:27.969" v="1318" actId="478"/>
          <ac:spMkLst>
            <pc:docMk/>
            <pc:sldMk cId="3359927249" sldId="1141"/>
            <ac:spMk id="93" creationId="{D454F2A2-DB48-DA61-43D8-C23EF0E6EF62}"/>
          </ac:spMkLst>
        </pc:spChg>
        <pc:spChg chg="mod topLvl">
          <ac:chgData name="Maria Trevino Gonzalez" userId="aa36a5e4-cd30-4109-a581-5f2fc96aeea0" providerId="ADAL" clId="{80AA50D9-4FB5-4D38-A605-B1DA9D52445D}" dt="2025-11-16T08:59:04.014" v="1395" actId="164"/>
          <ac:spMkLst>
            <pc:docMk/>
            <pc:sldMk cId="3359927249" sldId="1141"/>
            <ac:spMk id="94" creationId="{87C40353-FBAF-BBBF-2F00-7F70C79EE59E}"/>
          </ac:spMkLst>
        </pc:spChg>
        <pc:spChg chg="mod">
          <ac:chgData name="Maria Trevino Gonzalez" userId="aa36a5e4-cd30-4109-a581-5f2fc96aeea0" providerId="ADAL" clId="{80AA50D9-4FB5-4D38-A605-B1DA9D52445D}" dt="2025-11-16T08:59:04.014" v="1395" actId="164"/>
          <ac:spMkLst>
            <pc:docMk/>
            <pc:sldMk cId="3359927249" sldId="1141"/>
            <ac:spMk id="98" creationId="{131FC1EF-B6FD-69F2-CFA6-24EC0D14D58E}"/>
          </ac:spMkLst>
        </pc:spChg>
        <pc:spChg chg="mod topLvl">
          <ac:chgData name="Maria Trevino Gonzalez" userId="aa36a5e4-cd30-4109-a581-5f2fc96aeea0" providerId="ADAL" clId="{80AA50D9-4FB5-4D38-A605-B1DA9D52445D}" dt="2025-11-16T08:59:04.014" v="1395" actId="164"/>
          <ac:spMkLst>
            <pc:docMk/>
            <pc:sldMk cId="3359927249" sldId="1141"/>
            <ac:spMk id="99" creationId="{B41A48D4-C009-CEB6-97B5-5A524909F5B7}"/>
          </ac:spMkLst>
        </pc:spChg>
        <pc:spChg chg="mod topLvl">
          <ac:chgData name="Maria Trevino Gonzalez" userId="aa36a5e4-cd30-4109-a581-5f2fc96aeea0" providerId="ADAL" clId="{80AA50D9-4FB5-4D38-A605-B1DA9D52445D}" dt="2025-11-16T08:27:43.247" v="1309" actId="165"/>
          <ac:spMkLst>
            <pc:docMk/>
            <pc:sldMk cId="3359927249" sldId="1141"/>
            <ac:spMk id="100" creationId="{E6D803B3-F1E5-4736-F332-BA2D5C756A36}"/>
          </ac:spMkLst>
        </pc:spChg>
        <pc:spChg chg="mod">
          <ac:chgData name="Maria Trevino Gonzalez" userId="aa36a5e4-cd30-4109-a581-5f2fc96aeea0" providerId="ADAL" clId="{80AA50D9-4FB5-4D38-A605-B1DA9D52445D}" dt="2025-11-16T08:59:04.014" v="1395" actId="164"/>
          <ac:spMkLst>
            <pc:docMk/>
            <pc:sldMk cId="3359927249" sldId="1141"/>
            <ac:spMk id="101" creationId="{DCCC4314-69C6-7366-FF86-FD2C0D116C2A}"/>
          </ac:spMkLst>
        </pc:spChg>
        <pc:spChg chg="mod">
          <ac:chgData name="Maria Trevino Gonzalez" userId="aa36a5e4-cd30-4109-a581-5f2fc96aeea0" providerId="ADAL" clId="{80AA50D9-4FB5-4D38-A605-B1DA9D52445D}" dt="2025-11-16T08:59:04.014" v="1395" actId="164"/>
          <ac:spMkLst>
            <pc:docMk/>
            <pc:sldMk cId="3359927249" sldId="1141"/>
            <ac:spMk id="102" creationId="{1F19D5E6-1D56-5956-07F0-3E570E559099}"/>
          </ac:spMkLst>
        </pc:spChg>
        <pc:spChg chg="del mod topLvl">
          <ac:chgData name="Maria Trevino Gonzalez" userId="aa36a5e4-cd30-4109-a581-5f2fc96aeea0" providerId="ADAL" clId="{80AA50D9-4FB5-4D38-A605-B1DA9D52445D}" dt="2025-11-16T08:32:46.537" v="1364" actId="478"/>
          <ac:spMkLst>
            <pc:docMk/>
            <pc:sldMk cId="3359927249" sldId="1141"/>
            <ac:spMk id="103" creationId="{B0554579-69CA-D5D4-702A-8F5A25F32B3A}"/>
          </ac:spMkLst>
        </pc:spChg>
        <pc:spChg chg="add del">
          <ac:chgData name="Maria Trevino Gonzalez" userId="aa36a5e4-cd30-4109-a581-5f2fc96aeea0" providerId="ADAL" clId="{80AA50D9-4FB5-4D38-A605-B1DA9D52445D}" dt="2025-11-16T08:30:27.969" v="1318" actId="478"/>
          <ac:spMkLst>
            <pc:docMk/>
            <pc:sldMk cId="3359927249" sldId="1141"/>
            <ac:spMk id="104" creationId="{A98AE8F5-1687-085D-3E70-AFDD277EF50B}"/>
          </ac:spMkLst>
        </pc:spChg>
        <pc:spChg chg="mod topLvl">
          <ac:chgData name="Maria Trevino Gonzalez" userId="aa36a5e4-cd30-4109-a581-5f2fc96aeea0" providerId="ADAL" clId="{80AA50D9-4FB5-4D38-A605-B1DA9D52445D}" dt="2025-11-16T08:27:43.247" v="1309" actId="165"/>
          <ac:spMkLst>
            <pc:docMk/>
            <pc:sldMk cId="3359927249" sldId="1141"/>
            <ac:spMk id="105" creationId="{0EB06FD8-37D1-1467-7D14-F994AE2C95F8}"/>
          </ac:spMkLst>
        </pc:spChg>
        <pc:spChg chg="add del">
          <ac:chgData name="Maria Trevino Gonzalez" userId="aa36a5e4-cd30-4109-a581-5f2fc96aeea0" providerId="ADAL" clId="{80AA50D9-4FB5-4D38-A605-B1DA9D52445D}" dt="2025-11-16T08:30:27.969" v="1318" actId="478"/>
          <ac:spMkLst>
            <pc:docMk/>
            <pc:sldMk cId="3359927249" sldId="1141"/>
            <ac:spMk id="107" creationId="{61B393B8-4B80-36C2-9F64-F293F9E00A74}"/>
          </ac:spMkLst>
        </pc:spChg>
        <pc:spChg chg="mod">
          <ac:chgData name="Maria Trevino Gonzalez" userId="aa36a5e4-cd30-4109-a581-5f2fc96aeea0" providerId="ADAL" clId="{80AA50D9-4FB5-4D38-A605-B1DA9D52445D}" dt="2025-11-16T08:11:32.083" v="934" actId="1076"/>
          <ac:spMkLst>
            <pc:docMk/>
            <pc:sldMk cId="3359927249" sldId="1141"/>
            <ac:spMk id="111" creationId="{7C644C09-A9F3-548D-DBB2-08D503423DA2}"/>
          </ac:spMkLst>
        </pc:spChg>
        <pc:spChg chg="del">
          <ac:chgData name="Maria Trevino Gonzalez" userId="aa36a5e4-cd30-4109-a581-5f2fc96aeea0" providerId="ADAL" clId="{80AA50D9-4FB5-4D38-A605-B1DA9D52445D}" dt="2025-11-16T08:09:51.489" v="916" actId="478"/>
          <ac:spMkLst>
            <pc:docMk/>
            <pc:sldMk cId="3359927249" sldId="1141"/>
            <ac:spMk id="112" creationId="{0CEBDDAA-8F28-205C-370E-9B6A5A191512}"/>
          </ac:spMkLst>
        </pc:spChg>
        <pc:spChg chg="del">
          <ac:chgData name="Maria Trevino Gonzalez" userId="aa36a5e4-cd30-4109-a581-5f2fc96aeea0" providerId="ADAL" clId="{80AA50D9-4FB5-4D38-A605-B1DA9D52445D}" dt="2025-11-16T08:10:13.545" v="918" actId="478"/>
          <ac:spMkLst>
            <pc:docMk/>
            <pc:sldMk cId="3359927249" sldId="1141"/>
            <ac:spMk id="141" creationId="{B93C0679-FD14-F383-B6B8-AC8CB7E7C0AD}"/>
          </ac:spMkLst>
        </pc:spChg>
        <pc:spChg chg="del">
          <ac:chgData name="Maria Trevino Gonzalez" userId="aa36a5e4-cd30-4109-a581-5f2fc96aeea0" providerId="ADAL" clId="{80AA50D9-4FB5-4D38-A605-B1DA9D52445D}" dt="2025-11-16T08:11:39.897" v="938" actId="478"/>
          <ac:spMkLst>
            <pc:docMk/>
            <pc:sldMk cId="3359927249" sldId="1141"/>
            <ac:spMk id="142" creationId="{C93D1E8A-2A26-6714-5AC3-7CA6F0EECED2}"/>
          </ac:spMkLst>
        </pc:spChg>
        <pc:spChg chg="add del">
          <ac:chgData name="Maria Trevino Gonzalez" userId="aa36a5e4-cd30-4109-a581-5f2fc96aeea0" providerId="ADAL" clId="{80AA50D9-4FB5-4D38-A605-B1DA9D52445D}" dt="2025-11-16T08:10:37.330" v="925" actId="478"/>
          <ac:spMkLst>
            <pc:docMk/>
            <pc:sldMk cId="3359927249" sldId="1141"/>
            <ac:spMk id="143" creationId="{E8E01AC8-3FFC-DF36-F1AC-868EC9F828FA}"/>
          </ac:spMkLst>
        </pc:spChg>
        <pc:spChg chg="del">
          <ac:chgData name="Maria Trevino Gonzalez" userId="aa36a5e4-cd30-4109-a581-5f2fc96aeea0" providerId="ADAL" clId="{80AA50D9-4FB5-4D38-A605-B1DA9D52445D}" dt="2025-11-16T08:10:43.142" v="926" actId="478"/>
          <ac:spMkLst>
            <pc:docMk/>
            <pc:sldMk cId="3359927249" sldId="1141"/>
            <ac:spMk id="144" creationId="{F3E9B533-1B29-64BB-E480-D095D3A2E448}"/>
          </ac:spMkLst>
        </pc:spChg>
        <pc:spChg chg="del">
          <ac:chgData name="Maria Trevino Gonzalez" userId="aa36a5e4-cd30-4109-a581-5f2fc96aeea0" providerId="ADAL" clId="{80AA50D9-4FB5-4D38-A605-B1DA9D52445D}" dt="2025-11-16T08:11:17.078" v="930" actId="478"/>
          <ac:spMkLst>
            <pc:docMk/>
            <pc:sldMk cId="3359927249" sldId="1141"/>
            <ac:spMk id="149" creationId="{50D5827D-BBD2-6A94-B269-F4320CD20319}"/>
          </ac:spMkLst>
        </pc:spChg>
        <pc:spChg chg="del">
          <ac:chgData name="Maria Trevino Gonzalez" userId="aa36a5e4-cd30-4109-a581-5f2fc96aeea0" providerId="ADAL" clId="{80AA50D9-4FB5-4D38-A605-B1DA9D52445D}" dt="2025-11-16T08:11:37.215" v="937" actId="478"/>
          <ac:spMkLst>
            <pc:docMk/>
            <pc:sldMk cId="3359927249" sldId="1141"/>
            <ac:spMk id="150" creationId="{CAB824B6-2680-B719-8B33-BE66DD817634}"/>
          </ac:spMkLst>
        </pc:spChg>
        <pc:spChg chg="del">
          <ac:chgData name="Maria Trevino Gonzalez" userId="aa36a5e4-cd30-4109-a581-5f2fc96aeea0" providerId="ADAL" clId="{80AA50D9-4FB5-4D38-A605-B1DA9D52445D}" dt="2025-11-16T08:11:22.781" v="931" actId="478"/>
          <ac:spMkLst>
            <pc:docMk/>
            <pc:sldMk cId="3359927249" sldId="1141"/>
            <ac:spMk id="151" creationId="{1406CACD-7E6E-805C-FB49-1D4FA941185D}"/>
          </ac:spMkLst>
        </pc:spChg>
        <pc:spChg chg="del">
          <ac:chgData name="Maria Trevino Gonzalez" userId="aa36a5e4-cd30-4109-a581-5f2fc96aeea0" providerId="ADAL" clId="{80AA50D9-4FB5-4D38-A605-B1DA9D52445D}" dt="2025-11-16T08:11:35.323" v="936" actId="478"/>
          <ac:spMkLst>
            <pc:docMk/>
            <pc:sldMk cId="3359927249" sldId="1141"/>
            <ac:spMk id="152" creationId="{635314AC-B79C-7DEE-A096-C1B444A5E1B3}"/>
          </ac:spMkLst>
        </pc:spChg>
        <pc:spChg chg="del">
          <ac:chgData name="Maria Trevino Gonzalez" userId="aa36a5e4-cd30-4109-a581-5f2fc96aeea0" providerId="ADAL" clId="{80AA50D9-4FB5-4D38-A605-B1DA9D52445D}" dt="2025-11-16T08:11:25.084" v="932" actId="478"/>
          <ac:spMkLst>
            <pc:docMk/>
            <pc:sldMk cId="3359927249" sldId="1141"/>
            <ac:spMk id="154" creationId="{E60C4ABB-879C-8E4F-D697-45DA607DD464}"/>
          </ac:spMkLst>
        </pc:spChg>
        <pc:spChg chg="del">
          <ac:chgData name="Maria Trevino Gonzalez" userId="aa36a5e4-cd30-4109-a581-5f2fc96aeea0" providerId="ADAL" clId="{80AA50D9-4FB5-4D38-A605-B1DA9D52445D}" dt="2025-11-16T08:11:32.822" v="935" actId="478"/>
          <ac:spMkLst>
            <pc:docMk/>
            <pc:sldMk cId="3359927249" sldId="1141"/>
            <ac:spMk id="156" creationId="{3F5A626C-A4AA-7058-50E2-9D54A251A8F5}"/>
          </ac:spMkLst>
        </pc:spChg>
        <pc:spChg chg="del">
          <ac:chgData name="Maria Trevino Gonzalez" userId="aa36a5e4-cd30-4109-a581-5f2fc96aeea0" providerId="ADAL" clId="{80AA50D9-4FB5-4D38-A605-B1DA9D52445D}" dt="2025-11-16T08:11:27.187" v="933" actId="478"/>
          <ac:spMkLst>
            <pc:docMk/>
            <pc:sldMk cId="3359927249" sldId="1141"/>
            <ac:spMk id="157" creationId="{F74C8365-5145-D505-C2D8-77F29094BD32}"/>
          </ac:spMkLst>
        </pc:spChg>
        <pc:spChg chg="del">
          <ac:chgData name="Maria Trevino Gonzalez" userId="aa36a5e4-cd30-4109-a581-5f2fc96aeea0" providerId="ADAL" clId="{80AA50D9-4FB5-4D38-A605-B1DA9D52445D}" dt="2025-11-16T08:10:32.540" v="923" actId="478"/>
          <ac:spMkLst>
            <pc:docMk/>
            <pc:sldMk cId="3359927249" sldId="1141"/>
            <ac:spMk id="158" creationId="{4237FF4A-4E0E-1BBE-32D4-FBAA789C1928}"/>
          </ac:spMkLst>
        </pc:spChg>
        <pc:spChg chg="del">
          <ac:chgData name="Maria Trevino Gonzalez" userId="aa36a5e4-cd30-4109-a581-5f2fc96aeea0" providerId="ADAL" clId="{80AA50D9-4FB5-4D38-A605-B1DA9D52445D}" dt="2025-11-16T08:10:29.297" v="922" actId="478"/>
          <ac:spMkLst>
            <pc:docMk/>
            <pc:sldMk cId="3359927249" sldId="1141"/>
            <ac:spMk id="159" creationId="{82104531-CD27-0724-CBA4-85E344AB16D3}"/>
          </ac:spMkLst>
        </pc:spChg>
        <pc:spChg chg="del">
          <ac:chgData name="Maria Trevino Gonzalez" userId="aa36a5e4-cd30-4109-a581-5f2fc96aeea0" providerId="ADAL" clId="{80AA50D9-4FB5-4D38-A605-B1DA9D52445D}" dt="2025-11-16T08:10:27.050" v="921" actId="478"/>
          <ac:spMkLst>
            <pc:docMk/>
            <pc:sldMk cId="3359927249" sldId="1141"/>
            <ac:spMk id="160" creationId="{80E43420-D8BD-0028-DB61-361170970EFE}"/>
          </ac:spMkLst>
        </pc:spChg>
        <pc:spChg chg="del">
          <ac:chgData name="Maria Trevino Gonzalez" userId="aa36a5e4-cd30-4109-a581-5f2fc96aeea0" providerId="ADAL" clId="{80AA50D9-4FB5-4D38-A605-B1DA9D52445D}" dt="2025-11-16T08:10:18.542" v="919" actId="478"/>
          <ac:spMkLst>
            <pc:docMk/>
            <pc:sldMk cId="3359927249" sldId="1141"/>
            <ac:spMk id="161" creationId="{753B1E9E-0D06-D97E-18D5-40D5C99DCAA5}"/>
          </ac:spMkLst>
        </pc:spChg>
        <pc:spChg chg="del">
          <ac:chgData name="Maria Trevino Gonzalez" userId="aa36a5e4-cd30-4109-a581-5f2fc96aeea0" providerId="ADAL" clId="{80AA50D9-4FB5-4D38-A605-B1DA9D52445D}" dt="2025-11-16T08:10:35.011" v="924" actId="478"/>
          <ac:spMkLst>
            <pc:docMk/>
            <pc:sldMk cId="3359927249" sldId="1141"/>
            <ac:spMk id="162" creationId="{1B670AAF-6D0C-53C4-BC30-35832CFF892F}"/>
          </ac:spMkLst>
        </pc:spChg>
        <pc:spChg chg="del">
          <ac:chgData name="Maria Trevino Gonzalez" userId="aa36a5e4-cd30-4109-a581-5f2fc96aeea0" providerId="ADAL" clId="{80AA50D9-4FB5-4D38-A605-B1DA9D52445D}" dt="2025-11-16T08:10:22.003" v="920" actId="478"/>
          <ac:spMkLst>
            <pc:docMk/>
            <pc:sldMk cId="3359927249" sldId="1141"/>
            <ac:spMk id="163" creationId="{E33537EB-7D6A-F2D4-79E8-0B5FA61DD593}"/>
          </ac:spMkLst>
        </pc:spChg>
        <pc:spChg chg="del">
          <ac:chgData name="Maria Trevino Gonzalez" userId="aa36a5e4-cd30-4109-a581-5f2fc96aeea0" providerId="ADAL" clId="{80AA50D9-4FB5-4D38-A605-B1DA9D52445D}" dt="2025-11-16T08:11:11.391" v="928" actId="478"/>
          <ac:spMkLst>
            <pc:docMk/>
            <pc:sldMk cId="3359927249" sldId="1141"/>
            <ac:spMk id="164" creationId="{B960DC30-86AD-5A12-118B-01A154D34DB9}"/>
          </ac:spMkLst>
        </pc:spChg>
        <pc:spChg chg="del">
          <ac:chgData name="Maria Trevino Gonzalez" userId="aa36a5e4-cd30-4109-a581-5f2fc96aeea0" providerId="ADAL" clId="{80AA50D9-4FB5-4D38-A605-B1DA9D52445D}" dt="2025-11-16T08:11:13.764" v="929" actId="478"/>
          <ac:spMkLst>
            <pc:docMk/>
            <pc:sldMk cId="3359927249" sldId="1141"/>
            <ac:spMk id="166" creationId="{C527F6D1-D89C-7F89-E329-B8C605114BDE}"/>
          </ac:spMkLst>
        </pc:spChg>
        <pc:spChg chg="mod">
          <ac:chgData name="Maria Trevino Gonzalez" userId="aa36a5e4-cd30-4109-a581-5f2fc96aeea0" providerId="ADAL" clId="{80AA50D9-4FB5-4D38-A605-B1DA9D52445D}" dt="2025-11-16T09:03:14.166" v="1423" actId="164"/>
          <ac:spMkLst>
            <pc:docMk/>
            <pc:sldMk cId="3359927249" sldId="1141"/>
            <ac:spMk id="167" creationId="{42C317E4-C97D-6560-8149-E68EF6571FE7}"/>
          </ac:spMkLst>
        </pc:spChg>
        <pc:spChg chg="mod">
          <ac:chgData name="Maria Trevino Gonzalez" userId="aa36a5e4-cd30-4109-a581-5f2fc96aeea0" providerId="ADAL" clId="{80AA50D9-4FB5-4D38-A605-B1DA9D52445D}" dt="2025-11-16T08:59:22.091" v="1397" actId="164"/>
          <ac:spMkLst>
            <pc:docMk/>
            <pc:sldMk cId="3359927249" sldId="1141"/>
            <ac:spMk id="168" creationId="{810C592B-780E-D575-C120-1C80AE433DB5}"/>
          </ac:spMkLst>
        </pc:spChg>
        <pc:spChg chg="mod">
          <ac:chgData name="Maria Trevino Gonzalez" userId="aa36a5e4-cd30-4109-a581-5f2fc96aeea0" providerId="ADAL" clId="{80AA50D9-4FB5-4D38-A605-B1DA9D52445D}" dt="2025-11-16T08:18:32.499" v="1250" actId="1076"/>
          <ac:spMkLst>
            <pc:docMk/>
            <pc:sldMk cId="3359927249" sldId="1141"/>
            <ac:spMk id="169" creationId="{67C3163A-FE1C-AB14-6C03-36ECAF2234E6}"/>
          </ac:spMkLst>
        </pc:spChg>
        <pc:spChg chg="mod">
          <ac:chgData name="Maria Trevino Gonzalez" userId="aa36a5e4-cd30-4109-a581-5f2fc96aeea0" providerId="ADAL" clId="{80AA50D9-4FB5-4D38-A605-B1DA9D52445D}" dt="2025-11-16T08:12:15.508" v="939" actId="164"/>
          <ac:spMkLst>
            <pc:docMk/>
            <pc:sldMk cId="3359927249" sldId="1141"/>
            <ac:spMk id="170" creationId="{5B2FBF6E-9FF1-11FE-D0F8-FC07119A292F}"/>
          </ac:spMkLst>
        </pc:spChg>
        <pc:spChg chg="mod">
          <ac:chgData name="Maria Trevino Gonzalez" userId="aa36a5e4-cd30-4109-a581-5f2fc96aeea0" providerId="ADAL" clId="{80AA50D9-4FB5-4D38-A605-B1DA9D52445D}" dt="2025-11-16T08:14:11.029" v="995" actId="1076"/>
          <ac:spMkLst>
            <pc:docMk/>
            <pc:sldMk cId="3359927249" sldId="1141"/>
            <ac:spMk id="174" creationId="{F877B58B-B3AB-8BFD-BED8-B84269533589}"/>
          </ac:spMkLst>
        </pc:spChg>
        <pc:spChg chg="add del">
          <ac:chgData name="Maria Trevino Gonzalez" userId="aa36a5e4-cd30-4109-a581-5f2fc96aeea0" providerId="ADAL" clId="{80AA50D9-4FB5-4D38-A605-B1DA9D52445D}" dt="2025-11-16T08:14:42.403" v="1034" actId="478"/>
          <ac:spMkLst>
            <pc:docMk/>
            <pc:sldMk cId="3359927249" sldId="1141"/>
            <ac:spMk id="201" creationId="{7B7DC216-0ADD-8AAA-F5AC-219D66853BF3}"/>
          </ac:spMkLst>
        </pc:spChg>
        <pc:spChg chg="add del">
          <ac:chgData name="Maria Trevino Gonzalez" userId="aa36a5e4-cd30-4109-a581-5f2fc96aeea0" providerId="ADAL" clId="{80AA50D9-4FB5-4D38-A605-B1DA9D52445D}" dt="2025-11-16T08:14:41.795" v="1032" actId="478"/>
          <ac:spMkLst>
            <pc:docMk/>
            <pc:sldMk cId="3359927249" sldId="1141"/>
            <ac:spMk id="205" creationId="{3FB1342D-FD42-920D-841C-7CDB3DFF340C}"/>
          </ac:spMkLst>
        </pc:spChg>
        <pc:spChg chg="add del">
          <ac:chgData name="Maria Trevino Gonzalez" userId="aa36a5e4-cd30-4109-a581-5f2fc96aeea0" providerId="ADAL" clId="{80AA50D9-4FB5-4D38-A605-B1DA9D52445D}" dt="2025-11-16T08:14:42.095" v="1033" actId="478"/>
          <ac:spMkLst>
            <pc:docMk/>
            <pc:sldMk cId="3359927249" sldId="1141"/>
            <ac:spMk id="206" creationId="{41BC0A2C-7F0E-338D-C842-B15E08235B31}"/>
          </ac:spMkLst>
        </pc:spChg>
        <pc:spChg chg="add del">
          <ac:chgData name="Maria Trevino Gonzalez" userId="aa36a5e4-cd30-4109-a581-5f2fc96aeea0" providerId="ADAL" clId="{80AA50D9-4FB5-4D38-A605-B1DA9D52445D}" dt="2025-11-16T08:14:41.606" v="1031" actId="478"/>
          <ac:spMkLst>
            <pc:docMk/>
            <pc:sldMk cId="3359927249" sldId="1141"/>
            <ac:spMk id="210" creationId="{096603CA-6D01-ED99-F716-6F0C3DCF08CD}"/>
          </ac:spMkLst>
        </pc:spChg>
        <pc:spChg chg="add del">
          <ac:chgData name="Maria Trevino Gonzalez" userId="aa36a5e4-cd30-4109-a581-5f2fc96aeea0" providerId="ADAL" clId="{80AA50D9-4FB5-4D38-A605-B1DA9D52445D}" dt="2025-11-16T08:14:41.084" v="1028" actId="478"/>
          <ac:spMkLst>
            <pc:docMk/>
            <pc:sldMk cId="3359927249" sldId="1141"/>
            <ac:spMk id="217" creationId="{E9E4E5AC-07FC-EB84-7BDE-44C7ABDA5CC0}"/>
          </ac:spMkLst>
        </pc:spChg>
        <pc:spChg chg="add del">
          <ac:chgData name="Maria Trevino Gonzalez" userId="aa36a5e4-cd30-4109-a581-5f2fc96aeea0" providerId="ADAL" clId="{80AA50D9-4FB5-4D38-A605-B1DA9D52445D}" dt="2025-11-16T08:14:40.879" v="1027" actId="478"/>
          <ac:spMkLst>
            <pc:docMk/>
            <pc:sldMk cId="3359927249" sldId="1141"/>
            <ac:spMk id="218" creationId="{31CDAEDA-B5CB-6AD9-D876-DD89D8BE356D}"/>
          </ac:spMkLst>
        </pc:spChg>
        <pc:spChg chg="add del">
          <ac:chgData name="Maria Trevino Gonzalez" userId="aa36a5e4-cd30-4109-a581-5f2fc96aeea0" providerId="ADAL" clId="{80AA50D9-4FB5-4D38-A605-B1DA9D52445D}" dt="2025-11-16T08:14:41.254" v="1029" actId="478"/>
          <ac:spMkLst>
            <pc:docMk/>
            <pc:sldMk cId="3359927249" sldId="1141"/>
            <ac:spMk id="221" creationId="{D79B8C43-B42D-3A8E-2B13-6D28E8B2FFE1}"/>
          </ac:spMkLst>
        </pc:spChg>
        <pc:spChg chg="mod">
          <ac:chgData name="Maria Trevino Gonzalez" userId="aa36a5e4-cd30-4109-a581-5f2fc96aeea0" providerId="ADAL" clId="{80AA50D9-4FB5-4D38-A605-B1DA9D52445D}" dt="2025-11-16T08:59:04.014" v="1395" actId="164"/>
          <ac:spMkLst>
            <pc:docMk/>
            <pc:sldMk cId="3359927249" sldId="1141"/>
            <ac:spMk id="226" creationId="{A35D6466-3EFA-41DF-CD16-7CE2172780CF}"/>
          </ac:spMkLst>
        </pc:spChg>
        <pc:spChg chg="mod">
          <ac:chgData name="Maria Trevino Gonzalez" userId="aa36a5e4-cd30-4109-a581-5f2fc96aeea0" providerId="ADAL" clId="{80AA50D9-4FB5-4D38-A605-B1DA9D52445D}" dt="2025-11-16T08:17:55.876" v="1249" actId="1076"/>
          <ac:spMkLst>
            <pc:docMk/>
            <pc:sldMk cId="3359927249" sldId="1141"/>
            <ac:spMk id="227" creationId="{21ED639B-A09D-5EF8-CC93-A7C68527CA1D}"/>
          </ac:spMkLst>
        </pc:spChg>
        <pc:spChg chg="mod">
          <ac:chgData name="Maria Trevino Gonzalez" userId="aa36a5e4-cd30-4109-a581-5f2fc96aeea0" providerId="ADAL" clId="{80AA50D9-4FB5-4D38-A605-B1DA9D52445D}" dt="2025-11-16T08:59:04.014" v="1395" actId="164"/>
          <ac:spMkLst>
            <pc:docMk/>
            <pc:sldMk cId="3359927249" sldId="1141"/>
            <ac:spMk id="228" creationId="{A9AB91DD-D096-5502-58FA-66DD80645397}"/>
          </ac:spMkLst>
        </pc:spChg>
        <pc:spChg chg="mod">
          <ac:chgData name="Maria Trevino Gonzalez" userId="aa36a5e4-cd30-4109-a581-5f2fc96aeea0" providerId="ADAL" clId="{80AA50D9-4FB5-4D38-A605-B1DA9D52445D}" dt="2025-11-16T08:17:55.876" v="1249" actId="1076"/>
          <ac:spMkLst>
            <pc:docMk/>
            <pc:sldMk cId="3359927249" sldId="1141"/>
            <ac:spMk id="229" creationId="{4B76808F-F510-DBCA-26B1-E0F4BE3B6812}"/>
          </ac:spMkLst>
        </pc:spChg>
        <pc:spChg chg="del mod topLvl">
          <ac:chgData name="Maria Trevino Gonzalez" userId="aa36a5e4-cd30-4109-a581-5f2fc96aeea0" providerId="ADAL" clId="{80AA50D9-4FB5-4D38-A605-B1DA9D52445D}" dt="2025-11-16T08:11:08.402" v="927" actId="478"/>
          <ac:spMkLst>
            <pc:docMk/>
            <pc:sldMk cId="3359927249" sldId="1141"/>
            <ac:spMk id="231" creationId="{CC5BBCF6-6CD6-5903-72E3-0C1BBFC54859}"/>
          </ac:spMkLst>
        </pc:spChg>
        <pc:spChg chg="mod topLvl">
          <ac:chgData name="Maria Trevino Gonzalez" userId="aa36a5e4-cd30-4109-a581-5f2fc96aeea0" providerId="ADAL" clId="{80AA50D9-4FB5-4D38-A605-B1DA9D52445D}" dt="2025-11-16T08:26:15.077" v="1307" actId="1035"/>
          <ac:spMkLst>
            <pc:docMk/>
            <pc:sldMk cId="3359927249" sldId="1141"/>
            <ac:spMk id="232" creationId="{AFA37F7D-61B6-CD35-5172-19D6E1203BE6}"/>
          </ac:spMkLst>
        </pc:spChg>
        <pc:spChg chg="add del mod topLvl">
          <ac:chgData name="Maria Trevino Gonzalez" userId="aa36a5e4-cd30-4109-a581-5f2fc96aeea0" providerId="ADAL" clId="{80AA50D9-4FB5-4D38-A605-B1DA9D52445D}" dt="2025-11-16T08:14:49.028" v="1036" actId="478"/>
          <ac:spMkLst>
            <pc:docMk/>
            <pc:sldMk cId="3359927249" sldId="1141"/>
            <ac:spMk id="234" creationId="{624B245C-9567-64CA-22A4-799210581CDB}"/>
          </ac:spMkLst>
        </pc:spChg>
        <pc:spChg chg="mod topLvl">
          <ac:chgData name="Maria Trevino Gonzalez" userId="aa36a5e4-cd30-4109-a581-5f2fc96aeea0" providerId="ADAL" clId="{80AA50D9-4FB5-4D38-A605-B1DA9D52445D}" dt="2025-11-16T09:05:23.948" v="1459" actId="164"/>
          <ac:spMkLst>
            <pc:docMk/>
            <pc:sldMk cId="3359927249" sldId="1141"/>
            <ac:spMk id="235" creationId="{D22394D6-8D15-A077-D3F2-532FD50E059C}"/>
          </ac:spMkLst>
        </pc:spChg>
        <pc:spChg chg="del topLvl">
          <ac:chgData name="Maria Trevino Gonzalez" userId="aa36a5e4-cd30-4109-a581-5f2fc96aeea0" providerId="ADAL" clId="{80AA50D9-4FB5-4D38-A605-B1DA9D52445D}" dt="2025-11-16T08:17:41.411" v="1248" actId="478"/>
          <ac:spMkLst>
            <pc:docMk/>
            <pc:sldMk cId="3359927249" sldId="1141"/>
            <ac:spMk id="237" creationId="{DE47CFF1-2EC7-E87C-49C4-04035E5EB1AF}"/>
          </ac:spMkLst>
        </pc:spChg>
        <pc:spChg chg="mod topLvl">
          <ac:chgData name="Maria Trevino Gonzalez" userId="aa36a5e4-cd30-4109-a581-5f2fc96aeea0" providerId="ADAL" clId="{80AA50D9-4FB5-4D38-A605-B1DA9D52445D}" dt="2025-11-16T08:32:52.060" v="1371" actId="1035"/>
          <ac:spMkLst>
            <pc:docMk/>
            <pc:sldMk cId="3359927249" sldId="1141"/>
            <ac:spMk id="238" creationId="{365AFC1D-A8B0-E45A-E2EC-B3E4467C0807}"/>
          </ac:spMkLst>
        </pc:spChg>
        <pc:spChg chg="del topLvl">
          <ac:chgData name="Maria Trevino Gonzalez" userId="aa36a5e4-cd30-4109-a581-5f2fc96aeea0" providerId="ADAL" clId="{80AA50D9-4FB5-4D38-A605-B1DA9D52445D}" dt="2025-11-16T08:27:28.313" v="1308" actId="478"/>
          <ac:spMkLst>
            <pc:docMk/>
            <pc:sldMk cId="3359927249" sldId="1141"/>
            <ac:spMk id="240" creationId="{5C0FBC11-32F8-1748-2D92-970B1D11ABA2}"/>
          </ac:spMkLst>
        </pc:spChg>
        <pc:spChg chg="mod topLvl">
          <ac:chgData name="Maria Trevino Gonzalez" userId="aa36a5e4-cd30-4109-a581-5f2fc96aeea0" providerId="ADAL" clId="{80AA50D9-4FB5-4D38-A605-B1DA9D52445D}" dt="2025-11-16T09:08:08.058" v="1597" actId="404"/>
          <ac:spMkLst>
            <pc:docMk/>
            <pc:sldMk cId="3359927249" sldId="1141"/>
            <ac:spMk id="241" creationId="{EE73FEB3-F013-4C4F-8618-133A5874DA2A}"/>
          </ac:spMkLst>
        </pc:spChg>
        <pc:spChg chg="add del mod">
          <ac:chgData name="Maria Trevino Gonzalez" userId="aa36a5e4-cd30-4109-a581-5f2fc96aeea0" providerId="ADAL" clId="{80AA50D9-4FB5-4D38-A605-B1DA9D52445D}" dt="2025-11-16T08:36:59.378" v="1383" actId="478"/>
          <ac:spMkLst>
            <pc:docMk/>
            <pc:sldMk cId="3359927249" sldId="1141"/>
            <ac:spMk id="247" creationId="{FA048CA8-2411-FA77-3FCF-D59A053E1960}"/>
          </ac:spMkLst>
        </pc:spChg>
        <pc:spChg chg="mod">
          <ac:chgData name="Maria Trevino Gonzalez" userId="aa36a5e4-cd30-4109-a581-5f2fc96aeea0" providerId="ADAL" clId="{80AA50D9-4FB5-4D38-A605-B1DA9D52445D}" dt="2025-11-16T09:05:29.271" v="1460"/>
          <ac:spMkLst>
            <pc:docMk/>
            <pc:sldMk cId="3359927249" sldId="1141"/>
            <ac:spMk id="262" creationId="{833F4890-3D9F-063F-967E-D2E85FA40813}"/>
          </ac:spMkLst>
        </pc:spChg>
        <pc:spChg chg="mod">
          <ac:chgData name="Maria Trevino Gonzalez" userId="aa36a5e4-cd30-4109-a581-5f2fc96aeea0" providerId="ADAL" clId="{80AA50D9-4FB5-4D38-A605-B1DA9D52445D}" dt="2025-11-16T09:05:37.628" v="1463" actId="114"/>
          <ac:spMkLst>
            <pc:docMk/>
            <pc:sldMk cId="3359927249" sldId="1141"/>
            <ac:spMk id="263" creationId="{9A066735-B07D-DE71-9B2D-DD528BA69A3B}"/>
          </ac:spMkLst>
        </pc:spChg>
        <pc:spChg chg="mod">
          <ac:chgData name="Maria Trevino Gonzalez" userId="aa36a5e4-cd30-4109-a581-5f2fc96aeea0" providerId="ADAL" clId="{80AA50D9-4FB5-4D38-A605-B1DA9D52445D}" dt="2025-11-16T09:05:29.271" v="1460"/>
          <ac:spMkLst>
            <pc:docMk/>
            <pc:sldMk cId="3359927249" sldId="1141"/>
            <ac:spMk id="269" creationId="{F7445B44-B1A1-054C-DA3E-237CFDEF2A9B}"/>
          </ac:spMkLst>
        </pc:spChg>
        <pc:spChg chg="mod">
          <ac:chgData name="Maria Trevino Gonzalez" userId="aa36a5e4-cd30-4109-a581-5f2fc96aeea0" providerId="ADAL" clId="{80AA50D9-4FB5-4D38-A605-B1DA9D52445D}" dt="2025-11-16T09:05:29.271" v="1460"/>
          <ac:spMkLst>
            <pc:docMk/>
            <pc:sldMk cId="3359927249" sldId="1141"/>
            <ac:spMk id="271" creationId="{4951FA22-BC75-7C44-FADB-4D0198123753}"/>
          </ac:spMkLst>
        </pc:spChg>
        <pc:spChg chg="mod">
          <ac:chgData name="Maria Trevino Gonzalez" userId="aa36a5e4-cd30-4109-a581-5f2fc96aeea0" providerId="ADAL" clId="{80AA50D9-4FB5-4D38-A605-B1DA9D52445D}" dt="2025-11-16T09:05:29.271" v="1460"/>
          <ac:spMkLst>
            <pc:docMk/>
            <pc:sldMk cId="3359927249" sldId="1141"/>
            <ac:spMk id="272" creationId="{10D061D5-971C-C013-8CC6-6507B39A760E}"/>
          </ac:spMkLst>
        </pc:spChg>
        <pc:spChg chg="mod">
          <ac:chgData name="Maria Trevino Gonzalez" userId="aa36a5e4-cd30-4109-a581-5f2fc96aeea0" providerId="ADAL" clId="{80AA50D9-4FB5-4D38-A605-B1DA9D52445D}" dt="2025-11-16T09:05:29.271" v="1460"/>
          <ac:spMkLst>
            <pc:docMk/>
            <pc:sldMk cId="3359927249" sldId="1141"/>
            <ac:spMk id="276" creationId="{6E17BE61-C27D-E017-70F6-7E8BF101A000}"/>
          </ac:spMkLst>
        </pc:spChg>
        <pc:spChg chg="mod">
          <ac:chgData name="Maria Trevino Gonzalez" userId="aa36a5e4-cd30-4109-a581-5f2fc96aeea0" providerId="ADAL" clId="{80AA50D9-4FB5-4D38-A605-B1DA9D52445D}" dt="2025-11-16T09:05:29.271" v="1460"/>
          <ac:spMkLst>
            <pc:docMk/>
            <pc:sldMk cId="3359927249" sldId="1141"/>
            <ac:spMk id="277" creationId="{09961C03-51D7-0E35-53F1-1C2FAAC56AC2}"/>
          </ac:spMkLst>
        </pc:spChg>
        <pc:spChg chg="mod">
          <ac:chgData name="Maria Trevino Gonzalez" userId="aa36a5e4-cd30-4109-a581-5f2fc96aeea0" providerId="ADAL" clId="{80AA50D9-4FB5-4D38-A605-B1DA9D52445D}" dt="2025-11-16T09:05:29.271" v="1460"/>
          <ac:spMkLst>
            <pc:docMk/>
            <pc:sldMk cId="3359927249" sldId="1141"/>
            <ac:spMk id="280" creationId="{9B675846-2252-A0D1-66CD-91358DFC3485}"/>
          </ac:spMkLst>
        </pc:spChg>
        <pc:spChg chg="mod">
          <ac:chgData name="Maria Trevino Gonzalez" userId="aa36a5e4-cd30-4109-a581-5f2fc96aeea0" providerId="ADAL" clId="{80AA50D9-4FB5-4D38-A605-B1DA9D52445D}" dt="2025-11-16T09:05:29.271" v="1460"/>
          <ac:spMkLst>
            <pc:docMk/>
            <pc:sldMk cId="3359927249" sldId="1141"/>
            <ac:spMk id="288" creationId="{A98B16C1-C17D-3443-6892-329F2F9DC15B}"/>
          </ac:spMkLst>
        </pc:spChg>
        <pc:spChg chg="mod">
          <ac:chgData name="Maria Trevino Gonzalez" userId="aa36a5e4-cd30-4109-a581-5f2fc96aeea0" providerId="ADAL" clId="{80AA50D9-4FB5-4D38-A605-B1DA9D52445D}" dt="2025-11-16T09:05:29.271" v="1460"/>
          <ac:spMkLst>
            <pc:docMk/>
            <pc:sldMk cId="3359927249" sldId="1141"/>
            <ac:spMk id="294" creationId="{A90563E3-441C-370A-8643-1C368586E35F}"/>
          </ac:spMkLst>
        </pc:spChg>
        <pc:spChg chg="mod">
          <ac:chgData name="Maria Trevino Gonzalez" userId="aa36a5e4-cd30-4109-a581-5f2fc96aeea0" providerId="ADAL" clId="{80AA50D9-4FB5-4D38-A605-B1DA9D52445D}" dt="2025-11-16T09:05:29.271" v="1460"/>
          <ac:spMkLst>
            <pc:docMk/>
            <pc:sldMk cId="3359927249" sldId="1141"/>
            <ac:spMk id="297" creationId="{03C84A70-D578-8ECA-532C-325845AA8881}"/>
          </ac:spMkLst>
        </pc:spChg>
        <pc:spChg chg="mod">
          <ac:chgData name="Maria Trevino Gonzalez" userId="aa36a5e4-cd30-4109-a581-5f2fc96aeea0" providerId="ADAL" clId="{80AA50D9-4FB5-4D38-A605-B1DA9D52445D}" dt="2025-11-16T09:07:52.779" v="1595" actId="114"/>
          <ac:spMkLst>
            <pc:docMk/>
            <pc:sldMk cId="3359927249" sldId="1141"/>
            <ac:spMk id="302" creationId="{2212744D-3FA5-7989-475E-483AA77AB565}"/>
          </ac:spMkLst>
        </pc:spChg>
        <pc:spChg chg="mod">
          <ac:chgData name="Maria Trevino Gonzalez" userId="aa36a5e4-cd30-4109-a581-5f2fc96aeea0" providerId="ADAL" clId="{80AA50D9-4FB5-4D38-A605-B1DA9D52445D}" dt="2025-11-16T09:05:44.837" v="1465"/>
          <ac:spMkLst>
            <pc:docMk/>
            <pc:sldMk cId="3359927249" sldId="1141"/>
            <ac:spMk id="305" creationId="{A1AAE5D9-343E-5CCB-1076-59D43BF31F9D}"/>
          </ac:spMkLst>
        </pc:spChg>
        <pc:spChg chg="mod">
          <ac:chgData name="Maria Trevino Gonzalez" userId="aa36a5e4-cd30-4109-a581-5f2fc96aeea0" providerId="ADAL" clId="{80AA50D9-4FB5-4D38-A605-B1DA9D52445D}" dt="2025-11-16T09:05:44.837" v="1465"/>
          <ac:spMkLst>
            <pc:docMk/>
            <pc:sldMk cId="3359927249" sldId="1141"/>
            <ac:spMk id="306" creationId="{E332E0B3-808C-6983-8FAA-4AE97E0A8951}"/>
          </ac:spMkLst>
        </pc:spChg>
        <pc:spChg chg="mod">
          <ac:chgData name="Maria Trevino Gonzalez" userId="aa36a5e4-cd30-4109-a581-5f2fc96aeea0" providerId="ADAL" clId="{80AA50D9-4FB5-4D38-A605-B1DA9D52445D}" dt="2025-11-16T09:05:44.837" v="1465"/>
          <ac:spMkLst>
            <pc:docMk/>
            <pc:sldMk cId="3359927249" sldId="1141"/>
            <ac:spMk id="312" creationId="{229AC3BD-3CA6-6197-ABD0-B79B73F04C95}"/>
          </ac:spMkLst>
        </pc:spChg>
        <pc:spChg chg="mod">
          <ac:chgData name="Maria Trevino Gonzalez" userId="aa36a5e4-cd30-4109-a581-5f2fc96aeea0" providerId="ADAL" clId="{80AA50D9-4FB5-4D38-A605-B1DA9D52445D}" dt="2025-11-16T09:05:44.837" v="1465"/>
          <ac:spMkLst>
            <pc:docMk/>
            <pc:sldMk cId="3359927249" sldId="1141"/>
            <ac:spMk id="328" creationId="{88152C2F-6E89-6A6E-7FCB-4158D7B31E71}"/>
          </ac:spMkLst>
        </pc:spChg>
        <pc:spChg chg="mod">
          <ac:chgData name="Maria Trevino Gonzalez" userId="aa36a5e4-cd30-4109-a581-5f2fc96aeea0" providerId="ADAL" clId="{80AA50D9-4FB5-4D38-A605-B1DA9D52445D}" dt="2025-11-16T09:05:44.837" v="1465"/>
          <ac:spMkLst>
            <pc:docMk/>
            <pc:sldMk cId="3359927249" sldId="1141"/>
            <ac:spMk id="335" creationId="{9A6E11D7-EEB8-4F55-6FB0-E196ECCAC8CF}"/>
          </ac:spMkLst>
        </pc:spChg>
        <pc:spChg chg="mod">
          <ac:chgData name="Maria Trevino Gonzalez" userId="aa36a5e4-cd30-4109-a581-5f2fc96aeea0" providerId="ADAL" clId="{80AA50D9-4FB5-4D38-A605-B1DA9D52445D}" dt="2025-11-16T09:05:44.837" v="1465"/>
          <ac:spMkLst>
            <pc:docMk/>
            <pc:sldMk cId="3359927249" sldId="1141"/>
            <ac:spMk id="337" creationId="{DCAECD74-7DEC-72A4-4AFC-B2C2E2153038}"/>
          </ac:spMkLst>
        </pc:spChg>
        <pc:spChg chg="mod">
          <ac:chgData name="Maria Trevino Gonzalez" userId="aa36a5e4-cd30-4109-a581-5f2fc96aeea0" providerId="ADAL" clId="{80AA50D9-4FB5-4D38-A605-B1DA9D52445D}" dt="2025-11-16T09:05:44.837" v="1465"/>
          <ac:spMkLst>
            <pc:docMk/>
            <pc:sldMk cId="3359927249" sldId="1141"/>
            <ac:spMk id="342" creationId="{A86B96EB-2EAA-B94A-5416-67E5856BC815}"/>
          </ac:spMkLst>
        </pc:spChg>
        <pc:spChg chg="mod">
          <ac:chgData name="Maria Trevino Gonzalez" userId="aa36a5e4-cd30-4109-a581-5f2fc96aeea0" providerId="ADAL" clId="{80AA50D9-4FB5-4D38-A605-B1DA9D52445D}" dt="2025-11-16T09:05:44.837" v="1465"/>
          <ac:spMkLst>
            <pc:docMk/>
            <pc:sldMk cId="3359927249" sldId="1141"/>
            <ac:spMk id="345" creationId="{A7E38263-AB92-1E1A-520A-980247A59208}"/>
          </ac:spMkLst>
        </pc:spChg>
        <pc:spChg chg="mod">
          <ac:chgData name="Maria Trevino Gonzalez" userId="aa36a5e4-cd30-4109-a581-5f2fc96aeea0" providerId="ADAL" clId="{80AA50D9-4FB5-4D38-A605-B1DA9D52445D}" dt="2025-11-16T09:05:44.837" v="1465"/>
          <ac:spMkLst>
            <pc:docMk/>
            <pc:sldMk cId="3359927249" sldId="1141"/>
            <ac:spMk id="348" creationId="{0B8E9ABC-A536-F495-1B63-D9C8177DA1D3}"/>
          </ac:spMkLst>
        </pc:spChg>
        <pc:spChg chg="mod">
          <ac:chgData name="Maria Trevino Gonzalez" userId="aa36a5e4-cd30-4109-a581-5f2fc96aeea0" providerId="ADAL" clId="{80AA50D9-4FB5-4D38-A605-B1DA9D52445D}" dt="2025-11-16T09:05:44.837" v="1465"/>
          <ac:spMkLst>
            <pc:docMk/>
            <pc:sldMk cId="3359927249" sldId="1141"/>
            <ac:spMk id="349" creationId="{5A13D80D-D7EA-A345-B579-ED4841BFA8CA}"/>
          </ac:spMkLst>
        </pc:spChg>
        <pc:spChg chg="mod">
          <ac:chgData name="Maria Trevino Gonzalez" userId="aa36a5e4-cd30-4109-a581-5f2fc96aeea0" providerId="ADAL" clId="{80AA50D9-4FB5-4D38-A605-B1DA9D52445D}" dt="2025-11-16T09:06:25.128" v="1548"/>
          <ac:spMkLst>
            <pc:docMk/>
            <pc:sldMk cId="3359927249" sldId="1141"/>
            <ac:spMk id="362" creationId="{94C950D5-FBC9-5479-D3AF-ED32DEF7F806}"/>
          </ac:spMkLst>
        </pc:spChg>
        <pc:spChg chg="mod">
          <ac:chgData name="Maria Trevino Gonzalez" userId="aa36a5e4-cd30-4109-a581-5f2fc96aeea0" providerId="ADAL" clId="{80AA50D9-4FB5-4D38-A605-B1DA9D52445D}" dt="2025-11-16T09:06:25.128" v="1548"/>
          <ac:spMkLst>
            <pc:docMk/>
            <pc:sldMk cId="3359927249" sldId="1141"/>
            <ac:spMk id="366" creationId="{BDA5D563-D12D-DAAB-C8A8-4E1DFEBFDB31}"/>
          </ac:spMkLst>
        </pc:spChg>
        <pc:spChg chg="mod">
          <ac:chgData name="Maria Trevino Gonzalez" userId="aa36a5e4-cd30-4109-a581-5f2fc96aeea0" providerId="ADAL" clId="{80AA50D9-4FB5-4D38-A605-B1DA9D52445D}" dt="2025-11-16T09:06:25.128" v="1548"/>
          <ac:spMkLst>
            <pc:docMk/>
            <pc:sldMk cId="3359927249" sldId="1141"/>
            <ac:spMk id="367" creationId="{A2DFD3CE-E012-6C1B-9A4D-F2DA0307B76E}"/>
          </ac:spMkLst>
        </pc:spChg>
        <pc:spChg chg="mod">
          <ac:chgData name="Maria Trevino Gonzalez" userId="aa36a5e4-cd30-4109-a581-5f2fc96aeea0" providerId="ADAL" clId="{80AA50D9-4FB5-4D38-A605-B1DA9D52445D}" dt="2025-11-16T09:06:25.128" v="1548"/>
          <ac:spMkLst>
            <pc:docMk/>
            <pc:sldMk cId="3359927249" sldId="1141"/>
            <ac:spMk id="368" creationId="{2B8DEDF5-AE9A-EACC-C249-6719E853845D}"/>
          </ac:spMkLst>
        </pc:spChg>
        <pc:spChg chg="mod">
          <ac:chgData name="Maria Trevino Gonzalez" userId="aa36a5e4-cd30-4109-a581-5f2fc96aeea0" providerId="ADAL" clId="{80AA50D9-4FB5-4D38-A605-B1DA9D52445D}" dt="2025-11-16T09:06:25.128" v="1548"/>
          <ac:spMkLst>
            <pc:docMk/>
            <pc:sldMk cId="3359927249" sldId="1141"/>
            <ac:spMk id="369" creationId="{8B042FAF-7798-4DFD-4ED9-AF40E40ECCB2}"/>
          </ac:spMkLst>
        </pc:spChg>
        <pc:spChg chg="mod">
          <ac:chgData name="Maria Trevino Gonzalez" userId="aa36a5e4-cd30-4109-a581-5f2fc96aeea0" providerId="ADAL" clId="{80AA50D9-4FB5-4D38-A605-B1DA9D52445D}" dt="2025-11-16T09:06:25.128" v="1548"/>
          <ac:spMkLst>
            <pc:docMk/>
            <pc:sldMk cId="3359927249" sldId="1141"/>
            <ac:spMk id="375" creationId="{EBFF75C3-322C-3515-CB94-19C8C18479EA}"/>
          </ac:spMkLst>
        </pc:spChg>
        <pc:spChg chg="mod">
          <ac:chgData name="Maria Trevino Gonzalez" userId="aa36a5e4-cd30-4109-a581-5f2fc96aeea0" providerId="ADAL" clId="{80AA50D9-4FB5-4D38-A605-B1DA9D52445D}" dt="2025-11-16T09:06:25.128" v="1548"/>
          <ac:spMkLst>
            <pc:docMk/>
            <pc:sldMk cId="3359927249" sldId="1141"/>
            <ac:spMk id="378" creationId="{82B776CC-68F1-107F-E13D-AE7ADC0E7A48}"/>
          </ac:spMkLst>
        </pc:spChg>
        <pc:spChg chg="mod">
          <ac:chgData name="Maria Trevino Gonzalez" userId="aa36a5e4-cd30-4109-a581-5f2fc96aeea0" providerId="ADAL" clId="{80AA50D9-4FB5-4D38-A605-B1DA9D52445D}" dt="2025-11-16T09:06:25.128" v="1548"/>
          <ac:spMkLst>
            <pc:docMk/>
            <pc:sldMk cId="3359927249" sldId="1141"/>
            <ac:spMk id="379" creationId="{591EF385-7C10-3AB2-0027-EBA9075A8305}"/>
          </ac:spMkLst>
        </pc:spChg>
        <pc:spChg chg="mod">
          <ac:chgData name="Maria Trevino Gonzalez" userId="aa36a5e4-cd30-4109-a581-5f2fc96aeea0" providerId="ADAL" clId="{80AA50D9-4FB5-4D38-A605-B1DA9D52445D}" dt="2025-11-16T09:06:25.128" v="1548"/>
          <ac:spMkLst>
            <pc:docMk/>
            <pc:sldMk cId="3359927249" sldId="1141"/>
            <ac:spMk id="380" creationId="{45C0CB7D-EFFB-E06C-C59F-E7DDF82E8B7A}"/>
          </ac:spMkLst>
        </pc:spChg>
        <pc:spChg chg="mod">
          <ac:chgData name="Maria Trevino Gonzalez" userId="aa36a5e4-cd30-4109-a581-5f2fc96aeea0" providerId="ADAL" clId="{80AA50D9-4FB5-4D38-A605-B1DA9D52445D}" dt="2025-11-16T09:06:25.128" v="1548"/>
          <ac:spMkLst>
            <pc:docMk/>
            <pc:sldMk cId="3359927249" sldId="1141"/>
            <ac:spMk id="383" creationId="{2F42DB15-2314-5B11-523B-B79F3EDEAED0}"/>
          </ac:spMkLst>
        </pc:spChg>
        <pc:spChg chg="mod">
          <ac:chgData name="Maria Trevino Gonzalez" userId="aa36a5e4-cd30-4109-a581-5f2fc96aeea0" providerId="ADAL" clId="{80AA50D9-4FB5-4D38-A605-B1DA9D52445D}" dt="2025-11-16T09:06:26.796" v="1550"/>
          <ac:spMkLst>
            <pc:docMk/>
            <pc:sldMk cId="3359927249" sldId="1141"/>
            <ac:spMk id="390" creationId="{1A69BBAB-C23C-A5A6-D29D-4E9EE94D87A1}"/>
          </ac:spMkLst>
        </pc:spChg>
        <pc:spChg chg="mod">
          <ac:chgData name="Maria Trevino Gonzalez" userId="aa36a5e4-cd30-4109-a581-5f2fc96aeea0" providerId="ADAL" clId="{80AA50D9-4FB5-4D38-A605-B1DA9D52445D}" dt="2025-11-16T09:06:26.796" v="1550"/>
          <ac:spMkLst>
            <pc:docMk/>
            <pc:sldMk cId="3359927249" sldId="1141"/>
            <ac:spMk id="394" creationId="{C4D4AEE7-69EE-6A38-317E-21CA8F5656FA}"/>
          </ac:spMkLst>
        </pc:spChg>
        <pc:spChg chg="mod">
          <ac:chgData name="Maria Trevino Gonzalez" userId="aa36a5e4-cd30-4109-a581-5f2fc96aeea0" providerId="ADAL" clId="{80AA50D9-4FB5-4D38-A605-B1DA9D52445D}" dt="2025-11-16T09:06:26.796" v="1550"/>
          <ac:spMkLst>
            <pc:docMk/>
            <pc:sldMk cId="3359927249" sldId="1141"/>
            <ac:spMk id="395" creationId="{28606DA9-5557-3002-8FB1-3EB993001CA2}"/>
          </ac:spMkLst>
        </pc:spChg>
        <pc:spChg chg="mod">
          <ac:chgData name="Maria Trevino Gonzalez" userId="aa36a5e4-cd30-4109-a581-5f2fc96aeea0" providerId="ADAL" clId="{80AA50D9-4FB5-4D38-A605-B1DA9D52445D}" dt="2025-11-16T09:06:26.796" v="1550"/>
          <ac:spMkLst>
            <pc:docMk/>
            <pc:sldMk cId="3359927249" sldId="1141"/>
            <ac:spMk id="397" creationId="{083F33FD-4875-7405-2C29-3CEFE6CB56C0}"/>
          </ac:spMkLst>
        </pc:spChg>
        <pc:spChg chg="mod">
          <ac:chgData name="Maria Trevino Gonzalez" userId="aa36a5e4-cd30-4109-a581-5f2fc96aeea0" providerId="ADAL" clId="{80AA50D9-4FB5-4D38-A605-B1DA9D52445D}" dt="2025-11-16T09:06:26.796" v="1550"/>
          <ac:spMkLst>
            <pc:docMk/>
            <pc:sldMk cId="3359927249" sldId="1141"/>
            <ac:spMk id="400" creationId="{9D3A6C26-7690-8229-3C9D-AFD90C13AF00}"/>
          </ac:spMkLst>
        </pc:spChg>
        <pc:spChg chg="mod">
          <ac:chgData name="Maria Trevino Gonzalez" userId="aa36a5e4-cd30-4109-a581-5f2fc96aeea0" providerId="ADAL" clId="{80AA50D9-4FB5-4D38-A605-B1DA9D52445D}" dt="2025-11-16T09:06:26.796" v="1550"/>
          <ac:spMkLst>
            <pc:docMk/>
            <pc:sldMk cId="3359927249" sldId="1141"/>
            <ac:spMk id="404" creationId="{BDBDC671-8D78-3CE4-E189-96763D8D9C6E}"/>
          </ac:spMkLst>
        </pc:spChg>
        <pc:spChg chg="mod">
          <ac:chgData name="Maria Trevino Gonzalez" userId="aa36a5e4-cd30-4109-a581-5f2fc96aeea0" providerId="ADAL" clId="{80AA50D9-4FB5-4D38-A605-B1DA9D52445D}" dt="2025-11-16T09:06:26.796" v="1550"/>
          <ac:spMkLst>
            <pc:docMk/>
            <pc:sldMk cId="3359927249" sldId="1141"/>
            <ac:spMk id="407" creationId="{EAF6F69A-2E87-4D60-A65B-1E8904DCC6BC}"/>
          </ac:spMkLst>
        </pc:spChg>
        <pc:spChg chg="mod">
          <ac:chgData name="Maria Trevino Gonzalez" userId="aa36a5e4-cd30-4109-a581-5f2fc96aeea0" providerId="ADAL" clId="{80AA50D9-4FB5-4D38-A605-B1DA9D52445D}" dt="2025-11-16T09:06:26.796" v="1550"/>
          <ac:spMkLst>
            <pc:docMk/>
            <pc:sldMk cId="3359927249" sldId="1141"/>
            <ac:spMk id="408" creationId="{DB5316E2-D8A0-DDBC-ECFA-CE4CC9900501}"/>
          </ac:spMkLst>
        </pc:spChg>
        <pc:spChg chg="mod">
          <ac:chgData name="Maria Trevino Gonzalez" userId="aa36a5e4-cd30-4109-a581-5f2fc96aeea0" providerId="ADAL" clId="{80AA50D9-4FB5-4D38-A605-B1DA9D52445D}" dt="2025-11-16T09:06:26.796" v="1550"/>
          <ac:spMkLst>
            <pc:docMk/>
            <pc:sldMk cId="3359927249" sldId="1141"/>
            <ac:spMk id="409" creationId="{BBA9D566-B97B-D67D-3B01-09F41941EF42}"/>
          </ac:spMkLst>
        </pc:spChg>
        <pc:spChg chg="mod">
          <ac:chgData name="Maria Trevino Gonzalez" userId="aa36a5e4-cd30-4109-a581-5f2fc96aeea0" providerId="ADAL" clId="{80AA50D9-4FB5-4D38-A605-B1DA9D52445D}" dt="2025-11-16T09:06:26.796" v="1550"/>
          <ac:spMkLst>
            <pc:docMk/>
            <pc:sldMk cId="3359927249" sldId="1141"/>
            <ac:spMk id="410" creationId="{B54E37CB-D99F-39F0-1E1B-351863BA8FDF}"/>
          </ac:spMkLst>
        </pc:spChg>
        <pc:spChg chg="mod">
          <ac:chgData name="Maria Trevino Gonzalez" userId="aa36a5e4-cd30-4109-a581-5f2fc96aeea0" providerId="ADAL" clId="{80AA50D9-4FB5-4D38-A605-B1DA9D52445D}" dt="2025-11-16T09:06:37.929" v="1553"/>
          <ac:spMkLst>
            <pc:docMk/>
            <pc:sldMk cId="3359927249" sldId="1141"/>
            <ac:spMk id="416" creationId="{3D1CD316-F07F-8592-2692-708AA53AD8C0}"/>
          </ac:spMkLst>
        </pc:spChg>
        <pc:spChg chg="mod">
          <ac:chgData name="Maria Trevino Gonzalez" userId="aa36a5e4-cd30-4109-a581-5f2fc96aeea0" providerId="ADAL" clId="{80AA50D9-4FB5-4D38-A605-B1DA9D52445D}" dt="2025-11-16T09:06:37.929" v="1553"/>
          <ac:spMkLst>
            <pc:docMk/>
            <pc:sldMk cId="3359927249" sldId="1141"/>
            <ac:spMk id="418" creationId="{838627E6-6724-A689-F993-D5920BF2366E}"/>
          </ac:spMkLst>
        </pc:spChg>
        <pc:spChg chg="mod">
          <ac:chgData name="Maria Trevino Gonzalez" userId="aa36a5e4-cd30-4109-a581-5f2fc96aeea0" providerId="ADAL" clId="{80AA50D9-4FB5-4D38-A605-B1DA9D52445D}" dt="2025-11-16T09:06:37.929" v="1553"/>
          <ac:spMkLst>
            <pc:docMk/>
            <pc:sldMk cId="3359927249" sldId="1141"/>
            <ac:spMk id="420" creationId="{862D5667-5F0F-8C80-DD0F-B6BC5FDECF93}"/>
          </ac:spMkLst>
        </pc:spChg>
        <pc:spChg chg="mod">
          <ac:chgData name="Maria Trevino Gonzalez" userId="aa36a5e4-cd30-4109-a581-5f2fc96aeea0" providerId="ADAL" clId="{80AA50D9-4FB5-4D38-A605-B1DA9D52445D}" dt="2025-11-16T09:06:37.929" v="1553"/>
          <ac:spMkLst>
            <pc:docMk/>
            <pc:sldMk cId="3359927249" sldId="1141"/>
            <ac:spMk id="424" creationId="{6E226E0B-3354-D0FA-4272-53DFEE35EE89}"/>
          </ac:spMkLst>
        </pc:spChg>
        <pc:spChg chg="mod">
          <ac:chgData name="Maria Trevino Gonzalez" userId="aa36a5e4-cd30-4109-a581-5f2fc96aeea0" providerId="ADAL" clId="{80AA50D9-4FB5-4D38-A605-B1DA9D52445D}" dt="2025-11-16T09:06:37.929" v="1553"/>
          <ac:spMkLst>
            <pc:docMk/>
            <pc:sldMk cId="3359927249" sldId="1141"/>
            <ac:spMk id="425" creationId="{49B199E4-0C70-391A-B747-C870AF3EC775}"/>
          </ac:spMkLst>
        </pc:spChg>
        <pc:spChg chg="mod">
          <ac:chgData name="Maria Trevino Gonzalez" userId="aa36a5e4-cd30-4109-a581-5f2fc96aeea0" providerId="ADAL" clId="{80AA50D9-4FB5-4D38-A605-B1DA9D52445D}" dt="2025-11-16T09:06:37.929" v="1553"/>
          <ac:spMkLst>
            <pc:docMk/>
            <pc:sldMk cId="3359927249" sldId="1141"/>
            <ac:spMk id="429" creationId="{35E041A4-25D7-BF7B-5990-9333F237C962}"/>
          </ac:spMkLst>
        </pc:spChg>
        <pc:spChg chg="mod">
          <ac:chgData name="Maria Trevino Gonzalez" userId="aa36a5e4-cd30-4109-a581-5f2fc96aeea0" providerId="ADAL" clId="{80AA50D9-4FB5-4D38-A605-B1DA9D52445D}" dt="2025-11-16T09:06:37.929" v="1553"/>
          <ac:spMkLst>
            <pc:docMk/>
            <pc:sldMk cId="3359927249" sldId="1141"/>
            <ac:spMk id="435" creationId="{6D4D22BD-342D-0FB3-9633-51D30E630A84}"/>
          </ac:spMkLst>
        </pc:spChg>
        <pc:spChg chg="mod">
          <ac:chgData name="Maria Trevino Gonzalez" userId="aa36a5e4-cd30-4109-a581-5f2fc96aeea0" providerId="ADAL" clId="{80AA50D9-4FB5-4D38-A605-B1DA9D52445D}" dt="2025-11-16T09:06:37.929" v="1553"/>
          <ac:spMkLst>
            <pc:docMk/>
            <pc:sldMk cId="3359927249" sldId="1141"/>
            <ac:spMk id="437" creationId="{5B238726-A8EB-C75D-D92B-DECF470E4A66}"/>
          </ac:spMkLst>
        </pc:spChg>
        <pc:spChg chg="mod">
          <ac:chgData name="Maria Trevino Gonzalez" userId="aa36a5e4-cd30-4109-a581-5f2fc96aeea0" providerId="ADAL" clId="{80AA50D9-4FB5-4D38-A605-B1DA9D52445D}" dt="2025-11-16T09:06:37.929" v="1553"/>
          <ac:spMkLst>
            <pc:docMk/>
            <pc:sldMk cId="3359927249" sldId="1141"/>
            <ac:spMk id="438" creationId="{822F86F0-D8B1-1578-D754-F7181C07EAA1}"/>
          </ac:spMkLst>
        </pc:spChg>
        <pc:spChg chg="mod">
          <ac:chgData name="Maria Trevino Gonzalez" userId="aa36a5e4-cd30-4109-a581-5f2fc96aeea0" providerId="ADAL" clId="{80AA50D9-4FB5-4D38-A605-B1DA9D52445D}" dt="2025-11-16T09:08:48.903" v="1645"/>
          <ac:spMkLst>
            <pc:docMk/>
            <pc:sldMk cId="3359927249" sldId="1141"/>
            <ac:spMk id="439" creationId="{993590E3-6285-D29D-1A85-4C045387D73A}"/>
          </ac:spMkLst>
        </pc:spChg>
        <pc:grpChg chg="mod">
          <ac:chgData name="Maria Trevino Gonzalez" userId="aa36a5e4-cd30-4109-a581-5f2fc96aeea0" providerId="ADAL" clId="{80AA50D9-4FB5-4D38-A605-B1DA9D52445D}" dt="2025-11-16T08:18:32.499" v="1250" actId="1076"/>
          <ac:grpSpMkLst>
            <pc:docMk/>
            <pc:sldMk cId="3359927249" sldId="1141"/>
            <ac:grpSpMk id="3" creationId="{0814E53A-C244-FFD7-F8AF-E1D1C5EFB7E3}"/>
          </ac:grpSpMkLst>
        </pc:grpChg>
        <pc:grpChg chg="del">
          <ac:chgData name="Maria Trevino Gonzalez" userId="aa36a5e4-cd30-4109-a581-5f2fc96aeea0" providerId="ADAL" clId="{80AA50D9-4FB5-4D38-A605-B1DA9D52445D}" dt="2025-11-16T08:32:21.836" v="1343" actId="478"/>
          <ac:grpSpMkLst>
            <pc:docMk/>
            <pc:sldMk cId="3359927249" sldId="1141"/>
            <ac:grpSpMk id="29" creationId="{483E1B40-6FEA-5DBB-BCC2-D9F10F6ED755}"/>
          </ac:grpSpMkLst>
        </pc:grpChg>
        <pc:grpChg chg="mod">
          <ac:chgData name="Maria Trevino Gonzalez" userId="aa36a5e4-cd30-4109-a581-5f2fc96aeea0" providerId="ADAL" clId="{80AA50D9-4FB5-4D38-A605-B1DA9D52445D}" dt="2025-11-16T08:17:55.876" v="1249" actId="1076"/>
          <ac:grpSpMkLst>
            <pc:docMk/>
            <pc:sldMk cId="3359927249" sldId="1141"/>
            <ac:grpSpMk id="57" creationId="{C1935298-853B-672D-D645-AA9BD5C08788}"/>
          </ac:grpSpMkLst>
        </pc:grpChg>
        <pc:grpChg chg="mod">
          <ac:chgData name="Maria Trevino Gonzalez" userId="aa36a5e4-cd30-4109-a581-5f2fc96aeea0" providerId="ADAL" clId="{80AA50D9-4FB5-4D38-A605-B1DA9D52445D}" dt="2025-11-16T08:12:15.508" v="939" actId="164"/>
          <ac:grpSpMkLst>
            <pc:docMk/>
            <pc:sldMk cId="3359927249" sldId="1141"/>
            <ac:grpSpMk id="109" creationId="{285196A8-791A-2BD4-339C-BF5730AE14F1}"/>
          </ac:grpSpMkLst>
        </pc:grpChg>
        <pc:grpChg chg="del">
          <ac:chgData name="Maria Trevino Gonzalez" userId="aa36a5e4-cd30-4109-a581-5f2fc96aeea0" providerId="ADAL" clId="{80AA50D9-4FB5-4D38-A605-B1DA9D52445D}" dt="2025-11-16T08:11:13.764" v="929" actId="478"/>
          <ac:grpSpMkLst>
            <pc:docMk/>
            <pc:sldMk cId="3359927249" sldId="1141"/>
            <ac:grpSpMk id="140" creationId="{9B451C3A-2174-2C13-607E-707A27174495}"/>
          </ac:grpSpMkLst>
        </pc:grpChg>
        <pc:grpChg chg="mod">
          <ac:chgData name="Maria Trevino Gonzalez" userId="aa36a5e4-cd30-4109-a581-5f2fc96aeea0" providerId="ADAL" clId="{80AA50D9-4FB5-4D38-A605-B1DA9D52445D}" dt="2025-11-16T09:05:23.948" v="1459" actId="164"/>
          <ac:grpSpMkLst>
            <pc:docMk/>
            <pc:sldMk cId="3359927249" sldId="1141"/>
            <ac:grpSpMk id="171" creationId="{6FAEC0A1-F71B-0077-EDE1-8DE29D521748}"/>
          </ac:grpSpMkLst>
        </pc:grpChg>
        <pc:grpChg chg="del">
          <ac:chgData name="Maria Trevino Gonzalez" userId="aa36a5e4-cd30-4109-a581-5f2fc96aeea0" providerId="ADAL" clId="{80AA50D9-4FB5-4D38-A605-B1DA9D52445D}" dt="2025-11-16T08:10:04.475" v="917" actId="165"/>
          <ac:grpSpMkLst>
            <pc:docMk/>
            <pc:sldMk cId="3359927249" sldId="1141"/>
            <ac:grpSpMk id="230" creationId="{6762345A-CBE3-21AB-DC9C-E670490506CA}"/>
          </ac:grpSpMkLst>
        </pc:grpChg>
        <pc:grpChg chg="add del">
          <ac:chgData name="Maria Trevino Gonzalez" userId="aa36a5e4-cd30-4109-a581-5f2fc96aeea0" providerId="ADAL" clId="{80AA50D9-4FB5-4D38-A605-B1DA9D52445D}" dt="2025-11-16T08:14:49.028" v="1036" actId="478"/>
          <ac:grpSpMkLst>
            <pc:docMk/>
            <pc:sldMk cId="3359927249" sldId="1141"/>
            <ac:grpSpMk id="233" creationId="{6019D426-1729-5ABF-D309-4D7D61F54DB2}"/>
          </ac:grpSpMkLst>
        </pc:grpChg>
        <pc:grpChg chg="del mod">
          <ac:chgData name="Maria Trevino Gonzalez" userId="aa36a5e4-cd30-4109-a581-5f2fc96aeea0" providerId="ADAL" clId="{80AA50D9-4FB5-4D38-A605-B1DA9D52445D}" dt="2025-11-16T08:17:41.411" v="1248" actId="478"/>
          <ac:grpSpMkLst>
            <pc:docMk/>
            <pc:sldMk cId="3359927249" sldId="1141"/>
            <ac:grpSpMk id="236" creationId="{F036AC59-80F6-FF41-9521-AEF5ED5385D9}"/>
          </ac:grpSpMkLst>
        </pc:grpChg>
        <pc:grpChg chg="del mod">
          <ac:chgData name="Maria Trevino Gonzalez" userId="aa36a5e4-cd30-4109-a581-5f2fc96aeea0" providerId="ADAL" clId="{80AA50D9-4FB5-4D38-A605-B1DA9D52445D}" dt="2025-11-16T08:27:28.313" v="1308" actId="478"/>
          <ac:grpSpMkLst>
            <pc:docMk/>
            <pc:sldMk cId="3359927249" sldId="1141"/>
            <ac:grpSpMk id="239" creationId="{8DF3CCBB-FAE0-CAB5-33FC-BBB02239A0E1}"/>
          </ac:grpSpMkLst>
        </pc:grpChg>
        <pc:grpChg chg="add mod topLvl">
          <ac:chgData name="Maria Trevino Gonzalez" userId="aa36a5e4-cd30-4109-a581-5f2fc96aeea0" providerId="ADAL" clId="{80AA50D9-4FB5-4D38-A605-B1DA9D52445D}" dt="2025-11-16T09:09:08.531" v="1675" actId="164"/>
          <ac:grpSpMkLst>
            <pc:docMk/>
            <pc:sldMk cId="3359927249" sldId="1141"/>
            <ac:grpSpMk id="242" creationId="{8B3AF8FD-C245-4C75-A521-ED3DD2A0D27E}"/>
          </ac:grpSpMkLst>
        </pc:grpChg>
        <pc:grpChg chg="mod">
          <ac:chgData name="Maria Trevino Gonzalez" userId="aa36a5e4-cd30-4109-a581-5f2fc96aeea0" providerId="ADAL" clId="{80AA50D9-4FB5-4D38-A605-B1DA9D52445D}" dt="2025-11-16T09:02:57.341" v="1422" actId="164"/>
          <ac:grpSpMkLst>
            <pc:docMk/>
            <pc:sldMk cId="3359927249" sldId="1141"/>
            <ac:grpSpMk id="248" creationId="{9C820DE4-3E72-F2F1-9EAE-61D3D61C0239}"/>
          </ac:grpSpMkLst>
        </pc:grpChg>
        <pc:grpChg chg="mod">
          <ac:chgData name="Maria Trevino Gonzalez" userId="aa36a5e4-cd30-4109-a581-5f2fc96aeea0" providerId="ADAL" clId="{80AA50D9-4FB5-4D38-A605-B1DA9D52445D}" dt="2025-11-16T09:03:14.166" v="1423" actId="164"/>
          <ac:grpSpMkLst>
            <pc:docMk/>
            <pc:sldMk cId="3359927249" sldId="1141"/>
            <ac:grpSpMk id="249" creationId="{7F5EB0FF-4FB4-F7A1-E577-85523109C277}"/>
          </ac:grpSpMkLst>
        </pc:grpChg>
        <pc:grpChg chg="add mod">
          <ac:chgData name="Maria Trevino Gonzalez" userId="aa36a5e4-cd30-4109-a581-5f2fc96aeea0" providerId="ADAL" clId="{80AA50D9-4FB5-4D38-A605-B1DA9D52445D}" dt="2025-11-16T09:09:27.703" v="1678" actId="164"/>
          <ac:grpSpMkLst>
            <pc:docMk/>
            <pc:sldMk cId="3359927249" sldId="1141"/>
            <ac:grpSpMk id="254" creationId="{2AF28217-2413-B930-1A28-725673E1D7EE}"/>
          </ac:grpSpMkLst>
        </pc:grpChg>
        <pc:grpChg chg="add mod">
          <ac:chgData name="Maria Trevino Gonzalez" userId="aa36a5e4-cd30-4109-a581-5f2fc96aeea0" providerId="ADAL" clId="{80AA50D9-4FB5-4D38-A605-B1DA9D52445D}" dt="2025-11-16T09:09:22.357" v="1677" actId="164"/>
          <ac:grpSpMkLst>
            <pc:docMk/>
            <pc:sldMk cId="3359927249" sldId="1141"/>
            <ac:grpSpMk id="255" creationId="{4F93B071-52EE-1457-F5E6-57DA14980696}"/>
          </ac:grpSpMkLst>
        </pc:grpChg>
        <pc:grpChg chg="add del mod">
          <ac:chgData name="Maria Trevino Gonzalez" userId="aa36a5e4-cd30-4109-a581-5f2fc96aeea0" providerId="ADAL" clId="{80AA50D9-4FB5-4D38-A605-B1DA9D52445D}" dt="2025-11-16T09:08:18.510" v="1598" actId="478"/>
          <ac:grpSpMkLst>
            <pc:docMk/>
            <pc:sldMk cId="3359927249" sldId="1141"/>
            <ac:grpSpMk id="256" creationId="{5ACC0F76-A86A-AE85-1457-B60F4D6318D6}"/>
          </ac:grpSpMkLst>
        </pc:grpChg>
        <pc:grpChg chg="add mod">
          <ac:chgData name="Maria Trevino Gonzalez" userId="aa36a5e4-cd30-4109-a581-5f2fc96aeea0" providerId="ADAL" clId="{80AA50D9-4FB5-4D38-A605-B1DA9D52445D}" dt="2025-11-16T09:09:13.469" v="1676" actId="164"/>
          <ac:grpSpMkLst>
            <pc:docMk/>
            <pc:sldMk cId="3359927249" sldId="1141"/>
            <ac:grpSpMk id="257" creationId="{C194C253-9F07-B275-2218-2ADDE2D520D1}"/>
          </ac:grpSpMkLst>
        </pc:grpChg>
        <pc:grpChg chg="mod">
          <ac:chgData name="Maria Trevino Gonzalez" userId="aa36a5e4-cd30-4109-a581-5f2fc96aeea0" providerId="ADAL" clId="{80AA50D9-4FB5-4D38-A605-B1DA9D52445D}" dt="2025-11-16T09:09:08.531" v="1675" actId="164"/>
          <ac:grpSpMkLst>
            <pc:docMk/>
            <pc:sldMk cId="3359927249" sldId="1141"/>
            <ac:grpSpMk id="258" creationId="{EEE79F5C-39B7-2D4D-BDED-0F6681AAE951}"/>
          </ac:grpSpMkLst>
        </pc:grpChg>
        <pc:grpChg chg="mod">
          <ac:chgData name="Maria Trevino Gonzalez" userId="aa36a5e4-cd30-4109-a581-5f2fc96aeea0" providerId="ADAL" clId="{80AA50D9-4FB5-4D38-A605-B1DA9D52445D}" dt="2025-11-16T09:09:13.469" v="1676" actId="164"/>
          <ac:grpSpMkLst>
            <pc:docMk/>
            <pc:sldMk cId="3359927249" sldId="1141"/>
            <ac:grpSpMk id="300" creationId="{01CDBF6F-7179-63A8-6246-D518348DDC1C}"/>
          </ac:grpSpMkLst>
        </pc:grpChg>
        <pc:grpChg chg="mod">
          <ac:chgData name="Maria Trevino Gonzalez" userId="aa36a5e4-cd30-4109-a581-5f2fc96aeea0" providerId="ADAL" clId="{80AA50D9-4FB5-4D38-A605-B1DA9D52445D}" dt="2025-11-16T09:06:24.580" v="1547" actId="1076"/>
          <ac:grpSpMkLst>
            <pc:docMk/>
            <pc:sldMk cId="3359927249" sldId="1141"/>
            <ac:grpSpMk id="357" creationId="{72356D1B-4407-2215-4936-EC3852634296}"/>
          </ac:grpSpMkLst>
        </pc:grpChg>
        <pc:grpChg chg="mod ord">
          <ac:chgData name="Maria Trevino Gonzalez" userId="aa36a5e4-cd30-4109-a581-5f2fc96aeea0" providerId="ADAL" clId="{80AA50D9-4FB5-4D38-A605-B1DA9D52445D}" dt="2025-11-16T09:09:22.357" v="1677" actId="164"/>
          <ac:grpSpMkLst>
            <pc:docMk/>
            <pc:sldMk cId="3359927249" sldId="1141"/>
            <ac:grpSpMk id="385" creationId="{2FF16CF2-273A-6C02-2F88-48D8194DF634}"/>
          </ac:grpSpMkLst>
        </pc:grpChg>
        <pc:grpChg chg="del mod">
          <ac:chgData name="Maria Trevino Gonzalez" userId="aa36a5e4-cd30-4109-a581-5f2fc96aeea0" providerId="ADAL" clId="{80AA50D9-4FB5-4D38-A605-B1DA9D52445D}" dt="2025-11-16T09:06:41.571" v="1555" actId="478"/>
          <ac:grpSpMkLst>
            <pc:docMk/>
            <pc:sldMk cId="3359927249" sldId="1141"/>
            <ac:grpSpMk id="413" creationId="{10035D63-698D-DF52-3E09-4BB5BBABACE9}"/>
          </ac:grpSpMkLst>
        </pc:grpChg>
        <pc:grpChg chg="mod topLvl">
          <ac:chgData name="Maria Trevino Gonzalez" userId="aa36a5e4-cd30-4109-a581-5f2fc96aeea0" providerId="ADAL" clId="{80AA50D9-4FB5-4D38-A605-B1DA9D52445D}" dt="2025-11-16T09:09:27.703" v="1678" actId="164"/>
          <ac:grpSpMkLst>
            <pc:docMk/>
            <pc:sldMk cId="3359927249" sldId="1141"/>
            <ac:grpSpMk id="414" creationId="{13DD1245-3416-CE05-CA42-7435645C3695}"/>
          </ac:grpSpMkLst>
        </pc:grpChg>
        <pc:grpChg chg="add mod">
          <ac:chgData name="Maria Trevino Gonzalez" userId="aa36a5e4-cd30-4109-a581-5f2fc96aeea0" providerId="ADAL" clId="{80AA50D9-4FB5-4D38-A605-B1DA9D52445D}" dt="2025-11-16T09:09:08.531" v="1675" actId="164"/>
          <ac:grpSpMkLst>
            <pc:docMk/>
            <pc:sldMk cId="3359927249" sldId="1141"/>
            <ac:grpSpMk id="440" creationId="{32C7B2D8-2B9C-FA47-411B-F10FB77AB9DF}"/>
          </ac:grpSpMkLst>
        </pc:grpChg>
        <pc:grpChg chg="add mod">
          <ac:chgData name="Maria Trevino Gonzalez" userId="aa36a5e4-cd30-4109-a581-5f2fc96aeea0" providerId="ADAL" clId="{80AA50D9-4FB5-4D38-A605-B1DA9D52445D}" dt="2025-11-16T09:09:13.469" v="1676" actId="164"/>
          <ac:grpSpMkLst>
            <pc:docMk/>
            <pc:sldMk cId="3359927249" sldId="1141"/>
            <ac:grpSpMk id="441" creationId="{03C41C53-4B42-03C9-B727-005997A925FA}"/>
          </ac:grpSpMkLst>
        </pc:grpChg>
        <pc:grpChg chg="add mod">
          <ac:chgData name="Maria Trevino Gonzalez" userId="aa36a5e4-cd30-4109-a581-5f2fc96aeea0" providerId="ADAL" clId="{80AA50D9-4FB5-4D38-A605-B1DA9D52445D}" dt="2025-11-16T09:09:22.357" v="1677" actId="164"/>
          <ac:grpSpMkLst>
            <pc:docMk/>
            <pc:sldMk cId="3359927249" sldId="1141"/>
            <ac:grpSpMk id="442" creationId="{82BE8110-9016-2410-6A11-968DEF38AD10}"/>
          </ac:grpSpMkLst>
        </pc:grpChg>
        <pc:grpChg chg="add mod">
          <ac:chgData name="Maria Trevino Gonzalez" userId="aa36a5e4-cd30-4109-a581-5f2fc96aeea0" providerId="ADAL" clId="{80AA50D9-4FB5-4D38-A605-B1DA9D52445D}" dt="2025-11-16T09:09:27.703" v="1678" actId="164"/>
          <ac:grpSpMkLst>
            <pc:docMk/>
            <pc:sldMk cId="3359927249" sldId="1141"/>
            <ac:grpSpMk id="443" creationId="{E7C0C6C6-4D6B-FB6B-8887-9DC9577B3EED}"/>
          </ac:grpSpMkLst>
        </pc:grpChg>
        <pc:picChg chg="add del mod">
          <ac:chgData name="Maria Trevino Gonzalez" userId="aa36a5e4-cd30-4109-a581-5f2fc96aeea0" providerId="ADAL" clId="{80AA50D9-4FB5-4D38-A605-B1DA9D52445D}" dt="2025-11-16T08:33:57.965" v="1374" actId="478"/>
          <ac:picMkLst>
            <pc:docMk/>
            <pc:sldMk cId="3359927249" sldId="1141"/>
            <ac:picMk id="244" creationId="{1F09A80D-4276-E0F4-0ACF-FE74619F0F7C}"/>
          </ac:picMkLst>
        </pc:picChg>
        <pc:picChg chg="add del mod topLvl modCrop">
          <ac:chgData name="Maria Trevino Gonzalez" userId="aa36a5e4-cd30-4109-a581-5f2fc96aeea0" providerId="ADAL" clId="{80AA50D9-4FB5-4D38-A605-B1DA9D52445D}" dt="2025-11-16T09:08:18.510" v="1598" actId="478"/>
          <ac:picMkLst>
            <pc:docMk/>
            <pc:sldMk cId="3359927249" sldId="1141"/>
            <ac:picMk id="246" creationId="{3210C075-FC18-A0B0-7751-6BFA11F434E0}"/>
          </ac:picMkLst>
        </pc:picChg>
        <pc:picChg chg="add mod">
          <ac:chgData name="Maria Trevino Gonzalez" userId="aa36a5e4-cd30-4109-a581-5f2fc96aeea0" providerId="ADAL" clId="{80AA50D9-4FB5-4D38-A605-B1DA9D52445D}" dt="2025-11-16T09:05:58.524" v="1486" actId="1076"/>
          <ac:picMkLst>
            <pc:docMk/>
            <pc:sldMk cId="3359927249" sldId="1141"/>
            <ac:picMk id="251" creationId="{A60AC531-55B0-37C2-EE14-AFABEF5FEBB0}"/>
          </ac:picMkLst>
        </pc:picChg>
        <pc:picChg chg="add mod">
          <ac:chgData name="Maria Trevino Gonzalez" userId="aa36a5e4-cd30-4109-a581-5f2fc96aeea0" providerId="ADAL" clId="{80AA50D9-4FB5-4D38-A605-B1DA9D52445D}" dt="2025-11-16T09:02:57.341" v="1422" actId="164"/>
          <ac:picMkLst>
            <pc:docMk/>
            <pc:sldMk cId="3359927249" sldId="1141"/>
            <ac:picMk id="253" creationId="{010E36CA-97C8-027A-1DBA-B90387B31442}"/>
          </ac:picMkLst>
        </pc:picChg>
        <pc:picChg chg="del">
          <ac:chgData name="Maria Trevino Gonzalez" userId="aa36a5e4-cd30-4109-a581-5f2fc96aeea0" providerId="ADAL" clId="{80AA50D9-4FB5-4D38-A605-B1DA9D52445D}" dt="2025-11-16T09:07:06.739" v="1587" actId="478"/>
          <ac:picMkLst>
            <pc:docMk/>
            <pc:sldMk cId="3359927249" sldId="1141"/>
            <ac:picMk id="388" creationId="{C12239CF-AA70-8A4C-548C-3B4A8B3EF43C}"/>
          </ac:picMkLst>
        </pc:picChg>
        <pc:picChg chg="del topLvl">
          <ac:chgData name="Maria Trevino Gonzalez" userId="aa36a5e4-cd30-4109-a581-5f2fc96aeea0" providerId="ADAL" clId="{80AA50D9-4FB5-4D38-A605-B1DA9D52445D}" dt="2025-11-16T09:06:41.571" v="1555" actId="478"/>
          <ac:picMkLst>
            <pc:docMk/>
            <pc:sldMk cId="3359927249" sldId="1141"/>
            <ac:picMk id="415" creationId="{A429DC0C-9B1D-AA6E-CC74-3BD560F32449}"/>
          </ac:picMkLst>
        </pc:picChg>
      </pc:sldChg>
      <pc:sldChg chg="del mod modTransition modShow">
        <pc:chgData name="Maria Trevino Gonzalez" userId="aa36a5e4-cd30-4109-a581-5f2fc96aeea0" providerId="ADAL" clId="{80AA50D9-4FB5-4D38-A605-B1DA9D52445D}" dt="2025-11-16T21:34:25.290" v="2803" actId="47"/>
        <pc:sldMkLst>
          <pc:docMk/>
          <pc:sldMk cId="3763607703" sldId="1142"/>
        </pc:sldMkLst>
      </pc:sldChg>
      <pc:sldChg chg="del mod modTransition modShow">
        <pc:chgData name="Maria Trevino Gonzalez" userId="aa36a5e4-cd30-4109-a581-5f2fc96aeea0" providerId="ADAL" clId="{80AA50D9-4FB5-4D38-A605-B1DA9D52445D}" dt="2025-11-16T21:34:25.290" v="2803" actId="47"/>
        <pc:sldMkLst>
          <pc:docMk/>
          <pc:sldMk cId="839371987" sldId="1143"/>
        </pc:sldMkLst>
      </pc:sldChg>
      <pc:sldChg chg="del mod modTransition modShow">
        <pc:chgData name="Maria Trevino Gonzalez" userId="aa36a5e4-cd30-4109-a581-5f2fc96aeea0" providerId="ADAL" clId="{80AA50D9-4FB5-4D38-A605-B1DA9D52445D}" dt="2025-11-16T21:34:25.290" v="2803" actId="47"/>
        <pc:sldMkLst>
          <pc:docMk/>
          <pc:sldMk cId="3156253181" sldId="1144"/>
        </pc:sldMkLst>
      </pc:sldChg>
      <pc:sldChg chg="del mod modTransition modShow">
        <pc:chgData name="Maria Trevino Gonzalez" userId="aa36a5e4-cd30-4109-a581-5f2fc96aeea0" providerId="ADAL" clId="{80AA50D9-4FB5-4D38-A605-B1DA9D52445D}" dt="2025-11-16T21:34:25.290" v="2803" actId="47"/>
        <pc:sldMkLst>
          <pc:docMk/>
          <pc:sldMk cId="856298540" sldId="1146"/>
        </pc:sldMkLst>
      </pc:sldChg>
      <pc:sldChg chg="delSp modSp add mod modTransition setBg delAnim modAnim modNotesTx">
        <pc:chgData name="Maria Trevino Gonzalez" userId="aa36a5e4-cd30-4109-a581-5f2fc96aeea0" providerId="ADAL" clId="{80AA50D9-4FB5-4D38-A605-B1DA9D52445D}" dt="2025-11-16T21:32:12.595" v="2793" actId="478"/>
        <pc:sldMkLst>
          <pc:docMk/>
          <pc:sldMk cId="388079423" sldId="1147"/>
        </pc:sldMkLst>
        <pc:spChg chg="mod">
          <ac:chgData name="Maria Trevino Gonzalez" userId="aa36a5e4-cd30-4109-a581-5f2fc96aeea0" providerId="ADAL" clId="{80AA50D9-4FB5-4D38-A605-B1DA9D52445D}" dt="2025-11-16T21:14:31.718" v="2660" actId="14100"/>
          <ac:spMkLst>
            <pc:docMk/>
            <pc:sldMk cId="388079423" sldId="1147"/>
            <ac:spMk id="19" creationId="{BD9A96AE-01AB-1B56-1BB2-3FB32636AB2E}"/>
          </ac:spMkLst>
        </pc:spChg>
        <pc:spChg chg="mod">
          <ac:chgData name="Maria Trevino Gonzalez" userId="aa36a5e4-cd30-4109-a581-5f2fc96aeea0" providerId="ADAL" clId="{80AA50D9-4FB5-4D38-A605-B1DA9D52445D}" dt="2025-11-16T07:33:23.694" v="67" actId="20577"/>
          <ac:spMkLst>
            <pc:docMk/>
            <pc:sldMk cId="388079423" sldId="1147"/>
            <ac:spMk id="24" creationId="{1F4600EB-8092-069D-9A64-3099F2CB07F1}"/>
          </ac:spMkLst>
        </pc:spChg>
        <pc:spChg chg="mod">
          <ac:chgData name="Maria Trevino Gonzalez" userId="aa36a5e4-cd30-4109-a581-5f2fc96aeea0" providerId="ADAL" clId="{80AA50D9-4FB5-4D38-A605-B1DA9D52445D}" dt="2025-11-16T21:14:56.333" v="2664"/>
          <ac:spMkLst>
            <pc:docMk/>
            <pc:sldMk cId="388079423" sldId="1147"/>
            <ac:spMk id="25" creationId="{5AD7F352-1615-89C1-A41C-6B62F2C5A5F8}"/>
          </ac:spMkLst>
        </pc:spChg>
        <pc:spChg chg="mod">
          <ac:chgData name="Maria Trevino Gonzalez" userId="aa36a5e4-cd30-4109-a581-5f2fc96aeea0" providerId="ADAL" clId="{80AA50D9-4FB5-4D38-A605-B1DA9D52445D}" dt="2025-11-16T21:12:30.711" v="2634" actId="1037"/>
          <ac:spMkLst>
            <pc:docMk/>
            <pc:sldMk cId="388079423" sldId="1147"/>
            <ac:spMk id="36" creationId="{3078F7E6-503A-341A-1100-02D0AC489233}"/>
          </ac:spMkLst>
        </pc:spChg>
        <pc:spChg chg="mod">
          <ac:chgData name="Maria Trevino Gonzalez" userId="aa36a5e4-cd30-4109-a581-5f2fc96aeea0" providerId="ADAL" clId="{80AA50D9-4FB5-4D38-A605-B1DA9D52445D}" dt="2025-11-16T21:14:59.572" v="2669" actId="20577"/>
          <ac:spMkLst>
            <pc:docMk/>
            <pc:sldMk cId="388079423" sldId="1147"/>
            <ac:spMk id="53" creationId="{9E2C3695-634F-9A9F-0DE5-50BBBC6D68EE}"/>
          </ac:spMkLst>
        </pc:spChg>
        <pc:grpChg chg="mod">
          <ac:chgData name="Maria Trevino Gonzalez" userId="aa36a5e4-cd30-4109-a581-5f2fc96aeea0" providerId="ADAL" clId="{80AA50D9-4FB5-4D38-A605-B1DA9D52445D}" dt="2025-11-16T07:48:54.405" v="849" actId="1036"/>
          <ac:grpSpMkLst>
            <pc:docMk/>
            <pc:sldMk cId="388079423" sldId="1147"/>
            <ac:grpSpMk id="28" creationId="{46E68BF5-D2B7-1A44-5667-E68BBF36EEA9}"/>
          </ac:grpSpMkLst>
        </pc:grpChg>
        <pc:grpChg chg="mod">
          <ac:chgData name="Maria Trevino Gonzalez" userId="aa36a5e4-cd30-4109-a581-5f2fc96aeea0" providerId="ADAL" clId="{80AA50D9-4FB5-4D38-A605-B1DA9D52445D}" dt="2025-11-16T07:48:50.421" v="835" actId="1036"/>
          <ac:grpSpMkLst>
            <pc:docMk/>
            <pc:sldMk cId="388079423" sldId="1147"/>
            <ac:grpSpMk id="37" creationId="{E354B9C2-AA6E-FD8A-F7CF-B3FDB52E673D}"/>
          </ac:grpSpMkLst>
        </pc:grpChg>
        <pc:grpChg chg="mod">
          <ac:chgData name="Maria Trevino Gonzalez" userId="aa36a5e4-cd30-4109-a581-5f2fc96aeea0" providerId="ADAL" clId="{80AA50D9-4FB5-4D38-A605-B1DA9D52445D}" dt="2025-11-16T07:48:54.405" v="849" actId="1036"/>
          <ac:grpSpMkLst>
            <pc:docMk/>
            <pc:sldMk cId="388079423" sldId="1147"/>
            <ac:grpSpMk id="45" creationId="{A0821B80-B179-DE71-8321-CDB75CD27CD3}"/>
          </ac:grpSpMkLst>
        </pc:grpChg>
        <pc:grpChg chg="mod">
          <ac:chgData name="Maria Trevino Gonzalez" userId="aa36a5e4-cd30-4109-a581-5f2fc96aeea0" providerId="ADAL" clId="{80AA50D9-4FB5-4D38-A605-B1DA9D52445D}" dt="2025-11-16T07:48:50.421" v="835" actId="1036"/>
          <ac:grpSpMkLst>
            <pc:docMk/>
            <pc:sldMk cId="388079423" sldId="1147"/>
            <ac:grpSpMk id="46" creationId="{B24C8736-111A-54CC-16A9-B13E3346F9ED}"/>
          </ac:grpSpMkLst>
        </pc:grpChg>
        <pc:grpChg chg="mod">
          <ac:chgData name="Maria Trevino Gonzalez" userId="aa36a5e4-cd30-4109-a581-5f2fc96aeea0" providerId="ADAL" clId="{80AA50D9-4FB5-4D38-A605-B1DA9D52445D}" dt="2025-11-16T07:48:42.502" v="796" actId="1036"/>
          <ac:grpSpMkLst>
            <pc:docMk/>
            <pc:sldMk cId="388079423" sldId="1147"/>
            <ac:grpSpMk id="47" creationId="{9F920860-86B7-7A56-C9D7-0A9BF02C8602}"/>
          </ac:grpSpMkLst>
        </pc:grpChg>
        <pc:grpChg chg="del">
          <ac:chgData name="Maria Trevino Gonzalez" userId="aa36a5e4-cd30-4109-a581-5f2fc96aeea0" providerId="ADAL" clId="{80AA50D9-4FB5-4D38-A605-B1DA9D52445D}" dt="2025-11-16T21:32:11.183" v="2792" actId="478"/>
          <ac:grpSpMkLst>
            <pc:docMk/>
            <pc:sldMk cId="388079423" sldId="1147"/>
            <ac:grpSpMk id="48" creationId="{45C7E049-794F-B046-A52F-CC07B00D8F69}"/>
          </ac:grpSpMkLst>
        </pc:grpChg>
        <pc:grpChg chg="del">
          <ac:chgData name="Maria Trevino Gonzalez" userId="aa36a5e4-cd30-4109-a581-5f2fc96aeea0" providerId="ADAL" clId="{80AA50D9-4FB5-4D38-A605-B1DA9D52445D}" dt="2025-11-16T21:32:12.595" v="2793" actId="478"/>
          <ac:grpSpMkLst>
            <pc:docMk/>
            <pc:sldMk cId="388079423" sldId="1147"/>
            <ac:grpSpMk id="49" creationId="{9299EC7D-B9CD-34A2-AC7F-101B31B5A299}"/>
          </ac:grpSpMkLst>
        </pc:grpChg>
        <pc:grpChg chg="mod">
          <ac:chgData name="Maria Trevino Gonzalez" userId="aa36a5e4-cd30-4109-a581-5f2fc96aeea0" providerId="ADAL" clId="{80AA50D9-4FB5-4D38-A605-B1DA9D52445D}" dt="2025-11-16T07:48:42.502" v="796" actId="1036"/>
          <ac:grpSpMkLst>
            <pc:docMk/>
            <pc:sldMk cId="388079423" sldId="1147"/>
            <ac:grpSpMk id="55" creationId="{DC4E64E8-6CCB-17B3-C023-65802E447E47}"/>
          </ac:grpSpMkLst>
        </pc:grpChg>
      </pc:sldChg>
      <pc:sldChg chg="add del">
        <pc:chgData name="Maria Trevino Gonzalez" userId="aa36a5e4-cd30-4109-a581-5f2fc96aeea0" providerId="ADAL" clId="{80AA50D9-4FB5-4D38-A605-B1DA9D52445D}" dt="2025-11-16T07:49:12.233" v="851" actId="47"/>
        <pc:sldMkLst>
          <pc:docMk/>
          <pc:sldMk cId="4042140045" sldId="1148"/>
        </pc:sldMkLst>
      </pc:sldChg>
      <pc:sldChg chg="add modTransition">
        <pc:chgData name="Maria Trevino Gonzalez" userId="aa36a5e4-cd30-4109-a581-5f2fc96aeea0" providerId="ADAL" clId="{80AA50D9-4FB5-4D38-A605-B1DA9D52445D}" dt="2025-11-16T20:53:35.549" v="2180"/>
        <pc:sldMkLst>
          <pc:docMk/>
          <pc:sldMk cId="2512796188" sldId="1176"/>
        </pc:sldMkLst>
      </pc:sldChg>
      <pc:sldChg chg="add modTransition">
        <pc:chgData name="Maria Trevino Gonzalez" userId="aa36a5e4-cd30-4109-a581-5f2fc96aeea0" providerId="ADAL" clId="{80AA50D9-4FB5-4D38-A605-B1DA9D52445D}" dt="2025-11-16T20:53:35.549" v="2180"/>
        <pc:sldMkLst>
          <pc:docMk/>
          <pc:sldMk cId="242587450" sldId="1177"/>
        </pc:sldMkLst>
      </pc:sldChg>
      <pc:sldChg chg="addSp delSp modSp add mod modTransition delAnim modAnim">
        <pc:chgData name="Maria Trevino Gonzalez" userId="aa36a5e4-cd30-4109-a581-5f2fc96aeea0" providerId="ADAL" clId="{80AA50D9-4FB5-4D38-A605-B1DA9D52445D}" dt="2025-11-16T20:55:36.179" v="2183" actId="114"/>
        <pc:sldMkLst>
          <pc:docMk/>
          <pc:sldMk cId="4047617836" sldId="1178"/>
        </pc:sldMkLst>
        <pc:spChg chg="add mod">
          <ac:chgData name="Maria Trevino Gonzalez" userId="aa36a5e4-cd30-4109-a581-5f2fc96aeea0" providerId="ADAL" clId="{80AA50D9-4FB5-4D38-A605-B1DA9D52445D}" dt="2025-11-16T09:13:19.401" v="1721" actId="114"/>
          <ac:spMkLst>
            <pc:docMk/>
            <pc:sldMk cId="4047617836" sldId="1178"/>
            <ac:spMk id="3" creationId="{A401A46E-3F08-7B49-58BC-AD35031B2E20}"/>
          </ac:spMkLst>
        </pc:spChg>
        <pc:spChg chg="add mod">
          <ac:chgData name="Maria Trevino Gonzalez" userId="aa36a5e4-cd30-4109-a581-5f2fc96aeea0" providerId="ADAL" clId="{80AA50D9-4FB5-4D38-A605-B1DA9D52445D}" dt="2025-11-16T20:55:23.993" v="2182" actId="114"/>
          <ac:spMkLst>
            <pc:docMk/>
            <pc:sldMk cId="4047617836" sldId="1178"/>
            <ac:spMk id="8" creationId="{952CD7F7-789D-66B2-5550-6B7D4357C4DF}"/>
          </ac:spMkLst>
        </pc:spChg>
        <pc:spChg chg="add mod">
          <ac:chgData name="Maria Trevino Gonzalez" userId="aa36a5e4-cd30-4109-a581-5f2fc96aeea0" providerId="ADAL" clId="{80AA50D9-4FB5-4D38-A605-B1DA9D52445D}" dt="2025-11-16T20:55:36.179" v="2183" actId="114"/>
          <ac:spMkLst>
            <pc:docMk/>
            <pc:sldMk cId="4047617836" sldId="1178"/>
            <ac:spMk id="11" creationId="{631FCEC4-1E34-578E-4CD9-9059C5C3BBC5}"/>
          </ac:spMkLst>
        </pc:spChg>
        <pc:grpChg chg="del">
          <ac:chgData name="Maria Trevino Gonzalez" userId="aa36a5e4-cd30-4109-a581-5f2fc96aeea0" providerId="ADAL" clId="{80AA50D9-4FB5-4D38-A605-B1DA9D52445D}" dt="2025-11-16T09:10:09.240" v="1685" actId="478"/>
          <ac:grpSpMkLst>
            <pc:docMk/>
            <pc:sldMk cId="4047617836" sldId="1178"/>
            <ac:grpSpMk id="441" creationId="{678AC6EE-9E23-51E7-3612-25A0F2ABEBDA}"/>
          </ac:grpSpMkLst>
        </pc:grpChg>
        <pc:grpChg chg="del">
          <ac:chgData name="Maria Trevino Gonzalez" userId="aa36a5e4-cd30-4109-a581-5f2fc96aeea0" providerId="ADAL" clId="{80AA50D9-4FB5-4D38-A605-B1DA9D52445D}" dt="2025-11-16T09:10:09.240" v="1685" actId="478"/>
          <ac:grpSpMkLst>
            <pc:docMk/>
            <pc:sldMk cId="4047617836" sldId="1178"/>
            <ac:grpSpMk id="442" creationId="{6FACB9DD-498A-860C-5264-375806488F6B}"/>
          </ac:grpSpMkLst>
        </pc:grpChg>
        <pc:grpChg chg="del">
          <ac:chgData name="Maria Trevino Gonzalez" userId="aa36a5e4-cd30-4109-a581-5f2fc96aeea0" providerId="ADAL" clId="{80AA50D9-4FB5-4D38-A605-B1DA9D52445D}" dt="2025-11-16T09:10:09.240" v="1685" actId="478"/>
          <ac:grpSpMkLst>
            <pc:docMk/>
            <pc:sldMk cId="4047617836" sldId="1178"/>
            <ac:grpSpMk id="443" creationId="{BCDE2FC2-A6C8-8766-1AA6-6A2658C93FEC}"/>
          </ac:grpSpMkLst>
        </pc:grpChg>
      </pc:sldChg>
      <pc:sldChg chg="addSp delSp modSp add mod ord modTransition delAnim modAnim">
        <pc:chgData name="Maria Trevino Gonzalez" userId="aa36a5e4-cd30-4109-a581-5f2fc96aeea0" providerId="ADAL" clId="{80AA50D9-4FB5-4D38-A605-B1DA9D52445D}" dt="2025-11-16T20:53:35.549" v="2180"/>
        <pc:sldMkLst>
          <pc:docMk/>
          <pc:sldMk cId="2122315529" sldId="1179"/>
        </pc:sldMkLst>
        <pc:spChg chg="add mod">
          <ac:chgData name="Maria Trevino Gonzalez" userId="aa36a5e4-cd30-4109-a581-5f2fc96aeea0" providerId="ADAL" clId="{80AA50D9-4FB5-4D38-A605-B1DA9D52445D}" dt="2025-11-16T20:46:06.531" v="1970" actId="1036"/>
          <ac:spMkLst>
            <pc:docMk/>
            <pc:sldMk cId="2122315529" sldId="1179"/>
            <ac:spMk id="3" creationId="{999406E9-8CD4-C5D4-5889-8D9ECA9FD7CE}"/>
          </ac:spMkLst>
        </pc:spChg>
        <pc:spChg chg="add mod">
          <ac:chgData name="Maria Trevino Gonzalez" userId="aa36a5e4-cd30-4109-a581-5f2fc96aeea0" providerId="ADAL" clId="{80AA50D9-4FB5-4D38-A605-B1DA9D52445D}" dt="2025-11-16T20:49:21.202" v="2056" actId="114"/>
          <ac:spMkLst>
            <pc:docMk/>
            <pc:sldMk cId="2122315529" sldId="1179"/>
            <ac:spMk id="8" creationId="{3C065667-3D13-E642-3EBB-D14DCBF49352}"/>
          </ac:spMkLst>
        </pc:spChg>
        <pc:spChg chg="add del mod">
          <ac:chgData name="Maria Trevino Gonzalez" userId="aa36a5e4-cd30-4109-a581-5f2fc96aeea0" providerId="ADAL" clId="{80AA50D9-4FB5-4D38-A605-B1DA9D52445D}" dt="2025-11-16T09:23:27.911" v="1870" actId="478"/>
          <ac:spMkLst>
            <pc:docMk/>
            <pc:sldMk cId="2122315529" sldId="1179"/>
            <ac:spMk id="11" creationId="{3C84D06A-E901-A872-08DB-8B703CE4FB66}"/>
          </ac:spMkLst>
        </pc:spChg>
        <pc:spChg chg="add mod">
          <ac:chgData name="Maria Trevino Gonzalez" userId="aa36a5e4-cd30-4109-a581-5f2fc96aeea0" providerId="ADAL" clId="{80AA50D9-4FB5-4D38-A605-B1DA9D52445D}" dt="2025-11-16T20:49:34.569" v="2083" actId="20577"/>
          <ac:spMkLst>
            <pc:docMk/>
            <pc:sldMk cId="2122315529" sldId="1179"/>
            <ac:spMk id="19" creationId="{6814ACDB-51CD-E974-F97E-3D73118BA251}"/>
          </ac:spMkLst>
        </pc:spChg>
        <pc:spChg chg="mod">
          <ac:chgData name="Maria Trevino Gonzalez" userId="aa36a5e4-cd30-4109-a581-5f2fc96aeea0" providerId="ADAL" clId="{80AA50D9-4FB5-4D38-A605-B1DA9D52445D}" dt="2025-11-16T09:19:30.223" v="1780" actId="20577"/>
          <ac:spMkLst>
            <pc:docMk/>
            <pc:sldMk cId="2122315529" sldId="1179"/>
            <ac:spMk id="263" creationId="{BE37832C-F037-9E21-94AC-89F62E20A807}"/>
          </ac:spMkLst>
        </pc:spChg>
        <pc:grpChg chg="del">
          <ac:chgData name="Maria Trevino Gonzalez" userId="aa36a5e4-cd30-4109-a581-5f2fc96aeea0" providerId="ADAL" clId="{80AA50D9-4FB5-4D38-A605-B1DA9D52445D}" dt="2025-11-16T09:19:38.895" v="1781" actId="478"/>
          <ac:grpSpMkLst>
            <pc:docMk/>
            <pc:sldMk cId="2122315529" sldId="1179"/>
            <ac:grpSpMk id="440" creationId="{B28A6DAF-9E6D-2449-C301-66068B276761}"/>
          </ac:grpSpMkLst>
        </pc:grpChg>
        <pc:grpChg chg="mod">
          <ac:chgData name="Maria Trevino Gonzalez" userId="aa36a5e4-cd30-4109-a581-5f2fc96aeea0" providerId="ADAL" clId="{80AA50D9-4FB5-4D38-A605-B1DA9D52445D}" dt="2025-11-16T09:20:08.941" v="1802" actId="1037"/>
          <ac:grpSpMkLst>
            <pc:docMk/>
            <pc:sldMk cId="2122315529" sldId="1179"/>
            <ac:grpSpMk id="441" creationId="{8A1034DC-BE4B-3A37-844A-68FA2836060C}"/>
          </ac:grpSpMkLst>
        </pc:grpChg>
        <pc:grpChg chg="del">
          <ac:chgData name="Maria Trevino Gonzalez" userId="aa36a5e4-cd30-4109-a581-5f2fc96aeea0" providerId="ADAL" clId="{80AA50D9-4FB5-4D38-A605-B1DA9D52445D}" dt="2025-11-16T09:20:15.717" v="1803" actId="478"/>
          <ac:grpSpMkLst>
            <pc:docMk/>
            <pc:sldMk cId="2122315529" sldId="1179"/>
            <ac:grpSpMk id="442" creationId="{1B7823F2-BFFE-3A1D-736F-68C15F843E46}"/>
          </ac:grpSpMkLst>
        </pc:grpChg>
        <pc:grpChg chg="del">
          <ac:chgData name="Maria Trevino Gonzalez" userId="aa36a5e4-cd30-4109-a581-5f2fc96aeea0" providerId="ADAL" clId="{80AA50D9-4FB5-4D38-A605-B1DA9D52445D}" dt="2025-11-16T09:20:15.717" v="1803" actId="478"/>
          <ac:grpSpMkLst>
            <pc:docMk/>
            <pc:sldMk cId="2122315529" sldId="1179"/>
            <ac:grpSpMk id="443" creationId="{3A16C1CA-9826-73E5-012E-27EB9B5C0A73}"/>
          </ac:grpSpMkLst>
        </pc:grpChg>
      </pc:sldChg>
      <pc:sldChg chg="addSp delSp modSp add mod ord modTransition delAnim modAnim">
        <pc:chgData name="Maria Trevino Gonzalez" userId="aa36a5e4-cd30-4109-a581-5f2fc96aeea0" providerId="ADAL" clId="{80AA50D9-4FB5-4D38-A605-B1DA9D52445D}" dt="2025-11-16T20:55:49.734" v="2186" actId="20577"/>
        <pc:sldMkLst>
          <pc:docMk/>
          <pc:sldMk cId="853181082" sldId="1180"/>
        </pc:sldMkLst>
        <pc:spChg chg="add mod">
          <ac:chgData name="Maria Trevino Gonzalez" userId="aa36a5e4-cd30-4109-a581-5f2fc96aeea0" providerId="ADAL" clId="{80AA50D9-4FB5-4D38-A605-B1DA9D52445D}" dt="2025-11-16T20:55:49.734" v="2186" actId="20577"/>
          <ac:spMkLst>
            <pc:docMk/>
            <pc:sldMk cId="853181082" sldId="1180"/>
            <ac:spMk id="3" creationId="{60D93EAE-4684-06CE-EC35-8167397A802E}"/>
          </ac:spMkLst>
        </pc:spChg>
        <pc:spChg chg="add mod">
          <ac:chgData name="Maria Trevino Gonzalez" userId="aa36a5e4-cd30-4109-a581-5f2fc96aeea0" providerId="ADAL" clId="{80AA50D9-4FB5-4D38-A605-B1DA9D52445D}" dt="2025-11-16T20:55:47.708" v="2185" actId="114"/>
          <ac:spMkLst>
            <pc:docMk/>
            <pc:sldMk cId="853181082" sldId="1180"/>
            <ac:spMk id="8" creationId="{C8242DD7-971C-A7F1-E94F-6F3D62963230}"/>
          </ac:spMkLst>
        </pc:spChg>
        <pc:spChg chg="add mod">
          <ac:chgData name="Maria Trevino Gonzalez" userId="aa36a5e4-cd30-4109-a581-5f2fc96aeea0" providerId="ADAL" clId="{80AA50D9-4FB5-4D38-A605-B1DA9D52445D}" dt="2025-11-16T20:52:44.770" v="2157" actId="20577"/>
          <ac:spMkLst>
            <pc:docMk/>
            <pc:sldMk cId="853181082" sldId="1180"/>
            <ac:spMk id="11" creationId="{DAC7AE1A-F14B-D4FF-DBB5-4ADD7DCAB4FF}"/>
          </ac:spMkLst>
        </pc:spChg>
        <pc:grpChg chg="del">
          <ac:chgData name="Maria Trevino Gonzalez" userId="aa36a5e4-cd30-4109-a581-5f2fc96aeea0" providerId="ADAL" clId="{80AA50D9-4FB5-4D38-A605-B1DA9D52445D}" dt="2025-11-16T20:49:58.535" v="2087" actId="478"/>
          <ac:grpSpMkLst>
            <pc:docMk/>
            <pc:sldMk cId="853181082" sldId="1180"/>
            <ac:grpSpMk id="440" creationId="{C6BA4432-41B9-E86D-A800-4F81C0866324}"/>
          </ac:grpSpMkLst>
        </pc:grpChg>
        <pc:grpChg chg="del">
          <ac:chgData name="Maria Trevino Gonzalez" userId="aa36a5e4-cd30-4109-a581-5f2fc96aeea0" providerId="ADAL" clId="{80AA50D9-4FB5-4D38-A605-B1DA9D52445D}" dt="2025-11-16T20:49:58.535" v="2087" actId="478"/>
          <ac:grpSpMkLst>
            <pc:docMk/>
            <pc:sldMk cId="853181082" sldId="1180"/>
            <ac:grpSpMk id="441" creationId="{A970DA31-4A33-D680-65CF-186F7BFEE36E}"/>
          </ac:grpSpMkLst>
        </pc:grpChg>
        <pc:grpChg chg="mod">
          <ac:chgData name="Maria Trevino Gonzalez" userId="aa36a5e4-cd30-4109-a581-5f2fc96aeea0" providerId="ADAL" clId="{80AA50D9-4FB5-4D38-A605-B1DA9D52445D}" dt="2025-11-16T20:50:17.544" v="2088" actId="1076"/>
          <ac:grpSpMkLst>
            <pc:docMk/>
            <pc:sldMk cId="853181082" sldId="1180"/>
            <ac:grpSpMk id="442" creationId="{159DF81D-542F-906D-C2F0-F8CFDF1506B4}"/>
          </ac:grpSpMkLst>
        </pc:grpChg>
        <pc:grpChg chg="del">
          <ac:chgData name="Maria Trevino Gonzalez" userId="aa36a5e4-cd30-4109-a581-5f2fc96aeea0" providerId="ADAL" clId="{80AA50D9-4FB5-4D38-A605-B1DA9D52445D}" dt="2025-11-16T20:50:19.550" v="2089" actId="478"/>
          <ac:grpSpMkLst>
            <pc:docMk/>
            <pc:sldMk cId="853181082" sldId="1180"/>
            <ac:grpSpMk id="443" creationId="{8E24D59D-2948-5936-6D2A-9A4FAA743BE3}"/>
          </ac:grpSpMkLst>
        </pc:grpChg>
      </pc:sldChg>
      <pc:sldChg chg="addSp delSp modSp add mod ord modTransition delAnim modAnim">
        <pc:chgData name="Maria Trevino Gonzalez" userId="aa36a5e4-cd30-4109-a581-5f2fc96aeea0" providerId="ADAL" clId="{80AA50D9-4FB5-4D38-A605-B1DA9D52445D}" dt="2025-11-16T20:58:06.417" v="2290" actId="20577"/>
        <pc:sldMkLst>
          <pc:docMk/>
          <pc:sldMk cId="2062804167" sldId="1181"/>
        </pc:sldMkLst>
        <pc:spChg chg="add mod">
          <ac:chgData name="Maria Trevino Gonzalez" userId="aa36a5e4-cd30-4109-a581-5f2fc96aeea0" providerId="ADAL" clId="{80AA50D9-4FB5-4D38-A605-B1DA9D52445D}" dt="2025-11-16T20:57:48.110" v="2259" actId="114"/>
          <ac:spMkLst>
            <pc:docMk/>
            <pc:sldMk cId="2062804167" sldId="1181"/>
            <ac:spMk id="3" creationId="{8E3DA2D5-653B-9FBD-F169-78FDF6DE271D}"/>
          </ac:spMkLst>
        </pc:spChg>
        <pc:spChg chg="add mod">
          <ac:chgData name="Maria Trevino Gonzalez" userId="aa36a5e4-cd30-4109-a581-5f2fc96aeea0" providerId="ADAL" clId="{80AA50D9-4FB5-4D38-A605-B1DA9D52445D}" dt="2025-11-16T20:57:44.038" v="2258" actId="114"/>
          <ac:spMkLst>
            <pc:docMk/>
            <pc:sldMk cId="2062804167" sldId="1181"/>
            <ac:spMk id="8" creationId="{4E30D97C-B3A9-C2B0-FF21-E5EBA986B903}"/>
          </ac:spMkLst>
        </pc:spChg>
        <pc:spChg chg="add mod">
          <ac:chgData name="Maria Trevino Gonzalez" userId="aa36a5e4-cd30-4109-a581-5f2fc96aeea0" providerId="ADAL" clId="{80AA50D9-4FB5-4D38-A605-B1DA9D52445D}" dt="2025-11-16T20:58:06.417" v="2290" actId="20577"/>
          <ac:spMkLst>
            <pc:docMk/>
            <pc:sldMk cId="2062804167" sldId="1181"/>
            <ac:spMk id="11" creationId="{1476748E-23C0-774E-1B1F-B0FC4934611E}"/>
          </ac:spMkLst>
        </pc:spChg>
        <pc:grpChg chg="del">
          <ac:chgData name="Maria Trevino Gonzalez" userId="aa36a5e4-cd30-4109-a581-5f2fc96aeea0" providerId="ADAL" clId="{80AA50D9-4FB5-4D38-A605-B1DA9D52445D}" dt="2025-11-16T20:53:00.749" v="2161" actId="478"/>
          <ac:grpSpMkLst>
            <pc:docMk/>
            <pc:sldMk cId="2062804167" sldId="1181"/>
            <ac:grpSpMk id="440" creationId="{727E1409-2A5C-97DA-6D48-775089AEF00E}"/>
          </ac:grpSpMkLst>
        </pc:grpChg>
        <pc:grpChg chg="del">
          <ac:chgData name="Maria Trevino Gonzalez" userId="aa36a5e4-cd30-4109-a581-5f2fc96aeea0" providerId="ADAL" clId="{80AA50D9-4FB5-4D38-A605-B1DA9D52445D}" dt="2025-11-16T20:53:00.749" v="2161" actId="478"/>
          <ac:grpSpMkLst>
            <pc:docMk/>
            <pc:sldMk cId="2062804167" sldId="1181"/>
            <ac:grpSpMk id="441" creationId="{70F14B0E-BC91-ED7E-31F9-BFA1C36B40A3}"/>
          </ac:grpSpMkLst>
        </pc:grpChg>
        <pc:grpChg chg="del">
          <ac:chgData name="Maria Trevino Gonzalez" userId="aa36a5e4-cd30-4109-a581-5f2fc96aeea0" providerId="ADAL" clId="{80AA50D9-4FB5-4D38-A605-B1DA9D52445D}" dt="2025-11-16T20:53:00.749" v="2161" actId="478"/>
          <ac:grpSpMkLst>
            <pc:docMk/>
            <pc:sldMk cId="2062804167" sldId="1181"/>
            <ac:grpSpMk id="442" creationId="{B1A074D7-A531-19B1-3E57-39369B146BC8}"/>
          </ac:grpSpMkLst>
        </pc:grpChg>
        <pc:grpChg chg="mod">
          <ac:chgData name="Maria Trevino Gonzalez" userId="aa36a5e4-cd30-4109-a581-5f2fc96aeea0" providerId="ADAL" clId="{80AA50D9-4FB5-4D38-A605-B1DA9D52445D}" dt="2025-11-16T20:53:12.897" v="2178" actId="1035"/>
          <ac:grpSpMkLst>
            <pc:docMk/>
            <pc:sldMk cId="2062804167" sldId="1181"/>
            <ac:grpSpMk id="443" creationId="{3D71CA01-D75B-4FE4-94D4-613BEC36E1B2}"/>
          </ac:grpSpMkLst>
        </pc:grpChg>
      </pc:sldChg>
      <pc:sldChg chg="addSp delSp modSp new mod modClrScheme chgLayout">
        <pc:chgData name="Maria Trevino Gonzalez" userId="aa36a5e4-cd30-4109-a581-5f2fc96aeea0" providerId="ADAL" clId="{80AA50D9-4FB5-4D38-A605-B1DA9D52445D}" dt="2025-11-16T21:23:48.834" v="2738" actId="700"/>
        <pc:sldMkLst>
          <pc:docMk/>
          <pc:sldMk cId="3156144521" sldId="1182"/>
        </pc:sldMkLst>
        <pc:spChg chg="add del">
          <ac:chgData name="Maria Trevino Gonzalez" userId="aa36a5e4-cd30-4109-a581-5f2fc96aeea0" providerId="ADAL" clId="{80AA50D9-4FB5-4D38-A605-B1DA9D52445D}" dt="2025-11-16T21:17:28.202" v="2672" actId="22"/>
          <ac:spMkLst>
            <pc:docMk/>
            <pc:sldMk cId="3156144521" sldId="1182"/>
            <ac:spMk id="3" creationId="{5D8DCBDD-3E25-0B03-3325-F91A20CC389C}"/>
          </ac:spMkLst>
        </pc:spChg>
        <pc:spChg chg="add del">
          <ac:chgData name="Maria Trevino Gonzalez" userId="aa36a5e4-cd30-4109-a581-5f2fc96aeea0" providerId="ADAL" clId="{80AA50D9-4FB5-4D38-A605-B1DA9D52445D}" dt="2025-11-16T21:18:25.986" v="2674" actId="478"/>
          <ac:spMkLst>
            <pc:docMk/>
            <pc:sldMk cId="3156144521" sldId="1182"/>
            <ac:spMk id="4" creationId="{36C3F5BE-8DC2-2BB6-02BA-B995C755BA65}"/>
          </ac:spMkLst>
        </pc:spChg>
        <pc:picChg chg="add mod">
          <ac:chgData name="Maria Trevino Gonzalez" userId="aa36a5e4-cd30-4109-a581-5f2fc96aeea0" providerId="ADAL" clId="{80AA50D9-4FB5-4D38-A605-B1DA9D52445D}" dt="2025-11-16T21:23:35.111" v="2737" actId="14100"/>
          <ac:picMkLst>
            <pc:docMk/>
            <pc:sldMk cId="3156144521" sldId="1182"/>
            <ac:picMk id="6" creationId="{F67B30E1-1D69-F0AD-4B9A-1167FC1BCA5C}"/>
          </ac:picMkLst>
        </pc:picChg>
      </pc:sldChg>
      <pc:sldMasterChg chg="modTransition modSldLayout">
        <pc:chgData name="Maria Trevino Gonzalez" userId="aa36a5e4-cd30-4109-a581-5f2fc96aeea0" providerId="ADAL" clId="{80AA50D9-4FB5-4D38-A605-B1DA9D52445D}" dt="2025-11-16T20:53:35.549" v="2180"/>
        <pc:sldMasterMkLst>
          <pc:docMk/>
          <pc:sldMasterMk cId="509104092" sldId="2147483660"/>
        </pc:sldMasterMkLst>
        <pc:sldLayoutChg chg="modTransition">
          <pc:chgData name="Maria Trevino Gonzalez" userId="aa36a5e4-cd30-4109-a581-5f2fc96aeea0" providerId="ADAL" clId="{80AA50D9-4FB5-4D38-A605-B1DA9D52445D}" dt="2025-11-16T20:53:35.549" v="2180"/>
          <pc:sldLayoutMkLst>
            <pc:docMk/>
            <pc:sldMasterMk cId="509104092" sldId="2147483660"/>
            <pc:sldLayoutMk cId="3226961651" sldId="2147483661"/>
          </pc:sldLayoutMkLst>
        </pc:sldLayoutChg>
        <pc:sldLayoutChg chg="modTransition">
          <pc:chgData name="Maria Trevino Gonzalez" userId="aa36a5e4-cd30-4109-a581-5f2fc96aeea0" providerId="ADAL" clId="{80AA50D9-4FB5-4D38-A605-B1DA9D52445D}" dt="2025-11-16T20:53:35.549" v="2180"/>
          <pc:sldLayoutMkLst>
            <pc:docMk/>
            <pc:sldMasterMk cId="509104092" sldId="2147483660"/>
            <pc:sldLayoutMk cId="2559846961" sldId="2147483662"/>
          </pc:sldLayoutMkLst>
        </pc:sldLayoutChg>
        <pc:sldLayoutChg chg="modTransition">
          <pc:chgData name="Maria Trevino Gonzalez" userId="aa36a5e4-cd30-4109-a581-5f2fc96aeea0" providerId="ADAL" clId="{80AA50D9-4FB5-4D38-A605-B1DA9D52445D}" dt="2025-11-16T20:53:35.549" v="2180"/>
          <pc:sldLayoutMkLst>
            <pc:docMk/>
            <pc:sldMasterMk cId="509104092" sldId="2147483660"/>
            <pc:sldLayoutMk cId="1397922843" sldId="2147483663"/>
          </pc:sldLayoutMkLst>
        </pc:sldLayoutChg>
        <pc:sldLayoutChg chg="modTransition">
          <pc:chgData name="Maria Trevino Gonzalez" userId="aa36a5e4-cd30-4109-a581-5f2fc96aeea0" providerId="ADAL" clId="{80AA50D9-4FB5-4D38-A605-B1DA9D52445D}" dt="2025-11-16T20:53:35.549" v="2180"/>
          <pc:sldLayoutMkLst>
            <pc:docMk/>
            <pc:sldMasterMk cId="509104092" sldId="2147483660"/>
            <pc:sldLayoutMk cId="1015047696" sldId="2147483664"/>
          </pc:sldLayoutMkLst>
        </pc:sldLayoutChg>
        <pc:sldLayoutChg chg="modTransition">
          <pc:chgData name="Maria Trevino Gonzalez" userId="aa36a5e4-cd30-4109-a581-5f2fc96aeea0" providerId="ADAL" clId="{80AA50D9-4FB5-4D38-A605-B1DA9D52445D}" dt="2025-11-16T20:53:35.549" v="2180"/>
          <pc:sldLayoutMkLst>
            <pc:docMk/>
            <pc:sldMasterMk cId="509104092" sldId="2147483660"/>
            <pc:sldLayoutMk cId="3254424546" sldId="2147483665"/>
          </pc:sldLayoutMkLst>
        </pc:sldLayoutChg>
        <pc:sldLayoutChg chg="modTransition">
          <pc:chgData name="Maria Trevino Gonzalez" userId="aa36a5e4-cd30-4109-a581-5f2fc96aeea0" providerId="ADAL" clId="{80AA50D9-4FB5-4D38-A605-B1DA9D52445D}" dt="2025-11-16T20:53:35.549" v="2180"/>
          <pc:sldLayoutMkLst>
            <pc:docMk/>
            <pc:sldMasterMk cId="509104092" sldId="2147483660"/>
            <pc:sldLayoutMk cId="909243197" sldId="2147483666"/>
          </pc:sldLayoutMkLst>
        </pc:sldLayoutChg>
        <pc:sldLayoutChg chg="modTransition">
          <pc:chgData name="Maria Trevino Gonzalez" userId="aa36a5e4-cd30-4109-a581-5f2fc96aeea0" providerId="ADAL" clId="{80AA50D9-4FB5-4D38-A605-B1DA9D52445D}" dt="2025-11-16T20:53:35.549" v="2180"/>
          <pc:sldLayoutMkLst>
            <pc:docMk/>
            <pc:sldMasterMk cId="509104092" sldId="2147483660"/>
            <pc:sldLayoutMk cId="3858342677" sldId="2147483667"/>
          </pc:sldLayoutMkLst>
        </pc:sldLayoutChg>
        <pc:sldLayoutChg chg="modTransition">
          <pc:chgData name="Maria Trevino Gonzalez" userId="aa36a5e4-cd30-4109-a581-5f2fc96aeea0" providerId="ADAL" clId="{80AA50D9-4FB5-4D38-A605-B1DA9D52445D}" dt="2025-11-16T20:53:35.549" v="2180"/>
          <pc:sldLayoutMkLst>
            <pc:docMk/>
            <pc:sldMasterMk cId="509104092" sldId="2147483660"/>
            <pc:sldLayoutMk cId="4149895886" sldId="2147483668"/>
          </pc:sldLayoutMkLst>
        </pc:sldLayoutChg>
        <pc:sldLayoutChg chg="modTransition">
          <pc:chgData name="Maria Trevino Gonzalez" userId="aa36a5e4-cd30-4109-a581-5f2fc96aeea0" providerId="ADAL" clId="{80AA50D9-4FB5-4D38-A605-B1DA9D52445D}" dt="2025-11-16T20:53:35.549" v="2180"/>
          <pc:sldLayoutMkLst>
            <pc:docMk/>
            <pc:sldMasterMk cId="509104092" sldId="2147483660"/>
            <pc:sldLayoutMk cId="2767811847" sldId="2147483669"/>
          </pc:sldLayoutMkLst>
        </pc:sldLayoutChg>
        <pc:sldLayoutChg chg="modTransition">
          <pc:chgData name="Maria Trevino Gonzalez" userId="aa36a5e4-cd30-4109-a581-5f2fc96aeea0" providerId="ADAL" clId="{80AA50D9-4FB5-4D38-A605-B1DA9D52445D}" dt="2025-11-16T20:53:35.549" v="2180"/>
          <pc:sldLayoutMkLst>
            <pc:docMk/>
            <pc:sldMasterMk cId="509104092" sldId="2147483660"/>
            <pc:sldLayoutMk cId="2449762007" sldId="2147483670"/>
          </pc:sldLayoutMkLst>
        </pc:sldLayoutChg>
        <pc:sldLayoutChg chg="modTransition">
          <pc:chgData name="Maria Trevino Gonzalez" userId="aa36a5e4-cd30-4109-a581-5f2fc96aeea0" providerId="ADAL" clId="{80AA50D9-4FB5-4D38-A605-B1DA9D52445D}" dt="2025-11-16T20:53:35.549" v="2180"/>
          <pc:sldLayoutMkLst>
            <pc:docMk/>
            <pc:sldMasterMk cId="509104092" sldId="2147483660"/>
            <pc:sldLayoutMk cId="2218564827" sldId="2147483671"/>
          </pc:sldLayoutMkLst>
        </pc:sldLayoutChg>
        <pc:sldLayoutChg chg="modTransition">
          <pc:chgData name="Maria Trevino Gonzalez" userId="aa36a5e4-cd30-4109-a581-5f2fc96aeea0" providerId="ADAL" clId="{80AA50D9-4FB5-4D38-A605-B1DA9D52445D}" dt="2025-11-16T20:53:35.549" v="2180"/>
          <pc:sldLayoutMkLst>
            <pc:docMk/>
            <pc:sldMasterMk cId="509104092" sldId="2147483660"/>
            <pc:sldLayoutMk cId="3568773314" sldId="2147483684"/>
          </pc:sldLayoutMkLst>
        </pc:sldLayoutChg>
        <pc:sldLayoutChg chg="modTransition">
          <pc:chgData name="Maria Trevino Gonzalez" userId="aa36a5e4-cd30-4109-a581-5f2fc96aeea0" providerId="ADAL" clId="{80AA50D9-4FB5-4D38-A605-B1DA9D52445D}" dt="2025-11-16T20:53:35.549" v="2180"/>
          <pc:sldLayoutMkLst>
            <pc:docMk/>
            <pc:sldMasterMk cId="509104092" sldId="2147483660"/>
            <pc:sldLayoutMk cId="1531484165" sldId="2147483685"/>
          </pc:sldLayoutMkLst>
        </pc:sldLayoutChg>
      </pc:sldMasterChg>
      <pc:sldMasterChg chg="modTransition modSldLayout">
        <pc:chgData name="Maria Trevino Gonzalez" userId="aa36a5e4-cd30-4109-a581-5f2fc96aeea0" providerId="ADAL" clId="{80AA50D9-4FB5-4D38-A605-B1DA9D52445D}" dt="2025-11-16T20:53:35.549" v="2180"/>
        <pc:sldMasterMkLst>
          <pc:docMk/>
          <pc:sldMasterMk cId="3803127932" sldId="2147483672"/>
        </pc:sldMasterMkLst>
        <pc:sldLayoutChg chg="modTransition">
          <pc:chgData name="Maria Trevino Gonzalez" userId="aa36a5e4-cd30-4109-a581-5f2fc96aeea0" providerId="ADAL" clId="{80AA50D9-4FB5-4D38-A605-B1DA9D52445D}" dt="2025-11-16T20:53:35.549" v="2180"/>
          <pc:sldLayoutMkLst>
            <pc:docMk/>
            <pc:sldMasterMk cId="3803127932" sldId="2147483672"/>
            <pc:sldLayoutMk cId="2794411630" sldId="2147483673"/>
          </pc:sldLayoutMkLst>
        </pc:sldLayoutChg>
        <pc:sldLayoutChg chg="modTransition">
          <pc:chgData name="Maria Trevino Gonzalez" userId="aa36a5e4-cd30-4109-a581-5f2fc96aeea0" providerId="ADAL" clId="{80AA50D9-4FB5-4D38-A605-B1DA9D52445D}" dt="2025-11-16T20:53:35.549" v="2180"/>
          <pc:sldLayoutMkLst>
            <pc:docMk/>
            <pc:sldMasterMk cId="3803127932" sldId="2147483672"/>
            <pc:sldLayoutMk cId="3958866114" sldId="2147483674"/>
          </pc:sldLayoutMkLst>
        </pc:sldLayoutChg>
        <pc:sldLayoutChg chg="modTransition">
          <pc:chgData name="Maria Trevino Gonzalez" userId="aa36a5e4-cd30-4109-a581-5f2fc96aeea0" providerId="ADAL" clId="{80AA50D9-4FB5-4D38-A605-B1DA9D52445D}" dt="2025-11-16T20:53:35.549" v="2180"/>
          <pc:sldLayoutMkLst>
            <pc:docMk/>
            <pc:sldMasterMk cId="3803127932" sldId="2147483672"/>
            <pc:sldLayoutMk cId="1666408712" sldId="2147483675"/>
          </pc:sldLayoutMkLst>
        </pc:sldLayoutChg>
        <pc:sldLayoutChg chg="modTransition">
          <pc:chgData name="Maria Trevino Gonzalez" userId="aa36a5e4-cd30-4109-a581-5f2fc96aeea0" providerId="ADAL" clId="{80AA50D9-4FB5-4D38-A605-B1DA9D52445D}" dt="2025-11-16T20:53:35.549" v="2180"/>
          <pc:sldLayoutMkLst>
            <pc:docMk/>
            <pc:sldMasterMk cId="3803127932" sldId="2147483672"/>
            <pc:sldLayoutMk cId="1884895379" sldId="2147483676"/>
          </pc:sldLayoutMkLst>
        </pc:sldLayoutChg>
        <pc:sldLayoutChg chg="modTransition">
          <pc:chgData name="Maria Trevino Gonzalez" userId="aa36a5e4-cd30-4109-a581-5f2fc96aeea0" providerId="ADAL" clId="{80AA50D9-4FB5-4D38-A605-B1DA9D52445D}" dt="2025-11-16T20:53:35.549" v="2180"/>
          <pc:sldLayoutMkLst>
            <pc:docMk/>
            <pc:sldMasterMk cId="3803127932" sldId="2147483672"/>
            <pc:sldLayoutMk cId="377565565" sldId="2147483677"/>
          </pc:sldLayoutMkLst>
        </pc:sldLayoutChg>
        <pc:sldLayoutChg chg="modTransition">
          <pc:chgData name="Maria Trevino Gonzalez" userId="aa36a5e4-cd30-4109-a581-5f2fc96aeea0" providerId="ADAL" clId="{80AA50D9-4FB5-4D38-A605-B1DA9D52445D}" dt="2025-11-16T20:53:35.549" v="2180"/>
          <pc:sldLayoutMkLst>
            <pc:docMk/>
            <pc:sldMasterMk cId="3803127932" sldId="2147483672"/>
            <pc:sldLayoutMk cId="3493861455" sldId="2147483678"/>
          </pc:sldLayoutMkLst>
        </pc:sldLayoutChg>
        <pc:sldLayoutChg chg="modTransition">
          <pc:chgData name="Maria Trevino Gonzalez" userId="aa36a5e4-cd30-4109-a581-5f2fc96aeea0" providerId="ADAL" clId="{80AA50D9-4FB5-4D38-A605-B1DA9D52445D}" dt="2025-11-16T20:53:35.549" v="2180"/>
          <pc:sldLayoutMkLst>
            <pc:docMk/>
            <pc:sldMasterMk cId="3803127932" sldId="2147483672"/>
            <pc:sldLayoutMk cId="1473914984" sldId="2147483679"/>
          </pc:sldLayoutMkLst>
        </pc:sldLayoutChg>
        <pc:sldLayoutChg chg="modTransition">
          <pc:chgData name="Maria Trevino Gonzalez" userId="aa36a5e4-cd30-4109-a581-5f2fc96aeea0" providerId="ADAL" clId="{80AA50D9-4FB5-4D38-A605-B1DA9D52445D}" dt="2025-11-16T20:53:35.549" v="2180"/>
          <pc:sldLayoutMkLst>
            <pc:docMk/>
            <pc:sldMasterMk cId="3803127932" sldId="2147483672"/>
            <pc:sldLayoutMk cId="718867752" sldId="2147483680"/>
          </pc:sldLayoutMkLst>
        </pc:sldLayoutChg>
        <pc:sldLayoutChg chg="modTransition">
          <pc:chgData name="Maria Trevino Gonzalez" userId="aa36a5e4-cd30-4109-a581-5f2fc96aeea0" providerId="ADAL" clId="{80AA50D9-4FB5-4D38-A605-B1DA9D52445D}" dt="2025-11-16T20:53:35.549" v="2180"/>
          <pc:sldLayoutMkLst>
            <pc:docMk/>
            <pc:sldMasterMk cId="3803127932" sldId="2147483672"/>
            <pc:sldLayoutMk cId="3648392398" sldId="2147483681"/>
          </pc:sldLayoutMkLst>
        </pc:sldLayoutChg>
        <pc:sldLayoutChg chg="modTransition">
          <pc:chgData name="Maria Trevino Gonzalez" userId="aa36a5e4-cd30-4109-a581-5f2fc96aeea0" providerId="ADAL" clId="{80AA50D9-4FB5-4D38-A605-B1DA9D52445D}" dt="2025-11-16T20:53:35.549" v="2180"/>
          <pc:sldLayoutMkLst>
            <pc:docMk/>
            <pc:sldMasterMk cId="3803127932" sldId="2147483672"/>
            <pc:sldLayoutMk cId="575653634" sldId="2147483682"/>
          </pc:sldLayoutMkLst>
        </pc:sldLayoutChg>
        <pc:sldLayoutChg chg="modTransition">
          <pc:chgData name="Maria Trevino Gonzalez" userId="aa36a5e4-cd30-4109-a581-5f2fc96aeea0" providerId="ADAL" clId="{80AA50D9-4FB5-4D38-A605-B1DA9D52445D}" dt="2025-11-16T20:53:35.549" v="2180"/>
          <pc:sldLayoutMkLst>
            <pc:docMk/>
            <pc:sldMasterMk cId="3803127932" sldId="2147483672"/>
            <pc:sldLayoutMk cId="1980901876" sldId="2147483683"/>
          </pc:sldLayoutMkLst>
        </pc:sldLayoutChg>
      </pc:sldMasterChg>
    </pc:docChg>
  </pc:docChgLst>
  <pc:docChgLst>
    <pc:chgData clId="Web-{C8F049D7-DAA5-D5A7-224A-C823B7660C5D}"/>
    <pc:docChg chg="modSld">
      <pc:chgData name="" userId="" providerId="" clId="Web-{C8F049D7-DAA5-D5A7-224A-C823B7660C5D}" dt="2025-11-16T22:16:37.103" v="0" actId="20577"/>
      <pc:docMkLst>
        <pc:docMk/>
      </pc:docMkLst>
      <pc:sldChg chg="modSp">
        <pc:chgData name="" userId="" providerId="" clId="Web-{C8F049D7-DAA5-D5A7-224A-C823B7660C5D}" dt="2025-11-16T22:16:37.103" v="0" actId="20577"/>
        <pc:sldMkLst>
          <pc:docMk/>
          <pc:sldMk cId="139685839" sldId="1119"/>
        </pc:sldMkLst>
        <pc:spChg chg="mod">
          <ac:chgData name="" userId="" providerId="" clId="Web-{C8F049D7-DAA5-D5A7-224A-C823B7660C5D}" dt="2025-11-16T22:16:37.103" v="0" actId="20577"/>
          <ac:spMkLst>
            <pc:docMk/>
            <pc:sldMk cId="139685839" sldId="1119"/>
            <ac:spMk id="6" creationId="{FE29312D-3296-B2FE-F842-6CB8E408B21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931EB0-E7B6-8140-BB6F-2EC770A7F0BF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EC0940-82A4-3A47-94FF-4665664F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07860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Introduce ourselves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35915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6656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Give </a:t>
            </a:r>
            <a:r>
              <a:rPr lang="en-GB" err="1"/>
              <a:t>post-its</a:t>
            </a:r>
            <a:r>
              <a:rPr lang="en-GB"/>
              <a:t> to students</a:t>
            </a:r>
          </a:p>
          <a:p>
            <a:r>
              <a:rPr lang="en-GB"/>
              <a:t>they write responses and share with a partner, explaining why they think these are important.</a:t>
            </a:r>
          </a:p>
          <a:p>
            <a:r>
              <a:rPr lang="en-GB"/>
              <a:t>Ask them to add the </a:t>
            </a:r>
            <a:r>
              <a:rPr lang="en-GB" err="1"/>
              <a:t>postits</a:t>
            </a:r>
            <a:r>
              <a:rPr lang="en-GB"/>
              <a:t> to the flipcharts in the room, invite them to find similarities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68923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When reading some of the work there is a certain </a:t>
            </a:r>
            <a:r>
              <a:rPr lang="en-GB" b="1"/>
              <a:t>lack of purpose to the essay.</a:t>
            </a:r>
            <a:endParaRPr lang="en-GB" b="1">
              <a:cs typeface="Calibri"/>
            </a:endParaRPr>
          </a:p>
          <a:p>
            <a:r>
              <a:rPr lang="en-GB"/>
              <a:t>Most have got the idea of using the assessment statement as your question and then the essay is your answer. Which has its own key information/themes/subtopics.</a:t>
            </a:r>
          </a:p>
          <a:p>
            <a:r>
              <a:rPr lang="en-GB"/>
              <a:t>In this process you have read some helpful information and constructed the essay in a list of things you know. This is in </a:t>
            </a:r>
            <a:r>
              <a:rPr lang="en-GB" err="1"/>
              <a:t>someways</a:t>
            </a:r>
            <a:r>
              <a:rPr lang="en-GB"/>
              <a:t> correct but would get you the lower marks – possibly low pass.</a:t>
            </a:r>
          </a:p>
          <a:p>
            <a:r>
              <a:rPr lang="en-GB" b="1"/>
              <a:t>Essay is an attempt at an argument. </a:t>
            </a:r>
            <a:r>
              <a:rPr lang="en-GB"/>
              <a:t>Because these statements are broad everyone would have different arguments and it is not that one way to argue it will be better than another – as long as you can clearly evidence your point there will be bigger marks.</a:t>
            </a:r>
            <a:endParaRPr lang="en-GB">
              <a:cs typeface="+mn-lt"/>
            </a:endParaRPr>
          </a:p>
          <a:p>
            <a:r>
              <a:rPr lang="en-GB"/>
              <a:t>Always think of purpose to your whole essay. And key sentences will help with this.</a:t>
            </a:r>
          </a:p>
          <a:p>
            <a:r>
              <a:rPr lang="en-GB"/>
              <a:t>Task: Tell your partner in two sentences the key answer to the statement. Keep this in mind when you are writing.</a:t>
            </a:r>
          </a:p>
          <a:p>
            <a:r>
              <a:rPr lang="en-GB"/>
              <a:t>Important sentences are the first sentence of the paragraph. First sentence readings online.</a:t>
            </a:r>
          </a:p>
          <a:p>
            <a:r>
              <a:rPr lang="en-GB"/>
              <a:t>Insights – just summarise what you have told the reader.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7738796-40B4-49B0-A331-25D568C0517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909522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(Show on word)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5EC0940-82A4-3A47-94FF-4665664F432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513613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70634-EAB3-F14B-811C-0326FCB1D1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411A9A-E0B6-9E42-B50E-413BCC4C4C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AC884-4DB1-294A-94B0-DB3C951647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439269-9E56-D94E-8AB5-3BF24A7F6E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14FABC-1EB8-6641-BCEC-59125FB0E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9616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62463-32E7-9F4D-BB4E-0858F4322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9FD94-B582-1940-AD95-758C220E3A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BED26E-DC5C-2049-8F0B-509170BB21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A340C-2088-3E4A-81E5-A1B8F7CB0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463973-0B85-E940-9BD2-9ECBBE126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9846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0AF91-663C-5A43-9A1B-CE6D583CF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5C8DED-5BBD-BE4B-BF0F-BD2A544515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9B800B-BD32-B841-A7E4-B94F74E73D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58581-F86D-2A47-92C0-5C8ED25A88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C96395-617D-2D4B-B4A9-0A28D5543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922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25892-7097-5443-A389-2DD7F6A49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94896-C901-804C-8AFC-E8135B42C7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DCF24C-F53E-C84C-9FDB-6DF2709B9D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2B53F9-3B43-214D-9F2D-99A04B547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94A176-4607-1240-8CD8-7239EAEE0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7DB4B1-C194-F64B-B45E-0436D072D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0476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E5E4D-732F-3F4E-A267-A23D853DB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17F8C5-05FB-4A4C-993F-DB0C4BC071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583CAD-CA95-4942-B350-2BA284A929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1F9FF1-F8B7-0245-B1A8-F3C0AA3695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0F58C-1386-9246-947D-85FDBB6E85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1EDC79-443C-1843-9A41-F3EB7A9FA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A03C39-D4BA-4143-AE7A-54A7818E1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ADEB7C-FD73-0443-951E-10141418A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4245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B933B-4EDC-4544-8030-0B337A201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A3D763-C1FF-6047-9701-E1CA9B79D1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1675C4-F328-DF45-9FE2-1994925A60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348862-EBB4-6F47-88CA-B2A0555732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2431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985A43-1554-4140-8D8E-F297FFFF0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6750F5-1A01-1C4B-B26B-B32CF653D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50DF8B-640A-7143-86E1-963B0C903B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3426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C3724-88A1-3348-BCA7-4779D6672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BC60D-CB5F-2240-A538-63995D9A4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6EBFCC-89A3-BC4E-8381-176DDBF3C5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26C395-C503-3D4E-B041-9E7B3E3D53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16B009-3423-B54E-87FC-93E496E78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6B708E-17A4-4245-B24D-D53EF0D23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8958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99353-4102-A34D-A8D5-072775761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3F516B-9F20-1C4F-B616-EC30E1A833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650B85-405D-9344-BC9E-94EFB5194C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56524F-4F09-044F-BB78-6FF7D73A8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06E5D5-FA8F-3F4C-BBCF-30E9DC1D00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649FDD-89BD-1E46-BCD0-83A5285837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8118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29D9C-0B80-C042-B8A7-3956E39A8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0EC253-D5E4-9048-85CB-C275178651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7E8905-A6B3-9843-BE23-DCF3AA602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8EA17B-F0A2-1B40-89EE-AF738A30A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A30ED3-A3D1-5B44-A7D8-CFF5F30D63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97620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981CB5-2BCE-A146-BFFD-17FB2FBAA51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7003A7-09DD-C04E-812C-F86A93D158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347812-AE94-E94C-97EF-B71330388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A19F82-4CE8-6141-9B2E-697DE379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912ECF-9431-E44B-B007-50EA3719AF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5648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87733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14841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8F886-C82A-5D44-9EDA-C9C596D5C1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876708-51F4-7B4C-9DB5-CEE9543FF5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1F1467-DA09-EA4F-9F5C-8F2E42F938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361EAA-A1C4-7D4C-A566-5990A43642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0D047-97D0-BA45-8281-13D0DFD635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4116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05C22-1057-2A48-AF07-BC0F7BBA7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0DF2BF-6EF8-1449-9C84-F63AE79BB6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E884-691A-994A-9A07-4F15F8D0C2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F2F748-ABD1-4948-B569-2215340200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645FA3-3EC7-204C-9EEF-250C5DBFB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88661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5E1D0-70A5-D54D-A344-438CA7E23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E1E9A7-1850-F74B-97DA-D1A5319DB7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96AD91-FA8E-6C46-A144-E875058D0A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A4A4A4-92C0-4D42-8039-952EE32F21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457D6-7528-6747-ADBF-75CBD3F48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4087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BD002-63F7-1A4B-9EF2-657ED81110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BF825F-E60B-3F42-B950-C919B0F534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2E82A6-CDDE-D741-B1CD-D33B0A7143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FD825D-A46F-DD4F-AE82-D84B1EBBD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F15142-E9CE-044C-8DAE-47CAFC10D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FA6385-C9CF-BC40-B53A-B4AEADC75B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8953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5C804-53A8-E548-A122-77BD69A89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52FF6D-E06A-A74D-89BE-D61E1F2C73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4BF823-44FF-A144-AE7F-D0540C926B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BA8B44-7BC4-6A49-8A24-6D271C9F7C3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F949A3-D78F-654C-B7E2-DE0D095D03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BC670B-9B7E-AA4C-B86E-556B7C2F6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2972CD-C70E-3D41-B423-C8796DC5D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603436-0583-8842-B4BD-12897906A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5655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0E1F0-935D-C247-B6E5-873C0FECE9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A23469-62A1-A449-A8F0-F9F57B98FF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56AA38-7E26-A741-9750-BCA0F6517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AA912D-9123-BB4F-BF13-27659CA87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38614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9BD2D2-F4F6-C74F-A8EA-468EE446D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A8A39A-B586-2943-88D2-577F4A6BD5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FEF8FD-9F29-1B47-81EC-7A1DA74A8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9149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76ED6-8D80-BE46-B6D6-3C46D0B4D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DB843-E7B2-E549-83B7-BE67740727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A6D447-2C28-9C4E-AAB8-15AAD836AD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7FC978-DEA3-9E48-9035-055F81E241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B3D067-CCF8-C14C-AA81-B775302F28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827293-2691-9C46-B3DA-8C009D92F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867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E6C21-0CA0-C84B-9A28-B68473B67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9D14A8-22DF-5841-9109-A1878B85C46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C8E11E-B10C-3448-975A-127CCECD29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4495B8-9B64-014E-B746-7BB268F3B8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B2DFFA-3EE8-1C47-A2E5-52358F46B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8B8AC5-01AC-864C-8886-E4DA16D9A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3923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9AC1A-946C-E04D-8429-2AB0CD5B3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4DB7E4-AF72-EF44-A714-7AF9884C69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E958CD-D4E7-C846-9DDE-E584BDDC0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B401A2-DCD2-2F4C-8157-2B6457D3FB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154432-C229-8049-84F9-E5C99CE98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5653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766F4-2D3B-344A-8C72-4C7EE70D1F2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978854-240A-C049-8EB7-8F60527475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C08A03-8B56-0342-B403-B30742E55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C7D143-ACC6-B44F-B47D-AFE81DFB5F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E804AA-257A-DD41-8974-1CA1B6694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901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918339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30BD95-3350-E33B-0E3B-C39FA2AF9F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971247-DCB1-416E-B6A2-6B2233F95A3C}" type="datetimeFigureOut">
              <a:rPr lang="en-GB"/>
              <a:pPr>
                <a:defRPr/>
              </a:pPr>
              <a:t>17/11/2025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3198D5-5875-1677-BE05-4E3492BCF3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CA98E4-227E-40B1-DF74-DB91E59DB3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138D23-948E-4B2A-9E54-BFA2DF2F1DA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40742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9CF4B2-DEA3-BD46-AA8A-25E602C8A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688AFA-B8CA-AF45-8D09-707B358EE3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23336C-E47A-1447-9412-60E6B0E113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CAEF9C-4E02-A346-B422-50263A4C2AAA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62326A-8F7C-0340-AACC-1CF3DC7AD9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88D956-6F24-E040-ACE8-60326A4C22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A8873AE9-2E25-8D47-99F4-5AE381967100}"/>
              </a:ext>
            </a:extLst>
          </p:cNvPr>
          <p:cNvPicPr>
            <a:picLocks noChangeAspect="1"/>
          </p:cNvPicPr>
          <p:nvPr userDrawn="1"/>
        </p:nvPicPr>
        <p:blipFill>
          <a:blip r:embed="rId15"/>
          <a:stretch>
            <a:fillRect/>
          </a:stretch>
        </p:blipFill>
        <p:spPr>
          <a:xfrm>
            <a:off x="0" y="1638"/>
            <a:ext cx="12189088" cy="685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104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84" r:id="rId12"/>
    <p:sldLayoutId id="2147483685" r:id="rId13"/>
  </p:sldLayoutIdLst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ED36AE-5BB7-824D-895A-3735885C8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F9037-2BAD-D240-A8B7-043193B891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F17D0A-A105-FD4E-A2A1-AB71AA33C38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B7F53B-E515-014E-8CDF-62C146E5A9AB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9261A6-140E-B944-8BAE-34EBF47EC9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157F57-0E2B-F447-8A0E-303E1361AC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01423A83-CDC5-4947-9FCA-B859204F7D3B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912" y="1638"/>
            <a:ext cx="12189088" cy="685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127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8495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hyperlink" Target="https://pixabay.com/es/ayuda-mano-aislados-caridad-2655258/" TargetMode="External"/><Relationship Id="rId7" Type="http://schemas.openxmlformats.org/officeDocument/2006/relationships/image" Target="../media/image10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deviantart.com/abs96/art/Windows-10-coloured-folder-icons-661291513" TargetMode="External"/><Relationship Id="rId5" Type="http://schemas.microsoft.com/office/2007/relationships/hdphoto" Target="../media/hdphoto2.wdp"/><Relationship Id="rId4" Type="http://schemas.openxmlformats.org/officeDocument/2006/relationships/image" Target="../media/image9.png"/><Relationship Id="rId9" Type="http://schemas.openxmlformats.org/officeDocument/2006/relationships/hyperlink" Target="https://www.pinterest.com/pin/607282331046756988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deviantart.com/abs96/art/Windows-10-coloured-folder-icons-661291513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s/ayuda-mano-aislados-caridad-2655258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pinterest.com/pin/607282331046756988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reaching for a paper on a table full of paper and sticky notes">
            <a:extLst>
              <a:ext uri="{FF2B5EF4-FFF2-40B4-BE49-F238E27FC236}">
                <a16:creationId xmlns:a16="http://schemas.microsoft.com/office/drawing/2014/main" id="{0836B412-5C2B-6E46-FC89-C5383A6E8BBA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33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64293" y="-55992"/>
            <a:ext cx="12256294" cy="8179324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DA7D50B2-B74A-50A3-3CC6-BEFEFBD66B51}"/>
              </a:ext>
            </a:extLst>
          </p:cNvPr>
          <p:cNvSpPr txBox="1">
            <a:spLocks/>
          </p:cNvSpPr>
          <p:nvPr/>
        </p:nvSpPr>
        <p:spPr>
          <a:xfrm>
            <a:off x="1486182" y="512290"/>
            <a:ext cx="6221920" cy="56099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6600" b="1" i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Sgiliau</a:t>
            </a:r>
            <a:r>
              <a:rPr lang="en-US" sz="6600" b="1" i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 </a:t>
            </a:r>
            <a:r>
              <a:rPr lang="en-US" sz="6600" b="1" i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Academaidd</a:t>
            </a:r>
            <a:endParaRPr lang="en-US" sz="6600" b="1" i="1">
              <a:solidFill>
                <a:schemeClr val="bg1"/>
              </a:solidFill>
              <a:highlight>
                <a:srgbClr val="000080"/>
              </a:highlight>
              <a:latin typeface="AkzidenzGrotesk"/>
            </a:endParaRPr>
          </a:p>
          <a:p>
            <a:endParaRPr lang="en-US" sz="6600" b="1">
              <a:solidFill>
                <a:schemeClr val="bg1"/>
              </a:solidFill>
              <a:highlight>
                <a:srgbClr val="000080"/>
              </a:highlight>
              <a:latin typeface="AkzidenzGrotesk"/>
            </a:endParaRPr>
          </a:p>
          <a:p>
            <a:r>
              <a:rPr lang="en-US" sz="66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Academic</a:t>
            </a:r>
          </a:p>
          <a:p>
            <a:r>
              <a:rPr lang="en-US" sz="66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Skills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E29312D-3296-B2FE-F842-6CB8E408B213}"/>
              </a:ext>
            </a:extLst>
          </p:cNvPr>
          <p:cNvSpPr txBox="1">
            <a:spLocks/>
          </p:cNvSpPr>
          <p:nvPr/>
        </p:nvSpPr>
        <p:spPr>
          <a:xfrm>
            <a:off x="5022342" y="1133801"/>
            <a:ext cx="6221920" cy="26523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sz="5400" i="1" err="1">
                <a:solidFill>
                  <a:schemeClr val="bg1"/>
                </a:solidFill>
                <a:highlight>
                  <a:srgbClr val="FF00FF"/>
                </a:highlight>
                <a:latin typeface="Helvetica"/>
                <a:cs typeface="Helvetica"/>
              </a:rPr>
              <a:t>Wythnos</a:t>
            </a:r>
            <a:r>
              <a:rPr lang="en-US" sz="5400" i="1">
                <a:solidFill>
                  <a:schemeClr val="bg1"/>
                </a:solidFill>
                <a:highlight>
                  <a:srgbClr val="FF00FF"/>
                </a:highlight>
                <a:latin typeface="Helvetica"/>
                <a:cs typeface="Helvetica"/>
              </a:rPr>
              <a:t> 8</a:t>
            </a:r>
            <a:endParaRPr lang="en-US" sz="5400" i="1">
              <a:solidFill>
                <a:schemeClr val="bg1"/>
              </a:solidFill>
              <a:highlight>
                <a:srgbClr val="FF00FF"/>
              </a:highlight>
              <a:latin typeface="Helvetica" pitchFamily="2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1B11A240-9192-1ED6-3420-C83F97B67422}"/>
              </a:ext>
            </a:extLst>
          </p:cNvPr>
          <p:cNvSpPr txBox="1">
            <a:spLocks/>
          </p:cNvSpPr>
          <p:nvPr/>
        </p:nvSpPr>
        <p:spPr>
          <a:xfrm>
            <a:off x="5101071" y="4243714"/>
            <a:ext cx="6221920" cy="12855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sz="5400">
                <a:solidFill>
                  <a:schemeClr val="bg1"/>
                </a:solidFill>
                <a:highlight>
                  <a:srgbClr val="FF00FF"/>
                </a:highlight>
                <a:latin typeface="Helvetica"/>
                <a:cs typeface="Helvetica"/>
              </a:rPr>
              <a:t>Week 8</a:t>
            </a:r>
            <a:endParaRPr lang="en-US" sz="5400">
              <a:solidFill>
                <a:schemeClr val="bg1"/>
              </a:solidFill>
              <a:highlight>
                <a:srgbClr val="FF00FF"/>
              </a:highlight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6858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560043-9166-3204-7521-C3EC55B923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5071" y="282797"/>
            <a:ext cx="8189184" cy="432843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3200" b="1">
                <a:solidFill>
                  <a:schemeClr val="bg1"/>
                </a:solidFill>
                <a:latin typeface="AkzidenzGrotesk" panose="02000903050000020004" pitchFamily="2" charset="0"/>
              </a:rPr>
              <a:t>Heddiw 						</a:t>
            </a:r>
            <a:r>
              <a:rPr lang="en-US" sz="3200" b="1" i="1">
                <a:solidFill>
                  <a:schemeClr val="bg1"/>
                </a:solidFill>
                <a:latin typeface="AkzidenzGrotesk" panose="02000903050000020004" pitchFamily="2" charset="0"/>
              </a:rPr>
              <a:t>Today</a:t>
            </a:r>
            <a:endParaRPr lang="en-US" sz="3200" b="1" i="1">
              <a:solidFill>
                <a:schemeClr val="bg1"/>
              </a:solidFill>
              <a:latin typeface="AkzidenzGrotesk" panose="02000903050000020004" pitchFamily="2" charset="0"/>
              <a:ea typeface="Calibri Light"/>
              <a:cs typeface="Calibri Light"/>
            </a:endParaRPr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E9866710-CD3D-71EE-9A37-085641495813}"/>
              </a:ext>
            </a:extLst>
          </p:cNvPr>
          <p:cNvGrpSpPr/>
          <p:nvPr/>
        </p:nvGrpSpPr>
        <p:grpSpPr>
          <a:xfrm>
            <a:off x="-1486289" y="1084174"/>
            <a:ext cx="6622719" cy="607001"/>
            <a:chOff x="-237348" y="1126377"/>
            <a:chExt cx="6622719" cy="607001"/>
          </a:xfrm>
        </p:grpSpPr>
        <p:sp>
          <p:nvSpPr>
            <p:cNvPr id="8" name="Google Shape;662;p25">
              <a:extLst>
                <a:ext uri="{FF2B5EF4-FFF2-40B4-BE49-F238E27FC236}">
                  <a16:creationId xmlns:a16="http://schemas.microsoft.com/office/drawing/2014/main" id="{2C1216D4-8CE8-1A8B-44FF-573FAB7D3D82}"/>
                </a:ext>
              </a:extLst>
            </p:cNvPr>
            <p:cNvSpPr/>
            <p:nvPr/>
          </p:nvSpPr>
          <p:spPr>
            <a:xfrm>
              <a:off x="-237348" y="1126377"/>
              <a:ext cx="6622719" cy="607001"/>
            </a:xfrm>
            <a:custGeom>
              <a:avLst/>
              <a:gdLst/>
              <a:ahLst/>
              <a:cxnLst/>
              <a:rect l="l" t="t" r="r" b="b"/>
              <a:pathLst>
                <a:path w="228969" h="47164" extrusionOk="0">
                  <a:moveTo>
                    <a:pt x="12648" y="0"/>
                  </a:moveTo>
                  <a:cubicBezTo>
                    <a:pt x="5682" y="0"/>
                    <a:pt x="1" y="5643"/>
                    <a:pt x="1" y="12647"/>
                  </a:cubicBezTo>
                  <a:lnTo>
                    <a:pt x="1" y="34361"/>
                  </a:lnTo>
                  <a:cubicBezTo>
                    <a:pt x="1" y="41482"/>
                    <a:pt x="5682" y="47164"/>
                    <a:pt x="12648" y="47164"/>
                  </a:cubicBezTo>
                  <a:lnTo>
                    <a:pt x="216322" y="47164"/>
                  </a:lnTo>
                  <a:cubicBezTo>
                    <a:pt x="223287" y="47164"/>
                    <a:pt x="228968" y="41482"/>
                    <a:pt x="228968" y="34361"/>
                  </a:cubicBezTo>
                  <a:lnTo>
                    <a:pt x="228968" y="12647"/>
                  </a:lnTo>
                  <a:cubicBezTo>
                    <a:pt x="228968" y="5643"/>
                    <a:pt x="223287" y="0"/>
                    <a:pt x="21632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9" name="Google Shape;663;p25">
              <a:extLst>
                <a:ext uri="{FF2B5EF4-FFF2-40B4-BE49-F238E27FC236}">
                  <a16:creationId xmlns:a16="http://schemas.microsoft.com/office/drawing/2014/main" id="{19C34C07-6CE6-1396-0B7B-5E28AFA41DE3}"/>
                </a:ext>
              </a:extLst>
            </p:cNvPr>
            <p:cNvSpPr/>
            <p:nvPr/>
          </p:nvSpPr>
          <p:spPr>
            <a:xfrm>
              <a:off x="5555191" y="1220927"/>
              <a:ext cx="394157" cy="394157"/>
            </a:xfrm>
            <a:custGeom>
              <a:avLst/>
              <a:gdLst/>
              <a:ahLst/>
              <a:cxnLst/>
              <a:rect l="l" t="t" r="r" b="b"/>
              <a:pathLst>
                <a:path w="30626" h="30626" extrusionOk="0">
                  <a:moveTo>
                    <a:pt x="9068" y="0"/>
                  </a:moveTo>
                  <a:cubicBezTo>
                    <a:pt x="4048" y="0"/>
                    <a:pt x="1" y="4203"/>
                    <a:pt x="1" y="9223"/>
                  </a:cubicBezTo>
                  <a:lnTo>
                    <a:pt x="1" y="21558"/>
                  </a:lnTo>
                  <a:cubicBezTo>
                    <a:pt x="1" y="26578"/>
                    <a:pt x="4048" y="30625"/>
                    <a:pt x="9068" y="30625"/>
                  </a:cubicBezTo>
                  <a:lnTo>
                    <a:pt x="21403" y="30625"/>
                  </a:lnTo>
                  <a:cubicBezTo>
                    <a:pt x="26423" y="30625"/>
                    <a:pt x="30626" y="26578"/>
                    <a:pt x="30626" y="21558"/>
                  </a:cubicBezTo>
                  <a:lnTo>
                    <a:pt x="30626" y="9223"/>
                  </a:lnTo>
                  <a:cubicBezTo>
                    <a:pt x="30626" y="4203"/>
                    <a:pt x="26423" y="0"/>
                    <a:pt x="2140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10" name="Google Shape;664;p25">
              <a:extLst>
                <a:ext uri="{FF2B5EF4-FFF2-40B4-BE49-F238E27FC236}">
                  <a16:creationId xmlns:a16="http://schemas.microsoft.com/office/drawing/2014/main" id="{FDFDA030-423F-5012-711D-B1BD02318E7B}"/>
                </a:ext>
              </a:extLst>
            </p:cNvPr>
            <p:cNvSpPr/>
            <p:nvPr/>
          </p:nvSpPr>
          <p:spPr>
            <a:xfrm>
              <a:off x="5584846" y="1296862"/>
              <a:ext cx="334818" cy="242257"/>
            </a:xfrm>
            <a:custGeom>
              <a:avLst/>
              <a:gdLst/>
              <a:ahLst/>
              <a:cxnLst/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7" name="Google Shape;665;p25">
              <a:extLst>
                <a:ext uri="{FF2B5EF4-FFF2-40B4-BE49-F238E27FC236}">
                  <a16:creationId xmlns:a16="http://schemas.microsoft.com/office/drawing/2014/main" id="{1F799C7F-6680-5EAB-353B-F514972491DE}"/>
                </a:ext>
              </a:extLst>
            </p:cNvPr>
            <p:cNvSpPr/>
            <p:nvPr/>
          </p:nvSpPr>
          <p:spPr>
            <a:xfrm flipH="1">
              <a:off x="1406767" y="1220927"/>
              <a:ext cx="3712399" cy="423935"/>
            </a:xfrm>
            <a:custGeom>
              <a:avLst/>
              <a:gdLst/>
              <a:ahLst/>
              <a:cxnLst/>
              <a:rect l="l" t="t" r="r" b="b"/>
              <a:pathLst>
                <a:path w="28885" h="17419" extrusionOk="0">
                  <a:moveTo>
                    <a:pt x="0" y="0"/>
                  </a:moveTo>
                  <a:lnTo>
                    <a:pt x="0" y="17419"/>
                  </a:lnTo>
                  <a:lnTo>
                    <a:pt x="28885" y="17419"/>
                  </a:lnTo>
                  <a:lnTo>
                    <a:pt x="28885" y="0"/>
                  </a:lnTo>
                  <a:close/>
                </a:path>
              </a:pathLst>
            </a:custGeom>
            <a:noFill/>
            <a:ln>
              <a:noFill/>
            </a:ln>
          </p:spPr>
          <p:txBody>
            <a:bodyPr spcFirstLastPara="1" wrap="square" lIns="18287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SzPts val="1100"/>
              </a:pPr>
              <a:r>
                <a:rPr lang="en-GB" err="1">
                  <a:solidFill>
                    <a:schemeClr val="bg1"/>
                  </a:solidFill>
                  <a:latin typeface="AkzidenzGrotesk"/>
                  <a:ea typeface="Fira Sans Extra Condensed Medium"/>
                  <a:cs typeface="Fira Sans Extra Condensed Medium"/>
                </a:rPr>
                <a:t>Gwirio</a:t>
              </a:r>
              <a:r>
                <a:rPr lang="en-GB">
                  <a:solidFill>
                    <a:schemeClr val="bg1"/>
                  </a:solidFill>
                  <a:latin typeface="AkzidenzGrotesk"/>
                  <a:ea typeface="Fira Sans Extra Condensed Medium"/>
                  <a:cs typeface="Fira Sans Extra Condensed Medium"/>
                </a:rPr>
                <a:t> </a:t>
              </a:r>
              <a:r>
                <a:rPr lang="en-GB" err="1">
                  <a:solidFill>
                    <a:schemeClr val="bg1"/>
                  </a:solidFill>
                  <a:latin typeface="AkzidenzGrotesk"/>
                  <a:ea typeface="Fira Sans Extra Condensed Medium"/>
                  <a:cs typeface="Fira Sans Extra Condensed Medium"/>
                </a:rPr>
                <a:t>lles</a:t>
              </a:r>
              <a:r>
                <a:rPr lang="en-GB">
                  <a:solidFill>
                    <a:schemeClr val="bg1"/>
                  </a:solidFill>
                  <a:latin typeface="AkzidenzGrotesk"/>
                  <a:ea typeface="Fira Sans Extra Condensed Medium"/>
                  <a:cs typeface="Fira Sans Extra Condensed Medium"/>
                </a:rPr>
                <a:t> </a:t>
              </a:r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A0821B80-B179-DE71-8321-CDB75CD27CD3}"/>
              </a:ext>
            </a:extLst>
          </p:cNvPr>
          <p:cNvGrpSpPr/>
          <p:nvPr/>
        </p:nvGrpSpPr>
        <p:grpSpPr>
          <a:xfrm>
            <a:off x="-1486289" y="2264364"/>
            <a:ext cx="6622719" cy="607001"/>
            <a:chOff x="-237348" y="1947639"/>
            <a:chExt cx="6622719" cy="607001"/>
          </a:xfrm>
        </p:grpSpPr>
        <p:sp>
          <p:nvSpPr>
            <p:cNvPr id="14" name="Google Shape;678;p25">
              <a:extLst>
                <a:ext uri="{FF2B5EF4-FFF2-40B4-BE49-F238E27FC236}">
                  <a16:creationId xmlns:a16="http://schemas.microsoft.com/office/drawing/2014/main" id="{A425D6F4-1EA8-033E-80B8-DE1B0511A7CD}"/>
                </a:ext>
              </a:extLst>
            </p:cNvPr>
            <p:cNvSpPr/>
            <p:nvPr/>
          </p:nvSpPr>
          <p:spPr>
            <a:xfrm>
              <a:off x="-237348" y="1947639"/>
              <a:ext cx="6622719" cy="607001"/>
            </a:xfrm>
            <a:custGeom>
              <a:avLst/>
              <a:gdLst/>
              <a:ahLst/>
              <a:cxnLst/>
              <a:rect l="l" t="t" r="r" b="b"/>
              <a:pathLst>
                <a:path w="228969" h="47164" extrusionOk="0">
                  <a:moveTo>
                    <a:pt x="12648" y="0"/>
                  </a:moveTo>
                  <a:cubicBezTo>
                    <a:pt x="5682" y="0"/>
                    <a:pt x="1" y="5643"/>
                    <a:pt x="1" y="12647"/>
                  </a:cubicBezTo>
                  <a:lnTo>
                    <a:pt x="1" y="34361"/>
                  </a:lnTo>
                  <a:cubicBezTo>
                    <a:pt x="1" y="41482"/>
                    <a:pt x="5682" y="47164"/>
                    <a:pt x="12648" y="47164"/>
                  </a:cubicBezTo>
                  <a:lnTo>
                    <a:pt x="216322" y="47164"/>
                  </a:lnTo>
                  <a:cubicBezTo>
                    <a:pt x="223287" y="47164"/>
                    <a:pt x="228968" y="41482"/>
                    <a:pt x="228968" y="34361"/>
                  </a:cubicBezTo>
                  <a:lnTo>
                    <a:pt x="228968" y="12647"/>
                  </a:lnTo>
                  <a:cubicBezTo>
                    <a:pt x="228968" y="5643"/>
                    <a:pt x="223287" y="0"/>
                    <a:pt x="2163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15" name="Google Shape;679;p25">
              <a:extLst>
                <a:ext uri="{FF2B5EF4-FFF2-40B4-BE49-F238E27FC236}">
                  <a16:creationId xmlns:a16="http://schemas.microsoft.com/office/drawing/2014/main" id="{E94AE15E-16C4-BA45-DA38-A386E1344E05}"/>
                </a:ext>
              </a:extLst>
            </p:cNvPr>
            <p:cNvSpPr/>
            <p:nvPr/>
          </p:nvSpPr>
          <p:spPr>
            <a:xfrm>
              <a:off x="5555191" y="2058942"/>
              <a:ext cx="394157" cy="394157"/>
            </a:xfrm>
            <a:custGeom>
              <a:avLst/>
              <a:gdLst/>
              <a:ahLst/>
              <a:cxnLst/>
              <a:rect l="l" t="t" r="r" b="b"/>
              <a:pathLst>
                <a:path w="30626" h="30626" extrusionOk="0">
                  <a:moveTo>
                    <a:pt x="9068" y="0"/>
                  </a:moveTo>
                  <a:cubicBezTo>
                    <a:pt x="4048" y="0"/>
                    <a:pt x="1" y="4203"/>
                    <a:pt x="1" y="9223"/>
                  </a:cubicBezTo>
                  <a:lnTo>
                    <a:pt x="1" y="21558"/>
                  </a:lnTo>
                  <a:cubicBezTo>
                    <a:pt x="1" y="26578"/>
                    <a:pt x="4048" y="30625"/>
                    <a:pt x="9068" y="30625"/>
                  </a:cubicBezTo>
                  <a:lnTo>
                    <a:pt x="21403" y="30625"/>
                  </a:lnTo>
                  <a:cubicBezTo>
                    <a:pt x="26423" y="30625"/>
                    <a:pt x="30626" y="26578"/>
                    <a:pt x="30626" y="21558"/>
                  </a:cubicBezTo>
                  <a:lnTo>
                    <a:pt x="30626" y="9223"/>
                  </a:lnTo>
                  <a:cubicBezTo>
                    <a:pt x="30626" y="4203"/>
                    <a:pt x="26423" y="0"/>
                    <a:pt x="2140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16" name="Google Shape;680;p25">
              <a:extLst>
                <a:ext uri="{FF2B5EF4-FFF2-40B4-BE49-F238E27FC236}">
                  <a16:creationId xmlns:a16="http://schemas.microsoft.com/office/drawing/2014/main" id="{CC8F4318-E0BE-7AE8-1AFB-E36AF079F32E}"/>
                </a:ext>
              </a:extLst>
            </p:cNvPr>
            <p:cNvSpPr/>
            <p:nvPr/>
          </p:nvSpPr>
          <p:spPr>
            <a:xfrm>
              <a:off x="5584845" y="2150341"/>
              <a:ext cx="334818" cy="242257"/>
            </a:xfrm>
            <a:custGeom>
              <a:avLst/>
              <a:gdLst/>
              <a:ahLst/>
              <a:cxnLst/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13" name="Google Shape;681;p25">
              <a:extLst>
                <a:ext uri="{FF2B5EF4-FFF2-40B4-BE49-F238E27FC236}">
                  <a16:creationId xmlns:a16="http://schemas.microsoft.com/office/drawing/2014/main" id="{EABA0D58-90A1-FF95-DA75-CF2821B39FA3}"/>
                </a:ext>
              </a:extLst>
            </p:cNvPr>
            <p:cNvSpPr/>
            <p:nvPr/>
          </p:nvSpPr>
          <p:spPr>
            <a:xfrm flipH="1">
              <a:off x="1406768" y="2039172"/>
              <a:ext cx="3712399" cy="423935"/>
            </a:xfrm>
            <a:custGeom>
              <a:avLst/>
              <a:gdLst/>
              <a:ahLst/>
              <a:cxnLst/>
              <a:rect l="l" t="t" r="r" b="b"/>
              <a:pathLst>
                <a:path w="28885" h="17419" extrusionOk="0">
                  <a:moveTo>
                    <a:pt x="0" y="0"/>
                  </a:moveTo>
                  <a:lnTo>
                    <a:pt x="0" y="17419"/>
                  </a:lnTo>
                  <a:lnTo>
                    <a:pt x="28885" y="17419"/>
                  </a:lnTo>
                  <a:lnTo>
                    <a:pt x="28885" y="0"/>
                  </a:lnTo>
                  <a:close/>
                </a:path>
              </a:pathLst>
            </a:custGeom>
            <a:noFill/>
            <a:ln>
              <a:noFill/>
            </a:ln>
          </p:spPr>
          <p:txBody>
            <a:bodyPr spcFirstLastPara="1" wrap="square" lIns="182875" tIns="91425" rIns="91425" bIns="91425" anchor="ctr" anchorCtr="0">
              <a:noAutofit/>
            </a:bodyPr>
            <a:lstStyle/>
            <a:p>
              <a:r>
                <a:rPr lang="en-US" sz="2000" err="1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Rheoli</a:t>
              </a:r>
              <a:r>
                <a:rPr lang="en-US" sz="2000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 </a:t>
              </a:r>
              <a:r>
                <a:rPr lang="en-US" sz="2000" err="1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Straen</a:t>
              </a:r>
              <a:r>
                <a:rPr lang="en-US" sz="2000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 ac </a:t>
              </a:r>
              <a:r>
                <a:rPr lang="en-US" sz="2000" err="1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apiau</a:t>
              </a:r>
              <a:endParaRPr lang="en-US" sz="2000">
                <a:solidFill>
                  <a:schemeClr val="bg1"/>
                </a:solidFill>
                <a:latin typeface="AkzidenzGrotesk" panose="02000903050000020004" pitchFamily="2" charset="0"/>
                <a:ea typeface="Calibri"/>
                <a:cs typeface="Calibri"/>
              </a:endParaRPr>
            </a:p>
          </p:txBody>
        </p:sp>
      </p:grpSp>
      <p:grpSp>
        <p:nvGrpSpPr>
          <p:cNvPr id="46" name="Group 45">
            <a:extLst>
              <a:ext uri="{FF2B5EF4-FFF2-40B4-BE49-F238E27FC236}">
                <a16:creationId xmlns:a16="http://schemas.microsoft.com/office/drawing/2014/main" id="{B24C8736-111A-54CC-16A9-B13E3346F9ED}"/>
              </a:ext>
            </a:extLst>
          </p:cNvPr>
          <p:cNvGrpSpPr/>
          <p:nvPr/>
        </p:nvGrpSpPr>
        <p:grpSpPr>
          <a:xfrm>
            <a:off x="-1486289" y="3533493"/>
            <a:ext cx="6622719" cy="607001"/>
            <a:chOff x="-237348" y="2746743"/>
            <a:chExt cx="6622719" cy="607001"/>
          </a:xfrm>
        </p:grpSpPr>
        <p:sp>
          <p:nvSpPr>
            <p:cNvPr id="20" name="Google Shape;691;p25">
              <a:extLst>
                <a:ext uri="{FF2B5EF4-FFF2-40B4-BE49-F238E27FC236}">
                  <a16:creationId xmlns:a16="http://schemas.microsoft.com/office/drawing/2014/main" id="{29847AEC-E8D3-F69B-F48C-0EDDE39B7BAD}"/>
                </a:ext>
              </a:extLst>
            </p:cNvPr>
            <p:cNvSpPr/>
            <p:nvPr/>
          </p:nvSpPr>
          <p:spPr>
            <a:xfrm>
              <a:off x="-237348" y="2746743"/>
              <a:ext cx="6622719" cy="607001"/>
            </a:xfrm>
            <a:custGeom>
              <a:avLst/>
              <a:gdLst/>
              <a:ahLst/>
              <a:cxnLst/>
              <a:rect l="l" t="t" r="r" b="b"/>
              <a:pathLst>
                <a:path w="228969" h="47164" extrusionOk="0">
                  <a:moveTo>
                    <a:pt x="12648" y="0"/>
                  </a:moveTo>
                  <a:cubicBezTo>
                    <a:pt x="5682" y="0"/>
                    <a:pt x="1" y="5643"/>
                    <a:pt x="1" y="12647"/>
                  </a:cubicBezTo>
                  <a:lnTo>
                    <a:pt x="1" y="34361"/>
                  </a:lnTo>
                  <a:cubicBezTo>
                    <a:pt x="1" y="41482"/>
                    <a:pt x="5682" y="47164"/>
                    <a:pt x="12648" y="47164"/>
                  </a:cubicBezTo>
                  <a:lnTo>
                    <a:pt x="216322" y="47164"/>
                  </a:lnTo>
                  <a:cubicBezTo>
                    <a:pt x="223287" y="47164"/>
                    <a:pt x="228968" y="41482"/>
                    <a:pt x="228968" y="34361"/>
                  </a:cubicBezTo>
                  <a:lnTo>
                    <a:pt x="228968" y="12647"/>
                  </a:lnTo>
                  <a:cubicBezTo>
                    <a:pt x="228968" y="5643"/>
                    <a:pt x="223287" y="0"/>
                    <a:pt x="21632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21" name="Google Shape;692;p25">
              <a:extLst>
                <a:ext uri="{FF2B5EF4-FFF2-40B4-BE49-F238E27FC236}">
                  <a16:creationId xmlns:a16="http://schemas.microsoft.com/office/drawing/2014/main" id="{565B6249-DAE4-B756-C5FB-6F47CE1839C2}"/>
                </a:ext>
              </a:extLst>
            </p:cNvPr>
            <p:cNvSpPr/>
            <p:nvPr/>
          </p:nvSpPr>
          <p:spPr>
            <a:xfrm>
              <a:off x="5555190" y="2862190"/>
              <a:ext cx="394157" cy="394157"/>
            </a:xfrm>
            <a:custGeom>
              <a:avLst/>
              <a:gdLst/>
              <a:ahLst/>
              <a:cxnLst/>
              <a:rect l="l" t="t" r="r" b="b"/>
              <a:pathLst>
                <a:path w="30626" h="30626" extrusionOk="0">
                  <a:moveTo>
                    <a:pt x="9068" y="0"/>
                  </a:moveTo>
                  <a:cubicBezTo>
                    <a:pt x="4048" y="0"/>
                    <a:pt x="1" y="4047"/>
                    <a:pt x="1" y="9223"/>
                  </a:cubicBezTo>
                  <a:lnTo>
                    <a:pt x="1" y="21403"/>
                  </a:lnTo>
                  <a:cubicBezTo>
                    <a:pt x="1" y="26578"/>
                    <a:pt x="4048" y="30625"/>
                    <a:pt x="9068" y="30625"/>
                  </a:cubicBezTo>
                  <a:lnTo>
                    <a:pt x="21403" y="30625"/>
                  </a:lnTo>
                  <a:cubicBezTo>
                    <a:pt x="26423" y="30625"/>
                    <a:pt x="30626" y="26578"/>
                    <a:pt x="30626" y="21403"/>
                  </a:cubicBezTo>
                  <a:lnTo>
                    <a:pt x="30626" y="9223"/>
                  </a:lnTo>
                  <a:cubicBezTo>
                    <a:pt x="30626" y="4047"/>
                    <a:pt x="26423" y="0"/>
                    <a:pt x="2140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22" name="Google Shape;693;p25">
              <a:extLst>
                <a:ext uri="{FF2B5EF4-FFF2-40B4-BE49-F238E27FC236}">
                  <a16:creationId xmlns:a16="http://schemas.microsoft.com/office/drawing/2014/main" id="{9E967004-7F87-8AF9-E645-8D526D02320F}"/>
                </a:ext>
              </a:extLst>
            </p:cNvPr>
            <p:cNvSpPr/>
            <p:nvPr/>
          </p:nvSpPr>
          <p:spPr>
            <a:xfrm>
              <a:off x="5584845" y="2940066"/>
              <a:ext cx="334818" cy="242257"/>
            </a:xfrm>
            <a:custGeom>
              <a:avLst/>
              <a:gdLst/>
              <a:ahLst/>
              <a:cxnLst/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19" name="Google Shape;694;p25">
              <a:extLst>
                <a:ext uri="{FF2B5EF4-FFF2-40B4-BE49-F238E27FC236}">
                  <a16:creationId xmlns:a16="http://schemas.microsoft.com/office/drawing/2014/main" id="{BD9A96AE-01AB-1B56-1BB2-3FB32636AB2E}"/>
                </a:ext>
              </a:extLst>
            </p:cNvPr>
            <p:cNvSpPr/>
            <p:nvPr/>
          </p:nvSpPr>
          <p:spPr>
            <a:xfrm flipH="1">
              <a:off x="1312440" y="2838276"/>
              <a:ext cx="4209187" cy="423935"/>
            </a:xfrm>
            <a:custGeom>
              <a:avLst/>
              <a:gdLst/>
              <a:ahLst/>
              <a:cxnLst/>
              <a:rect l="l" t="t" r="r" b="b"/>
              <a:pathLst>
                <a:path w="28885" h="17419" extrusionOk="0">
                  <a:moveTo>
                    <a:pt x="0" y="0"/>
                  </a:moveTo>
                  <a:lnTo>
                    <a:pt x="0" y="17419"/>
                  </a:lnTo>
                  <a:lnTo>
                    <a:pt x="28885" y="17419"/>
                  </a:lnTo>
                  <a:lnTo>
                    <a:pt x="28885" y="0"/>
                  </a:lnTo>
                  <a:close/>
                </a:path>
              </a:pathLst>
            </a:custGeom>
            <a:noFill/>
            <a:ln>
              <a:noFill/>
            </a:ln>
          </p:spPr>
          <p:txBody>
            <a:bodyPr spcFirstLastPara="1" wrap="square" lIns="182875" tIns="91425" rIns="91425" bIns="91425" anchor="ctr" anchorCtr="0">
              <a:noAutofit/>
            </a:bodyPr>
            <a:lstStyle/>
            <a:p>
              <a:r>
                <a:rPr lang="en-US" sz="2000" err="1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Meddwl</a:t>
              </a:r>
              <a:r>
                <a:rPr lang="en-US" sz="2000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 </a:t>
              </a:r>
              <a:r>
                <a:rPr lang="en-US" sz="2000" err="1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Beirniadol</a:t>
              </a:r>
              <a:r>
                <a:rPr lang="en-US" sz="2000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 a </a:t>
              </a:r>
              <a:r>
                <a:rPr lang="en-US" sz="2000" err="1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Strwythur</a:t>
              </a:r>
              <a:r>
                <a:rPr lang="en-US" sz="2000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 </a:t>
              </a:r>
              <a:r>
                <a:rPr lang="en-US" sz="2000" err="1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Dadleuon</a:t>
              </a:r>
              <a:endParaRPr lang="en-US" sz="2000">
                <a:solidFill>
                  <a:schemeClr val="bg1"/>
                </a:solidFill>
                <a:latin typeface="AkzidenzGrotesk" panose="02000903050000020004" pitchFamily="2" charset="0"/>
                <a:ea typeface="Calibri"/>
                <a:cs typeface="Calibri"/>
              </a:endParaRPr>
            </a:p>
          </p:txBody>
        </p:sp>
      </p:grpSp>
      <p:grpSp>
        <p:nvGrpSpPr>
          <p:cNvPr id="47" name="Group 46">
            <a:extLst>
              <a:ext uri="{FF2B5EF4-FFF2-40B4-BE49-F238E27FC236}">
                <a16:creationId xmlns:a16="http://schemas.microsoft.com/office/drawing/2014/main" id="{9F920860-86B7-7A56-C9D7-0A9BF02C8602}"/>
              </a:ext>
            </a:extLst>
          </p:cNvPr>
          <p:cNvGrpSpPr/>
          <p:nvPr/>
        </p:nvGrpSpPr>
        <p:grpSpPr>
          <a:xfrm>
            <a:off x="-1486289" y="4727771"/>
            <a:ext cx="6622719" cy="607001"/>
            <a:chOff x="-237348" y="3573551"/>
            <a:chExt cx="6622719" cy="607001"/>
          </a:xfrm>
        </p:grpSpPr>
        <p:sp>
          <p:nvSpPr>
            <p:cNvPr id="26" name="Google Shape;704;p25">
              <a:extLst>
                <a:ext uri="{FF2B5EF4-FFF2-40B4-BE49-F238E27FC236}">
                  <a16:creationId xmlns:a16="http://schemas.microsoft.com/office/drawing/2014/main" id="{F7C038B2-9420-E0BD-120B-4EF11B8FA9D0}"/>
                </a:ext>
              </a:extLst>
            </p:cNvPr>
            <p:cNvSpPr/>
            <p:nvPr/>
          </p:nvSpPr>
          <p:spPr>
            <a:xfrm>
              <a:off x="-237348" y="3573551"/>
              <a:ext cx="6622719" cy="607001"/>
            </a:xfrm>
            <a:custGeom>
              <a:avLst/>
              <a:gdLst/>
              <a:ahLst/>
              <a:cxnLst/>
              <a:rect l="l" t="t" r="r" b="b"/>
              <a:pathLst>
                <a:path w="228969" h="47164" extrusionOk="0">
                  <a:moveTo>
                    <a:pt x="12648" y="0"/>
                  </a:moveTo>
                  <a:cubicBezTo>
                    <a:pt x="5682" y="0"/>
                    <a:pt x="1" y="5643"/>
                    <a:pt x="1" y="12647"/>
                  </a:cubicBezTo>
                  <a:lnTo>
                    <a:pt x="1" y="34361"/>
                  </a:lnTo>
                  <a:cubicBezTo>
                    <a:pt x="1" y="41482"/>
                    <a:pt x="5682" y="47164"/>
                    <a:pt x="12648" y="47164"/>
                  </a:cubicBezTo>
                  <a:lnTo>
                    <a:pt x="216322" y="47164"/>
                  </a:lnTo>
                  <a:cubicBezTo>
                    <a:pt x="223287" y="47164"/>
                    <a:pt x="228968" y="41482"/>
                    <a:pt x="228968" y="34361"/>
                  </a:cubicBezTo>
                  <a:lnTo>
                    <a:pt x="228968" y="12647"/>
                  </a:lnTo>
                  <a:cubicBezTo>
                    <a:pt x="228968" y="5643"/>
                    <a:pt x="223287" y="0"/>
                    <a:pt x="216322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27" name="Google Shape;705;p25">
              <a:extLst>
                <a:ext uri="{FF2B5EF4-FFF2-40B4-BE49-F238E27FC236}">
                  <a16:creationId xmlns:a16="http://schemas.microsoft.com/office/drawing/2014/main" id="{310C701C-B2E2-3ACF-939E-3C7AE857841E}"/>
                </a:ext>
              </a:extLst>
            </p:cNvPr>
            <p:cNvSpPr/>
            <p:nvPr/>
          </p:nvSpPr>
          <p:spPr>
            <a:xfrm>
              <a:off x="5555190" y="3688239"/>
              <a:ext cx="394157" cy="394659"/>
            </a:xfrm>
            <a:custGeom>
              <a:avLst/>
              <a:gdLst/>
              <a:ahLst/>
              <a:cxnLst/>
              <a:rect l="l" t="t" r="r" b="b"/>
              <a:pathLst>
                <a:path w="30626" h="30665" extrusionOk="0">
                  <a:moveTo>
                    <a:pt x="9068" y="0"/>
                  </a:moveTo>
                  <a:cubicBezTo>
                    <a:pt x="4048" y="0"/>
                    <a:pt x="1" y="4047"/>
                    <a:pt x="1" y="9067"/>
                  </a:cubicBezTo>
                  <a:lnTo>
                    <a:pt x="1" y="21403"/>
                  </a:lnTo>
                  <a:cubicBezTo>
                    <a:pt x="1" y="26422"/>
                    <a:pt x="4048" y="30664"/>
                    <a:pt x="9068" y="30664"/>
                  </a:cubicBezTo>
                  <a:lnTo>
                    <a:pt x="21403" y="30664"/>
                  </a:lnTo>
                  <a:cubicBezTo>
                    <a:pt x="26423" y="30664"/>
                    <a:pt x="30626" y="26422"/>
                    <a:pt x="30626" y="21403"/>
                  </a:cubicBezTo>
                  <a:lnTo>
                    <a:pt x="30626" y="9067"/>
                  </a:lnTo>
                  <a:cubicBezTo>
                    <a:pt x="30626" y="4047"/>
                    <a:pt x="26423" y="0"/>
                    <a:pt x="2140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25" name="Google Shape;707;p25">
              <a:extLst>
                <a:ext uri="{FF2B5EF4-FFF2-40B4-BE49-F238E27FC236}">
                  <a16:creationId xmlns:a16="http://schemas.microsoft.com/office/drawing/2014/main" id="{5AD7F352-1615-89C1-A41C-6B62F2C5A5F8}"/>
                </a:ext>
              </a:extLst>
            </p:cNvPr>
            <p:cNvSpPr/>
            <p:nvPr/>
          </p:nvSpPr>
          <p:spPr>
            <a:xfrm flipH="1">
              <a:off x="1406768" y="3655263"/>
              <a:ext cx="3712400" cy="423935"/>
            </a:xfrm>
            <a:custGeom>
              <a:avLst/>
              <a:gdLst/>
              <a:ahLst/>
              <a:cxnLst/>
              <a:rect l="l" t="t" r="r" b="b"/>
              <a:pathLst>
                <a:path w="28885" h="17419" extrusionOk="0">
                  <a:moveTo>
                    <a:pt x="0" y="0"/>
                  </a:moveTo>
                  <a:lnTo>
                    <a:pt x="0" y="17419"/>
                  </a:lnTo>
                  <a:lnTo>
                    <a:pt x="28885" y="17419"/>
                  </a:lnTo>
                  <a:lnTo>
                    <a:pt x="28885" y="0"/>
                  </a:lnTo>
                  <a:close/>
                </a:path>
              </a:pathLst>
            </a:custGeom>
            <a:noFill/>
            <a:ln>
              <a:noFill/>
            </a:ln>
          </p:spPr>
          <p:txBody>
            <a:bodyPr spcFirstLastPara="1" wrap="square" lIns="182875" tIns="91425" rIns="91425" bIns="91425" anchor="ctr" anchorCtr="0">
              <a:noAutofit/>
            </a:bodyPr>
            <a:lstStyle/>
            <a:p>
              <a:r>
                <a:rPr lang="en-US" sz="2000" err="1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Gwestai</a:t>
              </a:r>
              <a:endParaRPr lang="en-US" sz="2000">
                <a:solidFill>
                  <a:schemeClr val="bg1"/>
                </a:solidFill>
                <a:latin typeface="AkzidenzGrotesk" panose="02000903050000020004" pitchFamily="2" charset="0"/>
                <a:ea typeface="Calibri"/>
                <a:cs typeface="Calibri"/>
              </a:endParaRPr>
            </a:p>
          </p:txBody>
        </p:sp>
        <p:sp>
          <p:nvSpPr>
            <p:cNvPr id="43" name="Google Shape;664;p25">
              <a:extLst>
                <a:ext uri="{FF2B5EF4-FFF2-40B4-BE49-F238E27FC236}">
                  <a16:creationId xmlns:a16="http://schemas.microsoft.com/office/drawing/2014/main" id="{11E9C49B-CCAA-84BC-03DE-66991442864B}"/>
                </a:ext>
              </a:extLst>
            </p:cNvPr>
            <p:cNvSpPr/>
            <p:nvPr/>
          </p:nvSpPr>
          <p:spPr>
            <a:xfrm>
              <a:off x="5588248" y="3778660"/>
              <a:ext cx="334818" cy="242257"/>
            </a:xfrm>
            <a:custGeom>
              <a:avLst/>
              <a:gdLst/>
              <a:ahLst/>
              <a:cxnLst/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  <a:latin typeface="Fira Sans"/>
                <a:ea typeface="Fira Sans"/>
                <a:cs typeface="Fira Sans"/>
                <a:sym typeface="Fira Sans"/>
              </a:endParaRP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92F589C1-CC72-891F-DC8F-7579C70CDE46}"/>
              </a:ext>
            </a:extLst>
          </p:cNvPr>
          <p:cNvGrpSpPr/>
          <p:nvPr/>
        </p:nvGrpSpPr>
        <p:grpSpPr>
          <a:xfrm>
            <a:off x="6164191" y="1072286"/>
            <a:ext cx="6622719" cy="607001"/>
            <a:chOff x="-237348" y="1126377"/>
            <a:chExt cx="6622719" cy="607001"/>
          </a:xfrm>
        </p:grpSpPr>
        <p:sp>
          <p:nvSpPr>
            <p:cNvPr id="4" name="Google Shape;662;p25">
              <a:extLst>
                <a:ext uri="{FF2B5EF4-FFF2-40B4-BE49-F238E27FC236}">
                  <a16:creationId xmlns:a16="http://schemas.microsoft.com/office/drawing/2014/main" id="{25A9C317-5685-7DF1-DD72-D41AE5E69C42}"/>
                </a:ext>
              </a:extLst>
            </p:cNvPr>
            <p:cNvSpPr/>
            <p:nvPr/>
          </p:nvSpPr>
          <p:spPr>
            <a:xfrm>
              <a:off x="-237348" y="1126377"/>
              <a:ext cx="6622719" cy="607001"/>
            </a:xfrm>
            <a:custGeom>
              <a:avLst/>
              <a:gdLst/>
              <a:ahLst/>
              <a:cxnLst/>
              <a:rect l="l" t="t" r="r" b="b"/>
              <a:pathLst>
                <a:path w="228969" h="47164" extrusionOk="0">
                  <a:moveTo>
                    <a:pt x="12648" y="0"/>
                  </a:moveTo>
                  <a:cubicBezTo>
                    <a:pt x="5682" y="0"/>
                    <a:pt x="1" y="5643"/>
                    <a:pt x="1" y="12647"/>
                  </a:cubicBezTo>
                  <a:lnTo>
                    <a:pt x="1" y="34361"/>
                  </a:lnTo>
                  <a:cubicBezTo>
                    <a:pt x="1" y="41482"/>
                    <a:pt x="5682" y="47164"/>
                    <a:pt x="12648" y="47164"/>
                  </a:cubicBezTo>
                  <a:lnTo>
                    <a:pt x="216322" y="47164"/>
                  </a:lnTo>
                  <a:cubicBezTo>
                    <a:pt x="223287" y="47164"/>
                    <a:pt x="228968" y="41482"/>
                    <a:pt x="228968" y="34361"/>
                  </a:cubicBezTo>
                  <a:lnTo>
                    <a:pt x="228968" y="12647"/>
                  </a:lnTo>
                  <a:cubicBezTo>
                    <a:pt x="228968" y="5643"/>
                    <a:pt x="223287" y="0"/>
                    <a:pt x="21632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5" name="Google Shape;663;p25">
              <a:extLst>
                <a:ext uri="{FF2B5EF4-FFF2-40B4-BE49-F238E27FC236}">
                  <a16:creationId xmlns:a16="http://schemas.microsoft.com/office/drawing/2014/main" id="{5B350BA4-A601-DF0F-9042-FD00AF933FBA}"/>
                </a:ext>
              </a:extLst>
            </p:cNvPr>
            <p:cNvSpPr/>
            <p:nvPr/>
          </p:nvSpPr>
          <p:spPr>
            <a:xfrm>
              <a:off x="198600" y="1249013"/>
              <a:ext cx="394157" cy="394157"/>
            </a:xfrm>
            <a:custGeom>
              <a:avLst/>
              <a:gdLst/>
              <a:ahLst/>
              <a:cxnLst/>
              <a:rect l="l" t="t" r="r" b="b"/>
              <a:pathLst>
                <a:path w="30626" h="30626" extrusionOk="0">
                  <a:moveTo>
                    <a:pt x="9068" y="0"/>
                  </a:moveTo>
                  <a:cubicBezTo>
                    <a:pt x="4048" y="0"/>
                    <a:pt x="1" y="4203"/>
                    <a:pt x="1" y="9223"/>
                  </a:cubicBezTo>
                  <a:lnTo>
                    <a:pt x="1" y="21558"/>
                  </a:lnTo>
                  <a:cubicBezTo>
                    <a:pt x="1" y="26578"/>
                    <a:pt x="4048" y="30625"/>
                    <a:pt x="9068" y="30625"/>
                  </a:cubicBezTo>
                  <a:lnTo>
                    <a:pt x="21403" y="30625"/>
                  </a:lnTo>
                  <a:cubicBezTo>
                    <a:pt x="26423" y="30625"/>
                    <a:pt x="30626" y="26578"/>
                    <a:pt x="30626" y="21558"/>
                  </a:cubicBezTo>
                  <a:lnTo>
                    <a:pt x="30626" y="9223"/>
                  </a:lnTo>
                  <a:cubicBezTo>
                    <a:pt x="30626" y="4203"/>
                    <a:pt x="26423" y="0"/>
                    <a:pt x="2140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6" name="Google Shape;664;p25">
              <a:extLst>
                <a:ext uri="{FF2B5EF4-FFF2-40B4-BE49-F238E27FC236}">
                  <a16:creationId xmlns:a16="http://schemas.microsoft.com/office/drawing/2014/main" id="{830E5E82-A877-E902-24F2-6FFA87044F21}"/>
                </a:ext>
              </a:extLst>
            </p:cNvPr>
            <p:cNvSpPr/>
            <p:nvPr/>
          </p:nvSpPr>
          <p:spPr>
            <a:xfrm>
              <a:off x="228255" y="1324948"/>
              <a:ext cx="334818" cy="242257"/>
            </a:xfrm>
            <a:custGeom>
              <a:avLst/>
              <a:gdLst/>
              <a:ahLst/>
              <a:cxnLst/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11" name="Google Shape;665;p25">
              <a:extLst>
                <a:ext uri="{FF2B5EF4-FFF2-40B4-BE49-F238E27FC236}">
                  <a16:creationId xmlns:a16="http://schemas.microsoft.com/office/drawing/2014/main" id="{655FEBFC-E06D-1EDA-C7B8-4F11EB7D3585}"/>
                </a:ext>
              </a:extLst>
            </p:cNvPr>
            <p:cNvSpPr/>
            <p:nvPr/>
          </p:nvSpPr>
          <p:spPr>
            <a:xfrm flipH="1">
              <a:off x="741248" y="1220927"/>
              <a:ext cx="4377917" cy="423935"/>
            </a:xfrm>
            <a:custGeom>
              <a:avLst/>
              <a:gdLst/>
              <a:ahLst/>
              <a:cxnLst/>
              <a:rect l="l" t="t" r="r" b="b"/>
              <a:pathLst>
                <a:path w="28885" h="17419" extrusionOk="0">
                  <a:moveTo>
                    <a:pt x="0" y="0"/>
                  </a:moveTo>
                  <a:lnTo>
                    <a:pt x="0" y="17419"/>
                  </a:lnTo>
                  <a:lnTo>
                    <a:pt x="28885" y="17419"/>
                  </a:lnTo>
                  <a:lnTo>
                    <a:pt x="28885" y="0"/>
                  </a:lnTo>
                  <a:close/>
                </a:path>
              </a:pathLst>
            </a:custGeom>
            <a:noFill/>
            <a:ln>
              <a:noFill/>
            </a:ln>
          </p:spPr>
          <p:txBody>
            <a:bodyPr spcFirstLastPara="1" wrap="square" lIns="18287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lang="en-GB">
                  <a:solidFill>
                    <a:schemeClr val="bg1"/>
                  </a:solidFill>
                  <a:latin typeface="AkzidenzGrotesk" panose="02000903050000020004" pitchFamily="2" charset="0"/>
                  <a:ea typeface="Fira Sans Extra Condensed Medium"/>
                  <a:cs typeface="Fira Sans Extra Condensed Medium"/>
                  <a:sym typeface="Fira Sans Extra Condensed Medium"/>
                </a:rPr>
                <a:t>Checking - in</a:t>
              </a: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46E68BF5-D2B7-1A44-5667-E68BBF36EEA9}"/>
              </a:ext>
            </a:extLst>
          </p:cNvPr>
          <p:cNvGrpSpPr/>
          <p:nvPr/>
        </p:nvGrpSpPr>
        <p:grpSpPr>
          <a:xfrm>
            <a:off x="6166013" y="2263536"/>
            <a:ext cx="6622719" cy="607001"/>
            <a:chOff x="-237348" y="1947639"/>
            <a:chExt cx="6622719" cy="607001"/>
          </a:xfrm>
        </p:grpSpPr>
        <p:sp>
          <p:nvSpPr>
            <p:cNvPr id="17" name="Google Shape;678;p25">
              <a:extLst>
                <a:ext uri="{FF2B5EF4-FFF2-40B4-BE49-F238E27FC236}">
                  <a16:creationId xmlns:a16="http://schemas.microsoft.com/office/drawing/2014/main" id="{B4FADE78-79F7-25D1-D6C2-12D2ABE72E37}"/>
                </a:ext>
              </a:extLst>
            </p:cNvPr>
            <p:cNvSpPr/>
            <p:nvPr/>
          </p:nvSpPr>
          <p:spPr>
            <a:xfrm>
              <a:off x="-237348" y="1947639"/>
              <a:ext cx="6622719" cy="607001"/>
            </a:xfrm>
            <a:custGeom>
              <a:avLst/>
              <a:gdLst/>
              <a:ahLst/>
              <a:cxnLst/>
              <a:rect l="l" t="t" r="r" b="b"/>
              <a:pathLst>
                <a:path w="228969" h="47164" extrusionOk="0">
                  <a:moveTo>
                    <a:pt x="12648" y="0"/>
                  </a:moveTo>
                  <a:cubicBezTo>
                    <a:pt x="5682" y="0"/>
                    <a:pt x="1" y="5643"/>
                    <a:pt x="1" y="12647"/>
                  </a:cubicBezTo>
                  <a:lnTo>
                    <a:pt x="1" y="34361"/>
                  </a:lnTo>
                  <a:cubicBezTo>
                    <a:pt x="1" y="41482"/>
                    <a:pt x="5682" y="47164"/>
                    <a:pt x="12648" y="47164"/>
                  </a:cubicBezTo>
                  <a:lnTo>
                    <a:pt x="216322" y="47164"/>
                  </a:lnTo>
                  <a:cubicBezTo>
                    <a:pt x="223287" y="47164"/>
                    <a:pt x="228968" y="41482"/>
                    <a:pt x="228968" y="34361"/>
                  </a:cubicBezTo>
                  <a:lnTo>
                    <a:pt x="228968" y="12647"/>
                  </a:lnTo>
                  <a:cubicBezTo>
                    <a:pt x="228968" y="5643"/>
                    <a:pt x="223287" y="0"/>
                    <a:pt x="2163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18" name="Google Shape;679;p25">
              <a:extLst>
                <a:ext uri="{FF2B5EF4-FFF2-40B4-BE49-F238E27FC236}">
                  <a16:creationId xmlns:a16="http://schemas.microsoft.com/office/drawing/2014/main" id="{044A75C4-25A0-06FA-E51C-1F50974741DC}"/>
                </a:ext>
              </a:extLst>
            </p:cNvPr>
            <p:cNvSpPr/>
            <p:nvPr/>
          </p:nvSpPr>
          <p:spPr>
            <a:xfrm>
              <a:off x="217050" y="2029953"/>
              <a:ext cx="394157" cy="394157"/>
            </a:xfrm>
            <a:custGeom>
              <a:avLst/>
              <a:gdLst/>
              <a:ahLst/>
              <a:cxnLst/>
              <a:rect l="l" t="t" r="r" b="b"/>
              <a:pathLst>
                <a:path w="30626" h="30626" extrusionOk="0">
                  <a:moveTo>
                    <a:pt x="9068" y="0"/>
                  </a:moveTo>
                  <a:cubicBezTo>
                    <a:pt x="4048" y="0"/>
                    <a:pt x="1" y="4203"/>
                    <a:pt x="1" y="9223"/>
                  </a:cubicBezTo>
                  <a:lnTo>
                    <a:pt x="1" y="21558"/>
                  </a:lnTo>
                  <a:cubicBezTo>
                    <a:pt x="1" y="26578"/>
                    <a:pt x="4048" y="30625"/>
                    <a:pt x="9068" y="30625"/>
                  </a:cubicBezTo>
                  <a:lnTo>
                    <a:pt x="21403" y="30625"/>
                  </a:lnTo>
                  <a:cubicBezTo>
                    <a:pt x="26423" y="30625"/>
                    <a:pt x="30626" y="26578"/>
                    <a:pt x="30626" y="21558"/>
                  </a:cubicBezTo>
                  <a:lnTo>
                    <a:pt x="30626" y="9223"/>
                  </a:lnTo>
                  <a:cubicBezTo>
                    <a:pt x="30626" y="4203"/>
                    <a:pt x="26423" y="0"/>
                    <a:pt x="2140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23" name="Google Shape;680;p25">
              <a:extLst>
                <a:ext uri="{FF2B5EF4-FFF2-40B4-BE49-F238E27FC236}">
                  <a16:creationId xmlns:a16="http://schemas.microsoft.com/office/drawing/2014/main" id="{D03E4057-16B5-9B23-F522-C4A71F86C013}"/>
                </a:ext>
              </a:extLst>
            </p:cNvPr>
            <p:cNvSpPr/>
            <p:nvPr/>
          </p:nvSpPr>
          <p:spPr>
            <a:xfrm>
              <a:off x="246704" y="2121352"/>
              <a:ext cx="334818" cy="242257"/>
            </a:xfrm>
            <a:custGeom>
              <a:avLst/>
              <a:gdLst/>
              <a:ahLst/>
              <a:cxnLst/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24" name="Google Shape;681;p25">
              <a:extLst>
                <a:ext uri="{FF2B5EF4-FFF2-40B4-BE49-F238E27FC236}">
                  <a16:creationId xmlns:a16="http://schemas.microsoft.com/office/drawing/2014/main" id="{1F4600EB-8092-069D-9A64-3099F2CB07F1}"/>
                </a:ext>
              </a:extLst>
            </p:cNvPr>
            <p:cNvSpPr/>
            <p:nvPr/>
          </p:nvSpPr>
          <p:spPr>
            <a:xfrm flipH="1">
              <a:off x="748301" y="2039172"/>
              <a:ext cx="4370866" cy="423935"/>
            </a:xfrm>
            <a:custGeom>
              <a:avLst/>
              <a:gdLst/>
              <a:ahLst/>
              <a:cxnLst/>
              <a:rect l="l" t="t" r="r" b="b"/>
              <a:pathLst>
                <a:path w="28885" h="17419" extrusionOk="0">
                  <a:moveTo>
                    <a:pt x="0" y="0"/>
                  </a:moveTo>
                  <a:lnTo>
                    <a:pt x="0" y="17419"/>
                  </a:lnTo>
                  <a:lnTo>
                    <a:pt x="28885" y="17419"/>
                  </a:lnTo>
                  <a:lnTo>
                    <a:pt x="28885" y="0"/>
                  </a:lnTo>
                  <a:close/>
                </a:path>
              </a:pathLst>
            </a:custGeom>
            <a:noFill/>
            <a:ln>
              <a:noFill/>
            </a:ln>
          </p:spPr>
          <p:txBody>
            <a:bodyPr spcFirstLastPara="1" wrap="square" lIns="182875" tIns="91425" rIns="91425" bIns="91425" anchor="ctr" anchorCtr="0">
              <a:noAutofit/>
            </a:bodyPr>
            <a:lstStyle/>
            <a:p>
              <a:r>
                <a:rPr lang="en-US" sz="2000">
                  <a:solidFill>
                    <a:schemeClr val="bg1"/>
                  </a:solidFill>
                  <a:latin typeface="AkzidenzGrotesk"/>
                  <a:cs typeface="Calibri"/>
                </a:rPr>
                <a:t>Skills for Independent Study</a:t>
              </a:r>
              <a:endParaRPr lang="en-US">
                <a:solidFill>
                  <a:schemeClr val="bg1"/>
                </a:solidFill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E354B9C2-AA6E-FD8A-F7CF-B3FDB52E673D}"/>
              </a:ext>
            </a:extLst>
          </p:cNvPr>
          <p:cNvGrpSpPr/>
          <p:nvPr/>
        </p:nvGrpSpPr>
        <p:grpSpPr>
          <a:xfrm>
            <a:off x="6166013" y="3536806"/>
            <a:ext cx="6622719" cy="607001"/>
            <a:chOff x="-237348" y="2746743"/>
            <a:chExt cx="6622719" cy="607001"/>
          </a:xfrm>
        </p:grpSpPr>
        <p:sp>
          <p:nvSpPr>
            <p:cNvPr id="30" name="Google Shape;691;p25">
              <a:extLst>
                <a:ext uri="{FF2B5EF4-FFF2-40B4-BE49-F238E27FC236}">
                  <a16:creationId xmlns:a16="http://schemas.microsoft.com/office/drawing/2014/main" id="{3BDC8E77-B831-21BE-86C7-A022B58B3124}"/>
                </a:ext>
              </a:extLst>
            </p:cNvPr>
            <p:cNvSpPr/>
            <p:nvPr/>
          </p:nvSpPr>
          <p:spPr>
            <a:xfrm>
              <a:off x="-237348" y="2746743"/>
              <a:ext cx="6622719" cy="607001"/>
            </a:xfrm>
            <a:custGeom>
              <a:avLst/>
              <a:gdLst/>
              <a:ahLst/>
              <a:cxnLst/>
              <a:rect l="l" t="t" r="r" b="b"/>
              <a:pathLst>
                <a:path w="228969" h="47164" extrusionOk="0">
                  <a:moveTo>
                    <a:pt x="12648" y="0"/>
                  </a:moveTo>
                  <a:cubicBezTo>
                    <a:pt x="5682" y="0"/>
                    <a:pt x="1" y="5643"/>
                    <a:pt x="1" y="12647"/>
                  </a:cubicBezTo>
                  <a:lnTo>
                    <a:pt x="1" y="34361"/>
                  </a:lnTo>
                  <a:cubicBezTo>
                    <a:pt x="1" y="41482"/>
                    <a:pt x="5682" y="47164"/>
                    <a:pt x="12648" y="47164"/>
                  </a:cubicBezTo>
                  <a:lnTo>
                    <a:pt x="216322" y="47164"/>
                  </a:lnTo>
                  <a:cubicBezTo>
                    <a:pt x="223287" y="47164"/>
                    <a:pt x="228968" y="41482"/>
                    <a:pt x="228968" y="34361"/>
                  </a:cubicBezTo>
                  <a:lnTo>
                    <a:pt x="228968" y="12647"/>
                  </a:lnTo>
                  <a:cubicBezTo>
                    <a:pt x="228968" y="5643"/>
                    <a:pt x="223287" y="0"/>
                    <a:pt x="21632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34" name="Google Shape;692;p25">
              <a:extLst>
                <a:ext uri="{FF2B5EF4-FFF2-40B4-BE49-F238E27FC236}">
                  <a16:creationId xmlns:a16="http://schemas.microsoft.com/office/drawing/2014/main" id="{A97D9BA9-1702-399D-C2F7-117C77F047EA}"/>
                </a:ext>
              </a:extLst>
            </p:cNvPr>
            <p:cNvSpPr/>
            <p:nvPr/>
          </p:nvSpPr>
          <p:spPr>
            <a:xfrm>
              <a:off x="262603" y="2849766"/>
              <a:ext cx="394157" cy="394157"/>
            </a:xfrm>
            <a:custGeom>
              <a:avLst/>
              <a:gdLst/>
              <a:ahLst/>
              <a:cxnLst/>
              <a:rect l="l" t="t" r="r" b="b"/>
              <a:pathLst>
                <a:path w="30626" h="30626" extrusionOk="0">
                  <a:moveTo>
                    <a:pt x="9068" y="0"/>
                  </a:moveTo>
                  <a:cubicBezTo>
                    <a:pt x="4048" y="0"/>
                    <a:pt x="1" y="4047"/>
                    <a:pt x="1" y="9223"/>
                  </a:cubicBezTo>
                  <a:lnTo>
                    <a:pt x="1" y="21403"/>
                  </a:lnTo>
                  <a:cubicBezTo>
                    <a:pt x="1" y="26578"/>
                    <a:pt x="4048" y="30625"/>
                    <a:pt x="9068" y="30625"/>
                  </a:cubicBezTo>
                  <a:lnTo>
                    <a:pt x="21403" y="30625"/>
                  </a:lnTo>
                  <a:cubicBezTo>
                    <a:pt x="26423" y="30625"/>
                    <a:pt x="30626" y="26578"/>
                    <a:pt x="30626" y="21403"/>
                  </a:cubicBezTo>
                  <a:lnTo>
                    <a:pt x="30626" y="9223"/>
                  </a:lnTo>
                  <a:cubicBezTo>
                    <a:pt x="30626" y="4047"/>
                    <a:pt x="26423" y="0"/>
                    <a:pt x="2140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35" name="Google Shape;693;p25">
              <a:extLst>
                <a:ext uri="{FF2B5EF4-FFF2-40B4-BE49-F238E27FC236}">
                  <a16:creationId xmlns:a16="http://schemas.microsoft.com/office/drawing/2014/main" id="{1B47DAE4-1A65-462B-11B1-6F2CC1EE0D75}"/>
                </a:ext>
              </a:extLst>
            </p:cNvPr>
            <p:cNvSpPr/>
            <p:nvPr/>
          </p:nvSpPr>
          <p:spPr>
            <a:xfrm>
              <a:off x="292258" y="2927642"/>
              <a:ext cx="334818" cy="242257"/>
            </a:xfrm>
            <a:custGeom>
              <a:avLst/>
              <a:gdLst/>
              <a:ahLst/>
              <a:cxnLst/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36" name="Google Shape;694;p25">
              <a:extLst>
                <a:ext uri="{FF2B5EF4-FFF2-40B4-BE49-F238E27FC236}">
                  <a16:creationId xmlns:a16="http://schemas.microsoft.com/office/drawing/2014/main" id="{3078F7E6-503A-341A-1100-02D0AC489233}"/>
                </a:ext>
              </a:extLst>
            </p:cNvPr>
            <p:cNvSpPr/>
            <p:nvPr/>
          </p:nvSpPr>
          <p:spPr>
            <a:xfrm flipH="1">
              <a:off x="690321" y="2838276"/>
              <a:ext cx="5161817" cy="423935"/>
            </a:xfrm>
            <a:custGeom>
              <a:avLst/>
              <a:gdLst/>
              <a:ahLst/>
              <a:cxnLst/>
              <a:rect l="l" t="t" r="r" b="b"/>
              <a:pathLst>
                <a:path w="28885" h="17419" extrusionOk="0">
                  <a:moveTo>
                    <a:pt x="0" y="0"/>
                  </a:moveTo>
                  <a:lnTo>
                    <a:pt x="0" y="17419"/>
                  </a:lnTo>
                  <a:lnTo>
                    <a:pt x="28885" y="17419"/>
                  </a:lnTo>
                  <a:lnTo>
                    <a:pt x="28885" y="0"/>
                  </a:lnTo>
                  <a:close/>
                </a:path>
              </a:pathLst>
            </a:custGeom>
            <a:noFill/>
            <a:ln>
              <a:noFill/>
            </a:ln>
          </p:spPr>
          <p:txBody>
            <a:bodyPr spcFirstLastPara="1" wrap="square" lIns="182875" tIns="91425" rIns="91425" bIns="91425" anchor="ctr" anchorCtr="0">
              <a:noAutofit/>
            </a:bodyPr>
            <a:lstStyle/>
            <a:p>
              <a:pPr marL="0" indent="0">
                <a:buNone/>
              </a:pPr>
              <a:r>
                <a:rPr lang="en-US" sz="2000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Critical Thinking &amp; Argument Structure</a:t>
              </a:r>
            </a:p>
          </p:txBody>
        </p:sp>
      </p:grpSp>
      <p:grpSp>
        <p:nvGrpSpPr>
          <p:cNvPr id="55" name="Group 54">
            <a:extLst>
              <a:ext uri="{FF2B5EF4-FFF2-40B4-BE49-F238E27FC236}">
                <a16:creationId xmlns:a16="http://schemas.microsoft.com/office/drawing/2014/main" id="{DC4E64E8-6CCB-17B3-C023-65802E447E47}"/>
              </a:ext>
            </a:extLst>
          </p:cNvPr>
          <p:cNvGrpSpPr/>
          <p:nvPr/>
        </p:nvGrpSpPr>
        <p:grpSpPr>
          <a:xfrm>
            <a:off x="6166013" y="4726943"/>
            <a:ext cx="6622719" cy="607001"/>
            <a:chOff x="-237348" y="3573551"/>
            <a:chExt cx="6622719" cy="607001"/>
          </a:xfrm>
        </p:grpSpPr>
        <p:sp>
          <p:nvSpPr>
            <p:cNvPr id="51" name="Google Shape;704;p25">
              <a:extLst>
                <a:ext uri="{FF2B5EF4-FFF2-40B4-BE49-F238E27FC236}">
                  <a16:creationId xmlns:a16="http://schemas.microsoft.com/office/drawing/2014/main" id="{BEB5CE74-0FC4-6750-D8D1-A2DB77E1DB6E}"/>
                </a:ext>
              </a:extLst>
            </p:cNvPr>
            <p:cNvSpPr/>
            <p:nvPr/>
          </p:nvSpPr>
          <p:spPr>
            <a:xfrm>
              <a:off x="-237348" y="3573551"/>
              <a:ext cx="6622719" cy="607001"/>
            </a:xfrm>
            <a:custGeom>
              <a:avLst/>
              <a:gdLst/>
              <a:ahLst/>
              <a:cxnLst/>
              <a:rect l="l" t="t" r="r" b="b"/>
              <a:pathLst>
                <a:path w="228969" h="47164" extrusionOk="0">
                  <a:moveTo>
                    <a:pt x="12648" y="0"/>
                  </a:moveTo>
                  <a:cubicBezTo>
                    <a:pt x="5682" y="0"/>
                    <a:pt x="1" y="5643"/>
                    <a:pt x="1" y="12647"/>
                  </a:cubicBezTo>
                  <a:lnTo>
                    <a:pt x="1" y="34361"/>
                  </a:lnTo>
                  <a:cubicBezTo>
                    <a:pt x="1" y="41482"/>
                    <a:pt x="5682" y="47164"/>
                    <a:pt x="12648" y="47164"/>
                  </a:cubicBezTo>
                  <a:lnTo>
                    <a:pt x="216322" y="47164"/>
                  </a:lnTo>
                  <a:cubicBezTo>
                    <a:pt x="223287" y="47164"/>
                    <a:pt x="228968" y="41482"/>
                    <a:pt x="228968" y="34361"/>
                  </a:cubicBezTo>
                  <a:lnTo>
                    <a:pt x="228968" y="12647"/>
                  </a:lnTo>
                  <a:cubicBezTo>
                    <a:pt x="228968" y="5643"/>
                    <a:pt x="223287" y="0"/>
                    <a:pt x="216322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52" name="Google Shape;705;p25">
              <a:extLst>
                <a:ext uri="{FF2B5EF4-FFF2-40B4-BE49-F238E27FC236}">
                  <a16:creationId xmlns:a16="http://schemas.microsoft.com/office/drawing/2014/main" id="{7D1E31AF-6009-4999-DD33-02807F0F29AC}"/>
                </a:ext>
              </a:extLst>
            </p:cNvPr>
            <p:cNvSpPr/>
            <p:nvPr/>
          </p:nvSpPr>
          <p:spPr>
            <a:xfrm>
              <a:off x="291592" y="3659250"/>
              <a:ext cx="394157" cy="394659"/>
            </a:xfrm>
            <a:custGeom>
              <a:avLst/>
              <a:gdLst/>
              <a:ahLst/>
              <a:cxnLst/>
              <a:rect l="l" t="t" r="r" b="b"/>
              <a:pathLst>
                <a:path w="30626" h="30665" extrusionOk="0">
                  <a:moveTo>
                    <a:pt x="9068" y="0"/>
                  </a:moveTo>
                  <a:cubicBezTo>
                    <a:pt x="4048" y="0"/>
                    <a:pt x="1" y="4047"/>
                    <a:pt x="1" y="9067"/>
                  </a:cubicBezTo>
                  <a:lnTo>
                    <a:pt x="1" y="21403"/>
                  </a:lnTo>
                  <a:cubicBezTo>
                    <a:pt x="1" y="26422"/>
                    <a:pt x="4048" y="30664"/>
                    <a:pt x="9068" y="30664"/>
                  </a:cubicBezTo>
                  <a:lnTo>
                    <a:pt x="21403" y="30664"/>
                  </a:lnTo>
                  <a:cubicBezTo>
                    <a:pt x="26423" y="30664"/>
                    <a:pt x="30626" y="26422"/>
                    <a:pt x="30626" y="21403"/>
                  </a:cubicBezTo>
                  <a:lnTo>
                    <a:pt x="30626" y="9067"/>
                  </a:lnTo>
                  <a:cubicBezTo>
                    <a:pt x="30626" y="4047"/>
                    <a:pt x="26423" y="0"/>
                    <a:pt x="2140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53" name="Google Shape;707;p25">
              <a:extLst>
                <a:ext uri="{FF2B5EF4-FFF2-40B4-BE49-F238E27FC236}">
                  <a16:creationId xmlns:a16="http://schemas.microsoft.com/office/drawing/2014/main" id="{9E2C3695-634F-9A9F-0DE5-50BBBC6D68EE}"/>
                </a:ext>
              </a:extLst>
            </p:cNvPr>
            <p:cNvSpPr/>
            <p:nvPr/>
          </p:nvSpPr>
          <p:spPr>
            <a:xfrm flipH="1">
              <a:off x="826986" y="3655263"/>
              <a:ext cx="4292182" cy="423935"/>
            </a:xfrm>
            <a:custGeom>
              <a:avLst/>
              <a:gdLst/>
              <a:ahLst/>
              <a:cxnLst/>
              <a:rect l="l" t="t" r="r" b="b"/>
              <a:pathLst>
                <a:path w="28885" h="17419" extrusionOk="0">
                  <a:moveTo>
                    <a:pt x="0" y="0"/>
                  </a:moveTo>
                  <a:lnTo>
                    <a:pt x="0" y="17419"/>
                  </a:lnTo>
                  <a:lnTo>
                    <a:pt x="28885" y="17419"/>
                  </a:lnTo>
                  <a:lnTo>
                    <a:pt x="28885" y="0"/>
                  </a:lnTo>
                  <a:close/>
                </a:path>
              </a:pathLst>
            </a:custGeom>
            <a:noFill/>
            <a:ln>
              <a:noFill/>
            </a:ln>
          </p:spPr>
          <p:txBody>
            <a:bodyPr spcFirstLastPara="1" wrap="square" lIns="182875" tIns="91425" rIns="91425" bIns="91425" anchor="ctr" anchorCtr="0">
              <a:noAutofit/>
            </a:bodyPr>
            <a:lstStyle/>
            <a:p>
              <a:r>
                <a:rPr lang="en-US" sz="2000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Guest</a:t>
              </a:r>
              <a:endParaRPr lang="en-US">
                <a:solidFill>
                  <a:schemeClr val="bg1"/>
                </a:solidFill>
              </a:endParaRPr>
            </a:p>
          </p:txBody>
        </p:sp>
        <p:sp>
          <p:nvSpPr>
            <p:cNvPr id="54" name="Google Shape;664;p25">
              <a:extLst>
                <a:ext uri="{FF2B5EF4-FFF2-40B4-BE49-F238E27FC236}">
                  <a16:creationId xmlns:a16="http://schemas.microsoft.com/office/drawing/2014/main" id="{4DA5D3C4-97F7-72B9-131C-751EA9D3DECA}"/>
                </a:ext>
              </a:extLst>
            </p:cNvPr>
            <p:cNvSpPr/>
            <p:nvPr/>
          </p:nvSpPr>
          <p:spPr>
            <a:xfrm>
              <a:off x="324650" y="3749671"/>
              <a:ext cx="334818" cy="242257"/>
            </a:xfrm>
            <a:custGeom>
              <a:avLst/>
              <a:gdLst/>
              <a:ahLst/>
              <a:cxnLst/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  <a:latin typeface="Fira Sans"/>
                <a:ea typeface="Fira Sans"/>
                <a:cs typeface="Fira Sans"/>
                <a:sym typeface="Fira San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80794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web page&#10;&#10;AI-generated content may be incorrect.">
            <a:extLst>
              <a:ext uri="{FF2B5EF4-FFF2-40B4-BE49-F238E27FC236}">
                <a16:creationId xmlns:a16="http://schemas.microsoft.com/office/drawing/2014/main" id="{40EE5243-E459-0780-9E93-D498576BC7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6662"/>
            <a:ext cx="12192000" cy="5497632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3724C5A4-84AA-EF20-BF15-46017F74F795}"/>
              </a:ext>
            </a:extLst>
          </p:cNvPr>
          <p:cNvSpPr/>
          <p:nvPr/>
        </p:nvSpPr>
        <p:spPr>
          <a:xfrm>
            <a:off x="5008347" y="4135537"/>
            <a:ext cx="3645598" cy="1533214"/>
          </a:xfrm>
          <a:prstGeom prst="ellipse">
            <a:avLst/>
          </a:prstGeom>
          <a:noFill/>
          <a:ln w="57150">
            <a:solidFill>
              <a:srgbClr val="F808D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C3AA63F5-431F-2454-D86E-9C2B8E01EEF4}"/>
              </a:ext>
            </a:extLst>
          </p:cNvPr>
          <p:cNvSpPr/>
          <p:nvPr/>
        </p:nvSpPr>
        <p:spPr>
          <a:xfrm>
            <a:off x="9973770" y="4135536"/>
            <a:ext cx="2030490" cy="1533214"/>
          </a:xfrm>
          <a:prstGeom prst="ellipse">
            <a:avLst/>
          </a:prstGeom>
          <a:noFill/>
          <a:ln w="57150">
            <a:solidFill>
              <a:srgbClr val="F808D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2796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everal images of people working on their computers&#10;&#10;AI-generated content may be incorrect.">
            <a:extLst>
              <a:ext uri="{FF2B5EF4-FFF2-40B4-BE49-F238E27FC236}">
                <a16:creationId xmlns:a16="http://schemas.microsoft.com/office/drawing/2014/main" id="{756E0C65-5AC1-E141-2375-F8FF48066C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56177"/>
            <a:ext cx="12192000" cy="5145646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1C5C8402-7195-4E0D-BCB2-CDC4905DF0F8}"/>
              </a:ext>
            </a:extLst>
          </p:cNvPr>
          <p:cNvSpPr/>
          <p:nvPr/>
        </p:nvSpPr>
        <p:spPr>
          <a:xfrm>
            <a:off x="8672335" y="1160543"/>
            <a:ext cx="3645598" cy="2318028"/>
          </a:xfrm>
          <a:prstGeom prst="ellipse">
            <a:avLst/>
          </a:prstGeom>
          <a:noFill/>
          <a:ln w="57150">
            <a:solidFill>
              <a:srgbClr val="F808D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5874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People meeting in conference room">
            <a:extLst>
              <a:ext uri="{FF2B5EF4-FFF2-40B4-BE49-F238E27FC236}">
                <a16:creationId xmlns:a16="http://schemas.microsoft.com/office/drawing/2014/main" id="{0DBEAF93-47F9-4B06-14BC-6CA93758E47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849" t="38484" r="9246" b="12221"/>
          <a:stretch/>
        </p:blipFill>
        <p:spPr>
          <a:xfrm>
            <a:off x="0" y="961286"/>
            <a:ext cx="12194385" cy="495916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C6E2095-8C33-8A1A-C553-629CD1559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4356" y="2931809"/>
            <a:ext cx="3868549" cy="229344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000" b="1" i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Ychwanegu</a:t>
            </a:r>
            <a:r>
              <a:rPr lang="en-US" sz="4000" b="1" i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 at y </a:t>
            </a:r>
            <a:r>
              <a:rPr lang="en-US" sz="4000" b="1" i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siartiau</a:t>
            </a:r>
            <a:r>
              <a:rPr lang="en-US" sz="4000" b="1" i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 </a:t>
            </a:r>
            <a:r>
              <a:rPr lang="en-US" sz="4000" b="1" i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fflip</a:t>
            </a:r>
            <a:br>
              <a:rPr lang="en-US" sz="4000" b="1" i="1">
                <a:solidFill>
                  <a:schemeClr val="bg1"/>
                </a:solidFill>
                <a:latin typeface="AkzidenzGrotesk"/>
              </a:rPr>
            </a:br>
            <a:br>
              <a:rPr lang="en-US" sz="4000" b="1" i="1">
                <a:latin typeface="AkzidenzGrotesk"/>
              </a:rPr>
            </a:br>
            <a:br>
              <a:rPr lang="en-US" sz="4000" b="1">
                <a:latin typeface="AkzidenzGrotesk"/>
              </a:rPr>
            </a:br>
            <a:r>
              <a:rPr lang="en-US" sz="40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Add </a:t>
            </a:r>
            <a:r>
              <a:rPr lang="en-US" sz="4000" b="1" kern="1200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to the flipcharts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FD6DD3B7-05A9-56E7-90CE-F433A05E5138}"/>
              </a:ext>
            </a:extLst>
          </p:cNvPr>
          <p:cNvSpPr/>
          <p:nvPr/>
        </p:nvSpPr>
        <p:spPr>
          <a:xfrm>
            <a:off x="5304856" y="1393881"/>
            <a:ext cx="2852713" cy="1711628"/>
          </a:xfrm>
          <a:custGeom>
            <a:avLst/>
            <a:gdLst>
              <a:gd name="connsiteX0" fmla="*/ 0 w 2852713"/>
              <a:gd name="connsiteY0" fmla="*/ 0 h 1711628"/>
              <a:gd name="connsiteX1" fmla="*/ 2852713 w 2852713"/>
              <a:gd name="connsiteY1" fmla="*/ 0 h 1711628"/>
              <a:gd name="connsiteX2" fmla="*/ 2852713 w 2852713"/>
              <a:gd name="connsiteY2" fmla="*/ 1711628 h 1711628"/>
              <a:gd name="connsiteX3" fmla="*/ 0 w 2852713"/>
              <a:gd name="connsiteY3" fmla="*/ 1711628 h 1711628"/>
              <a:gd name="connsiteX4" fmla="*/ 0 w 2852713"/>
              <a:gd name="connsiteY4" fmla="*/ 0 h 1711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52713" h="1711628">
                <a:moveTo>
                  <a:pt x="0" y="0"/>
                </a:moveTo>
                <a:lnTo>
                  <a:pt x="2852713" y="0"/>
                </a:lnTo>
                <a:lnTo>
                  <a:pt x="2852713" y="1711628"/>
                </a:lnTo>
                <a:lnTo>
                  <a:pt x="0" y="171162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9785" tIns="146729" rIns="139785" bIns="146729" numCol="1" spcCol="1270" anchor="ctr" anchorCtr="0">
            <a:noAutofit/>
          </a:bodyPr>
          <a:lstStyle/>
          <a:p>
            <a:pPr marL="0" lvl="0" indent="0" algn="ctr" defTabSz="1200150" rtl="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700" i="1" u="none" kern="1200">
                <a:latin typeface="Calibri Light" panose="020F0302020204030204"/>
              </a:rPr>
              <a:t>3 </a:t>
            </a:r>
            <a:r>
              <a:rPr lang="en-GB" sz="2700" i="1" u="none" kern="1200" err="1">
                <a:latin typeface="Calibri Light" panose="020F0302020204030204"/>
              </a:rPr>
              <a:t>pheth</a:t>
            </a:r>
            <a:r>
              <a:rPr lang="en-GB" sz="2700" i="1" u="none" kern="1200">
                <a:latin typeface="Calibri Light" panose="020F0302020204030204"/>
              </a:rPr>
              <a:t> </a:t>
            </a:r>
            <a:r>
              <a:rPr lang="en-GB" sz="2700" i="1" u="none" kern="1200" err="1">
                <a:latin typeface="Calibri Light" panose="020F0302020204030204"/>
              </a:rPr>
              <a:t>newydd</a:t>
            </a:r>
            <a:r>
              <a:rPr lang="en-GB" sz="2700" i="1" u="none" kern="1200">
                <a:latin typeface="Calibri Light" panose="020F0302020204030204"/>
              </a:rPr>
              <a:t> </a:t>
            </a:r>
            <a:r>
              <a:rPr lang="en-GB" sz="2700" i="1" err="1">
                <a:latin typeface="Calibri Light" panose="020F0302020204030204"/>
              </a:rPr>
              <a:t>darganfyddais</a:t>
            </a:r>
            <a:r>
              <a:rPr lang="en-GB" sz="2700" i="1" u="none" kern="1200">
                <a:latin typeface="Calibri Light" panose="020F0302020204030204"/>
              </a:rPr>
              <a:t> </a:t>
            </a:r>
            <a:r>
              <a:rPr lang="en-GB" sz="2700" i="1" u="none" kern="1200" err="1">
                <a:latin typeface="Calibri Light" panose="020F0302020204030204"/>
              </a:rPr>
              <a:t>o'r</a:t>
            </a:r>
            <a:r>
              <a:rPr lang="en-GB" sz="2700" i="1" u="none" kern="1200">
                <a:latin typeface="Calibri Light" panose="020F0302020204030204"/>
              </a:rPr>
              <a:t> </a:t>
            </a:r>
            <a:r>
              <a:rPr lang="en-GB" sz="2700" i="1" u="none" kern="1200" err="1">
                <a:latin typeface="Calibri Light" panose="020F0302020204030204"/>
              </a:rPr>
              <a:t>cynnwys</a:t>
            </a:r>
            <a:r>
              <a:rPr lang="en-GB" sz="2700" i="1" u="none" kern="1200">
                <a:latin typeface="Calibri Light" panose="020F0302020204030204"/>
              </a:rPr>
              <a:t> </a:t>
            </a:r>
            <a:r>
              <a:rPr lang="en-GB" sz="2700" i="1" u="none" kern="1200" err="1">
                <a:latin typeface="Calibri Light" panose="020F0302020204030204"/>
              </a:rPr>
              <a:t>ar-lein</a:t>
            </a:r>
            <a:endParaRPr lang="en-US" sz="2700" i="1" u="none" kern="120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AF72733-38A0-A6DC-1F1F-89A613E9AF0B}"/>
              </a:ext>
            </a:extLst>
          </p:cNvPr>
          <p:cNvSpPr/>
          <p:nvPr/>
        </p:nvSpPr>
        <p:spPr>
          <a:xfrm>
            <a:off x="8813694" y="1393881"/>
            <a:ext cx="2852713" cy="1711628"/>
          </a:xfrm>
          <a:custGeom>
            <a:avLst/>
            <a:gdLst>
              <a:gd name="connsiteX0" fmla="*/ 0 w 2852713"/>
              <a:gd name="connsiteY0" fmla="*/ 0 h 1711628"/>
              <a:gd name="connsiteX1" fmla="*/ 2852713 w 2852713"/>
              <a:gd name="connsiteY1" fmla="*/ 0 h 1711628"/>
              <a:gd name="connsiteX2" fmla="*/ 2852713 w 2852713"/>
              <a:gd name="connsiteY2" fmla="*/ 1711628 h 1711628"/>
              <a:gd name="connsiteX3" fmla="*/ 0 w 2852713"/>
              <a:gd name="connsiteY3" fmla="*/ 1711628 h 1711628"/>
              <a:gd name="connsiteX4" fmla="*/ 0 w 2852713"/>
              <a:gd name="connsiteY4" fmla="*/ 0 h 1711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52713" h="1711628">
                <a:moveTo>
                  <a:pt x="0" y="0"/>
                </a:moveTo>
                <a:lnTo>
                  <a:pt x="2852713" y="0"/>
                </a:lnTo>
                <a:lnTo>
                  <a:pt x="2852713" y="1711628"/>
                </a:lnTo>
                <a:lnTo>
                  <a:pt x="0" y="171162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9785" tIns="146729" rIns="139785" bIns="146729" numCol="1" spcCol="1270" anchor="ctr" anchorCtr="0">
            <a:noAutofit/>
          </a:bodyPr>
          <a:lstStyle/>
          <a:p>
            <a:pPr marL="0" lvl="0" indent="0" algn="ctr" defTabSz="12001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2700" kern="1200"/>
              <a:t>3 new things I discovered from the online content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D87A788-6FFD-6EAC-67C6-E14205E16665}"/>
              </a:ext>
            </a:extLst>
          </p:cNvPr>
          <p:cNvSpPr/>
          <p:nvPr/>
        </p:nvSpPr>
        <p:spPr>
          <a:xfrm>
            <a:off x="5304856" y="3761634"/>
            <a:ext cx="2852713" cy="1711628"/>
          </a:xfrm>
          <a:custGeom>
            <a:avLst/>
            <a:gdLst>
              <a:gd name="connsiteX0" fmla="*/ 0 w 2852713"/>
              <a:gd name="connsiteY0" fmla="*/ 0 h 1711628"/>
              <a:gd name="connsiteX1" fmla="*/ 2852713 w 2852713"/>
              <a:gd name="connsiteY1" fmla="*/ 0 h 1711628"/>
              <a:gd name="connsiteX2" fmla="*/ 2852713 w 2852713"/>
              <a:gd name="connsiteY2" fmla="*/ 1711628 h 1711628"/>
              <a:gd name="connsiteX3" fmla="*/ 0 w 2852713"/>
              <a:gd name="connsiteY3" fmla="*/ 1711628 h 1711628"/>
              <a:gd name="connsiteX4" fmla="*/ 0 w 2852713"/>
              <a:gd name="connsiteY4" fmla="*/ 0 h 1711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52713" h="1711628">
                <a:moveTo>
                  <a:pt x="0" y="0"/>
                </a:moveTo>
                <a:lnTo>
                  <a:pt x="2852713" y="0"/>
                </a:lnTo>
                <a:lnTo>
                  <a:pt x="2852713" y="1711628"/>
                </a:lnTo>
                <a:lnTo>
                  <a:pt x="0" y="171162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9785" tIns="146729" rIns="139785" bIns="146729" numCol="1" spcCol="1270" anchor="ctr" anchorCtr="0">
            <a:noAutofit/>
          </a:bodyPr>
          <a:lstStyle/>
          <a:p>
            <a:pPr marL="0" lvl="0" indent="0" algn="ctr" defTabSz="12001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sv-SE" sz="2700" i="1" kern="1200"/>
              <a:t>2 tips rwy'n eu hargymell i eraill</a:t>
            </a:r>
            <a:endParaRPr lang="en-US" sz="2700" i="1" kern="120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4584062-2DD5-CF6B-4DEB-BDDAF6A8F2C8}"/>
              </a:ext>
            </a:extLst>
          </p:cNvPr>
          <p:cNvSpPr/>
          <p:nvPr/>
        </p:nvSpPr>
        <p:spPr>
          <a:xfrm>
            <a:off x="8813694" y="3761634"/>
            <a:ext cx="2852713" cy="1711628"/>
          </a:xfrm>
          <a:custGeom>
            <a:avLst/>
            <a:gdLst>
              <a:gd name="connsiteX0" fmla="*/ 0 w 2852713"/>
              <a:gd name="connsiteY0" fmla="*/ 0 h 1711628"/>
              <a:gd name="connsiteX1" fmla="*/ 2852713 w 2852713"/>
              <a:gd name="connsiteY1" fmla="*/ 0 h 1711628"/>
              <a:gd name="connsiteX2" fmla="*/ 2852713 w 2852713"/>
              <a:gd name="connsiteY2" fmla="*/ 1711628 h 1711628"/>
              <a:gd name="connsiteX3" fmla="*/ 0 w 2852713"/>
              <a:gd name="connsiteY3" fmla="*/ 1711628 h 1711628"/>
              <a:gd name="connsiteX4" fmla="*/ 0 w 2852713"/>
              <a:gd name="connsiteY4" fmla="*/ 0 h 1711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52713" h="1711628">
                <a:moveTo>
                  <a:pt x="0" y="0"/>
                </a:moveTo>
                <a:lnTo>
                  <a:pt x="2852713" y="0"/>
                </a:lnTo>
                <a:lnTo>
                  <a:pt x="2852713" y="1711628"/>
                </a:lnTo>
                <a:lnTo>
                  <a:pt x="0" y="171162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9785" tIns="146729" rIns="139785" bIns="146729" numCol="1" spcCol="1270" anchor="ctr" anchorCtr="0">
            <a:noAutofit/>
          </a:bodyPr>
          <a:lstStyle/>
          <a:p>
            <a:pPr marL="0" lvl="0" indent="0" algn="ctr" defTabSz="12001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2700" kern="1200"/>
              <a:t>2 tips that I recommend to others 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CDE34FB2-FA63-2A6F-2F00-C2E368721BC3}"/>
              </a:ext>
            </a:extLst>
          </p:cNvPr>
          <p:cNvSpPr txBox="1">
            <a:spLocks/>
          </p:cNvSpPr>
          <p:nvPr/>
        </p:nvSpPr>
        <p:spPr>
          <a:xfrm>
            <a:off x="1825071" y="282797"/>
            <a:ext cx="8189184" cy="43284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i="1" err="1">
                <a:solidFill>
                  <a:schemeClr val="bg1"/>
                </a:solidFill>
                <a:latin typeface="AkzidenzGrotesk"/>
                <a:ea typeface="Fira Sans Extra Condensed Medium"/>
                <a:cs typeface="Fira Sans Extra Condensed Medium"/>
              </a:rPr>
              <a:t>Gwirio</a:t>
            </a:r>
            <a:r>
              <a:rPr lang="en-GB" sz="3200" i="1">
                <a:solidFill>
                  <a:schemeClr val="bg1"/>
                </a:solidFill>
                <a:latin typeface="AkzidenzGrotesk"/>
                <a:ea typeface="Fira Sans Extra Condensed Medium"/>
                <a:cs typeface="Fira Sans Extra Condensed Medium"/>
              </a:rPr>
              <a:t> </a:t>
            </a:r>
            <a:r>
              <a:rPr lang="en-GB" sz="3200" i="1" err="1">
                <a:solidFill>
                  <a:schemeClr val="bg1"/>
                </a:solidFill>
                <a:latin typeface="AkzidenzGrotesk"/>
                <a:ea typeface="Fira Sans Extra Condensed Medium"/>
                <a:cs typeface="Fira Sans Extra Condensed Medium"/>
              </a:rPr>
              <a:t>lles</a:t>
            </a:r>
            <a:r>
              <a:rPr lang="en-GB" sz="3200">
                <a:solidFill>
                  <a:schemeClr val="bg1"/>
                </a:solidFill>
                <a:latin typeface="AkzidenzGrotesk"/>
                <a:ea typeface="Fira Sans Extra Condensed Medium"/>
                <a:cs typeface="Fira Sans Extra Condensed Medium"/>
              </a:rPr>
              <a:t> </a:t>
            </a:r>
            <a:r>
              <a:rPr lang="en-US" sz="3200" b="1">
                <a:solidFill>
                  <a:schemeClr val="bg1"/>
                </a:solidFill>
                <a:latin typeface="AkzidenzGrotesk" panose="02000903050000020004" pitchFamily="2" charset="0"/>
              </a:rPr>
              <a:t> 			Checking - in</a:t>
            </a:r>
            <a:endParaRPr lang="en-US" sz="3200" b="1">
              <a:solidFill>
                <a:schemeClr val="bg1"/>
              </a:solidFill>
              <a:latin typeface="AkzidenzGrotesk" panose="02000903050000020004" pitchFamily="2" charset="0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8402085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9" grpId="0" animBg="1"/>
      <p:bldP spid="11" grpId="0" animBg="1"/>
      <p:bldP spid="12" grpId="0" animBg="1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AE63C5-AC16-87D9-0C46-EAE91FFA50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475874-1262-DEB1-F73C-E6533F1C1A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358" y="272254"/>
            <a:ext cx="10572442" cy="457260"/>
          </a:xfrm>
        </p:spPr>
        <p:txBody>
          <a:bodyPr>
            <a:noAutofit/>
          </a:bodyPr>
          <a:lstStyle/>
          <a:p>
            <a:r>
              <a:rPr lang="en-GB" sz="3200" b="1" i="1" err="1">
                <a:solidFill>
                  <a:schemeClr val="bg1"/>
                </a:solidFill>
                <a:latin typeface="AkzidenzGrotesk" panose="02000903050000020004" pitchFamily="2" charset="0"/>
              </a:rPr>
              <a:t>Sgiliau</a:t>
            </a:r>
            <a:r>
              <a:rPr lang="en-GB" sz="3200" b="1" i="1">
                <a:solidFill>
                  <a:schemeClr val="bg1"/>
                </a:solidFill>
                <a:latin typeface="AkzidenzGrotesk" panose="02000903050000020004" pitchFamily="2" charset="0"/>
              </a:rPr>
              <a:t> </a:t>
            </a:r>
            <a:r>
              <a:rPr lang="en-GB" sz="3200" b="1" i="1" err="1">
                <a:solidFill>
                  <a:schemeClr val="bg1"/>
                </a:solidFill>
                <a:latin typeface="AkzidenzGrotesk" panose="02000903050000020004" pitchFamily="2" charset="0"/>
              </a:rPr>
              <a:t>Astudio</a:t>
            </a:r>
            <a:r>
              <a:rPr lang="en-GB" sz="3200" b="1" i="1">
                <a:solidFill>
                  <a:schemeClr val="bg1"/>
                </a:solidFill>
                <a:latin typeface="AkzidenzGrotesk" panose="02000903050000020004" pitchFamily="2" charset="0"/>
              </a:rPr>
              <a:t> </a:t>
            </a:r>
            <a:r>
              <a:rPr lang="en-GB" sz="3200" b="1" i="1" err="1">
                <a:solidFill>
                  <a:schemeClr val="bg1"/>
                </a:solidFill>
                <a:latin typeface="AkzidenzGrotesk" panose="02000903050000020004" pitchFamily="2" charset="0"/>
              </a:rPr>
              <a:t>Annibynnol</a:t>
            </a:r>
            <a:r>
              <a:rPr lang="en-GB" sz="3200" b="1" i="1">
                <a:solidFill>
                  <a:schemeClr val="bg1"/>
                </a:solidFill>
                <a:latin typeface="AkzidenzGrotesk" panose="02000903050000020004" pitchFamily="2" charset="0"/>
              </a:rPr>
              <a:t>	</a:t>
            </a:r>
            <a:r>
              <a:rPr lang="en-GB" sz="3200" b="1">
                <a:solidFill>
                  <a:schemeClr val="bg1"/>
                </a:solidFill>
                <a:latin typeface="AkzidenzGrotesk" panose="02000903050000020004" pitchFamily="2" charset="0"/>
              </a:rPr>
              <a:t>			</a:t>
            </a:r>
            <a:br>
              <a:rPr lang="en-GB" sz="3200" b="1">
                <a:solidFill>
                  <a:schemeClr val="bg1"/>
                </a:solidFill>
                <a:latin typeface="AkzidenzGrotesk" panose="02000903050000020004" pitchFamily="2" charset="0"/>
              </a:rPr>
            </a:br>
            <a:r>
              <a:rPr lang="en-GB" sz="3200" b="1">
                <a:solidFill>
                  <a:schemeClr val="bg1"/>
                </a:solidFill>
                <a:latin typeface="AkzidenzGrotesk" panose="02000903050000020004" pitchFamily="2" charset="0"/>
              </a:rPr>
              <a:t>					Independent Study Skills</a:t>
            </a:r>
          </a:p>
        </p:txBody>
      </p:sp>
      <p:grpSp>
        <p:nvGrpSpPr>
          <p:cNvPr id="442" name="Group 441">
            <a:extLst>
              <a:ext uri="{FF2B5EF4-FFF2-40B4-BE49-F238E27FC236}">
                <a16:creationId xmlns:a16="http://schemas.microsoft.com/office/drawing/2014/main" id="{82BE8110-9016-2410-6A11-968DEF38AD10}"/>
              </a:ext>
            </a:extLst>
          </p:cNvPr>
          <p:cNvGrpSpPr/>
          <p:nvPr/>
        </p:nvGrpSpPr>
        <p:grpSpPr>
          <a:xfrm>
            <a:off x="5736480" y="1214048"/>
            <a:ext cx="3999139" cy="4867269"/>
            <a:chOff x="5736480" y="1214048"/>
            <a:chExt cx="3999139" cy="4867269"/>
          </a:xfrm>
        </p:grpSpPr>
        <p:grpSp>
          <p:nvGrpSpPr>
            <p:cNvPr id="385" name="Group 384">
              <a:extLst>
                <a:ext uri="{FF2B5EF4-FFF2-40B4-BE49-F238E27FC236}">
                  <a16:creationId xmlns:a16="http://schemas.microsoft.com/office/drawing/2014/main" id="{2FF16CF2-273A-6C02-2F88-48D8194DF634}"/>
                </a:ext>
              </a:extLst>
            </p:cNvPr>
            <p:cNvGrpSpPr/>
            <p:nvPr/>
          </p:nvGrpSpPr>
          <p:grpSpPr>
            <a:xfrm rot="827864">
              <a:off x="6482529" y="3581242"/>
              <a:ext cx="3253090" cy="2500075"/>
              <a:chOff x="6123493" y="3144352"/>
              <a:chExt cx="3253090" cy="2500075"/>
            </a:xfrm>
          </p:grpSpPr>
          <p:sp>
            <p:nvSpPr>
              <p:cNvPr id="386" name="Google Shape;1640;p32">
                <a:extLst>
                  <a:ext uri="{FF2B5EF4-FFF2-40B4-BE49-F238E27FC236}">
                    <a16:creationId xmlns:a16="http://schemas.microsoft.com/office/drawing/2014/main" id="{9A8AD48F-3C1D-CD40-5E0C-B98E2DC05414}"/>
                  </a:ext>
                </a:extLst>
              </p:cNvPr>
              <p:cNvSpPr/>
              <p:nvPr/>
            </p:nvSpPr>
            <p:spPr>
              <a:xfrm>
                <a:off x="9327397" y="5050238"/>
                <a:ext cx="49186" cy="43236"/>
              </a:xfrm>
              <a:custGeom>
                <a:avLst/>
                <a:gdLst/>
                <a:ahLst/>
                <a:cxnLst/>
                <a:rect l="l" t="t" r="r" b="b"/>
                <a:pathLst>
                  <a:path w="1678" h="1475" extrusionOk="0">
                    <a:moveTo>
                      <a:pt x="1678" y="1"/>
                    </a:moveTo>
                    <a:cubicBezTo>
                      <a:pt x="1144" y="535"/>
                      <a:pt x="508" y="941"/>
                      <a:pt x="0" y="1475"/>
                    </a:cubicBezTo>
                    <a:lnTo>
                      <a:pt x="0" y="1475"/>
                    </a:lnTo>
                    <a:cubicBezTo>
                      <a:pt x="508" y="941"/>
                      <a:pt x="1144" y="535"/>
                      <a:pt x="1678" y="1"/>
                    </a:cubicBezTo>
                    <a:close/>
                  </a:path>
                </a:pathLst>
              </a:custGeom>
              <a:solidFill>
                <a:srgbClr val="3561A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387" name="Group 386">
                <a:extLst>
                  <a:ext uri="{FF2B5EF4-FFF2-40B4-BE49-F238E27FC236}">
                    <a16:creationId xmlns:a16="http://schemas.microsoft.com/office/drawing/2014/main" id="{0210178E-F1B5-A026-5FA5-92C84543DEA1}"/>
                  </a:ext>
                </a:extLst>
              </p:cNvPr>
              <p:cNvGrpSpPr/>
              <p:nvPr/>
            </p:nvGrpSpPr>
            <p:grpSpPr>
              <a:xfrm>
                <a:off x="6123493" y="3144352"/>
                <a:ext cx="2181425" cy="2500075"/>
                <a:chOff x="8552034" y="1807762"/>
                <a:chExt cx="2181425" cy="2500075"/>
              </a:xfrm>
            </p:grpSpPr>
            <p:sp>
              <p:nvSpPr>
                <p:cNvPr id="389" name="Google Shape;1476;p32">
                  <a:extLst>
                    <a:ext uri="{FF2B5EF4-FFF2-40B4-BE49-F238E27FC236}">
                      <a16:creationId xmlns:a16="http://schemas.microsoft.com/office/drawing/2014/main" id="{34F33B13-FCC0-BFC8-6E74-59ED27DD4DF8}"/>
                    </a:ext>
                  </a:extLst>
                </p:cNvPr>
                <p:cNvSpPr/>
                <p:nvPr/>
              </p:nvSpPr>
              <p:spPr>
                <a:xfrm>
                  <a:off x="8665734" y="1898312"/>
                  <a:ext cx="2032625" cy="23744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305" h="94978" extrusionOk="0">
                      <a:moveTo>
                        <a:pt x="65526" y="0"/>
                      </a:moveTo>
                      <a:lnTo>
                        <a:pt x="0" y="12634"/>
                      </a:lnTo>
                      <a:lnTo>
                        <a:pt x="15806" y="94977"/>
                      </a:lnTo>
                      <a:lnTo>
                        <a:pt x="81304" y="82344"/>
                      </a:lnTo>
                      <a:lnTo>
                        <a:pt x="65526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90" name="Google Shape;1477;p32">
                  <a:extLst>
                    <a:ext uri="{FF2B5EF4-FFF2-40B4-BE49-F238E27FC236}">
                      <a16:creationId xmlns:a16="http://schemas.microsoft.com/office/drawing/2014/main" id="{1A69BBAB-C23C-A5A6-D29D-4E9EE94D87A1}"/>
                    </a:ext>
                  </a:extLst>
                </p:cNvPr>
                <p:cNvSpPr/>
                <p:nvPr/>
              </p:nvSpPr>
              <p:spPr>
                <a:xfrm>
                  <a:off x="8768209" y="1994462"/>
                  <a:ext cx="1766625" cy="18663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0665" h="74652" extrusionOk="0">
                      <a:moveTo>
                        <a:pt x="58480" y="1"/>
                      </a:moveTo>
                      <a:lnTo>
                        <a:pt x="0" y="11343"/>
                      </a:lnTo>
                      <a:lnTo>
                        <a:pt x="12156" y="74651"/>
                      </a:lnTo>
                      <a:lnTo>
                        <a:pt x="70664" y="63421"/>
                      </a:lnTo>
                      <a:lnTo>
                        <a:pt x="58480" y="1"/>
                      </a:ln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91" name="Google Shape;1478;p32">
                  <a:extLst>
                    <a:ext uri="{FF2B5EF4-FFF2-40B4-BE49-F238E27FC236}">
                      <a16:creationId xmlns:a16="http://schemas.microsoft.com/office/drawing/2014/main" id="{171D3CC6-78EE-3DAE-5A98-48A0F9A72737}"/>
                    </a:ext>
                  </a:extLst>
                </p:cNvPr>
                <p:cNvSpPr/>
                <p:nvPr/>
              </p:nvSpPr>
              <p:spPr>
                <a:xfrm>
                  <a:off x="8587109" y="2006387"/>
                  <a:ext cx="2146350" cy="23014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5854" h="92058" extrusionOk="0">
                      <a:moveTo>
                        <a:pt x="17070" y="2921"/>
                      </a:moveTo>
                      <a:cubicBezTo>
                        <a:pt x="17070" y="3033"/>
                        <a:pt x="17070" y="3033"/>
                        <a:pt x="16958" y="3033"/>
                      </a:cubicBezTo>
                      <a:cubicBezTo>
                        <a:pt x="16846" y="3286"/>
                        <a:pt x="16733" y="3510"/>
                        <a:pt x="16593" y="3735"/>
                      </a:cubicBezTo>
                      <a:lnTo>
                        <a:pt x="16958" y="3735"/>
                      </a:lnTo>
                      <a:cubicBezTo>
                        <a:pt x="17070" y="3510"/>
                        <a:pt x="17182" y="3286"/>
                        <a:pt x="17070" y="2921"/>
                      </a:cubicBezTo>
                      <a:close/>
                      <a:moveTo>
                        <a:pt x="76139" y="1"/>
                      </a:moveTo>
                      <a:cubicBezTo>
                        <a:pt x="76252" y="225"/>
                        <a:pt x="76504" y="338"/>
                        <a:pt x="76729" y="478"/>
                      </a:cubicBezTo>
                      <a:lnTo>
                        <a:pt x="76252" y="478"/>
                      </a:lnTo>
                      <a:cubicBezTo>
                        <a:pt x="76392" y="478"/>
                        <a:pt x="76729" y="1040"/>
                        <a:pt x="76841" y="1180"/>
                      </a:cubicBezTo>
                      <a:cubicBezTo>
                        <a:pt x="76954" y="1292"/>
                        <a:pt x="77206" y="1405"/>
                        <a:pt x="77431" y="1517"/>
                      </a:cubicBezTo>
                      <a:cubicBezTo>
                        <a:pt x="76954" y="1517"/>
                        <a:pt x="76392" y="1405"/>
                        <a:pt x="75915" y="1405"/>
                      </a:cubicBezTo>
                      <a:cubicBezTo>
                        <a:pt x="75915" y="1629"/>
                        <a:pt x="76027" y="1742"/>
                        <a:pt x="76139" y="1882"/>
                      </a:cubicBezTo>
                      <a:lnTo>
                        <a:pt x="76027" y="1882"/>
                      </a:lnTo>
                      <a:cubicBezTo>
                        <a:pt x="75915" y="1882"/>
                        <a:pt x="75915" y="1882"/>
                        <a:pt x="75915" y="1994"/>
                      </a:cubicBezTo>
                      <a:cubicBezTo>
                        <a:pt x="75915" y="2106"/>
                        <a:pt x="76027" y="2219"/>
                        <a:pt x="76139" y="2331"/>
                      </a:cubicBezTo>
                      <a:cubicBezTo>
                        <a:pt x="76252" y="2331"/>
                        <a:pt x="76392" y="2443"/>
                        <a:pt x="76392" y="2584"/>
                      </a:cubicBezTo>
                      <a:cubicBezTo>
                        <a:pt x="75690" y="2443"/>
                        <a:pt x="74848" y="2331"/>
                        <a:pt x="74146" y="2219"/>
                      </a:cubicBezTo>
                      <a:lnTo>
                        <a:pt x="74146" y="2219"/>
                      </a:lnTo>
                      <a:cubicBezTo>
                        <a:pt x="74399" y="2696"/>
                        <a:pt x="74848" y="3033"/>
                        <a:pt x="75325" y="3145"/>
                      </a:cubicBezTo>
                      <a:cubicBezTo>
                        <a:pt x="74848" y="3033"/>
                        <a:pt x="74286" y="2921"/>
                        <a:pt x="73809" y="2808"/>
                      </a:cubicBezTo>
                      <a:lnTo>
                        <a:pt x="73809" y="2808"/>
                      </a:lnTo>
                      <a:cubicBezTo>
                        <a:pt x="73809" y="3145"/>
                        <a:pt x="74034" y="3286"/>
                        <a:pt x="74286" y="3398"/>
                      </a:cubicBezTo>
                      <a:cubicBezTo>
                        <a:pt x="74623" y="3735"/>
                        <a:pt x="75101" y="3987"/>
                        <a:pt x="75438" y="4324"/>
                      </a:cubicBezTo>
                      <a:cubicBezTo>
                        <a:pt x="75824" y="4324"/>
                        <a:pt x="76210" y="4398"/>
                        <a:pt x="76521" y="4485"/>
                      </a:cubicBezTo>
                      <a:lnTo>
                        <a:pt x="76521" y="4485"/>
                      </a:lnTo>
                      <a:cubicBezTo>
                        <a:pt x="76124" y="4335"/>
                        <a:pt x="75765" y="4030"/>
                        <a:pt x="75550" y="3623"/>
                      </a:cubicBezTo>
                      <a:lnTo>
                        <a:pt x="75550" y="3623"/>
                      </a:lnTo>
                      <a:cubicBezTo>
                        <a:pt x="76252" y="3735"/>
                        <a:pt x="77094" y="3847"/>
                        <a:pt x="77796" y="3987"/>
                      </a:cubicBezTo>
                      <a:cubicBezTo>
                        <a:pt x="77796" y="3847"/>
                        <a:pt x="77655" y="3735"/>
                        <a:pt x="77543" y="3735"/>
                      </a:cubicBezTo>
                      <a:cubicBezTo>
                        <a:pt x="77431" y="3623"/>
                        <a:pt x="77319" y="3510"/>
                        <a:pt x="77319" y="3398"/>
                      </a:cubicBezTo>
                      <a:cubicBezTo>
                        <a:pt x="77319" y="3286"/>
                        <a:pt x="77319" y="3286"/>
                        <a:pt x="77431" y="3286"/>
                      </a:cubicBezTo>
                      <a:lnTo>
                        <a:pt x="77543" y="3286"/>
                      </a:lnTo>
                      <a:cubicBezTo>
                        <a:pt x="77431" y="3145"/>
                        <a:pt x="77319" y="3033"/>
                        <a:pt x="77319" y="2808"/>
                      </a:cubicBezTo>
                      <a:cubicBezTo>
                        <a:pt x="77796" y="2808"/>
                        <a:pt x="78357" y="2921"/>
                        <a:pt x="78835" y="2921"/>
                      </a:cubicBezTo>
                      <a:cubicBezTo>
                        <a:pt x="78610" y="2808"/>
                        <a:pt x="78357" y="2696"/>
                        <a:pt x="78245" y="2584"/>
                      </a:cubicBezTo>
                      <a:cubicBezTo>
                        <a:pt x="78133" y="2443"/>
                        <a:pt x="77796" y="1882"/>
                        <a:pt x="77655" y="1882"/>
                      </a:cubicBezTo>
                      <a:lnTo>
                        <a:pt x="78133" y="1882"/>
                      </a:lnTo>
                      <a:cubicBezTo>
                        <a:pt x="77926" y="1753"/>
                        <a:pt x="77602" y="1648"/>
                        <a:pt x="77463" y="1371"/>
                      </a:cubicBezTo>
                      <a:lnTo>
                        <a:pt x="77463" y="1371"/>
                      </a:lnTo>
                      <a:cubicBezTo>
                        <a:pt x="77505" y="1405"/>
                        <a:pt x="77580" y="1405"/>
                        <a:pt x="77655" y="1405"/>
                      </a:cubicBezTo>
                      <a:cubicBezTo>
                        <a:pt x="78020" y="1405"/>
                        <a:pt x="78498" y="1292"/>
                        <a:pt x="78722" y="1040"/>
                      </a:cubicBezTo>
                      <a:cubicBezTo>
                        <a:pt x="78357" y="703"/>
                        <a:pt x="77908" y="590"/>
                        <a:pt x="77319" y="478"/>
                      </a:cubicBezTo>
                      <a:cubicBezTo>
                        <a:pt x="77094" y="338"/>
                        <a:pt x="76841" y="225"/>
                        <a:pt x="76504" y="225"/>
                      </a:cubicBezTo>
                      <a:cubicBezTo>
                        <a:pt x="76392" y="113"/>
                        <a:pt x="76252" y="113"/>
                        <a:pt x="76139" y="1"/>
                      </a:cubicBezTo>
                      <a:close/>
                      <a:moveTo>
                        <a:pt x="76521" y="4485"/>
                      </a:moveTo>
                      <a:lnTo>
                        <a:pt x="76521" y="4485"/>
                      </a:lnTo>
                      <a:cubicBezTo>
                        <a:pt x="76590" y="4511"/>
                        <a:pt x="76659" y="4533"/>
                        <a:pt x="76729" y="4549"/>
                      </a:cubicBezTo>
                      <a:cubicBezTo>
                        <a:pt x="76665" y="4528"/>
                        <a:pt x="76595" y="4506"/>
                        <a:pt x="76521" y="4485"/>
                      </a:cubicBezTo>
                      <a:close/>
                      <a:moveTo>
                        <a:pt x="18839" y="3735"/>
                      </a:moveTo>
                      <a:lnTo>
                        <a:pt x="18839" y="3735"/>
                      </a:lnTo>
                      <a:cubicBezTo>
                        <a:pt x="18586" y="3987"/>
                        <a:pt x="18362" y="4100"/>
                        <a:pt x="18137" y="4212"/>
                      </a:cubicBezTo>
                      <a:cubicBezTo>
                        <a:pt x="18137" y="4212"/>
                        <a:pt x="17547" y="4324"/>
                        <a:pt x="17435" y="4324"/>
                      </a:cubicBezTo>
                      <a:cubicBezTo>
                        <a:pt x="17070" y="4802"/>
                        <a:pt x="16733" y="5139"/>
                        <a:pt x="16368" y="5616"/>
                      </a:cubicBezTo>
                      <a:cubicBezTo>
                        <a:pt x="16947" y="5616"/>
                        <a:pt x="17417" y="5399"/>
                        <a:pt x="17753" y="5046"/>
                      </a:cubicBezTo>
                      <a:lnTo>
                        <a:pt x="17753" y="5046"/>
                      </a:lnTo>
                      <a:cubicBezTo>
                        <a:pt x="17647" y="5166"/>
                        <a:pt x="17541" y="5398"/>
                        <a:pt x="17435" y="5504"/>
                      </a:cubicBezTo>
                      <a:lnTo>
                        <a:pt x="18362" y="5391"/>
                      </a:lnTo>
                      <a:cubicBezTo>
                        <a:pt x="18362" y="5251"/>
                        <a:pt x="18362" y="5139"/>
                        <a:pt x="18474" y="5139"/>
                      </a:cubicBezTo>
                      <a:lnTo>
                        <a:pt x="17997" y="5139"/>
                      </a:lnTo>
                      <a:cubicBezTo>
                        <a:pt x="18249" y="4689"/>
                        <a:pt x="18474" y="4212"/>
                        <a:pt x="18839" y="3735"/>
                      </a:cubicBezTo>
                      <a:close/>
                      <a:moveTo>
                        <a:pt x="77260" y="7421"/>
                      </a:moveTo>
                      <a:lnTo>
                        <a:pt x="77260" y="7421"/>
                      </a:lnTo>
                      <a:cubicBezTo>
                        <a:pt x="77280" y="7446"/>
                        <a:pt x="77299" y="7472"/>
                        <a:pt x="77319" y="7497"/>
                      </a:cubicBezTo>
                      <a:cubicBezTo>
                        <a:pt x="77303" y="7471"/>
                        <a:pt x="77283" y="7446"/>
                        <a:pt x="77260" y="7421"/>
                      </a:cubicBezTo>
                      <a:close/>
                      <a:moveTo>
                        <a:pt x="450" y="17548"/>
                      </a:moveTo>
                      <a:lnTo>
                        <a:pt x="450" y="17548"/>
                      </a:lnTo>
                      <a:cubicBezTo>
                        <a:pt x="338" y="17772"/>
                        <a:pt x="113" y="18025"/>
                        <a:pt x="1" y="18249"/>
                      </a:cubicBezTo>
                      <a:lnTo>
                        <a:pt x="225" y="18249"/>
                      </a:lnTo>
                      <a:cubicBezTo>
                        <a:pt x="338" y="18025"/>
                        <a:pt x="338" y="17772"/>
                        <a:pt x="450" y="17548"/>
                      </a:cubicBezTo>
                      <a:close/>
                      <a:moveTo>
                        <a:pt x="2106" y="19541"/>
                      </a:moveTo>
                      <a:cubicBezTo>
                        <a:pt x="1854" y="19541"/>
                        <a:pt x="1741" y="19653"/>
                        <a:pt x="1517" y="19765"/>
                      </a:cubicBezTo>
                      <a:lnTo>
                        <a:pt x="1517" y="19878"/>
                      </a:lnTo>
                      <a:cubicBezTo>
                        <a:pt x="1629" y="19765"/>
                        <a:pt x="1854" y="19653"/>
                        <a:pt x="2106" y="19653"/>
                      </a:cubicBezTo>
                      <a:lnTo>
                        <a:pt x="2106" y="19541"/>
                      </a:lnTo>
                      <a:close/>
                      <a:moveTo>
                        <a:pt x="2556" y="20130"/>
                      </a:moveTo>
                      <a:cubicBezTo>
                        <a:pt x="2219" y="20580"/>
                        <a:pt x="1994" y="21169"/>
                        <a:pt x="1629" y="21759"/>
                      </a:cubicBezTo>
                      <a:cubicBezTo>
                        <a:pt x="1854" y="21647"/>
                        <a:pt x="2106" y="21534"/>
                        <a:pt x="2331" y="21394"/>
                      </a:cubicBezTo>
                      <a:cubicBezTo>
                        <a:pt x="2443" y="20945"/>
                        <a:pt x="2556" y="20467"/>
                        <a:pt x="2808" y="20130"/>
                      </a:cubicBezTo>
                      <a:close/>
                      <a:moveTo>
                        <a:pt x="5251" y="19288"/>
                      </a:moveTo>
                      <a:lnTo>
                        <a:pt x="3145" y="21057"/>
                      </a:lnTo>
                      <a:cubicBezTo>
                        <a:pt x="3257" y="21057"/>
                        <a:pt x="3398" y="20945"/>
                        <a:pt x="3510" y="20945"/>
                      </a:cubicBezTo>
                      <a:cubicBezTo>
                        <a:pt x="3398" y="21169"/>
                        <a:pt x="3398" y="21394"/>
                        <a:pt x="3510" y="21647"/>
                      </a:cubicBezTo>
                      <a:cubicBezTo>
                        <a:pt x="3622" y="21534"/>
                        <a:pt x="3847" y="21534"/>
                        <a:pt x="4100" y="21534"/>
                      </a:cubicBezTo>
                      <a:lnTo>
                        <a:pt x="4212" y="21534"/>
                      </a:lnTo>
                      <a:cubicBezTo>
                        <a:pt x="3959" y="21983"/>
                        <a:pt x="3735" y="22573"/>
                        <a:pt x="3622" y="23050"/>
                      </a:cubicBezTo>
                      <a:cubicBezTo>
                        <a:pt x="4324" y="22685"/>
                        <a:pt x="5026" y="22096"/>
                        <a:pt x="5616" y="21534"/>
                      </a:cubicBezTo>
                      <a:lnTo>
                        <a:pt x="5251" y="19288"/>
                      </a:lnTo>
                      <a:close/>
                      <a:moveTo>
                        <a:pt x="70188" y="4100"/>
                      </a:moveTo>
                      <a:lnTo>
                        <a:pt x="76252" y="35431"/>
                      </a:lnTo>
                      <a:cubicBezTo>
                        <a:pt x="76504" y="34982"/>
                        <a:pt x="76617" y="34505"/>
                        <a:pt x="76617" y="33915"/>
                      </a:cubicBezTo>
                      <a:cubicBezTo>
                        <a:pt x="76617" y="33915"/>
                        <a:pt x="76841" y="34027"/>
                        <a:pt x="77206" y="34392"/>
                      </a:cubicBezTo>
                      <a:lnTo>
                        <a:pt x="71591" y="5504"/>
                      </a:lnTo>
                      <a:lnTo>
                        <a:pt x="71591" y="5504"/>
                      </a:lnTo>
                      <a:cubicBezTo>
                        <a:pt x="72293" y="5728"/>
                        <a:pt x="72995" y="5953"/>
                        <a:pt x="73585" y="6205"/>
                      </a:cubicBezTo>
                      <a:cubicBezTo>
                        <a:pt x="74286" y="6430"/>
                        <a:pt x="74988" y="6430"/>
                        <a:pt x="75690" y="6655"/>
                      </a:cubicBezTo>
                      <a:cubicBezTo>
                        <a:pt x="76004" y="6785"/>
                        <a:pt x="76949" y="7086"/>
                        <a:pt x="77260" y="7421"/>
                      </a:cubicBezTo>
                      <a:lnTo>
                        <a:pt x="77260" y="7421"/>
                      </a:lnTo>
                      <a:cubicBezTo>
                        <a:pt x="76906" y="6969"/>
                        <a:pt x="76479" y="6518"/>
                        <a:pt x="76027" y="6093"/>
                      </a:cubicBezTo>
                      <a:cubicBezTo>
                        <a:pt x="76139" y="6093"/>
                        <a:pt x="76504" y="6205"/>
                        <a:pt x="76617" y="6205"/>
                      </a:cubicBezTo>
                      <a:cubicBezTo>
                        <a:pt x="76504" y="6093"/>
                        <a:pt x="76504" y="5953"/>
                        <a:pt x="76392" y="5840"/>
                      </a:cubicBezTo>
                      <a:cubicBezTo>
                        <a:pt x="76392" y="5728"/>
                        <a:pt x="76504" y="5728"/>
                        <a:pt x="76504" y="5728"/>
                      </a:cubicBezTo>
                      <a:cubicBezTo>
                        <a:pt x="76617" y="5728"/>
                        <a:pt x="76729" y="5840"/>
                        <a:pt x="76729" y="5840"/>
                      </a:cubicBezTo>
                      <a:lnTo>
                        <a:pt x="77094" y="5840"/>
                      </a:lnTo>
                      <a:cubicBezTo>
                        <a:pt x="76617" y="5504"/>
                        <a:pt x="76139" y="5139"/>
                        <a:pt x="75690" y="4802"/>
                      </a:cubicBezTo>
                      <a:cubicBezTo>
                        <a:pt x="75550" y="4689"/>
                        <a:pt x="75325" y="4549"/>
                        <a:pt x="75213" y="4324"/>
                      </a:cubicBezTo>
                      <a:lnTo>
                        <a:pt x="75101" y="4324"/>
                      </a:lnTo>
                      <a:cubicBezTo>
                        <a:pt x="75101" y="4324"/>
                        <a:pt x="74988" y="4324"/>
                        <a:pt x="74988" y="4437"/>
                      </a:cubicBezTo>
                      <a:cubicBezTo>
                        <a:pt x="75101" y="4549"/>
                        <a:pt x="75101" y="4689"/>
                        <a:pt x="75213" y="4802"/>
                      </a:cubicBezTo>
                      <a:cubicBezTo>
                        <a:pt x="75101" y="4802"/>
                        <a:pt x="74736" y="4689"/>
                        <a:pt x="74623" y="4689"/>
                      </a:cubicBezTo>
                      <a:cubicBezTo>
                        <a:pt x="75075" y="5115"/>
                        <a:pt x="75502" y="5565"/>
                        <a:pt x="75856" y="6017"/>
                      </a:cubicBezTo>
                      <a:lnTo>
                        <a:pt x="75856" y="6017"/>
                      </a:lnTo>
                      <a:cubicBezTo>
                        <a:pt x="75545" y="5682"/>
                        <a:pt x="74600" y="5381"/>
                        <a:pt x="74286" y="5251"/>
                      </a:cubicBezTo>
                      <a:cubicBezTo>
                        <a:pt x="73585" y="5026"/>
                        <a:pt x="72883" y="5026"/>
                        <a:pt x="72181" y="4802"/>
                      </a:cubicBezTo>
                      <a:cubicBezTo>
                        <a:pt x="71591" y="4549"/>
                        <a:pt x="70889" y="4324"/>
                        <a:pt x="70188" y="4100"/>
                      </a:cubicBezTo>
                      <a:close/>
                      <a:moveTo>
                        <a:pt x="79200" y="44808"/>
                      </a:moveTo>
                      <a:cubicBezTo>
                        <a:pt x="78947" y="45145"/>
                        <a:pt x="78610" y="45510"/>
                        <a:pt x="78245" y="45847"/>
                      </a:cubicBezTo>
                      <a:lnTo>
                        <a:pt x="84449" y="78021"/>
                      </a:lnTo>
                      <a:lnTo>
                        <a:pt x="20102" y="90430"/>
                      </a:lnTo>
                      <a:lnTo>
                        <a:pt x="20355" y="92058"/>
                      </a:lnTo>
                      <a:lnTo>
                        <a:pt x="27121" y="90767"/>
                      </a:lnTo>
                      <a:cubicBezTo>
                        <a:pt x="27261" y="90542"/>
                        <a:pt x="27486" y="90430"/>
                        <a:pt x="27598" y="90317"/>
                      </a:cubicBezTo>
                      <a:cubicBezTo>
                        <a:pt x="27823" y="90065"/>
                        <a:pt x="28075" y="89952"/>
                        <a:pt x="28300" y="89728"/>
                      </a:cubicBezTo>
                      <a:cubicBezTo>
                        <a:pt x="28665" y="89363"/>
                        <a:pt x="29002" y="89026"/>
                        <a:pt x="29479" y="88773"/>
                      </a:cubicBezTo>
                      <a:lnTo>
                        <a:pt x="29479" y="88773"/>
                      </a:lnTo>
                      <a:cubicBezTo>
                        <a:pt x="29479" y="89363"/>
                        <a:pt x="29367" y="89840"/>
                        <a:pt x="29002" y="90177"/>
                      </a:cubicBezTo>
                      <a:cubicBezTo>
                        <a:pt x="29367" y="90065"/>
                        <a:pt x="29592" y="89952"/>
                        <a:pt x="29928" y="89840"/>
                      </a:cubicBezTo>
                      <a:lnTo>
                        <a:pt x="29928" y="89840"/>
                      </a:lnTo>
                      <a:cubicBezTo>
                        <a:pt x="29816" y="89952"/>
                        <a:pt x="29816" y="90065"/>
                        <a:pt x="29704" y="90177"/>
                      </a:cubicBezTo>
                      <a:cubicBezTo>
                        <a:pt x="29704" y="90177"/>
                        <a:pt x="30181" y="90177"/>
                        <a:pt x="30406" y="90065"/>
                      </a:cubicBezTo>
                      <a:lnTo>
                        <a:pt x="30518" y="90065"/>
                      </a:lnTo>
                      <a:cubicBezTo>
                        <a:pt x="30771" y="89952"/>
                        <a:pt x="30883" y="89840"/>
                        <a:pt x="31108" y="89728"/>
                      </a:cubicBezTo>
                      <a:lnTo>
                        <a:pt x="31108" y="89728"/>
                      </a:lnTo>
                      <a:cubicBezTo>
                        <a:pt x="31108" y="89840"/>
                        <a:pt x="30995" y="89952"/>
                        <a:pt x="30995" y="89952"/>
                      </a:cubicBezTo>
                      <a:lnTo>
                        <a:pt x="85853" y="79424"/>
                      </a:lnTo>
                      <a:lnTo>
                        <a:pt x="79200" y="44808"/>
                      </a:lnTo>
                      <a:close/>
                    </a:path>
                  </a:pathLst>
                </a:custGeom>
                <a:solidFill>
                  <a:srgbClr val="F4F4F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92" name="Google Shape;1479;p32">
                  <a:extLst>
                    <a:ext uri="{FF2B5EF4-FFF2-40B4-BE49-F238E27FC236}">
                      <a16:creationId xmlns:a16="http://schemas.microsoft.com/office/drawing/2014/main" id="{AFA9DF6B-3E40-EBDA-59F2-01887E0EC876}"/>
                    </a:ext>
                  </a:extLst>
                </p:cNvPr>
                <p:cNvSpPr/>
                <p:nvPr/>
              </p:nvSpPr>
              <p:spPr>
                <a:xfrm>
                  <a:off x="9086834" y="3676137"/>
                  <a:ext cx="105325" cy="1053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13" h="4212" extrusionOk="0">
                      <a:moveTo>
                        <a:pt x="1068" y="1"/>
                      </a:moveTo>
                      <a:lnTo>
                        <a:pt x="1180" y="1517"/>
                      </a:lnTo>
                      <a:lnTo>
                        <a:pt x="1" y="2331"/>
                      </a:lnTo>
                      <a:lnTo>
                        <a:pt x="1405" y="2808"/>
                      </a:lnTo>
                      <a:lnTo>
                        <a:pt x="1994" y="4212"/>
                      </a:lnTo>
                      <a:lnTo>
                        <a:pt x="2696" y="2920"/>
                      </a:lnTo>
                      <a:lnTo>
                        <a:pt x="4212" y="2920"/>
                      </a:lnTo>
                      <a:lnTo>
                        <a:pt x="3286" y="1769"/>
                      </a:lnTo>
                      <a:lnTo>
                        <a:pt x="3623" y="366"/>
                      </a:lnTo>
                      <a:lnTo>
                        <a:pt x="2359" y="815"/>
                      </a:lnTo>
                      <a:lnTo>
                        <a:pt x="1068" y="1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93" name="Google Shape;1481;p32">
                  <a:extLst>
                    <a:ext uri="{FF2B5EF4-FFF2-40B4-BE49-F238E27FC236}">
                      <a16:creationId xmlns:a16="http://schemas.microsoft.com/office/drawing/2014/main" id="{195B6418-69FB-7CEB-9591-465413BF2944}"/>
                    </a:ext>
                  </a:extLst>
                </p:cNvPr>
                <p:cNvSpPr/>
                <p:nvPr/>
              </p:nvSpPr>
              <p:spPr>
                <a:xfrm>
                  <a:off x="10151584" y="2447862"/>
                  <a:ext cx="102500" cy="105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100" h="4213" extrusionOk="0">
                      <a:moveTo>
                        <a:pt x="2443" y="1"/>
                      </a:moveTo>
                      <a:lnTo>
                        <a:pt x="1516" y="1180"/>
                      </a:lnTo>
                      <a:lnTo>
                        <a:pt x="0" y="927"/>
                      </a:lnTo>
                      <a:lnTo>
                        <a:pt x="702" y="2219"/>
                      </a:lnTo>
                      <a:lnTo>
                        <a:pt x="113" y="3510"/>
                      </a:lnTo>
                      <a:lnTo>
                        <a:pt x="1516" y="3286"/>
                      </a:lnTo>
                      <a:lnTo>
                        <a:pt x="2695" y="4212"/>
                      </a:lnTo>
                      <a:lnTo>
                        <a:pt x="2808" y="2808"/>
                      </a:lnTo>
                      <a:lnTo>
                        <a:pt x="4099" y="2106"/>
                      </a:lnTo>
                      <a:lnTo>
                        <a:pt x="2695" y="1517"/>
                      </a:lnTo>
                      <a:lnTo>
                        <a:pt x="2443" y="1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94" name="Google Shape;1482;p32">
                  <a:extLst>
                    <a:ext uri="{FF2B5EF4-FFF2-40B4-BE49-F238E27FC236}">
                      <a16:creationId xmlns:a16="http://schemas.microsoft.com/office/drawing/2014/main" id="{C4D4AEE7-69EE-6A38-317E-21CA8F5656FA}"/>
                    </a:ext>
                  </a:extLst>
                </p:cNvPr>
                <p:cNvSpPr/>
                <p:nvPr/>
              </p:nvSpPr>
              <p:spPr>
                <a:xfrm>
                  <a:off x="9376709" y="3424862"/>
                  <a:ext cx="46350" cy="498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54" h="1995" extrusionOk="0">
                      <a:moveTo>
                        <a:pt x="1040" y="1"/>
                      </a:moveTo>
                      <a:lnTo>
                        <a:pt x="590" y="591"/>
                      </a:lnTo>
                      <a:lnTo>
                        <a:pt x="1" y="591"/>
                      </a:lnTo>
                      <a:lnTo>
                        <a:pt x="338" y="1040"/>
                      </a:lnTo>
                      <a:lnTo>
                        <a:pt x="113" y="1742"/>
                      </a:lnTo>
                      <a:lnTo>
                        <a:pt x="703" y="1517"/>
                      </a:lnTo>
                      <a:lnTo>
                        <a:pt x="1292" y="1994"/>
                      </a:lnTo>
                      <a:lnTo>
                        <a:pt x="1292" y="1292"/>
                      </a:lnTo>
                      <a:lnTo>
                        <a:pt x="1854" y="927"/>
                      </a:lnTo>
                      <a:lnTo>
                        <a:pt x="1152" y="703"/>
                      </a:lnTo>
                      <a:lnTo>
                        <a:pt x="1040" y="1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95" name="Google Shape;1484;p32">
                  <a:extLst>
                    <a:ext uri="{FF2B5EF4-FFF2-40B4-BE49-F238E27FC236}">
                      <a16:creationId xmlns:a16="http://schemas.microsoft.com/office/drawing/2014/main" id="{28606DA9-5557-3002-8FB1-3EB993001CA2}"/>
                    </a:ext>
                  </a:extLst>
                </p:cNvPr>
                <p:cNvSpPr/>
                <p:nvPr/>
              </p:nvSpPr>
              <p:spPr>
                <a:xfrm>
                  <a:off x="9604834" y="2372062"/>
                  <a:ext cx="46350" cy="46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54" h="1854" extrusionOk="0">
                      <a:moveTo>
                        <a:pt x="814" y="1"/>
                      </a:moveTo>
                      <a:lnTo>
                        <a:pt x="702" y="590"/>
                      </a:lnTo>
                      <a:lnTo>
                        <a:pt x="0" y="815"/>
                      </a:lnTo>
                      <a:lnTo>
                        <a:pt x="590" y="1152"/>
                      </a:lnTo>
                      <a:lnTo>
                        <a:pt x="702" y="1854"/>
                      </a:lnTo>
                      <a:lnTo>
                        <a:pt x="1151" y="1405"/>
                      </a:lnTo>
                      <a:lnTo>
                        <a:pt x="1741" y="1629"/>
                      </a:lnTo>
                      <a:lnTo>
                        <a:pt x="1516" y="927"/>
                      </a:lnTo>
                      <a:lnTo>
                        <a:pt x="1853" y="450"/>
                      </a:lnTo>
                      <a:lnTo>
                        <a:pt x="1292" y="450"/>
                      </a:lnTo>
                      <a:lnTo>
                        <a:pt x="814" y="1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96" name="Google Shape;1485;p32">
                  <a:extLst>
                    <a:ext uri="{FF2B5EF4-FFF2-40B4-BE49-F238E27FC236}">
                      <a16:creationId xmlns:a16="http://schemas.microsoft.com/office/drawing/2014/main" id="{4A9DAF76-5F8A-1042-DAB9-0EE31CBCAF66}"/>
                    </a:ext>
                  </a:extLst>
                </p:cNvPr>
                <p:cNvSpPr/>
                <p:nvPr/>
              </p:nvSpPr>
              <p:spPr>
                <a:xfrm>
                  <a:off x="8999109" y="2304687"/>
                  <a:ext cx="47050" cy="498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82" h="1994" extrusionOk="0">
                      <a:moveTo>
                        <a:pt x="1292" y="1"/>
                      </a:moveTo>
                      <a:lnTo>
                        <a:pt x="815" y="478"/>
                      </a:lnTo>
                      <a:lnTo>
                        <a:pt x="113" y="338"/>
                      </a:lnTo>
                      <a:lnTo>
                        <a:pt x="113" y="338"/>
                      </a:lnTo>
                      <a:lnTo>
                        <a:pt x="366" y="927"/>
                      </a:lnTo>
                      <a:lnTo>
                        <a:pt x="1" y="1517"/>
                      </a:lnTo>
                      <a:lnTo>
                        <a:pt x="702" y="1404"/>
                      </a:lnTo>
                      <a:lnTo>
                        <a:pt x="1180" y="1994"/>
                      </a:lnTo>
                      <a:lnTo>
                        <a:pt x="1292" y="1292"/>
                      </a:lnTo>
                      <a:lnTo>
                        <a:pt x="1882" y="1039"/>
                      </a:lnTo>
                      <a:lnTo>
                        <a:pt x="1292" y="703"/>
                      </a:lnTo>
                      <a:lnTo>
                        <a:pt x="1292" y="1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97" name="Google Shape;1486;p32">
                  <a:extLst>
                    <a:ext uri="{FF2B5EF4-FFF2-40B4-BE49-F238E27FC236}">
                      <a16:creationId xmlns:a16="http://schemas.microsoft.com/office/drawing/2014/main" id="{083F33FD-4875-7405-2C29-3CEFE6CB56C0}"/>
                    </a:ext>
                  </a:extLst>
                </p:cNvPr>
                <p:cNvSpPr/>
                <p:nvPr/>
              </p:nvSpPr>
              <p:spPr>
                <a:xfrm>
                  <a:off x="8955584" y="3082362"/>
                  <a:ext cx="40750" cy="379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30" h="1517" extrusionOk="0">
                      <a:moveTo>
                        <a:pt x="1292" y="0"/>
                      </a:moveTo>
                      <a:lnTo>
                        <a:pt x="815" y="365"/>
                      </a:lnTo>
                      <a:lnTo>
                        <a:pt x="338" y="113"/>
                      </a:lnTo>
                      <a:lnTo>
                        <a:pt x="450" y="590"/>
                      </a:lnTo>
                      <a:lnTo>
                        <a:pt x="1" y="955"/>
                      </a:lnTo>
                      <a:lnTo>
                        <a:pt x="591" y="1067"/>
                      </a:lnTo>
                      <a:lnTo>
                        <a:pt x="815" y="1517"/>
                      </a:lnTo>
                      <a:lnTo>
                        <a:pt x="1040" y="1067"/>
                      </a:lnTo>
                      <a:lnTo>
                        <a:pt x="1629" y="955"/>
                      </a:lnTo>
                      <a:lnTo>
                        <a:pt x="1152" y="590"/>
                      </a:lnTo>
                      <a:lnTo>
                        <a:pt x="1292" y="0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98" name="Google Shape;1487;p32">
                  <a:extLst>
                    <a:ext uri="{FF2B5EF4-FFF2-40B4-BE49-F238E27FC236}">
                      <a16:creationId xmlns:a16="http://schemas.microsoft.com/office/drawing/2014/main" id="{7BCE24A0-AEC7-F096-51F9-A6C6238A8621}"/>
                    </a:ext>
                  </a:extLst>
                </p:cNvPr>
                <p:cNvSpPr/>
                <p:nvPr/>
              </p:nvSpPr>
              <p:spPr>
                <a:xfrm>
                  <a:off x="9259509" y="3622762"/>
                  <a:ext cx="26700" cy="239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68" h="957" extrusionOk="0">
                      <a:moveTo>
                        <a:pt x="611" y="0"/>
                      </a:moveTo>
                      <a:cubicBezTo>
                        <a:pt x="564" y="0"/>
                        <a:pt x="518" y="10"/>
                        <a:pt x="478" y="30"/>
                      </a:cubicBezTo>
                      <a:cubicBezTo>
                        <a:pt x="225" y="30"/>
                        <a:pt x="0" y="255"/>
                        <a:pt x="113" y="620"/>
                      </a:cubicBezTo>
                      <a:cubicBezTo>
                        <a:pt x="113" y="844"/>
                        <a:pt x="365" y="957"/>
                        <a:pt x="702" y="957"/>
                      </a:cubicBezTo>
                      <a:cubicBezTo>
                        <a:pt x="927" y="844"/>
                        <a:pt x="1067" y="620"/>
                        <a:pt x="1067" y="395"/>
                      </a:cubicBezTo>
                      <a:cubicBezTo>
                        <a:pt x="1067" y="188"/>
                        <a:pt x="823" y="0"/>
                        <a:pt x="611" y="0"/>
                      </a:cubicBez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99" name="Google Shape;1488;p32">
                  <a:extLst>
                    <a:ext uri="{FF2B5EF4-FFF2-40B4-BE49-F238E27FC236}">
                      <a16:creationId xmlns:a16="http://schemas.microsoft.com/office/drawing/2014/main" id="{4C33B3B9-BAB8-A8AE-E9A5-447D4E2DACF4}"/>
                    </a:ext>
                  </a:extLst>
                </p:cNvPr>
                <p:cNvSpPr/>
                <p:nvPr/>
              </p:nvSpPr>
              <p:spPr>
                <a:xfrm>
                  <a:off x="9482009" y="2793187"/>
                  <a:ext cx="25975" cy="260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39" h="1040" extrusionOk="0">
                      <a:moveTo>
                        <a:pt x="449" y="1"/>
                      </a:moveTo>
                      <a:cubicBezTo>
                        <a:pt x="225" y="113"/>
                        <a:pt x="0" y="338"/>
                        <a:pt x="112" y="590"/>
                      </a:cubicBezTo>
                      <a:cubicBezTo>
                        <a:pt x="112" y="815"/>
                        <a:pt x="337" y="1039"/>
                        <a:pt x="702" y="1039"/>
                      </a:cubicBezTo>
                      <a:cubicBezTo>
                        <a:pt x="926" y="927"/>
                        <a:pt x="1039" y="703"/>
                        <a:pt x="1039" y="450"/>
                      </a:cubicBezTo>
                      <a:cubicBezTo>
                        <a:pt x="926" y="113"/>
                        <a:pt x="702" y="1"/>
                        <a:pt x="449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0" name="Google Shape;1489;p32">
                  <a:extLst>
                    <a:ext uri="{FF2B5EF4-FFF2-40B4-BE49-F238E27FC236}">
                      <a16:creationId xmlns:a16="http://schemas.microsoft.com/office/drawing/2014/main" id="{9D3A6C26-7690-8229-3C9D-AFD90C13AF00}"/>
                    </a:ext>
                  </a:extLst>
                </p:cNvPr>
                <p:cNvSpPr/>
                <p:nvPr/>
              </p:nvSpPr>
              <p:spPr>
                <a:xfrm>
                  <a:off x="10034359" y="2455987"/>
                  <a:ext cx="29500" cy="242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80" h="968" extrusionOk="0">
                      <a:moveTo>
                        <a:pt x="626" y="0"/>
                      </a:moveTo>
                      <a:cubicBezTo>
                        <a:pt x="574" y="0"/>
                        <a:pt x="523" y="13"/>
                        <a:pt x="478" y="41"/>
                      </a:cubicBezTo>
                      <a:cubicBezTo>
                        <a:pt x="253" y="41"/>
                        <a:pt x="1" y="265"/>
                        <a:pt x="113" y="602"/>
                      </a:cubicBezTo>
                      <a:cubicBezTo>
                        <a:pt x="113" y="855"/>
                        <a:pt x="478" y="967"/>
                        <a:pt x="703" y="967"/>
                      </a:cubicBezTo>
                      <a:cubicBezTo>
                        <a:pt x="955" y="855"/>
                        <a:pt x="1180" y="602"/>
                        <a:pt x="1068" y="378"/>
                      </a:cubicBezTo>
                      <a:cubicBezTo>
                        <a:pt x="1068" y="198"/>
                        <a:pt x="834" y="0"/>
                        <a:pt x="626" y="0"/>
                      </a:cubicBez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1" name="Google Shape;1490;p32">
                  <a:extLst>
                    <a:ext uri="{FF2B5EF4-FFF2-40B4-BE49-F238E27FC236}">
                      <a16:creationId xmlns:a16="http://schemas.microsoft.com/office/drawing/2014/main" id="{DA2E6617-DD33-C419-CAFC-4FC5BD9E63C9}"/>
                    </a:ext>
                  </a:extLst>
                </p:cNvPr>
                <p:cNvSpPr/>
                <p:nvPr/>
              </p:nvSpPr>
              <p:spPr>
                <a:xfrm>
                  <a:off x="9517084" y="3673337"/>
                  <a:ext cx="14775" cy="11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91" h="478" extrusionOk="0">
                      <a:moveTo>
                        <a:pt x="225" y="0"/>
                      </a:moveTo>
                      <a:cubicBezTo>
                        <a:pt x="113" y="0"/>
                        <a:pt x="1" y="113"/>
                        <a:pt x="1" y="225"/>
                      </a:cubicBezTo>
                      <a:cubicBezTo>
                        <a:pt x="113" y="478"/>
                        <a:pt x="225" y="478"/>
                        <a:pt x="338" y="478"/>
                      </a:cubicBezTo>
                      <a:cubicBezTo>
                        <a:pt x="450" y="478"/>
                        <a:pt x="590" y="337"/>
                        <a:pt x="590" y="225"/>
                      </a:cubicBezTo>
                      <a:cubicBezTo>
                        <a:pt x="450" y="113"/>
                        <a:pt x="338" y="0"/>
                        <a:pt x="225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2" name="Google Shape;1493;p32">
                  <a:extLst>
                    <a:ext uri="{FF2B5EF4-FFF2-40B4-BE49-F238E27FC236}">
                      <a16:creationId xmlns:a16="http://schemas.microsoft.com/office/drawing/2014/main" id="{A115DECE-059A-7697-4BB6-A2F8180819BD}"/>
                    </a:ext>
                  </a:extLst>
                </p:cNvPr>
                <p:cNvSpPr/>
                <p:nvPr/>
              </p:nvSpPr>
              <p:spPr>
                <a:xfrm>
                  <a:off x="8820834" y="2044287"/>
                  <a:ext cx="210600" cy="1404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424" h="5616" extrusionOk="0">
                      <a:moveTo>
                        <a:pt x="7609" y="2331"/>
                      </a:moveTo>
                      <a:cubicBezTo>
                        <a:pt x="7609" y="2471"/>
                        <a:pt x="7497" y="2696"/>
                        <a:pt x="7384" y="2808"/>
                      </a:cubicBezTo>
                      <a:cubicBezTo>
                        <a:pt x="7721" y="2696"/>
                        <a:pt x="7946" y="2584"/>
                        <a:pt x="8198" y="2471"/>
                      </a:cubicBezTo>
                      <a:lnTo>
                        <a:pt x="8198" y="2471"/>
                      </a:lnTo>
                      <a:cubicBezTo>
                        <a:pt x="8198" y="2584"/>
                        <a:pt x="8086" y="2696"/>
                        <a:pt x="8086" y="2808"/>
                      </a:cubicBezTo>
                      <a:cubicBezTo>
                        <a:pt x="8198" y="2584"/>
                        <a:pt x="8311" y="2471"/>
                        <a:pt x="8423" y="2331"/>
                      </a:cubicBezTo>
                      <a:cubicBezTo>
                        <a:pt x="8311" y="2331"/>
                        <a:pt x="8198" y="2331"/>
                        <a:pt x="8086" y="2471"/>
                      </a:cubicBezTo>
                      <a:lnTo>
                        <a:pt x="7721" y="2471"/>
                      </a:lnTo>
                      <a:lnTo>
                        <a:pt x="7609" y="2331"/>
                      </a:lnTo>
                      <a:close/>
                      <a:moveTo>
                        <a:pt x="6317" y="1"/>
                      </a:moveTo>
                      <a:lnTo>
                        <a:pt x="6317" y="1"/>
                      </a:lnTo>
                      <a:cubicBezTo>
                        <a:pt x="5840" y="226"/>
                        <a:pt x="5503" y="590"/>
                        <a:pt x="5138" y="1068"/>
                      </a:cubicBezTo>
                      <a:cubicBezTo>
                        <a:pt x="4914" y="1180"/>
                        <a:pt x="4801" y="1405"/>
                        <a:pt x="4577" y="1629"/>
                      </a:cubicBezTo>
                      <a:cubicBezTo>
                        <a:pt x="4100" y="1994"/>
                        <a:pt x="3622" y="2471"/>
                        <a:pt x="3033" y="2921"/>
                      </a:cubicBezTo>
                      <a:cubicBezTo>
                        <a:pt x="2106" y="3875"/>
                        <a:pt x="1067" y="4689"/>
                        <a:pt x="1" y="5616"/>
                      </a:cubicBezTo>
                      <a:lnTo>
                        <a:pt x="3875" y="4802"/>
                      </a:lnTo>
                      <a:cubicBezTo>
                        <a:pt x="4100" y="4689"/>
                        <a:pt x="4324" y="4437"/>
                        <a:pt x="4436" y="4324"/>
                      </a:cubicBezTo>
                      <a:cubicBezTo>
                        <a:pt x="5026" y="3875"/>
                        <a:pt x="5503" y="3398"/>
                        <a:pt x="5981" y="3033"/>
                      </a:cubicBezTo>
                      <a:cubicBezTo>
                        <a:pt x="6205" y="2808"/>
                        <a:pt x="6317" y="2584"/>
                        <a:pt x="6542" y="2471"/>
                      </a:cubicBezTo>
                      <a:cubicBezTo>
                        <a:pt x="6907" y="2107"/>
                        <a:pt x="7244" y="1770"/>
                        <a:pt x="7609" y="1517"/>
                      </a:cubicBezTo>
                      <a:cubicBezTo>
                        <a:pt x="7721" y="1292"/>
                        <a:pt x="7946" y="1068"/>
                        <a:pt x="8086" y="815"/>
                      </a:cubicBezTo>
                      <a:lnTo>
                        <a:pt x="8086" y="815"/>
                      </a:lnTo>
                      <a:cubicBezTo>
                        <a:pt x="7833" y="1068"/>
                        <a:pt x="7609" y="1180"/>
                        <a:pt x="7384" y="1292"/>
                      </a:cubicBezTo>
                      <a:cubicBezTo>
                        <a:pt x="7244" y="1292"/>
                        <a:pt x="6682" y="1405"/>
                        <a:pt x="6682" y="1405"/>
                      </a:cubicBezTo>
                      <a:cubicBezTo>
                        <a:pt x="6682" y="1292"/>
                        <a:pt x="6795" y="1180"/>
                        <a:pt x="6795" y="1068"/>
                      </a:cubicBezTo>
                      <a:lnTo>
                        <a:pt x="6795" y="1068"/>
                      </a:lnTo>
                      <a:cubicBezTo>
                        <a:pt x="6542" y="1180"/>
                        <a:pt x="6317" y="1292"/>
                        <a:pt x="5981" y="1405"/>
                      </a:cubicBezTo>
                      <a:cubicBezTo>
                        <a:pt x="6205" y="1068"/>
                        <a:pt x="6430" y="590"/>
                        <a:pt x="6317" y="1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3" name="Google Shape;1494;p32">
                  <a:extLst>
                    <a:ext uri="{FF2B5EF4-FFF2-40B4-BE49-F238E27FC236}">
                      <a16:creationId xmlns:a16="http://schemas.microsoft.com/office/drawing/2014/main" id="{176DFD6E-F4FF-77F5-5AD2-34F1725F0726}"/>
                    </a:ext>
                  </a:extLst>
                </p:cNvPr>
                <p:cNvSpPr/>
                <p:nvPr/>
              </p:nvSpPr>
              <p:spPr>
                <a:xfrm>
                  <a:off x="8917684" y="2082187"/>
                  <a:ext cx="113750" cy="821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550" h="3286" extrusionOk="0">
                      <a:moveTo>
                        <a:pt x="4549" y="1994"/>
                      </a:moveTo>
                      <a:lnTo>
                        <a:pt x="4549" y="1994"/>
                      </a:lnTo>
                      <a:cubicBezTo>
                        <a:pt x="4543" y="2001"/>
                        <a:pt x="4536" y="2007"/>
                        <a:pt x="4530" y="2014"/>
                      </a:cubicBezTo>
                      <a:lnTo>
                        <a:pt x="4530" y="2014"/>
                      </a:lnTo>
                      <a:cubicBezTo>
                        <a:pt x="4537" y="2008"/>
                        <a:pt x="4543" y="2001"/>
                        <a:pt x="4549" y="1994"/>
                      </a:cubicBezTo>
                      <a:close/>
                      <a:moveTo>
                        <a:pt x="3735" y="1"/>
                      </a:moveTo>
                      <a:lnTo>
                        <a:pt x="3735" y="1"/>
                      </a:lnTo>
                      <a:cubicBezTo>
                        <a:pt x="3370" y="254"/>
                        <a:pt x="3033" y="591"/>
                        <a:pt x="2668" y="955"/>
                      </a:cubicBezTo>
                      <a:cubicBezTo>
                        <a:pt x="2443" y="1068"/>
                        <a:pt x="2331" y="1292"/>
                        <a:pt x="2107" y="1517"/>
                      </a:cubicBezTo>
                      <a:cubicBezTo>
                        <a:pt x="1629" y="1882"/>
                        <a:pt x="1152" y="2359"/>
                        <a:pt x="562" y="2808"/>
                      </a:cubicBezTo>
                      <a:cubicBezTo>
                        <a:pt x="450" y="2921"/>
                        <a:pt x="226" y="3173"/>
                        <a:pt x="1" y="3286"/>
                      </a:cubicBezTo>
                      <a:lnTo>
                        <a:pt x="4212" y="2472"/>
                      </a:lnTo>
                      <a:cubicBezTo>
                        <a:pt x="4318" y="2366"/>
                        <a:pt x="4424" y="2134"/>
                        <a:pt x="4530" y="2014"/>
                      </a:cubicBezTo>
                      <a:lnTo>
                        <a:pt x="4530" y="2014"/>
                      </a:lnTo>
                      <a:cubicBezTo>
                        <a:pt x="4194" y="2367"/>
                        <a:pt x="3724" y="2584"/>
                        <a:pt x="3145" y="2584"/>
                      </a:cubicBezTo>
                      <a:cubicBezTo>
                        <a:pt x="3510" y="2107"/>
                        <a:pt x="3847" y="1770"/>
                        <a:pt x="4212" y="1292"/>
                      </a:cubicBezTo>
                      <a:cubicBezTo>
                        <a:pt x="4212" y="1180"/>
                        <a:pt x="4324" y="1068"/>
                        <a:pt x="4324" y="955"/>
                      </a:cubicBezTo>
                      <a:lnTo>
                        <a:pt x="4324" y="955"/>
                      </a:lnTo>
                      <a:cubicBezTo>
                        <a:pt x="4072" y="1068"/>
                        <a:pt x="3847" y="1180"/>
                        <a:pt x="3510" y="1292"/>
                      </a:cubicBezTo>
                      <a:cubicBezTo>
                        <a:pt x="3623" y="1180"/>
                        <a:pt x="3735" y="955"/>
                        <a:pt x="3735" y="815"/>
                      </a:cubicBezTo>
                      <a:lnTo>
                        <a:pt x="3735" y="703"/>
                      </a:lnTo>
                      <a:lnTo>
                        <a:pt x="3370" y="703"/>
                      </a:lnTo>
                      <a:cubicBezTo>
                        <a:pt x="3510" y="478"/>
                        <a:pt x="3623" y="254"/>
                        <a:pt x="3735" y="1"/>
                      </a:cubicBezTo>
                      <a:close/>
                    </a:path>
                  </a:pathLst>
                </a:custGeom>
                <a:solidFill>
                  <a:srgbClr val="DADADA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4" name="Google Shape;1495;p32">
                  <a:extLst>
                    <a:ext uri="{FF2B5EF4-FFF2-40B4-BE49-F238E27FC236}">
                      <a16:creationId xmlns:a16="http://schemas.microsoft.com/office/drawing/2014/main" id="{BDBDC671-8D78-3CE4-E189-96763D8D9C6E}"/>
                    </a:ext>
                  </a:extLst>
                </p:cNvPr>
                <p:cNvSpPr/>
                <p:nvPr/>
              </p:nvSpPr>
              <p:spPr>
                <a:xfrm>
                  <a:off x="8683259" y="2141162"/>
                  <a:ext cx="421150" cy="3474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846" h="13898" extrusionOk="0">
                      <a:moveTo>
                        <a:pt x="15330" y="0"/>
                      </a:moveTo>
                      <a:lnTo>
                        <a:pt x="15330" y="0"/>
                      </a:lnTo>
                      <a:cubicBezTo>
                        <a:pt x="14740" y="225"/>
                        <a:pt x="14291" y="449"/>
                        <a:pt x="13701" y="702"/>
                      </a:cubicBezTo>
                      <a:cubicBezTo>
                        <a:pt x="13589" y="814"/>
                        <a:pt x="13336" y="927"/>
                        <a:pt x="13112" y="927"/>
                      </a:cubicBezTo>
                      <a:cubicBezTo>
                        <a:pt x="13112" y="927"/>
                        <a:pt x="13000" y="927"/>
                        <a:pt x="13000" y="814"/>
                      </a:cubicBezTo>
                      <a:cubicBezTo>
                        <a:pt x="13112" y="562"/>
                        <a:pt x="13336" y="337"/>
                        <a:pt x="13589" y="113"/>
                      </a:cubicBezTo>
                      <a:lnTo>
                        <a:pt x="13589" y="113"/>
                      </a:lnTo>
                      <a:lnTo>
                        <a:pt x="9378" y="927"/>
                      </a:lnTo>
                      <a:lnTo>
                        <a:pt x="5504" y="1741"/>
                      </a:lnTo>
                      <a:cubicBezTo>
                        <a:pt x="5279" y="1853"/>
                        <a:pt x="5167" y="2106"/>
                        <a:pt x="4914" y="2218"/>
                      </a:cubicBezTo>
                      <a:cubicBezTo>
                        <a:pt x="3286" y="3622"/>
                        <a:pt x="1657" y="5138"/>
                        <a:pt x="1" y="6542"/>
                      </a:cubicBezTo>
                      <a:lnTo>
                        <a:pt x="366" y="8760"/>
                      </a:lnTo>
                      <a:lnTo>
                        <a:pt x="1405" y="13897"/>
                      </a:lnTo>
                      <a:cubicBezTo>
                        <a:pt x="1770" y="13673"/>
                        <a:pt x="2107" y="13336"/>
                        <a:pt x="2472" y="12971"/>
                      </a:cubicBezTo>
                      <a:lnTo>
                        <a:pt x="4577" y="11230"/>
                      </a:lnTo>
                      <a:lnTo>
                        <a:pt x="3398" y="5475"/>
                      </a:lnTo>
                      <a:lnTo>
                        <a:pt x="13589" y="3510"/>
                      </a:lnTo>
                      <a:cubicBezTo>
                        <a:pt x="13701" y="3369"/>
                        <a:pt x="13814" y="3257"/>
                        <a:pt x="13926" y="3145"/>
                      </a:cubicBezTo>
                      <a:cubicBezTo>
                        <a:pt x="14403" y="2667"/>
                        <a:pt x="14740" y="2106"/>
                        <a:pt x="15330" y="1629"/>
                      </a:cubicBezTo>
                      <a:cubicBezTo>
                        <a:pt x="15695" y="1404"/>
                        <a:pt x="16397" y="562"/>
                        <a:pt x="16846" y="562"/>
                      </a:cubicBezTo>
                      <a:cubicBezTo>
                        <a:pt x="16144" y="562"/>
                        <a:pt x="15695" y="814"/>
                        <a:pt x="14993" y="1039"/>
                      </a:cubicBezTo>
                      <a:cubicBezTo>
                        <a:pt x="15105" y="927"/>
                        <a:pt x="15217" y="562"/>
                        <a:pt x="15330" y="562"/>
                      </a:cubicBezTo>
                      <a:lnTo>
                        <a:pt x="14993" y="562"/>
                      </a:lnTo>
                      <a:cubicBezTo>
                        <a:pt x="14853" y="337"/>
                        <a:pt x="15330" y="225"/>
                        <a:pt x="15330" y="0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5" name="Google Shape;1496;p32">
                  <a:extLst>
                    <a:ext uri="{FF2B5EF4-FFF2-40B4-BE49-F238E27FC236}">
                      <a16:creationId xmlns:a16="http://schemas.microsoft.com/office/drawing/2014/main" id="{48F9F0AC-A7B6-9CF6-6674-642C243B527D}"/>
                    </a:ext>
                  </a:extLst>
                </p:cNvPr>
                <p:cNvSpPr/>
                <p:nvPr/>
              </p:nvSpPr>
              <p:spPr>
                <a:xfrm>
                  <a:off x="8768209" y="2228887"/>
                  <a:ext cx="254800" cy="1930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192" h="7722" extrusionOk="0">
                      <a:moveTo>
                        <a:pt x="10191" y="1"/>
                      </a:moveTo>
                      <a:lnTo>
                        <a:pt x="0" y="1966"/>
                      </a:lnTo>
                      <a:lnTo>
                        <a:pt x="1179" y="7721"/>
                      </a:lnTo>
                      <a:cubicBezTo>
                        <a:pt x="1628" y="7244"/>
                        <a:pt x="2218" y="6767"/>
                        <a:pt x="2808" y="6317"/>
                      </a:cubicBezTo>
                      <a:cubicBezTo>
                        <a:pt x="4436" y="4914"/>
                        <a:pt x="6205" y="3370"/>
                        <a:pt x="7833" y="1966"/>
                      </a:cubicBezTo>
                      <a:cubicBezTo>
                        <a:pt x="8647" y="1264"/>
                        <a:pt x="9349" y="702"/>
                        <a:pt x="10191" y="1"/>
                      </a:cubicBezTo>
                      <a:close/>
                    </a:path>
                  </a:pathLst>
                </a:custGeom>
                <a:solidFill>
                  <a:srgbClr val="ACBEDC"/>
                </a:solidFill>
                <a:ln w="9525" cap="flat" cmpd="sng">
                  <a:solidFill>
                    <a:srgbClr val="ACBE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6" name="Google Shape;1497;p32">
                  <a:extLst>
                    <a:ext uri="{FF2B5EF4-FFF2-40B4-BE49-F238E27FC236}">
                      <a16:creationId xmlns:a16="http://schemas.microsoft.com/office/drawing/2014/main" id="{AA02322D-6D07-1BAE-2195-CE8193E16746}"/>
                    </a:ext>
                  </a:extLst>
                </p:cNvPr>
                <p:cNvSpPr/>
                <p:nvPr/>
              </p:nvSpPr>
              <p:spPr>
                <a:xfrm>
                  <a:off x="9917859" y="1807762"/>
                  <a:ext cx="602225" cy="3095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4089" h="12382" extrusionOk="0">
                      <a:moveTo>
                        <a:pt x="2555" y="1"/>
                      </a:moveTo>
                      <a:cubicBezTo>
                        <a:pt x="2920" y="562"/>
                        <a:pt x="3847" y="562"/>
                        <a:pt x="3959" y="1152"/>
                      </a:cubicBezTo>
                      <a:cubicBezTo>
                        <a:pt x="3622" y="1264"/>
                        <a:pt x="3145" y="1404"/>
                        <a:pt x="2808" y="1404"/>
                      </a:cubicBezTo>
                      <a:cubicBezTo>
                        <a:pt x="3032" y="1517"/>
                        <a:pt x="3145" y="1629"/>
                        <a:pt x="3145" y="1854"/>
                      </a:cubicBezTo>
                      <a:cubicBezTo>
                        <a:pt x="2668" y="1966"/>
                        <a:pt x="2218" y="1966"/>
                        <a:pt x="1741" y="1966"/>
                      </a:cubicBezTo>
                      <a:cubicBezTo>
                        <a:pt x="2218" y="2331"/>
                        <a:pt x="2555" y="2668"/>
                        <a:pt x="2808" y="3033"/>
                      </a:cubicBezTo>
                      <a:lnTo>
                        <a:pt x="225" y="3033"/>
                      </a:lnTo>
                      <a:cubicBezTo>
                        <a:pt x="815" y="3370"/>
                        <a:pt x="1404" y="3847"/>
                        <a:pt x="1853" y="4324"/>
                      </a:cubicBezTo>
                      <a:cubicBezTo>
                        <a:pt x="1629" y="4324"/>
                        <a:pt x="1404" y="4437"/>
                        <a:pt x="1151" y="4549"/>
                      </a:cubicBezTo>
                      <a:cubicBezTo>
                        <a:pt x="1404" y="4661"/>
                        <a:pt x="1629" y="4914"/>
                        <a:pt x="1629" y="5138"/>
                      </a:cubicBezTo>
                      <a:cubicBezTo>
                        <a:pt x="1151" y="5251"/>
                        <a:pt x="562" y="5251"/>
                        <a:pt x="0" y="5475"/>
                      </a:cubicBezTo>
                      <a:cubicBezTo>
                        <a:pt x="562" y="5728"/>
                        <a:pt x="1151" y="5953"/>
                        <a:pt x="1629" y="6318"/>
                      </a:cubicBezTo>
                      <a:lnTo>
                        <a:pt x="2668" y="6065"/>
                      </a:lnTo>
                      <a:cubicBezTo>
                        <a:pt x="2668" y="6065"/>
                        <a:pt x="2555" y="6065"/>
                        <a:pt x="2555" y="5953"/>
                      </a:cubicBezTo>
                      <a:cubicBezTo>
                        <a:pt x="2808" y="5840"/>
                        <a:pt x="3032" y="5728"/>
                        <a:pt x="3257" y="5728"/>
                      </a:cubicBezTo>
                      <a:cubicBezTo>
                        <a:pt x="2808" y="5251"/>
                        <a:pt x="2218" y="4773"/>
                        <a:pt x="1629" y="4437"/>
                      </a:cubicBezTo>
                      <a:lnTo>
                        <a:pt x="4212" y="4437"/>
                      </a:lnTo>
                      <a:cubicBezTo>
                        <a:pt x="3959" y="4072"/>
                        <a:pt x="3622" y="3735"/>
                        <a:pt x="3145" y="3370"/>
                      </a:cubicBezTo>
                      <a:cubicBezTo>
                        <a:pt x="3622" y="3370"/>
                        <a:pt x="4071" y="3370"/>
                        <a:pt x="4549" y="3257"/>
                      </a:cubicBezTo>
                      <a:cubicBezTo>
                        <a:pt x="4549" y="3033"/>
                        <a:pt x="4436" y="2920"/>
                        <a:pt x="4212" y="2808"/>
                      </a:cubicBezTo>
                      <a:cubicBezTo>
                        <a:pt x="4549" y="2808"/>
                        <a:pt x="5026" y="2668"/>
                        <a:pt x="5363" y="2556"/>
                      </a:cubicBezTo>
                      <a:cubicBezTo>
                        <a:pt x="5250" y="1966"/>
                        <a:pt x="4324" y="1966"/>
                        <a:pt x="3959" y="1404"/>
                      </a:cubicBezTo>
                      <a:lnTo>
                        <a:pt x="4071" y="1404"/>
                      </a:lnTo>
                      <a:cubicBezTo>
                        <a:pt x="6065" y="1404"/>
                        <a:pt x="8170" y="2556"/>
                        <a:pt x="10051" y="3257"/>
                      </a:cubicBezTo>
                      <a:cubicBezTo>
                        <a:pt x="10865" y="3622"/>
                        <a:pt x="11679" y="3847"/>
                        <a:pt x="12494" y="4212"/>
                      </a:cubicBezTo>
                      <a:lnTo>
                        <a:pt x="14038" y="3847"/>
                      </a:lnTo>
                      <a:cubicBezTo>
                        <a:pt x="12269" y="3145"/>
                        <a:pt x="10388" y="2556"/>
                        <a:pt x="8647" y="1854"/>
                      </a:cubicBezTo>
                      <a:cubicBezTo>
                        <a:pt x="6766" y="1152"/>
                        <a:pt x="4661" y="1"/>
                        <a:pt x="2668" y="1"/>
                      </a:cubicBezTo>
                      <a:close/>
                      <a:moveTo>
                        <a:pt x="22807" y="7926"/>
                      </a:moveTo>
                      <a:cubicBezTo>
                        <a:pt x="22819" y="7946"/>
                        <a:pt x="22846" y="7946"/>
                        <a:pt x="22909" y="7946"/>
                      </a:cubicBezTo>
                      <a:cubicBezTo>
                        <a:pt x="22875" y="7939"/>
                        <a:pt x="22840" y="7933"/>
                        <a:pt x="22807" y="7926"/>
                      </a:cubicBezTo>
                      <a:close/>
                      <a:moveTo>
                        <a:pt x="15554" y="4437"/>
                      </a:moveTo>
                      <a:lnTo>
                        <a:pt x="15666" y="5251"/>
                      </a:lnTo>
                      <a:lnTo>
                        <a:pt x="16845" y="5026"/>
                      </a:lnTo>
                      <a:lnTo>
                        <a:pt x="16958" y="5840"/>
                      </a:lnTo>
                      <a:cubicBezTo>
                        <a:pt x="18474" y="6430"/>
                        <a:pt x="19990" y="6879"/>
                        <a:pt x="21393" y="7469"/>
                      </a:cubicBezTo>
                      <a:cubicBezTo>
                        <a:pt x="21842" y="7706"/>
                        <a:pt x="22267" y="7820"/>
                        <a:pt x="22807" y="7926"/>
                      </a:cubicBezTo>
                      <a:lnTo>
                        <a:pt x="22807" y="7926"/>
                      </a:lnTo>
                      <a:cubicBezTo>
                        <a:pt x="22797" y="7910"/>
                        <a:pt x="22797" y="7883"/>
                        <a:pt x="22797" y="7834"/>
                      </a:cubicBezTo>
                      <a:lnTo>
                        <a:pt x="22797" y="7834"/>
                      </a:lnTo>
                      <a:cubicBezTo>
                        <a:pt x="22797" y="7946"/>
                        <a:pt x="22909" y="7946"/>
                        <a:pt x="23022" y="7946"/>
                      </a:cubicBezTo>
                      <a:cubicBezTo>
                        <a:pt x="23387" y="7946"/>
                        <a:pt x="23864" y="7834"/>
                        <a:pt x="24089" y="7581"/>
                      </a:cubicBezTo>
                      <a:cubicBezTo>
                        <a:pt x="23724" y="7244"/>
                        <a:pt x="23274" y="7132"/>
                        <a:pt x="22685" y="7019"/>
                      </a:cubicBezTo>
                      <a:cubicBezTo>
                        <a:pt x="22460" y="6879"/>
                        <a:pt x="22208" y="6767"/>
                        <a:pt x="21871" y="6767"/>
                      </a:cubicBezTo>
                      <a:cubicBezTo>
                        <a:pt x="21281" y="6542"/>
                        <a:pt x="20691" y="6318"/>
                        <a:pt x="19990" y="6065"/>
                      </a:cubicBezTo>
                      <a:cubicBezTo>
                        <a:pt x="18586" y="5475"/>
                        <a:pt x="17070" y="5026"/>
                        <a:pt x="15554" y="4437"/>
                      </a:cubicBezTo>
                      <a:close/>
                      <a:moveTo>
                        <a:pt x="21983" y="12157"/>
                      </a:moveTo>
                      <a:lnTo>
                        <a:pt x="21983" y="12269"/>
                      </a:lnTo>
                      <a:lnTo>
                        <a:pt x="22095" y="12382"/>
                      </a:lnTo>
                      <a:lnTo>
                        <a:pt x="22460" y="12382"/>
                      </a:lnTo>
                      <a:cubicBezTo>
                        <a:pt x="22460" y="12382"/>
                        <a:pt x="22320" y="12269"/>
                        <a:pt x="22208" y="12269"/>
                      </a:cubicBezTo>
                      <a:cubicBezTo>
                        <a:pt x="22095" y="12269"/>
                        <a:pt x="22095" y="12157"/>
                        <a:pt x="21983" y="12157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7" name="Google Shape;1498;p32">
                  <a:extLst>
                    <a:ext uri="{FF2B5EF4-FFF2-40B4-BE49-F238E27FC236}">
                      <a16:creationId xmlns:a16="http://schemas.microsoft.com/office/drawing/2014/main" id="{EAF6F69A-2E87-4D60-A65B-1E8904DCC6BC}"/>
                    </a:ext>
                  </a:extLst>
                </p:cNvPr>
                <p:cNvSpPr/>
                <p:nvPr/>
              </p:nvSpPr>
              <p:spPr>
                <a:xfrm>
                  <a:off x="9958559" y="1842862"/>
                  <a:ext cx="564325" cy="3158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573" h="12635" extrusionOk="0">
                      <a:moveTo>
                        <a:pt x="2331" y="0"/>
                      </a:moveTo>
                      <a:cubicBezTo>
                        <a:pt x="2696" y="562"/>
                        <a:pt x="3622" y="562"/>
                        <a:pt x="3735" y="1152"/>
                      </a:cubicBezTo>
                      <a:cubicBezTo>
                        <a:pt x="3398" y="1264"/>
                        <a:pt x="2921" y="1404"/>
                        <a:pt x="2584" y="1404"/>
                      </a:cubicBezTo>
                      <a:cubicBezTo>
                        <a:pt x="2808" y="1516"/>
                        <a:pt x="2921" y="1629"/>
                        <a:pt x="2921" y="1853"/>
                      </a:cubicBezTo>
                      <a:cubicBezTo>
                        <a:pt x="2443" y="1966"/>
                        <a:pt x="1994" y="1966"/>
                        <a:pt x="1517" y="1966"/>
                      </a:cubicBezTo>
                      <a:cubicBezTo>
                        <a:pt x="1994" y="2331"/>
                        <a:pt x="2331" y="2668"/>
                        <a:pt x="2584" y="3033"/>
                      </a:cubicBezTo>
                      <a:lnTo>
                        <a:pt x="1" y="3033"/>
                      </a:lnTo>
                      <a:cubicBezTo>
                        <a:pt x="590" y="3369"/>
                        <a:pt x="1180" y="3847"/>
                        <a:pt x="1629" y="4324"/>
                      </a:cubicBezTo>
                      <a:cubicBezTo>
                        <a:pt x="1404" y="4324"/>
                        <a:pt x="1180" y="4436"/>
                        <a:pt x="927" y="4549"/>
                      </a:cubicBezTo>
                      <a:cubicBezTo>
                        <a:pt x="927" y="4661"/>
                        <a:pt x="1040" y="4661"/>
                        <a:pt x="1040" y="4661"/>
                      </a:cubicBezTo>
                      <a:lnTo>
                        <a:pt x="10866" y="2808"/>
                      </a:lnTo>
                      <a:cubicBezTo>
                        <a:pt x="10051" y="2443"/>
                        <a:pt x="9237" y="2218"/>
                        <a:pt x="8423" y="1853"/>
                      </a:cubicBezTo>
                      <a:cubicBezTo>
                        <a:pt x="6542" y="1152"/>
                        <a:pt x="4437" y="0"/>
                        <a:pt x="2443" y="0"/>
                      </a:cubicBezTo>
                      <a:close/>
                      <a:moveTo>
                        <a:pt x="15217" y="3622"/>
                      </a:moveTo>
                      <a:lnTo>
                        <a:pt x="14038" y="3847"/>
                      </a:lnTo>
                      <a:lnTo>
                        <a:pt x="15330" y="10641"/>
                      </a:lnTo>
                      <a:cubicBezTo>
                        <a:pt x="16031" y="10865"/>
                        <a:pt x="16733" y="11090"/>
                        <a:pt x="17323" y="11343"/>
                      </a:cubicBezTo>
                      <a:cubicBezTo>
                        <a:pt x="18025" y="11567"/>
                        <a:pt x="18727" y="11567"/>
                        <a:pt x="19428" y="11792"/>
                      </a:cubicBezTo>
                      <a:cubicBezTo>
                        <a:pt x="19742" y="11922"/>
                        <a:pt x="20687" y="12223"/>
                        <a:pt x="20998" y="12558"/>
                      </a:cubicBezTo>
                      <a:lnTo>
                        <a:pt x="20998" y="12558"/>
                      </a:lnTo>
                      <a:cubicBezTo>
                        <a:pt x="20644" y="12106"/>
                        <a:pt x="20217" y="11656"/>
                        <a:pt x="19765" y="11230"/>
                      </a:cubicBezTo>
                      <a:cubicBezTo>
                        <a:pt x="19878" y="11230"/>
                        <a:pt x="20243" y="11343"/>
                        <a:pt x="20355" y="11343"/>
                      </a:cubicBezTo>
                      <a:cubicBezTo>
                        <a:pt x="20243" y="11230"/>
                        <a:pt x="20243" y="11090"/>
                        <a:pt x="20130" y="10978"/>
                      </a:cubicBezTo>
                      <a:cubicBezTo>
                        <a:pt x="20130" y="10865"/>
                        <a:pt x="20243" y="10865"/>
                        <a:pt x="20243" y="10865"/>
                      </a:cubicBezTo>
                      <a:lnTo>
                        <a:pt x="20355" y="10865"/>
                      </a:lnTo>
                      <a:lnTo>
                        <a:pt x="20355" y="10753"/>
                      </a:lnTo>
                      <a:cubicBezTo>
                        <a:pt x="20467" y="10753"/>
                        <a:pt x="20467" y="10865"/>
                        <a:pt x="20580" y="10865"/>
                      </a:cubicBezTo>
                      <a:cubicBezTo>
                        <a:pt x="20243" y="10528"/>
                        <a:pt x="19765" y="10276"/>
                        <a:pt x="19428" y="9939"/>
                      </a:cubicBezTo>
                      <a:cubicBezTo>
                        <a:pt x="19176" y="9827"/>
                        <a:pt x="18951" y="9686"/>
                        <a:pt x="18951" y="9349"/>
                      </a:cubicBezTo>
                      <a:lnTo>
                        <a:pt x="18951" y="9349"/>
                      </a:lnTo>
                      <a:cubicBezTo>
                        <a:pt x="19428" y="9462"/>
                        <a:pt x="19990" y="9574"/>
                        <a:pt x="20467" y="9686"/>
                      </a:cubicBezTo>
                      <a:cubicBezTo>
                        <a:pt x="19990" y="9574"/>
                        <a:pt x="19541" y="9237"/>
                        <a:pt x="19288" y="8760"/>
                      </a:cubicBezTo>
                      <a:lnTo>
                        <a:pt x="19288" y="8760"/>
                      </a:lnTo>
                      <a:cubicBezTo>
                        <a:pt x="19990" y="8872"/>
                        <a:pt x="20832" y="8984"/>
                        <a:pt x="21534" y="9125"/>
                      </a:cubicBezTo>
                      <a:cubicBezTo>
                        <a:pt x="21534" y="8984"/>
                        <a:pt x="21394" y="8872"/>
                        <a:pt x="21281" y="8872"/>
                      </a:cubicBezTo>
                      <a:cubicBezTo>
                        <a:pt x="21169" y="8760"/>
                        <a:pt x="21057" y="8647"/>
                        <a:pt x="21057" y="8535"/>
                      </a:cubicBezTo>
                      <a:cubicBezTo>
                        <a:pt x="21057" y="8423"/>
                        <a:pt x="21057" y="8423"/>
                        <a:pt x="21169" y="8423"/>
                      </a:cubicBezTo>
                      <a:lnTo>
                        <a:pt x="21281" y="8423"/>
                      </a:lnTo>
                      <a:cubicBezTo>
                        <a:pt x="21169" y="8283"/>
                        <a:pt x="21057" y="8170"/>
                        <a:pt x="21057" y="7946"/>
                      </a:cubicBezTo>
                      <a:cubicBezTo>
                        <a:pt x="21534" y="7946"/>
                        <a:pt x="22096" y="8058"/>
                        <a:pt x="22573" y="8058"/>
                      </a:cubicBezTo>
                      <a:cubicBezTo>
                        <a:pt x="22348" y="7946"/>
                        <a:pt x="22096" y="7833"/>
                        <a:pt x="21983" y="7721"/>
                      </a:cubicBezTo>
                      <a:cubicBezTo>
                        <a:pt x="21871" y="7581"/>
                        <a:pt x="21534" y="7019"/>
                        <a:pt x="21394" y="7019"/>
                      </a:cubicBezTo>
                      <a:lnTo>
                        <a:pt x="21871" y="7019"/>
                      </a:lnTo>
                      <a:cubicBezTo>
                        <a:pt x="21646" y="6879"/>
                        <a:pt x="21394" y="6766"/>
                        <a:pt x="21281" y="6542"/>
                      </a:cubicBezTo>
                      <a:cubicBezTo>
                        <a:pt x="20692" y="6430"/>
                        <a:pt x="20243" y="6317"/>
                        <a:pt x="19765" y="6065"/>
                      </a:cubicBezTo>
                      <a:cubicBezTo>
                        <a:pt x="18362" y="5475"/>
                        <a:pt x="16846" y="5026"/>
                        <a:pt x="15330" y="4436"/>
                      </a:cubicBezTo>
                      <a:lnTo>
                        <a:pt x="15217" y="3622"/>
                      </a:lnTo>
                      <a:close/>
                      <a:moveTo>
                        <a:pt x="20998" y="12558"/>
                      </a:moveTo>
                      <a:lnTo>
                        <a:pt x="20998" y="12558"/>
                      </a:lnTo>
                      <a:cubicBezTo>
                        <a:pt x="21018" y="12584"/>
                        <a:pt x="21037" y="12609"/>
                        <a:pt x="21057" y="12634"/>
                      </a:cubicBezTo>
                      <a:cubicBezTo>
                        <a:pt x="21041" y="12609"/>
                        <a:pt x="21021" y="12583"/>
                        <a:pt x="20998" y="12558"/>
                      </a:cubicBezTo>
                      <a:close/>
                    </a:path>
                  </a:pathLst>
                </a:custGeom>
                <a:solidFill>
                  <a:srgbClr val="DADADA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8" name="Google Shape;1499;p32">
                  <a:extLst>
                    <a:ext uri="{FF2B5EF4-FFF2-40B4-BE49-F238E27FC236}">
                      <a16:creationId xmlns:a16="http://schemas.microsoft.com/office/drawing/2014/main" id="{DB5316E2-D8A0-DDBC-ECFA-CE4CC9900501}"/>
                    </a:ext>
                  </a:extLst>
                </p:cNvPr>
                <p:cNvSpPr/>
                <p:nvPr/>
              </p:nvSpPr>
              <p:spPr>
                <a:xfrm>
                  <a:off x="9958559" y="1903912"/>
                  <a:ext cx="383250" cy="204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330" h="8199" extrusionOk="0">
                      <a:moveTo>
                        <a:pt x="12410" y="1"/>
                      </a:moveTo>
                      <a:lnTo>
                        <a:pt x="10866" y="366"/>
                      </a:lnTo>
                      <a:lnTo>
                        <a:pt x="1040" y="2219"/>
                      </a:lnTo>
                      <a:lnTo>
                        <a:pt x="1" y="2472"/>
                      </a:lnTo>
                      <a:cubicBezTo>
                        <a:pt x="1040" y="2808"/>
                        <a:pt x="2219" y="3286"/>
                        <a:pt x="3285" y="3623"/>
                      </a:cubicBezTo>
                      <a:cubicBezTo>
                        <a:pt x="4100" y="3988"/>
                        <a:pt x="5026" y="4324"/>
                        <a:pt x="5953" y="4689"/>
                      </a:cubicBezTo>
                      <a:lnTo>
                        <a:pt x="10866" y="3623"/>
                      </a:lnTo>
                      <a:lnTo>
                        <a:pt x="11455" y="6683"/>
                      </a:lnTo>
                      <a:cubicBezTo>
                        <a:pt x="12269" y="7020"/>
                        <a:pt x="13224" y="7385"/>
                        <a:pt x="14150" y="7722"/>
                      </a:cubicBezTo>
                      <a:cubicBezTo>
                        <a:pt x="14515" y="7834"/>
                        <a:pt x="14965" y="7946"/>
                        <a:pt x="15330" y="8199"/>
                      </a:cubicBezTo>
                      <a:lnTo>
                        <a:pt x="14038" y="1405"/>
                      </a:lnTo>
                      <a:lnTo>
                        <a:pt x="13926" y="591"/>
                      </a:lnTo>
                      <a:lnTo>
                        <a:pt x="13813" y="591"/>
                      </a:lnTo>
                      <a:cubicBezTo>
                        <a:pt x="13336" y="366"/>
                        <a:pt x="12859" y="226"/>
                        <a:pt x="12410" y="1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9" name="Google Shape;1500;p32">
                  <a:extLst>
                    <a:ext uri="{FF2B5EF4-FFF2-40B4-BE49-F238E27FC236}">
                      <a16:creationId xmlns:a16="http://schemas.microsoft.com/office/drawing/2014/main" id="{BBA9D566-B97B-D67D-3B01-09F41941EF42}"/>
                    </a:ext>
                  </a:extLst>
                </p:cNvPr>
                <p:cNvSpPr/>
                <p:nvPr/>
              </p:nvSpPr>
              <p:spPr>
                <a:xfrm>
                  <a:off x="10107359" y="1994462"/>
                  <a:ext cx="137600" cy="765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504" h="3061" extrusionOk="0">
                      <a:moveTo>
                        <a:pt x="4914" y="1"/>
                      </a:moveTo>
                      <a:lnTo>
                        <a:pt x="1" y="1067"/>
                      </a:lnTo>
                      <a:cubicBezTo>
                        <a:pt x="590" y="1292"/>
                        <a:pt x="1180" y="1404"/>
                        <a:pt x="1882" y="1657"/>
                      </a:cubicBezTo>
                      <a:cubicBezTo>
                        <a:pt x="3061" y="2106"/>
                        <a:pt x="4212" y="2583"/>
                        <a:pt x="5503" y="3061"/>
                      </a:cubicBezTo>
                      <a:lnTo>
                        <a:pt x="4914" y="1"/>
                      </a:lnTo>
                      <a:close/>
                    </a:path>
                  </a:pathLst>
                </a:custGeom>
                <a:solidFill>
                  <a:srgbClr val="ACBEDC"/>
                </a:solidFill>
                <a:ln w="9525" cap="flat" cmpd="sng">
                  <a:solidFill>
                    <a:srgbClr val="ACBE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0" name="Google Shape;1641;p32">
                  <a:extLst>
                    <a:ext uri="{FF2B5EF4-FFF2-40B4-BE49-F238E27FC236}">
                      <a16:creationId xmlns:a16="http://schemas.microsoft.com/office/drawing/2014/main" id="{B54E37CB-D99F-39F0-1E1B-351863BA8FDF}"/>
                    </a:ext>
                  </a:extLst>
                </p:cNvPr>
                <p:cNvSpPr/>
                <p:nvPr/>
              </p:nvSpPr>
              <p:spPr>
                <a:xfrm>
                  <a:off x="8552034" y="2304687"/>
                  <a:ext cx="140375" cy="2428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615" h="9715" extrusionOk="0">
                      <a:moveTo>
                        <a:pt x="5250" y="1"/>
                      </a:moveTo>
                      <a:cubicBezTo>
                        <a:pt x="5025" y="113"/>
                        <a:pt x="4801" y="225"/>
                        <a:pt x="4660" y="478"/>
                      </a:cubicBezTo>
                      <a:cubicBezTo>
                        <a:pt x="3032" y="1741"/>
                        <a:pt x="926" y="3145"/>
                        <a:pt x="0" y="4914"/>
                      </a:cubicBezTo>
                      <a:cubicBezTo>
                        <a:pt x="590" y="4914"/>
                        <a:pt x="1039" y="4212"/>
                        <a:pt x="1628" y="4212"/>
                      </a:cubicBezTo>
                      <a:lnTo>
                        <a:pt x="1853" y="4212"/>
                      </a:lnTo>
                      <a:cubicBezTo>
                        <a:pt x="1741" y="4549"/>
                        <a:pt x="1628" y="5026"/>
                        <a:pt x="1404" y="5391"/>
                      </a:cubicBezTo>
                      <a:cubicBezTo>
                        <a:pt x="1516" y="5251"/>
                        <a:pt x="1741" y="5251"/>
                        <a:pt x="1853" y="5251"/>
                      </a:cubicBezTo>
                      <a:lnTo>
                        <a:pt x="1993" y="5251"/>
                      </a:lnTo>
                      <a:cubicBezTo>
                        <a:pt x="1993" y="5391"/>
                        <a:pt x="1853" y="5503"/>
                        <a:pt x="1853" y="5616"/>
                      </a:cubicBezTo>
                      <a:cubicBezTo>
                        <a:pt x="2807" y="4324"/>
                        <a:pt x="4324" y="3285"/>
                        <a:pt x="5615" y="2219"/>
                      </a:cubicBezTo>
                      <a:lnTo>
                        <a:pt x="5250" y="1"/>
                      </a:lnTo>
                      <a:close/>
                      <a:moveTo>
                        <a:pt x="4324" y="7609"/>
                      </a:moveTo>
                      <a:cubicBezTo>
                        <a:pt x="3959" y="7609"/>
                        <a:pt x="3734" y="7609"/>
                        <a:pt x="3509" y="7721"/>
                      </a:cubicBezTo>
                      <a:cubicBezTo>
                        <a:pt x="3397" y="7946"/>
                        <a:pt x="3397" y="8058"/>
                        <a:pt x="3509" y="8311"/>
                      </a:cubicBezTo>
                      <a:cubicBezTo>
                        <a:pt x="3622" y="8198"/>
                        <a:pt x="3734" y="8198"/>
                        <a:pt x="3959" y="8198"/>
                      </a:cubicBezTo>
                      <a:cubicBezTo>
                        <a:pt x="4099" y="7946"/>
                        <a:pt x="4211" y="7721"/>
                        <a:pt x="4324" y="7609"/>
                      </a:cubicBezTo>
                      <a:close/>
                      <a:moveTo>
                        <a:pt x="3032" y="5616"/>
                      </a:moveTo>
                      <a:cubicBezTo>
                        <a:pt x="2555" y="5616"/>
                        <a:pt x="2106" y="6205"/>
                        <a:pt x="1628" y="6317"/>
                      </a:cubicBezTo>
                      <a:cubicBezTo>
                        <a:pt x="1516" y="6317"/>
                        <a:pt x="1516" y="6430"/>
                        <a:pt x="1516" y="6542"/>
                      </a:cubicBezTo>
                      <a:cubicBezTo>
                        <a:pt x="1853" y="6317"/>
                        <a:pt x="2330" y="6205"/>
                        <a:pt x="2920" y="6205"/>
                      </a:cubicBezTo>
                      <a:cubicBezTo>
                        <a:pt x="2443" y="6907"/>
                        <a:pt x="2106" y="7609"/>
                        <a:pt x="1628" y="8423"/>
                      </a:cubicBezTo>
                      <a:cubicBezTo>
                        <a:pt x="2106" y="8198"/>
                        <a:pt x="2443" y="7946"/>
                        <a:pt x="2920" y="7833"/>
                      </a:cubicBezTo>
                      <a:cubicBezTo>
                        <a:pt x="3144" y="7356"/>
                        <a:pt x="3257" y="7019"/>
                        <a:pt x="3397" y="6654"/>
                      </a:cubicBezTo>
                      <a:lnTo>
                        <a:pt x="3257" y="6654"/>
                      </a:lnTo>
                      <a:cubicBezTo>
                        <a:pt x="3144" y="6654"/>
                        <a:pt x="2920" y="6654"/>
                        <a:pt x="2807" y="6795"/>
                      </a:cubicBezTo>
                      <a:cubicBezTo>
                        <a:pt x="3032" y="6430"/>
                        <a:pt x="3144" y="5952"/>
                        <a:pt x="3257" y="5616"/>
                      </a:cubicBezTo>
                      <a:close/>
                      <a:moveTo>
                        <a:pt x="4548" y="9125"/>
                      </a:moveTo>
                      <a:cubicBezTo>
                        <a:pt x="4211" y="9237"/>
                        <a:pt x="3959" y="9350"/>
                        <a:pt x="3734" y="9462"/>
                      </a:cubicBezTo>
                      <a:cubicBezTo>
                        <a:pt x="3622" y="9602"/>
                        <a:pt x="3622" y="9715"/>
                        <a:pt x="3622" y="9715"/>
                      </a:cubicBezTo>
                      <a:cubicBezTo>
                        <a:pt x="3959" y="9602"/>
                        <a:pt x="4211" y="9350"/>
                        <a:pt x="4548" y="9125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1" name="Google Shape;1642;p32">
                  <a:extLst>
                    <a:ext uri="{FF2B5EF4-FFF2-40B4-BE49-F238E27FC236}">
                      <a16:creationId xmlns:a16="http://schemas.microsoft.com/office/drawing/2014/main" id="{E22724AE-1D65-D29B-221B-0F92D05DEBE3}"/>
                    </a:ext>
                  </a:extLst>
                </p:cNvPr>
                <p:cNvSpPr/>
                <p:nvPr/>
              </p:nvSpPr>
              <p:spPr>
                <a:xfrm>
                  <a:off x="8592734" y="2360137"/>
                  <a:ext cx="125650" cy="1811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026" h="7244" extrusionOk="0">
                      <a:moveTo>
                        <a:pt x="3987" y="1"/>
                      </a:moveTo>
                      <a:cubicBezTo>
                        <a:pt x="2696" y="1067"/>
                        <a:pt x="1179" y="2106"/>
                        <a:pt x="225" y="3398"/>
                      </a:cubicBezTo>
                      <a:cubicBezTo>
                        <a:pt x="113" y="3622"/>
                        <a:pt x="113" y="3875"/>
                        <a:pt x="0" y="4099"/>
                      </a:cubicBezTo>
                      <a:cubicBezTo>
                        <a:pt x="478" y="3987"/>
                        <a:pt x="927" y="3398"/>
                        <a:pt x="1404" y="3398"/>
                      </a:cubicBezTo>
                      <a:lnTo>
                        <a:pt x="1629" y="3398"/>
                      </a:lnTo>
                      <a:cubicBezTo>
                        <a:pt x="1516" y="3734"/>
                        <a:pt x="1404" y="4212"/>
                        <a:pt x="1179" y="4577"/>
                      </a:cubicBezTo>
                      <a:cubicBezTo>
                        <a:pt x="1292" y="4436"/>
                        <a:pt x="1516" y="4436"/>
                        <a:pt x="1629" y="4436"/>
                      </a:cubicBezTo>
                      <a:lnTo>
                        <a:pt x="1769" y="4436"/>
                      </a:lnTo>
                      <a:cubicBezTo>
                        <a:pt x="1629" y="4801"/>
                        <a:pt x="1516" y="5138"/>
                        <a:pt x="1292" y="5615"/>
                      </a:cubicBezTo>
                      <a:cubicBezTo>
                        <a:pt x="1516" y="5503"/>
                        <a:pt x="1629" y="5391"/>
                        <a:pt x="1881" y="5391"/>
                      </a:cubicBezTo>
                      <a:lnTo>
                        <a:pt x="1881" y="5503"/>
                      </a:lnTo>
                      <a:cubicBezTo>
                        <a:pt x="2106" y="5391"/>
                        <a:pt x="2331" y="5391"/>
                        <a:pt x="2696" y="5391"/>
                      </a:cubicBezTo>
                      <a:cubicBezTo>
                        <a:pt x="2583" y="5503"/>
                        <a:pt x="2471" y="5728"/>
                        <a:pt x="2331" y="5980"/>
                      </a:cubicBezTo>
                      <a:lnTo>
                        <a:pt x="2583" y="5980"/>
                      </a:lnTo>
                      <a:cubicBezTo>
                        <a:pt x="2331" y="6317"/>
                        <a:pt x="2218" y="6795"/>
                        <a:pt x="2106" y="7244"/>
                      </a:cubicBezTo>
                      <a:cubicBezTo>
                        <a:pt x="2331" y="7132"/>
                        <a:pt x="2583" y="7019"/>
                        <a:pt x="2920" y="6907"/>
                      </a:cubicBezTo>
                      <a:lnTo>
                        <a:pt x="5026" y="5138"/>
                      </a:lnTo>
                      <a:lnTo>
                        <a:pt x="3987" y="1"/>
                      </a:lnTo>
                      <a:close/>
                    </a:path>
                  </a:pathLst>
                </a:custGeom>
                <a:solidFill>
                  <a:srgbClr val="DADADA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2" name="Google Shape;1714;p32">
                  <a:extLst>
                    <a:ext uri="{FF2B5EF4-FFF2-40B4-BE49-F238E27FC236}">
                      <a16:creationId xmlns:a16="http://schemas.microsoft.com/office/drawing/2014/main" id="{61DCD0C1-70ED-48FF-7CF8-77E91B92D522}"/>
                    </a:ext>
                  </a:extLst>
                </p:cNvPr>
                <p:cNvSpPr txBox="1"/>
                <p:nvPr/>
              </p:nvSpPr>
              <p:spPr>
                <a:xfrm rot="20992786">
                  <a:off x="8813120" y="2443417"/>
                  <a:ext cx="1632195" cy="765354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91425" tIns="91425" rIns="91425" bIns="91425" anchor="t" anchorCtr="0">
                  <a:noAutofit/>
                </a:bodyPr>
                <a:lstStyle/>
                <a:p>
                  <a:pPr marL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en" sz="2400">
                      <a:solidFill>
                        <a:schemeClr val="dk1"/>
                      </a:solidFill>
                      <a:latin typeface="AkzidenzGrotesk" panose="02000903050000020004" pitchFamily="2" charset="0"/>
                      <a:ea typeface="Fira Sans"/>
                      <a:cs typeface="Fira Sans"/>
                      <a:sym typeface="Fira Sans"/>
                    </a:rPr>
                    <a:t>Proactive support</a:t>
                  </a:r>
                  <a:endParaRPr sz="2400">
                    <a:latin typeface="AkzidenzGrotesk" panose="02000903050000020004" pitchFamily="2" charset="0"/>
                    <a:ea typeface="Fira Sans"/>
                    <a:cs typeface="Fira Sans"/>
                    <a:sym typeface="Fira Sans"/>
                  </a:endParaRPr>
                </a:p>
              </p:txBody>
            </p:sp>
          </p:grpSp>
        </p:grpSp>
        <p:grpSp>
          <p:nvGrpSpPr>
            <p:cNvPr id="255" name="Group 254">
              <a:extLst>
                <a:ext uri="{FF2B5EF4-FFF2-40B4-BE49-F238E27FC236}">
                  <a16:creationId xmlns:a16="http://schemas.microsoft.com/office/drawing/2014/main" id="{4F93B071-52EE-1457-F5E6-57DA14980696}"/>
                </a:ext>
              </a:extLst>
            </p:cNvPr>
            <p:cNvGrpSpPr/>
            <p:nvPr/>
          </p:nvGrpSpPr>
          <p:grpSpPr>
            <a:xfrm>
              <a:off x="5736480" y="1214048"/>
              <a:ext cx="3253090" cy="2899794"/>
              <a:chOff x="6123493" y="3144352"/>
              <a:chExt cx="3253090" cy="2899794"/>
            </a:xfrm>
          </p:grpSpPr>
          <p:sp>
            <p:nvSpPr>
              <p:cNvPr id="167" name="Google Shape;1640;p32">
                <a:extLst>
                  <a:ext uri="{FF2B5EF4-FFF2-40B4-BE49-F238E27FC236}">
                    <a16:creationId xmlns:a16="http://schemas.microsoft.com/office/drawing/2014/main" id="{42C317E4-C97D-6560-8149-E68EF6571FE7}"/>
                  </a:ext>
                </a:extLst>
              </p:cNvPr>
              <p:cNvSpPr/>
              <p:nvPr/>
            </p:nvSpPr>
            <p:spPr>
              <a:xfrm>
                <a:off x="9327397" y="5050238"/>
                <a:ext cx="49186" cy="43236"/>
              </a:xfrm>
              <a:custGeom>
                <a:avLst/>
                <a:gdLst/>
                <a:ahLst/>
                <a:cxnLst/>
                <a:rect l="l" t="t" r="r" b="b"/>
                <a:pathLst>
                  <a:path w="1678" h="1475" extrusionOk="0">
                    <a:moveTo>
                      <a:pt x="1678" y="1"/>
                    </a:moveTo>
                    <a:cubicBezTo>
                      <a:pt x="1144" y="535"/>
                      <a:pt x="508" y="941"/>
                      <a:pt x="0" y="1475"/>
                    </a:cubicBezTo>
                    <a:lnTo>
                      <a:pt x="0" y="1475"/>
                    </a:lnTo>
                    <a:cubicBezTo>
                      <a:pt x="508" y="941"/>
                      <a:pt x="1144" y="535"/>
                      <a:pt x="1678" y="1"/>
                    </a:cubicBezTo>
                    <a:close/>
                  </a:path>
                </a:pathLst>
              </a:custGeom>
              <a:solidFill>
                <a:srgbClr val="3561A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249" name="Group 248">
                <a:extLst>
                  <a:ext uri="{FF2B5EF4-FFF2-40B4-BE49-F238E27FC236}">
                    <a16:creationId xmlns:a16="http://schemas.microsoft.com/office/drawing/2014/main" id="{7F5EB0FF-4FB4-F7A1-E577-85523109C277}"/>
                  </a:ext>
                </a:extLst>
              </p:cNvPr>
              <p:cNvGrpSpPr/>
              <p:nvPr/>
            </p:nvGrpSpPr>
            <p:grpSpPr>
              <a:xfrm>
                <a:off x="6123493" y="3144352"/>
                <a:ext cx="2181425" cy="2500075"/>
                <a:chOff x="8552034" y="1807762"/>
                <a:chExt cx="2181425" cy="2500075"/>
              </a:xfrm>
            </p:grpSpPr>
            <p:sp>
              <p:nvSpPr>
                <p:cNvPr id="4" name="Google Shape;1476;p32">
                  <a:extLst>
                    <a:ext uri="{FF2B5EF4-FFF2-40B4-BE49-F238E27FC236}">
                      <a16:creationId xmlns:a16="http://schemas.microsoft.com/office/drawing/2014/main" id="{00829D68-E7D8-7C96-79EF-F1400640919C}"/>
                    </a:ext>
                  </a:extLst>
                </p:cNvPr>
                <p:cNvSpPr/>
                <p:nvPr/>
              </p:nvSpPr>
              <p:spPr>
                <a:xfrm>
                  <a:off x="8665734" y="1898312"/>
                  <a:ext cx="2032625" cy="23744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305" h="94978" extrusionOk="0">
                      <a:moveTo>
                        <a:pt x="65526" y="0"/>
                      </a:moveTo>
                      <a:lnTo>
                        <a:pt x="0" y="12634"/>
                      </a:lnTo>
                      <a:lnTo>
                        <a:pt x="15806" y="94977"/>
                      </a:lnTo>
                      <a:lnTo>
                        <a:pt x="81304" y="82344"/>
                      </a:lnTo>
                      <a:lnTo>
                        <a:pt x="65526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" name="Google Shape;1477;p32">
                  <a:extLst>
                    <a:ext uri="{FF2B5EF4-FFF2-40B4-BE49-F238E27FC236}">
                      <a16:creationId xmlns:a16="http://schemas.microsoft.com/office/drawing/2014/main" id="{45CB53EA-0347-EF4A-3139-1201CCAD6144}"/>
                    </a:ext>
                  </a:extLst>
                </p:cNvPr>
                <p:cNvSpPr/>
                <p:nvPr/>
              </p:nvSpPr>
              <p:spPr>
                <a:xfrm>
                  <a:off x="8768209" y="1994462"/>
                  <a:ext cx="1766625" cy="18663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0665" h="74652" extrusionOk="0">
                      <a:moveTo>
                        <a:pt x="58480" y="1"/>
                      </a:moveTo>
                      <a:lnTo>
                        <a:pt x="0" y="11343"/>
                      </a:lnTo>
                      <a:lnTo>
                        <a:pt x="12156" y="74651"/>
                      </a:lnTo>
                      <a:lnTo>
                        <a:pt x="70664" y="63421"/>
                      </a:lnTo>
                      <a:lnTo>
                        <a:pt x="58480" y="1"/>
                      </a:ln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" name="Google Shape;1478;p32">
                  <a:extLst>
                    <a:ext uri="{FF2B5EF4-FFF2-40B4-BE49-F238E27FC236}">
                      <a16:creationId xmlns:a16="http://schemas.microsoft.com/office/drawing/2014/main" id="{A20229AC-F3E8-239A-390B-536811FF3865}"/>
                    </a:ext>
                  </a:extLst>
                </p:cNvPr>
                <p:cNvSpPr/>
                <p:nvPr/>
              </p:nvSpPr>
              <p:spPr>
                <a:xfrm>
                  <a:off x="8587109" y="2006387"/>
                  <a:ext cx="2146350" cy="23014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5854" h="92058" extrusionOk="0">
                      <a:moveTo>
                        <a:pt x="17070" y="2921"/>
                      </a:moveTo>
                      <a:cubicBezTo>
                        <a:pt x="17070" y="3033"/>
                        <a:pt x="17070" y="3033"/>
                        <a:pt x="16958" y="3033"/>
                      </a:cubicBezTo>
                      <a:cubicBezTo>
                        <a:pt x="16846" y="3286"/>
                        <a:pt x="16733" y="3510"/>
                        <a:pt x="16593" y="3735"/>
                      </a:cubicBezTo>
                      <a:lnTo>
                        <a:pt x="16958" y="3735"/>
                      </a:lnTo>
                      <a:cubicBezTo>
                        <a:pt x="17070" y="3510"/>
                        <a:pt x="17182" y="3286"/>
                        <a:pt x="17070" y="2921"/>
                      </a:cubicBezTo>
                      <a:close/>
                      <a:moveTo>
                        <a:pt x="76139" y="1"/>
                      </a:moveTo>
                      <a:cubicBezTo>
                        <a:pt x="76252" y="225"/>
                        <a:pt x="76504" y="338"/>
                        <a:pt x="76729" y="478"/>
                      </a:cubicBezTo>
                      <a:lnTo>
                        <a:pt x="76252" y="478"/>
                      </a:lnTo>
                      <a:cubicBezTo>
                        <a:pt x="76392" y="478"/>
                        <a:pt x="76729" y="1040"/>
                        <a:pt x="76841" y="1180"/>
                      </a:cubicBezTo>
                      <a:cubicBezTo>
                        <a:pt x="76954" y="1292"/>
                        <a:pt x="77206" y="1405"/>
                        <a:pt x="77431" y="1517"/>
                      </a:cubicBezTo>
                      <a:cubicBezTo>
                        <a:pt x="76954" y="1517"/>
                        <a:pt x="76392" y="1405"/>
                        <a:pt x="75915" y="1405"/>
                      </a:cubicBezTo>
                      <a:cubicBezTo>
                        <a:pt x="75915" y="1629"/>
                        <a:pt x="76027" y="1742"/>
                        <a:pt x="76139" y="1882"/>
                      </a:cubicBezTo>
                      <a:lnTo>
                        <a:pt x="76027" y="1882"/>
                      </a:lnTo>
                      <a:cubicBezTo>
                        <a:pt x="75915" y="1882"/>
                        <a:pt x="75915" y="1882"/>
                        <a:pt x="75915" y="1994"/>
                      </a:cubicBezTo>
                      <a:cubicBezTo>
                        <a:pt x="75915" y="2106"/>
                        <a:pt x="76027" y="2219"/>
                        <a:pt x="76139" y="2331"/>
                      </a:cubicBezTo>
                      <a:cubicBezTo>
                        <a:pt x="76252" y="2331"/>
                        <a:pt x="76392" y="2443"/>
                        <a:pt x="76392" y="2584"/>
                      </a:cubicBezTo>
                      <a:cubicBezTo>
                        <a:pt x="75690" y="2443"/>
                        <a:pt x="74848" y="2331"/>
                        <a:pt x="74146" y="2219"/>
                      </a:cubicBezTo>
                      <a:lnTo>
                        <a:pt x="74146" y="2219"/>
                      </a:lnTo>
                      <a:cubicBezTo>
                        <a:pt x="74399" y="2696"/>
                        <a:pt x="74848" y="3033"/>
                        <a:pt x="75325" y="3145"/>
                      </a:cubicBezTo>
                      <a:cubicBezTo>
                        <a:pt x="74848" y="3033"/>
                        <a:pt x="74286" y="2921"/>
                        <a:pt x="73809" y="2808"/>
                      </a:cubicBezTo>
                      <a:lnTo>
                        <a:pt x="73809" y="2808"/>
                      </a:lnTo>
                      <a:cubicBezTo>
                        <a:pt x="73809" y="3145"/>
                        <a:pt x="74034" y="3286"/>
                        <a:pt x="74286" y="3398"/>
                      </a:cubicBezTo>
                      <a:cubicBezTo>
                        <a:pt x="74623" y="3735"/>
                        <a:pt x="75101" y="3987"/>
                        <a:pt x="75438" y="4324"/>
                      </a:cubicBezTo>
                      <a:cubicBezTo>
                        <a:pt x="75824" y="4324"/>
                        <a:pt x="76210" y="4398"/>
                        <a:pt x="76521" y="4485"/>
                      </a:cubicBezTo>
                      <a:lnTo>
                        <a:pt x="76521" y="4485"/>
                      </a:lnTo>
                      <a:cubicBezTo>
                        <a:pt x="76124" y="4335"/>
                        <a:pt x="75765" y="4030"/>
                        <a:pt x="75550" y="3623"/>
                      </a:cubicBezTo>
                      <a:lnTo>
                        <a:pt x="75550" y="3623"/>
                      </a:lnTo>
                      <a:cubicBezTo>
                        <a:pt x="76252" y="3735"/>
                        <a:pt x="77094" y="3847"/>
                        <a:pt x="77796" y="3987"/>
                      </a:cubicBezTo>
                      <a:cubicBezTo>
                        <a:pt x="77796" y="3847"/>
                        <a:pt x="77655" y="3735"/>
                        <a:pt x="77543" y="3735"/>
                      </a:cubicBezTo>
                      <a:cubicBezTo>
                        <a:pt x="77431" y="3623"/>
                        <a:pt x="77319" y="3510"/>
                        <a:pt x="77319" y="3398"/>
                      </a:cubicBezTo>
                      <a:cubicBezTo>
                        <a:pt x="77319" y="3286"/>
                        <a:pt x="77319" y="3286"/>
                        <a:pt x="77431" y="3286"/>
                      </a:cubicBezTo>
                      <a:lnTo>
                        <a:pt x="77543" y="3286"/>
                      </a:lnTo>
                      <a:cubicBezTo>
                        <a:pt x="77431" y="3145"/>
                        <a:pt x="77319" y="3033"/>
                        <a:pt x="77319" y="2808"/>
                      </a:cubicBezTo>
                      <a:cubicBezTo>
                        <a:pt x="77796" y="2808"/>
                        <a:pt x="78357" y="2921"/>
                        <a:pt x="78835" y="2921"/>
                      </a:cubicBezTo>
                      <a:cubicBezTo>
                        <a:pt x="78610" y="2808"/>
                        <a:pt x="78357" y="2696"/>
                        <a:pt x="78245" y="2584"/>
                      </a:cubicBezTo>
                      <a:cubicBezTo>
                        <a:pt x="78133" y="2443"/>
                        <a:pt x="77796" y="1882"/>
                        <a:pt x="77655" y="1882"/>
                      </a:cubicBezTo>
                      <a:lnTo>
                        <a:pt x="78133" y="1882"/>
                      </a:lnTo>
                      <a:cubicBezTo>
                        <a:pt x="77926" y="1753"/>
                        <a:pt x="77602" y="1648"/>
                        <a:pt x="77463" y="1371"/>
                      </a:cubicBezTo>
                      <a:lnTo>
                        <a:pt x="77463" y="1371"/>
                      </a:lnTo>
                      <a:cubicBezTo>
                        <a:pt x="77505" y="1405"/>
                        <a:pt x="77580" y="1405"/>
                        <a:pt x="77655" y="1405"/>
                      </a:cubicBezTo>
                      <a:cubicBezTo>
                        <a:pt x="78020" y="1405"/>
                        <a:pt x="78498" y="1292"/>
                        <a:pt x="78722" y="1040"/>
                      </a:cubicBezTo>
                      <a:cubicBezTo>
                        <a:pt x="78357" y="703"/>
                        <a:pt x="77908" y="590"/>
                        <a:pt x="77319" y="478"/>
                      </a:cubicBezTo>
                      <a:cubicBezTo>
                        <a:pt x="77094" y="338"/>
                        <a:pt x="76841" y="225"/>
                        <a:pt x="76504" y="225"/>
                      </a:cubicBezTo>
                      <a:cubicBezTo>
                        <a:pt x="76392" y="113"/>
                        <a:pt x="76252" y="113"/>
                        <a:pt x="76139" y="1"/>
                      </a:cubicBezTo>
                      <a:close/>
                      <a:moveTo>
                        <a:pt x="76521" y="4485"/>
                      </a:moveTo>
                      <a:lnTo>
                        <a:pt x="76521" y="4485"/>
                      </a:lnTo>
                      <a:cubicBezTo>
                        <a:pt x="76590" y="4511"/>
                        <a:pt x="76659" y="4533"/>
                        <a:pt x="76729" y="4549"/>
                      </a:cubicBezTo>
                      <a:cubicBezTo>
                        <a:pt x="76665" y="4528"/>
                        <a:pt x="76595" y="4506"/>
                        <a:pt x="76521" y="4485"/>
                      </a:cubicBezTo>
                      <a:close/>
                      <a:moveTo>
                        <a:pt x="18839" y="3735"/>
                      </a:moveTo>
                      <a:lnTo>
                        <a:pt x="18839" y="3735"/>
                      </a:lnTo>
                      <a:cubicBezTo>
                        <a:pt x="18586" y="3987"/>
                        <a:pt x="18362" y="4100"/>
                        <a:pt x="18137" y="4212"/>
                      </a:cubicBezTo>
                      <a:cubicBezTo>
                        <a:pt x="18137" y="4212"/>
                        <a:pt x="17547" y="4324"/>
                        <a:pt x="17435" y="4324"/>
                      </a:cubicBezTo>
                      <a:cubicBezTo>
                        <a:pt x="17070" y="4802"/>
                        <a:pt x="16733" y="5139"/>
                        <a:pt x="16368" y="5616"/>
                      </a:cubicBezTo>
                      <a:cubicBezTo>
                        <a:pt x="16947" y="5616"/>
                        <a:pt x="17417" y="5399"/>
                        <a:pt x="17753" y="5046"/>
                      </a:cubicBezTo>
                      <a:lnTo>
                        <a:pt x="17753" y="5046"/>
                      </a:lnTo>
                      <a:cubicBezTo>
                        <a:pt x="17647" y="5166"/>
                        <a:pt x="17541" y="5398"/>
                        <a:pt x="17435" y="5504"/>
                      </a:cubicBezTo>
                      <a:lnTo>
                        <a:pt x="18362" y="5391"/>
                      </a:lnTo>
                      <a:cubicBezTo>
                        <a:pt x="18362" y="5251"/>
                        <a:pt x="18362" y="5139"/>
                        <a:pt x="18474" y="5139"/>
                      </a:cubicBezTo>
                      <a:lnTo>
                        <a:pt x="17997" y="5139"/>
                      </a:lnTo>
                      <a:cubicBezTo>
                        <a:pt x="18249" y="4689"/>
                        <a:pt x="18474" y="4212"/>
                        <a:pt x="18839" y="3735"/>
                      </a:cubicBezTo>
                      <a:close/>
                      <a:moveTo>
                        <a:pt x="77260" y="7421"/>
                      </a:moveTo>
                      <a:lnTo>
                        <a:pt x="77260" y="7421"/>
                      </a:lnTo>
                      <a:cubicBezTo>
                        <a:pt x="77280" y="7446"/>
                        <a:pt x="77299" y="7472"/>
                        <a:pt x="77319" y="7497"/>
                      </a:cubicBezTo>
                      <a:cubicBezTo>
                        <a:pt x="77303" y="7471"/>
                        <a:pt x="77283" y="7446"/>
                        <a:pt x="77260" y="7421"/>
                      </a:cubicBezTo>
                      <a:close/>
                      <a:moveTo>
                        <a:pt x="450" y="17548"/>
                      </a:moveTo>
                      <a:lnTo>
                        <a:pt x="450" y="17548"/>
                      </a:lnTo>
                      <a:cubicBezTo>
                        <a:pt x="338" y="17772"/>
                        <a:pt x="113" y="18025"/>
                        <a:pt x="1" y="18249"/>
                      </a:cubicBezTo>
                      <a:lnTo>
                        <a:pt x="225" y="18249"/>
                      </a:lnTo>
                      <a:cubicBezTo>
                        <a:pt x="338" y="18025"/>
                        <a:pt x="338" y="17772"/>
                        <a:pt x="450" y="17548"/>
                      </a:cubicBezTo>
                      <a:close/>
                      <a:moveTo>
                        <a:pt x="2106" y="19541"/>
                      </a:moveTo>
                      <a:cubicBezTo>
                        <a:pt x="1854" y="19541"/>
                        <a:pt x="1741" y="19653"/>
                        <a:pt x="1517" y="19765"/>
                      </a:cubicBezTo>
                      <a:lnTo>
                        <a:pt x="1517" y="19878"/>
                      </a:lnTo>
                      <a:cubicBezTo>
                        <a:pt x="1629" y="19765"/>
                        <a:pt x="1854" y="19653"/>
                        <a:pt x="2106" y="19653"/>
                      </a:cubicBezTo>
                      <a:lnTo>
                        <a:pt x="2106" y="19541"/>
                      </a:lnTo>
                      <a:close/>
                      <a:moveTo>
                        <a:pt x="2556" y="20130"/>
                      </a:moveTo>
                      <a:cubicBezTo>
                        <a:pt x="2219" y="20580"/>
                        <a:pt x="1994" y="21169"/>
                        <a:pt x="1629" y="21759"/>
                      </a:cubicBezTo>
                      <a:cubicBezTo>
                        <a:pt x="1854" y="21647"/>
                        <a:pt x="2106" y="21534"/>
                        <a:pt x="2331" y="21394"/>
                      </a:cubicBezTo>
                      <a:cubicBezTo>
                        <a:pt x="2443" y="20945"/>
                        <a:pt x="2556" y="20467"/>
                        <a:pt x="2808" y="20130"/>
                      </a:cubicBezTo>
                      <a:close/>
                      <a:moveTo>
                        <a:pt x="5251" y="19288"/>
                      </a:moveTo>
                      <a:lnTo>
                        <a:pt x="3145" y="21057"/>
                      </a:lnTo>
                      <a:cubicBezTo>
                        <a:pt x="3257" y="21057"/>
                        <a:pt x="3398" y="20945"/>
                        <a:pt x="3510" y="20945"/>
                      </a:cubicBezTo>
                      <a:cubicBezTo>
                        <a:pt x="3398" y="21169"/>
                        <a:pt x="3398" y="21394"/>
                        <a:pt x="3510" y="21647"/>
                      </a:cubicBezTo>
                      <a:cubicBezTo>
                        <a:pt x="3622" y="21534"/>
                        <a:pt x="3847" y="21534"/>
                        <a:pt x="4100" y="21534"/>
                      </a:cubicBezTo>
                      <a:lnTo>
                        <a:pt x="4212" y="21534"/>
                      </a:lnTo>
                      <a:cubicBezTo>
                        <a:pt x="3959" y="21983"/>
                        <a:pt x="3735" y="22573"/>
                        <a:pt x="3622" y="23050"/>
                      </a:cubicBezTo>
                      <a:cubicBezTo>
                        <a:pt x="4324" y="22685"/>
                        <a:pt x="5026" y="22096"/>
                        <a:pt x="5616" y="21534"/>
                      </a:cubicBezTo>
                      <a:lnTo>
                        <a:pt x="5251" y="19288"/>
                      </a:lnTo>
                      <a:close/>
                      <a:moveTo>
                        <a:pt x="70188" y="4100"/>
                      </a:moveTo>
                      <a:lnTo>
                        <a:pt x="76252" y="35431"/>
                      </a:lnTo>
                      <a:cubicBezTo>
                        <a:pt x="76504" y="34982"/>
                        <a:pt x="76617" y="34505"/>
                        <a:pt x="76617" y="33915"/>
                      </a:cubicBezTo>
                      <a:cubicBezTo>
                        <a:pt x="76617" y="33915"/>
                        <a:pt x="76841" y="34027"/>
                        <a:pt x="77206" y="34392"/>
                      </a:cubicBezTo>
                      <a:lnTo>
                        <a:pt x="71591" y="5504"/>
                      </a:lnTo>
                      <a:lnTo>
                        <a:pt x="71591" y="5504"/>
                      </a:lnTo>
                      <a:cubicBezTo>
                        <a:pt x="72293" y="5728"/>
                        <a:pt x="72995" y="5953"/>
                        <a:pt x="73585" y="6205"/>
                      </a:cubicBezTo>
                      <a:cubicBezTo>
                        <a:pt x="74286" y="6430"/>
                        <a:pt x="74988" y="6430"/>
                        <a:pt x="75690" y="6655"/>
                      </a:cubicBezTo>
                      <a:cubicBezTo>
                        <a:pt x="76004" y="6785"/>
                        <a:pt x="76949" y="7086"/>
                        <a:pt x="77260" y="7421"/>
                      </a:cubicBezTo>
                      <a:lnTo>
                        <a:pt x="77260" y="7421"/>
                      </a:lnTo>
                      <a:cubicBezTo>
                        <a:pt x="76906" y="6969"/>
                        <a:pt x="76479" y="6518"/>
                        <a:pt x="76027" y="6093"/>
                      </a:cubicBezTo>
                      <a:cubicBezTo>
                        <a:pt x="76139" y="6093"/>
                        <a:pt x="76504" y="6205"/>
                        <a:pt x="76617" y="6205"/>
                      </a:cubicBezTo>
                      <a:cubicBezTo>
                        <a:pt x="76504" y="6093"/>
                        <a:pt x="76504" y="5953"/>
                        <a:pt x="76392" y="5840"/>
                      </a:cubicBezTo>
                      <a:cubicBezTo>
                        <a:pt x="76392" y="5728"/>
                        <a:pt x="76504" y="5728"/>
                        <a:pt x="76504" y="5728"/>
                      </a:cubicBezTo>
                      <a:cubicBezTo>
                        <a:pt x="76617" y="5728"/>
                        <a:pt x="76729" y="5840"/>
                        <a:pt x="76729" y="5840"/>
                      </a:cubicBezTo>
                      <a:lnTo>
                        <a:pt x="77094" y="5840"/>
                      </a:lnTo>
                      <a:cubicBezTo>
                        <a:pt x="76617" y="5504"/>
                        <a:pt x="76139" y="5139"/>
                        <a:pt x="75690" y="4802"/>
                      </a:cubicBezTo>
                      <a:cubicBezTo>
                        <a:pt x="75550" y="4689"/>
                        <a:pt x="75325" y="4549"/>
                        <a:pt x="75213" y="4324"/>
                      </a:cubicBezTo>
                      <a:lnTo>
                        <a:pt x="75101" y="4324"/>
                      </a:lnTo>
                      <a:cubicBezTo>
                        <a:pt x="75101" y="4324"/>
                        <a:pt x="74988" y="4324"/>
                        <a:pt x="74988" y="4437"/>
                      </a:cubicBezTo>
                      <a:cubicBezTo>
                        <a:pt x="75101" y="4549"/>
                        <a:pt x="75101" y="4689"/>
                        <a:pt x="75213" y="4802"/>
                      </a:cubicBezTo>
                      <a:cubicBezTo>
                        <a:pt x="75101" y="4802"/>
                        <a:pt x="74736" y="4689"/>
                        <a:pt x="74623" y="4689"/>
                      </a:cubicBezTo>
                      <a:cubicBezTo>
                        <a:pt x="75075" y="5115"/>
                        <a:pt x="75502" y="5565"/>
                        <a:pt x="75856" y="6017"/>
                      </a:cubicBezTo>
                      <a:lnTo>
                        <a:pt x="75856" y="6017"/>
                      </a:lnTo>
                      <a:cubicBezTo>
                        <a:pt x="75545" y="5682"/>
                        <a:pt x="74600" y="5381"/>
                        <a:pt x="74286" y="5251"/>
                      </a:cubicBezTo>
                      <a:cubicBezTo>
                        <a:pt x="73585" y="5026"/>
                        <a:pt x="72883" y="5026"/>
                        <a:pt x="72181" y="4802"/>
                      </a:cubicBezTo>
                      <a:cubicBezTo>
                        <a:pt x="71591" y="4549"/>
                        <a:pt x="70889" y="4324"/>
                        <a:pt x="70188" y="4100"/>
                      </a:cubicBezTo>
                      <a:close/>
                      <a:moveTo>
                        <a:pt x="79200" y="44808"/>
                      </a:moveTo>
                      <a:cubicBezTo>
                        <a:pt x="78947" y="45145"/>
                        <a:pt x="78610" y="45510"/>
                        <a:pt x="78245" y="45847"/>
                      </a:cubicBezTo>
                      <a:lnTo>
                        <a:pt x="84449" y="78021"/>
                      </a:lnTo>
                      <a:lnTo>
                        <a:pt x="20102" y="90430"/>
                      </a:lnTo>
                      <a:lnTo>
                        <a:pt x="20355" y="92058"/>
                      </a:lnTo>
                      <a:lnTo>
                        <a:pt x="27121" y="90767"/>
                      </a:lnTo>
                      <a:cubicBezTo>
                        <a:pt x="27261" y="90542"/>
                        <a:pt x="27486" y="90430"/>
                        <a:pt x="27598" y="90317"/>
                      </a:cubicBezTo>
                      <a:cubicBezTo>
                        <a:pt x="27823" y="90065"/>
                        <a:pt x="28075" y="89952"/>
                        <a:pt x="28300" y="89728"/>
                      </a:cubicBezTo>
                      <a:cubicBezTo>
                        <a:pt x="28665" y="89363"/>
                        <a:pt x="29002" y="89026"/>
                        <a:pt x="29479" y="88773"/>
                      </a:cubicBezTo>
                      <a:lnTo>
                        <a:pt x="29479" y="88773"/>
                      </a:lnTo>
                      <a:cubicBezTo>
                        <a:pt x="29479" y="89363"/>
                        <a:pt x="29367" y="89840"/>
                        <a:pt x="29002" y="90177"/>
                      </a:cubicBezTo>
                      <a:cubicBezTo>
                        <a:pt x="29367" y="90065"/>
                        <a:pt x="29592" y="89952"/>
                        <a:pt x="29928" y="89840"/>
                      </a:cubicBezTo>
                      <a:lnTo>
                        <a:pt x="29928" y="89840"/>
                      </a:lnTo>
                      <a:cubicBezTo>
                        <a:pt x="29816" y="89952"/>
                        <a:pt x="29816" y="90065"/>
                        <a:pt x="29704" y="90177"/>
                      </a:cubicBezTo>
                      <a:cubicBezTo>
                        <a:pt x="29704" y="90177"/>
                        <a:pt x="30181" y="90177"/>
                        <a:pt x="30406" y="90065"/>
                      </a:cubicBezTo>
                      <a:lnTo>
                        <a:pt x="30518" y="90065"/>
                      </a:lnTo>
                      <a:cubicBezTo>
                        <a:pt x="30771" y="89952"/>
                        <a:pt x="30883" y="89840"/>
                        <a:pt x="31108" y="89728"/>
                      </a:cubicBezTo>
                      <a:lnTo>
                        <a:pt x="31108" y="89728"/>
                      </a:lnTo>
                      <a:cubicBezTo>
                        <a:pt x="31108" y="89840"/>
                        <a:pt x="30995" y="89952"/>
                        <a:pt x="30995" y="89952"/>
                      </a:cubicBezTo>
                      <a:lnTo>
                        <a:pt x="85853" y="79424"/>
                      </a:lnTo>
                      <a:lnTo>
                        <a:pt x="79200" y="44808"/>
                      </a:lnTo>
                      <a:close/>
                    </a:path>
                  </a:pathLst>
                </a:custGeom>
                <a:solidFill>
                  <a:srgbClr val="F4F4F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7" name="Google Shape;1479;p32">
                  <a:extLst>
                    <a:ext uri="{FF2B5EF4-FFF2-40B4-BE49-F238E27FC236}">
                      <a16:creationId xmlns:a16="http://schemas.microsoft.com/office/drawing/2014/main" id="{138AF6C8-A64B-FD8F-FB8C-2C788404AA03}"/>
                    </a:ext>
                  </a:extLst>
                </p:cNvPr>
                <p:cNvSpPr/>
                <p:nvPr/>
              </p:nvSpPr>
              <p:spPr>
                <a:xfrm>
                  <a:off x="9086834" y="3676137"/>
                  <a:ext cx="105325" cy="1053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13" h="4212" extrusionOk="0">
                      <a:moveTo>
                        <a:pt x="1068" y="1"/>
                      </a:moveTo>
                      <a:lnTo>
                        <a:pt x="1180" y="1517"/>
                      </a:lnTo>
                      <a:lnTo>
                        <a:pt x="1" y="2331"/>
                      </a:lnTo>
                      <a:lnTo>
                        <a:pt x="1405" y="2808"/>
                      </a:lnTo>
                      <a:lnTo>
                        <a:pt x="1994" y="4212"/>
                      </a:lnTo>
                      <a:lnTo>
                        <a:pt x="2696" y="2920"/>
                      </a:lnTo>
                      <a:lnTo>
                        <a:pt x="4212" y="2920"/>
                      </a:lnTo>
                      <a:lnTo>
                        <a:pt x="3286" y="1769"/>
                      </a:lnTo>
                      <a:lnTo>
                        <a:pt x="3623" y="366"/>
                      </a:lnTo>
                      <a:lnTo>
                        <a:pt x="2359" y="815"/>
                      </a:lnTo>
                      <a:lnTo>
                        <a:pt x="1068" y="1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" name="Google Shape;1481;p32">
                  <a:extLst>
                    <a:ext uri="{FF2B5EF4-FFF2-40B4-BE49-F238E27FC236}">
                      <a16:creationId xmlns:a16="http://schemas.microsoft.com/office/drawing/2014/main" id="{1B1F1CAE-D715-9F38-E03D-7B4D948846D9}"/>
                    </a:ext>
                  </a:extLst>
                </p:cNvPr>
                <p:cNvSpPr/>
                <p:nvPr/>
              </p:nvSpPr>
              <p:spPr>
                <a:xfrm>
                  <a:off x="10151584" y="2447862"/>
                  <a:ext cx="102500" cy="105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100" h="4213" extrusionOk="0">
                      <a:moveTo>
                        <a:pt x="2443" y="1"/>
                      </a:moveTo>
                      <a:lnTo>
                        <a:pt x="1516" y="1180"/>
                      </a:lnTo>
                      <a:lnTo>
                        <a:pt x="0" y="927"/>
                      </a:lnTo>
                      <a:lnTo>
                        <a:pt x="702" y="2219"/>
                      </a:lnTo>
                      <a:lnTo>
                        <a:pt x="113" y="3510"/>
                      </a:lnTo>
                      <a:lnTo>
                        <a:pt x="1516" y="3286"/>
                      </a:lnTo>
                      <a:lnTo>
                        <a:pt x="2695" y="4212"/>
                      </a:lnTo>
                      <a:lnTo>
                        <a:pt x="2808" y="2808"/>
                      </a:lnTo>
                      <a:lnTo>
                        <a:pt x="4099" y="2106"/>
                      </a:lnTo>
                      <a:lnTo>
                        <a:pt x="2695" y="1517"/>
                      </a:lnTo>
                      <a:lnTo>
                        <a:pt x="2443" y="1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" name="Google Shape;1482;p32">
                  <a:extLst>
                    <a:ext uri="{FF2B5EF4-FFF2-40B4-BE49-F238E27FC236}">
                      <a16:creationId xmlns:a16="http://schemas.microsoft.com/office/drawing/2014/main" id="{5F25ACB6-3D77-A0A7-1160-2B29368955D4}"/>
                    </a:ext>
                  </a:extLst>
                </p:cNvPr>
                <p:cNvSpPr/>
                <p:nvPr/>
              </p:nvSpPr>
              <p:spPr>
                <a:xfrm>
                  <a:off x="9376709" y="3424862"/>
                  <a:ext cx="46350" cy="498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54" h="1995" extrusionOk="0">
                      <a:moveTo>
                        <a:pt x="1040" y="1"/>
                      </a:moveTo>
                      <a:lnTo>
                        <a:pt x="590" y="591"/>
                      </a:lnTo>
                      <a:lnTo>
                        <a:pt x="1" y="591"/>
                      </a:lnTo>
                      <a:lnTo>
                        <a:pt x="338" y="1040"/>
                      </a:lnTo>
                      <a:lnTo>
                        <a:pt x="113" y="1742"/>
                      </a:lnTo>
                      <a:lnTo>
                        <a:pt x="703" y="1517"/>
                      </a:lnTo>
                      <a:lnTo>
                        <a:pt x="1292" y="1994"/>
                      </a:lnTo>
                      <a:lnTo>
                        <a:pt x="1292" y="1292"/>
                      </a:lnTo>
                      <a:lnTo>
                        <a:pt x="1854" y="927"/>
                      </a:lnTo>
                      <a:lnTo>
                        <a:pt x="1152" y="703"/>
                      </a:lnTo>
                      <a:lnTo>
                        <a:pt x="1040" y="1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" name="Google Shape;1484;p32">
                  <a:extLst>
                    <a:ext uri="{FF2B5EF4-FFF2-40B4-BE49-F238E27FC236}">
                      <a16:creationId xmlns:a16="http://schemas.microsoft.com/office/drawing/2014/main" id="{6BC1BFFB-C838-84B8-FC16-9E8F47F133AE}"/>
                    </a:ext>
                  </a:extLst>
                </p:cNvPr>
                <p:cNvSpPr/>
                <p:nvPr/>
              </p:nvSpPr>
              <p:spPr>
                <a:xfrm>
                  <a:off x="9604834" y="2372062"/>
                  <a:ext cx="46350" cy="46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54" h="1854" extrusionOk="0">
                      <a:moveTo>
                        <a:pt x="814" y="1"/>
                      </a:moveTo>
                      <a:lnTo>
                        <a:pt x="702" y="590"/>
                      </a:lnTo>
                      <a:lnTo>
                        <a:pt x="0" y="815"/>
                      </a:lnTo>
                      <a:lnTo>
                        <a:pt x="590" y="1152"/>
                      </a:lnTo>
                      <a:lnTo>
                        <a:pt x="702" y="1854"/>
                      </a:lnTo>
                      <a:lnTo>
                        <a:pt x="1151" y="1405"/>
                      </a:lnTo>
                      <a:lnTo>
                        <a:pt x="1741" y="1629"/>
                      </a:lnTo>
                      <a:lnTo>
                        <a:pt x="1516" y="927"/>
                      </a:lnTo>
                      <a:lnTo>
                        <a:pt x="1853" y="450"/>
                      </a:lnTo>
                      <a:lnTo>
                        <a:pt x="1292" y="450"/>
                      </a:lnTo>
                      <a:lnTo>
                        <a:pt x="814" y="1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" name="Google Shape;1485;p32">
                  <a:extLst>
                    <a:ext uri="{FF2B5EF4-FFF2-40B4-BE49-F238E27FC236}">
                      <a16:creationId xmlns:a16="http://schemas.microsoft.com/office/drawing/2014/main" id="{75F5C08A-8339-8F58-ED4C-174EFC72AC02}"/>
                    </a:ext>
                  </a:extLst>
                </p:cNvPr>
                <p:cNvSpPr/>
                <p:nvPr/>
              </p:nvSpPr>
              <p:spPr>
                <a:xfrm>
                  <a:off x="8999109" y="2304687"/>
                  <a:ext cx="47050" cy="498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82" h="1994" extrusionOk="0">
                      <a:moveTo>
                        <a:pt x="1292" y="1"/>
                      </a:moveTo>
                      <a:lnTo>
                        <a:pt x="815" y="478"/>
                      </a:lnTo>
                      <a:lnTo>
                        <a:pt x="113" y="338"/>
                      </a:lnTo>
                      <a:lnTo>
                        <a:pt x="113" y="338"/>
                      </a:lnTo>
                      <a:lnTo>
                        <a:pt x="366" y="927"/>
                      </a:lnTo>
                      <a:lnTo>
                        <a:pt x="1" y="1517"/>
                      </a:lnTo>
                      <a:lnTo>
                        <a:pt x="702" y="1404"/>
                      </a:lnTo>
                      <a:lnTo>
                        <a:pt x="1180" y="1994"/>
                      </a:lnTo>
                      <a:lnTo>
                        <a:pt x="1292" y="1292"/>
                      </a:lnTo>
                      <a:lnTo>
                        <a:pt x="1882" y="1039"/>
                      </a:lnTo>
                      <a:lnTo>
                        <a:pt x="1292" y="703"/>
                      </a:lnTo>
                      <a:lnTo>
                        <a:pt x="1292" y="1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" name="Google Shape;1486;p32">
                  <a:extLst>
                    <a:ext uri="{FF2B5EF4-FFF2-40B4-BE49-F238E27FC236}">
                      <a16:creationId xmlns:a16="http://schemas.microsoft.com/office/drawing/2014/main" id="{D35C7765-C4B8-B816-A8B8-289D0D099FA6}"/>
                    </a:ext>
                  </a:extLst>
                </p:cNvPr>
                <p:cNvSpPr/>
                <p:nvPr/>
              </p:nvSpPr>
              <p:spPr>
                <a:xfrm>
                  <a:off x="8955584" y="3082362"/>
                  <a:ext cx="40750" cy="379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30" h="1517" extrusionOk="0">
                      <a:moveTo>
                        <a:pt x="1292" y="0"/>
                      </a:moveTo>
                      <a:lnTo>
                        <a:pt x="815" y="365"/>
                      </a:lnTo>
                      <a:lnTo>
                        <a:pt x="338" y="113"/>
                      </a:lnTo>
                      <a:lnTo>
                        <a:pt x="450" y="590"/>
                      </a:lnTo>
                      <a:lnTo>
                        <a:pt x="1" y="955"/>
                      </a:lnTo>
                      <a:lnTo>
                        <a:pt x="591" y="1067"/>
                      </a:lnTo>
                      <a:lnTo>
                        <a:pt x="815" y="1517"/>
                      </a:lnTo>
                      <a:lnTo>
                        <a:pt x="1040" y="1067"/>
                      </a:lnTo>
                      <a:lnTo>
                        <a:pt x="1629" y="955"/>
                      </a:lnTo>
                      <a:lnTo>
                        <a:pt x="1152" y="590"/>
                      </a:lnTo>
                      <a:lnTo>
                        <a:pt x="1292" y="0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5" name="Google Shape;1487;p32">
                  <a:extLst>
                    <a:ext uri="{FF2B5EF4-FFF2-40B4-BE49-F238E27FC236}">
                      <a16:creationId xmlns:a16="http://schemas.microsoft.com/office/drawing/2014/main" id="{8054E3C9-4463-F260-EEDB-B92DE294F074}"/>
                    </a:ext>
                  </a:extLst>
                </p:cNvPr>
                <p:cNvSpPr/>
                <p:nvPr/>
              </p:nvSpPr>
              <p:spPr>
                <a:xfrm>
                  <a:off x="9259509" y="3622762"/>
                  <a:ext cx="26700" cy="239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68" h="957" extrusionOk="0">
                      <a:moveTo>
                        <a:pt x="611" y="0"/>
                      </a:moveTo>
                      <a:cubicBezTo>
                        <a:pt x="564" y="0"/>
                        <a:pt x="518" y="10"/>
                        <a:pt x="478" y="30"/>
                      </a:cubicBezTo>
                      <a:cubicBezTo>
                        <a:pt x="225" y="30"/>
                        <a:pt x="0" y="255"/>
                        <a:pt x="113" y="620"/>
                      </a:cubicBezTo>
                      <a:cubicBezTo>
                        <a:pt x="113" y="844"/>
                        <a:pt x="365" y="957"/>
                        <a:pt x="702" y="957"/>
                      </a:cubicBezTo>
                      <a:cubicBezTo>
                        <a:pt x="927" y="844"/>
                        <a:pt x="1067" y="620"/>
                        <a:pt x="1067" y="395"/>
                      </a:cubicBezTo>
                      <a:cubicBezTo>
                        <a:pt x="1067" y="188"/>
                        <a:pt x="823" y="0"/>
                        <a:pt x="611" y="0"/>
                      </a:cubicBez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6" name="Google Shape;1488;p32">
                  <a:extLst>
                    <a:ext uri="{FF2B5EF4-FFF2-40B4-BE49-F238E27FC236}">
                      <a16:creationId xmlns:a16="http://schemas.microsoft.com/office/drawing/2014/main" id="{2AAF7078-26B7-B433-35F4-E54464325C9D}"/>
                    </a:ext>
                  </a:extLst>
                </p:cNvPr>
                <p:cNvSpPr/>
                <p:nvPr/>
              </p:nvSpPr>
              <p:spPr>
                <a:xfrm>
                  <a:off x="9482009" y="2793187"/>
                  <a:ext cx="25975" cy="260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39" h="1040" extrusionOk="0">
                      <a:moveTo>
                        <a:pt x="449" y="1"/>
                      </a:moveTo>
                      <a:cubicBezTo>
                        <a:pt x="225" y="113"/>
                        <a:pt x="0" y="338"/>
                        <a:pt x="112" y="590"/>
                      </a:cubicBezTo>
                      <a:cubicBezTo>
                        <a:pt x="112" y="815"/>
                        <a:pt x="337" y="1039"/>
                        <a:pt x="702" y="1039"/>
                      </a:cubicBezTo>
                      <a:cubicBezTo>
                        <a:pt x="926" y="927"/>
                        <a:pt x="1039" y="703"/>
                        <a:pt x="1039" y="450"/>
                      </a:cubicBezTo>
                      <a:cubicBezTo>
                        <a:pt x="926" y="113"/>
                        <a:pt x="702" y="1"/>
                        <a:pt x="449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7" name="Google Shape;1489;p32">
                  <a:extLst>
                    <a:ext uri="{FF2B5EF4-FFF2-40B4-BE49-F238E27FC236}">
                      <a16:creationId xmlns:a16="http://schemas.microsoft.com/office/drawing/2014/main" id="{D1DAD1FC-C9C8-698B-E20B-6497934E8C1E}"/>
                    </a:ext>
                  </a:extLst>
                </p:cNvPr>
                <p:cNvSpPr/>
                <p:nvPr/>
              </p:nvSpPr>
              <p:spPr>
                <a:xfrm>
                  <a:off x="10034359" y="2455987"/>
                  <a:ext cx="29500" cy="242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80" h="968" extrusionOk="0">
                      <a:moveTo>
                        <a:pt x="626" y="0"/>
                      </a:moveTo>
                      <a:cubicBezTo>
                        <a:pt x="574" y="0"/>
                        <a:pt x="523" y="13"/>
                        <a:pt x="478" y="41"/>
                      </a:cubicBezTo>
                      <a:cubicBezTo>
                        <a:pt x="253" y="41"/>
                        <a:pt x="1" y="265"/>
                        <a:pt x="113" y="602"/>
                      </a:cubicBezTo>
                      <a:cubicBezTo>
                        <a:pt x="113" y="855"/>
                        <a:pt x="478" y="967"/>
                        <a:pt x="703" y="967"/>
                      </a:cubicBezTo>
                      <a:cubicBezTo>
                        <a:pt x="955" y="855"/>
                        <a:pt x="1180" y="602"/>
                        <a:pt x="1068" y="378"/>
                      </a:cubicBezTo>
                      <a:cubicBezTo>
                        <a:pt x="1068" y="198"/>
                        <a:pt x="834" y="0"/>
                        <a:pt x="626" y="0"/>
                      </a:cubicBez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" name="Google Shape;1490;p32">
                  <a:extLst>
                    <a:ext uri="{FF2B5EF4-FFF2-40B4-BE49-F238E27FC236}">
                      <a16:creationId xmlns:a16="http://schemas.microsoft.com/office/drawing/2014/main" id="{98783357-E04F-366F-ACA8-599AECF83376}"/>
                    </a:ext>
                  </a:extLst>
                </p:cNvPr>
                <p:cNvSpPr/>
                <p:nvPr/>
              </p:nvSpPr>
              <p:spPr>
                <a:xfrm>
                  <a:off x="9517084" y="3673337"/>
                  <a:ext cx="14775" cy="11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91" h="478" extrusionOk="0">
                      <a:moveTo>
                        <a:pt x="225" y="0"/>
                      </a:moveTo>
                      <a:cubicBezTo>
                        <a:pt x="113" y="0"/>
                        <a:pt x="1" y="113"/>
                        <a:pt x="1" y="225"/>
                      </a:cubicBezTo>
                      <a:cubicBezTo>
                        <a:pt x="113" y="478"/>
                        <a:pt x="225" y="478"/>
                        <a:pt x="338" y="478"/>
                      </a:cubicBezTo>
                      <a:cubicBezTo>
                        <a:pt x="450" y="478"/>
                        <a:pt x="590" y="337"/>
                        <a:pt x="590" y="225"/>
                      </a:cubicBezTo>
                      <a:cubicBezTo>
                        <a:pt x="450" y="113"/>
                        <a:pt x="338" y="0"/>
                        <a:pt x="225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1" name="Google Shape;1493;p32">
                  <a:extLst>
                    <a:ext uri="{FF2B5EF4-FFF2-40B4-BE49-F238E27FC236}">
                      <a16:creationId xmlns:a16="http://schemas.microsoft.com/office/drawing/2014/main" id="{D9D4BB74-7004-6175-C49E-2F393DF0B6CF}"/>
                    </a:ext>
                  </a:extLst>
                </p:cNvPr>
                <p:cNvSpPr/>
                <p:nvPr/>
              </p:nvSpPr>
              <p:spPr>
                <a:xfrm>
                  <a:off x="8820834" y="2044287"/>
                  <a:ext cx="210600" cy="1404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424" h="5616" extrusionOk="0">
                      <a:moveTo>
                        <a:pt x="7609" y="2331"/>
                      </a:moveTo>
                      <a:cubicBezTo>
                        <a:pt x="7609" y="2471"/>
                        <a:pt x="7497" y="2696"/>
                        <a:pt x="7384" y="2808"/>
                      </a:cubicBezTo>
                      <a:cubicBezTo>
                        <a:pt x="7721" y="2696"/>
                        <a:pt x="7946" y="2584"/>
                        <a:pt x="8198" y="2471"/>
                      </a:cubicBezTo>
                      <a:lnTo>
                        <a:pt x="8198" y="2471"/>
                      </a:lnTo>
                      <a:cubicBezTo>
                        <a:pt x="8198" y="2584"/>
                        <a:pt x="8086" y="2696"/>
                        <a:pt x="8086" y="2808"/>
                      </a:cubicBezTo>
                      <a:cubicBezTo>
                        <a:pt x="8198" y="2584"/>
                        <a:pt x="8311" y="2471"/>
                        <a:pt x="8423" y="2331"/>
                      </a:cubicBezTo>
                      <a:cubicBezTo>
                        <a:pt x="8311" y="2331"/>
                        <a:pt x="8198" y="2331"/>
                        <a:pt x="8086" y="2471"/>
                      </a:cubicBezTo>
                      <a:lnTo>
                        <a:pt x="7721" y="2471"/>
                      </a:lnTo>
                      <a:lnTo>
                        <a:pt x="7609" y="2331"/>
                      </a:lnTo>
                      <a:close/>
                      <a:moveTo>
                        <a:pt x="6317" y="1"/>
                      </a:moveTo>
                      <a:lnTo>
                        <a:pt x="6317" y="1"/>
                      </a:lnTo>
                      <a:cubicBezTo>
                        <a:pt x="5840" y="226"/>
                        <a:pt x="5503" y="590"/>
                        <a:pt x="5138" y="1068"/>
                      </a:cubicBezTo>
                      <a:cubicBezTo>
                        <a:pt x="4914" y="1180"/>
                        <a:pt x="4801" y="1405"/>
                        <a:pt x="4577" y="1629"/>
                      </a:cubicBezTo>
                      <a:cubicBezTo>
                        <a:pt x="4100" y="1994"/>
                        <a:pt x="3622" y="2471"/>
                        <a:pt x="3033" y="2921"/>
                      </a:cubicBezTo>
                      <a:cubicBezTo>
                        <a:pt x="2106" y="3875"/>
                        <a:pt x="1067" y="4689"/>
                        <a:pt x="1" y="5616"/>
                      </a:cubicBezTo>
                      <a:lnTo>
                        <a:pt x="3875" y="4802"/>
                      </a:lnTo>
                      <a:cubicBezTo>
                        <a:pt x="4100" y="4689"/>
                        <a:pt x="4324" y="4437"/>
                        <a:pt x="4436" y="4324"/>
                      </a:cubicBezTo>
                      <a:cubicBezTo>
                        <a:pt x="5026" y="3875"/>
                        <a:pt x="5503" y="3398"/>
                        <a:pt x="5981" y="3033"/>
                      </a:cubicBezTo>
                      <a:cubicBezTo>
                        <a:pt x="6205" y="2808"/>
                        <a:pt x="6317" y="2584"/>
                        <a:pt x="6542" y="2471"/>
                      </a:cubicBezTo>
                      <a:cubicBezTo>
                        <a:pt x="6907" y="2107"/>
                        <a:pt x="7244" y="1770"/>
                        <a:pt x="7609" y="1517"/>
                      </a:cubicBezTo>
                      <a:cubicBezTo>
                        <a:pt x="7721" y="1292"/>
                        <a:pt x="7946" y="1068"/>
                        <a:pt x="8086" y="815"/>
                      </a:cubicBezTo>
                      <a:lnTo>
                        <a:pt x="8086" y="815"/>
                      </a:lnTo>
                      <a:cubicBezTo>
                        <a:pt x="7833" y="1068"/>
                        <a:pt x="7609" y="1180"/>
                        <a:pt x="7384" y="1292"/>
                      </a:cubicBezTo>
                      <a:cubicBezTo>
                        <a:pt x="7244" y="1292"/>
                        <a:pt x="6682" y="1405"/>
                        <a:pt x="6682" y="1405"/>
                      </a:cubicBezTo>
                      <a:cubicBezTo>
                        <a:pt x="6682" y="1292"/>
                        <a:pt x="6795" y="1180"/>
                        <a:pt x="6795" y="1068"/>
                      </a:cubicBezTo>
                      <a:lnTo>
                        <a:pt x="6795" y="1068"/>
                      </a:lnTo>
                      <a:cubicBezTo>
                        <a:pt x="6542" y="1180"/>
                        <a:pt x="6317" y="1292"/>
                        <a:pt x="5981" y="1405"/>
                      </a:cubicBezTo>
                      <a:cubicBezTo>
                        <a:pt x="6205" y="1068"/>
                        <a:pt x="6430" y="590"/>
                        <a:pt x="6317" y="1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" name="Google Shape;1494;p32">
                  <a:extLst>
                    <a:ext uri="{FF2B5EF4-FFF2-40B4-BE49-F238E27FC236}">
                      <a16:creationId xmlns:a16="http://schemas.microsoft.com/office/drawing/2014/main" id="{CFD6B20A-03BB-6597-F337-63CBDA74FD7A}"/>
                    </a:ext>
                  </a:extLst>
                </p:cNvPr>
                <p:cNvSpPr/>
                <p:nvPr/>
              </p:nvSpPr>
              <p:spPr>
                <a:xfrm>
                  <a:off x="8917684" y="2082187"/>
                  <a:ext cx="113750" cy="821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550" h="3286" extrusionOk="0">
                      <a:moveTo>
                        <a:pt x="4549" y="1994"/>
                      </a:moveTo>
                      <a:lnTo>
                        <a:pt x="4549" y="1994"/>
                      </a:lnTo>
                      <a:cubicBezTo>
                        <a:pt x="4543" y="2001"/>
                        <a:pt x="4536" y="2007"/>
                        <a:pt x="4530" y="2014"/>
                      </a:cubicBezTo>
                      <a:lnTo>
                        <a:pt x="4530" y="2014"/>
                      </a:lnTo>
                      <a:cubicBezTo>
                        <a:pt x="4537" y="2008"/>
                        <a:pt x="4543" y="2001"/>
                        <a:pt x="4549" y="1994"/>
                      </a:cubicBezTo>
                      <a:close/>
                      <a:moveTo>
                        <a:pt x="3735" y="1"/>
                      </a:moveTo>
                      <a:lnTo>
                        <a:pt x="3735" y="1"/>
                      </a:lnTo>
                      <a:cubicBezTo>
                        <a:pt x="3370" y="254"/>
                        <a:pt x="3033" y="591"/>
                        <a:pt x="2668" y="955"/>
                      </a:cubicBezTo>
                      <a:cubicBezTo>
                        <a:pt x="2443" y="1068"/>
                        <a:pt x="2331" y="1292"/>
                        <a:pt x="2107" y="1517"/>
                      </a:cubicBezTo>
                      <a:cubicBezTo>
                        <a:pt x="1629" y="1882"/>
                        <a:pt x="1152" y="2359"/>
                        <a:pt x="562" y="2808"/>
                      </a:cubicBezTo>
                      <a:cubicBezTo>
                        <a:pt x="450" y="2921"/>
                        <a:pt x="226" y="3173"/>
                        <a:pt x="1" y="3286"/>
                      </a:cubicBezTo>
                      <a:lnTo>
                        <a:pt x="4212" y="2472"/>
                      </a:lnTo>
                      <a:cubicBezTo>
                        <a:pt x="4318" y="2366"/>
                        <a:pt x="4424" y="2134"/>
                        <a:pt x="4530" y="2014"/>
                      </a:cubicBezTo>
                      <a:lnTo>
                        <a:pt x="4530" y="2014"/>
                      </a:lnTo>
                      <a:cubicBezTo>
                        <a:pt x="4194" y="2367"/>
                        <a:pt x="3724" y="2584"/>
                        <a:pt x="3145" y="2584"/>
                      </a:cubicBezTo>
                      <a:cubicBezTo>
                        <a:pt x="3510" y="2107"/>
                        <a:pt x="3847" y="1770"/>
                        <a:pt x="4212" y="1292"/>
                      </a:cubicBezTo>
                      <a:cubicBezTo>
                        <a:pt x="4212" y="1180"/>
                        <a:pt x="4324" y="1068"/>
                        <a:pt x="4324" y="955"/>
                      </a:cubicBezTo>
                      <a:lnTo>
                        <a:pt x="4324" y="955"/>
                      </a:lnTo>
                      <a:cubicBezTo>
                        <a:pt x="4072" y="1068"/>
                        <a:pt x="3847" y="1180"/>
                        <a:pt x="3510" y="1292"/>
                      </a:cubicBezTo>
                      <a:cubicBezTo>
                        <a:pt x="3623" y="1180"/>
                        <a:pt x="3735" y="955"/>
                        <a:pt x="3735" y="815"/>
                      </a:cubicBezTo>
                      <a:lnTo>
                        <a:pt x="3735" y="703"/>
                      </a:lnTo>
                      <a:lnTo>
                        <a:pt x="3370" y="703"/>
                      </a:lnTo>
                      <a:cubicBezTo>
                        <a:pt x="3510" y="478"/>
                        <a:pt x="3623" y="254"/>
                        <a:pt x="3735" y="1"/>
                      </a:cubicBezTo>
                      <a:close/>
                    </a:path>
                  </a:pathLst>
                </a:custGeom>
                <a:solidFill>
                  <a:srgbClr val="DADADA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" name="Google Shape;1495;p32">
                  <a:extLst>
                    <a:ext uri="{FF2B5EF4-FFF2-40B4-BE49-F238E27FC236}">
                      <a16:creationId xmlns:a16="http://schemas.microsoft.com/office/drawing/2014/main" id="{3EF22181-0A9E-13A1-7B12-39690F2BEEA4}"/>
                    </a:ext>
                  </a:extLst>
                </p:cNvPr>
                <p:cNvSpPr/>
                <p:nvPr/>
              </p:nvSpPr>
              <p:spPr>
                <a:xfrm>
                  <a:off x="8683259" y="2141162"/>
                  <a:ext cx="421150" cy="3474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846" h="13898" extrusionOk="0">
                      <a:moveTo>
                        <a:pt x="15330" y="0"/>
                      </a:moveTo>
                      <a:lnTo>
                        <a:pt x="15330" y="0"/>
                      </a:lnTo>
                      <a:cubicBezTo>
                        <a:pt x="14740" y="225"/>
                        <a:pt x="14291" y="449"/>
                        <a:pt x="13701" y="702"/>
                      </a:cubicBezTo>
                      <a:cubicBezTo>
                        <a:pt x="13589" y="814"/>
                        <a:pt x="13336" y="927"/>
                        <a:pt x="13112" y="927"/>
                      </a:cubicBezTo>
                      <a:cubicBezTo>
                        <a:pt x="13112" y="927"/>
                        <a:pt x="13000" y="927"/>
                        <a:pt x="13000" y="814"/>
                      </a:cubicBezTo>
                      <a:cubicBezTo>
                        <a:pt x="13112" y="562"/>
                        <a:pt x="13336" y="337"/>
                        <a:pt x="13589" y="113"/>
                      </a:cubicBezTo>
                      <a:lnTo>
                        <a:pt x="13589" y="113"/>
                      </a:lnTo>
                      <a:lnTo>
                        <a:pt x="9378" y="927"/>
                      </a:lnTo>
                      <a:lnTo>
                        <a:pt x="5504" y="1741"/>
                      </a:lnTo>
                      <a:cubicBezTo>
                        <a:pt x="5279" y="1853"/>
                        <a:pt x="5167" y="2106"/>
                        <a:pt x="4914" y="2218"/>
                      </a:cubicBezTo>
                      <a:cubicBezTo>
                        <a:pt x="3286" y="3622"/>
                        <a:pt x="1657" y="5138"/>
                        <a:pt x="1" y="6542"/>
                      </a:cubicBezTo>
                      <a:lnTo>
                        <a:pt x="366" y="8760"/>
                      </a:lnTo>
                      <a:lnTo>
                        <a:pt x="1405" y="13897"/>
                      </a:lnTo>
                      <a:cubicBezTo>
                        <a:pt x="1770" y="13673"/>
                        <a:pt x="2107" y="13336"/>
                        <a:pt x="2472" y="12971"/>
                      </a:cubicBezTo>
                      <a:lnTo>
                        <a:pt x="4577" y="11230"/>
                      </a:lnTo>
                      <a:lnTo>
                        <a:pt x="3398" y="5475"/>
                      </a:lnTo>
                      <a:lnTo>
                        <a:pt x="13589" y="3510"/>
                      </a:lnTo>
                      <a:cubicBezTo>
                        <a:pt x="13701" y="3369"/>
                        <a:pt x="13814" y="3257"/>
                        <a:pt x="13926" y="3145"/>
                      </a:cubicBezTo>
                      <a:cubicBezTo>
                        <a:pt x="14403" y="2667"/>
                        <a:pt x="14740" y="2106"/>
                        <a:pt x="15330" y="1629"/>
                      </a:cubicBezTo>
                      <a:cubicBezTo>
                        <a:pt x="15695" y="1404"/>
                        <a:pt x="16397" y="562"/>
                        <a:pt x="16846" y="562"/>
                      </a:cubicBezTo>
                      <a:cubicBezTo>
                        <a:pt x="16144" y="562"/>
                        <a:pt x="15695" y="814"/>
                        <a:pt x="14993" y="1039"/>
                      </a:cubicBezTo>
                      <a:cubicBezTo>
                        <a:pt x="15105" y="927"/>
                        <a:pt x="15217" y="562"/>
                        <a:pt x="15330" y="562"/>
                      </a:cubicBezTo>
                      <a:lnTo>
                        <a:pt x="14993" y="562"/>
                      </a:lnTo>
                      <a:cubicBezTo>
                        <a:pt x="14853" y="337"/>
                        <a:pt x="15330" y="225"/>
                        <a:pt x="15330" y="0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4" name="Google Shape;1496;p32">
                  <a:extLst>
                    <a:ext uri="{FF2B5EF4-FFF2-40B4-BE49-F238E27FC236}">
                      <a16:creationId xmlns:a16="http://schemas.microsoft.com/office/drawing/2014/main" id="{CFEED3C0-CFB3-6566-DEE0-17F26D050C99}"/>
                    </a:ext>
                  </a:extLst>
                </p:cNvPr>
                <p:cNvSpPr/>
                <p:nvPr/>
              </p:nvSpPr>
              <p:spPr>
                <a:xfrm>
                  <a:off x="8768209" y="2228887"/>
                  <a:ext cx="254800" cy="1930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192" h="7722" extrusionOk="0">
                      <a:moveTo>
                        <a:pt x="10191" y="1"/>
                      </a:moveTo>
                      <a:lnTo>
                        <a:pt x="0" y="1966"/>
                      </a:lnTo>
                      <a:lnTo>
                        <a:pt x="1179" y="7721"/>
                      </a:lnTo>
                      <a:cubicBezTo>
                        <a:pt x="1628" y="7244"/>
                        <a:pt x="2218" y="6767"/>
                        <a:pt x="2808" y="6317"/>
                      </a:cubicBezTo>
                      <a:cubicBezTo>
                        <a:pt x="4436" y="4914"/>
                        <a:pt x="6205" y="3370"/>
                        <a:pt x="7833" y="1966"/>
                      </a:cubicBezTo>
                      <a:cubicBezTo>
                        <a:pt x="8647" y="1264"/>
                        <a:pt x="9349" y="702"/>
                        <a:pt x="10191" y="1"/>
                      </a:cubicBezTo>
                      <a:close/>
                    </a:path>
                  </a:pathLst>
                </a:custGeom>
                <a:solidFill>
                  <a:srgbClr val="ACBEDC"/>
                </a:solidFill>
                <a:ln w="9525" cap="flat" cmpd="sng">
                  <a:solidFill>
                    <a:srgbClr val="ACBE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" name="Google Shape;1497;p32">
                  <a:extLst>
                    <a:ext uri="{FF2B5EF4-FFF2-40B4-BE49-F238E27FC236}">
                      <a16:creationId xmlns:a16="http://schemas.microsoft.com/office/drawing/2014/main" id="{B57CCDE5-2D7B-5C4D-66A6-4394D95F6048}"/>
                    </a:ext>
                  </a:extLst>
                </p:cNvPr>
                <p:cNvSpPr/>
                <p:nvPr/>
              </p:nvSpPr>
              <p:spPr>
                <a:xfrm>
                  <a:off x="9917859" y="1807762"/>
                  <a:ext cx="602225" cy="3095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4089" h="12382" extrusionOk="0">
                      <a:moveTo>
                        <a:pt x="2555" y="1"/>
                      </a:moveTo>
                      <a:cubicBezTo>
                        <a:pt x="2920" y="562"/>
                        <a:pt x="3847" y="562"/>
                        <a:pt x="3959" y="1152"/>
                      </a:cubicBezTo>
                      <a:cubicBezTo>
                        <a:pt x="3622" y="1264"/>
                        <a:pt x="3145" y="1404"/>
                        <a:pt x="2808" y="1404"/>
                      </a:cubicBezTo>
                      <a:cubicBezTo>
                        <a:pt x="3032" y="1517"/>
                        <a:pt x="3145" y="1629"/>
                        <a:pt x="3145" y="1854"/>
                      </a:cubicBezTo>
                      <a:cubicBezTo>
                        <a:pt x="2668" y="1966"/>
                        <a:pt x="2218" y="1966"/>
                        <a:pt x="1741" y="1966"/>
                      </a:cubicBezTo>
                      <a:cubicBezTo>
                        <a:pt x="2218" y="2331"/>
                        <a:pt x="2555" y="2668"/>
                        <a:pt x="2808" y="3033"/>
                      </a:cubicBezTo>
                      <a:lnTo>
                        <a:pt x="225" y="3033"/>
                      </a:lnTo>
                      <a:cubicBezTo>
                        <a:pt x="815" y="3370"/>
                        <a:pt x="1404" y="3847"/>
                        <a:pt x="1853" y="4324"/>
                      </a:cubicBezTo>
                      <a:cubicBezTo>
                        <a:pt x="1629" y="4324"/>
                        <a:pt x="1404" y="4437"/>
                        <a:pt x="1151" y="4549"/>
                      </a:cubicBezTo>
                      <a:cubicBezTo>
                        <a:pt x="1404" y="4661"/>
                        <a:pt x="1629" y="4914"/>
                        <a:pt x="1629" y="5138"/>
                      </a:cubicBezTo>
                      <a:cubicBezTo>
                        <a:pt x="1151" y="5251"/>
                        <a:pt x="562" y="5251"/>
                        <a:pt x="0" y="5475"/>
                      </a:cubicBezTo>
                      <a:cubicBezTo>
                        <a:pt x="562" y="5728"/>
                        <a:pt x="1151" y="5953"/>
                        <a:pt x="1629" y="6318"/>
                      </a:cubicBezTo>
                      <a:lnTo>
                        <a:pt x="2668" y="6065"/>
                      </a:lnTo>
                      <a:cubicBezTo>
                        <a:pt x="2668" y="6065"/>
                        <a:pt x="2555" y="6065"/>
                        <a:pt x="2555" y="5953"/>
                      </a:cubicBezTo>
                      <a:cubicBezTo>
                        <a:pt x="2808" y="5840"/>
                        <a:pt x="3032" y="5728"/>
                        <a:pt x="3257" y="5728"/>
                      </a:cubicBezTo>
                      <a:cubicBezTo>
                        <a:pt x="2808" y="5251"/>
                        <a:pt x="2218" y="4773"/>
                        <a:pt x="1629" y="4437"/>
                      </a:cubicBezTo>
                      <a:lnTo>
                        <a:pt x="4212" y="4437"/>
                      </a:lnTo>
                      <a:cubicBezTo>
                        <a:pt x="3959" y="4072"/>
                        <a:pt x="3622" y="3735"/>
                        <a:pt x="3145" y="3370"/>
                      </a:cubicBezTo>
                      <a:cubicBezTo>
                        <a:pt x="3622" y="3370"/>
                        <a:pt x="4071" y="3370"/>
                        <a:pt x="4549" y="3257"/>
                      </a:cubicBezTo>
                      <a:cubicBezTo>
                        <a:pt x="4549" y="3033"/>
                        <a:pt x="4436" y="2920"/>
                        <a:pt x="4212" y="2808"/>
                      </a:cubicBezTo>
                      <a:cubicBezTo>
                        <a:pt x="4549" y="2808"/>
                        <a:pt x="5026" y="2668"/>
                        <a:pt x="5363" y="2556"/>
                      </a:cubicBezTo>
                      <a:cubicBezTo>
                        <a:pt x="5250" y="1966"/>
                        <a:pt x="4324" y="1966"/>
                        <a:pt x="3959" y="1404"/>
                      </a:cubicBezTo>
                      <a:lnTo>
                        <a:pt x="4071" y="1404"/>
                      </a:lnTo>
                      <a:cubicBezTo>
                        <a:pt x="6065" y="1404"/>
                        <a:pt x="8170" y="2556"/>
                        <a:pt x="10051" y="3257"/>
                      </a:cubicBezTo>
                      <a:cubicBezTo>
                        <a:pt x="10865" y="3622"/>
                        <a:pt x="11679" y="3847"/>
                        <a:pt x="12494" y="4212"/>
                      </a:cubicBezTo>
                      <a:lnTo>
                        <a:pt x="14038" y="3847"/>
                      </a:lnTo>
                      <a:cubicBezTo>
                        <a:pt x="12269" y="3145"/>
                        <a:pt x="10388" y="2556"/>
                        <a:pt x="8647" y="1854"/>
                      </a:cubicBezTo>
                      <a:cubicBezTo>
                        <a:pt x="6766" y="1152"/>
                        <a:pt x="4661" y="1"/>
                        <a:pt x="2668" y="1"/>
                      </a:cubicBezTo>
                      <a:close/>
                      <a:moveTo>
                        <a:pt x="22807" y="7926"/>
                      </a:moveTo>
                      <a:cubicBezTo>
                        <a:pt x="22819" y="7946"/>
                        <a:pt x="22846" y="7946"/>
                        <a:pt x="22909" y="7946"/>
                      </a:cubicBezTo>
                      <a:cubicBezTo>
                        <a:pt x="22875" y="7939"/>
                        <a:pt x="22840" y="7933"/>
                        <a:pt x="22807" y="7926"/>
                      </a:cubicBezTo>
                      <a:close/>
                      <a:moveTo>
                        <a:pt x="15554" y="4437"/>
                      </a:moveTo>
                      <a:lnTo>
                        <a:pt x="15666" y="5251"/>
                      </a:lnTo>
                      <a:lnTo>
                        <a:pt x="16845" y="5026"/>
                      </a:lnTo>
                      <a:lnTo>
                        <a:pt x="16958" y="5840"/>
                      </a:lnTo>
                      <a:cubicBezTo>
                        <a:pt x="18474" y="6430"/>
                        <a:pt x="19990" y="6879"/>
                        <a:pt x="21393" y="7469"/>
                      </a:cubicBezTo>
                      <a:cubicBezTo>
                        <a:pt x="21842" y="7706"/>
                        <a:pt x="22267" y="7820"/>
                        <a:pt x="22807" y="7926"/>
                      </a:cubicBezTo>
                      <a:lnTo>
                        <a:pt x="22807" y="7926"/>
                      </a:lnTo>
                      <a:cubicBezTo>
                        <a:pt x="22797" y="7910"/>
                        <a:pt x="22797" y="7883"/>
                        <a:pt x="22797" y="7834"/>
                      </a:cubicBezTo>
                      <a:lnTo>
                        <a:pt x="22797" y="7834"/>
                      </a:lnTo>
                      <a:cubicBezTo>
                        <a:pt x="22797" y="7946"/>
                        <a:pt x="22909" y="7946"/>
                        <a:pt x="23022" y="7946"/>
                      </a:cubicBezTo>
                      <a:cubicBezTo>
                        <a:pt x="23387" y="7946"/>
                        <a:pt x="23864" y="7834"/>
                        <a:pt x="24089" y="7581"/>
                      </a:cubicBezTo>
                      <a:cubicBezTo>
                        <a:pt x="23724" y="7244"/>
                        <a:pt x="23274" y="7132"/>
                        <a:pt x="22685" y="7019"/>
                      </a:cubicBezTo>
                      <a:cubicBezTo>
                        <a:pt x="22460" y="6879"/>
                        <a:pt x="22208" y="6767"/>
                        <a:pt x="21871" y="6767"/>
                      </a:cubicBezTo>
                      <a:cubicBezTo>
                        <a:pt x="21281" y="6542"/>
                        <a:pt x="20691" y="6318"/>
                        <a:pt x="19990" y="6065"/>
                      </a:cubicBezTo>
                      <a:cubicBezTo>
                        <a:pt x="18586" y="5475"/>
                        <a:pt x="17070" y="5026"/>
                        <a:pt x="15554" y="4437"/>
                      </a:cubicBezTo>
                      <a:close/>
                      <a:moveTo>
                        <a:pt x="21983" y="12157"/>
                      </a:moveTo>
                      <a:lnTo>
                        <a:pt x="21983" y="12269"/>
                      </a:lnTo>
                      <a:lnTo>
                        <a:pt x="22095" y="12382"/>
                      </a:lnTo>
                      <a:lnTo>
                        <a:pt x="22460" y="12382"/>
                      </a:lnTo>
                      <a:cubicBezTo>
                        <a:pt x="22460" y="12382"/>
                        <a:pt x="22320" y="12269"/>
                        <a:pt x="22208" y="12269"/>
                      </a:cubicBezTo>
                      <a:cubicBezTo>
                        <a:pt x="22095" y="12269"/>
                        <a:pt x="22095" y="12157"/>
                        <a:pt x="21983" y="12157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" name="Google Shape;1498;p32">
                  <a:extLst>
                    <a:ext uri="{FF2B5EF4-FFF2-40B4-BE49-F238E27FC236}">
                      <a16:creationId xmlns:a16="http://schemas.microsoft.com/office/drawing/2014/main" id="{8B35F225-F7DD-F708-E312-E79857E796FF}"/>
                    </a:ext>
                  </a:extLst>
                </p:cNvPr>
                <p:cNvSpPr/>
                <p:nvPr/>
              </p:nvSpPr>
              <p:spPr>
                <a:xfrm>
                  <a:off x="9958559" y="1842862"/>
                  <a:ext cx="564325" cy="3158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573" h="12635" extrusionOk="0">
                      <a:moveTo>
                        <a:pt x="2331" y="0"/>
                      </a:moveTo>
                      <a:cubicBezTo>
                        <a:pt x="2696" y="562"/>
                        <a:pt x="3622" y="562"/>
                        <a:pt x="3735" y="1152"/>
                      </a:cubicBezTo>
                      <a:cubicBezTo>
                        <a:pt x="3398" y="1264"/>
                        <a:pt x="2921" y="1404"/>
                        <a:pt x="2584" y="1404"/>
                      </a:cubicBezTo>
                      <a:cubicBezTo>
                        <a:pt x="2808" y="1516"/>
                        <a:pt x="2921" y="1629"/>
                        <a:pt x="2921" y="1853"/>
                      </a:cubicBezTo>
                      <a:cubicBezTo>
                        <a:pt x="2443" y="1966"/>
                        <a:pt x="1994" y="1966"/>
                        <a:pt x="1517" y="1966"/>
                      </a:cubicBezTo>
                      <a:cubicBezTo>
                        <a:pt x="1994" y="2331"/>
                        <a:pt x="2331" y="2668"/>
                        <a:pt x="2584" y="3033"/>
                      </a:cubicBezTo>
                      <a:lnTo>
                        <a:pt x="1" y="3033"/>
                      </a:lnTo>
                      <a:cubicBezTo>
                        <a:pt x="590" y="3369"/>
                        <a:pt x="1180" y="3847"/>
                        <a:pt x="1629" y="4324"/>
                      </a:cubicBezTo>
                      <a:cubicBezTo>
                        <a:pt x="1404" y="4324"/>
                        <a:pt x="1180" y="4436"/>
                        <a:pt x="927" y="4549"/>
                      </a:cubicBezTo>
                      <a:cubicBezTo>
                        <a:pt x="927" y="4661"/>
                        <a:pt x="1040" y="4661"/>
                        <a:pt x="1040" y="4661"/>
                      </a:cubicBezTo>
                      <a:lnTo>
                        <a:pt x="10866" y="2808"/>
                      </a:lnTo>
                      <a:cubicBezTo>
                        <a:pt x="10051" y="2443"/>
                        <a:pt x="9237" y="2218"/>
                        <a:pt x="8423" y="1853"/>
                      </a:cubicBezTo>
                      <a:cubicBezTo>
                        <a:pt x="6542" y="1152"/>
                        <a:pt x="4437" y="0"/>
                        <a:pt x="2443" y="0"/>
                      </a:cubicBezTo>
                      <a:close/>
                      <a:moveTo>
                        <a:pt x="15217" y="3622"/>
                      </a:moveTo>
                      <a:lnTo>
                        <a:pt x="14038" y="3847"/>
                      </a:lnTo>
                      <a:lnTo>
                        <a:pt x="15330" y="10641"/>
                      </a:lnTo>
                      <a:cubicBezTo>
                        <a:pt x="16031" y="10865"/>
                        <a:pt x="16733" y="11090"/>
                        <a:pt x="17323" y="11343"/>
                      </a:cubicBezTo>
                      <a:cubicBezTo>
                        <a:pt x="18025" y="11567"/>
                        <a:pt x="18727" y="11567"/>
                        <a:pt x="19428" y="11792"/>
                      </a:cubicBezTo>
                      <a:cubicBezTo>
                        <a:pt x="19742" y="11922"/>
                        <a:pt x="20687" y="12223"/>
                        <a:pt x="20998" y="12558"/>
                      </a:cubicBezTo>
                      <a:lnTo>
                        <a:pt x="20998" y="12558"/>
                      </a:lnTo>
                      <a:cubicBezTo>
                        <a:pt x="20644" y="12106"/>
                        <a:pt x="20217" y="11656"/>
                        <a:pt x="19765" y="11230"/>
                      </a:cubicBezTo>
                      <a:cubicBezTo>
                        <a:pt x="19878" y="11230"/>
                        <a:pt x="20243" y="11343"/>
                        <a:pt x="20355" y="11343"/>
                      </a:cubicBezTo>
                      <a:cubicBezTo>
                        <a:pt x="20243" y="11230"/>
                        <a:pt x="20243" y="11090"/>
                        <a:pt x="20130" y="10978"/>
                      </a:cubicBezTo>
                      <a:cubicBezTo>
                        <a:pt x="20130" y="10865"/>
                        <a:pt x="20243" y="10865"/>
                        <a:pt x="20243" y="10865"/>
                      </a:cubicBezTo>
                      <a:lnTo>
                        <a:pt x="20355" y="10865"/>
                      </a:lnTo>
                      <a:lnTo>
                        <a:pt x="20355" y="10753"/>
                      </a:lnTo>
                      <a:cubicBezTo>
                        <a:pt x="20467" y="10753"/>
                        <a:pt x="20467" y="10865"/>
                        <a:pt x="20580" y="10865"/>
                      </a:cubicBezTo>
                      <a:cubicBezTo>
                        <a:pt x="20243" y="10528"/>
                        <a:pt x="19765" y="10276"/>
                        <a:pt x="19428" y="9939"/>
                      </a:cubicBezTo>
                      <a:cubicBezTo>
                        <a:pt x="19176" y="9827"/>
                        <a:pt x="18951" y="9686"/>
                        <a:pt x="18951" y="9349"/>
                      </a:cubicBezTo>
                      <a:lnTo>
                        <a:pt x="18951" y="9349"/>
                      </a:lnTo>
                      <a:cubicBezTo>
                        <a:pt x="19428" y="9462"/>
                        <a:pt x="19990" y="9574"/>
                        <a:pt x="20467" y="9686"/>
                      </a:cubicBezTo>
                      <a:cubicBezTo>
                        <a:pt x="19990" y="9574"/>
                        <a:pt x="19541" y="9237"/>
                        <a:pt x="19288" y="8760"/>
                      </a:cubicBezTo>
                      <a:lnTo>
                        <a:pt x="19288" y="8760"/>
                      </a:lnTo>
                      <a:cubicBezTo>
                        <a:pt x="19990" y="8872"/>
                        <a:pt x="20832" y="8984"/>
                        <a:pt x="21534" y="9125"/>
                      </a:cubicBezTo>
                      <a:cubicBezTo>
                        <a:pt x="21534" y="8984"/>
                        <a:pt x="21394" y="8872"/>
                        <a:pt x="21281" y="8872"/>
                      </a:cubicBezTo>
                      <a:cubicBezTo>
                        <a:pt x="21169" y="8760"/>
                        <a:pt x="21057" y="8647"/>
                        <a:pt x="21057" y="8535"/>
                      </a:cubicBezTo>
                      <a:cubicBezTo>
                        <a:pt x="21057" y="8423"/>
                        <a:pt x="21057" y="8423"/>
                        <a:pt x="21169" y="8423"/>
                      </a:cubicBezTo>
                      <a:lnTo>
                        <a:pt x="21281" y="8423"/>
                      </a:lnTo>
                      <a:cubicBezTo>
                        <a:pt x="21169" y="8283"/>
                        <a:pt x="21057" y="8170"/>
                        <a:pt x="21057" y="7946"/>
                      </a:cubicBezTo>
                      <a:cubicBezTo>
                        <a:pt x="21534" y="7946"/>
                        <a:pt x="22096" y="8058"/>
                        <a:pt x="22573" y="8058"/>
                      </a:cubicBezTo>
                      <a:cubicBezTo>
                        <a:pt x="22348" y="7946"/>
                        <a:pt x="22096" y="7833"/>
                        <a:pt x="21983" y="7721"/>
                      </a:cubicBezTo>
                      <a:cubicBezTo>
                        <a:pt x="21871" y="7581"/>
                        <a:pt x="21534" y="7019"/>
                        <a:pt x="21394" y="7019"/>
                      </a:cubicBezTo>
                      <a:lnTo>
                        <a:pt x="21871" y="7019"/>
                      </a:lnTo>
                      <a:cubicBezTo>
                        <a:pt x="21646" y="6879"/>
                        <a:pt x="21394" y="6766"/>
                        <a:pt x="21281" y="6542"/>
                      </a:cubicBezTo>
                      <a:cubicBezTo>
                        <a:pt x="20692" y="6430"/>
                        <a:pt x="20243" y="6317"/>
                        <a:pt x="19765" y="6065"/>
                      </a:cubicBezTo>
                      <a:cubicBezTo>
                        <a:pt x="18362" y="5475"/>
                        <a:pt x="16846" y="5026"/>
                        <a:pt x="15330" y="4436"/>
                      </a:cubicBezTo>
                      <a:lnTo>
                        <a:pt x="15217" y="3622"/>
                      </a:lnTo>
                      <a:close/>
                      <a:moveTo>
                        <a:pt x="20998" y="12558"/>
                      </a:moveTo>
                      <a:lnTo>
                        <a:pt x="20998" y="12558"/>
                      </a:lnTo>
                      <a:cubicBezTo>
                        <a:pt x="21018" y="12584"/>
                        <a:pt x="21037" y="12609"/>
                        <a:pt x="21057" y="12634"/>
                      </a:cubicBezTo>
                      <a:cubicBezTo>
                        <a:pt x="21041" y="12609"/>
                        <a:pt x="21021" y="12583"/>
                        <a:pt x="20998" y="12558"/>
                      </a:cubicBezTo>
                      <a:close/>
                    </a:path>
                  </a:pathLst>
                </a:custGeom>
                <a:solidFill>
                  <a:srgbClr val="DADADA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7" name="Google Shape;1499;p32">
                  <a:extLst>
                    <a:ext uri="{FF2B5EF4-FFF2-40B4-BE49-F238E27FC236}">
                      <a16:creationId xmlns:a16="http://schemas.microsoft.com/office/drawing/2014/main" id="{0230FB19-B11D-41CF-3A89-56AD64BB7CFF}"/>
                    </a:ext>
                  </a:extLst>
                </p:cNvPr>
                <p:cNvSpPr/>
                <p:nvPr/>
              </p:nvSpPr>
              <p:spPr>
                <a:xfrm>
                  <a:off x="9958559" y="1903912"/>
                  <a:ext cx="383250" cy="204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330" h="8199" extrusionOk="0">
                      <a:moveTo>
                        <a:pt x="12410" y="1"/>
                      </a:moveTo>
                      <a:lnTo>
                        <a:pt x="10866" y="366"/>
                      </a:lnTo>
                      <a:lnTo>
                        <a:pt x="1040" y="2219"/>
                      </a:lnTo>
                      <a:lnTo>
                        <a:pt x="1" y="2472"/>
                      </a:lnTo>
                      <a:cubicBezTo>
                        <a:pt x="1040" y="2808"/>
                        <a:pt x="2219" y="3286"/>
                        <a:pt x="3285" y="3623"/>
                      </a:cubicBezTo>
                      <a:cubicBezTo>
                        <a:pt x="4100" y="3988"/>
                        <a:pt x="5026" y="4324"/>
                        <a:pt x="5953" y="4689"/>
                      </a:cubicBezTo>
                      <a:lnTo>
                        <a:pt x="10866" y="3623"/>
                      </a:lnTo>
                      <a:lnTo>
                        <a:pt x="11455" y="6683"/>
                      </a:lnTo>
                      <a:cubicBezTo>
                        <a:pt x="12269" y="7020"/>
                        <a:pt x="13224" y="7385"/>
                        <a:pt x="14150" y="7722"/>
                      </a:cubicBezTo>
                      <a:cubicBezTo>
                        <a:pt x="14515" y="7834"/>
                        <a:pt x="14965" y="7946"/>
                        <a:pt x="15330" y="8199"/>
                      </a:cubicBezTo>
                      <a:lnTo>
                        <a:pt x="14038" y="1405"/>
                      </a:lnTo>
                      <a:lnTo>
                        <a:pt x="13926" y="591"/>
                      </a:lnTo>
                      <a:lnTo>
                        <a:pt x="13813" y="591"/>
                      </a:lnTo>
                      <a:cubicBezTo>
                        <a:pt x="13336" y="366"/>
                        <a:pt x="12859" y="226"/>
                        <a:pt x="12410" y="1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" name="Google Shape;1500;p32">
                  <a:extLst>
                    <a:ext uri="{FF2B5EF4-FFF2-40B4-BE49-F238E27FC236}">
                      <a16:creationId xmlns:a16="http://schemas.microsoft.com/office/drawing/2014/main" id="{11D7DCE0-BEFF-5851-E2B6-004CD754A486}"/>
                    </a:ext>
                  </a:extLst>
                </p:cNvPr>
                <p:cNvSpPr/>
                <p:nvPr/>
              </p:nvSpPr>
              <p:spPr>
                <a:xfrm>
                  <a:off x="10107359" y="1994462"/>
                  <a:ext cx="137600" cy="765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504" h="3061" extrusionOk="0">
                      <a:moveTo>
                        <a:pt x="4914" y="1"/>
                      </a:moveTo>
                      <a:lnTo>
                        <a:pt x="1" y="1067"/>
                      </a:lnTo>
                      <a:cubicBezTo>
                        <a:pt x="590" y="1292"/>
                        <a:pt x="1180" y="1404"/>
                        <a:pt x="1882" y="1657"/>
                      </a:cubicBezTo>
                      <a:cubicBezTo>
                        <a:pt x="3061" y="2106"/>
                        <a:pt x="4212" y="2583"/>
                        <a:pt x="5503" y="3061"/>
                      </a:cubicBezTo>
                      <a:lnTo>
                        <a:pt x="4914" y="1"/>
                      </a:lnTo>
                      <a:close/>
                    </a:path>
                  </a:pathLst>
                </a:custGeom>
                <a:solidFill>
                  <a:srgbClr val="ACBEDC"/>
                </a:solidFill>
                <a:ln w="9525" cap="flat" cmpd="sng">
                  <a:solidFill>
                    <a:srgbClr val="ACBE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68" name="Google Shape;1641;p32">
                  <a:extLst>
                    <a:ext uri="{FF2B5EF4-FFF2-40B4-BE49-F238E27FC236}">
                      <a16:creationId xmlns:a16="http://schemas.microsoft.com/office/drawing/2014/main" id="{810C592B-780E-D575-C120-1C80AE433DB5}"/>
                    </a:ext>
                  </a:extLst>
                </p:cNvPr>
                <p:cNvSpPr/>
                <p:nvPr/>
              </p:nvSpPr>
              <p:spPr>
                <a:xfrm>
                  <a:off x="8552034" y="2304687"/>
                  <a:ext cx="140375" cy="2428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615" h="9715" extrusionOk="0">
                      <a:moveTo>
                        <a:pt x="5250" y="1"/>
                      </a:moveTo>
                      <a:cubicBezTo>
                        <a:pt x="5025" y="113"/>
                        <a:pt x="4801" y="225"/>
                        <a:pt x="4660" y="478"/>
                      </a:cubicBezTo>
                      <a:cubicBezTo>
                        <a:pt x="3032" y="1741"/>
                        <a:pt x="926" y="3145"/>
                        <a:pt x="0" y="4914"/>
                      </a:cubicBezTo>
                      <a:cubicBezTo>
                        <a:pt x="590" y="4914"/>
                        <a:pt x="1039" y="4212"/>
                        <a:pt x="1628" y="4212"/>
                      </a:cubicBezTo>
                      <a:lnTo>
                        <a:pt x="1853" y="4212"/>
                      </a:lnTo>
                      <a:cubicBezTo>
                        <a:pt x="1741" y="4549"/>
                        <a:pt x="1628" y="5026"/>
                        <a:pt x="1404" y="5391"/>
                      </a:cubicBezTo>
                      <a:cubicBezTo>
                        <a:pt x="1516" y="5251"/>
                        <a:pt x="1741" y="5251"/>
                        <a:pt x="1853" y="5251"/>
                      </a:cubicBezTo>
                      <a:lnTo>
                        <a:pt x="1993" y="5251"/>
                      </a:lnTo>
                      <a:cubicBezTo>
                        <a:pt x="1993" y="5391"/>
                        <a:pt x="1853" y="5503"/>
                        <a:pt x="1853" y="5616"/>
                      </a:cubicBezTo>
                      <a:cubicBezTo>
                        <a:pt x="2807" y="4324"/>
                        <a:pt x="4324" y="3285"/>
                        <a:pt x="5615" y="2219"/>
                      </a:cubicBezTo>
                      <a:lnTo>
                        <a:pt x="5250" y="1"/>
                      </a:lnTo>
                      <a:close/>
                      <a:moveTo>
                        <a:pt x="4324" y="7609"/>
                      </a:moveTo>
                      <a:cubicBezTo>
                        <a:pt x="3959" y="7609"/>
                        <a:pt x="3734" y="7609"/>
                        <a:pt x="3509" y="7721"/>
                      </a:cubicBezTo>
                      <a:cubicBezTo>
                        <a:pt x="3397" y="7946"/>
                        <a:pt x="3397" y="8058"/>
                        <a:pt x="3509" y="8311"/>
                      </a:cubicBezTo>
                      <a:cubicBezTo>
                        <a:pt x="3622" y="8198"/>
                        <a:pt x="3734" y="8198"/>
                        <a:pt x="3959" y="8198"/>
                      </a:cubicBezTo>
                      <a:cubicBezTo>
                        <a:pt x="4099" y="7946"/>
                        <a:pt x="4211" y="7721"/>
                        <a:pt x="4324" y="7609"/>
                      </a:cubicBezTo>
                      <a:close/>
                      <a:moveTo>
                        <a:pt x="3032" y="5616"/>
                      </a:moveTo>
                      <a:cubicBezTo>
                        <a:pt x="2555" y="5616"/>
                        <a:pt x="2106" y="6205"/>
                        <a:pt x="1628" y="6317"/>
                      </a:cubicBezTo>
                      <a:cubicBezTo>
                        <a:pt x="1516" y="6317"/>
                        <a:pt x="1516" y="6430"/>
                        <a:pt x="1516" y="6542"/>
                      </a:cubicBezTo>
                      <a:cubicBezTo>
                        <a:pt x="1853" y="6317"/>
                        <a:pt x="2330" y="6205"/>
                        <a:pt x="2920" y="6205"/>
                      </a:cubicBezTo>
                      <a:cubicBezTo>
                        <a:pt x="2443" y="6907"/>
                        <a:pt x="2106" y="7609"/>
                        <a:pt x="1628" y="8423"/>
                      </a:cubicBezTo>
                      <a:cubicBezTo>
                        <a:pt x="2106" y="8198"/>
                        <a:pt x="2443" y="7946"/>
                        <a:pt x="2920" y="7833"/>
                      </a:cubicBezTo>
                      <a:cubicBezTo>
                        <a:pt x="3144" y="7356"/>
                        <a:pt x="3257" y="7019"/>
                        <a:pt x="3397" y="6654"/>
                      </a:cubicBezTo>
                      <a:lnTo>
                        <a:pt x="3257" y="6654"/>
                      </a:lnTo>
                      <a:cubicBezTo>
                        <a:pt x="3144" y="6654"/>
                        <a:pt x="2920" y="6654"/>
                        <a:pt x="2807" y="6795"/>
                      </a:cubicBezTo>
                      <a:cubicBezTo>
                        <a:pt x="3032" y="6430"/>
                        <a:pt x="3144" y="5952"/>
                        <a:pt x="3257" y="5616"/>
                      </a:cubicBezTo>
                      <a:close/>
                      <a:moveTo>
                        <a:pt x="4548" y="9125"/>
                      </a:moveTo>
                      <a:cubicBezTo>
                        <a:pt x="4211" y="9237"/>
                        <a:pt x="3959" y="9350"/>
                        <a:pt x="3734" y="9462"/>
                      </a:cubicBezTo>
                      <a:cubicBezTo>
                        <a:pt x="3622" y="9602"/>
                        <a:pt x="3622" y="9715"/>
                        <a:pt x="3622" y="9715"/>
                      </a:cubicBezTo>
                      <a:cubicBezTo>
                        <a:pt x="3959" y="9602"/>
                        <a:pt x="4211" y="9350"/>
                        <a:pt x="4548" y="9125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69" name="Google Shape;1642;p32">
                  <a:extLst>
                    <a:ext uri="{FF2B5EF4-FFF2-40B4-BE49-F238E27FC236}">
                      <a16:creationId xmlns:a16="http://schemas.microsoft.com/office/drawing/2014/main" id="{67C3163A-FE1C-AB14-6C03-36ECAF2234E6}"/>
                    </a:ext>
                  </a:extLst>
                </p:cNvPr>
                <p:cNvSpPr/>
                <p:nvPr/>
              </p:nvSpPr>
              <p:spPr>
                <a:xfrm>
                  <a:off x="8592734" y="2360137"/>
                  <a:ext cx="125650" cy="1811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026" h="7244" extrusionOk="0">
                      <a:moveTo>
                        <a:pt x="3987" y="1"/>
                      </a:moveTo>
                      <a:cubicBezTo>
                        <a:pt x="2696" y="1067"/>
                        <a:pt x="1179" y="2106"/>
                        <a:pt x="225" y="3398"/>
                      </a:cubicBezTo>
                      <a:cubicBezTo>
                        <a:pt x="113" y="3622"/>
                        <a:pt x="113" y="3875"/>
                        <a:pt x="0" y="4099"/>
                      </a:cubicBezTo>
                      <a:cubicBezTo>
                        <a:pt x="478" y="3987"/>
                        <a:pt x="927" y="3398"/>
                        <a:pt x="1404" y="3398"/>
                      </a:cubicBezTo>
                      <a:lnTo>
                        <a:pt x="1629" y="3398"/>
                      </a:lnTo>
                      <a:cubicBezTo>
                        <a:pt x="1516" y="3734"/>
                        <a:pt x="1404" y="4212"/>
                        <a:pt x="1179" y="4577"/>
                      </a:cubicBezTo>
                      <a:cubicBezTo>
                        <a:pt x="1292" y="4436"/>
                        <a:pt x="1516" y="4436"/>
                        <a:pt x="1629" y="4436"/>
                      </a:cubicBezTo>
                      <a:lnTo>
                        <a:pt x="1769" y="4436"/>
                      </a:lnTo>
                      <a:cubicBezTo>
                        <a:pt x="1629" y="4801"/>
                        <a:pt x="1516" y="5138"/>
                        <a:pt x="1292" y="5615"/>
                      </a:cubicBezTo>
                      <a:cubicBezTo>
                        <a:pt x="1516" y="5503"/>
                        <a:pt x="1629" y="5391"/>
                        <a:pt x="1881" y="5391"/>
                      </a:cubicBezTo>
                      <a:lnTo>
                        <a:pt x="1881" y="5503"/>
                      </a:lnTo>
                      <a:cubicBezTo>
                        <a:pt x="2106" y="5391"/>
                        <a:pt x="2331" y="5391"/>
                        <a:pt x="2696" y="5391"/>
                      </a:cubicBezTo>
                      <a:cubicBezTo>
                        <a:pt x="2583" y="5503"/>
                        <a:pt x="2471" y="5728"/>
                        <a:pt x="2331" y="5980"/>
                      </a:cubicBezTo>
                      <a:lnTo>
                        <a:pt x="2583" y="5980"/>
                      </a:lnTo>
                      <a:cubicBezTo>
                        <a:pt x="2331" y="6317"/>
                        <a:pt x="2218" y="6795"/>
                        <a:pt x="2106" y="7244"/>
                      </a:cubicBezTo>
                      <a:cubicBezTo>
                        <a:pt x="2331" y="7132"/>
                        <a:pt x="2583" y="7019"/>
                        <a:pt x="2920" y="6907"/>
                      </a:cubicBezTo>
                      <a:lnTo>
                        <a:pt x="5026" y="5138"/>
                      </a:lnTo>
                      <a:lnTo>
                        <a:pt x="3987" y="1"/>
                      </a:lnTo>
                      <a:close/>
                    </a:path>
                  </a:pathLst>
                </a:custGeom>
                <a:solidFill>
                  <a:srgbClr val="DADADA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41" name="Google Shape;1714;p32">
                  <a:extLst>
                    <a:ext uri="{FF2B5EF4-FFF2-40B4-BE49-F238E27FC236}">
                      <a16:creationId xmlns:a16="http://schemas.microsoft.com/office/drawing/2014/main" id="{EE73FEB3-F013-4C4F-8618-133A5874DA2A}"/>
                    </a:ext>
                  </a:extLst>
                </p:cNvPr>
                <p:cNvSpPr txBox="1"/>
                <p:nvPr/>
              </p:nvSpPr>
              <p:spPr>
                <a:xfrm rot="20992786">
                  <a:off x="8813120" y="2443417"/>
                  <a:ext cx="1632195" cy="765354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91425" tIns="91425" rIns="91425" bIns="91425" anchor="t" anchorCtr="0">
                  <a:noAutofit/>
                </a:bodyPr>
                <a:lstStyle/>
                <a:p>
                  <a:pPr lvl="0" algn="ctr"/>
                  <a:r>
                    <a:rPr lang="en-GB" sz="2000" err="1">
                      <a:solidFill>
                        <a:schemeClr val="dk1"/>
                      </a:solidFill>
                      <a:latin typeface="AkzidenzGrotesk" panose="02000903050000020004" pitchFamily="2" charset="0"/>
                      <a:ea typeface="Fira Sans"/>
                      <a:cs typeface="Fira Sans"/>
                      <a:sym typeface="Fira Sans"/>
                    </a:rPr>
                    <a:t>Cefnogaeth</a:t>
                  </a:r>
                  <a:r>
                    <a:rPr lang="en-GB" sz="2000">
                      <a:solidFill>
                        <a:schemeClr val="dk1"/>
                      </a:solidFill>
                      <a:latin typeface="AkzidenzGrotesk" panose="02000903050000020004" pitchFamily="2" charset="0"/>
                      <a:ea typeface="Fira Sans"/>
                      <a:cs typeface="Fira Sans"/>
                      <a:sym typeface="Fira Sans"/>
                    </a:rPr>
                    <a:t> </a:t>
                  </a:r>
                  <a:r>
                    <a:rPr lang="en-GB" sz="2000" err="1">
                      <a:solidFill>
                        <a:schemeClr val="dk1"/>
                      </a:solidFill>
                      <a:latin typeface="AkzidenzGrotesk" panose="02000903050000020004" pitchFamily="2" charset="0"/>
                      <a:ea typeface="Fira Sans"/>
                      <a:cs typeface="Fira Sans"/>
                      <a:sym typeface="Fira Sans"/>
                    </a:rPr>
                    <a:t>ragweithiol</a:t>
                  </a:r>
                  <a:endParaRPr sz="2000">
                    <a:latin typeface="AkzidenzGrotesk" panose="02000903050000020004" pitchFamily="2" charset="0"/>
                    <a:ea typeface="Fira Sans"/>
                    <a:cs typeface="Fira Sans"/>
                    <a:sym typeface="Fira Sans"/>
                  </a:endParaRPr>
                </a:p>
              </p:txBody>
            </p:sp>
          </p:grpSp>
          <p:pic>
            <p:nvPicPr>
              <p:cNvPr id="251" name="Picture 250" descr="A blue and red figures holding hands&#10;&#10;AI-generated content may be incorrect.">
                <a:extLst>
                  <a:ext uri="{FF2B5EF4-FFF2-40B4-BE49-F238E27FC236}">
                    <a16:creationId xmlns:a16="http://schemas.microsoft.com/office/drawing/2014/main" id="{A60AC531-55B0-37C2-EE14-AFABEF5FEBB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837473B0-CC2E-450A-ABE3-18F120FF3D39}">
                    <a1611:picAttrSrcUrl xmlns:a1611="http://schemas.microsoft.com/office/drawing/2016/11/main" r:id="rId3"/>
                  </a:ext>
                </a:extLst>
              </a:blip>
              <a:stretch>
                <a:fillRect/>
              </a:stretch>
            </p:blipFill>
            <p:spPr>
              <a:xfrm rot="20842849">
                <a:off x="7339647" y="4429202"/>
                <a:ext cx="1614944" cy="1614944"/>
              </a:xfrm>
              <a:prstGeom prst="rect">
                <a:avLst/>
              </a:prstGeom>
            </p:spPr>
          </p:pic>
        </p:grpSp>
      </p:grpSp>
      <p:grpSp>
        <p:nvGrpSpPr>
          <p:cNvPr id="440" name="Group 439">
            <a:extLst>
              <a:ext uri="{FF2B5EF4-FFF2-40B4-BE49-F238E27FC236}">
                <a16:creationId xmlns:a16="http://schemas.microsoft.com/office/drawing/2014/main" id="{32C7B2D8-2B9C-FA47-411B-F10FB77AB9DF}"/>
              </a:ext>
            </a:extLst>
          </p:cNvPr>
          <p:cNvGrpSpPr/>
          <p:nvPr/>
        </p:nvGrpSpPr>
        <p:grpSpPr>
          <a:xfrm>
            <a:off x="420764" y="1187377"/>
            <a:ext cx="2272632" cy="4360035"/>
            <a:chOff x="420764" y="1187377"/>
            <a:chExt cx="2272632" cy="4360035"/>
          </a:xfrm>
        </p:grpSpPr>
        <p:grpSp>
          <p:nvGrpSpPr>
            <p:cNvPr id="242" name="Group 241">
              <a:extLst>
                <a:ext uri="{FF2B5EF4-FFF2-40B4-BE49-F238E27FC236}">
                  <a16:creationId xmlns:a16="http://schemas.microsoft.com/office/drawing/2014/main" id="{8B3AF8FD-C245-4C75-A521-ED3DD2A0D27E}"/>
                </a:ext>
              </a:extLst>
            </p:cNvPr>
            <p:cNvGrpSpPr/>
            <p:nvPr/>
          </p:nvGrpSpPr>
          <p:grpSpPr>
            <a:xfrm rot="2047386">
              <a:off x="637596" y="2930112"/>
              <a:ext cx="2055800" cy="2617300"/>
              <a:chOff x="1761475" y="2744669"/>
              <a:chExt cx="2055800" cy="2617300"/>
            </a:xfrm>
          </p:grpSpPr>
          <p:grpSp>
            <p:nvGrpSpPr>
              <p:cNvPr id="109" name="Google Shape;1581;p32">
                <a:extLst>
                  <a:ext uri="{FF2B5EF4-FFF2-40B4-BE49-F238E27FC236}">
                    <a16:creationId xmlns:a16="http://schemas.microsoft.com/office/drawing/2014/main" id="{285196A8-791A-2BD4-339C-BF5730AE14F1}"/>
                  </a:ext>
                </a:extLst>
              </p:cNvPr>
              <p:cNvGrpSpPr/>
              <p:nvPr/>
            </p:nvGrpSpPr>
            <p:grpSpPr>
              <a:xfrm>
                <a:off x="1761475" y="2744669"/>
                <a:ext cx="2055800" cy="2617300"/>
                <a:chOff x="461050" y="2169575"/>
                <a:chExt cx="2055800" cy="2617300"/>
              </a:xfrm>
            </p:grpSpPr>
            <p:sp>
              <p:nvSpPr>
                <p:cNvPr id="110" name="Google Shape;1582;p32">
                  <a:extLst>
                    <a:ext uri="{FF2B5EF4-FFF2-40B4-BE49-F238E27FC236}">
                      <a16:creationId xmlns:a16="http://schemas.microsoft.com/office/drawing/2014/main" id="{42067F90-0EF9-A0C1-4073-874DA732E089}"/>
                    </a:ext>
                  </a:extLst>
                </p:cNvPr>
                <p:cNvSpPr/>
                <p:nvPr/>
              </p:nvSpPr>
              <p:spPr>
                <a:xfrm>
                  <a:off x="461050" y="2246075"/>
                  <a:ext cx="2020700" cy="23625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0828" h="94501" extrusionOk="0">
                      <a:moveTo>
                        <a:pt x="65639" y="1"/>
                      </a:moveTo>
                      <a:lnTo>
                        <a:pt x="0" y="12157"/>
                      </a:lnTo>
                      <a:lnTo>
                        <a:pt x="15217" y="94501"/>
                      </a:lnTo>
                      <a:lnTo>
                        <a:pt x="80827" y="82456"/>
                      </a:lnTo>
                      <a:lnTo>
                        <a:pt x="65639" y="1"/>
                      </a:ln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1" name="Google Shape;1583;p32">
                  <a:extLst>
                    <a:ext uri="{FF2B5EF4-FFF2-40B4-BE49-F238E27FC236}">
                      <a16:creationId xmlns:a16="http://schemas.microsoft.com/office/drawing/2014/main" id="{7C644C09-A9F3-548D-DBB2-08D503423DA2}"/>
                    </a:ext>
                  </a:extLst>
                </p:cNvPr>
                <p:cNvSpPr/>
                <p:nvPr/>
              </p:nvSpPr>
              <p:spPr>
                <a:xfrm>
                  <a:off x="618294" y="2354175"/>
                  <a:ext cx="1757500" cy="18571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0300" h="74286" extrusionOk="0">
                      <a:moveTo>
                        <a:pt x="58620" y="0"/>
                      </a:moveTo>
                      <a:lnTo>
                        <a:pt x="0" y="10893"/>
                      </a:lnTo>
                      <a:lnTo>
                        <a:pt x="11707" y="74286"/>
                      </a:lnTo>
                      <a:lnTo>
                        <a:pt x="70299" y="63393"/>
                      </a:lnTo>
                      <a:lnTo>
                        <a:pt x="58620" y="0"/>
                      </a:ln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3" name="Google Shape;1585;p32">
                  <a:extLst>
                    <a:ext uri="{FF2B5EF4-FFF2-40B4-BE49-F238E27FC236}">
                      <a16:creationId xmlns:a16="http://schemas.microsoft.com/office/drawing/2014/main" id="{A678BB9B-8280-A09A-F211-D7F7B1B9E367}"/>
                    </a:ext>
                  </a:extLst>
                </p:cNvPr>
                <p:cNvSpPr/>
                <p:nvPr/>
              </p:nvSpPr>
              <p:spPr>
                <a:xfrm>
                  <a:off x="686350" y="2281175"/>
                  <a:ext cx="1830500" cy="25057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3220" h="100228" extrusionOk="0">
                      <a:moveTo>
                        <a:pt x="58031" y="1"/>
                      </a:moveTo>
                      <a:lnTo>
                        <a:pt x="56852" y="225"/>
                      </a:lnTo>
                      <a:lnTo>
                        <a:pt x="57076" y="1629"/>
                      </a:lnTo>
                      <a:cubicBezTo>
                        <a:pt x="57441" y="1854"/>
                        <a:pt x="57778" y="2106"/>
                        <a:pt x="58143" y="2331"/>
                      </a:cubicBezTo>
                      <a:cubicBezTo>
                        <a:pt x="58241" y="2331"/>
                        <a:pt x="58339" y="2331"/>
                        <a:pt x="58362" y="2406"/>
                      </a:cubicBezTo>
                      <a:lnTo>
                        <a:pt x="58362" y="2406"/>
                      </a:lnTo>
                      <a:lnTo>
                        <a:pt x="58031" y="1"/>
                      </a:lnTo>
                      <a:close/>
                      <a:moveTo>
                        <a:pt x="58362" y="2406"/>
                      </a:moveTo>
                      <a:lnTo>
                        <a:pt x="58368" y="2443"/>
                      </a:lnTo>
                      <a:cubicBezTo>
                        <a:pt x="58368" y="2429"/>
                        <a:pt x="58366" y="2417"/>
                        <a:pt x="58362" y="2406"/>
                      </a:cubicBezTo>
                      <a:close/>
                      <a:moveTo>
                        <a:pt x="62579" y="11455"/>
                      </a:moveTo>
                      <a:cubicBezTo>
                        <a:pt x="62579" y="11471"/>
                        <a:pt x="62588" y="11485"/>
                        <a:pt x="62605" y="11497"/>
                      </a:cubicBezTo>
                      <a:lnTo>
                        <a:pt x="62605" y="11497"/>
                      </a:lnTo>
                      <a:cubicBezTo>
                        <a:pt x="62596" y="11483"/>
                        <a:pt x="62587" y="11469"/>
                        <a:pt x="62579" y="11455"/>
                      </a:cubicBezTo>
                      <a:close/>
                      <a:moveTo>
                        <a:pt x="65044" y="14368"/>
                      </a:moveTo>
                      <a:cubicBezTo>
                        <a:pt x="65046" y="14370"/>
                        <a:pt x="65048" y="14372"/>
                        <a:pt x="65049" y="14375"/>
                      </a:cubicBezTo>
                      <a:cubicBezTo>
                        <a:pt x="65048" y="14373"/>
                        <a:pt x="65046" y="14370"/>
                        <a:pt x="65044" y="14368"/>
                      </a:cubicBezTo>
                      <a:close/>
                      <a:moveTo>
                        <a:pt x="702" y="88071"/>
                      </a:moveTo>
                      <a:cubicBezTo>
                        <a:pt x="478" y="88071"/>
                        <a:pt x="225" y="88183"/>
                        <a:pt x="0" y="88183"/>
                      </a:cubicBezTo>
                      <a:cubicBezTo>
                        <a:pt x="1404" y="89250"/>
                        <a:pt x="3032" y="90064"/>
                        <a:pt x="4576" y="90879"/>
                      </a:cubicBezTo>
                      <a:cubicBezTo>
                        <a:pt x="5026" y="91244"/>
                        <a:pt x="5503" y="91468"/>
                        <a:pt x="5980" y="91805"/>
                      </a:cubicBezTo>
                      <a:lnTo>
                        <a:pt x="5840" y="91103"/>
                      </a:lnTo>
                      <a:cubicBezTo>
                        <a:pt x="4913" y="90542"/>
                        <a:pt x="3987" y="90064"/>
                        <a:pt x="3173" y="89475"/>
                      </a:cubicBezTo>
                      <a:cubicBezTo>
                        <a:pt x="2330" y="88998"/>
                        <a:pt x="1516" y="88661"/>
                        <a:pt x="702" y="88071"/>
                      </a:cubicBezTo>
                      <a:close/>
                      <a:moveTo>
                        <a:pt x="64684" y="7019"/>
                      </a:moveTo>
                      <a:cubicBezTo>
                        <a:pt x="64937" y="7244"/>
                        <a:pt x="65162" y="7469"/>
                        <a:pt x="65386" y="7721"/>
                      </a:cubicBezTo>
                      <a:lnTo>
                        <a:pt x="64937" y="7721"/>
                      </a:lnTo>
                      <a:cubicBezTo>
                        <a:pt x="64937" y="7721"/>
                        <a:pt x="65274" y="8283"/>
                        <a:pt x="65386" y="8423"/>
                      </a:cubicBezTo>
                      <a:cubicBezTo>
                        <a:pt x="65499" y="8535"/>
                        <a:pt x="65751" y="8648"/>
                        <a:pt x="65976" y="8760"/>
                      </a:cubicBezTo>
                      <a:cubicBezTo>
                        <a:pt x="65386" y="8648"/>
                        <a:pt x="64937" y="8648"/>
                        <a:pt x="64348" y="8535"/>
                      </a:cubicBezTo>
                      <a:lnTo>
                        <a:pt x="64348" y="8535"/>
                      </a:lnTo>
                      <a:cubicBezTo>
                        <a:pt x="64460" y="8648"/>
                        <a:pt x="64460" y="8760"/>
                        <a:pt x="64460" y="8872"/>
                      </a:cubicBezTo>
                      <a:cubicBezTo>
                        <a:pt x="64348" y="8872"/>
                        <a:pt x="64235" y="8985"/>
                        <a:pt x="64235" y="9125"/>
                      </a:cubicBezTo>
                      <a:cubicBezTo>
                        <a:pt x="64235" y="9237"/>
                        <a:pt x="64348" y="9350"/>
                        <a:pt x="64460" y="9350"/>
                      </a:cubicBezTo>
                      <a:cubicBezTo>
                        <a:pt x="64572" y="9462"/>
                        <a:pt x="64684" y="9574"/>
                        <a:pt x="64684" y="9686"/>
                      </a:cubicBezTo>
                      <a:cubicBezTo>
                        <a:pt x="63983" y="9462"/>
                        <a:pt x="63281" y="9237"/>
                        <a:pt x="62467" y="8872"/>
                      </a:cubicBezTo>
                      <a:lnTo>
                        <a:pt x="62467" y="8872"/>
                      </a:lnTo>
                      <a:cubicBezTo>
                        <a:pt x="62691" y="9462"/>
                        <a:pt x="63056" y="9827"/>
                        <a:pt x="63533" y="10051"/>
                      </a:cubicBezTo>
                      <a:cubicBezTo>
                        <a:pt x="63056" y="9939"/>
                        <a:pt x="62579" y="9686"/>
                        <a:pt x="62130" y="9462"/>
                      </a:cubicBezTo>
                      <a:lnTo>
                        <a:pt x="62130" y="9462"/>
                      </a:lnTo>
                      <a:cubicBezTo>
                        <a:pt x="62130" y="9686"/>
                        <a:pt x="62242" y="9939"/>
                        <a:pt x="62467" y="10164"/>
                      </a:cubicBezTo>
                      <a:cubicBezTo>
                        <a:pt x="62831" y="10641"/>
                        <a:pt x="63281" y="10978"/>
                        <a:pt x="63646" y="11455"/>
                      </a:cubicBezTo>
                      <a:cubicBezTo>
                        <a:pt x="63533" y="11455"/>
                        <a:pt x="63393" y="11343"/>
                        <a:pt x="63281" y="11343"/>
                      </a:cubicBezTo>
                      <a:cubicBezTo>
                        <a:pt x="63281" y="11231"/>
                        <a:pt x="63168" y="11231"/>
                        <a:pt x="63056" y="11231"/>
                      </a:cubicBezTo>
                      <a:lnTo>
                        <a:pt x="62944" y="11231"/>
                      </a:lnTo>
                      <a:cubicBezTo>
                        <a:pt x="62944" y="11343"/>
                        <a:pt x="63056" y="11455"/>
                        <a:pt x="63056" y="11680"/>
                      </a:cubicBezTo>
                      <a:cubicBezTo>
                        <a:pt x="63056" y="11583"/>
                        <a:pt x="62704" y="11570"/>
                        <a:pt x="62605" y="11497"/>
                      </a:cubicBezTo>
                      <a:lnTo>
                        <a:pt x="62605" y="11497"/>
                      </a:lnTo>
                      <a:cubicBezTo>
                        <a:pt x="62958" y="12063"/>
                        <a:pt x="63286" y="12501"/>
                        <a:pt x="63640" y="12964"/>
                      </a:cubicBezTo>
                      <a:lnTo>
                        <a:pt x="63640" y="12964"/>
                      </a:lnTo>
                      <a:cubicBezTo>
                        <a:pt x="63378" y="12627"/>
                        <a:pt x="62352" y="12155"/>
                        <a:pt x="61989" y="11932"/>
                      </a:cubicBezTo>
                      <a:cubicBezTo>
                        <a:pt x="61428" y="11567"/>
                        <a:pt x="60726" y="11455"/>
                        <a:pt x="60136" y="11090"/>
                      </a:cubicBezTo>
                      <a:cubicBezTo>
                        <a:pt x="59659" y="10866"/>
                        <a:pt x="59182" y="10529"/>
                        <a:pt x="58733" y="10276"/>
                      </a:cubicBezTo>
                      <a:lnTo>
                        <a:pt x="58733" y="10276"/>
                      </a:lnTo>
                      <a:lnTo>
                        <a:pt x="65386" y="46436"/>
                      </a:lnTo>
                      <a:lnTo>
                        <a:pt x="65499" y="46549"/>
                      </a:lnTo>
                      <a:cubicBezTo>
                        <a:pt x="66341" y="48430"/>
                        <a:pt x="66678" y="50283"/>
                        <a:pt x="66453" y="52164"/>
                      </a:cubicBezTo>
                      <a:lnTo>
                        <a:pt x="71815" y="81052"/>
                      </a:lnTo>
                      <a:lnTo>
                        <a:pt x="18726" y="90879"/>
                      </a:lnTo>
                      <a:cubicBezTo>
                        <a:pt x="19175" y="91103"/>
                        <a:pt x="19653" y="91356"/>
                        <a:pt x="20130" y="91581"/>
                      </a:cubicBezTo>
                      <a:cubicBezTo>
                        <a:pt x="20354" y="91693"/>
                        <a:pt x="20579" y="91805"/>
                        <a:pt x="20832" y="91946"/>
                      </a:cubicBezTo>
                      <a:cubicBezTo>
                        <a:pt x="20944" y="91946"/>
                        <a:pt x="21056" y="92058"/>
                        <a:pt x="21169" y="92058"/>
                      </a:cubicBezTo>
                      <a:lnTo>
                        <a:pt x="73219" y="82456"/>
                      </a:lnTo>
                      <a:lnTo>
                        <a:pt x="65864" y="42815"/>
                      </a:lnTo>
                      <a:lnTo>
                        <a:pt x="70777" y="40821"/>
                      </a:lnTo>
                      <a:cubicBezTo>
                        <a:pt x="70889" y="40821"/>
                        <a:pt x="71001" y="40709"/>
                        <a:pt x="70889" y="40569"/>
                      </a:cubicBezTo>
                      <a:lnTo>
                        <a:pt x="70777" y="40456"/>
                      </a:lnTo>
                      <a:lnTo>
                        <a:pt x="70664" y="40456"/>
                      </a:lnTo>
                      <a:lnTo>
                        <a:pt x="65864" y="42450"/>
                      </a:lnTo>
                      <a:lnTo>
                        <a:pt x="65386" y="39867"/>
                      </a:lnTo>
                      <a:lnTo>
                        <a:pt x="66341" y="38603"/>
                      </a:lnTo>
                      <a:cubicBezTo>
                        <a:pt x="66341" y="38463"/>
                        <a:pt x="66341" y="38351"/>
                        <a:pt x="66200" y="38238"/>
                      </a:cubicBezTo>
                      <a:lnTo>
                        <a:pt x="66088" y="38238"/>
                      </a:lnTo>
                      <a:cubicBezTo>
                        <a:pt x="66088" y="38238"/>
                        <a:pt x="65976" y="38238"/>
                        <a:pt x="65976" y="38351"/>
                      </a:cubicBezTo>
                      <a:lnTo>
                        <a:pt x="65274" y="39305"/>
                      </a:lnTo>
                      <a:lnTo>
                        <a:pt x="60136" y="11680"/>
                      </a:lnTo>
                      <a:lnTo>
                        <a:pt x="60136" y="11680"/>
                      </a:lnTo>
                      <a:cubicBezTo>
                        <a:pt x="60586" y="11932"/>
                        <a:pt x="61063" y="12269"/>
                        <a:pt x="61540" y="12494"/>
                      </a:cubicBezTo>
                      <a:cubicBezTo>
                        <a:pt x="62130" y="12859"/>
                        <a:pt x="62831" y="12971"/>
                        <a:pt x="63393" y="13336"/>
                      </a:cubicBezTo>
                      <a:cubicBezTo>
                        <a:pt x="63755" y="13559"/>
                        <a:pt x="64782" y="14031"/>
                        <a:pt x="65044" y="14368"/>
                      </a:cubicBezTo>
                      <a:lnTo>
                        <a:pt x="65044" y="14368"/>
                      </a:lnTo>
                      <a:cubicBezTo>
                        <a:pt x="64690" y="13904"/>
                        <a:pt x="64362" y="13467"/>
                        <a:pt x="64008" y="12900"/>
                      </a:cubicBezTo>
                      <a:lnTo>
                        <a:pt x="64008" y="12900"/>
                      </a:lnTo>
                      <a:cubicBezTo>
                        <a:pt x="64107" y="12973"/>
                        <a:pt x="64460" y="12987"/>
                        <a:pt x="64460" y="13084"/>
                      </a:cubicBezTo>
                      <a:cubicBezTo>
                        <a:pt x="64460" y="12859"/>
                        <a:pt x="64348" y="12747"/>
                        <a:pt x="64348" y="12634"/>
                      </a:cubicBezTo>
                      <a:lnTo>
                        <a:pt x="64460" y="12634"/>
                      </a:lnTo>
                      <a:cubicBezTo>
                        <a:pt x="64572" y="12634"/>
                        <a:pt x="64684" y="12634"/>
                        <a:pt x="64684" y="12747"/>
                      </a:cubicBezTo>
                      <a:cubicBezTo>
                        <a:pt x="64797" y="12747"/>
                        <a:pt x="64937" y="12859"/>
                        <a:pt x="65049" y="12859"/>
                      </a:cubicBezTo>
                      <a:cubicBezTo>
                        <a:pt x="64684" y="12382"/>
                        <a:pt x="64235" y="12045"/>
                        <a:pt x="63870" y="11567"/>
                      </a:cubicBezTo>
                      <a:cubicBezTo>
                        <a:pt x="63646" y="11343"/>
                        <a:pt x="63533" y="11090"/>
                        <a:pt x="63533" y="10866"/>
                      </a:cubicBezTo>
                      <a:lnTo>
                        <a:pt x="63533" y="10866"/>
                      </a:lnTo>
                      <a:cubicBezTo>
                        <a:pt x="63983" y="11090"/>
                        <a:pt x="64460" y="11343"/>
                        <a:pt x="64937" y="11455"/>
                      </a:cubicBezTo>
                      <a:cubicBezTo>
                        <a:pt x="64460" y="11231"/>
                        <a:pt x="64095" y="10866"/>
                        <a:pt x="63870" y="10276"/>
                      </a:cubicBezTo>
                      <a:lnTo>
                        <a:pt x="63870" y="10276"/>
                      </a:lnTo>
                      <a:cubicBezTo>
                        <a:pt x="64684" y="10641"/>
                        <a:pt x="65386" y="10866"/>
                        <a:pt x="66088" y="11090"/>
                      </a:cubicBezTo>
                      <a:cubicBezTo>
                        <a:pt x="66088" y="10978"/>
                        <a:pt x="65976" y="10866"/>
                        <a:pt x="65864" y="10753"/>
                      </a:cubicBezTo>
                      <a:cubicBezTo>
                        <a:pt x="65751" y="10753"/>
                        <a:pt x="65639" y="10641"/>
                        <a:pt x="65639" y="10529"/>
                      </a:cubicBezTo>
                      <a:cubicBezTo>
                        <a:pt x="65639" y="10388"/>
                        <a:pt x="65751" y="10276"/>
                        <a:pt x="65864" y="10276"/>
                      </a:cubicBezTo>
                      <a:cubicBezTo>
                        <a:pt x="65864" y="10164"/>
                        <a:pt x="65864" y="10051"/>
                        <a:pt x="65751" y="9939"/>
                      </a:cubicBezTo>
                      <a:lnTo>
                        <a:pt x="65751" y="9939"/>
                      </a:lnTo>
                      <a:cubicBezTo>
                        <a:pt x="66341" y="10051"/>
                        <a:pt x="66790" y="10051"/>
                        <a:pt x="67380" y="10164"/>
                      </a:cubicBezTo>
                      <a:cubicBezTo>
                        <a:pt x="67155" y="10051"/>
                        <a:pt x="66902" y="9939"/>
                        <a:pt x="66790" y="9827"/>
                      </a:cubicBezTo>
                      <a:cubicBezTo>
                        <a:pt x="66678" y="9686"/>
                        <a:pt x="66341" y="9125"/>
                        <a:pt x="66341" y="9125"/>
                      </a:cubicBezTo>
                      <a:lnTo>
                        <a:pt x="66790" y="9125"/>
                      </a:lnTo>
                      <a:cubicBezTo>
                        <a:pt x="66565" y="8872"/>
                        <a:pt x="66341" y="8648"/>
                        <a:pt x="66088" y="8423"/>
                      </a:cubicBezTo>
                      <a:lnTo>
                        <a:pt x="66088" y="8423"/>
                      </a:lnTo>
                      <a:cubicBezTo>
                        <a:pt x="66341" y="8535"/>
                        <a:pt x="66565" y="8535"/>
                        <a:pt x="66790" y="8535"/>
                      </a:cubicBezTo>
                      <a:cubicBezTo>
                        <a:pt x="67043" y="8535"/>
                        <a:pt x="67267" y="8535"/>
                        <a:pt x="67604" y="8423"/>
                      </a:cubicBezTo>
                      <a:cubicBezTo>
                        <a:pt x="67267" y="7946"/>
                        <a:pt x="66678" y="7721"/>
                        <a:pt x="66200" y="7469"/>
                      </a:cubicBezTo>
                      <a:cubicBezTo>
                        <a:pt x="65976" y="7356"/>
                        <a:pt x="65751" y="7244"/>
                        <a:pt x="65499" y="7132"/>
                      </a:cubicBezTo>
                      <a:lnTo>
                        <a:pt x="65386" y="7132"/>
                      </a:lnTo>
                      <a:cubicBezTo>
                        <a:pt x="65162" y="7132"/>
                        <a:pt x="64937" y="7132"/>
                        <a:pt x="64684" y="7019"/>
                      </a:cubicBezTo>
                      <a:close/>
                      <a:moveTo>
                        <a:pt x="8647" y="92760"/>
                      </a:moveTo>
                      <a:lnTo>
                        <a:pt x="7384" y="92984"/>
                      </a:lnTo>
                      <a:lnTo>
                        <a:pt x="7609" y="94500"/>
                      </a:lnTo>
                      <a:lnTo>
                        <a:pt x="10051" y="94163"/>
                      </a:lnTo>
                      <a:cubicBezTo>
                        <a:pt x="11595" y="94978"/>
                        <a:pt x="13111" y="95792"/>
                        <a:pt x="14627" y="96718"/>
                      </a:cubicBezTo>
                      <a:cubicBezTo>
                        <a:pt x="15554" y="97308"/>
                        <a:pt x="16621" y="97897"/>
                        <a:pt x="17547" y="98375"/>
                      </a:cubicBezTo>
                      <a:cubicBezTo>
                        <a:pt x="18249" y="98712"/>
                        <a:pt x="18951" y="98824"/>
                        <a:pt x="19540" y="99189"/>
                      </a:cubicBezTo>
                      <a:cubicBezTo>
                        <a:pt x="19867" y="99407"/>
                        <a:pt x="20882" y="99863"/>
                        <a:pt x="21044" y="100197"/>
                      </a:cubicBezTo>
                      <a:lnTo>
                        <a:pt x="21044" y="100197"/>
                      </a:lnTo>
                      <a:cubicBezTo>
                        <a:pt x="20815" y="99653"/>
                        <a:pt x="20348" y="99290"/>
                        <a:pt x="20018" y="98712"/>
                      </a:cubicBezTo>
                      <a:cubicBezTo>
                        <a:pt x="20130" y="98712"/>
                        <a:pt x="20467" y="98824"/>
                        <a:pt x="20467" y="98824"/>
                      </a:cubicBezTo>
                      <a:lnTo>
                        <a:pt x="20467" y="98487"/>
                      </a:lnTo>
                      <a:cubicBezTo>
                        <a:pt x="20579" y="98487"/>
                        <a:pt x="20719" y="98487"/>
                        <a:pt x="20832" y="98599"/>
                      </a:cubicBezTo>
                      <a:lnTo>
                        <a:pt x="21056" y="98599"/>
                      </a:lnTo>
                      <a:lnTo>
                        <a:pt x="19877" y="97420"/>
                      </a:lnTo>
                      <a:cubicBezTo>
                        <a:pt x="19653" y="97195"/>
                        <a:pt x="19540" y="96971"/>
                        <a:pt x="19540" y="96718"/>
                      </a:cubicBezTo>
                      <a:lnTo>
                        <a:pt x="19540" y="96718"/>
                      </a:lnTo>
                      <a:cubicBezTo>
                        <a:pt x="20018" y="96859"/>
                        <a:pt x="20467" y="97083"/>
                        <a:pt x="20944" y="97308"/>
                      </a:cubicBezTo>
                      <a:cubicBezTo>
                        <a:pt x="20579" y="97083"/>
                        <a:pt x="20130" y="96606"/>
                        <a:pt x="19877" y="96157"/>
                      </a:cubicBezTo>
                      <a:lnTo>
                        <a:pt x="19877" y="96157"/>
                      </a:lnTo>
                      <a:cubicBezTo>
                        <a:pt x="20719" y="96381"/>
                        <a:pt x="21421" y="96606"/>
                        <a:pt x="22123" y="96859"/>
                      </a:cubicBezTo>
                      <a:cubicBezTo>
                        <a:pt x="22123" y="96718"/>
                        <a:pt x="21983" y="96718"/>
                        <a:pt x="21870" y="96606"/>
                      </a:cubicBezTo>
                      <a:cubicBezTo>
                        <a:pt x="21758" y="96494"/>
                        <a:pt x="21646" y="96381"/>
                        <a:pt x="21646" y="96269"/>
                      </a:cubicBezTo>
                      <a:cubicBezTo>
                        <a:pt x="21646" y="96157"/>
                        <a:pt x="21758" y="96157"/>
                        <a:pt x="21870" y="96157"/>
                      </a:cubicBezTo>
                      <a:cubicBezTo>
                        <a:pt x="21870" y="96016"/>
                        <a:pt x="21758" y="95792"/>
                        <a:pt x="21758" y="95679"/>
                      </a:cubicBezTo>
                      <a:lnTo>
                        <a:pt x="21758" y="95679"/>
                      </a:lnTo>
                      <a:cubicBezTo>
                        <a:pt x="22235" y="95792"/>
                        <a:pt x="22825" y="95904"/>
                        <a:pt x="23387" y="96016"/>
                      </a:cubicBezTo>
                      <a:cubicBezTo>
                        <a:pt x="23162" y="95792"/>
                        <a:pt x="22937" y="95679"/>
                        <a:pt x="22685" y="95567"/>
                      </a:cubicBezTo>
                      <a:cubicBezTo>
                        <a:pt x="22685" y="95455"/>
                        <a:pt x="22348" y="94865"/>
                        <a:pt x="22348" y="94865"/>
                      </a:cubicBezTo>
                      <a:lnTo>
                        <a:pt x="22825" y="94865"/>
                      </a:lnTo>
                      <a:cubicBezTo>
                        <a:pt x="22572" y="94753"/>
                        <a:pt x="22235" y="94500"/>
                        <a:pt x="22123" y="94276"/>
                      </a:cubicBezTo>
                      <a:lnTo>
                        <a:pt x="22685" y="94276"/>
                      </a:lnTo>
                      <a:cubicBezTo>
                        <a:pt x="23050" y="94276"/>
                        <a:pt x="23274" y="94276"/>
                        <a:pt x="23527" y="94163"/>
                      </a:cubicBezTo>
                      <a:cubicBezTo>
                        <a:pt x="23162" y="93798"/>
                        <a:pt x="22685" y="93574"/>
                        <a:pt x="22235" y="93349"/>
                      </a:cubicBezTo>
                      <a:cubicBezTo>
                        <a:pt x="21983" y="93209"/>
                        <a:pt x="21758" y="93097"/>
                        <a:pt x="21534" y="92984"/>
                      </a:cubicBezTo>
                      <a:cubicBezTo>
                        <a:pt x="21421" y="92984"/>
                        <a:pt x="21421" y="92872"/>
                        <a:pt x="21281" y="92872"/>
                      </a:cubicBezTo>
                      <a:lnTo>
                        <a:pt x="20719" y="92872"/>
                      </a:lnTo>
                      <a:cubicBezTo>
                        <a:pt x="20832" y="93097"/>
                        <a:pt x="21169" y="93349"/>
                        <a:pt x="21421" y="93462"/>
                      </a:cubicBezTo>
                      <a:lnTo>
                        <a:pt x="20944" y="93462"/>
                      </a:lnTo>
                      <a:cubicBezTo>
                        <a:pt x="20944" y="93462"/>
                        <a:pt x="21281" y="94051"/>
                        <a:pt x="21281" y="94163"/>
                      </a:cubicBezTo>
                      <a:cubicBezTo>
                        <a:pt x="21534" y="94276"/>
                        <a:pt x="21758" y="94388"/>
                        <a:pt x="21983" y="94613"/>
                      </a:cubicBezTo>
                      <a:cubicBezTo>
                        <a:pt x="21421" y="94500"/>
                        <a:pt x="20832" y="94388"/>
                        <a:pt x="20354" y="94276"/>
                      </a:cubicBezTo>
                      <a:lnTo>
                        <a:pt x="20354" y="94276"/>
                      </a:lnTo>
                      <a:cubicBezTo>
                        <a:pt x="20354" y="94388"/>
                        <a:pt x="20467" y="94613"/>
                        <a:pt x="20467" y="94753"/>
                      </a:cubicBezTo>
                      <a:cubicBezTo>
                        <a:pt x="20354" y="94753"/>
                        <a:pt x="20242" y="94753"/>
                        <a:pt x="20242" y="94865"/>
                      </a:cubicBezTo>
                      <a:cubicBezTo>
                        <a:pt x="20242" y="94978"/>
                        <a:pt x="20354" y="95090"/>
                        <a:pt x="20467" y="95202"/>
                      </a:cubicBezTo>
                      <a:cubicBezTo>
                        <a:pt x="20579" y="95314"/>
                        <a:pt x="20719" y="95314"/>
                        <a:pt x="20719" y="95455"/>
                      </a:cubicBezTo>
                      <a:cubicBezTo>
                        <a:pt x="20018" y="95202"/>
                        <a:pt x="19316" y="94978"/>
                        <a:pt x="18473" y="94753"/>
                      </a:cubicBezTo>
                      <a:lnTo>
                        <a:pt x="18473" y="94753"/>
                      </a:lnTo>
                      <a:cubicBezTo>
                        <a:pt x="18726" y="95202"/>
                        <a:pt x="19175" y="95679"/>
                        <a:pt x="19540" y="95904"/>
                      </a:cubicBezTo>
                      <a:cubicBezTo>
                        <a:pt x="19063" y="95679"/>
                        <a:pt x="18614" y="95455"/>
                        <a:pt x="18137" y="95314"/>
                      </a:cubicBezTo>
                      <a:lnTo>
                        <a:pt x="18137" y="95314"/>
                      </a:lnTo>
                      <a:cubicBezTo>
                        <a:pt x="18137" y="95567"/>
                        <a:pt x="18249" y="95792"/>
                        <a:pt x="18473" y="96016"/>
                      </a:cubicBezTo>
                      <a:lnTo>
                        <a:pt x="19653" y="97195"/>
                      </a:lnTo>
                      <a:lnTo>
                        <a:pt x="19428" y="97195"/>
                      </a:lnTo>
                      <a:cubicBezTo>
                        <a:pt x="19316" y="97083"/>
                        <a:pt x="19175" y="97083"/>
                        <a:pt x="19063" y="97083"/>
                      </a:cubicBezTo>
                      <a:lnTo>
                        <a:pt x="19063" y="97420"/>
                      </a:lnTo>
                      <a:cubicBezTo>
                        <a:pt x="19063" y="97420"/>
                        <a:pt x="18726" y="97308"/>
                        <a:pt x="18614" y="97308"/>
                      </a:cubicBezTo>
                      <a:cubicBezTo>
                        <a:pt x="18945" y="97887"/>
                        <a:pt x="19411" y="98249"/>
                        <a:pt x="19640" y="98794"/>
                      </a:cubicBezTo>
                      <a:lnTo>
                        <a:pt x="19640" y="98794"/>
                      </a:lnTo>
                      <a:cubicBezTo>
                        <a:pt x="19478" y="98459"/>
                        <a:pt x="18464" y="98003"/>
                        <a:pt x="18137" y="97785"/>
                      </a:cubicBezTo>
                      <a:cubicBezTo>
                        <a:pt x="17547" y="97420"/>
                        <a:pt x="16845" y="97308"/>
                        <a:pt x="16143" y="96971"/>
                      </a:cubicBezTo>
                      <a:cubicBezTo>
                        <a:pt x="15217" y="96494"/>
                        <a:pt x="14150" y="95904"/>
                        <a:pt x="13223" y="95314"/>
                      </a:cubicBezTo>
                      <a:cubicBezTo>
                        <a:pt x="11707" y="94388"/>
                        <a:pt x="10191" y="93574"/>
                        <a:pt x="8647" y="92760"/>
                      </a:cubicBezTo>
                      <a:close/>
                      <a:moveTo>
                        <a:pt x="21044" y="100197"/>
                      </a:moveTo>
                      <a:cubicBezTo>
                        <a:pt x="21048" y="100207"/>
                        <a:pt x="21052" y="100217"/>
                        <a:pt x="21056" y="100228"/>
                      </a:cubicBezTo>
                      <a:cubicBezTo>
                        <a:pt x="21053" y="100218"/>
                        <a:pt x="21049" y="100208"/>
                        <a:pt x="21044" y="100197"/>
                      </a:cubicBezTo>
                      <a:close/>
                    </a:path>
                  </a:pathLst>
                </a:custGeom>
                <a:solidFill>
                  <a:srgbClr val="F4F4F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4" name="Google Shape;1586;p32">
                  <a:extLst>
                    <a:ext uri="{FF2B5EF4-FFF2-40B4-BE49-F238E27FC236}">
                      <a16:creationId xmlns:a16="http://schemas.microsoft.com/office/drawing/2014/main" id="{2D426A34-92AC-FF4E-1C1D-7E9CB2B097D8}"/>
                    </a:ext>
                  </a:extLst>
                </p:cNvPr>
                <p:cNvSpPr/>
                <p:nvPr/>
              </p:nvSpPr>
              <p:spPr>
                <a:xfrm>
                  <a:off x="660375" y="2617375"/>
                  <a:ext cx="105300" cy="1025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12" h="4100" extrusionOk="0">
                      <a:moveTo>
                        <a:pt x="1152" y="0"/>
                      </a:moveTo>
                      <a:lnTo>
                        <a:pt x="1264" y="1404"/>
                      </a:lnTo>
                      <a:lnTo>
                        <a:pt x="1" y="2331"/>
                      </a:lnTo>
                      <a:lnTo>
                        <a:pt x="1404" y="2696"/>
                      </a:lnTo>
                      <a:lnTo>
                        <a:pt x="1853" y="4099"/>
                      </a:lnTo>
                      <a:lnTo>
                        <a:pt x="2668" y="2920"/>
                      </a:lnTo>
                      <a:lnTo>
                        <a:pt x="4212" y="2920"/>
                      </a:lnTo>
                      <a:lnTo>
                        <a:pt x="3257" y="1741"/>
                      </a:lnTo>
                      <a:lnTo>
                        <a:pt x="3734" y="337"/>
                      </a:lnTo>
                      <a:lnTo>
                        <a:pt x="2331" y="815"/>
                      </a:lnTo>
                      <a:lnTo>
                        <a:pt x="1152" y="0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5" name="Google Shape;1587;p32">
                  <a:extLst>
                    <a:ext uri="{FF2B5EF4-FFF2-40B4-BE49-F238E27FC236}">
                      <a16:creationId xmlns:a16="http://schemas.microsoft.com/office/drawing/2014/main" id="{AA99CD9D-6781-B274-6C23-6579CE3202DA}"/>
                    </a:ext>
                  </a:extLst>
                </p:cNvPr>
                <p:cNvSpPr/>
                <p:nvPr/>
              </p:nvSpPr>
              <p:spPr>
                <a:xfrm>
                  <a:off x="1335575" y="3164125"/>
                  <a:ext cx="105300" cy="997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12" h="3988" extrusionOk="0">
                      <a:moveTo>
                        <a:pt x="2106" y="1"/>
                      </a:moveTo>
                      <a:lnTo>
                        <a:pt x="1404" y="1292"/>
                      </a:lnTo>
                      <a:lnTo>
                        <a:pt x="0" y="1404"/>
                      </a:lnTo>
                      <a:lnTo>
                        <a:pt x="927" y="2443"/>
                      </a:lnTo>
                      <a:lnTo>
                        <a:pt x="702" y="3987"/>
                      </a:lnTo>
                      <a:lnTo>
                        <a:pt x="1994" y="3285"/>
                      </a:lnTo>
                      <a:lnTo>
                        <a:pt x="3285" y="3987"/>
                      </a:lnTo>
                      <a:lnTo>
                        <a:pt x="3285" y="3987"/>
                      </a:lnTo>
                      <a:lnTo>
                        <a:pt x="3032" y="2584"/>
                      </a:lnTo>
                      <a:lnTo>
                        <a:pt x="4212" y="1517"/>
                      </a:lnTo>
                      <a:lnTo>
                        <a:pt x="2696" y="1292"/>
                      </a:lnTo>
                      <a:lnTo>
                        <a:pt x="2106" y="1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6" name="Google Shape;1588;p32">
                  <a:extLst>
                    <a:ext uri="{FF2B5EF4-FFF2-40B4-BE49-F238E27FC236}">
                      <a16:creationId xmlns:a16="http://schemas.microsoft.com/office/drawing/2014/main" id="{61DFE6BC-D801-3951-18C2-BDAA96EF7397}"/>
                    </a:ext>
                  </a:extLst>
                </p:cNvPr>
                <p:cNvSpPr/>
                <p:nvPr/>
              </p:nvSpPr>
              <p:spPr>
                <a:xfrm>
                  <a:off x="1937775" y="2623000"/>
                  <a:ext cx="105300" cy="996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12" h="3987" extrusionOk="0">
                      <a:moveTo>
                        <a:pt x="2106" y="0"/>
                      </a:moveTo>
                      <a:lnTo>
                        <a:pt x="1545" y="1292"/>
                      </a:lnTo>
                      <a:lnTo>
                        <a:pt x="0" y="1516"/>
                      </a:lnTo>
                      <a:lnTo>
                        <a:pt x="1180" y="2583"/>
                      </a:lnTo>
                      <a:lnTo>
                        <a:pt x="843" y="3987"/>
                      </a:lnTo>
                      <a:lnTo>
                        <a:pt x="2246" y="3285"/>
                      </a:lnTo>
                      <a:lnTo>
                        <a:pt x="3510" y="3987"/>
                      </a:lnTo>
                      <a:lnTo>
                        <a:pt x="3173" y="2583"/>
                      </a:lnTo>
                      <a:lnTo>
                        <a:pt x="4212" y="1516"/>
                      </a:lnTo>
                      <a:lnTo>
                        <a:pt x="2808" y="1292"/>
                      </a:lnTo>
                      <a:lnTo>
                        <a:pt x="2106" y="0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7" name="Google Shape;1589;p32">
                  <a:extLst>
                    <a:ext uri="{FF2B5EF4-FFF2-40B4-BE49-F238E27FC236}">
                      <a16:creationId xmlns:a16="http://schemas.microsoft.com/office/drawing/2014/main" id="{66968DF0-6D45-441A-5C30-D3A6270EA593}"/>
                    </a:ext>
                  </a:extLst>
                </p:cNvPr>
                <p:cNvSpPr/>
                <p:nvPr/>
              </p:nvSpPr>
              <p:spPr>
                <a:xfrm>
                  <a:off x="1022550" y="2833550"/>
                  <a:ext cx="47050" cy="470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82" h="1882" extrusionOk="0">
                      <a:moveTo>
                        <a:pt x="955" y="1"/>
                      </a:moveTo>
                      <a:lnTo>
                        <a:pt x="590" y="590"/>
                      </a:lnTo>
                      <a:lnTo>
                        <a:pt x="0" y="702"/>
                      </a:lnTo>
                      <a:lnTo>
                        <a:pt x="477" y="1180"/>
                      </a:lnTo>
                      <a:lnTo>
                        <a:pt x="253" y="1882"/>
                      </a:lnTo>
                      <a:lnTo>
                        <a:pt x="253" y="1882"/>
                      </a:lnTo>
                      <a:lnTo>
                        <a:pt x="814" y="1517"/>
                      </a:lnTo>
                      <a:lnTo>
                        <a:pt x="1404" y="1882"/>
                      </a:lnTo>
                      <a:lnTo>
                        <a:pt x="1404" y="1292"/>
                      </a:lnTo>
                      <a:lnTo>
                        <a:pt x="1881" y="815"/>
                      </a:lnTo>
                      <a:lnTo>
                        <a:pt x="1179" y="702"/>
                      </a:lnTo>
                      <a:lnTo>
                        <a:pt x="955" y="1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8" name="Google Shape;1590;p32">
                  <a:extLst>
                    <a:ext uri="{FF2B5EF4-FFF2-40B4-BE49-F238E27FC236}">
                      <a16:creationId xmlns:a16="http://schemas.microsoft.com/office/drawing/2014/main" id="{111C724A-42EE-04A5-7DF9-71B49BD7CF7C}"/>
                    </a:ext>
                  </a:extLst>
                </p:cNvPr>
                <p:cNvSpPr/>
                <p:nvPr/>
              </p:nvSpPr>
              <p:spPr>
                <a:xfrm>
                  <a:off x="1762300" y="3088325"/>
                  <a:ext cx="47050" cy="46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82" h="1854" extrusionOk="0">
                      <a:moveTo>
                        <a:pt x="843" y="1"/>
                      </a:moveTo>
                      <a:lnTo>
                        <a:pt x="703" y="562"/>
                      </a:lnTo>
                      <a:lnTo>
                        <a:pt x="1" y="815"/>
                      </a:lnTo>
                      <a:lnTo>
                        <a:pt x="590" y="1152"/>
                      </a:lnTo>
                      <a:lnTo>
                        <a:pt x="590" y="1854"/>
                      </a:lnTo>
                      <a:lnTo>
                        <a:pt x="1068" y="1404"/>
                      </a:lnTo>
                      <a:lnTo>
                        <a:pt x="1770" y="1629"/>
                      </a:lnTo>
                      <a:lnTo>
                        <a:pt x="1545" y="1039"/>
                      </a:lnTo>
                      <a:lnTo>
                        <a:pt x="1882" y="450"/>
                      </a:lnTo>
                      <a:lnTo>
                        <a:pt x="1180" y="450"/>
                      </a:lnTo>
                      <a:lnTo>
                        <a:pt x="843" y="1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9" name="Google Shape;1591;p32">
                  <a:extLst>
                    <a:ext uri="{FF2B5EF4-FFF2-40B4-BE49-F238E27FC236}">
                      <a16:creationId xmlns:a16="http://schemas.microsoft.com/office/drawing/2014/main" id="{16780CC9-3DD5-6F39-4442-57530084D7CE}"/>
                    </a:ext>
                  </a:extLst>
                </p:cNvPr>
                <p:cNvSpPr/>
                <p:nvPr/>
              </p:nvSpPr>
              <p:spPr>
                <a:xfrm>
                  <a:off x="1566475" y="3743175"/>
                  <a:ext cx="47050" cy="498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82" h="1994" extrusionOk="0">
                      <a:moveTo>
                        <a:pt x="1405" y="0"/>
                      </a:moveTo>
                      <a:lnTo>
                        <a:pt x="815" y="478"/>
                      </a:lnTo>
                      <a:lnTo>
                        <a:pt x="254" y="225"/>
                      </a:lnTo>
                      <a:lnTo>
                        <a:pt x="478" y="815"/>
                      </a:lnTo>
                      <a:lnTo>
                        <a:pt x="1" y="1404"/>
                      </a:lnTo>
                      <a:lnTo>
                        <a:pt x="703" y="1404"/>
                      </a:lnTo>
                      <a:lnTo>
                        <a:pt x="1068" y="1994"/>
                      </a:lnTo>
                      <a:lnTo>
                        <a:pt x="1292" y="1292"/>
                      </a:lnTo>
                      <a:lnTo>
                        <a:pt x="1882" y="1180"/>
                      </a:lnTo>
                      <a:lnTo>
                        <a:pt x="1405" y="702"/>
                      </a:lnTo>
                      <a:lnTo>
                        <a:pt x="1405" y="0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0" name="Google Shape;1592;p32">
                  <a:extLst>
                    <a:ext uri="{FF2B5EF4-FFF2-40B4-BE49-F238E27FC236}">
                      <a16:creationId xmlns:a16="http://schemas.microsoft.com/office/drawing/2014/main" id="{2AFA3568-0A16-08A6-9108-48F5E6F6F811}"/>
                    </a:ext>
                  </a:extLst>
                </p:cNvPr>
                <p:cNvSpPr/>
                <p:nvPr/>
              </p:nvSpPr>
              <p:spPr>
                <a:xfrm>
                  <a:off x="1057625" y="4032350"/>
                  <a:ext cx="49875" cy="470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95" h="1882" extrusionOk="0">
                      <a:moveTo>
                        <a:pt x="955" y="0"/>
                      </a:moveTo>
                      <a:lnTo>
                        <a:pt x="703" y="590"/>
                      </a:lnTo>
                      <a:lnTo>
                        <a:pt x="1" y="842"/>
                      </a:lnTo>
                      <a:lnTo>
                        <a:pt x="590" y="1179"/>
                      </a:lnTo>
                      <a:lnTo>
                        <a:pt x="590" y="1881"/>
                      </a:lnTo>
                      <a:lnTo>
                        <a:pt x="1068" y="1544"/>
                      </a:lnTo>
                      <a:lnTo>
                        <a:pt x="1770" y="1769"/>
                      </a:lnTo>
                      <a:lnTo>
                        <a:pt x="1517" y="1067"/>
                      </a:lnTo>
                      <a:lnTo>
                        <a:pt x="1994" y="590"/>
                      </a:lnTo>
                      <a:lnTo>
                        <a:pt x="1292" y="590"/>
                      </a:lnTo>
                      <a:lnTo>
                        <a:pt x="955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1" name="Google Shape;1593;p32">
                  <a:extLst>
                    <a:ext uri="{FF2B5EF4-FFF2-40B4-BE49-F238E27FC236}">
                      <a16:creationId xmlns:a16="http://schemas.microsoft.com/office/drawing/2014/main" id="{4101B976-BC05-9A0C-27BE-B1F34B6A49C5}"/>
                    </a:ext>
                  </a:extLst>
                </p:cNvPr>
                <p:cNvSpPr/>
                <p:nvPr/>
              </p:nvSpPr>
              <p:spPr>
                <a:xfrm>
                  <a:off x="756525" y="3477175"/>
                  <a:ext cx="35125" cy="379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05" h="1517" extrusionOk="0">
                      <a:moveTo>
                        <a:pt x="478" y="0"/>
                      </a:moveTo>
                      <a:lnTo>
                        <a:pt x="478" y="449"/>
                      </a:lnTo>
                      <a:lnTo>
                        <a:pt x="1" y="702"/>
                      </a:lnTo>
                      <a:lnTo>
                        <a:pt x="478" y="927"/>
                      </a:lnTo>
                      <a:lnTo>
                        <a:pt x="590" y="1516"/>
                      </a:lnTo>
                      <a:lnTo>
                        <a:pt x="927" y="1039"/>
                      </a:lnTo>
                      <a:lnTo>
                        <a:pt x="1404" y="1151"/>
                      </a:lnTo>
                      <a:lnTo>
                        <a:pt x="1180" y="702"/>
                      </a:lnTo>
                      <a:lnTo>
                        <a:pt x="1404" y="225"/>
                      </a:lnTo>
                      <a:lnTo>
                        <a:pt x="815" y="337"/>
                      </a:lnTo>
                      <a:lnTo>
                        <a:pt x="478" y="0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2" name="Google Shape;1594;p32">
                  <a:extLst>
                    <a:ext uri="{FF2B5EF4-FFF2-40B4-BE49-F238E27FC236}">
                      <a16:creationId xmlns:a16="http://schemas.microsoft.com/office/drawing/2014/main" id="{0AC200F6-972B-6C28-76A8-46D2D3B5CD55}"/>
                    </a:ext>
                  </a:extLst>
                </p:cNvPr>
                <p:cNvSpPr/>
                <p:nvPr/>
              </p:nvSpPr>
              <p:spPr>
                <a:xfrm>
                  <a:off x="1373475" y="2590700"/>
                  <a:ext cx="26700" cy="267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68" h="1068" extrusionOk="0">
                      <a:moveTo>
                        <a:pt x="365" y="1"/>
                      </a:moveTo>
                      <a:cubicBezTo>
                        <a:pt x="113" y="113"/>
                        <a:pt x="0" y="366"/>
                        <a:pt x="0" y="590"/>
                      </a:cubicBezTo>
                      <a:cubicBezTo>
                        <a:pt x="0" y="955"/>
                        <a:pt x="365" y="1067"/>
                        <a:pt x="590" y="1067"/>
                      </a:cubicBezTo>
                      <a:cubicBezTo>
                        <a:pt x="815" y="955"/>
                        <a:pt x="1067" y="703"/>
                        <a:pt x="955" y="478"/>
                      </a:cubicBezTo>
                      <a:cubicBezTo>
                        <a:pt x="955" y="113"/>
                        <a:pt x="702" y="1"/>
                        <a:pt x="365" y="1"/>
                      </a:cubicBez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3" name="Google Shape;1595;p32">
                  <a:extLst>
                    <a:ext uri="{FF2B5EF4-FFF2-40B4-BE49-F238E27FC236}">
                      <a16:creationId xmlns:a16="http://schemas.microsoft.com/office/drawing/2014/main" id="{DE276BE5-FA43-39D1-2BCD-FCD0C0EF6578}"/>
                    </a:ext>
                  </a:extLst>
                </p:cNvPr>
                <p:cNvSpPr/>
                <p:nvPr/>
              </p:nvSpPr>
              <p:spPr>
                <a:xfrm>
                  <a:off x="1414875" y="2825125"/>
                  <a:ext cx="26000" cy="260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40" h="1040" extrusionOk="0">
                      <a:moveTo>
                        <a:pt x="450" y="1"/>
                      </a:moveTo>
                      <a:cubicBezTo>
                        <a:pt x="225" y="113"/>
                        <a:pt x="1" y="338"/>
                        <a:pt x="113" y="562"/>
                      </a:cubicBezTo>
                      <a:cubicBezTo>
                        <a:pt x="113" y="927"/>
                        <a:pt x="338" y="1039"/>
                        <a:pt x="703" y="1039"/>
                      </a:cubicBezTo>
                      <a:cubicBezTo>
                        <a:pt x="927" y="927"/>
                        <a:pt x="1040" y="702"/>
                        <a:pt x="1040" y="450"/>
                      </a:cubicBezTo>
                      <a:cubicBezTo>
                        <a:pt x="1040" y="113"/>
                        <a:pt x="703" y="1"/>
                        <a:pt x="450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4" name="Google Shape;1596;p32">
                  <a:extLst>
                    <a:ext uri="{FF2B5EF4-FFF2-40B4-BE49-F238E27FC236}">
                      <a16:creationId xmlns:a16="http://schemas.microsoft.com/office/drawing/2014/main" id="{1EF2E194-330C-5833-F674-4E8993B50323}"/>
                    </a:ext>
                  </a:extLst>
                </p:cNvPr>
                <p:cNvSpPr/>
                <p:nvPr/>
              </p:nvSpPr>
              <p:spPr>
                <a:xfrm>
                  <a:off x="1657025" y="3380300"/>
                  <a:ext cx="26700" cy="267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68" h="1068" extrusionOk="0">
                      <a:moveTo>
                        <a:pt x="366" y="1"/>
                      </a:moveTo>
                      <a:cubicBezTo>
                        <a:pt x="141" y="113"/>
                        <a:pt x="1" y="366"/>
                        <a:pt x="1" y="590"/>
                      </a:cubicBezTo>
                      <a:cubicBezTo>
                        <a:pt x="1" y="955"/>
                        <a:pt x="366" y="1068"/>
                        <a:pt x="590" y="1068"/>
                      </a:cubicBezTo>
                      <a:cubicBezTo>
                        <a:pt x="843" y="955"/>
                        <a:pt x="1067" y="703"/>
                        <a:pt x="955" y="478"/>
                      </a:cubicBezTo>
                      <a:cubicBezTo>
                        <a:pt x="955" y="113"/>
                        <a:pt x="702" y="1"/>
                        <a:pt x="366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5" name="Google Shape;1597;p32">
                  <a:extLst>
                    <a:ext uri="{FF2B5EF4-FFF2-40B4-BE49-F238E27FC236}">
                      <a16:creationId xmlns:a16="http://schemas.microsoft.com/office/drawing/2014/main" id="{61249CD7-C157-BFC9-A12F-EEA8AB03AA11}"/>
                    </a:ext>
                  </a:extLst>
                </p:cNvPr>
                <p:cNvSpPr/>
                <p:nvPr/>
              </p:nvSpPr>
              <p:spPr>
                <a:xfrm>
                  <a:off x="2113250" y="3084825"/>
                  <a:ext cx="26700" cy="24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68" h="985" extrusionOk="0">
                      <a:moveTo>
                        <a:pt x="477" y="0"/>
                      </a:moveTo>
                      <a:cubicBezTo>
                        <a:pt x="141" y="0"/>
                        <a:pt x="0" y="365"/>
                        <a:pt x="0" y="590"/>
                      </a:cubicBezTo>
                      <a:cubicBezTo>
                        <a:pt x="115" y="797"/>
                        <a:pt x="286" y="985"/>
                        <a:pt x="468" y="985"/>
                      </a:cubicBezTo>
                      <a:cubicBezTo>
                        <a:pt x="508" y="985"/>
                        <a:pt x="549" y="975"/>
                        <a:pt x="590" y="955"/>
                      </a:cubicBezTo>
                      <a:cubicBezTo>
                        <a:pt x="842" y="955"/>
                        <a:pt x="1067" y="702"/>
                        <a:pt x="1067" y="365"/>
                      </a:cubicBezTo>
                      <a:cubicBezTo>
                        <a:pt x="955" y="141"/>
                        <a:pt x="702" y="0"/>
                        <a:pt x="477" y="0"/>
                      </a:cubicBez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6" name="Google Shape;1598;p32">
                  <a:extLst>
                    <a:ext uri="{FF2B5EF4-FFF2-40B4-BE49-F238E27FC236}">
                      <a16:creationId xmlns:a16="http://schemas.microsoft.com/office/drawing/2014/main" id="{20241E42-8050-E57B-0830-2692F5318B87}"/>
                    </a:ext>
                  </a:extLst>
                </p:cNvPr>
                <p:cNvSpPr/>
                <p:nvPr/>
              </p:nvSpPr>
              <p:spPr>
                <a:xfrm>
                  <a:off x="1847225" y="2485425"/>
                  <a:ext cx="11975" cy="11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9" h="478" extrusionOk="0">
                      <a:moveTo>
                        <a:pt x="113" y="0"/>
                      </a:moveTo>
                      <a:cubicBezTo>
                        <a:pt x="1" y="0"/>
                        <a:pt x="1" y="113"/>
                        <a:pt x="1" y="253"/>
                      </a:cubicBezTo>
                      <a:cubicBezTo>
                        <a:pt x="1" y="478"/>
                        <a:pt x="113" y="478"/>
                        <a:pt x="254" y="478"/>
                      </a:cubicBezTo>
                      <a:cubicBezTo>
                        <a:pt x="366" y="478"/>
                        <a:pt x="478" y="365"/>
                        <a:pt x="478" y="253"/>
                      </a:cubicBezTo>
                      <a:cubicBezTo>
                        <a:pt x="478" y="113"/>
                        <a:pt x="366" y="0"/>
                        <a:pt x="113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7" name="Google Shape;1599;p32">
                  <a:extLst>
                    <a:ext uri="{FF2B5EF4-FFF2-40B4-BE49-F238E27FC236}">
                      <a16:creationId xmlns:a16="http://schemas.microsoft.com/office/drawing/2014/main" id="{6D66DB37-80EE-4255-03BF-609158002434}"/>
                    </a:ext>
                  </a:extLst>
                </p:cNvPr>
                <p:cNvSpPr/>
                <p:nvPr/>
              </p:nvSpPr>
              <p:spPr>
                <a:xfrm>
                  <a:off x="1894250" y="2877775"/>
                  <a:ext cx="11975" cy="124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9" h="496" extrusionOk="0">
                      <a:moveTo>
                        <a:pt x="113" y="0"/>
                      </a:moveTo>
                      <a:cubicBezTo>
                        <a:pt x="1" y="113"/>
                        <a:pt x="1" y="225"/>
                        <a:pt x="1" y="337"/>
                      </a:cubicBezTo>
                      <a:cubicBezTo>
                        <a:pt x="1" y="417"/>
                        <a:pt x="57" y="496"/>
                        <a:pt x="130" y="496"/>
                      </a:cubicBezTo>
                      <a:cubicBezTo>
                        <a:pt x="160" y="496"/>
                        <a:pt x="193" y="482"/>
                        <a:pt x="225" y="449"/>
                      </a:cubicBezTo>
                      <a:cubicBezTo>
                        <a:pt x="338" y="449"/>
                        <a:pt x="478" y="337"/>
                        <a:pt x="478" y="225"/>
                      </a:cubicBezTo>
                      <a:cubicBezTo>
                        <a:pt x="478" y="113"/>
                        <a:pt x="338" y="0"/>
                        <a:pt x="113" y="0"/>
                      </a:cubicBez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8" name="Google Shape;1600;p32">
                  <a:extLst>
                    <a:ext uri="{FF2B5EF4-FFF2-40B4-BE49-F238E27FC236}">
                      <a16:creationId xmlns:a16="http://schemas.microsoft.com/office/drawing/2014/main" id="{4F87265A-A292-059D-E2FB-93E006B7B256}"/>
                    </a:ext>
                  </a:extLst>
                </p:cNvPr>
                <p:cNvSpPr/>
                <p:nvPr/>
              </p:nvSpPr>
              <p:spPr>
                <a:xfrm>
                  <a:off x="1786175" y="3944600"/>
                  <a:ext cx="11250" cy="11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50" h="479" extrusionOk="0">
                      <a:moveTo>
                        <a:pt x="113" y="1"/>
                      </a:moveTo>
                      <a:cubicBezTo>
                        <a:pt x="0" y="1"/>
                        <a:pt x="0" y="141"/>
                        <a:pt x="0" y="254"/>
                      </a:cubicBezTo>
                      <a:cubicBezTo>
                        <a:pt x="0" y="478"/>
                        <a:pt x="113" y="478"/>
                        <a:pt x="225" y="478"/>
                      </a:cubicBezTo>
                      <a:cubicBezTo>
                        <a:pt x="337" y="478"/>
                        <a:pt x="450" y="366"/>
                        <a:pt x="450" y="254"/>
                      </a:cubicBezTo>
                      <a:cubicBezTo>
                        <a:pt x="450" y="1"/>
                        <a:pt x="337" y="1"/>
                        <a:pt x="113" y="1"/>
                      </a:cubicBez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9" name="Google Shape;1601;p32">
                  <a:extLst>
                    <a:ext uri="{FF2B5EF4-FFF2-40B4-BE49-F238E27FC236}">
                      <a16:creationId xmlns:a16="http://schemas.microsoft.com/office/drawing/2014/main" id="{D8463BB5-0491-F1D6-3FC2-00AD725B5A8F}"/>
                    </a:ext>
                  </a:extLst>
                </p:cNvPr>
                <p:cNvSpPr/>
                <p:nvPr/>
              </p:nvSpPr>
              <p:spPr>
                <a:xfrm>
                  <a:off x="651250" y="4325025"/>
                  <a:ext cx="152325" cy="1607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093" h="6430" extrusionOk="0">
                      <a:moveTo>
                        <a:pt x="3398" y="0"/>
                      </a:moveTo>
                      <a:lnTo>
                        <a:pt x="3398" y="0"/>
                      </a:lnTo>
                      <a:cubicBezTo>
                        <a:pt x="3622" y="590"/>
                        <a:pt x="4689" y="815"/>
                        <a:pt x="4689" y="1404"/>
                      </a:cubicBezTo>
                      <a:cubicBezTo>
                        <a:pt x="4324" y="1404"/>
                        <a:pt x="3875" y="1516"/>
                        <a:pt x="3510" y="1516"/>
                      </a:cubicBezTo>
                      <a:cubicBezTo>
                        <a:pt x="3622" y="1516"/>
                        <a:pt x="3734" y="1769"/>
                        <a:pt x="3734" y="1994"/>
                      </a:cubicBezTo>
                      <a:lnTo>
                        <a:pt x="3285" y="1994"/>
                      </a:lnTo>
                      <a:cubicBezTo>
                        <a:pt x="3033" y="1994"/>
                        <a:pt x="2696" y="1994"/>
                        <a:pt x="2331" y="1881"/>
                      </a:cubicBezTo>
                      <a:lnTo>
                        <a:pt x="2331" y="1881"/>
                      </a:lnTo>
                      <a:cubicBezTo>
                        <a:pt x="2696" y="2218"/>
                        <a:pt x="2920" y="2696"/>
                        <a:pt x="3173" y="3032"/>
                      </a:cubicBezTo>
                      <a:cubicBezTo>
                        <a:pt x="2331" y="2920"/>
                        <a:pt x="1517" y="2808"/>
                        <a:pt x="702" y="2696"/>
                      </a:cubicBezTo>
                      <a:lnTo>
                        <a:pt x="702" y="2696"/>
                      </a:lnTo>
                      <a:cubicBezTo>
                        <a:pt x="1180" y="3173"/>
                        <a:pt x="1629" y="3622"/>
                        <a:pt x="1994" y="4099"/>
                      </a:cubicBezTo>
                      <a:cubicBezTo>
                        <a:pt x="1769" y="4212"/>
                        <a:pt x="1517" y="4212"/>
                        <a:pt x="1404" y="4324"/>
                      </a:cubicBezTo>
                      <a:cubicBezTo>
                        <a:pt x="1517" y="4577"/>
                        <a:pt x="1629" y="4689"/>
                        <a:pt x="1769" y="5026"/>
                      </a:cubicBezTo>
                      <a:cubicBezTo>
                        <a:pt x="1517" y="4913"/>
                        <a:pt x="1292" y="4913"/>
                        <a:pt x="1067" y="4913"/>
                      </a:cubicBezTo>
                      <a:cubicBezTo>
                        <a:pt x="702" y="4913"/>
                        <a:pt x="366" y="4913"/>
                        <a:pt x="1" y="5026"/>
                      </a:cubicBezTo>
                      <a:cubicBezTo>
                        <a:pt x="702" y="5503"/>
                        <a:pt x="1404" y="5980"/>
                        <a:pt x="2106" y="6317"/>
                      </a:cubicBezTo>
                      <a:lnTo>
                        <a:pt x="2471" y="6317"/>
                      </a:lnTo>
                      <a:cubicBezTo>
                        <a:pt x="2696" y="6317"/>
                        <a:pt x="2920" y="6317"/>
                        <a:pt x="3173" y="6429"/>
                      </a:cubicBezTo>
                      <a:cubicBezTo>
                        <a:pt x="3033" y="6093"/>
                        <a:pt x="2920" y="5980"/>
                        <a:pt x="2808" y="5728"/>
                      </a:cubicBezTo>
                      <a:cubicBezTo>
                        <a:pt x="2920" y="5615"/>
                        <a:pt x="3173" y="5615"/>
                        <a:pt x="3398" y="5503"/>
                      </a:cubicBezTo>
                      <a:cubicBezTo>
                        <a:pt x="3033" y="5026"/>
                        <a:pt x="2583" y="4577"/>
                        <a:pt x="2106" y="4099"/>
                      </a:cubicBezTo>
                      <a:lnTo>
                        <a:pt x="2106" y="4099"/>
                      </a:lnTo>
                      <a:cubicBezTo>
                        <a:pt x="2920" y="4212"/>
                        <a:pt x="3734" y="4324"/>
                        <a:pt x="4577" y="4436"/>
                      </a:cubicBezTo>
                      <a:cubicBezTo>
                        <a:pt x="4324" y="4099"/>
                        <a:pt x="4099" y="3622"/>
                        <a:pt x="3734" y="3285"/>
                      </a:cubicBezTo>
                      <a:lnTo>
                        <a:pt x="3734" y="3285"/>
                      </a:lnTo>
                      <a:cubicBezTo>
                        <a:pt x="4099" y="3397"/>
                        <a:pt x="4436" y="3397"/>
                        <a:pt x="4689" y="3397"/>
                      </a:cubicBezTo>
                      <a:lnTo>
                        <a:pt x="5138" y="3397"/>
                      </a:lnTo>
                      <a:cubicBezTo>
                        <a:pt x="5138" y="3173"/>
                        <a:pt x="5026" y="2920"/>
                        <a:pt x="4914" y="2920"/>
                      </a:cubicBezTo>
                      <a:cubicBezTo>
                        <a:pt x="5279" y="2920"/>
                        <a:pt x="5615" y="2808"/>
                        <a:pt x="6093" y="2808"/>
                      </a:cubicBezTo>
                      <a:lnTo>
                        <a:pt x="5980" y="2583"/>
                      </a:lnTo>
                      <a:cubicBezTo>
                        <a:pt x="5728" y="2106"/>
                        <a:pt x="5026" y="1881"/>
                        <a:pt x="4801" y="1404"/>
                      </a:cubicBezTo>
                      <a:cubicBezTo>
                        <a:pt x="5138" y="1404"/>
                        <a:pt x="5503" y="1516"/>
                        <a:pt x="5840" y="1629"/>
                      </a:cubicBezTo>
                      <a:lnTo>
                        <a:pt x="5615" y="702"/>
                      </a:lnTo>
                      <a:cubicBezTo>
                        <a:pt x="4914" y="365"/>
                        <a:pt x="4212" y="113"/>
                        <a:pt x="3398" y="0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0" name="Google Shape;1602;p32">
                  <a:extLst>
                    <a:ext uri="{FF2B5EF4-FFF2-40B4-BE49-F238E27FC236}">
                      <a16:creationId xmlns:a16="http://schemas.microsoft.com/office/drawing/2014/main" id="{D76C046A-54D5-5EB8-0121-9FFB7EC1EBDA}"/>
                    </a:ext>
                  </a:extLst>
                </p:cNvPr>
                <p:cNvSpPr/>
                <p:nvPr/>
              </p:nvSpPr>
              <p:spPr>
                <a:xfrm>
                  <a:off x="703900" y="4360125"/>
                  <a:ext cx="128450" cy="1986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138" h="7946" extrusionOk="0">
                      <a:moveTo>
                        <a:pt x="2695" y="0"/>
                      </a:moveTo>
                      <a:cubicBezTo>
                        <a:pt x="2920" y="477"/>
                        <a:pt x="3622" y="702"/>
                        <a:pt x="3874" y="1179"/>
                      </a:cubicBezTo>
                      <a:lnTo>
                        <a:pt x="3734" y="225"/>
                      </a:lnTo>
                      <a:cubicBezTo>
                        <a:pt x="3397" y="112"/>
                        <a:pt x="3032" y="0"/>
                        <a:pt x="2695" y="0"/>
                      </a:cubicBezTo>
                      <a:close/>
                      <a:moveTo>
                        <a:pt x="3987" y="1404"/>
                      </a:moveTo>
                      <a:cubicBezTo>
                        <a:pt x="3509" y="1404"/>
                        <a:pt x="3173" y="1516"/>
                        <a:pt x="2808" y="1516"/>
                      </a:cubicBezTo>
                      <a:cubicBezTo>
                        <a:pt x="2920" y="1516"/>
                        <a:pt x="3032" y="1769"/>
                        <a:pt x="3032" y="1993"/>
                      </a:cubicBezTo>
                      <a:lnTo>
                        <a:pt x="2583" y="1993"/>
                      </a:lnTo>
                      <a:cubicBezTo>
                        <a:pt x="2330" y="1993"/>
                        <a:pt x="1993" y="1993"/>
                        <a:pt x="1628" y="1881"/>
                      </a:cubicBezTo>
                      <a:lnTo>
                        <a:pt x="1628" y="1881"/>
                      </a:lnTo>
                      <a:cubicBezTo>
                        <a:pt x="1993" y="2218"/>
                        <a:pt x="2218" y="2695"/>
                        <a:pt x="2471" y="3032"/>
                      </a:cubicBezTo>
                      <a:cubicBezTo>
                        <a:pt x="1628" y="2920"/>
                        <a:pt x="814" y="2808"/>
                        <a:pt x="0" y="2695"/>
                      </a:cubicBezTo>
                      <a:lnTo>
                        <a:pt x="0" y="2695"/>
                      </a:lnTo>
                      <a:cubicBezTo>
                        <a:pt x="477" y="3173"/>
                        <a:pt x="927" y="3622"/>
                        <a:pt x="1292" y="4099"/>
                      </a:cubicBezTo>
                      <a:cubicBezTo>
                        <a:pt x="1067" y="4211"/>
                        <a:pt x="814" y="4211"/>
                        <a:pt x="702" y="4324"/>
                      </a:cubicBezTo>
                      <a:cubicBezTo>
                        <a:pt x="814" y="4576"/>
                        <a:pt x="927" y="4689"/>
                        <a:pt x="1067" y="5025"/>
                      </a:cubicBezTo>
                      <a:cubicBezTo>
                        <a:pt x="814" y="4913"/>
                        <a:pt x="590" y="4913"/>
                        <a:pt x="365" y="4913"/>
                      </a:cubicBezTo>
                      <a:lnTo>
                        <a:pt x="0" y="4913"/>
                      </a:lnTo>
                      <a:cubicBezTo>
                        <a:pt x="814" y="5503"/>
                        <a:pt x="1628" y="5840"/>
                        <a:pt x="2471" y="6317"/>
                      </a:cubicBezTo>
                      <a:cubicBezTo>
                        <a:pt x="3285" y="6906"/>
                        <a:pt x="4211" y="7384"/>
                        <a:pt x="5138" y="7945"/>
                      </a:cubicBezTo>
                      <a:lnTo>
                        <a:pt x="3987" y="1404"/>
                      </a:lnTo>
                      <a:close/>
                    </a:path>
                  </a:pathLst>
                </a:custGeom>
                <a:solidFill>
                  <a:srgbClr val="DADADA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1" name="Google Shape;1603;p32">
                  <a:extLst>
                    <a:ext uri="{FF2B5EF4-FFF2-40B4-BE49-F238E27FC236}">
                      <a16:creationId xmlns:a16="http://schemas.microsoft.com/office/drawing/2014/main" id="{23587E8E-C9A4-F69B-87F8-7AC170FCA53A}"/>
                    </a:ext>
                  </a:extLst>
                </p:cNvPr>
                <p:cNvSpPr/>
                <p:nvPr/>
              </p:nvSpPr>
              <p:spPr>
                <a:xfrm>
                  <a:off x="902525" y="4553125"/>
                  <a:ext cx="333400" cy="1986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336" h="7946" extrusionOk="0">
                      <a:moveTo>
                        <a:pt x="10079" y="1"/>
                      </a:moveTo>
                      <a:lnTo>
                        <a:pt x="0" y="1882"/>
                      </a:lnTo>
                      <a:cubicBezTo>
                        <a:pt x="1544" y="2696"/>
                        <a:pt x="3060" y="3510"/>
                        <a:pt x="4576" y="4436"/>
                      </a:cubicBezTo>
                      <a:cubicBezTo>
                        <a:pt x="5503" y="5026"/>
                        <a:pt x="6570" y="5616"/>
                        <a:pt x="7496" y="6093"/>
                      </a:cubicBezTo>
                      <a:cubicBezTo>
                        <a:pt x="8198" y="6430"/>
                        <a:pt x="8900" y="6542"/>
                        <a:pt x="9490" y="6907"/>
                      </a:cubicBezTo>
                      <a:cubicBezTo>
                        <a:pt x="9817" y="7125"/>
                        <a:pt x="10831" y="7581"/>
                        <a:pt x="10993" y="7916"/>
                      </a:cubicBezTo>
                      <a:lnTo>
                        <a:pt x="10993" y="7916"/>
                      </a:lnTo>
                      <a:cubicBezTo>
                        <a:pt x="10764" y="7371"/>
                        <a:pt x="10298" y="7009"/>
                        <a:pt x="9967" y="6430"/>
                      </a:cubicBezTo>
                      <a:cubicBezTo>
                        <a:pt x="10079" y="6430"/>
                        <a:pt x="10416" y="6542"/>
                        <a:pt x="10416" y="6542"/>
                      </a:cubicBezTo>
                      <a:lnTo>
                        <a:pt x="10416" y="6205"/>
                      </a:lnTo>
                      <a:cubicBezTo>
                        <a:pt x="10528" y="6205"/>
                        <a:pt x="10669" y="6205"/>
                        <a:pt x="10781" y="6317"/>
                      </a:cubicBezTo>
                      <a:lnTo>
                        <a:pt x="11006" y="6317"/>
                      </a:lnTo>
                      <a:lnTo>
                        <a:pt x="9826" y="5138"/>
                      </a:lnTo>
                      <a:cubicBezTo>
                        <a:pt x="9602" y="4914"/>
                        <a:pt x="9490" y="4689"/>
                        <a:pt x="9490" y="4436"/>
                      </a:cubicBezTo>
                      <a:lnTo>
                        <a:pt x="9490" y="4436"/>
                      </a:lnTo>
                      <a:cubicBezTo>
                        <a:pt x="9967" y="4577"/>
                        <a:pt x="10416" y="4801"/>
                        <a:pt x="10893" y="5026"/>
                      </a:cubicBezTo>
                      <a:cubicBezTo>
                        <a:pt x="10528" y="4801"/>
                        <a:pt x="10079" y="4324"/>
                        <a:pt x="9826" y="3875"/>
                      </a:cubicBezTo>
                      <a:lnTo>
                        <a:pt x="9826" y="3875"/>
                      </a:lnTo>
                      <a:cubicBezTo>
                        <a:pt x="10669" y="4100"/>
                        <a:pt x="11371" y="4324"/>
                        <a:pt x="12072" y="4577"/>
                      </a:cubicBezTo>
                      <a:cubicBezTo>
                        <a:pt x="12072" y="4436"/>
                        <a:pt x="11932" y="4436"/>
                        <a:pt x="11820" y="4324"/>
                      </a:cubicBezTo>
                      <a:cubicBezTo>
                        <a:pt x="11707" y="4212"/>
                        <a:pt x="11595" y="4100"/>
                        <a:pt x="11595" y="3987"/>
                      </a:cubicBezTo>
                      <a:cubicBezTo>
                        <a:pt x="11595" y="3875"/>
                        <a:pt x="11707" y="3875"/>
                        <a:pt x="11820" y="3875"/>
                      </a:cubicBezTo>
                      <a:cubicBezTo>
                        <a:pt x="11820" y="3735"/>
                        <a:pt x="11707" y="3510"/>
                        <a:pt x="11707" y="3398"/>
                      </a:cubicBezTo>
                      <a:lnTo>
                        <a:pt x="11707" y="3398"/>
                      </a:lnTo>
                      <a:cubicBezTo>
                        <a:pt x="12185" y="3510"/>
                        <a:pt x="12774" y="3622"/>
                        <a:pt x="13336" y="3735"/>
                      </a:cubicBezTo>
                      <a:cubicBezTo>
                        <a:pt x="13111" y="3510"/>
                        <a:pt x="12887" y="3398"/>
                        <a:pt x="12634" y="3285"/>
                      </a:cubicBezTo>
                      <a:cubicBezTo>
                        <a:pt x="12634" y="3173"/>
                        <a:pt x="12297" y="2584"/>
                        <a:pt x="12297" y="2584"/>
                      </a:cubicBezTo>
                      <a:lnTo>
                        <a:pt x="12774" y="2584"/>
                      </a:lnTo>
                      <a:cubicBezTo>
                        <a:pt x="12522" y="2471"/>
                        <a:pt x="12185" y="2219"/>
                        <a:pt x="12072" y="1994"/>
                      </a:cubicBezTo>
                      <a:lnTo>
                        <a:pt x="12634" y="1994"/>
                      </a:lnTo>
                      <a:cubicBezTo>
                        <a:pt x="12297" y="1769"/>
                        <a:pt x="11820" y="1629"/>
                        <a:pt x="11483" y="1404"/>
                      </a:cubicBezTo>
                      <a:lnTo>
                        <a:pt x="12522" y="1180"/>
                      </a:lnTo>
                      <a:cubicBezTo>
                        <a:pt x="12409" y="1180"/>
                        <a:pt x="12297" y="1068"/>
                        <a:pt x="12185" y="1068"/>
                      </a:cubicBezTo>
                      <a:cubicBezTo>
                        <a:pt x="11932" y="927"/>
                        <a:pt x="11707" y="815"/>
                        <a:pt x="11483" y="703"/>
                      </a:cubicBezTo>
                      <a:cubicBezTo>
                        <a:pt x="11006" y="478"/>
                        <a:pt x="10528" y="225"/>
                        <a:pt x="10079" y="1"/>
                      </a:cubicBezTo>
                      <a:close/>
                      <a:moveTo>
                        <a:pt x="10993" y="7916"/>
                      </a:moveTo>
                      <a:cubicBezTo>
                        <a:pt x="10997" y="7926"/>
                        <a:pt x="11002" y="7936"/>
                        <a:pt x="11006" y="7946"/>
                      </a:cubicBezTo>
                      <a:cubicBezTo>
                        <a:pt x="11002" y="7936"/>
                        <a:pt x="10998" y="7926"/>
                        <a:pt x="10993" y="7916"/>
                      </a:cubicBezTo>
                      <a:close/>
                    </a:path>
                  </a:pathLst>
                </a:custGeom>
                <a:solidFill>
                  <a:srgbClr val="DADADA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2" name="Google Shape;1604;p32">
                  <a:extLst>
                    <a:ext uri="{FF2B5EF4-FFF2-40B4-BE49-F238E27FC236}">
                      <a16:creationId xmlns:a16="http://schemas.microsoft.com/office/drawing/2014/main" id="{11045775-1182-C16A-0675-F5D05F8FCAA5}"/>
                    </a:ext>
                  </a:extLst>
                </p:cNvPr>
                <p:cNvSpPr/>
                <p:nvPr/>
              </p:nvSpPr>
              <p:spPr>
                <a:xfrm>
                  <a:off x="791625" y="4342575"/>
                  <a:ext cx="362900" cy="2576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516" h="10304" extrusionOk="0">
                      <a:moveTo>
                        <a:pt x="0" y="0"/>
                      </a:moveTo>
                      <a:lnTo>
                        <a:pt x="225" y="927"/>
                      </a:lnTo>
                      <a:lnTo>
                        <a:pt x="365" y="1881"/>
                      </a:lnTo>
                      <a:lnTo>
                        <a:pt x="478" y="2106"/>
                      </a:lnTo>
                      <a:lnTo>
                        <a:pt x="1629" y="8647"/>
                      </a:lnTo>
                      <a:cubicBezTo>
                        <a:pt x="2106" y="8900"/>
                        <a:pt x="2583" y="9237"/>
                        <a:pt x="3173" y="9490"/>
                      </a:cubicBezTo>
                      <a:cubicBezTo>
                        <a:pt x="3510" y="9714"/>
                        <a:pt x="3987" y="9939"/>
                        <a:pt x="4436" y="10304"/>
                      </a:cubicBezTo>
                      <a:lnTo>
                        <a:pt x="14515" y="8423"/>
                      </a:lnTo>
                      <a:cubicBezTo>
                        <a:pt x="14403" y="8310"/>
                        <a:pt x="14262" y="8198"/>
                        <a:pt x="14150" y="8198"/>
                      </a:cubicBezTo>
                      <a:cubicBezTo>
                        <a:pt x="12634" y="7384"/>
                        <a:pt x="11230" y="6542"/>
                        <a:pt x="9827" y="5727"/>
                      </a:cubicBezTo>
                      <a:cubicBezTo>
                        <a:pt x="7721" y="4576"/>
                        <a:pt x="5615" y="3397"/>
                        <a:pt x="3510" y="2106"/>
                      </a:cubicBezTo>
                      <a:cubicBezTo>
                        <a:pt x="2471" y="1516"/>
                        <a:pt x="1292" y="702"/>
                        <a:pt x="0" y="0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3" name="Google Shape;1605;p32">
                  <a:extLst>
                    <a:ext uri="{FF2B5EF4-FFF2-40B4-BE49-F238E27FC236}">
                      <a16:creationId xmlns:a16="http://schemas.microsoft.com/office/drawing/2014/main" id="{A3FAC1BC-D846-E2E8-495D-9CCFD877A87B}"/>
                    </a:ext>
                  </a:extLst>
                </p:cNvPr>
                <p:cNvSpPr/>
                <p:nvPr/>
              </p:nvSpPr>
              <p:spPr>
                <a:xfrm>
                  <a:off x="1756700" y="2169575"/>
                  <a:ext cx="257600" cy="1376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304" h="5504" extrusionOk="0">
                      <a:moveTo>
                        <a:pt x="3397" y="1"/>
                      </a:moveTo>
                      <a:lnTo>
                        <a:pt x="3397" y="1"/>
                      </a:lnTo>
                      <a:cubicBezTo>
                        <a:pt x="3734" y="703"/>
                        <a:pt x="4689" y="815"/>
                        <a:pt x="4689" y="1517"/>
                      </a:cubicBezTo>
                      <a:lnTo>
                        <a:pt x="3510" y="1517"/>
                      </a:lnTo>
                      <a:cubicBezTo>
                        <a:pt x="3622" y="1657"/>
                        <a:pt x="3734" y="1769"/>
                        <a:pt x="3734" y="1994"/>
                      </a:cubicBezTo>
                      <a:lnTo>
                        <a:pt x="3510" y="1994"/>
                      </a:lnTo>
                      <a:cubicBezTo>
                        <a:pt x="3173" y="1994"/>
                        <a:pt x="2695" y="1994"/>
                        <a:pt x="2330" y="1882"/>
                      </a:cubicBezTo>
                      <a:lnTo>
                        <a:pt x="2330" y="1882"/>
                      </a:lnTo>
                      <a:cubicBezTo>
                        <a:pt x="2695" y="2219"/>
                        <a:pt x="2920" y="2696"/>
                        <a:pt x="3173" y="3173"/>
                      </a:cubicBezTo>
                      <a:cubicBezTo>
                        <a:pt x="2330" y="2921"/>
                        <a:pt x="1516" y="2808"/>
                        <a:pt x="702" y="2696"/>
                      </a:cubicBezTo>
                      <a:lnTo>
                        <a:pt x="702" y="2696"/>
                      </a:lnTo>
                      <a:cubicBezTo>
                        <a:pt x="1179" y="3173"/>
                        <a:pt x="1629" y="3622"/>
                        <a:pt x="1994" y="4212"/>
                      </a:cubicBezTo>
                      <a:cubicBezTo>
                        <a:pt x="1769" y="4212"/>
                        <a:pt x="1516" y="4212"/>
                        <a:pt x="1292" y="4324"/>
                      </a:cubicBezTo>
                      <a:cubicBezTo>
                        <a:pt x="1516" y="4577"/>
                        <a:pt x="1629" y="4802"/>
                        <a:pt x="1629" y="5026"/>
                      </a:cubicBezTo>
                      <a:cubicBezTo>
                        <a:pt x="1404" y="4914"/>
                        <a:pt x="1067" y="4914"/>
                        <a:pt x="702" y="4914"/>
                      </a:cubicBezTo>
                      <a:lnTo>
                        <a:pt x="0" y="4914"/>
                      </a:lnTo>
                      <a:lnTo>
                        <a:pt x="590" y="5503"/>
                      </a:lnTo>
                      <a:lnTo>
                        <a:pt x="2920" y="5026"/>
                      </a:lnTo>
                      <a:cubicBezTo>
                        <a:pt x="2695" y="4689"/>
                        <a:pt x="2330" y="4324"/>
                        <a:pt x="2106" y="4100"/>
                      </a:cubicBezTo>
                      <a:lnTo>
                        <a:pt x="2106" y="4100"/>
                      </a:lnTo>
                      <a:cubicBezTo>
                        <a:pt x="2920" y="4212"/>
                        <a:pt x="3734" y="4324"/>
                        <a:pt x="4576" y="4577"/>
                      </a:cubicBezTo>
                      <a:cubicBezTo>
                        <a:pt x="4324" y="4100"/>
                        <a:pt x="4099" y="3622"/>
                        <a:pt x="3734" y="3286"/>
                      </a:cubicBezTo>
                      <a:lnTo>
                        <a:pt x="3734" y="3286"/>
                      </a:lnTo>
                      <a:cubicBezTo>
                        <a:pt x="4099" y="3398"/>
                        <a:pt x="4576" y="3398"/>
                        <a:pt x="4913" y="3398"/>
                      </a:cubicBezTo>
                      <a:lnTo>
                        <a:pt x="5138" y="3398"/>
                      </a:lnTo>
                      <a:cubicBezTo>
                        <a:pt x="5138" y="3173"/>
                        <a:pt x="5026" y="3061"/>
                        <a:pt x="4913" y="2921"/>
                      </a:cubicBezTo>
                      <a:lnTo>
                        <a:pt x="6092" y="2921"/>
                      </a:lnTo>
                      <a:cubicBezTo>
                        <a:pt x="6092" y="2219"/>
                        <a:pt x="5138" y="2106"/>
                        <a:pt x="4801" y="1405"/>
                      </a:cubicBezTo>
                      <a:lnTo>
                        <a:pt x="4801" y="1405"/>
                      </a:lnTo>
                      <a:cubicBezTo>
                        <a:pt x="6429" y="1657"/>
                        <a:pt x="8086" y="2808"/>
                        <a:pt x="9602" y="3763"/>
                      </a:cubicBezTo>
                      <a:lnTo>
                        <a:pt x="10304" y="3622"/>
                      </a:lnTo>
                      <a:cubicBezTo>
                        <a:pt x="9826" y="3398"/>
                        <a:pt x="9489" y="3286"/>
                        <a:pt x="9124" y="3061"/>
                      </a:cubicBezTo>
                      <a:cubicBezTo>
                        <a:pt x="7384" y="1994"/>
                        <a:pt x="5391" y="366"/>
                        <a:pt x="3397" y="1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4" name="Google Shape;1606;p32">
                  <a:extLst>
                    <a:ext uri="{FF2B5EF4-FFF2-40B4-BE49-F238E27FC236}">
                      <a16:creationId xmlns:a16="http://schemas.microsoft.com/office/drawing/2014/main" id="{817073E2-3B45-D53B-26C5-D613CFD05646}"/>
                    </a:ext>
                  </a:extLst>
                </p:cNvPr>
                <p:cNvSpPr/>
                <p:nvPr/>
              </p:nvSpPr>
              <p:spPr>
                <a:xfrm>
                  <a:off x="1809325" y="2204675"/>
                  <a:ext cx="187425" cy="905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497" h="3623" extrusionOk="0">
                      <a:moveTo>
                        <a:pt x="2696" y="1"/>
                      </a:moveTo>
                      <a:lnTo>
                        <a:pt x="2696" y="1"/>
                      </a:lnTo>
                      <a:cubicBezTo>
                        <a:pt x="3033" y="702"/>
                        <a:pt x="3987" y="815"/>
                        <a:pt x="3987" y="1517"/>
                      </a:cubicBezTo>
                      <a:lnTo>
                        <a:pt x="2808" y="1517"/>
                      </a:lnTo>
                      <a:cubicBezTo>
                        <a:pt x="2921" y="1657"/>
                        <a:pt x="3033" y="1769"/>
                        <a:pt x="3033" y="1994"/>
                      </a:cubicBezTo>
                      <a:lnTo>
                        <a:pt x="2808" y="1994"/>
                      </a:lnTo>
                      <a:cubicBezTo>
                        <a:pt x="2471" y="1994"/>
                        <a:pt x="1994" y="1994"/>
                        <a:pt x="1629" y="1882"/>
                      </a:cubicBezTo>
                      <a:lnTo>
                        <a:pt x="1629" y="1882"/>
                      </a:lnTo>
                      <a:cubicBezTo>
                        <a:pt x="1994" y="2218"/>
                        <a:pt x="2219" y="2696"/>
                        <a:pt x="2471" y="3173"/>
                      </a:cubicBezTo>
                      <a:cubicBezTo>
                        <a:pt x="1629" y="2920"/>
                        <a:pt x="815" y="2808"/>
                        <a:pt x="1" y="2696"/>
                      </a:cubicBezTo>
                      <a:lnTo>
                        <a:pt x="1" y="2696"/>
                      </a:lnTo>
                      <a:cubicBezTo>
                        <a:pt x="225" y="2920"/>
                        <a:pt x="590" y="3285"/>
                        <a:pt x="815" y="3622"/>
                      </a:cubicBezTo>
                      <a:lnTo>
                        <a:pt x="7497" y="2359"/>
                      </a:lnTo>
                      <a:cubicBezTo>
                        <a:pt x="5981" y="1404"/>
                        <a:pt x="4324" y="253"/>
                        <a:pt x="2696" y="1"/>
                      </a:cubicBezTo>
                      <a:close/>
                    </a:path>
                  </a:pathLst>
                </a:custGeom>
                <a:solidFill>
                  <a:srgbClr val="DADADA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5" name="Google Shape;1607;p32">
                  <a:extLst>
                    <a:ext uri="{FF2B5EF4-FFF2-40B4-BE49-F238E27FC236}">
                      <a16:creationId xmlns:a16="http://schemas.microsoft.com/office/drawing/2014/main" id="{026C32FB-CF77-91AC-0B59-A72778818F11}"/>
                    </a:ext>
                  </a:extLst>
                </p:cNvPr>
                <p:cNvSpPr/>
                <p:nvPr/>
              </p:nvSpPr>
              <p:spPr>
                <a:xfrm>
                  <a:off x="2145525" y="2342250"/>
                  <a:ext cx="195850" cy="1172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834" h="4689" extrusionOk="0">
                      <a:moveTo>
                        <a:pt x="1" y="0"/>
                      </a:moveTo>
                      <a:lnTo>
                        <a:pt x="113" y="590"/>
                      </a:lnTo>
                      <a:cubicBezTo>
                        <a:pt x="478" y="814"/>
                        <a:pt x="815" y="1067"/>
                        <a:pt x="1180" y="1292"/>
                      </a:cubicBezTo>
                      <a:cubicBezTo>
                        <a:pt x="2583" y="2106"/>
                        <a:pt x="3987" y="2920"/>
                        <a:pt x="5391" y="3734"/>
                      </a:cubicBezTo>
                      <a:cubicBezTo>
                        <a:pt x="5981" y="4099"/>
                        <a:pt x="6570" y="4324"/>
                        <a:pt x="7019" y="4689"/>
                      </a:cubicBezTo>
                      <a:cubicBezTo>
                        <a:pt x="7384" y="4689"/>
                        <a:pt x="7609" y="4689"/>
                        <a:pt x="7833" y="4576"/>
                      </a:cubicBezTo>
                      <a:cubicBezTo>
                        <a:pt x="7497" y="4099"/>
                        <a:pt x="6907" y="3874"/>
                        <a:pt x="6430" y="3622"/>
                      </a:cubicBezTo>
                      <a:cubicBezTo>
                        <a:pt x="6205" y="3510"/>
                        <a:pt x="5981" y="3397"/>
                        <a:pt x="5728" y="3285"/>
                      </a:cubicBezTo>
                      <a:cubicBezTo>
                        <a:pt x="5166" y="3032"/>
                        <a:pt x="4577" y="2695"/>
                        <a:pt x="3987" y="2330"/>
                      </a:cubicBezTo>
                      <a:cubicBezTo>
                        <a:pt x="2696" y="1516"/>
                        <a:pt x="1404" y="702"/>
                        <a:pt x="1" y="0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6" name="Google Shape;1608;p32">
                  <a:extLst>
                    <a:ext uri="{FF2B5EF4-FFF2-40B4-BE49-F238E27FC236}">
                      <a16:creationId xmlns:a16="http://schemas.microsoft.com/office/drawing/2014/main" id="{8F7F667D-30C0-61B8-761F-36D81A27A32D}"/>
                    </a:ext>
                  </a:extLst>
                </p:cNvPr>
                <p:cNvSpPr/>
                <p:nvPr/>
              </p:nvSpPr>
              <p:spPr>
                <a:xfrm>
                  <a:off x="2108488" y="2312375"/>
                  <a:ext cx="222500" cy="2835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900" h="11343" extrusionOk="0">
                      <a:moveTo>
                        <a:pt x="0" y="0"/>
                      </a:moveTo>
                      <a:lnTo>
                        <a:pt x="1657" y="8647"/>
                      </a:lnTo>
                      <a:cubicBezTo>
                        <a:pt x="2106" y="8900"/>
                        <a:pt x="2583" y="9237"/>
                        <a:pt x="3060" y="9461"/>
                      </a:cubicBezTo>
                      <a:cubicBezTo>
                        <a:pt x="3650" y="9826"/>
                        <a:pt x="4352" y="9938"/>
                        <a:pt x="4913" y="10303"/>
                      </a:cubicBezTo>
                      <a:cubicBezTo>
                        <a:pt x="5276" y="10526"/>
                        <a:pt x="6302" y="10998"/>
                        <a:pt x="6564" y="11335"/>
                      </a:cubicBezTo>
                      <a:lnTo>
                        <a:pt x="6564" y="11335"/>
                      </a:lnTo>
                      <a:cubicBezTo>
                        <a:pt x="6210" y="10872"/>
                        <a:pt x="5882" y="10434"/>
                        <a:pt x="5529" y="9868"/>
                      </a:cubicBezTo>
                      <a:lnTo>
                        <a:pt x="5529" y="9868"/>
                      </a:lnTo>
                      <a:cubicBezTo>
                        <a:pt x="5628" y="9941"/>
                        <a:pt x="5980" y="9954"/>
                        <a:pt x="5980" y="10051"/>
                      </a:cubicBezTo>
                      <a:cubicBezTo>
                        <a:pt x="5980" y="9826"/>
                        <a:pt x="5868" y="9714"/>
                        <a:pt x="5868" y="9602"/>
                      </a:cubicBezTo>
                      <a:lnTo>
                        <a:pt x="5980" y="9602"/>
                      </a:lnTo>
                      <a:cubicBezTo>
                        <a:pt x="6092" y="9602"/>
                        <a:pt x="6205" y="9602"/>
                        <a:pt x="6205" y="9714"/>
                      </a:cubicBezTo>
                      <a:cubicBezTo>
                        <a:pt x="6317" y="9714"/>
                        <a:pt x="6457" y="9826"/>
                        <a:pt x="6570" y="9826"/>
                      </a:cubicBezTo>
                      <a:cubicBezTo>
                        <a:pt x="6205" y="9349"/>
                        <a:pt x="5755" y="9012"/>
                        <a:pt x="5391" y="8535"/>
                      </a:cubicBezTo>
                      <a:cubicBezTo>
                        <a:pt x="5166" y="8310"/>
                        <a:pt x="5054" y="8057"/>
                        <a:pt x="5054" y="7833"/>
                      </a:cubicBezTo>
                      <a:lnTo>
                        <a:pt x="5054" y="7833"/>
                      </a:lnTo>
                      <a:cubicBezTo>
                        <a:pt x="5503" y="8057"/>
                        <a:pt x="5980" y="8310"/>
                        <a:pt x="6457" y="8422"/>
                      </a:cubicBezTo>
                      <a:cubicBezTo>
                        <a:pt x="5980" y="8198"/>
                        <a:pt x="5615" y="7833"/>
                        <a:pt x="5391" y="7243"/>
                      </a:cubicBezTo>
                      <a:lnTo>
                        <a:pt x="5391" y="7243"/>
                      </a:lnTo>
                      <a:cubicBezTo>
                        <a:pt x="6205" y="7608"/>
                        <a:pt x="6907" y="7833"/>
                        <a:pt x="7608" y="8057"/>
                      </a:cubicBezTo>
                      <a:cubicBezTo>
                        <a:pt x="7608" y="7945"/>
                        <a:pt x="7496" y="7833"/>
                        <a:pt x="7384" y="7721"/>
                      </a:cubicBezTo>
                      <a:cubicBezTo>
                        <a:pt x="7272" y="7721"/>
                        <a:pt x="7159" y="7608"/>
                        <a:pt x="7159" y="7496"/>
                      </a:cubicBezTo>
                      <a:cubicBezTo>
                        <a:pt x="7159" y="7356"/>
                        <a:pt x="7272" y="7243"/>
                        <a:pt x="7384" y="7243"/>
                      </a:cubicBezTo>
                      <a:cubicBezTo>
                        <a:pt x="7384" y="7131"/>
                        <a:pt x="7384" y="7019"/>
                        <a:pt x="7272" y="6906"/>
                      </a:cubicBezTo>
                      <a:lnTo>
                        <a:pt x="7272" y="6906"/>
                      </a:lnTo>
                      <a:cubicBezTo>
                        <a:pt x="7861" y="7019"/>
                        <a:pt x="8310" y="7019"/>
                        <a:pt x="8900" y="7131"/>
                      </a:cubicBezTo>
                      <a:cubicBezTo>
                        <a:pt x="8675" y="7019"/>
                        <a:pt x="8423" y="6906"/>
                        <a:pt x="8310" y="6794"/>
                      </a:cubicBezTo>
                      <a:cubicBezTo>
                        <a:pt x="8198" y="6654"/>
                        <a:pt x="7861" y="6092"/>
                        <a:pt x="7861" y="6092"/>
                      </a:cubicBezTo>
                      <a:lnTo>
                        <a:pt x="8310" y="6092"/>
                      </a:lnTo>
                      <a:cubicBezTo>
                        <a:pt x="8086" y="5840"/>
                        <a:pt x="7861" y="5615"/>
                        <a:pt x="7608" y="5390"/>
                      </a:cubicBezTo>
                      <a:lnTo>
                        <a:pt x="7608" y="5390"/>
                      </a:lnTo>
                      <a:cubicBezTo>
                        <a:pt x="7861" y="5503"/>
                        <a:pt x="8086" y="5503"/>
                        <a:pt x="8310" y="5503"/>
                      </a:cubicBezTo>
                      <a:cubicBezTo>
                        <a:pt x="7861" y="5138"/>
                        <a:pt x="7272" y="4913"/>
                        <a:pt x="6682" y="4548"/>
                      </a:cubicBezTo>
                      <a:cubicBezTo>
                        <a:pt x="5278" y="3734"/>
                        <a:pt x="3874" y="2920"/>
                        <a:pt x="2471" y="2106"/>
                      </a:cubicBezTo>
                      <a:cubicBezTo>
                        <a:pt x="2106" y="1881"/>
                        <a:pt x="1769" y="1628"/>
                        <a:pt x="1404" y="1404"/>
                      </a:cubicBezTo>
                      <a:lnTo>
                        <a:pt x="1292" y="814"/>
                      </a:lnTo>
                      <a:cubicBezTo>
                        <a:pt x="1292" y="702"/>
                        <a:pt x="1179" y="702"/>
                        <a:pt x="1067" y="702"/>
                      </a:cubicBezTo>
                      <a:cubicBezTo>
                        <a:pt x="702" y="477"/>
                        <a:pt x="365" y="225"/>
                        <a:pt x="0" y="0"/>
                      </a:cubicBezTo>
                      <a:close/>
                      <a:moveTo>
                        <a:pt x="6564" y="11335"/>
                      </a:moveTo>
                      <a:cubicBezTo>
                        <a:pt x="6566" y="11337"/>
                        <a:pt x="6568" y="11340"/>
                        <a:pt x="6570" y="11342"/>
                      </a:cubicBezTo>
                      <a:cubicBezTo>
                        <a:pt x="6568" y="11340"/>
                        <a:pt x="6566" y="11337"/>
                        <a:pt x="6564" y="11335"/>
                      </a:cubicBezTo>
                      <a:close/>
                    </a:path>
                  </a:pathLst>
                </a:custGeom>
                <a:solidFill>
                  <a:srgbClr val="DADADA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7" name="Google Shape;1609;p32">
                  <a:extLst>
                    <a:ext uri="{FF2B5EF4-FFF2-40B4-BE49-F238E27FC236}">
                      <a16:creationId xmlns:a16="http://schemas.microsoft.com/office/drawing/2014/main" id="{570A61DC-4CF2-171B-FB4D-B6838C967922}"/>
                    </a:ext>
                  </a:extLst>
                </p:cNvPr>
                <p:cNvSpPr/>
                <p:nvPr/>
              </p:nvSpPr>
              <p:spPr>
                <a:xfrm>
                  <a:off x="1771425" y="2260125"/>
                  <a:ext cx="383250" cy="277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330" h="11119" extrusionOk="0">
                      <a:moveTo>
                        <a:pt x="9715" y="0"/>
                      </a:moveTo>
                      <a:lnTo>
                        <a:pt x="9013" y="141"/>
                      </a:lnTo>
                      <a:lnTo>
                        <a:pt x="2331" y="1404"/>
                      </a:lnTo>
                      <a:lnTo>
                        <a:pt x="1" y="1881"/>
                      </a:lnTo>
                      <a:cubicBezTo>
                        <a:pt x="1180" y="2696"/>
                        <a:pt x="2584" y="3397"/>
                        <a:pt x="3847" y="4212"/>
                      </a:cubicBezTo>
                      <a:lnTo>
                        <a:pt x="4100" y="4464"/>
                      </a:lnTo>
                      <a:lnTo>
                        <a:pt x="10304" y="3285"/>
                      </a:lnTo>
                      <a:lnTo>
                        <a:pt x="11231" y="8676"/>
                      </a:lnTo>
                      <a:cubicBezTo>
                        <a:pt x="12045" y="9125"/>
                        <a:pt x="12971" y="9714"/>
                        <a:pt x="13814" y="10192"/>
                      </a:cubicBezTo>
                      <a:cubicBezTo>
                        <a:pt x="14263" y="10528"/>
                        <a:pt x="14852" y="10781"/>
                        <a:pt x="15330" y="11118"/>
                      </a:cubicBezTo>
                      <a:lnTo>
                        <a:pt x="13673" y="2471"/>
                      </a:lnTo>
                      <a:cubicBezTo>
                        <a:pt x="12410" y="1657"/>
                        <a:pt x="11006" y="843"/>
                        <a:pt x="9715" y="0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8" name="Google Shape;1610;p32">
                  <a:extLst>
                    <a:ext uri="{FF2B5EF4-FFF2-40B4-BE49-F238E27FC236}">
                      <a16:creationId xmlns:a16="http://schemas.microsoft.com/office/drawing/2014/main" id="{CAD88340-E152-7684-F4C9-CA1F703B365C}"/>
                    </a:ext>
                  </a:extLst>
                </p:cNvPr>
                <p:cNvSpPr/>
                <p:nvPr/>
              </p:nvSpPr>
              <p:spPr>
                <a:xfrm>
                  <a:off x="1873900" y="2342250"/>
                  <a:ext cx="178300" cy="1347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132" h="5391" extrusionOk="0">
                      <a:moveTo>
                        <a:pt x="6205" y="0"/>
                      </a:moveTo>
                      <a:lnTo>
                        <a:pt x="1" y="1179"/>
                      </a:lnTo>
                      <a:cubicBezTo>
                        <a:pt x="1292" y="1881"/>
                        <a:pt x="2555" y="2695"/>
                        <a:pt x="3847" y="3397"/>
                      </a:cubicBezTo>
                      <a:cubicBezTo>
                        <a:pt x="5026" y="4099"/>
                        <a:pt x="6065" y="4801"/>
                        <a:pt x="7132" y="5391"/>
                      </a:cubicBezTo>
                      <a:lnTo>
                        <a:pt x="6205" y="0"/>
                      </a:lnTo>
                      <a:close/>
                    </a:path>
                  </a:pathLst>
                </a:custGeom>
                <a:solidFill>
                  <a:srgbClr val="B3B4C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grpSp>
              <p:nvGrpSpPr>
                <p:cNvPr id="139" name="Google Shape;1611;p32">
                  <a:extLst>
                    <a:ext uri="{FF2B5EF4-FFF2-40B4-BE49-F238E27FC236}">
                      <a16:creationId xmlns:a16="http://schemas.microsoft.com/office/drawing/2014/main" id="{74DE74C4-5703-2ABB-CF04-91596F7E30AB}"/>
                    </a:ext>
                  </a:extLst>
                </p:cNvPr>
                <p:cNvGrpSpPr/>
                <p:nvPr/>
              </p:nvGrpSpPr>
              <p:grpSpPr>
                <a:xfrm>
                  <a:off x="2003345" y="3589698"/>
                  <a:ext cx="258052" cy="757631"/>
                  <a:chOff x="1885125" y="3374700"/>
                  <a:chExt cx="330625" cy="970700"/>
                </a:xfrm>
              </p:grpSpPr>
              <p:sp>
                <p:nvSpPr>
                  <p:cNvPr id="165" name="Google Shape;1614;p32">
                    <a:extLst>
                      <a:ext uri="{FF2B5EF4-FFF2-40B4-BE49-F238E27FC236}">
                        <a16:creationId xmlns:a16="http://schemas.microsoft.com/office/drawing/2014/main" id="{0B8B91AD-1DC6-5260-7D21-5946D9E00F87}"/>
                      </a:ext>
                    </a:extLst>
                  </p:cNvPr>
                  <p:cNvSpPr/>
                  <p:nvPr/>
                </p:nvSpPr>
                <p:spPr>
                  <a:xfrm>
                    <a:off x="1981999" y="4345374"/>
                    <a:ext cx="26" cy="26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" h="1" extrusionOk="0">
                        <a:moveTo>
                          <a:pt x="0" y="1"/>
                        </a:moveTo>
                        <a:lnTo>
                          <a:pt x="0" y="1"/>
                        </a:lnTo>
                        <a:lnTo>
                          <a:pt x="0" y="1"/>
                        </a:lnTo>
                        <a:close/>
                        <a:moveTo>
                          <a:pt x="0" y="1"/>
                        </a:moveTo>
                        <a:lnTo>
                          <a:pt x="0" y="1"/>
                        </a:lnTo>
                        <a:lnTo>
                          <a:pt x="0" y="1"/>
                        </a:lnTo>
                        <a:close/>
                        <a:moveTo>
                          <a:pt x="0" y="1"/>
                        </a:moveTo>
                        <a:lnTo>
                          <a:pt x="0" y="1"/>
                        </a:lnTo>
                        <a:lnTo>
                          <a:pt x="0" y="1"/>
                        </a:lnTo>
                        <a:close/>
                        <a:moveTo>
                          <a:pt x="0" y="1"/>
                        </a:moveTo>
                        <a:lnTo>
                          <a:pt x="0" y="1"/>
                        </a:lnTo>
                        <a:lnTo>
                          <a:pt x="0" y="1"/>
                        </a:lnTo>
                        <a:close/>
                        <a:moveTo>
                          <a:pt x="0" y="1"/>
                        </a:moveTo>
                        <a:lnTo>
                          <a:pt x="0" y="1"/>
                        </a:lnTo>
                        <a:close/>
                      </a:path>
                    </a:pathLst>
                  </a:custGeom>
                  <a:solidFill>
                    <a:srgbClr val="D0E1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45" name="Google Shape;1620;p32">
                    <a:extLst>
                      <a:ext uri="{FF2B5EF4-FFF2-40B4-BE49-F238E27FC236}">
                        <a16:creationId xmlns:a16="http://schemas.microsoft.com/office/drawing/2014/main" id="{9521B0D4-05E2-7E5E-4AB6-DA63A420A263}"/>
                      </a:ext>
                    </a:extLst>
                  </p:cNvPr>
                  <p:cNvSpPr/>
                  <p:nvPr/>
                </p:nvSpPr>
                <p:spPr>
                  <a:xfrm>
                    <a:off x="1885125" y="3374700"/>
                    <a:ext cx="222525" cy="4064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8901" h="16256" extrusionOk="0">
                        <a:moveTo>
                          <a:pt x="6683" y="16143"/>
                        </a:moveTo>
                        <a:cubicBezTo>
                          <a:pt x="7160" y="16143"/>
                          <a:pt x="7721" y="16255"/>
                          <a:pt x="8199" y="16255"/>
                        </a:cubicBezTo>
                        <a:lnTo>
                          <a:pt x="8901" y="16255"/>
                        </a:lnTo>
                        <a:lnTo>
                          <a:pt x="8788" y="16255"/>
                        </a:lnTo>
                        <a:lnTo>
                          <a:pt x="8199" y="16255"/>
                        </a:lnTo>
                        <a:cubicBezTo>
                          <a:pt x="7721" y="16255"/>
                          <a:pt x="7160" y="16143"/>
                          <a:pt x="6683" y="16143"/>
                        </a:cubicBezTo>
                        <a:close/>
                        <a:moveTo>
                          <a:pt x="3398" y="0"/>
                        </a:moveTo>
                        <a:cubicBezTo>
                          <a:pt x="1882" y="1039"/>
                          <a:pt x="703" y="2443"/>
                          <a:pt x="1" y="4211"/>
                        </a:cubicBezTo>
                        <a:cubicBezTo>
                          <a:pt x="703" y="2443"/>
                          <a:pt x="1882" y="1039"/>
                          <a:pt x="3398" y="0"/>
                        </a:cubicBezTo>
                        <a:close/>
                      </a:path>
                    </a:pathLst>
                  </a:custGeom>
                  <a:solidFill>
                    <a:srgbClr val="FFE499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46" name="Google Shape;1621;p32">
                    <a:extLst>
                      <a:ext uri="{FF2B5EF4-FFF2-40B4-BE49-F238E27FC236}">
                        <a16:creationId xmlns:a16="http://schemas.microsoft.com/office/drawing/2014/main" id="{559B59DD-A96B-1559-13C7-0417A82A4F36}"/>
                      </a:ext>
                    </a:extLst>
                  </p:cNvPr>
                  <p:cNvSpPr/>
                  <p:nvPr/>
                </p:nvSpPr>
                <p:spPr>
                  <a:xfrm>
                    <a:off x="1891450" y="3655450"/>
                    <a:ext cx="25" cy="28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" h="113" extrusionOk="0">
                        <a:moveTo>
                          <a:pt x="1" y="112"/>
                        </a:moveTo>
                        <a:lnTo>
                          <a:pt x="1" y="112"/>
                        </a:lnTo>
                        <a:lnTo>
                          <a:pt x="1" y="112"/>
                        </a:lnTo>
                        <a:close/>
                        <a:moveTo>
                          <a:pt x="1" y="0"/>
                        </a:moveTo>
                        <a:lnTo>
                          <a:pt x="1" y="112"/>
                        </a:lnTo>
                        <a:lnTo>
                          <a:pt x="1" y="0"/>
                        </a:lnTo>
                        <a:close/>
                        <a:moveTo>
                          <a:pt x="1" y="0"/>
                        </a:moveTo>
                        <a:lnTo>
                          <a:pt x="1" y="0"/>
                        </a:lnTo>
                        <a:close/>
                      </a:path>
                    </a:pathLst>
                  </a:custGeom>
                  <a:solidFill>
                    <a:srgbClr val="999DB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47" name="Google Shape;1622;p32">
                    <a:extLst>
                      <a:ext uri="{FF2B5EF4-FFF2-40B4-BE49-F238E27FC236}">
                        <a16:creationId xmlns:a16="http://schemas.microsoft.com/office/drawing/2014/main" id="{59A49C76-5F1D-7957-7644-D727B9DD0E5B}"/>
                      </a:ext>
                    </a:extLst>
                  </p:cNvPr>
                  <p:cNvSpPr/>
                  <p:nvPr/>
                </p:nvSpPr>
                <p:spPr>
                  <a:xfrm>
                    <a:off x="1891450" y="3655450"/>
                    <a:ext cx="25" cy="28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" h="113" extrusionOk="0">
                        <a:moveTo>
                          <a:pt x="1" y="112"/>
                        </a:moveTo>
                        <a:lnTo>
                          <a:pt x="1" y="112"/>
                        </a:lnTo>
                        <a:lnTo>
                          <a:pt x="1" y="112"/>
                        </a:lnTo>
                        <a:close/>
                        <a:moveTo>
                          <a:pt x="1" y="112"/>
                        </a:moveTo>
                        <a:lnTo>
                          <a:pt x="1" y="112"/>
                        </a:lnTo>
                        <a:lnTo>
                          <a:pt x="1" y="112"/>
                        </a:lnTo>
                        <a:close/>
                        <a:moveTo>
                          <a:pt x="1" y="0"/>
                        </a:moveTo>
                        <a:lnTo>
                          <a:pt x="1" y="0"/>
                        </a:lnTo>
                        <a:lnTo>
                          <a:pt x="1" y="0"/>
                        </a:lnTo>
                        <a:close/>
                        <a:moveTo>
                          <a:pt x="1" y="0"/>
                        </a:moveTo>
                        <a:lnTo>
                          <a:pt x="1" y="0"/>
                        </a:lnTo>
                        <a:close/>
                      </a:path>
                    </a:pathLst>
                  </a:custGeom>
                  <a:solidFill>
                    <a:srgbClr val="495082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48" name="Google Shape;1623;p32">
                    <a:extLst>
                      <a:ext uri="{FF2B5EF4-FFF2-40B4-BE49-F238E27FC236}">
                        <a16:creationId xmlns:a16="http://schemas.microsoft.com/office/drawing/2014/main" id="{99C25C64-ABDC-46FD-4FB8-0DB6E9A3DB51}"/>
                      </a:ext>
                    </a:extLst>
                  </p:cNvPr>
                  <p:cNvSpPr/>
                  <p:nvPr/>
                </p:nvSpPr>
                <p:spPr>
                  <a:xfrm>
                    <a:off x="1976375" y="3748775"/>
                    <a:ext cx="128475" cy="323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5139" h="1293" extrusionOk="0">
                        <a:moveTo>
                          <a:pt x="1" y="1"/>
                        </a:moveTo>
                        <a:cubicBezTo>
                          <a:pt x="1264" y="815"/>
                          <a:pt x="2920" y="1292"/>
                          <a:pt x="4549" y="1292"/>
                        </a:cubicBezTo>
                        <a:lnTo>
                          <a:pt x="5138" y="1292"/>
                        </a:lnTo>
                        <a:lnTo>
                          <a:pt x="5138" y="1292"/>
                        </a:lnTo>
                        <a:lnTo>
                          <a:pt x="4549" y="1292"/>
                        </a:lnTo>
                        <a:cubicBezTo>
                          <a:pt x="2920" y="1292"/>
                          <a:pt x="1264" y="815"/>
                          <a:pt x="1" y="1"/>
                        </a:cubicBezTo>
                        <a:close/>
                      </a:path>
                    </a:pathLst>
                  </a:custGeom>
                  <a:solidFill>
                    <a:srgbClr val="9C9DAD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53" name="Google Shape;1628;p32">
                    <a:extLst>
                      <a:ext uri="{FF2B5EF4-FFF2-40B4-BE49-F238E27FC236}">
                        <a16:creationId xmlns:a16="http://schemas.microsoft.com/office/drawing/2014/main" id="{9641EE23-A5CF-4396-A985-73B69F85407B}"/>
                      </a:ext>
                    </a:extLst>
                  </p:cNvPr>
                  <p:cNvSpPr/>
                  <p:nvPr/>
                </p:nvSpPr>
                <p:spPr>
                  <a:xfrm>
                    <a:off x="2014275" y="3485575"/>
                    <a:ext cx="8450" cy="91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38" h="366" extrusionOk="0">
                        <a:moveTo>
                          <a:pt x="113" y="1"/>
                        </a:moveTo>
                        <a:cubicBezTo>
                          <a:pt x="113" y="1"/>
                          <a:pt x="1" y="1"/>
                          <a:pt x="1" y="113"/>
                        </a:cubicBezTo>
                        <a:cubicBezTo>
                          <a:pt x="1" y="254"/>
                          <a:pt x="1" y="366"/>
                          <a:pt x="113" y="366"/>
                        </a:cubicBezTo>
                        <a:cubicBezTo>
                          <a:pt x="225" y="366"/>
                          <a:pt x="225" y="254"/>
                          <a:pt x="338" y="113"/>
                        </a:cubicBezTo>
                        <a:cubicBezTo>
                          <a:pt x="338" y="113"/>
                          <a:pt x="225" y="1"/>
                          <a:pt x="113" y="1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55" name="Google Shape;1630;p32">
                    <a:extLst>
                      <a:ext uri="{FF2B5EF4-FFF2-40B4-BE49-F238E27FC236}">
                        <a16:creationId xmlns:a16="http://schemas.microsoft.com/office/drawing/2014/main" id="{EDEA5289-F1D4-7070-7947-13BA575BFAAD}"/>
                      </a:ext>
                    </a:extLst>
                  </p:cNvPr>
                  <p:cNvSpPr/>
                  <p:nvPr/>
                </p:nvSpPr>
                <p:spPr>
                  <a:xfrm>
                    <a:off x="2207300" y="3509450"/>
                    <a:ext cx="8450" cy="84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38" h="338" extrusionOk="0">
                        <a:moveTo>
                          <a:pt x="112" y="0"/>
                        </a:moveTo>
                        <a:lnTo>
                          <a:pt x="0" y="113"/>
                        </a:lnTo>
                        <a:cubicBezTo>
                          <a:pt x="0" y="225"/>
                          <a:pt x="0" y="337"/>
                          <a:pt x="112" y="337"/>
                        </a:cubicBezTo>
                        <a:cubicBezTo>
                          <a:pt x="225" y="337"/>
                          <a:pt x="337" y="225"/>
                          <a:pt x="337" y="225"/>
                        </a:cubicBezTo>
                        <a:cubicBezTo>
                          <a:pt x="337" y="113"/>
                          <a:pt x="225" y="0"/>
                          <a:pt x="112" y="0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</p:grpSp>
          </p:grpSp>
          <p:sp>
            <p:nvSpPr>
              <p:cNvPr id="170" name="Google Shape;1643;p32">
                <a:extLst>
                  <a:ext uri="{FF2B5EF4-FFF2-40B4-BE49-F238E27FC236}">
                    <a16:creationId xmlns:a16="http://schemas.microsoft.com/office/drawing/2014/main" id="{5B2FBF6E-9FF1-11FE-D0F8-FC07119A292F}"/>
                  </a:ext>
                </a:extLst>
              </p:cNvPr>
              <p:cNvSpPr/>
              <p:nvPr/>
            </p:nvSpPr>
            <p:spPr>
              <a:xfrm>
                <a:off x="2483537" y="5157694"/>
                <a:ext cx="49875" cy="20375"/>
              </a:xfrm>
              <a:custGeom>
                <a:avLst/>
                <a:gdLst/>
                <a:ahLst/>
                <a:cxnLst/>
                <a:rect l="l" t="t" r="r" b="b"/>
                <a:pathLst>
                  <a:path w="1995" h="815" extrusionOk="0">
                    <a:moveTo>
                      <a:pt x="1040" y="1"/>
                    </a:moveTo>
                    <a:lnTo>
                      <a:pt x="1" y="225"/>
                    </a:lnTo>
                    <a:cubicBezTo>
                      <a:pt x="338" y="450"/>
                      <a:pt x="815" y="590"/>
                      <a:pt x="1152" y="815"/>
                    </a:cubicBezTo>
                    <a:cubicBezTo>
                      <a:pt x="1517" y="815"/>
                      <a:pt x="1741" y="815"/>
                      <a:pt x="1994" y="703"/>
                    </a:cubicBezTo>
                    <a:cubicBezTo>
                      <a:pt x="1741" y="338"/>
                      <a:pt x="1405" y="225"/>
                      <a:pt x="1040" y="1"/>
                    </a:cubicBezTo>
                    <a:close/>
                  </a:path>
                </a:pathLst>
              </a:custGeom>
              <a:solidFill>
                <a:srgbClr val="DCDCD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2" name="Google Shape;1705;p32">
                <a:extLst>
                  <a:ext uri="{FF2B5EF4-FFF2-40B4-BE49-F238E27FC236}">
                    <a16:creationId xmlns:a16="http://schemas.microsoft.com/office/drawing/2014/main" id="{AFA37F7D-61B6-CD35-5172-19D6E1203BE6}"/>
                  </a:ext>
                </a:extLst>
              </p:cNvPr>
              <p:cNvSpPr txBox="1"/>
              <p:nvPr/>
            </p:nvSpPr>
            <p:spPr>
              <a:xfrm rot="18118776">
                <a:off x="1733638" y="3591800"/>
                <a:ext cx="2234254" cy="765093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2400">
                    <a:latin typeface="AkzidenzGrotesk" panose="02000903050000020004" pitchFamily="2" charset="0"/>
                    <a:ea typeface="Fira Sans"/>
                    <a:cs typeface="Fira Sans"/>
                    <a:sym typeface="Fira Sans"/>
                  </a:rPr>
                  <a:t>Organisation</a:t>
                </a:r>
                <a:endParaRPr sz="2400">
                  <a:latin typeface="AkzidenzGrotesk" panose="02000903050000020004" pitchFamily="2" charset="0"/>
                  <a:ea typeface="Fira Sans"/>
                  <a:cs typeface="Fira Sans"/>
                  <a:sym typeface="Fira Sans"/>
                </a:endParaRPr>
              </a:p>
            </p:txBody>
          </p:sp>
        </p:grpSp>
        <p:grpSp>
          <p:nvGrpSpPr>
            <p:cNvPr id="258" name="Group 257">
              <a:extLst>
                <a:ext uri="{FF2B5EF4-FFF2-40B4-BE49-F238E27FC236}">
                  <a16:creationId xmlns:a16="http://schemas.microsoft.com/office/drawing/2014/main" id="{EEE79F5C-39B7-2D4D-BDED-0F6681AAE951}"/>
                </a:ext>
              </a:extLst>
            </p:cNvPr>
            <p:cNvGrpSpPr/>
            <p:nvPr/>
          </p:nvGrpSpPr>
          <p:grpSpPr>
            <a:xfrm>
              <a:off x="420764" y="1187377"/>
              <a:ext cx="2055800" cy="2617300"/>
              <a:chOff x="637596" y="2930112"/>
              <a:chExt cx="2055800" cy="2617300"/>
            </a:xfrm>
          </p:grpSpPr>
          <p:grpSp>
            <p:nvGrpSpPr>
              <p:cNvPr id="259" name="Group 258">
                <a:extLst>
                  <a:ext uri="{FF2B5EF4-FFF2-40B4-BE49-F238E27FC236}">
                    <a16:creationId xmlns:a16="http://schemas.microsoft.com/office/drawing/2014/main" id="{D17A5082-6AB5-0EE6-DA75-7B03A1D87D22}"/>
                  </a:ext>
                </a:extLst>
              </p:cNvPr>
              <p:cNvGrpSpPr/>
              <p:nvPr/>
            </p:nvGrpSpPr>
            <p:grpSpPr>
              <a:xfrm rot="2047386">
                <a:off x="637596" y="2930112"/>
                <a:ext cx="2055800" cy="2617300"/>
                <a:chOff x="1761475" y="2744669"/>
                <a:chExt cx="2055800" cy="2617300"/>
              </a:xfrm>
            </p:grpSpPr>
            <p:grpSp>
              <p:nvGrpSpPr>
                <p:cNvPr id="261" name="Google Shape;1581;p32">
                  <a:extLst>
                    <a:ext uri="{FF2B5EF4-FFF2-40B4-BE49-F238E27FC236}">
                      <a16:creationId xmlns:a16="http://schemas.microsoft.com/office/drawing/2014/main" id="{57DFCDE9-47C0-7A74-4FF3-FC5904ED0BC5}"/>
                    </a:ext>
                  </a:extLst>
                </p:cNvPr>
                <p:cNvGrpSpPr/>
                <p:nvPr/>
              </p:nvGrpSpPr>
              <p:grpSpPr>
                <a:xfrm>
                  <a:off x="1761475" y="2744669"/>
                  <a:ext cx="2055800" cy="2617300"/>
                  <a:chOff x="461050" y="2169575"/>
                  <a:chExt cx="2055800" cy="2617300"/>
                </a:xfrm>
              </p:grpSpPr>
              <p:sp>
                <p:nvSpPr>
                  <p:cNvPr id="264" name="Google Shape;1582;p32">
                    <a:extLst>
                      <a:ext uri="{FF2B5EF4-FFF2-40B4-BE49-F238E27FC236}">
                        <a16:creationId xmlns:a16="http://schemas.microsoft.com/office/drawing/2014/main" id="{4329AFC7-786D-B200-0909-4FA64B88012A}"/>
                      </a:ext>
                    </a:extLst>
                  </p:cNvPr>
                  <p:cNvSpPr/>
                  <p:nvPr/>
                </p:nvSpPr>
                <p:spPr>
                  <a:xfrm>
                    <a:off x="461050" y="2246075"/>
                    <a:ext cx="2020700" cy="23625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80828" h="94501" extrusionOk="0">
                        <a:moveTo>
                          <a:pt x="65639" y="1"/>
                        </a:moveTo>
                        <a:lnTo>
                          <a:pt x="0" y="12157"/>
                        </a:lnTo>
                        <a:lnTo>
                          <a:pt x="15217" y="94501"/>
                        </a:lnTo>
                        <a:lnTo>
                          <a:pt x="80827" y="82456"/>
                        </a:lnTo>
                        <a:lnTo>
                          <a:pt x="65639" y="1"/>
                        </a:lnTo>
                        <a:close/>
                      </a:path>
                    </a:pathLst>
                  </a:custGeom>
                  <a:solidFill>
                    <a:schemeClr val="accent4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65" name="Google Shape;1583;p32">
                    <a:extLst>
                      <a:ext uri="{FF2B5EF4-FFF2-40B4-BE49-F238E27FC236}">
                        <a16:creationId xmlns:a16="http://schemas.microsoft.com/office/drawing/2014/main" id="{78271B43-31FC-82DB-1553-E3C89E09E249}"/>
                      </a:ext>
                    </a:extLst>
                  </p:cNvPr>
                  <p:cNvSpPr/>
                  <p:nvPr/>
                </p:nvSpPr>
                <p:spPr>
                  <a:xfrm>
                    <a:off x="618294" y="2354175"/>
                    <a:ext cx="1757500" cy="18571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70300" h="74286" extrusionOk="0">
                        <a:moveTo>
                          <a:pt x="58620" y="0"/>
                        </a:moveTo>
                        <a:lnTo>
                          <a:pt x="0" y="10893"/>
                        </a:lnTo>
                        <a:lnTo>
                          <a:pt x="11707" y="74286"/>
                        </a:lnTo>
                        <a:lnTo>
                          <a:pt x="70299" y="63393"/>
                        </a:lnTo>
                        <a:lnTo>
                          <a:pt x="58620" y="0"/>
                        </a:lnTo>
                        <a:close/>
                      </a:path>
                    </a:pathLst>
                  </a:custGeom>
                  <a:solidFill>
                    <a:schemeClr val="lt1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66" name="Google Shape;1585;p32">
                    <a:extLst>
                      <a:ext uri="{FF2B5EF4-FFF2-40B4-BE49-F238E27FC236}">
                        <a16:creationId xmlns:a16="http://schemas.microsoft.com/office/drawing/2014/main" id="{803036F2-0A51-8AF7-C48E-FEB329EF871B}"/>
                      </a:ext>
                    </a:extLst>
                  </p:cNvPr>
                  <p:cNvSpPr/>
                  <p:nvPr/>
                </p:nvSpPr>
                <p:spPr>
                  <a:xfrm>
                    <a:off x="686350" y="2281175"/>
                    <a:ext cx="1830500" cy="25057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73220" h="100228" extrusionOk="0">
                        <a:moveTo>
                          <a:pt x="58031" y="1"/>
                        </a:moveTo>
                        <a:lnTo>
                          <a:pt x="56852" y="225"/>
                        </a:lnTo>
                        <a:lnTo>
                          <a:pt x="57076" y="1629"/>
                        </a:lnTo>
                        <a:cubicBezTo>
                          <a:pt x="57441" y="1854"/>
                          <a:pt x="57778" y="2106"/>
                          <a:pt x="58143" y="2331"/>
                        </a:cubicBezTo>
                        <a:cubicBezTo>
                          <a:pt x="58241" y="2331"/>
                          <a:pt x="58339" y="2331"/>
                          <a:pt x="58362" y="2406"/>
                        </a:cubicBezTo>
                        <a:lnTo>
                          <a:pt x="58362" y="2406"/>
                        </a:lnTo>
                        <a:lnTo>
                          <a:pt x="58031" y="1"/>
                        </a:lnTo>
                        <a:close/>
                        <a:moveTo>
                          <a:pt x="58362" y="2406"/>
                        </a:moveTo>
                        <a:lnTo>
                          <a:pt x="58368" y="2443"/>
                        </a:lnTo>
                        <a:cubicBezTo>
                          <a:pt x="58368" y="2429"/>
                          <a:pt x="58366" y="2417"/>
                          <a:pt x="58362" y="2406"/>
                        </a:cubicBezTo>
                        <a:close/>
                        <a:moveTo>
                          <a:pt x="62579" y="11455"/>
                        </a:moveTo>
                        <a:cubicBezTo>
                          <a:pt x="62579" y="11471"/>
                          <a:pt x="62588" y="11485"/>
                          <a:pt x="62605" y="11497"/>
                        </a:cubicBezTo>
                        <a:lnTo>
                          <a:pt x="62605" y="11497"/>
                        </a:lnTo>
                        <a:cubicBezTo>
                          <a:pt x="62596" y="11483"/>
                          <a:pt x="62587" y="11469"/>
                          <a:pt x="62579" y="11455"/>
                        </a:cubicBezTo>
                        <a:close/>
                        <a:moveTo>
                          <a:pt x="65044" y="14368"/>
                        </a:moveTo>
                        <a:cubicBezTo>
                          <a:pt x="65046" y="14370"/>
                          <a:pt x="65048" y="14372"/>
                          <a:pt x="65049" y="14375"/>
                        </a:cubicBezTo>
                        <a:cubicBezTo>
                          <a:pt x="65048" y="14373"/>
                          <a:pt x="65046" y="14370"/>
                          <a:pt x="65044" y="14368"/>
                        </a:cubicBezTo>
                        <a:close/>
                        <a:moveTo>
                          <a:pt x="702" y="88071"/>
                        </a:moveTo>
                        <a:cubicBezTo>
                          <a:pt x="478" y="88071"/>
                          <a:pt x="225" y="88183"/>
                          <a:pt x="0" y="88183"/>
                        </a:cubicBezTo>
                        <a:cubicBezTo>
                          <a:pt x="1404" y="89250"/>
                          <a:pt x="3032" y="90064"/>
                          <a:pt x="4576" y="90879"/>
                        </a:cubicBezTo>
                        <a:cubicBezTo>
                          <a:pt x="5026" y="91244"/>
                          <a:pt x="5503" y="91468"/>
                          <a:pt x="5980" y="91805"/>
                        </a:cubicBezTo>
                        <a:lnTo>
                          <a:pt x="5840" y="91103"/>
                        </a:lnTo>
                        <a:cubicBezTo>
                          <a:pt x="4913" y="90542"/>
                          <a:pt x="3987" y="90064"/>
                          <a:pt x="3173" y="89475"/>
                        </a:cubicBezTo>
                        <a:cubicBezTo>
                          <a:pt x="2330" y="88998"/>
                          <a:pt x="1516" y="88661"/>
                          <a:pt x="702" y="88071"/>
                        </a:cubicBezTo>
                        <a:close/>
                        <a:moveTo>
                          <a:pt x="64684" y="7019"/>
                        </a:moveTo>
                        <a:cubicBezTo>
                          <a:pt x="64937" y="7244"/>
                          <a:pt x="65162" y="7469"/>
                          <a:pt x="65386" y="7721"/>
                        </a:cubicBezTo>
                        <a:lnTo>
                          <a:pt x="64937" y="7721"/>
                        </a:lnTo>
                        <a:cubicBezTo>
                          <a:pt x="64937" y="7721"/>
                          <a:pt x="65274" y="8283"/>
                          <a:pt x="65386" y="8423"/>
                        </a:cubicBezTo>
                        <a:cubicBezTo>
                          <a:pt x="65499" y="8535"/>
                          <a:pt x="65751" y="8648"/>
                          <a:pt x="65976" y="8760"/>
                        </a:cubicBezTo>
                        <a:cubicBezTo>
                          <a:pt x="65386" y="8648"/>
                          <a:pt x="64937" y="8648"/>
                          <a:pt x="64348" y="8535"/>
                        </a:cubicBezTo>
                        <a:lnTo>
                          <a:pt x="64348" y="8535"/>
                        </a:lnTo>
                        <a:cubicBezTo>
                          <a:pt x="64460" y="8648"/>
                          <a:pt x="64460" y="8760"/>
                          <a:pt x="64460" y="8872"/>
                        </a:cubicBezTo>
                        <a:cubicBezTo>
                          <a:pt x="64348" y="8872"/>
                          <a:pt x="64235" y="8985"/>
                          <a:pt x="64235" y="9125"/>
                        </a:cubicBezTo>
                        <a:cubicBezTo>
                          <a:pt x="64235" y="9237"/>
                          <a:pt x="64348" y="9350"/>
                          <a:pt x="64460" y="9350"/>
                        </a:cubicBezTo>
                        <a:cubicBezTo>
                          <a:pt x="64572" y="9462"/>
                          <a:pt x="64684" y="9574"/>
                          <a:pt x="64684" y="9686"/>
                        </a:cubicBezTo>
                        <a:cubicBezTo>
                          <a:pt x="63983" y="9462"/>
                          <a:pt x="63281" y="9237"/>
                          <a:pt x="62467" y="8872"/>
                        </a:cubicBezTo>
                        <a:lnTo>
                          <a:pt x="62467" y="8872"/>
                        </a:lnTo>
                        <a:cubicBezTo>
                          <a:pt x="62691" y="9462"/>
                          <a:pt x="63056" y="9827"/>
                          <a:pt x="63533" y="10051"/>
                        </a:cubicBezTo>
                        <a:cubicBezTo>
                          <a:pt x="63056" y="9939"/>
                          <a:pt x="62579" y="9686"/>
                          <a:pt x="62130" y="9462"/>
                        </a:cubicBezTo>
                        <a:lnTo>
                          <a:pt x="62130" y="9462"/>
                        </a:lnTo>
                        <a:cubicBezTo>
                          <a:pt x="62130" y="9686"/>
                          <a:pt x="62242" y="9939"/>
                          <a:pt x="62467" y="10164"/>
                        </a:cubicBezTo>
                        <a:cubicBezTo>
                          <a:pt x="62831" y="10641"/>
                          <a:pt x="63281" y="10978"/>
                          <a:pt x="63646" y="11455"/>
                        </a:cubicBezTo>
                        <a:cubicBezTo>
                          <a:pt x="63533" y="11455"/>
                          <a:pt x="63393" y="11343"/>
                          <a:pt x="63281" y="11343"/>
                        </a:cubicBezTo>
                        <a:cubicBezTo>
                          <a:pt x="63281" y="11231"/>
                          <a:pt x="63168" y="11231"/>
                          <a:pt x="63056" y="11231"/>
                        </a:cubicBezTo>
                        <a:lnTo>
                          <a:pt x="62944" y="11231"/>
                        </a:lnTo>
                        <a:cubicBezTo>
                          <a:pt x="62944" y="11343"/>
                          <a:pt x="63056" y="11455"/>
                          <a:pt x="63056" y="11680"/>
                        </a:cubicBezTo>
                        <a:cubicBezTo>
                          <a:pt x="63056" y="11583"/>
                          <a:pt x="62704" y="11570"/>
                          <a:pt x="62605" y="11497"/>
                        </a:cubicBezTo>
                        <a:lnTo>
                          <a:pt x="62605" y="11497"/>
                        </a:lnTo>
                        <a:cubicBezTo>
                          <a:pt x="62958" y="12063"/>
                          <a:pt x="63286" y="12501"/>
                          <a:pt x="63640" y="12964"/>
                        </a:cubicBezTo>
                        <a:lnTo>
                          <a:pt x="63640" y="12964"/>
                        </a:lnTo>
                        <a:cubicBezTo>
                          <a:pt x="63378" y="12627"/>
                          <a:pt x="62352" y="12155"/>
                          <a:pt x="61989" y="11932"/>
                        </a:cubicBezTo>
                        <a:cubicBezTo>
                          <a:pt x="61428" y="11567"/>
                          <a:pt x="60726" y="11455"/>
                          <a:pt x="60136" y="11090"/>
                        </a:cubicBezTo>
                        <a:cubicBezTo>
                          <a:pt x="59659" y="10866"/>
                          <a:pt x="59182" y="10529"/>
                          <a:pt x="58733" y="10276"/>
                        </a:cubicBezTo>
                        <a:lnTo>
                          <a:pt x="58733" y="10276"/>
                        </a:lnTo>
                        <a:lnTo>
                          <a:pt x="65386" y="46436"/>
                        </a:lnTo>
                        <a:lnTo>
                          <a:pt x="65499" y="46549"/>
                        </a:lnTo>
                        <a:cubicBezTo>
                          <a:pt x="66341" y="48430"/>
                          <a:pt x="66678" y="50283"/>
                          <a:pt x="66453" y="52164"/>
                        </a:cubicBezTo>
                        <a:lnTo>
                          <a:pt x="71815" y="81052"/>
                        </a:lnTo>
                        <a:lnTo>
                          <a:pt x="18726" y="90879"/>
                        </a:lnTo>
                        <a:cubicBezTo>
                          <a:pt x="19175" y="91103"/>
                          <a:pt x="19653" y="91356"/>
                          <a:pt x="20130" y="91581"/>
                        </a:cubicBezTo>
                        <a:cubicBezTo>
                          <a:pt x="20354" y="91693"/>
                          <a:pt x="20579" y="91805"/>
                          <a:pt x="20832" y="91946"/>
                        </a:cubicBezTo>
                        <a:cubicBezTo>
                          <a:pt x="20944" y="91946"/>
                          <a:pt x="21056" y="92058"/>
                          <a:pt x="21169" y="92058"/>
                        </a:cubicBezTo>
                        <a:lnTo>
                          <a:pt x="73219" y="82456"/>
                        </a:lnTo>
                        <a:lnTo>
                          <a:pt x="65864" y="42815"/>
                        </a:lnTo>
                        <a:lnTo>
                          <a:pt x="70777" y="40821"/>
                        </a:lnTo>
                        <a:cubicBezTo>
                          <a:pt x="70889" y="40821"/>
                          <a:pt x="71001" y="40709"/>
                          <a:pt x="70889" y="40569"/>
                        </a:cubicBezTo>
                        <a:lnTo>
                          <a:pt x="70777" y="40456"/>
                        </a:lnTo>
                        <a:lnTo>
                          <a:pt x="70664" y="40456"/>
                        </a:lnTo>
                        <a:lnTo>
                          <a:pt x="65864" y="42450"/>
                        </a:lnTo>
                        <a:lnTo>
                          <a:pt x="65386" y="39867"/>
                        </a:lnTo>
                        <a:lnTo>
                          <a:pt x="66341" y="38603"/>
                        </a:lnTo>
                        <a:cubicBezTo>
                          <a:pt x="66341" y="38463"/>
                          <a:pt x="66341" y="38351"/>
                          <a:pt x="66200" y="38238"/>
                        </a:cubicBezTo>
                        <a:lnTo>
                          <a:pt x="66088" y="38238"/>
                        </a:lnTo>
                        <a:cubicBezTo>
                          <a:pt x="66088" y="38238"/>
                          <a:pt x="65976" y="38238"/>
                          <a:pt x="65976" y="38351"/>
                        </a:cubicBezTo>
                        <a:lnTo>
                          <a:pt x="65274" y="39305"/>
                        </a:lnTo>
                        <a:lnTo>
                          <a:pt x="60136" y="11680"/>
                        </a:lnTo>
                        <a:lnTo>
                          <a:pt x="60136" y="11680"/>
                        </a:lnTo>
                        <a:cubicBezTo>
                          <a:pt x="60586" y="11932"/>
                          <a:pt x="61063" y="12269"/>
                          <a:pt x="61540" y="12494"/>
                        </a:cubicBezTo>
                        <a:cubicBezTo>
                          <a:pt x="62130" y="12859"/>
                          <a:pt x="62831" y="12971"/>
                          <a:pt x="63393" y="13336"/>
                        </a:cubicBezTo>
                        <a:cubicBezTo>
                          <a:pt x="63755" y="13559"/>
                          <a:pt x="64782" y="14031"/>
                          <a:pt x="65044" y="14368"/>
                        </a:cubicBezTo>
                        <a:lnTo>
                          <a:pt x="65044" y="14368"/>
                        </a:lnTo>
                        <a:cubicBezTo>
                          <a:pt x="64690" y="13904"/>
                          <a:pt x="64362" y="13467"/>
                          <a:pt x="64008" y="12900"/>
                        </a:cubicBezTo>
                        <a:lnTo>
                          <a:pt x="64008" y="12900"/>
                        </a:lnTo>
                        <a:cubicBezTo>
                          <a:pt x="64107" y="12973"/>
                          <a:pt x="64460" y="12987"/>
                          <a:pt x="64460" y="13084"/>
                        </a:cubicBezTo>
                        <a:cubicBezTo>
                          <a:pt x="64460" y="12859"/>
                          <a:pt x="64348" y="12747"/>
                          <a:pt x="64348" y="12634"/>
                        </a:cubicBezTo>
                        <a:lnTo>
                          <a:pt x="64460" y="12634"/>
                        </a:lnTo>
                        <a:cubicBezTo>
                          <a:pt x="64572" y="12634"/>
                          <a:pt x="64684" y="12634"/>
                          <a:pt x="64684" y="12747"/>
                        </a:cubicBezTo>
                        <a:cubicBezTo>
                          <a:pt x="64797" y="12747"/>
                          <a:pt x="64937" y="12859"/>
                          <a:pt x="65049" y="12859"/>
                        </a:cubicBezTo>
                        <a:cubicBezTo>
                          <a:pt x="64684" y="12382"/>
                          <a:pt x="64235" y="12045"/>
                          <a:pt x="63870" y="11567"/>
                        </a:cubicBezTo>
                        <a:cubicBezTo>
                          <a:pt x="63646" y="11343"/>
                          <a:pt x="63533" y="11090"/>
                          <a:pt x="63533" y="10866"/>
                        </a:cubicBezTo>
                        <a:lnTo>
                          <a:pt x="63533" y="10866"/>
                        </a:lnTo>
                        <a:cubicBezTo>
                          <a:pt x="63983" y="11090"/>
                          <a:pt x="64460" y="11343"/>
                          <a:pt x="64937" y="11455"/>
                        </a:cubicBezTo>
                        <a:cubicBezTo>
                          <a:pt x="64460" y="11231"/>
                          <a:pt x="64095" y="10866"/>
                          <a:pt x="63870" y="10276"/>
                        </a:cubicBezTo>
                        <a:lnTo>
                          <a:pt x="63870" y="10276"/>
                        </a:lnTo>
                        <a:cubicBezTo>
                          <a:pt x="64684" y="10641"/>
                          <a:pt x="65386" y="10866"/>
                          <a:pt x="66088" y="11090"/>
                        </a:cubicBezTo>
                        <a:cubicBezTo>
                          <a:pt x="66088" y="10978"/>
                          <a:pt x="65976" y="10866"/>
                          <a:pt x="65864" y="10753"/>
                        </a:cubicBezTo>
                        <a:cubicBezTo>
                          <a:pt x="65751" y="10753"/>
                          <a:pt x="65639" y="10641"/>
                          <a:pt x="65639" y="10529"/>
                        </a:cubicBezTo>
                        <a:cubicBezTo>
                          <a:pt x="65639" y="10388"/>
                          <a:pt x="65751" y="10276"/>
                          <a:pt x="65864" y="10276"/>
                        </a:cubicBezTo>
                        <a:cubicBezTo>
                          <a:pt x="65864" y="10164"/>
                          <a:pt x="65864" y="10051"/>
                          <a:pt x="65751" y="9939"/>
                        </a:cubicBezTo>
                        <a:lnTo>
                          <a:pt x="65751" y="9939"/>
                        </a:lnTo>
                        <a:cubicBezTo>
                          <a:pt x="66341" y="10051"/>
                          <a:pt x="66790" y="10051"/>
                          <a:pt x="67380" y="10164"/>
                        </a:cubicBezTo>
                        <a:cubicBezTo>
                          <a:pt x="67155" y="10051"/>
                          <a:pt x="66902" y="9939"/>
                          <a:pt x="66790" y="9827"/>
                        </a:cubicBezTo>
                        <a:cubicBezTo>
                          <a:pt x="66678" y="9686"/>
                          <a:pt x="66341" y="9125"/>
                          <a:pt x="66341" y="9125"/>
                        </a:cubicBezTo>
                        <a:lnTo>
                          <a:pt x="66790" y="9125"/>
                        </a:lnTo>
                        <a:cubicBezTo>
                          <a:pt x="66565" y="8872"/>
                          <a:pt x="66341" y="8648"/>
                          <a:pt x="66088" y="8423"/>
                        </a:cubicBezTo>
                        <a:lnTo>
                          <a:pt x="66088" y="8423"/>
                        </a:lnTo>
                        <a:cubicBezTo>
                          <a:pt x="66341" y="8535"/>
                          <a:pt x="66565" y="8535"/>
                          <a:pt x="66790" y="8535"/>
                        </a:cubicBezTo>
                        <a:cubicBezTo>
                          <a:pt x="67043" y="8535"/>
                          <a:pt x="67267" y="8535"/>
                          <a:pt x="67604" y="8423"/>
                        </a:cubicBezTo>
                        <a:cubicBezTo>
                          <a:pt x="67267" y="7946"/>
                          <a:pt x="66678" y="7721"/>
                          <a:pt x="66200" y="7469"/>
                        </a:cubicBezTo>
                        <a:cubicBezTo>
                          <a:pt x="65976" y="7356"/>
                          <a:pt x="65751" y="7244"/>
                          <a:pt x="65499" y="7132"/>
                        </a:cubicBezTo>
                        <a:lnTo>
                          <a:pt x="65386" y="7132"/>
                        </a:lnTo>
                        <a:cubicBezTo>
                          <a:pt x="65162" y="7132"/>
                          <a:pt x="64937" y="7132"/>
                          <a:pt x="64684" y="7019"/>
                        </a:cubicBezTo>
                        <a:close/>
                        <a:moveTo>
                          <a:pt x="8647" y="92760"/>
                        </a:moveTo>
                        <a:lnTo>
                          <a:pt x="7384" y="92984"/>
                        </a:lnTo>
                        <a:lnTo>
                          <a:pt x="7609" y="94500"/>
                        </a:lnTo>
                        <a:lnTo>
                          <a:pt x="10051" y="94163"/>
                        </a:lnTo>
                        <a:cubicBezTo>
                          <a:pt x="11595" y="94978"/>
                          <a:pt x="13111" y="95792"/>
                          <a:pt x="14627" y="96718"/>
                        </a:cubicBezTo>
                        <a:cubicBezTo>
                          <a:pt x="15554" y="97308"/>
                          <a:pt x="16621" y="97897"/>
                          <a:pt x="17547" y="98375"/>
                        </a:cubicBezTo>
                        <a:cubicBezTo>
                          <a:pt x="18249" y="98712"/>
                          <a:pt x="18951" y="98824"/>
                          <a:pt x="19540" y="99189"/>
                        </a:cubicBezTo>
                        <a:cubicBezTo>
                          <a:pt x="19867" y="99407"/>
                          <a:pt x="20882" y="99863"/>
                          <a:pt x="21044" y="100197"/>
                        </a:cubicBezTo>
                        <a:lnTo>
                          <a:pt x="21044" y="100197"/>
                        </a:lnTo>
                        <a:cubicBezTo>
                          <a:pt x="20815" y="99653"/>
                          <a:pt x="20348" y="99290"/>
                          <a:pt x="20018" y="98712"/>
                        </a:cubicBezTo>
                        <a:cubicBezTo>
                          <a:pt x="20130" y="98712"/>
                          <a:pt x="20467" y="98824"/>
                          <a:pt x="20467" y="98824"/>
                        </a:cubicBezTo>
                        <a:lnTo>
                          <a:pt x="20467" y="98487"/>
                        </a:lnTo>
                        <a:cubicBezTo>
                          <a:pt x="20579" y="98487"/>
                          <a:pt x="20719" y="98487"/>
                          <a:pt x="20832" y="98599"/>
                        </a:cubicBezTo>
                        <a:lnTo>
                          <a:pt x="21056" y="98599"/>
                        </a:lnTo>
                        <a:lnTo>
                          <a:pt x="19877" y="97420"/>
                        </a:lnTo>
                        <a:cubicBezTo>
                          <a:pt x="19653" y="97195"/>
                          <a:pt x="19540" y="96971"/>
                          <a:pt x="19540" y="96718"/>
                        </a:cubicBezTo>
                        <a:lnTo>
                          <a:pt x="19540" y="96718"/>
                        </a:lnTo>
                        <a:cubicBezTo>
                          <a:pt x="20018" y="96859"/>
                          <a:pt x="20467" y="97083"/>
                          <a:pt x="20944" y="97308"/>
                        </a:cubicBezTo>
                        <a:cubicBezTo>
                          <a:pt x="20579" y="97083"/>
                          <a:pt x="20130" y="96606"/>
                          <a:pt x="19877" y="96157"/>
                        </a:cubicBezTo>
                        <a:lnTo>
                          <a:pt x="19877" y="96157"/>
                        </a:lnTo>
                        <a:cubicBezTo>
                          <a:pt x="20719" y="96381"/>
                          <a:pt x="21421" y="96606"/>
                          <a:pt x="22123" y="96859"/>
                        </a:cubicBezTo>
                        <a:cubicBezTo>
                          <a:pt x="22123" y="96718"/>
                          <a:pt x="21983" y="96718"/>
                          <a:pt x="21870" y="96606"/>
                        </a:cubicBezTo>
                        <a:cubicBezTo>
                          <a:pt x="21758" y="96494"/>
                          <a:pt x="21646" y="96381"/>
                          <a:pt x="21646" y="96269"/>
                        </a:cubicBezTo>
                        <a:cubicBezTo>
                          <a:pt x="21646" y="96157"/>
                          <a:pt x="21758" y="96157"/>
                          <a:pt x="21870" y="96157"/>
                        </a:cubicBezTo>
                        <a:cubicBezTo>
                          <a:pt x="21870" y="96016"/>
                          <a:pt x="21758" y="95792"/>
                          <a:pt x="21758" y="95679"/>
                        </a:cubicBezTo>
                        <a:lnTo>
                          <a:pt x="21758" y="95679"/>
                        </a:lnTo>
                        <a:cubicBezTo>
                          <a:pt x="22235" y="95792"/>
                          <a:pt x="22825" y="95904"/>
                          <a:pt x="23387" y="96016"/>
                        </a:cubicBezTo>
                        <a:cubicBezTo>
                          <a:pt x="23162" y="95792"/>
                          <a:pt x="22937" y="95679"/>
                          <a:pt x="22685" y="95567"/>
                        </a:cubicBezTo>
                        <a:cubicBezTo>
                          <a:pt x="22685" y="95455"/>
                          <a:pt x="22348" y="94865"/>
                          <a:pt x="22348" y="94865"/>
                        </a:cubicBezTo>
                        <a:lnTo>
                          <a:pt x="22825" y="94865"/>
                        </a:lnTo>
                        <a:cubicBezTo>
                          <a:pt x="22572" y="94753"/>
                          <a:pt x="22235" y="94500"/>
                          <a:pt x="22123" y="94276"/>
                        </a:cubicBezTo>
                        <a:lnTo>
                          <a:pt x="22685" y="94276"/>
                        </a:lnTo>
                        <a:cubicBezTo>
                          <a:pt x="23050" y="94276"/>
                          <a:pt x="23274" y="94276"/>
                          <a:pt x="23527" y="94163"/>
                        </a:cubicBezTo>
                        <a:cubicBezTo>
                          <a:pt x="23162" y="93798"/>
                          <a:pt x="22685" y="93574"/>
                          <a:pt x="22235" y="93349"/>
                        </a:cubicBezTo>
                        <a:cubicBezTo>
                          <a:pt x="21983" y="93209"/>
                          <a:pt x="21758" y="93097"/>
                          <a:pt x="21534" y="92984"/>
                        </a:cubicBezTo>
                        <a:cubicBezTo>
                          <a:pt x="21421" y="92984"/>
                          <a:pt x="21421" y="92872"/>
                          <a:pt x="21281" y="92872"/>
                        </a:cubicBezTo>
                        <a:lnTo>
                          <a:pt x="20719" y="92872"/>
                        </a:lnTo>
                        <a:cubicBezTo>
                          <a:pt x="20832" y="93097"/>
                          <a:pt x="21169" y="93349"/>
                          <a:pt x="21421" y="93462"/>
                        </a:cubicBezTo>
                        <a:lnTo>
                          <a:pt x="20944" y="93462"/>
                        </a:lnTo>
                        <a:cubicBezTo>
                          <a:pt x="20944" y="93462"/>
                          <a:pt x="21281" y="94051"/>
                          <a:pt x="21281" y="94163"/>
                        </a:cubicBezTo>
                        <a:cubicBezTo>
                          <a:pt x="21534" y="94276"/>
                          <a:pt x="21758" y="94388"/>
                          <a:pt x="21983" y="94613"/>
                        </a:cubicBezTo>
                        <a:cubicBezTo>
                          <a:pt x="21421" y="94500"/>
                          <a:pt x="20832" y="94388"/>
                          <a:pt x="20354" y="94276"/>
                        </a:cubicBezTo>
                        <a:lnTo>
                          <a:pt x="20354" y="94276"/>
                        </a:lnTo>
                        <a:cubicBezTo>
                          <a:pt x="20354" y="94388"/>
                          <a:pt x="20467" y="94613"/>
                          <a:pt x="20467" y="94753"/>
                        </a:cubicBezTo>
                        <a:cubicBezTo>
                          <a:pt x="20354" y="94753"/>
                          <a:pt x="20242" y="94753"/>
                          <a:pt x="20242" y="94865"/>
                        </a:cubicBezTo>
                        <a:cubicBezTo>
                          <a:pt x="20242" y="94978"/>
                          <a:pt x="20354" y="95090"/>
                          <a:pt x="20467" y="95202"/>
                        </a:cubicBezTo>
                        <a:cubicBezTo>
                          <a:pt x="20579" y="95314"/>
                          <a:pt x="20719" y="95314"/>
                          <a:pt x="20719" y="95455"/>
                        </a:cubicBezTo>
                        <a:cubicBezTo>
                          <a:pt x="20018" y="95202"/>
                          <a:pt x="19316" y="94978"/>
                          <a:pt x="18473" y="94753"/>
                        </a:cubicBezTo>
                        <a:lnTo>
                          <a:pt x="18473" y="94753"/>
                        </a:lnTo>
                        <a:cubicBezTo>
                          <a:pt x="18726" y="95202"/>
                          <a:pt x="19175" y="95679"/>
                          <a:pt x="19540" y="95904"/>
                        </a:cubicBezTo>
                        <a:cubicBezTo>
                          <a:pt x="19063" y="95679"/>
                          <a:pt x="18614" y="95455"/>
                          <a:pt x="18137" y="95314"/>
                        </a:cubicBezTo>
                        <a:lnTo>
                          <a:pt x="18137" y="95314"/>
                        </a:lnTo>
                        <a:cubicBezTo>
                          <a:pt x="18137" y="95567"/>
                          <a:pt x="18249" y="95792"/>
                          <a:pt x="18473" y="96016"/>
                        </a:cubicBezTo>
                        <a:lnTo>
                          <a:pt x="19653" y="97195"/>
                        </a:lnTo>
                        <a:lnTo>
                          <a:pt x="19428" y="97195"/>
                        </a:lnTo>
                        <a:cubicBezTo>
                          <a:pt x="19316" y="97083"/>
                          <a:pt x="19175" y="97083"/>
                          <a:pt x="19063" y="97083"/>
                        </a:cubicBezTo>
                        <a:lnTo>
                          <a:pt x="19063" y="97420"/>
                        </a:lnTo>
                        <a:cubicBezTo>
                          <a:pt x="19063" y="97420"/>
                          <a:pt x="18726" y="97308"/>
                          <a:pt x="18614" y="97308"/>
                        </a:cubicBezTo>
                        <a:cubicBezTo>
                          <a:pt x="18945" y="97887"/>
                          <a:pt x="19411" y="98249"/>
                          <a:pt x="19640" y="98794"/>
                        </a:cubicBezTo>
                        <a:lnTo>
                          <a:pt x="19640" y="98794"/>
                        </a:lnTo>
                        <a:cubicBezTo>
                          <a:pt x="19478" y="98459"/>
                          <a:pt x="18464" y="98003"/>
                          <a:pt x="18137" y="97785"/>
                        </a:cubicBezTo>
                        <a:cubicBezTo>
                          <a:pt x="17547" y="97420"/>
                          <a:pt x="16845" y="97308"/>
                          <a:pt x="16143" y="96971"/>
                        </a:cubicBezTo>
                        <a:cubicBezTo>
                          <a:pt x="15217" y="96494"/>
                          <a:pt x="14150" y="95904"/>
                          <a:pt x="13223" y="95314"/>
                        </a:cubicBezTo>
                        <a:cubicBezTo>
                          <a:pt x="11707" y="94388"/>
                          <a:pt x="10191" y="93574"/>
                          <a:pt x="8647" y="92760"/>
                        </a:cubicBezTo>
                        <a:close/>
                        <a:moveTo>
                          <a:pt x="21044" y="100197"/>
                        </a:moveTo>
                        <a:cubicBezTo>
                          <a:pt x="21048" y="100207"/>
                          <a:pt x="21052" y="100217"/>
                          <a:pt x="21056" y="100228"/>
                        </a:cubicBezTo>
                        <a:cubicBezTo>
                          <a:pt x="21053" y="100218"/>
                          <a:pt x="21049" y="100208"/>
                          <a:pt x="21044" y="100197"/>
                        </a:cubicBezTo>
                        <a:close/>
                      </a:path>
                    </a:pathLst>
                  </a:custGeom>
                  <a:solidFill>
                    <a:srgbClr val="F4F4F4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67" name="Google Shape;1586;p32">
                    <a:extLst>
                      <a:ext uri="{FF2B5EF4-FFF2-40B4-BE49-F238E27FC236}">
                        <a16:creationId xmlns:a16="http://schemas.microsoft.com/office/drawing/2014/main" id="{0A62E35A-F678-BF4F-4051-60131C9CF07F}"/>
                      </a:ext>
                    </a:extLst>
                  </p:cNvPr>
                  <p:cNvSpPr/>
                  <p:nvPr/>
                </p:nvSpPr>
                <p:spPr>
                  <a:xfrm>
                    <a:off x="660375" y="2617375"/>
                    <a:ext cx="105300" cy="1025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212" h="4100" extrusionOk="0">
                        <a:moveTo>
                          <a:pt x="1152" y="0"/>
                        </a:moveTo>
                        <a:lnTo>
                          <a:pt x="1264" y="1404"/>
                        </a:lnTo>
                        <a:lnTo>
                          <a:pt x="1" y="2331"/>
                        </a:lnTo>
                        <a:lnTo>
                          <a:pt x="1404" y="2696"/>
                        </a:lnTo>
                        <a:lnTo>
                          <a:pt x="1853" y="4099"/>
                        </a:lnTo>
                        <a:lnTo>
                          <a:pt x="2668" y="2920"/>
                        </a:lnTo>
                        <a:lnTo>
                          <a:pt x="4212" y="2920"/>
                        </a:lnTo>
                        <a:lnTo>
                          <a:pt x="3257" y="1741"/>
                        </a:lnTo>
                        <a:lnTo>
                          <a:pt x="3734" y="337"/>
                        </a:lnTo>
                        <a:lnTo>
                          <a:pt x="2331" y="815"/>
                        </a:lnTo>
                        <a:lnTo>
                          <a:pt x="1152" y="0"/>
                        </a:lnTo>
                        <a:close/>
                      </a:path>
                    </a:pathLst>
                  </a:custGeom>
                  <a:solidFill>
                    <a:srgbClr val="EFEFE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68" name="Google Shape;1587;p32">
                    <a:extLst>
                      <a:ext uri="{FF2B5EF4-FFF2-40B4-BE49-F238E27FC236}">
                        <a16:creationId xmlns:a16="http://schemas.microsoft.com/office/drawing/2014/main" id="{44F4E06B-1BD6-8EFA-8926-F7A973FC33D7}"/>
                      </a:ext>
                    </a:extLst>
                  </p:cNvPr>
                  <p:cNvSpPr/>
                  <p:nvPr/>
                </p:nvSpPr>
                <p:spPr>
                  <a:xfrm>
                    <a:off x="1335575" y="3164125"/>
                    <a:ext cx="105300" cy="997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212" h="3988" extrusionOk="0">
                        <a:moveTo>
                          <a:pt x="2106" y="1"/>
                        </a:moveTo>
                        <a:lnTo>
                          <a:pt x="1404" y="1292"/>
                        </a:lnTo>
                        <a:lnTo>
                          <a:pt x="0" y="1404"/>
                        </a:lnTo>
                        <a:lnTo>
                          <a:pt x="927" y="2443"/>
                        </a:lnTo>
                        <a:lnTo>
                          <a:pt x="702" y="3987"/>
                        </a:lnTo>
                        <a:lnTo>
                          <a:pt x="1994" y="3285"/>
                        </a:lnTo>
                        <a:lnTo>
                          <a:pt x="3285" y="3987"/>
                        </a:lnTo>
                        <a:lnTo>
                          <a:pt x="3285" y="3987"/>
                        </a:lnTo>
                        <a:lnTo>
                          <a:pt x="3032" y="2584"/>
                        </a:lnTo>
                        <a:lnTo>
                          <a:pt x="4212" y="1517"/>
                        </a:lnTo>
                        <a:lnTo>
                          <a:pt x="2696" y="1292"/>
                        </a:lnTo>
                        <a:lnTo>
                          <a:pt x="2106" y="1"/>
                        </a:ln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69" name="Google Shape;1588;p32">
                    <a:extLst>
                      <a:ext uri="{FF2B5EF4-FFF2-40B4-BE49-F238E27FC236}">
                        <a16:creationId xmlns:a16="http://schemas.microsoft.com/office/drawing/2014/main" id="{F7445B44-B1A1-054C-DA3E-237CFDEF2A9B}"/>
                      </a:ext>
                    </a:extLst>
                  </p:cNvPr>
                  <p:cNvSpPr/>
                  <p:nvPr/>
                </p:nvSpPr>
                <p:spPr>
                  <a:xfrm>
                    <a:off x="1937775" y="2623000"/>
                    <a:ext cx="105300" cy="996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212" h="3987" extrusionOk="0">
                        <a:moveTo>
                          <a:pt x="2106" y="0"/>
                        </a:moveTo>
                        <a:lnTo>
                          <a:pt x="1545" y="1292"/>
                        </a:lnTo>
                        <a:lnTo>
                          <a:pt x="0" y="1516"/>
                        </a:lnTo>
                        <a:lnTo>
                          <a:pt x="1180" y="2583"/>
                        </a:lnTo>
                        <a:lnTo>
                          <a:pt x="843" y="3987"/>
                        </a:lnTo>
                        <a:lnTo>
                          <a:pt x="2246" y="3285"/>
                        </a:lnTo>
                        <a:lnTo>
                          <a:pt x="3510" y="3987"/>
                        </a:lnTo>
                        <a:lnTo>
                          <a:pt x="3173" y="2583"/>
                        </a:lnTo>
                        <a:lnTo>
                          <a:pt x="4212" y="1516"/>
                        </a:lnTo>
                        <a:lnTo>
                          <a:pt x="2808" y="1292"/>
                        </a:lnTo>
                        <a:lnTo>
                          <a:pt x="2106" y="0"/>
                        </a:lnTo>
                        <a:close/>
                      </a:path>
                    </a:pathLst>
                  </a:custGeom>
                  <a:solidFill>
                    <a:srgbClr val="EFEFE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70" name="Google Shape;1589;p32">
                    <a:extLst>
                      <a:ext uri="{FF2B5EF4-FFF2-40B4-BE49-F238E27FC236}">
                        <a16:creationId xmlns:a16="http://schemas.microsoft.com/office/drawing/2014/main" id="{6C546EDA-7728-E177-1371-6A00C77BEB8F}"/>
                      </a:ext>
                    </a:extLst>
                  </p:cNvPr>
                  <p:cNvSpPr/>
                  <p:nvPr/>
                </p:nvSpPr>
                <p:spPr>
                  <a:xfrm>
                    <a:off x="1022550" y="2833550"/>
                    <a:ext cx="47050" cy="470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882" h="1882" extrusionOk="0">
                        <a:moveTo>
                          <a:pt x="955" y="1"/>
                        </a:moveTo>
                        <a:lnTo>
                          <a:pt x="590" y="590"/>
                        </a:lnTo>
                        <a:lnTo>
                          <a:pt x="0" y="702"/>
                        </a:lnTo>
                        <a:lnTo>
                          <a:pt x="477" y="1180"/>
                        </a:lnTo>
                        <a:lnTo>
                          <a:pt x="253" y="1882"/>
                        </a:lnTo>
                        <a:lnTo>
                          <a:pt x="253" y="1882"/>
                        </a:lnTo>
                        <a:lnTo>
                          <a:pt x="814" y="1517"/>
                        </a:lnTo>
                        <a:lnTo>
                          <a:pt x="1404" y="1882"/>
                        </a:lnTo>
                        <a:lnTo>
                          <a:pt x="1404" y="1292"/>
                        </a:lnTo>
                        <a:lnTo>
                          <a:pt x="1881" y="815"/>
                        </a:lnTo>
                        <a:lnTo>
                          <a:pt x="1179" y="702"/>
                        </a:lnTo>
                        <a:lnTo>
                          <a:pt x="955" y="1"/>
                        </a:lnTo>
                        <a:close/>
                      </a:path>
                    </a:pathLst>
                  </a:custGeom>
                  <a:solidFill>
                    <a:srgbClr val="EFEFE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71" name="Google Shape;1590;p32">
                    <a:extLst>
                      <a:ext uri="{FF2B5EF4-FFF2-40B4-BE49-F238E27FC236}">
                        <a16:creationId xmlns:a16="http://schemas.microsoft.com/office/drawing/2014/main" id="{4951FA22-BC75-7C44-FADB-4D0198123753}"/>
                      </a:ext>
                    </a:extLst>
                  </p:cNvPr>
                  <p:cNvSpPr/>
                  <p:nvPr/>
                </p:nvSpPr>
                <p:spPr>
                  <a:xfrm>
                    <a:off x="1762300" y="3088325"/>
                    <a:ext cx="47050" cy="463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882" h="1854" extrusionOk="0">
                        <a:moveTo>
                          <a:pt x="843" y="1"/>
                        </a:moveTo>
                        <a:lnTo>
                          <a:pt x="703" y="562"/>
                        </a:lnTo>
                        <a:lnTo>
                          <a:pt x="1" y="815"/>
                        </a:lnTo>
                        <a:lnTo>
                          <a:pt x="590" y="1152"/>
                        </a:lnTo>
                        <a:lnTo>
                          <a:pt x="590" y="1854"/>
                        </a:lnTo>
                        <a:lnTo>
                          <a:pt x="1068" y="1404"/>
                        </a:lnTo>
                        <a:lnTo>
                          <a:pt x="1770" y="1629"/>
                        </a:lnTo>
                        <a:lnTo>
                          <a:pt x="1545" y="1039"/>
                        </a:lnTo>
                        <a:lnTo>
                          <a:pt x="1882" y="450"/>
                        </a:lnTo>
                        <a:lnTo>
                          <a:pt x="1180" y="450"/>
                        </a:lnTo>
                        <a:lnTo>
                          <a:pt x="843" y="1"/>
                        </a:lnTo>
                        <a:close/>
                      </a:path>
                    </a:pathLst>
                  </a:custGeom>
                  <a:solidFill>
                    <a:srgbClr val="EFEFE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72" name="Google Shape;1591;p32">
                    <a:extLst>
                      <a:ext uri="{FF2B5EF4-FFF2-40B4-BE49-F238E27FC236}">
                        <a16:creationId xmlns:a16="http://schemas.microsoft.com/office/drawing/2014/main" id="{10D061D5-971C-C013-8CC6-6507B39A760E}"/>
                      </a:ext>
                    </a:extLst>
                  </p:cNvPr>
                  <p:cNvSpPr/>
                  <p:nvPr/>
                </p:nvSpPr>
                <p:spPr>
                  <a:xfrm>
                    <a:off x="1566475" y="3743175"/>
                    <a:ext cx="47050" cy="498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882" h="1994" extrusionOk="0">
                        <a:moveTo>
                          <a:pt x="1405" y="0"/>
                        </a:moveTo>
                        <a:lnTo>
                          <a:pt x="815" y="478"/>
                        </a:lnTo>
                        <a:lnTo>
                          <a:pt x="254" y="225"/>
                        </a:lnTo>
                        <a:lnTo>
                          <a:pt x="478" y="815"/>
                        </a:lnTo>
                        <a:lnTo>
                          <a:pt x="1" y="1404"/>
                        </a:lnTo>
                        <a:lnTo>
                          <a:pt x="703" y="1404"/>
                        </a:lnTo>
                        <a:lnTo>
                          <a:pt x="1068" y="1994"/>
                        </a:lnTo>
                        <a:lnTo>
                          <a:pt x="1292" y="1292"/>
                        </a:lnTo>
                        <a:lnTo>
                          <a:pt x="1882" y="1180"/>
                        </a:lnTo>
                        <a:lnTo>
                          <a:pt x="1405" y="702"/>
                        </a:lnTo>
                        <a:lnTo>
                          <a:pt x="1405" y="0"/>
                        </a:lnTo>
                        <a:close/>
                      </a:path>
                    </a:pathLst>
                  </a:custGeom>
                  <a:solidFill>
                    <a:srgbClr val="EFEFE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73" name="Google Shape;1592;p32">
                    <a:extLst>
                      <a:ext uri="{FF2B5EF4-FFF2-40B4-BE49-F238E27FC236}">
                        <a16:creationId xmlns:a16="http://schemas.microsoft.com/office/drawing/2014/main" id="{C76CE217-482C-7BB5-E59B-44285E183513}"/>
                      </a:ext>
                    </a:extLst>
                  </p:cNvPr>
                  <p:cNvSpPr/>
                  <p:nvPr/>
                </p:nvSpPr>
                <p:spPr>
                  <a:xfrm>
                    <a:off x="1057625" y="4032350"/>
                    <a:ext cx="49875" cy="470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995" h="1882" extrusionOk="0">
                        <a:moveTo>
                          <a:pt x="955" y="0"/>
                        </a:moveTo>
                        <a:lnTo>
                          <a:pt x="703" y="590"/>
                        </a:lnTo>
                        <a:lnTo>
                          <a:pt x="1" y="842"/>
                        </a:lnTo>
                        <a:lnTo>
                          <a:pt x="590" y="1179"/>
                        </a:lnTo>
                        <a:lnTo>
                          <a:pt x="590" y="1881"/>
                        </a:lnTo>
                        <a:lnTo>
                          <a:pt x="1068" y="1544"/>
                        </a:lnTo>
                        <a:lnTo>
                          <a:pt x="1770" y="1769"/>
                        </a:lnTo>
                        <a:lnTo>
                          <a:pt x="1517" y="1067"/>
                        </a:lnTo>
                        <a:lnTo>
                          <a:pt x="1994" y="590"/>
                        </a:lnTo>
                        <a:lnTo>
                          <a:pt x="1292" y="590"/>
                        </a:lnTo>
                        <a:lnTo>
                          <a:pt x="955" y="0"/>
                        </a:ln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74" name="Google Shape;1593;p32">
                    <a:extLst>
                      <a:ext uri="{FF2B5EF4-FFF2-40B4-BE49-F238E27FC236}">
                        <a16:creationId xmlns:a16="http://schemas.microsoft.com/office/drawing/2014/main" id="{4D52F25F-BE4E-85FD-02E4-9254A76E4E86}"/>
                      </a:ext>
                    </a:extLst>
                  </p:cNvPr>
                  <p:cNvSpPr/>
                  <p:nvPr/>
                </p:nvSpPr>
                <p:spPr>
                  <a:xfrm>
                    <a:off x="756525" y="3477175"/>
                    <a:ext cx="35125" cy="379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405" h="1517" extrusionOk="0">
                        <a:moveTo>
                          <a:pt x="478" y="0"/>
                        </a:moveTo>
                        <a:lnTo>
                          <a:pt x="478" y="449"/>
                        </a:lnTo>
                        <a:lnTo>
                          <a:pt x="1" y="702"/>
                        </a:lnTo>
                        <a:lnTo>
                          <a:pt x="478" y="927"/>
                        </a:lnTo>
                        <a:lnTo>
                          <a:pt x="590" y="1516"/>
                        </a:lnTo>
                        <a:lnTo>
                          <a:pt x="927" y="1039"/>
                        </a:lnTo>
                        <a:lnTo>
                          <a:pt x="1404" y="1151"/>
                        </a:lnTo>
                        <a:lnTo>
                          <a:pt x="1180" y="702"/>
                        </a:lnTo>
                        <a:lnTo>
                          <a:pt x="1404" y="225"/>
                        </a:lnTo>
                        <a:lnTo>
                          <a:pt x="815" y="337"/>
                        </a:lnTo>
                        <a:lnTo>
                          <a:pt x="478" y="0"/>
                        </a:lnTo>
                        <a:close/>
                      </a:path>
                    </a:pathLst>
                  </a:custGeom>
                  <a:solidFill>
                    <a:srgbClr val="EFEFE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75" name="Google Shape;1594;p32">
                    <a:extLst>
                      <a:ext uri="{FF2B5EF4-FFF2-40B4-BE49-F238E27FC236}">
                        <a16:creationId xmlns:a16="http://schemas.microsoft.com/office/drawing/2014/main" id="{BBC6B9E2-7C3E-3E93-8CF3-460D32AAD5ED}"/>
                      </a:ext>
                    </a:extLst>
                  </p:cNvPr>
                  <p:cNvSpPr/>
                  <p:nvPr/>
                </p:nvSpPr>
                <p:spPr>
                  <a:xfrm>
                    <a:off x="1373475" y="2590700"/>
                    <a:ext cx="26700" cy="267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068" h="1068" extrusionOk="0">
                        <a:moveTo>
                          <a:pt x="365" y="1"/>
                        </a:moveTo>
                        <a:cubicBezTo>
                          <a:pt x="113" y="113"/>
                          <a:pt x="0" y="366"/>
                          <a:pt x="0" y="590"/>
                        </a:cubicBezTo>
                        <a:cubicBezTo>
                          <a:pt x="0" y="955"/>
                          <a:pt x="365" y="1067"/>
                          <a:pt x="590" y="1067"/>
                        </a:cubicBezTo>
                        <a:cubicBezTo>
                          <a:pt x="815" y="955"/>
                          <a:pt x="1067" y="703"/>
                          <a:pt x="955" y="478"/>
                        </a:cubicBezTo>
                        <a:cubicBezTo>
                          <a:pt x="955" y="113"/>
                          <a:pt x="702" y="1"/>
                          <a:pt x="365" y="1"/>
                        </a:cubicBezTo>
                        <a:close/>
                      </a:path>
                    </a:pathLst>
                  </a:custGeom>
                  <a:solidFill>
                    <a:srgbClr val="EFEFE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76" name="Google Shape;1595;p32">
                    <a:extLst>
                      <a:ext uri="{FF2B5EF4-FFF2-40B4-BE49-F238E27FC236}">
                        <a16:creationId xmlns:a16="http://schemas.microsoft.com/office/drawing/2014/main" id="{6E17BE61-C27D-E017-70F6-7E8BF101A000}"/>
                      </a:ext>
                    </a:extLst>
                  </p:cNvPr>
                  <p:cNvSpPr/>
                  <p:nvPr/>
                </p:nvSpPr>
                <p:spPr>
                  <a:xfrm>
                    <a:off x="1414875" y="2825125"/>
                    <a:ext cx="26000" cy="260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040" h="1040" extrusionOk="0">
                        <a:moveTo>
                          <a:pt x="450" y="1"/>
                        </a:moveTo>
                        <a:cubicBezTo>
                          <a:pt x="225" y="113"/>
                          <a:pt x="1" y="338"/>
                          <a:pt x="113" y="562"/>
                        </a:cubicBezTo>
                        <a:cubicBezTo>
                          <a:pt x="113" y="927"/>
                          <a:pt x="338" y="1039"/>
                          <a:pt x="703" y="1039"/>
                        </a:cubicBezTo>
                        <a:cubicBezTo>
                          <a:pt x="927" y="927"/>
                          <a:pt x="1040" y="702"/>
                          <a:pt x="1040" y="450"/>
                        </a:cubicBezTo>
                        <a:cubicBezTo>
                          <a:pt x="1040" y="113"/>
                          <a:pt x="703" y="1"/>
                          <a:pt x="450" y="1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77" name="Google Shape;1596;p32">
                    <a:extLst>
                      <a:ext uri="{FF2B5EF4-FFF2-40B4-BE49-F238E27FC236}">
                        <a16:creationId xmlns:a16="http://schemas.microsoft.com/office/drawing/2014/main" id="{09961C03-51D7-0E35-53F1-1C2FAAC56AC2}"/>
                      </a:ext>
                    </a:extLst>
                  </p:cNvPr>
                  <p:cNvSpPr/>
                  <p:nvPr/>
                </p:nvSpPr>
                <p:spPr>
                  <a:xfrm>
                    <a:off x="1657025" y="3380300"/>
                    <a:ext cx="26700" cy="267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068" h="1068" extrusionOk="0">
                        <a:moveTo>
                          <a:pt x="366" y="1"/>
                        </a:moveTo>
                        <a:cubicBezTo>
                          <a:pt x="141" y="113"/>
                          <a:pt x="1" y="366"/>
                          <a:pt x="1" y="590"/>
                        </a:cubicBezTo>
                        <a:cubicBezTo>
                          <a:pt x="1" y="955"/>
                          <a:pt x="366" y="1068"/>
                          <a:pt x="590" y="1068"/>
                        </a:cubicBezTo>
                        <a:cubicBezTo>
                          <a:pt x="843" y="955"/>
                          <a:pt x="1067" y="703"/>
                          <a:pt x="955" y="478"/>
                        </a:cubicBezTo>
                        <a:cubicBezTo>
                          <a:pt x="955" y="113"/>
                          <a:pt x="702" y="1"/>
                          <a:pt x="366" y="1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78" name="Google Shape;1597;p32">
                    <a:extLst>
                      <a:ext uri="{FF2B5EF4-FFF2-40B4-BE49-F238E27FC236}">
                        <a16:creationId xmlns:a16="http://schemas.microsoft.com/office/drawing/2014/main" id="{FF681F2B-9A2F-E65D-CD54-0E871CEEFA5A}"/>
                      </a:ext>
                    </a:extLst>
                  </p:cNvPr>
                  <p:cNvSpPr/>
                  <p:nvPr/>
                </p:nvSpPr>
                <p:spPr>
                  <a:xfrm>
                    <a:off x="2113250" y="3084825"/>
                    <a:ext cx="26700" cy="246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068" h="985" extrusionOk="0">
                        <a:moveTo>
                          <a:pt x="477" y="0"/>
                        </a:moveTo>
                        <a:cubicBezTo>
                          <a:pt x="141" y="0"/>
                          <a:pt x="0" y="365"/>
                          <a:pt x="0" y="590"/>
                        </a:cubicBezTo>
                        <a:cubicBezTo>
                          <a:pt x="115" y="797"/>
                          <a:pt x="286" y="985"/>
                          <a:pt x="468" y="985"/>
                        </a:cubicBezTo>
                        <a:cubicBezTo>
                          <a:pt x="508" y="985"/>
                          <a:pt x="549" y="975"/>
                          <a:pt x="590" y="955"/>
                        </a:cubicBezTo>
                        <a:cubicBezTo>
                          <a:pt x="842" y="955"/>
                          <a:pt x="1067" y="702"/>
                          <a:pt x="1067" y="365"/>
                        </a:cubicBezTo>
                        <a:cubicBezTo>
                          <a:pt x="955" y="141"/>
                          <a:pt x="702" y="0"/>
                          <a:pt x="477" y="0"/>
                        </a:cubicBezTo>
                        <a:close/>
                      </a:path>
                    </a:pathLst>
                  </a:custGeom>
                  <a:solidFill>
                    <a:srgbClr val="EFEFE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79" name="Google Shape;1598;p32">
                    <a:extLst>
                      <a:ext uri="{FF2B5EF4-FFF2-40B4-BE49-F238E27FC236}">
                        <a16:creationId xmlns:a16="http://schemas.microsoft.com/office/drawing/2014/main" id="{834B2265-2F86-1CE2-D752-1ED01146AB9A}"/>
                      </a:ext>
                    </a:extLst>
                  </p:cNvPr>
                  <p:cNvSpPr/>
                  <p:nvPr/>
                </p:nvSpPr>
                <p:spPr>
                  <a:xfrm>
                    <a:off x="1847225" y="2485425"/>
                    <a:ext cx="11975" cy="119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79" h="478" extrusionOk="0">
                        <a:moveTo>
                          <a:pt x="113" y="0"/>
                        </a:moveTo>
                        <a:cubicBezTo>
                          <a:pt x="1" y="0"/>
                          <a:pt x="1" y="113"/>
                          <a:pt x="1" y="253"/>
                        </a:cubicBezTo>
                        <a:cubicBezTo>
                          <a:pt x="1" y="478"/>
                          <a:pt x="113" y="478"/>
                          <a:pt x="254" y="478"/>
                        </a:cubicBezTo>
                        <a:cubicBezTo>
                          <a:pt x="366" y="478"/>
                          <a:pt x="478" y="365"/>
                          <a:pt x="478" y="253"/>
                        </a:cubicBezTo>
                        <a:cubicBezTo>
                          <a:pt x="478" y="113"/>
                          <a:pt x="366" y="0"/>
                          <a:pt x="113" y="0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80" name="Google Shape;1599;p32">
                    <a:extLst>
                      <a:ext uri="{FF2B5EF4-FFF2-40B4-BE49-F238E27FC236}">
                        <a16:creationId xmlns:a16="http://schemas.microsoft.com/office/drawing/2014/main" id="{9B675846-2252-A0D1-66CD-91358DFC3485}"/>
                      </a:ext>
                    </a:extLst>
                  </p:cNvPr>
                  <p:cNvSpPr/>
                  <p:nvPr/>
                </p:nvSpPr>
                <p:spPr>
                  <a:xfrm>
                    <a:off x="1894250" y="2877775"/>
                    <a:ext cx="11975" cy="124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79" h="496" extrusionOk="0">
                        <a:moveTo>
                          <a:pt x="113" y="0"/>
                        </a:moveTo>
                        <a:cubicBezTo>
                          <a:pt x="1" y="113"/>
                          <a:pt x="1" y="225"/>
                          <a:pt x="1" y="337"/>
                        </a:cubicBezTo>
                        <a:cubicBezTo>
                          <a:pt x="1" y="417"/>
                          <a:pt x="57" y="496"/>
                          <a:pt x="130" y="496"/>
                        </a:cubicBezTo>
                        <a:cubicBezTo>
                          <a:pt x="160" y="496"/>
                          <a:pt x="193" y="482"/>
                          <a:pt x="225" y="449"/>
                        </a:cubicBezTo>
                        <a:cubicBezTo>
                          <a:pt x="338" y="449"/>
                          <a:pt x="478" y="337"/>
                          <a:pt x="478" y="225"/>
                        </a:cubicBezTo>
                        <a:cubicBezTo>
                          <a:pt x="478" y="113"/>
                          <a:pt x="338" y="0"/>
                          <a:pt x="113" y="0"/>
                        </a:cubicBezTo>
                        <a:close/>
                      </a:path>
                    </a:pathLst>
                  </a:custGeom>
                  <a:solidFill>
                    <a:srgbClr val="EFEFE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81" name="Google Shape;1600;p32">
                    <a:extLst>
                      <a:ext uri="{FF2B5EF4-FFF2-40B4-BE49-F238E27FC236}">
                        <a16:creationId xmlns:a16="http://schemas.microsoft.com/office/drawing/2014/main" id="{98F3568E-5C23-731E-45AA-39F9273A6AE1}"/>
                      </a:ext>
                    </a:extLst>
                  </p:cNvPr>
                  <p:cNvSpPr/>
                  <p:nvPr/>
                </p:nvSpPr>
                <p:spPr>
                  <a:xfrm>
                    <a:off x="1786175" y="3944600"/>
                    <a:ext cx="11250" cy="119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50" h="479" extrusionOk="0">
                        <a:moveTo>
                          <a:pt x="113" y="1"/>
                        </a:moveTo>
                        <a:cubicBezTo>
                          <a:pt x="0" y="1"/>
                          <a:pt x="0" y="141"/>
                          <a:pt x="0" y="254"/>
                        </a:cubicBezTo>
                        <a:cubicBezTo>
                          <a:pt x="0" y="478"/>
                          <a:pt x="113" y="478"/>
                          <a:pt x="225" y="478"/>
                        </a:cubicBezTo>
                        <a:cubicBezTo>
                          <a:pt x="337" y="478"/>
                          <a:pt x="450" y="366"/>
                          <a:pt x="450" y="254"/>
                        </a:cubicBezTo>
                        <a:cubicBezTo>
                          <a:pt x="450" y="1"/>
                          <a:pt x="337" y="1"/>
                          <a:pt x="113" y="1"/>
                        </a:cubicBezTo>
                        <a:close/>
                      </a:path>
                    </a:pathLst>
                  </a:custGeom>
                  <a:solidFill>
                    <a:srgbClr val="EFEFE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82" name="Google Shape;1601;p32">
                    <a:extLst>
                      <a:ext uri="{FF2B5EF4-FFF2-40B4-BE49-F238E27FC236}">
                        <a16:creationId xmlns:a16="http://schemas.microsoft.com/office/drawing/2014/main" id="{8E29F68D-9EAE-5433-CFD0-548B2E5DC897}"/>
                      </a:ext>
                    </a:extLst>
                  </p:cNvPr>
                  <p:cNvSpPr/>
                  <p:nvPr/>
                </p:nvSpPr>
                <p:spPr>
                  <a:xfrm>
                    <a:off x="651250" y="4325025"/>
                    <a:ext cx="152325" cy="1607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6093" h="6430" extrusionOk="0">
                        <a:moveTo>
                          <a:pt x="3398" y="0"/>
                        </a:moveTo>
                        <a:lnTo>
                          <a:pt x="3398" y="0"/>
                        </a:lnTo>
                        <a:cubicBezTo>
                          <a:pt x="3622" y="590"/>
                          <a:pt x="4689" y="815"/>
                          <a:pt x="4689" y="1404"/>
                        </a:cubicBezTo>
                        <a:cubicBezTo>
                          <a:pt x="4324" y="1404"/>
                          <a:pt x="3875" y="1516"/>
                          <a:pt x="3510" y="1516"/>
                        </a:cubicBezTo>
                        <a:cubicBezTo>
                          <a:pt x="3622" y="1516"/>
                          <a:pt x="3734" y="1769"/>
                          <a:pt x="3734" y="1994"/>
                        </a:cubicBezTo>
                        <a:lnTo>
                          <a:pt x="3285" y="1994"/>
                        </a:lnTo>
                        <a:cubicBezTo>
                          <a:pt x="3033" y="1994"/>
                          <a:pt x="2696" y="1994"/>
                          <a:pt x="2331" y="1881"/>
                        </a:cubicBezTo>
                        <a:lnTo>
                          <a:pt x="2331" y="1881"/>
                        </a:lnTo>
                        <a:cubicBezTo>
                          <a:pt x="2696" y="2218"/>
                          <a:pt x="2920" y="2696"/>
                          <a:pt x="3173" y="3032"/>
                        </a:cubicBezTo>
                        <a:cubicBezTo>
                          <a:pt x="2331" y="2920"/>
                          <a:pt x="1517" y="2808"/>
                          <a:pt x="702" y="2696"/>
                        </a:cubicBezTo>
                        <a:lnTo>
                          <a:pt x="702" y="2696"/>
                        </a:lnTo>
                        <a:cubicBezTo>
                          <a:pt x="1180" y="3173"/>
                          <a:pt x="1629" y="3622"/>
                          <a:pt x="1994" y="4099"/>
                        </a:cubicBezTo>
                        <a:cubicBezTo>
                          <a:pt x="1769" y="4212"/>
                          <a:pt x="1517" y="4212"/>
                          <a:pt x="1404" y="4324"/>
                        </a:cubicBezTo>
                        <a:cubicBezTo>
                          <a:pt x="1517" y="4577"/>
                          <a:pt x="1629" y="4689"/>
                          <a:pt x="1769" y="5026"/>
                        </a:cubicBezTo>
                        <a:cubicBezTo>
                          <a:pt x="1517" y="4913"/>
                          <a:pt x="1292" y="4913"/>
                          <a:pt x="1067" y="4913"/>
                        </a:cubicBezTo>
                        <a:cubicBezTo>
                          <a:pt x="702" y="4913"/>
                          <a:pt x="366" y="4913"/>
                          <a:pt x="1" y="5026"/>
                        </a:cubicBezTo>
                        <a:cubicBezTo>
                          <a:pt x="702" y="5503"/>
                          <a:pt x="1404" y="5980"/>
                          <a:pt x="2106" y="6317"/>
                        </a:cubicBezTo>
                        <a:lnTo>
                          <a:pt x="2471" y="6317"/>
                        </a:lnTo>
                        <a:cubicBezTo>
                          <a:pt x="2696" y="6317"/>
                          <a:pt x="2920" y="6317"/>
                          <a:pt x="3173" y="6429"/>
                        </a:cubicBezTo>
                        <a:cubicBezTo>
                          <a:pt x="3033" y="6093"/>
                          <a:pt x="2920" y="5980"/>
                          <a:pt x="2808" y="5728"/>
                        </a:cubicBezTo>
                        <a:cubicBezTo>
                          <a:pt x="2920" y="5615"/>
                          <a:pt x="3173" y="5615"/>
                          <a:pt x="3398" y="5503"/>
                        </a:cubicBezTo>
                        <a:cubicBezTo>
                          <a:pt x="3033" y="5026"/>
                          <a:pt x="2583" y="4577"/>
                          <a:pt x="2106" y="4099"/>
                        </a:cubicBezTo>
                        <a:lnTo>
                          <a:pt x="2106" y="4099"/>
                        </a:lnTo>
                        <a:cubicBezTo>
                          <a:pt x="2920" y="4212"/>
                          <a:pt x="3734" y="4324"/>
                          <a:pt x="4577" y="4436"/>
                        </a:cubicBezTo>
                        <a:cubicBezTo>
                          <a:pt x="4324" y="4099"/>
                          <a:pt x="4099" y="3622"/>
                          <a:pt x="3734" y="3285"/>
                        </a:cubicBezTo>
                        <a:lnTo>
                          <a:pt x="3734" y="3285"/>
                        </a:lnTo>
                        <a:cubicBezTo>
                          <a:pt x="4099" y="3397"/>
                          <a:pt x="4436" y="3397"/>
                          <a:pt x="4689" y="3397"/>
                        </a:cubicBezTo>
                        <a:lnTo>
                          <a:pt x="5138" y="3397"/>
                        </a:lnTo>
                        <a:cubicBezTo>
                          <a:pt x="5138" y="3173"/>
                          <a:pt x="5026" y="2920"/>
                          <a:pt x="4914" y="2920"/>
                        </a:cubicBezTo>
                        <a:cubicBezTo>
                          <a:pt x="5279" y="2920"/>
                          <a:pt x="5615" y="2808"/>
                          <a:pt x="6093" y="2808"/>
                        </a:cubicBezTo>
                        <a:lnTo>
                          <a:pt x="5980" y="2583"/>
                        </a:lnTo>
                        <a:cubicBezTo>
                          <a:pt x="5728" y="2106"/>
                          <a:pt x="5026" y="1881"/>
                          <a:pt x="4801" y="1404"/>
                        </a:cubicBezTo>
                        <a:cubicBezTo>
                          <a:pt x="5138" y="1404"/>
                          <a:pt x="5503" y="1516"/>
                          <a:pt x="5840" y="1629"/>
                        </a:cubicBezTo>
                        <a:lnTo>
                          <a:pt x="5615" y="702"/>
                        </a:lnTo>
                        <a:cubicBezTo>
                          <a:pt x="4914" y="365"/>
                          <a:pt x="4212" y="113"/>
                          <a:pt x="3398" y="0"/>
                        </a:cubicBezTo>
                        <a:close/>
                      </a:path>
                    </a:pathLst>
                  </a:custGeom>
                  <a:solidFill>
                    <a:srgbClr val="DCDCD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83" name="Google Shape;1602;p32">
                    <a:extLst>
                      <a:ext uri="{FF2B5EF4-FFF2-40B4-BE49-F238E27FC236}">
                        <a16:creationId xmlns:a16="http://schemas.microsoft.com/office/drawing/2014/main" id="{AF570E01-95C3-1611-BF16-CDA308D830D5}"/>
                      </a:ext>
                    </a:extLst>
                  </p:cNvPr>
                  <p:cNvSpPr/>
                  <p:nvPr/>
                </p:nvSpPr>
                <p:spPr>
                  <a:xfrm>
                    <a:off x="703900" y="4360125"/>
                    <a:ext cx="128450" cy="1986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5138" h="7946" extrusionOk="0">
                        <a:moveTo>
                          <a:pt x="2695" y="0"/>
                        </a:moveTo>
                        <a:cubicBezTo>
                          <a:pt x="2920" y="477"/>
                          <a:pt x="3622" y="702"/>
                          <a:pt x="3874" y="1179"/>
                        </a:cubicBezTo>
                        <a:lnTo>
                          <a:pt x="3734" y="225"/>
                        </a:lnTo>
                        <a:cubicBezTo>
                          <a:pt x="3397" y="112"/>
                          <a:pt x="3032" y="0"/>
                          <a:pt x="2695" y="0"/>
                        </a:cubicBezTo>
                        <a:close/>
                        <a:moveTo>
                          <a:pt x="3987" y="1404"/>
                        </a:moveTo>
                        <a:cubicBezTo>
                          <a:pt x="3509" y="1404"/>
                          <a:pt x="3173" y="1516"/>
                          <a:pt x="2808" y="1516"/>
                        </a:cubicBezTo>
                        <a:cubicBezTo>
                          <a:pt x="2920" y="1516"/>
                          <a:pt x="3032" y="1769"/>
                          <a:pt x="3032" y="1993"/>
                        </a:cubicBezTo>
                        <a:lnTo>
                          <a:pt x="2583" y="1993"/>
                        </a:lnTo>
                        <a:cubicBezTo>
                          <a:pt x="2330" y="1993"/>
                          <a:pt x="1993" y="1993"/>
                          <a:pt x="1628" y="1881"/>
                        </a:cubicBezTo>
                        <a:lnTo>
                          <a:pt x="1628" y="1881"/>
                        </a:lnTo>
                        <a:cubicBezTo>
                          <a:pt x="1993" y="2218"/>
                          <a:pt x="2218" y="2695"/>
                          <a:pt x="2471" y="3032"/>
                        </a:cubicBezTo>
                        <a:cubicBezTo>
                          <a:pt x="1628" y="2920"/>
                          <a:pt x="814" y="2808"/>
                          <a:pt x="0" y="2695"/>
                        </a:cubicBezTo>
                        <a:lnTo>
                          <a:pt x="0" y="2695"/>
                        </a:lnTo>
                        <a:cubicBezTo>
                          <a:pt x="477" y="3173"/>
                          <a:pt x="927" y="3622"/>
                          <a:pt x="1292" y="4099"/>
                        </a:cubicBezTo>
                        <a:cubicBezTo>
                          <a:pt x="1067" y="4211"/>
                          <a:pt x="814" y="4211"/>
                          <a:pt x="702" y="4324"/>
                        </a:cubicBezTo>
                        <a:cubicBezTo>
                          <a:pt x="814" y="4576"/>
                          <a:pt x="927" y="4689"/>
                          <a:pt x="1067" y="5025"/>
                        </a:cubicBezTo>
                        <a:cubicBezTo>
                          <a:pt x="814" y="4913"/>
                          <a:pt x="590" y="4913"/>
                          <a:pt x="365" y="4913"/>
                        </a:cubicBezTo>
                        <a:lnTo>
                          <a:pt x="0" y="4913"/>
                        </a:lnTo>
                        <a:cubicBezTo>
                          <a:pt x="814" y="5503"/>
                          <a:pt x="1628" y="5840"/>
                          <a:pt x="2471" y="6317"/>
                        </a:cubicBezTo>
                        <a:cubicBezTo>
                          <a:pt x="3285" y="6906"/>
                          <a:pt x="4211" y="7384"/>
                          <a:pt x="5138" y="7945"/>
                        </a:cubicBezTo>
                        <a:lnTo>
                          <a:pt x="3987" y="1404"/>
                        </a:lnTo>
                        <a:close/>
                      </a:path>
                    </a:pathLst>
                  </a:custGeom>
                  <a:solidFill>
                    <a:srgbClr val="DADADA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84" name="Google Shape;1603;p32">
                    <a:extLst>
                      <a:ext uri="{FF2B5EF4-FFF2-40B4-BE49-F238E27FC236}">
                        <a16:creationId xmlns:a16="http://schemas.microsoft.com/office/drawing/2014/main" id="{32EC798A-00B7-283A-6ADA-A3F8C561DFC2}"/>
                      </a:ext>
                    </a:extLst>
                  </p:cNvPr>
                  <p:cNvSpPr/>
                  <p:nvPr/>
                </p:nvSpPr>
                <p:spPr>
                  <a:xfrm>
                    <a:off x="902525" y="4553125"/>
                    <a:ext cx="333400" cy="1986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3336" h="7946" extrusionOk="0">
                        <a:moveTo>
                          <a:pt x="10079" y="1"/>
                        </a:moveTo>
                        <a:lnTo>
                          <a:pt x="0" y="1882"/>
                        </a:lnTo>
                        <a:cubicBezTo>
                          <a:pt x="1544" y="2696"/>
                          <a:pt x="3060" y="3510"/>
                          <a:pt x="4576" y="4436"/>
                        </a:cubicBezTo>
                        <a:cubicBezTo>
                          <a:pt x="5503" y="5026"/>
                          <a:pt x="6570" y="5616"/>
                          <a:pt x="7496" y="6093"/>
                        </a:cubicBezTo>
                        <a:cubicBezTo>
                          <a:pt x="8198" y="6430"/>
                          <a:pt x="8900" y="6542"/>
                          <a:pt x="9490" y="6907"/>
                        </a:cubicBezTo>
                        <a:cubicBezTo>
                          <a:pt x="9817" y="7125"/>
                          <a:pt x="10831" y="7581"/>
                          <a:pt x="10993" y="7916"/>
                        </a:cubicBezTo>
                        <a:lnTo>
                          <a:pt x="10993" y="7916"/>
                        </a:lnTo>
                        <a:cubicBezTo>
                          <a:pt x="10764" y="7371"/>
                          <a:pt x="10298" y="7009"/>
                          <a:pt x="9967" y="6430"/>
                        </a:cubicBezTo>
                        <a:cubicBezTo>
                          <a:pt x="10079" y="6430"/>
                          <a:pt x="10416" y="6542"/>
                          <a:pt x="10416" y="6542"/>
                        </a:cubicBezTo>
                        <a:lnTo>
                          <a:pt x="10416" y="6205"/>
                        </a:lnTo>
                        <a:cubicBezTo>
                          <a:pt x="10528" y="6205"/>
                          <a:pt x="10669" y="6205"/>
                          <a:pt x="10781" y="6317"/>
                        </a:cubicBezTo>
                        <a:lnTo>
                          <a:pt x="11006" y="6317"/>
                        </a:lnTo>
                        <a:lnTo>
                          <a:pt x="9826" y="5138"/>
                        </a:lnTo>
                        <a:cubicBezTo>
                          <a:pt x="9602" y="4914"/>
                          <a:pt x="9490" y="4689"/>
                          <a:pt x="9490" y="4436"/>
                        </a:cubicBezTo>
                        <a:lnTo>
                          <a:pt x="9490" y="4436"/>
                        </a:lnTo>
                        <a:cubicBezTo>
                          <a:pt x="9967" y="4577"/>
                          <a:pt x="10416" y="4801"/>
                          <a:pt x="10893" y="5026"/>
                        </a:cubicBezTo>
                        <a:cubicBezTo>
                          <a:pt x="10528" y="4801"/>
                          <a:pt x="10079" y="4324"/>
                          <a:pt x="9826" y="3875"/>
                        </a:cubicBezTo>
                        <a:lnTo>
                          <a:pt x="9826" y="3875"/>
                        </a:lnTo>
                        <a:cubicBezTo>
                          <a:pt x="10669" y="4100"/>
                          <a:pt x="11371" y="4324"/>
                          <a:pt x="12072" y="4577"/>
                        </a:cubicBezTo>
                        <a:cubicBezTo>
                          <a:pt x="12072" y="4436"/>
                          <a:pt x="11932" y="4436"/>
                          <a:pt x="11820" y="4324"/>
                        </a:cubicBezTo>
                        <a:cubicBezTo>
                          <a:pt x="11707" y="4212"/>
                          <a:pt x="11595" y="4100"/>
                          <a:pt x="11595" y="3987"/>
                        </a:cubicBezTo>
                        <a:cubicBezTo>
                          <a:pt x="11595" y="3875"/>
                          <a:pt x="11707" y="3875"/>
                          <a:pt x="11820" y="3875"/>
                        </a:cubicBezTo>
                        <a:cubicBezTo>
                          <a:pt x="11820" y="3735"/>
                          <a:pt x="11707" y="3510"/>
                          <a:pt x="11707" y="3398"/>
                        </a:cubicBezTo>
                        <a:lnTo>
                          <a:pt x="11707" y="3398"/>
                        </a:lnTo>
                        <a:cubicBezTo>
                          <a:pt x="12185" y="3510"/>
                          <a:pt x="12774" y="3622"/>
                          <a:pt x="13336" y="3735"/>
                        </a:cubicBezTo>
                        <a:cubicBezTo>
                          <a:pt x="13111" y="3510"/>
                          <a:pt x="12887" y="3398"/>
                          <a:pt x="12634" y="3285"/>
                        </a:cubicBezTo>
                        <a:cubicBezTo>
                          <a:pt x="12634" y="3173"/>
                          <a:pt x="12297" y="2584"/>
                          <a:pt x="12297" y="2584"/>
                        </a:cubicBezTo>
                        <a:lnTo>
                          <a:pt x="12774" y="2584"/>
                        </a:lnTo>
                        <a:cubicBezTo>
                          <a:pt x="12522" y="2471"/>
                          <a:pt x="12185" y="2219"/>
                          <a:pt x="12072" y="1994"/>
                        </a:cubicBezTo>
                        <a:lnTo>
                          <a:pt x="12634" y="1994"/>
                        </a:lnTo>
                        <a:cubicBezTo>
                          <a:pt x="12297" y="1769"/>
                          <a:pt x="11820" y="1629"/>
                          <a:pt x="11483" y="1404"/>
                        </a:cubicBezTo>
                        <a:lnTo>
                          <a:pt x="12522" y="1180"/>
                        </a:lnTo>
                        <a:cubicBezTo>
                          <a:pt x="12409" y="1180"/>
                          <a:pt x="12297" y="1068"/>
                          <a:pt x="12185" y="1068"/>
                        </a:cubicBezTo>
                        <a:cubicBezTo>
                          <a:pt x="11932" y="927"/>
                          <a:pt x="11707" y="815"/>
                          <a:pt x="11483" y="703"/>
                        </a:cubicBezTo>
                        <a:cubicBezTo>
                          <a:pt x="11006" y="478"/>
                          <a:pt x="10528" y="225"/>
                          <a:pt x="10079" y="1"/>
                        </a:cubicBezTo>
                        <a:close/>
                        <a:moveTo>
                          <a:pt x="10993" y="7916"/>
                        </a:moveTo>
                        <a:cubicBezTo>
                          <a:pt x="10997" y="7926"/>
                          <a:pt x="11002" y="7936"/>
                          <a:pt x="11006" y="7946"/>
                        </a:cubicBezTo>
                        <a:cubicBezTo>
                          <a:pt x="11002" y="7936"/>
                          <a:pt x="10998" y="7926"/>
                          <a:pt x="10993" y="7916"/>
                        </a:cubicBezTo>
                        <a:close/>
                      </a:path>
                    </a:pathLst>
                  </a:custGeom>
                  <a:solidFill>
                    <a:srgbClr val="DADADA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85" name="Google Shape;1604;p32">
                    <a:extLst>
                      <a:ext uri="{FF2B5EF4-FFF2-40B4-BE49-F238E27FC236}">
                        <a16:creationId xmlns:a16="http://schemas.microsoft.com/office/drawing/2014/main" id="{C44D30C4-4D17-E7E0-C48C-F424A66F32C6}"/>
                      </a:ext>
                    </a:extLst>
                  </p:cNvPr>
                  <p:cNvSpPr/>
                  <p:nvPr/>
                </p:nvSpPr>
                <p:spPr>
                  <a:xfrm>
                    <a:off x="791625" y="4342575"/>
                    <a:ext cx="362900" cy="2576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4516" h="10304" extrusionOk="0">
                        <a:moveTo>
                          <a:pt x="0" y="0"/>
                        </a:moveTo>
                        <a:lnTo>
                          <a:pt x="225" y="927"/>
                        </a:lnTo>
                        <a:lnTo>
                          <a:pt x="365" y="1881"/>
                        </a:lnTo>
                        <a:lnTo>
                          <a:pt x="478" y="2106"/>
                        </a:lnTo>
                        <a:lnTo>
                          <a:pt x="1629" y="8647"/>
                        </a:lnTo>
                        <a:cubicBezTo>
                          <a:pt x="2106" y="8900"/>
                          <a:pt x="2583" y="9237"/>
                          <a:pt x="3173" y="9490"/>
                        </a:cubicBezTo>
                        <a:cubicBezTo>
                          <a:pt x="3510" y="9714"/>
                          <a:pt x="3987" y="9939"/>
                          <a:pt x="4436" y="10304"/>
                        </a:cubicBezTo>
                        <a:lnTo>
                          <a:pt x="14515" y="8423"/>
                        </a:lnTo>
                        <a:cubicBezTo>
                          <a:pt x="14403" y="8310"/>
                          <a:pt x="14262" y="8198"/>
                          <a:pt x="14150" y="8198"/>
                        </a:cubicBezTo>
                        <a:cubicBezTo>
                          <a:pt x="12634" y="7384"/>
                          <a:pt x="11230" y="6542"/>
                          <a:pt x="9827" y="5727"/>
                        </a:cubicBezTo>
                        <a:cubicBezTo>
                          <a:pt x="7721" y="4576"/>
                          <a:pt x="5615" y="3397"/>
                          <a:pt x="3510" y="2106"/>
                        </a:cubicBezTo>
                        <a:cubicBezTo>
                          <a:pt x="2471" y="1516"/>
                          <a:pt x="1292" y="702"/>
                          <a:pt x="0" y="0"/>
                        </a:cubicBezTo>
                        <a:close/>
                      </a:path>
                    </a:pathLst>
                  </a:custGeom>
                  <a:solidFill>
                    <a:srgbClr val="DCDCD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86" name="Google Shape;1605;p32">
                    <a:extLst>
                      <a:ext uri="{FF2B5EF4-FFF2-40B4-BE49-F238E27FC236}">
                        <a16:creationId xmlns:a16="http://schemas.microsoft.com/office/drawing/2014/main" id="{0C6DFA52-E7FB-7DB4-6A4E-1A0C15B004E1}"/>
                      </a:ext>
                    </a:extLst>
                  </p:cNvPr>
                  <p:cNvSpPr/>
                  <p:nvPr/>
                </p:nvSpPr>
                <p:spPr>
                  <a:xfrm>
                    <a:off x="1756700" y="2169575"/>
                    <a:ext cx="257600" cy="1376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0304" h="5504" extrusionOk="0">
                        <a:moveTo>
                          <a:pt x="3397" y="1"/>
                        </a:moveTo>
                        <a:lnTo>
                          <a:pt x="3397" y="1"/>
                        </a:lnTo>
                        <a:cubicBezTo>
                          <a:pt x="3734" y="703"/>
                          <a:pt x="4689" y="815"/>
                          <a:pt x="4689" y="1517"/>
                        </a:cubicBezTo>
                        <a:lnTo>
                          <a:pt x="3510" y="1517"/>
                        </a:lnTo>
                        <a:cubicBezTo>
                          <a:pt x="3622" y="1657"/>
                          <a:pt x="3734" y="1769"/>
                          <a:pt x="3734" y="1994"/>
                        </a:cubicBezTo>
                        <a:lnTo>
                          <a:pt x="3510" y="1994"/>
                        </a:lnTo>
                        <a:cubicBezTo>
                          <a:pt x="3173" y="1994"/>
                          <a:pt x="2695" y="1994"/>
                          <a:pt x="2330" y="1882"/>
                        </a:cubicBezTo>
                        <a:lnTo>
                          <a:pt x="2330" y="1882"/>
                        </a:lnTo>
                        <a:cubicBezTo>
                          <a:pt x="2695" y="2219"/>
                          <a:pt x="2920" y="2696"/>
                          <a:pt x="3173" y="3173"/>
                        </a:cubicBezTo>
                        <a:cubicBezTo>
                          <a:pt x="2330" y="2921"/>
                          <a:pt x="1516" y="2808"/>
                          <a:pt x="702" y="2696"/>
                        </a:cubicBezTo>
                        <a:lnTo>
                          <a:pt x="702" y="2696"/>
                        </a:lnTo>
                        <a:cubicBezTo>
                          <a:pt x="1179" y="3173"/>
                          <a:pt x="1629" y="3622"/>
                          <a:pt x="1994" y="4212"/>
                        </a:cubicBezTo>
                        <a:cubicBezTo>
                          <a:pt x="1769" y="4212"/>
                          <a:pt x="1516" y="4212"/>
                          <a:pt x="1292" y="4324"/>
                        </a:cubicBezTo>
                        <a:cubicBezTo>
                          <a:pt x="1516" y="4577"/>
                          <a:pt x="1629" y="4802"/>
                          <a:pt x="1629" y="5026"/>
                        </a:cubicBezTo>
                        <a:cubicBezTo>
                          <a:pt x="1404" y="4914"/>
                          <a:pt x="1067" y="4914"/>
                          <a:pt x="702" y="4914"/>
                        </a:cubicBezTo>
                        <a:lnTo>
                          <a:pt x="0" y="4914"/>
                        </a:lnTo>
                        <a:lnTo>
                          <a:pt x="590" y="5503"/>
                        </a:lnTo>
                        <a:lnTo>
                          <a:pt x="2920" y="5026"/>
                        </a:lnTo>
                        <a:cubicBezTo>
                          <a:pt x="2695" y="4689"/>
                          <a:pt x="2330" y="4324"/>
                          <a:pt x="2106" y="4100"/>
                        </a:cubicBezTo>
                        <a:lnTo>
                          <a:pt x="2106" y="4100"/>
                        </a:lnTo>
                        <a:cubicBezTo>
                          <a:pt x="2920" y="4212"/>
                          <a:pt x="3734" y="4324"/>
                          <a:pt x="4576" y="4577"/>
                        </a:cubicBezTo>
                        <a:cubicBezTo>
                          <a:pt x="4324" y="4100"/>
                          <a:pt x="4099" y="3622"/>
                          <a:pt x="3734" y="3286"/>
                        </a:cubicBezTo>
                        <a:lnTo>
                          <a:pt x="3734" y="3286"/>
                        </a:lnTo>
                        <a:cubicBezTo>
                          <a:pt x="4099" y="3398"/>
                          <a:pt x="4576" y="3398"/>
                          <a:pt x="4913" y="3398"/>
                        </a:cubicBezTo>
                        <a:lnTo>
                          <a:pt x="5138" y="3398"/>
                        </a:lnTo>
                        <a:cubicBezTo>
                          <a:pt x="5138" y="3173"/>
                          <a:pt x="5026" y="3061"/>
                          <a:pt x="4913" y="2921"/>
                        </a:cubicBezTo>
                        <a:lnTo>
                          <a:pt x="6092" y="2921"/>
                        </a:lnTo>
                        <a:cubicBezTo>
                          <a:pt x="6092" y="2219"/>
                          <a:pt x="5138" y="2106"/>
                          <a:pt x="4801" y="1405"/>
                        </a:cubicBezTo>
                        <a:lnTo>
                          <a:pt x="4801" y="1405"/>
                        </a:lnTo>
                        <a:cubicBezTo>
                          <a:pt x="6429" y="1657"/>
                          <a:pt x="8086" y="2808"/>
                          <a:pt x="9602" y="3763"/>
                        </a:cubicBezTo>
                        <a:lnTo>
                          <a:pt x="10304" y="3622"/>
                        </a:lnTo>
                        <a:cubicBezTo>
                          <a:pt x="9826" y="3398"/>
                          <a:pt x="9489" y="3286"/>
                          <a:pt x="9124" y="3061"/>
                        </a:cubicBezTo>
                        <a:cubicBezTo>
                          <a:pt x="7384" y="1994"/>
                          <a:pt x="5391" y="366"/>
                          <a:pt x="3397" y="1"/>
                        </a:cubicBezTo>
                        <a:close/>
                      </a:path>
                    </a:pathLst>
                  </a:custGeom>
                  <a:solidFill>
                    <a:srgbClr val="DCDCD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87" name="Google Shape;1606;p32">
                    <a:extLst>
                      <a:ext uri="{FF2B5EF4-FFF2-40B4-BE49-F238E27FC236}">
                        <a16:creationId xmlns:a16="http://schemas.microsoft.com/office/drawing/2014/main" id="{F619ED81-F1AE-4D2A-EC87-9D6B04AE6F0A}"/>
                      </a:ext>
                    </a:extLst>
                  </p:cNvPr>
                  <p:cNvSpPr/>
                  <p:nvPr/>
                </p:nvSpPr>
                <p:spPr>
                  <a:xfrm>
                    <a:off x="1809325" y="2204675"/>
                    <a:ext cx="187425" cy="905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7497" h="3623" extrusionOk="0">
                        <a:moveTo>
                          <a:pt x="2696" y="1"/>
                        </a:moveTo>
                        <a:lnTo>
                          <a:pt x="2696" y="1"/>
                        </a:lnTo>
                        <a:cubicBezTo>
                          <a:pt x="3033" y="702"/>
                          <a:pt x="3987" y="815"/>
                          <a:pt x="3987" y="1517"/>
                        </a:cubicBezTo>
                        <a:lnTo>
                          <a:pt x="2808" y="1517"/>
                        </a:lnTo>
                        <a:cubicBezTo>
                          <a:pt x="2921" y="1657"/>
                          <a:pt x="3033" y="1769"/>
                          <a:pt x="3033" y="1994"/>
                        </a:cubicBezTo>
                        <a:lnTo>
                          <a:pt x="2808" y="1994"/>
                        </a:lnTo>
                        <a:cubicBezTo>
                          <a:pt x="2471" y="1994"/>
                          <a:pt x="1994" y="1994"/>
                          <a:pt x="1629" y="1882"/>
                        </a:cubicBezTo>
                        <a:lnTo>
                          <a:pt x="1629" y="1882"/>
                        </a:lnTo>
                        <a:cubicBezTo>
                          <a:pt x="1994" y="2218"/>
                          <a:pt x="2219" y="2696"/>
                          <a:pt x="2471" y="3173"/>
                        </a:cubicBezTo>
                        <a:cubicBezTo>
                          <a:pt x="1629" y="2920"/>
                          <a:pt x="815" y="2808"/>
                          <a:pt x="1" y="2696"/>
                        </a:cubicBezTo>
                        <a:lnTo>
                          <a:pt x="1" y="2696"/>
                        </a:lnTo>
                        <a:cubicBezTo>
                          <a:pt x="225" y="2920"/>
                          <a:pt x="590" y="3285"/>
                          <a:pt x="815" y="3622"/>
                        </a:cubicBezTo>
                        <a:lnTo>
                          <a:pt x="7497" y="2359"/>
                        </a:lnTo>
                        <a:cubicBezTo>
                          <a:pt x="5981" y="1404"/>
                          <a:pt x="4324" y="253"/>
                          <a:pt x="2696" y="1"/>
                        </a:cubicBezTo>
                        <a:close/>
                      </a:path>
                    </a:pathLst>
                  </a:custGeom>
                  <a:solidFill>
                    <a:srgbClr val="DADADA"/>
                  </a:solidFill>
                  <a:ln w="9525" cap="flat" cmpd="sng">
                    <a:solidFill>
                      <a:srgbClr val="DCDCDC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88" name="Google Shape;1607;p32">
                    <a:extLst>
                      <a:ext uri="{FF2B5EF4-FFF2-40B4-BE49-F238E27FC236}">
                        <a16:creationId xmlns:a16="http://schemas.microsoft.com/office/drawing/2014/main" id="{A98B16C1-C17D-3443-6892-329F2F9DC15B}"/>
                      </a:ext>
                    </a:extLst>
                  </p:cNvPr>
                  <p:cNvSpPr/>
                  <p:nvPr/>
                </p:nvSpPr>
                <p:spPr>
                  <a:xfrm>
                    <a:off x="2145525" y="2342250"/>
                    <a:ext cx="195850" cy="1172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7834" h="4689" extrusionOk="0">
                        <a:moveTo>
                          <a:pt x="1" y="0"/>
                        </a:moveTo>
                        <a:lnTo>
                          <a:pt x="113" y="590"/>
                        </a:lnTo>
                        <a:cubicBezTo>
                          <a:pt x="478" y="814"/>
                          <a:pt x="815" y="1067"/>
                          <a:pt x="1180" y="1292"/>
                        </a:cubicBezTo>
                        <a:cubicBezTo>
                          <a:pt x="2583" y="2106"/>
                          <a:pt x="3987" y="2920"/>
                          <a:pt x="5391" y="3734"/>
                        </a:cubicBezTo>
                        <a:cubicBezTo>
                          <a:pt x="5981" y="4099"/>
                          <a:pt x="6570" y="4324"/>
                          <a:pt x="7019" y="4689"/>
                        </a:cubicBezTo>
                        <a:cubicBezTo>
                          <a:pt x="7384" y="4689"/>
                          <a:pt x="7609" y="4689"/>
                          <a:pt x="7833" y="4576"/>
                        </a:cubicBezTo>
                        <a:cubicBezTo>
                          <a:pt x="7497" y="4099"/>
                          <a:pt x="6907" y="3874"/>
                          <a:pt x="6430" y="3622"/>
                        </a:cubicBezTo>
                        <a:cubicBezTo>
                          <a:pt x="6205" y="3510"/>
                          <a:pt x="5981" y="3397"/>
                          <a:pt x="5728" y="3285"/>
                        </a:cubicBezTo>
                        <a:cubicBezTo>
                          <a:pt x="5166" y="3032"/>
                          <a:pt x="4577" y="2695"/>
                          <a:pt x="3987" y="2330"/>
                        </a:cubicBezTo>
                        <a:cubicBezTo>
                          <a:pt x="2696" y="1516"/>
                          <a:pt x="1404" y="702"/>
                          <a:pt x="1" y="0"/>
                        </a:cubicBezTo>
                        <a:close/>
                      </a:path>
                    </a:pathLst>
                  </a:custGeom>
                  <a:solidFill>
                    <a:srgbClr val="DCDCD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89" name="Google Shape;1608;p32">
                    <a:extLst>
                      <a:ext uri="{FF2B5EF4-FFF2-40B4-BE49-F238E27FC236}">
                        <a16:creationId xmlns:a16="http://schemas.microsoft.com/office/drawing/2014/main" id="{EC7AC2C7-5F71-E33E-3D17-CC4547F2CDCF}"/>
                      </a:ext>
                    </a:extLst>
                  </p:cNvPr>
                  <p:cNvSpPr/>
                  <p:nvPr/>
                </p:nvSpPr>
                <p:spPr>
                  <a:xfrm>
                    <a:off x="2108488" y="2312375"/>
                    <a:ext cx="222500" cy="2835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8900" h="11343" extrusionOk="0">
                        <a:moveTo>
                          <a:pt x="0" y="0"/>
                        </a:moveTo>
                        <a:lnTo>
                          <a:pt x="1657" y="8647"/>
                        </a:lnTo>
                        <a:cubicBezTo>
                          <a:pt x="2106" y="8900"/>
                          <a:pt x="2583" y="9237"/>
                          <a:pt x="3060" y="9461"/>
                        </a:cubicBezTo>
                        <a:cubicBezTo>
                          <a:pt x="3650" y="9826"/>
                          <a:pt x="4352" y="9938"/>
                          <a:pt x="4913" y="10303"/>
                        </a:cubicBezTo>
                        <a:cubicBezTo>
                          <a:pt x="5276" y="10526"/>
                          <a:pt x="6302" y="10998"/>
                          <a:pt x="6564" y="11335"/>
                        </a:cubicBezTo>
                        <a:lnTo>
                          <a:pt x="6564" y="11335"/>
                        </a:lnTo>
                        <a:cubicBezTo>
                          <a:pt x="6210" y="10872"/>
                          <a:pt x="5882" y="10434"/>
                          <a:pt x="5529" y="9868"/>
                        </a:cubicBezTo>
                        <a:lnTo>
                          <a:pt x="5529" y="9868"/>
                        </a:lnTo>
                        <a:cubicBezTo>
                          <a:pt x="5628" y="9941"/>
                          <a:pt x="5980" y="9954"/>
                          <a:pt x="5980" y="10051"/>
                        </a:cubicBezTo>
                        <a:cubicBezTo>
                          <a:pt x="5980" y="9826"/>
                          <a:pt x="5868" y="9714"/>
                          <a:pt x="5868" y="9602"/>
                        </a:cubicBezTo>
                        <a:lnTo>
                          <a:pt x="5980" y="9602"/>
                        </a:lnTo>
                        <a:cubicBezTo>
                          <a:pt x="6092" y="9602"/>
                          <a:pt x="6205" y="9602"/>
                          <a:pt x="6205" y="9714"/>
                        </a:cubicBezTo>
                        <a:cubicBezTo>
                          <a:pt x="6317" y="9714"/>
                          <a:pt x="6457" y="9826"/>
                          <a:pt x="6570" y="9826"/>
                        </a:cubicBezTo>
                        <a:cubicBezTo>
                          <a:pt x="6205" y="9349"/>
                          <a:pt x="5755" y="9012"/>
                          <a:pt x="5391" y="8535"/>
                        </a:cubicBezTo>
                        <a:cubicBezTo>
                          <a:pt x="5166" y="8310"/>
                          <a:pt x="5054" y="8057"/>
                          <a:pt x="5054" y="7833"/>
                        </a:cubicBezTo>
                        <a:lnTo>
                          <a:pt x="5054" y="7833"/>
                        </a:lnTo>
                        <a:cubicBezTo>
                          <a:pt x="5503" y="8057"/>
                          <a:pt x="5980" y="8310"/>
                          <a:pt x="6457" y="8422"/>
                        </a:cubicBezTo>
                        <a:cubicBezTo>
                          <a:pt x="5980" y="8198"/>
                          <a:pt x="5615" y="7833"/>
                          <a:pt x="5391" y="7243"/>
                        </a:cubicBezTo>
                        <a:lnTo>
                          <a:pt x="5391" y="7243"/>
                        </a:lnTo>
                        <a:cubicBezTo>
                          <a:pt x="6205" y="7608"/>
                          <a:pt x="6907" y="7833"/>
                          <a:pt x="7608" y="8057"/>
                        </a:cubicBezTo>
                        <a:cubicBezTo>
                          <a:pt x="7608" y="7945"/>
                          <a:pt x="7496" y="7833"/>
                          <a:pt x="7384" y="7721"/>
                        </a:cubicBezTo>
                        <a:cubicBezTo>
                          <a:pt x="7272" y="7721"/>
                          <a:pt x="7159" y="7608"/>
                          <a:pt x="7159" y="7496"/>
                        </a:cubicBezTo>
                        <a:cubicBezTo>
                          <a:pt x="7159" y="7356"/>
                          <a:pt x="7272" y="7243"/>
                          <a:pt x="7384" y="7243"/>
                        </a:cubicBezTo>
                        <a:cubicBezTo>
                          <a:pt x="7384" y="7131"/>
                          <a:pt x="7384" y="7019"/>
                          <a:pt x="7272" y="6906"/>
                        </a:cubicBezTo>
                        <a:lnTo>
                          <a:pt x="7272" y="6906"/>
                        </a:lnTo>
                        <a:cubicBezTo>
                          <a:pt x="7861" y="7019"/>
                          <a:pt x="8310" y="7019"/>
                          <a:pt x="8900" y="7131"/>
                        </a:cubicBezTo>
                        <a:cubicBezTo>
                          <a:pt x="8675" y="7019"/>
                          <a:pt x="8423" y="6906"/>
                          <a:pt x="8310" y="6794"/>
                        </a:cubicBezTo>
                        <a:cubicBezTo>
                          <a:pt x="8198" y="6654"/>
                          <a:pt x="7861" y="6092"/>
                          <a:pt x="7861" y="6092"/>
                        </a:cubicBezTo>
                        <a:lnTo>
                          <a:pt x="8310" y="6092"/>
                        </a:lnTo>
                        <a:cubicBezTo>
                          <a:pt x="8086" y="5840"/>
                          <a:pt x="7861" y="5615"/>
                          <a:pt x="7608" y="5390"/>
                        </a:cubicBezTo>
                        <a:lnTo>
                          <a:pt x="7608" y="5390"/>
                        </a:lnTo>
                        <a:cubicBezTo>
                          <a:pt x="7861" y="5503"/>
                          <a:pt x="8086" y="5503"/>
                          <a:pt x="8310" y="5503"/>
                        </a:cubicBezTo>
                        <a:cubicBezTo>
                          <a:pt x="7861" y="5138"/>
                          <a:pt x="7272" y="4913"/>
                          <a:pt x="6682" y="4548"/>
                        </a:cubicBezTo>
                        <a:cubicBezTo>
                          <a:pt x="5278" y="3734"/>
                          <a:pt x="3874" y="2920"/>
                          <a:pt x="2471" y="2106"/>
                        </a:cubicBezTo>
                        <a:cubicBezTo>
                          <a:pt x="2106" y="1881"/>
                          <a:pt x="1769" y="1628"/>
                          <a:pt x="1404" y="1404"/>
                        </a:cubicBezTo>
                        <a:lnTo>
                          <a:pt x="1292" y="814"/>
                        </a:lnTo>
                        <a:cubicBezTo>
                          <a:pt x="1292" y="702"/>
                          <a:pt x="1179" y="702"/>
                          <a:pt x="1067" y="702"/>
                        </a:cubicBezTo>
                        <a:cubicBezTo>
                          <a:pt x="702" y="477"/>
                          <a:pt x="365" y="225"/>
                          <a:pt x="0" y="0"/>
                        </a:cubicBezTo>
                        <a:close/>
                        <a:moveTo>
                          <a:pt x="6564" y="11335"/>
                        </a:moveTo>
                        <a:cubicBezTo>
                          <a:pt x="6566" y="11337"/>
                          <a:pt x="6568" y="11340"/>
                          <a:pt x="6570" y="11342"/>
                        </a:cubicBezTo>
                        <a:cubicBezTo>
                          <a:pt x="6568" y="11340"/>
                          <a:pt x="6566" y="11337"/>
                          <a:pt x="6564" y="11335"/>
                        </a:cubicBezTo>
                        <a:close/>
                      </a:path>
                    </a:pathLst>
                  </a:custGeom>
                  <a:solidFill>
                    <a:srgbClr val="DADADA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90" name="Google Shape;1609;p32">
                    <a:extLst>
                      <a:ext uri="{FF2B5EF4-FFF2-40B4-BE49-F238E27FC236}">
                        <a16:creationId xmlns:a16="http://schemas.microsoft.com/office/drawing/2014/main" id="{DDACE2C3-0AF6-7469-C9F8-EC6BF39D1A66}"/>
                      </a:ext>
                    </a:extLst>
                  </p:cNvPr>
                  <p:cNvSpPr/>
                  <p:nvPr/>
                </p:nvSpPr>
                <p:spPr>
                  <a:xfrm>
                    <a:off x="1771425" y="2260125"/>
                    <a:ext cx="383250" cy="2779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5330" h="11119" extrusionOk="0">
                        <a:moveTo>
                          <a:pt x="9715" y="0"/>
                        </a:moveTo>
                        <a:lnTo>
                          <a:pt x="9013" y="141"/>
                        </a:lnTo>
                        <a:lnTo>
                          <a:pt x="2331" y="1404"/>
                        </a:lnTo>
                        <a:lnTo>
                          <a:pt x="1" y="1881"/>
                        </a:lnTo>
                        <a:cubicBezTo>
                          <a:pt x="1180" y="2696"/>
                          <a:pt x="2584" y="3397"/>
                          <a:pt x="3847" y="4212"/>
                        </a:cubicBezTo>
                        <a:lnTo>
                          <a:pt x="4100" y="4464"/>
                        </a:lnTo>
                        <a:lnTo>
                          <a:pt x="10304" y="3285"/>
                        </a:lnTo>
                        <a:lnTo>
                          <a:pt x="11231" y="8676"/>
                        </a:lnTo>
                        <a:cubicBezTo>
                          <a:pt x="12045" y="9125"/>
                          <a:pt x="12971" y="9714"/>
                          <a:pt x="13814" y="10192"/>
                        </a:cubicBezTo>
                        <a:cubicBezTo>
                          <a:pt x="14263" y="10528"/>
                          <a:pt x="14852" y="10781"/>
                          <a:pt x="15330" y="11118"/>
                        </a:cubicBezTo>
                        <a:lnTo>
                          <a:pt x="13673" y="2471"/>
                        </a:lnTo>
                        <a:cubicBezTo>
                          <a:pt x="12410" y="1657"/>
                          <a:pt x="11006" y="843"/>
                          <a:pt x="9715" y="0"/>
                        </a:cubicBezTo>
                        <a:close/>
                      </a:path>
                    </a:pathLst>
                  </a:custGeom>
                  <a:solidFill>
                    <a:srgbClr val="DCDCDC"/>
                  </a:solidFill>
                  <a:ln w="9525" cap="flat" cmpd="sng">
                    <a:solidFill>
                      <a:srgbClr val="DCDCDC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91" name="Google Shape;1610;p32">
                    <a:extLst>
                      <a:ext uri="{FF2B5EF4-FFF2-40B4-BE49-F238E27FC236}">
                        <a16:creationId xmlns:a16="http://schemas.microsoft.com/office/drawing/2014/main" id="{40DA3AB1-4A3B-29A1-7C8F-77A25C16AE80}"/>
                      </a:ext>
                    </a:extLst>
                  </p:cNvPr>
                  <p:cNvSpPr/>
                  <p:nvPr/>
                </p:nvSpPr>
                <p:spPr>
                  <a:xfrm>
                    <a:off x="1873900" y="2342250"/>
                    <a:ext cx="178300" cy="1347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7132" h="5391" extrusionOk="0">
                        <a:moveTo>
                          <a:pt x="6205" y="0"/>
                        </a:moveTo>
                        <a:lnTo>
                          <a:pt x="1" y="1179"/>
                        </a:lnTo>
                        <a:cubicBezTo>
                          <a:pt x="1292" y="1881"/>
                          <a:pt x="2555" y="2695"/>
                          <a:pt x="3847" y="3397"/>
                        </a:cubicBezTo>
                        <a:cubicBezTo>
                          <a:pt x="5026" y="4099"/>
                          <a:pt x="6065" y="4801"/>
                          <a:pt x="7132" y="5391"/>
                        </a:cubicBezTo>
                        <a:lnTo>
                          <a:pt x="6205" y="0"/>
                        </a:lnTo>
                        <a:close/>
                      </a:path>
                    </a:pathLst>
                  </a:custGeom>
                  <a:solidFill>
                    <a:srgbClr val="B3B4C1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grpSp>
                <p:nvGrpSpPr>
                  <p:cNvPr id="292" name="Google Shape;1611;p32">
                    <a:extLst>
                      <a:ext uri="{FF2B5EF4-FFF2-40B4-BE49-F238E27FC236}">
                        <a16:creationId xmlns:a16="http://schemas.microsoft.com/office/drawing/2014/main" id="{6C8247DC-71A9-6186-8475-697A0D714DDE}"/>
                      </a:ext>
                    </a:extLst>
                  </p:cNvPr>
                  <p:cNvGrpSpPr/>
                  <p:nvPr/>
                </p:nvGrpSpPr>
                <p:grpSpPr>
                  <a:xfrm>
                    <a:off x="2003345" y="3589698"/>
                    <a:ext cx="258052" cy="757631"/>
                    <a:chOff x="1885125" y="3374700"/>
                    <a:chExt cx="330625" cy="970700"/>
                  </a:xfrm>
                </p:grpSpPr>
                <p:sp>
                  <p:nvSpPr>
                    <p:cNvPr id="293" name="Google Shape;1614;p32">
                      <a:extLst>
                        <a:ext uri="{FF2B5EF4-FFF2-40B4-BE49-F238E27FC236}">
                          <a16:creationId xmlns:a16="http://schemas.microsoft.com/office/drawing/2014/main" id="{DCBB4BBF-C50E-3AD0-1E19-5C6C1A893392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1981999" y="4345374"/>
                      <a:ext cx="26" cy="26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1" h="1" extrusionOk="0">
                          <a:moveTo>
                            <a:pt x="0" y="1"/>
                          </a:moveTo>
                          <a:lnTo>
                            <a:pt x="0" y="1"/>
                          </a:lnTo>
                          <a:lnTo>
                            <a:pt x="0" y="1"/>
                          </a:lnTo>
                          <a:close/>
                          <a:moveTo>
                            <a:pt x="0" y="1"/>
                          </a:moveTo>
                          <a:lnTo>
                            <a:pt x="0" y="1"/>
                          </a:lnTo>
                          <a:lnTo>
                            <a:pt x="0" y="1"/>
                          </a:lnTo>
                          <a:close/>
                          <a:moveTo>
                            <a:pt x="0" y="1"/>
                          </a:moveTo>
                          <a:lnTo>
                            <a:pt x="0" y="1"/>
                          </a:lnTo>
                          <a:lnTo>
                            <a:pt x="0" y="1"/>
                          </a:lnTo>
                          <a:close/>
                          <a:moveTo>
                            <a:pt x="0" y="1"/>
                          </a:moveTo>
                          <a:lnTo>
                            <a:pt x="0" y="1"/>
                          </a:lnTo>
                          <a:lnTo>
                            <a:pt x="0" y="1"/>
                          </a:lnTo>
                          <a:close/>
                          <a:moveTo>
                            <a:pt x="0" y="1"/>
                          </a:moveTo>
                          <a:lnTo>
                            <a:pt x="0" y="1"/>
                          </a:lnTo>
                          <a:close/>
                        </a:path>
                      </a:pathLst>
                    </a:custGeom>
                    <a:solidFill>
                      <a:srgbClr val="D0E1FF"/>
                    </a:soli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294" name="Google Shape;1620;p32">
                      <a:extLst>
                        <a:ext uri="{FF2B5EF4-FFF2-40B4-BE49-F238E27FC236}">
                          <a16:creationId xmlns:a16="http://schemas.microsoft.com/office/drawing/2014/main" id="{A90563E3-441C-370A-8643-1C368586E35F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1885125" y="3374700"/>
                      <a:ext cx="222525" cy="406400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8901" h="16256" extrusionOk="0">
                          <a:moveTo>
                            <a:pt x="6683" y="16143"/>
                          </a:moveTo>
                          <a:cubicBezTo>
                            <a:pt x="7160" y="16143"/>
                            <a:pt x="7721" y="16255"/>
                            <a:pt x="8199" y="16255"/>
                          </a:cubicBezTo>
                          <a:lnTo>
                            <a:pt x="8901" y="16255"/>
                          </a:lnTo>
                          <a:lnTo>
                            <a:pt x="8788" y="16255"/>
                          </a:lnTo>
                          <a:lnTo>
                            <a:pt x="8199" y="16255"/>
                          </a:lnTo>
                          <a:cubicBezTo>
                            <a:pt x="7721" y="16255"/>
                            <a:pt x="7160" y="16143"/>
                            <a:pt x="6683" y="16143"/>
                          </a:cubicBezTo>
                          <a:close/>
                          <a:moveTo>
                            <a:pt x="3398" y="0"/>
                          </a:moveTo>
                          <a:cubicBezTo>
                            <a:pt x="1882" y="1039"/>
                            <a:pt x="703" y="2443"/>
                            <a:pt x="1" y="4211"/>
                          </a:cubicBezTo>
                          <a:cubicBezTo>
                            <a:pt x="703" y="2443"/>
                            <a:pt x="1882" y="1039"/>
                            <a:pt x="3398" y="0"/>
                          </a:cubicBezTo>
                          <a:close/>
                        </a:path>
                      </a:pathLst>
                    </a:custGeom>
                    <a:solidFill>
                      <a:srgbClr val="FFE499"/>
                    </a:soli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295" name="Google Shape;1621;p32">
                      <a:extLst>
                        <a:ext uri="{FF2B5EF4-FFF2-40B4-BE49-F238E27FC236}">
                          <a16:creationId xmlns:a16="http://schemas.microsoft.com/office/drawing/2014/main" id="{CFA35C54-295E-5128-1AEB-DCCB02C97130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1891450" y="3655450"/>
                      <a:ext cx="25" cy="2825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1" h="113" extrusionOk="0">
                          <a:moveTo>
                            <a:pt x="1" y="112"/>
                          </a:moveTo>
                          <a:lnTo>
                            <a:pt x="1" y="112"/>
                          </a:lnTo>
                          <a:lnTo>
                            <a:pt x="1" y="112"/>
                          </a:lnTo>
                          <a:close/>
                          <a:moveTo>
                            <a:pt x="1" y="0"/>
                          </a:moveTo>
                          <a:lnTo>
                            <a:pt x="1" y="112"/>
                          </a:lnTo>
                          <a:lnTo>
                            <a:pt x="1" y="0"/>
                          </a:lnTo>
                          <a:close/>
                          <a:moveTo>
                            <a:pt x="1" y="0"/>
                          </a:moveTo>
                          <a:lnTo>
                            <a:pt x="1" y="0"/>
                          </a:lnTo>
                          <a:close/>
                        </a:path>
                      </a:pathLst>
                    </a:custGeom>
                    <a:solidFill>
                      <a:srgbClr val="999DBC"/>
                    </a:soli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296" name="Google Shape;1622;p32">
                      <a:extLst>
                        <a:ext uri="{FF2B5EF4-FFF2-40B4-BE49-F238E27FC236}">
                          <a16:creationId xmlns:a16="http://schemas.microsoft.com/office/drawing/2014/main" id="{535E24C8-9CC5-7052-3158-FEC99C226219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1891450" y="3655450"/>
                      <a:ext cx="25" cy="2825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1" h="113" extrusionOk="0">
                          <a:moveTo>
                            <a:pt x="1" y="112"/>
                          </a:moveTo>
                          <a:lnTo>
                            <a:pt x="1" y="112"/>
                          </a:lnTo>
                          <a:lnTo>
                            <a:pt x="1" y="112"/>
                          </a:lnTo>
                          <a:close/>
                          <a:moveTo>
                            <a:pt x="1" y="112"/>
                          </a:moveTo>
                          <a:lnTo>
                            <a:pt x="1" y="112"/>
                          </a:lnTo>
                          <a:lnTo>
                            <a:pt x="1" y="112"/>
                          </a:lnTo>
                          <a:close/>
                          <a:moveTo>
                            <a:pt x="1" y="0"/>
                          </a:moveTo>
                          <a:lnTo>
                            <a:pt x="1" y="0"/>
                          </a:lnTo>
                          <a:lnTo>
                            <a:pt x="1" y="0"/>
                          </a:lnTo>
                          <a:close/>
                          <a:moveTo>
                            <a:pt x="1" y="0"/>
                          </a:moveTo>
                          <a:lnTo>
                            <a:pt x="1" y="0"/>
                          </a:lnTo>
                          <a:close/>
                        </a:path>
                      </a:pathLst>
                    </a:custGeom>
                    <a:solidFill>
                      <a:srgbClr val="495082"/>
                    </a:soli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297" name="Google Shape;1623;p32">
                      <a:extLst>
                        <a:ext uri="{FF2B5EF4-FFF2-40B4-BE49-F238E27FC236}">
                          <a16:creationId xmlns:a16="http://schemas.microsoft.com/office/drawing/2014/main" id="{03C84A70-D578-8ECA-532C-325845AA8881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1976375" y="3748775"/>
                      <a:ext cx="128475" cy="32325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5139" h="1293" extrusionOk="0">
                          <a:moveTo>
                            <a:pt x="1" y="1"/>
                          </a:moveTo>
                          <a:cubicBezTo>
                            <a:pt x="1264" y="815"/>
                            <a:pt x="2920" y="1292"/>
                            <a:pt x="4549" y="1292"/>
                          </a:cubicBezTo>
                          <a:lnTo>
                            <a:pt x="5138" y="1292"/>
                          </a:lnTo>
                          <a:lnTo>
                            <a:pt x="5138" y="1292"/>
                          </a:lnTo>
                          <a:lnTo>
                            <a:pt x="4549" y="1292"/>
                          </a:lnTo>
                          <a:cubicBezTo>
                            <a:pt x="2920" y="1292"/>
                            <a:pt x="1264" y="815"/>
                            <a:pt x="1" y="1"/>
                          </a:cubicBezTo>
                          <a:close/>
                        </a:path>
                      </a:pathLst>
                    </a:custGeom>
                    <a:solidFill>
                      <a:srgbClr val="9C9DAD"/>
                    </a:soli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298" name="Google Shape;1628;p32">
                      <a:extLst>
                        <a:ext uri="{FF2B5EF4-FFF2-40B4-BE49-F238E27FC236}">
                          <a16:creationId xmlns:a16="http://schemas.microsoft.com/office/drawing/2014/main" id="{8C6F9679-CFD9-4208-7DFF-711A8A17FE22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2014275" y="3485575"/>
                      <a:ext cx="8450" cy="9150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338" h="366" extrusionOk="0">
                          <a:moveTo>
                            <a:pt x="113" y="1"/>
                          </a:moveTo>
                          <a:cubicBezTo>
                            <a:pt x="113" y="1"/>
                            <a:pt x="1" y="1"/>
                            <a:pt x="1" y="113"/>
                          </a:cubicBezTo>
                          <a:cubicBezTo>
                            <a:pt x="1" y="254"/>
                            <a:pt x="1" y="366"/>
                            <a:pt x="113" y="366"/>
                          </a:cubicBezTo>
                          <a:cubicBezTo>
                            <a:pt x="225" y="366"/>
                            <a:pt x="225" y="254"/>
                            <a:pt x="338" y="113"/>
                          </a:cubicBezTo>
                          <a:cubicBezTo>
                            <a:pt x="338" y="113"/>
                            <a:pt x="225" y="1"/>
                            <a:pt x="113" y="1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299" name="Google Shape;1630;p32">
                      <a:extLst>
                        <a:ext uri="{FF2B5EF4-FFF2-40B4-BE49-F238E27FC236}">
                          <a16:creationId xmlns:a16="http://schemas.microsoft.com/office/drawing/2014/main" id="{C3910F05-A918-15DB-D723-7D968767729F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2207300" y="3509450"/>
                      <a:ext cx="8450" cy="8450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338" h="338" extrusionOk="0">
                          <a:moveTo>
                            <a:pt x="112" y="0"/>
                          </a:moveTo>
                          <a:lnTo>
                            <a:pt x="0" y="113"/>
                          </a:lnTo>
                          <a:cubicBezTo>
                            <a:pt x="0" y="225"/>
                            <a:pt x="0" y="337"/>
                            <a:pt x="112" y="337"/>
                          </a:cubicBezTo>
                          <a:cubicBezTo>
                            <a:pt x="225" y="337"/>
                            <a:pt x="337" y="225"/>
                            <a:pt x="337" y="225"/>
                          </a:cubicBezTo>
                          <a:cubicBezTo>
                            <a:pt x="337" y="113"/>
                            <a:pt x="225" y="0"/>
                            <a:pt x="112" y="0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</p:grpSp>
            </p:grpSp>
            <p:sp>
              <p:nvSpPr>
                <p:cNvPr id="262" name="Google Shape;1643;p32">
                  <a:extLst>
                    <a:ext uri="{FF2B5EF4-FFF2-40B4-BE49-F238E27FC236}">
                      <a16:creationId xmlns:a16="http://schemas.microsoft.com/office/drawing/2014/main" id="{833F4890-3D9F-063F-967E-D2E85FA40813}"/>
                    </a:ext>
                  </a:extLst>
                </p:cNvPr>
                <p:cNvSpPr/>
                <p:nvPr/>
              </p:nvSpPr>
              <p:spPr>
                <a:xfrm>
                  <a:off x="2483537" y="5157694"/>
                  <a:ext cx="49875" cy="203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95" h="815" extrusionOk="0">
                      <a:moveTo>
                        <a:pt x="1040" y="1"/>
                      </a:moveTo>
                      <a:lnTo>
                        <a:pt x="1" y="225"/>
                      </a:lnTo>
                      <a:cubicBezTo>
                        <a:pt x="338" y="450"/>
                        <a:pt x="815" y="590"/>
                        <a:pt x="1152" y="815"/>
                      </a:cubicBezTo>
                      <a:cubicBezTo>
                        <a:pt x="1517" y="815"/>
                        <a:pt x="1741" y="815"/>
                        <a:pt x="1994" y="703"/>
                      </a:cubicBezTo>
                      <a:cubicBezTo>
                        <a:pt x="1741" y="338"/>
                        <a:pt x="1405" y="225"/>
                        <a:pt x="1040" y="1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3" name="Google Shape;1705;p32">
                  <a:extLst>
                    <a:ext uri="{FF2B5EF4-FFF2-40B4-BE49-F238E27FC236}">
                      <a16:creationId xmlns:a16="http://schemas.microsoft.com/office/drawing/2014/main" id="{9A066735-B07D-DE71-9B2D-DD528BA69A3B}"/>
                    </a:ext>
                  </a:extLst>
                </p:cNvPr>
                <p:cNvSpPr txBox="1"/>
                <p:nvPr/>
              </p:nvSpPr>
              <p:spPr>
                <a:xfrm rot="18118776">
                  <a:off x="1733638" y="3591800"/>
                  <a:ext cx="2234254" cy="765093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91425" tIns="91425" rIns="91425" bIns="91425" anchor="t" anchorCtr="0">
                  <a:noAutofit/>
                </a:bodyPr>
                <a:lstStyle/>
                <a:p>
                  <a:pPr lvl="0" algn="ctr"/>
                  <a:r>
                    <a:rPr lang="en-GB" sz="2400" i="1" err="1">
                      <a:latin typeface="AkzidenzGrotesk" panose="02000903050000020004" pitchFamily="2" charset="0"/>
                      <a:ea typeface="Fira Sans"/>
                      <a:cs typeface="Fira Sans"/>
                      <a:sym typeface="Fira Sans"/>
                    </a:rPr>
                    <a:t>Sefydliad</a:t>
                  </a:r>
                  <a:endParaRPr sz="2400" i="1">
                    <a:latin typeface="AkzidenzGrotesk" panose="02000903050000020004" pitchFamily="2" charset="0"/>
                    <a:ea typeface="Fira Sans"/>
                    <a:cs typeface="Fira Sans"/>
                    <a:sym typeface="Fira Sans"/>
                  </a:endParaRPr>
                </a:p>
              </p:txBody>
            </p:sp>
          </p:grpSp>
          <p:pic>
            <p:nvPicPr>
              <p:cNvPr id="260" name="Picture 259" descr="A set of different colored folders">
                <a:extLst>
                  <a:ext uri="{FF2B5EF4-FFF2-40B4-BE49-F238E27FC236}">
                    <a16:creationId xmlns:a16="http://schemas.microsoft.com/office/drawing/2014/main" id="{2B56846C-E6CF-C8A0-8A7E-57FAEECF27B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71220" b="94878" l="60412" r="83181">
                            <a14:foregroundMark x1="80206" y1="85610" x2="80206" y2="85610"/>
                            <a14:foregroundMark x1="76773" y1="84878" x2="76773" y2="84878"/>
                            <a14:foregroundMark x1="83181" y1="89268" x2="83181" y2="89268"/>
                            <a14:foregroundMark x1="62700" y1="94878" x2="62700" y2="94878"/>
                            <a14:foregroundMark x1="62700" y1="89756" x2="62700" y2="89756"/>
                            <a14:foregroundMark x1="66590" y1="82195" x2="66590" y2="82195"/>
                          </a14:backgroundRemoval>
                        </a14:imgEffect>
                      </a14:imgLayer>
                    </a14:imgProps>
                  </a:ext>
                  <a:ext uri="{837473B0-CC2E-450A-ABE3-18F120FF3D39}">
                    <a1611:picAttrSrcUrl xmlns:a1611="http://schemas.microsoft.com/office/drawing/2016/11/main" r:id="rId6"/>
                  </a:ext>
                </a:extLst>
              </a:blip>
              <a:srcRect l="57968" t="68478" r="16249" b="2344"/>
              <a:stretch>
                <a:fillRect/>
              </a:stretch>
            </p:blipFill>
            <p:spPr>
              <a:xfrm>
                <a:off x="1225627" y="4611744"/>
                <a:ext cx="1176905" cy="624807"/>
              </a:xfrm>
              <a:prstGeom prst="rect">
                <a:avLst/>
              </a:prstGeom>
            </p:spPr>
          </p:pic>
        </p:grpSp>
      </p:grpSp>
      <p:grpSp>
        <p:nvGrpSpPr>
          <p:cNvPr id="441" name="Group 440">
            <a:extLst>
              <a:ext uri="{FF2B5EF4-FFF2-40B4-BE49-F238E27FC236}">
                <a16:creationId xmlns:a16="http://schemas.microsoft.com/office/drawing/2014/main" id="{03C41C53-4B42-03C9-B727-005997A925FA}"/>
              </a:ext>
            </a:extLst>
          </p:cNvPr>
          <p:cNvGrpSpPr/>
          <p:nvPr/>
        </p:nvGrpSpPr>
        <p:grpSpPr>
          <a:xfrm>
            <a:off x="3074650" y="1201991"/>
            <a:ext cx="2753954" cy="4324736"/>
            <a:chOff x="3074650" y="1201991"/>
            <a:chExt cx="2753954" cy="4324736"/>
          </a:xfrm>
        </p:grpSpPr>
        <p:grpSp>
          <p:nvGrpSpPr>
            <p:cNvPr id="257" name="Group 256">
              <a:extLst>
                <a:ext uri="{FF2B5EF4-FFF2-40B4-BE49-F238E27FC236}">
                  <a16:creationId xmlns:a16="http://schemas.microsoft.com/office/drawing/2014/main" id="{C194C253-9F07-B275-2218-2ADDE2D520D1}"/>
                </a:ext>
              </a:extLst>
            </p:cNvPr>
            <p:cNvGrpSpPr/>
            <p:nvPr/>
          </p:nvGrpSpPr>
          <p:grpSpPr>
            <a:xfrm>
              <a:off x="4122404" y="3234902"/>
              <a:ext cx="1706200" cy="2291825"/>
              <a:chOff x="3786368" y="1408277"/>
              <a:chExt cx="1706200" cy="2291825"/>
            </a:xfrm>
          </p:grpSpPr>
          <p:grpSp>
            <p:nvGrpSpPr>
              <p:cNvPr id="171" name="Google Shape;1644;p32">
                <a:extLst>
                  <a:ext uri="{FF2B5EF4-FFF2-40B4-BE49-F238E27FC236}">
                    <a16:creationId xmlns:a16="http://schemas.microsoft.com/office/drawing/2014/main" id="{6FAEC0A1-F71B-0077-EDE1-8DE29D521748}"/>
                  </a:ext>
                </a:extLst>
              </p:cNvPr>
              <p:cNvGrpSpPr/>
              <p:nvPr/>
            </p:nvGrpSpPr>
            <p:grpSpPr>
              <a:xfrm>
                <a:off x="3786368" y="1408277"/>
                <a:ext cx="1706200" cy="2291825"/>
                <a:chOff x="2622600" y="960325"/>
                <a:chExt cx="1706200" cy="2291825"/>
              </a:xfrm>
            </p:grpSpPr>
            <p:sp>
              <p:nvSpPr>
                <p:cNvPr id="172" name="Google Shape;1645;p32">
                  <a:extLst>
                    <a:ext uri="{FF2B5EF4-FFF2-40B4-BE49-F238E27FC236}">
                      <a16:creationId xmlns:a16="http://schemas.microsoft.com/office/drawing/2014/main" id="{AE2B8291-6292-ABBB-52E2-A6B86BC9865F}"/>
                    </a:ext>
                  </a:extLst>
                </p:cNvPr>
                <p:cNvSpPr/>
                <p:nvPr/>
              </p:nvSpPr>
              <p:spPr>
                <a:xfrm>
                  <a:off x="2662000" y="1154850"/>
                  <a:ext cx="1666800" cy="2097300"/>
                </a:xfrm>
                <a:prstGeom prst="rect">
                  <a:avLst/>
                </a:pr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73" name="Google Shape;1646;p32">
                  <a:extLst>
                    <a:ext uri="{FF2B5EF4-FFF2-40B4-BE49-F238E27FC236}">
                      <a16:creationId xmlns:a16="http://schemas.microsoft.com/office/drawing/2014/main" id="{B574BB92-ED1F-B791-EE53-0067DF116978}"/>
                    </a:ext>
                  </a:extLst>
                </p:cNvPr>
                <p:cNvSpPr/>
                <p:nvPr/>
              </p:nvSpPr>
              <p:spPr>
                <a:xfrm>
                  <a:off x="2997575" y="960325"/>
                  <a:ext cx="25" cy="147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" h="591" extrusionOk="0">
                      <a:moveTo>
                        <a:pt x="1" y="1"/>
                      </a:moveTo>
                      <a:lnTo>
                        <a:pt x="1" y="254"/>
                      </a:lnTo>
                      <a:lnTo>
                        <a:pt x="1" y="590"/>
                      </a:lnTo>
                      <a:close/>
                    </a:path>
                  </a:pathLst>
                </a:custGeom>
                <a:solidFill>
                  <a:srgbClr val="DCDCD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74" name="Google Shape;1647;p32">
                  <a:extLst>
                    <a:ext uri="{FF2B5EF4-FFF2-40B4-BE49-F238E27FC236}">
                      <a16:creationId xmlns:a16="http://schemas.microsoft.com/office/drawing/2014/main" id="{F877B58B-B3AB-8BFD-BED8-B84269533589}"/>
                    </a:ext>
                  </a:extLst>
                </p:cNvPr>
                <p:cNvSpPr/>
                <p:nvPr/>
              </p:nvSpPr>
              <p:spPr>
                <a:xfrm>
                  <a:off x="2622600" y="1119975"/>
                  <a:ext cx="1666950" cy="20972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6678" h="83889" extrusionOk="0">
                      <a:moveTo>
                        <a:pt x="0" y="1"/>
                      </a:moveTo>
                      <a:lnTo>
                        <a:pt x="0" y="83888"/>
                      </a:lnTo>
                      <a:lnTo>
                        <a:pt x="66677" y="83888"/>
                      </a:lnTo>
                      <a:lnTo>
                        <a:pt x="66677" y="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75" name="Google Shape;1648;p32">
                  <a:extLst>
                    <a:ext uri="{FF2B5EF4-FFF2-40B4-BE49-F238E27FC236}">
                      <a16:creationId xmlns:a16="http://schemas.microsoft.com/office/drawing/2014/main" id="{16E5C603-B543-23C1-56E7-A0DAD9F0ACE7}"/>
                    </a:ext>
                  </a:extLst>
                </p:cNvPr>
                <p:cNvSpPr/>
                <p:nvPr/>
              </p:nvSpPr>
              <p:spPr>
                <a:xfrm>
                  <a:off x="2710325" y="1202100"/>
                  <a:ext cx="1488675" cy="1614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9547" h="64573" extrusionOk="0">
                      <a:moveTo>
                        <a:pt x="0" y="1"/>
                      </a:moveTo>
                      <a:lnTo>
                        <a:pt x="0" y="64573"/>
                      </a:lnTo>
                      <a:lnTo>
                        <a:pt x="59547" y="64573"/>
                      </a:lnTo>
                      <a:lnTo>
                        <a:pt x="59547" y="1"/>
                      </a:ln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76" name="Google Shape;1649;p32">
                  <a:extLst>
                    <a:ext uri="{FF2B5EF4-FFF2-40B4-BE49-F238E27FC236}">
                      <a16:creationId xmlns:a16="http://schemas.microsoft.com/office/drawing/2014/main" id="{BA853516-7C37-B16F-5F51-6D716516D73F}"/>
                    </a:ext>
                  </a:extLst>
                </p:cNvPr>
                <p:cNvSpPr/>
                <p:nvPr/>
              </p:nvSpPr>
              <p:spPr>
                <a:xfrm>
                  <a:off x="2748925" y="1251925"/>
                  <a:ext cx="101800" cy="105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72" h="4213" extrusionOk="0">
                      <a:moveTo>
                        <a:pt x="1517" y="1"/>
                      </a:moveTo>
                      <a:lnTo>
                        <a:pt x="1404" y="1517"/>
                      </a:lnTo>
                      <a:lnTo>
                        <a:pt x="1" y="2107"/>
                      </a:lnTo>
                      <a:lnTo>
                        <a:pt x="1264" y="2808"/>
                      </a:lnTo>
                      <a:lnTo>
                        <a:pt x="1517" y="4212"/>
                      </a:lnTo>
                      <a:lnTo>
                        <a:pt x="2555" y="3145"/>
                      </a:lnTo>
                      <a:lnTo>
                        <a:pt x="3959" y="3370"/>
                      </a:lnTo>
                      <a:lnTo>
                        <a:pt x="3959" y="3370"/>
                      </a:lnTo>
                      <a:lnTo>
                        <a:pt x="3369" y="2107"/>
                      </a:lnTo>
                      <a:lnTo>
                        <a:pt x="4071" y="815"/>
                      </a:lnTo>
                      <a:lnTo>
                        <a:pt x="2555" y="1040"/>
                      </a:lnTo>
                      <a:lnTo>
                        <a:pt x="1517" y="1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77" name="Google Shape;1650;p32">
                  <a:extLst>
                    <a:ext uri="{FF2B5EF4-FFF2-40B4-BE49-F238E27FC236}">
                      <a16:creationId xmlns:a16="http://schemas.microsoft.com/office/drawing/2014/main" id="{96DD2C65-4A72-4197-EAE2-C20380804825}"/>
                    </a:ext>
                  </a:extLst>
                </p:cNvPr>
                <p:cNvSpPr/>
                <p:nvPr/>
              </p:nvSpPr>
              <p:spPr>
                <a:xfrm>
                  <a:off x="3353925" y="1874500"/>
                  <a:ext cx="102500" cy="1053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100" h="4212" extrusionOk="0">
                      <a:moveTo>
                        <a:pt x="2331" y="0"/>
                      </a:moveTo>
                      <a:lnTo>
                        <a:pt x="1405" y="1179"/>
                      </a:lnTo>
                      <a:lnTo>
                        <a:pt x="1" y="1067"/>
                      </a:lnTo>
                      <a:lnTo>
                        <a:pt x="1" y="1067"/>
                      </a:lnTo>
                      <a:lnTo>
                        <a:pt x="815" y="2330"/>
                      </a:lnTo>
                      <a:lnTo>
                        <a:pt x="226" y="3622"/>
                      </a:lnTo>
                      <a:lnTo>
                        <a:pt x="1629" y="3285"/>
                      </a:lnTo>
                      <a:lnTo>
                        <a:pt x="2808" y="4211"/>
                      </a:lnTo>
                      <a:lnTo>
                        <a:pt x="2808" y="2695"/>
                      </a:lnTo>
                      <a:lnTo>
                        <a:pt x="4100" y="1994"/>
                      </a:lnTo>
                      <a:lnTo>
                        <a:pt x="2696" y="1404"/>
                      </a:lnTo>
                      <a:lnTo>
                        <a:pt x="2331" y="0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78" name="Google Shape;1651;p32">
                  <a:extLst>
                    <a:ext uri="{FF2B5EF4-FFF2-40B4-BE49-F238E27FC236}">
                      <a16:creationId xmlns:a16="http://schemas.microsoft.com/office/drawing/2014/main" id="{6D3570E7-2C4B-36E4-4957-0FA4AF917E7A}"/>
                    </a:ext>
                  </a:extLst>
                </p:cNvPr>
                <p:cNvSpPr/>
                <p:nvPr/>
              </p:nvSpPr>
              <p:spPr>
                <a:xfrm>
                  <a:off x="4032650" y="1508825"/>
                  <a:ext cx="105300" cy="1053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12" h="4212" extrusionOk="0">
                      <a:moveTo>
                        <a:pt x="2330" y="0"/>
                      </a:moveTo>
                      <a:lnTo>
                        <a:pt x="1516" y="1292"/>
                      </a:lnTo>
                      <a:lnTo>
                        <a:pt x="0" y="1179"/>
                      </a:lnTo>
                      <a:lnTo>
                        <a:pt x="927" y="2359"/>
                      </a:lnTo>
                      <a:lnTo>
                        <a:pt x="337" y="3762"/>
                      </a:lnTo>
                      <a:lnTo>
                        <a:pt x="1741" y="3285"/>
                      </a:lnTo>
                      <a:lnTo>
                        <a:pt x="2920" y="4211"/>
                      </a:lnTo>
                      <a:lnTo>
                        <a:pt x="2920" y="2808"/>
                      </a:lnTo>
                      <a:lnTo>
                        <a:pt x="4211" y="1881"/>
                      </a:lnTo>
                      <a:lnTo>
                        <a:pt x="2808" y="1516"/>
                      </a:lnTo>
                      <a:lnTo>
                        <a:pt x="2330" y="0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79" name="Google Shape;1652;p32">
                  <a:extLst>
                    <a:ext uri="{FF2B5EF4-FFF2-40B4-BE49-F238E27FC236}">
                      <a16:creationId xmlns:a16="http://schemas.microsoft.com/office/drawing/2014/main" id="{A18DC468-F57B-97BD-4763-D07016FEFAAC}"/>
                    </a:ext>
                  </a:extLst>
                </p:cNvPr>
                <p:cNvSpPr/>
                <p:nvPr/>
              </p:nvSpPr>
              <p:spPr>
                <a:xfrm>
                  <a:off x="3108275" y="1488475"/>
                  <a:ext cx="47050" cy="498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82" h="1994" extrusionOk="0">
                      <a:moveTo>
                        <a:pt x="1180" y="0"/>
                      </a:moveTo>
                      <a:lnTo>
                        <a:pt x="703" y="590"/>
                      </a:lnTo>
                      <a:lnTo>
                        <a:pt x="1" y="477"/>
                      </a:lnTo>
                      <a:lnTo>
                        <a:pt x="1" y="477"/>
                      </a:lnTo>
                      <a:lnTo>
                        <a:pt x="366" y="1067"/>
                      </a:lnTo>
                      <a:lnTo>
                        <a:pt x="113" y="1628"/>
                      </a:lnTo>
                      <a:lnTo>
                        <a:pt x="815" y="1516"/>
                      </a:lnTo>
                      <a:lnTo>
                        <a:pt x="1292" y="1993"/>
                      </a:lnTo>
                      <a:lnTo>
                        <a:pt x="1292" y="1292"/>
                      </a:lnTo>
                      <a:lnTo>
                        <a:pt x="1882" y="927"/>
                      </a:lnTo>
                      <a:lnTo>
                        <a:pt x="1292" y="702"/>
                      </a:lnTo>
                      <a:lnTo>
                        <a:pt x="1180" y="0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0" name="Google Shape;1653;p32">
                  <a:extLst>
                    <a:ext uri="{FF2B5EF4-FFF2-40B4-BE49-F238E27FC236}">
                      <a16:creationId xmlns:a16="http://schemas.microsoft.com/office/drawing/2014/main" id="{6D43D014-9023-B1DA-2F69-0F90AAAED8F8}"/>
                    </a:ext>
                  </a:extLst>
                </p:cNvPr>
                <p:cNvSpPr/>
                <p:nvPr/>
              </p:nvSpPr>
              <p:spPr>
                <a:xfrm>
                  <a:off x="3792600" y="1871675"/>
                  <a:ext cx="47050" cy="470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82" h="1882" extrusionOk="0">
                      <a:moveTo>
                        <a:pt x="927" y="1"/>
                      </a:moveTo>
                      <a:lnTo>
                        <a:pt x="590" y="591"/>
                      </a:lnTo>
                      <a:lnTo>
                        <a:pt x="1" y="703"/>
                      </a:lnTo>
                      <a:lnTo>
                        <a:pt x="478" y="1180"/>
                      </a:lnTo>
                      <a:lnTo>
                        <a:pt x="225" y="1882"/>
                      </a:lnTo>
                      <a:lnTo>
                        <a:pt x="927" y="1517"/>
                      </a:lnTo>
                      <a:lnTo>
                        <a:pt x="1517" y="1882"/>
                      </a:lnTo>
                      <a:lnTo>
                        <a:pt x="1404" y="1180"/>
                      </a:lnTo>
                      <a:lnTo>
                        <a:pt x="1882" y="703"/>
                      </a:lnTo>
                      <a:lnTo>
                        <a:pt x="1180" y="591"/>
                      </a:lnTo>
                      <a:lnTo>
                        <a:pt x="927" y="1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1" name="Google Shape;1654;p32">
                  <a:extLst>
                    <a:ext uri="{FF2B5EF4-FFF2-40B4-BE49-F238E27FC236}">
                      <a16:creationId xmlns:a16="http://schemas.microsoft.com/office/drawing/2014/main" id="{53B720C6-C485-B40D-9DB8-33885ED4C7D3}"/>
                    </a:ext>
                  </a:extLst>
                </p:cNvPr>
                <p:cNvSpPr/>
                <p:nvPr/>
              </p:nvSpPr>
              <p:spPr>
                <a:xfrm>
                  <a:off x="2927200" y="2673225"/>
                  <a:ext cx="46350" cy="46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54" h="1854" extrusionOk="0">
                      <a:moveTo>
                        <a:pt x="1039" y="0"/>
                      </a:moveTo>
                      <a:lnTo>
                        <a:pt x="702" y="562"/>
                      </a:lnTo>
                      <a:lnTo>
                        <a:pt x="0" y="702"/>
                      </a:lnTo>
                      <a:lnTo>
                        <a:pt x="450" y="1151"/>
                      </a:lnTo>
                      <a:lnTo>
                        <a:pt x="337" y="1853"/>
                      </a:lnTo>
                      <a:lnTo>
                        <a:pt x="927" y="1516"/>
                      </a:lnTo>
                      <a:lnTo>
                        <a:pt x="1517" y="1853"/>
                      </a:lnTo>
                      <a:lnTo>
                        <a:pt x="1404" y="1151"/>
                      </a:lnTo>
                      <a:lnTo>
                        <a:pt x="1853" y="814"/>
                      </a:lnTo>
                      <a:lnTo>
                        <a:pt x="1292" y="702"/>
                      </a:lnTo>
                      <a:lnTo>
                        <a:pt x="1039" y="0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2" name="Google Shape;1655;p32">
                  <a:extLst>
                    <a:ext uri="{FF2B5EF4-FFF2-40B4-BE49-F238E27FC236}">
                      <a16:creationId xmlns:a16="http://schemas.microsoft.com/office/drawing/2014/main" id="{218B783C-B793-A86E-8EE9-3A7F5C6B1154}"/>
                    </a:ext>
                  </a:extLst>
                </p:cNvPr>
                <p:cNvSpPr/>
                <p:nvPr/>
              </p:nvSpPr>
              <p:spPr>
                <a:xfrm>
                  <a:off x="2731375" y="2070325"/>
                  <a:ext cx="37925" cy="379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17" h="1517" extrusionOk="0">
                      <a:moveTo>
                        <a:pt x="562" y="0"/>
                      </a:moveTo>
                      <a:lnTo>
                        <a:pt x="450" y="477"/>
                      </a:lnTo>
                      <a:lnTo>
                        <a:pt x="1" y="702"/>
                      </a:lnTo>
                      <a:lnTo>
                        <a:pt x="338" y="955"/>
                      </a:lnTo>
                      <a:lnTo>
                        <a:pt x="338" y="1516"/>
                      </a:lnTo>
                      <a:lnTo>
                        <a:pt x="815" y="1179"/>
                      </a:lnTo>
                      <a:lnTo>
                        <a:pt x="1404" y="1292"/>
                      </a:lnTo>
                      <a:lnTo>
                        <a:pt x="1152" y="814"/>
                      </a:lnTo>
                      <a:lnTo>
                        <a:pt x="1517" y="365"/>
                      </a:lnTo>
                      <a:lnTo>
                        <a:pt x="927" y="365"/>
                      </a:lnTo>
                      <a:lnTo>
                        <a:pt x="562" y="0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3" name="Google Shape;1656;p32">
                  <a:extLst>
                    <a:ext uri="{FF2B5EF4-FFF2-40B4-BE49-F238E27FC236}">
                      <a16:creationId xmlns:a16="http://schemas.microsoft.com/office/drawing/2014/main" id="{6C0F1590-02F2-A37F-19B4-59C748D0E36C}"/>
                    </a:ext>
                  </a:extLst>
                </p:cNvPr>
                <p:cNvSpPr/>
                <p:nvPr/>
              </p:nvSpPr>
              <p:spPr>
                <a:xfrm>
                  <a:off x="3499925" y="1313000"/>
                  <a:ext cx="23875" cy="23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55" h="927" extrusionOk="0">
                      <a:moveTo>
                        <a:pt x="478" y="0"/>
                      </a:moveTo>
                      <a:cubicBezTo>
                        <a:pt x="253" y="0"/>
                        <a:pt x="0" y="225"/>
                        <a:pt x="0" y="478"/>
                      </a:cubicBezTo>
                      <a:cubicBezTo>
                        <a:pt x="0" y="702"/>
                        <a:pt x="253" y="927"/>
                        <a:pt x="478" y="927"/>
                      </a:cubicBezTo>
                      <a:cubicBezTo>
                        <a:pt x="702" y="927"/>
                        <a:pt x="955" y="702"/>
                        <a:pt x="955" y="478"/>
                      </a:cubicBezTo>
                      <a:cubicBezTo>
                        <a:pt x="955" y="225"/>
                        <a:pt x="702" y="0"/>
                        <a:pt x="478" y="0"/>
                      </a:cubicBez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4" name="Google Shape;1657;p32">
                  <a:extLst>
                    <a:ext uri="{FF2B5EF4-FFF2-40B4-BE49-F238E27FC236}">
                      <a16:creationId xmlns:a16="http://schemas.microsoft.com/office/drawing/2014/main" id="{24EB2468-72B7-E714-C88D-1867A69918D8}"/>
                    </a:ext>
                  </a:extLst>
                </p:cNvPr>
                <p:cNvSpPr/>
                <p:nvPr/>
              </p:nvSpPr>
              <p:spPr>
                <a:xfrm>
                  <a:off x="3499925" y="1550225"/>
                  <a:ext cx="23875" cy="232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55" h="928" extrusionOk="0">
                      <a:moveTo>
                        <a:pt x="478" y="1"/>
                      </a:moveTo>
                      <a:cubicBezTo>
                        <a:pt x="253" y="1"/>
                        <a:pt x="0" y="225"/>
                        <a:pt x="0" y="450"/>
                      </a:cubicBezTo>
                      <a:cubicBezTo>
                        <a:pt x="0" y="815"/>
                        <a:pt x="253" y="927"/>
                        <a:pt x="478" y="927"/>
                      </a:cubicBezTo>
                      <a:cubicBezTo>
                        <a:pt x="702" y="927"/>
                        <a:pt x="955" y="815"/>
                        <a:pt x="955" y="450"/>
                      </a:cubicBezTo>
                      <a:cubicBezTo>
                        <a:pt x="955" y="225"/>
                        <a:pt x="702" y="1"/>
                        <a:pt x="478" y="1"/>
                      </a:cubicBez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5" name="Google Shape;1658;p32">
                  <a:extLst>
                    <a:ext uri="{FF2B5EF4-FFF2-40B4-BE49-F238E27FC236}">
                      <a16:creationId xmlns:a16="http://schemas.microsoft.com/office/drawing/2014/main" id="{8734295E-A379-5CF4-ADAE-094AB3DC78FA}"/>
                    </a:ext>
                  </a:extLst>
                </p:cNvPr>
                <p:cNvSpPr/>
                <p:nvPr/>
              </p:nvSpPr>
              <p:spPr>
                <a:xfrm>
                  <a:off x="4137925" y="1932750"/>
                  <a:ext cx="26000" cy="238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40" h="955" extrusionOk="0">
                      <a:moveTo>
                        <a:pt x="450" y="0"/>
                      </a:moveTo>
                      <a:cubicBezTo>
                        <a:pt x="225" y="0"/>
                        <a:pt x="0" y="141"/>
                        <a:pt x="0" y="478"/>
                      </a:cubicBezTo>
                      <a:cubicBezTo>
                        <a:pt x="0" y="702"/>
                        <a:pt x="225" y="955"/>
                        <a:pt x="450" y="955"/>
                      </a:cubicBezTo>
                      <a:cubicBezTo>
                        <a:pt x="815" y="955"/>
                        <a:pt x="1039" y="702"/>
                        <a:pt x="1039" y="478"/>
                      </a:cubicBezTo>
                      <a:cubicBezTo>
                        <a:pt x="1039" y="141"/>
                        <a:pt x="815" y="0"/>
                        <a:pt x="450" y="0"/>
                      </a:cubicBez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6" name="Google Shape;1659;p32">
                  <a:extLst>
                    <a:ext uri="{FF2B5EF4-FFF2-40B4-BE49-F238E27FC236}">
                      <a16:creationId xmlns:a16="http://schemas.microsoft.com/office/drawing/2014/main" id="{26880C47-0755-FF8A-BD73-3E8DA76556B6}"/>
                    </a:ext>
                  </a:extLst>
                </p:cNvPr>
                <p:cNvSpPr/>
                <p:nvPr/>
              </p:nvSpPr>
              <p:spPr>
                <a:xfrm>
                  <a:off x="3985625" y="1292650"/>
                  <a:ext cx="11950" cy="11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8" h="478" extrusionOk="0">
                      <a:moveTo>
                        <a:pt x="225" y="0"/>
                      </a:moveTo>
                      <a:cubicBezTo>
                        <a:pt x="112" y="0"/>
                        <a:pt x="0" y="113"/>
                        <a:pt x="0" y="225"/>
                      </a:cubicBezTo>
                      <a:cubicBezTo>
                        <a:pt x="0" y="337"/>
                        <a:pt x="112" y="478"/>
                        <a:pt x="225" y="478"/>
                      </a:cubicBezTo>
                      <a:cubicBezTo>
                        <a:pt x="365" y="478"/>
                        <a:pt x="477" y="337"/>
                        <a:pt x="477" y="225"/>
                      </a:cubicBezTo>
                      <a:cubicBezTo>
                        <a:pt x="477" y="113"/>
                        <a:pt x="365" y="0"/>
                        <a:pt x="225" y="0"/>
                      </a:cubicBez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7" name="Google Shape;1660;p32">
                  <a:extLst>
                    <a:ext uri="{FF2B5EF4-FFF2-40B4-BE49-F238E27FC236}">
                      <a16:creationId xmlns:a16="http://schemas.microsoft.com/office/drawing/2014/main" id="{879ED50E-1E80-5366-6DD0-8C7F21A4AEEF}"/>
                    </a:ext>
                  </a:extLst>
                </p:cNvPr>
                <p:cNvSpPr/>
                <p:nvPr/>
              </p:nvSpPr>
              <p:spPr>
                <a:xfrm>
                  <a:off x="3959650" y="1687100"/>
                  <a:ext cx="14050" cy="11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62" h="478" extrusionOk="0">
                      <a:moveTo>
                        <a:pt x="225" y="0"/>
                      </a:moveTo>
                      <a:cubicBezTo>
                        <a:pt x="113" y="0"/>
                        <a:pt x="0" y="141"/>
                        <a:pt x="0" y="253"/>
                      </a:cubicBezTo>
                      <a:cubicBezTo>
                        <a:pt x="0" y="365"/>
                        <a:pt x="113" y="478"/>
                        <a:pt x="225" y="478"/>
                      </a:cubicBezTo>
                      <a:cubicBezTo>
                        <a:pt x="450" y="478"/>
                        <a:pt x="562" y="365"/>
                        <a:pt x="562" y="253"/>
                      </a:cubicBezTo>
                      <a:cubicBezTo>
                        <a:pt x="562" y="141"/>
                        <a:pt x="450" y="0"/>
                        <a:pt x="225" y="0"/>
                      </a:cubicBez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8" name="Google Shape;1661;p32">
                  <a:extLst>
                    <a:ext uri="{FF2B5EF4-FFF2-40B4-BE49-F238E27FC236}">
                      <a16:creationId xmlns:a16="http://schemas.microsoft.com/office/drawing/2014/main" id="{96AF9011-2DD0-EB17-01BC-14E2CB36D187}"/>
                    </a:ext>
                  </a:extLst>
                </p:cNvPr>
                <p:cNvSpPr/>
                <p:nvPr/>
              </p:nvSpPr>
              <p:spPr>
                <a:xfrm>
                  <a:off x="3196025" y="1041375"/>
                  <a:ext cx="573450" cy="78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938" h="3145" extrusionOk="0">
                      <a:moveTo>
                        <a:pt x="2471" y="0"/>
                      </a:moveTo>
                      <a:cubicBezTo>
                        <a:pt x="1628" y="0"/>
                        <a:pt x="702" y="113"/>
                        <a:pt x="0" y="337"/>
                      </a:cubicBezTo>
                      <a:cubicBezTo>
                        <a:pt x="477" y="815"/>
                        <a:pt x="1404" y="450"/>
                        <a:pt x="1881" y="1039"/>
                      </a:cubicBezTo>
                      <a:cubicBezTo>
                        <a:pt x="1516" y="1264"/>
                        <a:pt x="1067" y="1517"/>
                        <a:pt x="702" y="1629"/>
                      </a:cubicBezTo>
                      <a:cubicBezTo>
                        <a:pt x="927" y="1629"/>
                        <a:pt x="1179" y="1741"/>
                        <a:pt x="1292" y="1966"/>
                      </a:cubicBezTo>
                      <a:cubicBezTo>
                        <a:pt x="814" y="2218"/>
                        <a:pt x="365" y="2331"/>
                        <a:pt x="0" y="2555"/>
                      </a:cubicBezTo>
                      <a:cubicBezTo>
                        <a:pt x="365" y="2668"/>
                        <a:pt x="814" y="2920"/>
                        <a:pt x="1179" y="3145"/>
                      </a:cubicBezTo>
                      <a:lnTo>
                        <a:pt x="2471" y="3145"/>
                      </a:lnTo>
                      <a:cubicBezTo>
                        <a:pt x="2330" y="3145"/>
                        <a:pt x="2218" y="3033"/>
                        <a:pt x="2106" y="3033"/>
                      </a:cubicBezTo>
                      <a:cubicBezTo>
                        <a:pt x="2471" y="2920"/>
                        <a:pt x="2920" y="2668"/>
                        <a:pt x="3285" y="2443"/>
                      </a:cubicBezTo>
                      <a:cubicBezTo>
                        <a:pt x="2808" y="1853"/>
                        <a:pt x="1881" y="2218"/>
                        <a:pt x="1404" y="1741"/>
                      </a:cubicBezTo>
                      <a:cubicBezTo>
                        <a:pt x="2106" y="1517"/>
                        <a:pt x="3032" y="1404"/>
                        <a:pt x="3874" y="1404"/>
                      </a:cubicBezTo>
                      <a:cubicBezTo>
                        <a:pt x="5278" y="1404"/>
                        <a:pt x="6542" y="1629"/>
                        <a:pt x="7833" y="1629"/>
                      </a:cubicBezTo>
                      <a:cubicBezTo>
                        <a:pt x="10304" y="1741"/>
                        <a:pt x="12634" y="1741"/>
                        <a:pt x="15104" y="1853"/>
                      </a:cubicBezTo>
                      <a:cubicBezTo>
                        <a:pt x="16733" y="1966"/>
                        <a:pt x="18361" y="1966"/>
                        <a:pt x="20017" y="1966"/>
                      </a:cubicBezTo>
                      <a:cubicBezTo>
                        <a:pt x="20467" y="2106"/>
                        <a:pt x="20944" y="2106"/>
                        <a:pt x="21421" y="2106"/>
                      </a:cubicBezTo>
                      <a:lnTo>
                        <a:pt x="22460" y="2106"/>
                      </a:lnTo>
                      <a:lnTo>
                        <a:pt x="22235" y="1853"/>
                      </a:lnTo>
                      <a:cubicBezTo>
                        <a:pt x="22348" y="1853"/>
                        <a:pt x="22460" y="1853"/>
                        <a:pt x="22572" y="1741"/>
                      </a:cubicBezTo>
                      <a:cubicBezTo>
                        <a:pt x="22348" y="1741"/>
                        <a:pt x="21983" y="1629"/>
                        <a:pt x="21758" y="1517"/>
                      </a:cubicBezTo>
                      <a:cubicBezTo>
                        <a:pt x="22235" y="1404"/>
                        <a:pt x="22572" y="1152"/>
                        <a:pt x="22937" y="702"/>
                      </a:cubicBezTo>
                      <a:cubicBezTo>
                        <a:pt x="22572" y="562"/>
                        <a:pt x="22348" y="562"/>
                        <a:pt x="21983" y="562"/>
                      </a:cubicBezTo>
                      <a:lnTo>
                        <a:pt x="21421" y="562"/>
                      </a:lnTo>
                      <a:cubicBezTo>
                        <a:pt x="21168" y="562"/>
                        <a:pt x="20832" y="702"/>
                        <a:pt x="20579" y="702"/>
                      </a:cubicBezTo>
                      <a:lnTo>
                        <a:pt x="20017" y="702"/>
                      </a:lnTo>
                      <a:cubicBezTo>
                        <a:pt x="19540" y="702"/>
                        <a:pt x="19063" y="702"/>
                        <a:pt x="18614" y="562"/>
                      </a:cubicBezTo>
                      <a:cubicBezTo>
                        <a:pt x="16957" y="562"/>
                        <a:pt x="15329" y="562"/>
                        <a:pt x="13701" y="450"/>
                      </a:cubicBezTo>
                      <a:cubicBezTo>
                        <a:pt x="11230" y="337"/>
                        <a:pt x="8900" y="337"/>
                        <a:pt x="6429" y="225"/>
                      </a:cubicBezTo>
                      <a:cubicBezTo>
                        <a:pt x="5138" y="225"/>
                        <a:pt x="3874" y="0"/>
                        <a:pt x="2471" y="0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9" name="Google Shape;1662;p32">
                  <a:extLst>
                    <a:ext uri="{FF2B5EF4-FFF2-40B4-BE49-F238E27FC236}">
                      <a16:creationId xmlns:a16="http://schemas.microsoft.com/office/drawing/2014/main" id="{C8B045F1-9B0E-8E6C-6A5A-2020B971C699}"/>
                    </a:ext>
                  </a:extLst>
                </p:cNvPr>
                <p:cNvSpPr/>
                <p:nvPr/>
              </p:nvSpPr>
              <p:spPr>
                <a:xfrm>
                  <a:off x="3231100" y="1076475"/>
                  <a:ext cx="555900" cy="435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236" h="1741" extrusionOk="0">
                      <a:moveTo>
                        <a:pt x="2471" y="0"/>
                      </a:moveTo>
                      <a:cubicBezTo>
                        <a:pt x="1629" y="0"/>
                        <a:pt x="703" y="113"/>
                        <a:pt x="1" y="337"/>
                      </a:cubicBezTo>
                      <a:cubicBezTo>
                        <a:pt x="478" y="814"/>
                        <a:pt x="1405" y="449"/>
                        <a:pt x="1882" y="1039"/>
                      </a:cubicBezTo>
                      <a:cubicBezTo>
                        <a:pt x="1517" y="1264"/>
                        <a:pt x="1068" y="1516"/>
                        <a:pt x="703" y="1629"/>
                      </a:cubicBezTo>
                      <a:cubicBezTo>
                        <a:pt x="815" y="1629"/>
                        <a:pt x="927" y="1741"/>
                        <a:pt x="1068" y="1741"/>
                      </a:cubicBezTo>
                      <a:lnTo>
                        <a:pt x="20945" y="1741"/>
                      </a:lnTo>
                      <a:cubicBezTo>
                        <a:pt x="20945" y="1741"/>
                        <a:pt x="20832" y="1629"/>
                        <a:pt x="20720" y="1516"/>
                      </a:cubicBezTo>
                      <a:cubicBezTo>
                        <a:pt x="21169" y="1404"/>
                        <a:pt x="21759" y="1151"/>
                        <a:pt x="22236" y="1039"/>
                      </a:cubicBezTo>
                      <a:cubicBezTo>
                        <a:pt x="21983" y="1039"/>
                        <a:pt x="21759" y="1039"/>
                        <a:pt x="21534" y="927"/>
                      </a:cubicBezTo>
                      <a:cubicBezTo>
                        <a:pt x="21422" y="927"/>
                        <a:pt x="21169" y="814"/>
                        <a:pt x="21057" y="702"/>
                      </a:cubicBezTo>
                      <a:lnTo>
                        <a:pt x="20018" y="702"/>
                      </a:lnTo>
                      <a:cubicBezTo>
                        <a:pt x="19541" y="702"/>
                        <a:pt x="19064" y="702"/>
                        <a:pt x="18614" y="562"/>
                      </a:cubicBezTo>
                      <a:cubicBezTo>
                        <a:pt x="16958" y="562"/>
                        <a:pt x="15330" y="562"/>
                        <a:pt x="13701" y="449"/>
                      </a:cubicBezTo>
                      <a:cubicBezTo>
                        <a:pt x="11231" y="337"/>
                        <a:pt x="8901" y="337"/>
                        <a:pt x="6430" y="225"/>
                      </a:cubicBezTo>
                      <a:cubicBezTo>
                        <a:pt x="5139" y="225"/>
                        <a:pt x="3875" y="0"/>
                        <a:pt x="2471" y="0"/>
                      </a:cubicBezTo>
                      <a:close/>
                    </a:path>
                  </a:pathLst>
                </a:custGeom>
                <a:solidFill>
                  <a:srgbClr val="DADADA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90" name="Google Shape;1663;p32">
                  <a:extLst>
                    <a:ext uri="{FF2B5EF4-FFF2-40B4-BE49-F238E27FC236}">
                      <a16:creationId xmlns:a16="http://schemas.microsoft.com/office/drawing/2014/main" id="{5BFE87A7-E88C-AE00-751E-EBF67BD8BDB5}"/>
                    </a:ext>
                  </a:extLst>
                </p:cNvPr>
                <p:cNvSpPr/>
                <p:nvPr/>
              </p:nvSpPr>
              <p:spPr>
                <a:xfrm>
                  <a:off x="3166525" y="1119975"/>
                  <a:ext cx="602950" cy="821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4118" h="3286" extrusionOk="0">
                      <a:moveTo>
                        <a:pt x="2359" y="1"/>
                      </a:moveTo>
                      <a:cubicBezTo>
                        <a:pt x="2359" y="1"/>
                        <a:pt x="2359" y="113"/>
                        <a:pt x="2472" y="113"/>
                      </a:cubicBezTo>
                      <a:cubicBezTo>
                        <a:pt x="1657" y="366"/>
                        <a:pt x="843" y="590"/>
                        <a:pt x="1" y="927"/>
                      </a:cubicBezTo>
                      <a:cubicBezTo>
                        <a:pt x="703" y="1068"/>
                        <a:pt x="1292" y="1292"/>
                        <a:pt x="1882" y="1517"/>
                      </a:cubicBezTo>
                      <a:cubicBezTo>
                        <a:pt x="1770" y="1629"/>
                        <a:pt x="1545" y="1882"/>
                        <a:pt x="1405" y="1994"/>
                      </a:cubicBezTo>
                      <a:cubicBezTo>
                        <a:pt x="1657" y="2106"/>
                        <a:pt x="1882" y="2219"/>
                        <a:pt x="1994" y="2471"/>
                      </a:cubicBezTo>
                      <a:cubicBezTo>
                        <a:pt x="1545" y="2696"/>
                        <a:pt x="1068" y="2921"/>
                        <a:pt x="591" y="3286"/>
                      </a:cubicBezTo>
                      <a:lnTo>
                        <a:pt x="23163" y="3286"/>
                      </a:lnTo>
                      <a:cubicBezTo>
                        <a:pt x="23163" y="3286"/>
                        <a:pt x="23528" y="3173"/>
                        <a:pt x="23640" y="3173"/>
                      </a:cubicBezTo>
                      <a:cubicBezTo>
                        <a:pt x="23528" y="3033"/>
                        <a:pt x="23528" y="2921"/>
                        <a:pt x="23415" y="2921"/>
                      </a:cubicBezTo>
                      <a:cubicBezTo>
                        <a:pt x="23415" y="2808"/>
                        <a:pt x="23528" y="2808"/>
                        <a:pt x="23640" y="2808"/>
                      </a:cubicBezTo>
                      <a:lnTo>
                        <a:pt x="23752" y="2808"/>
                      </a:lnTo>
                      <a:cubicBezTo>
                        <a:pt x="23864" y="2808"/>
                        <a:pt x="24005" y="2808"/>
                        <a:pt x="24117" y="2696"/>
                      </a:cubicBezTo>
                      <a:cubicBezTo>
                        <a:pt x="23528" y="2584"/>
                        <a:pt x="22938" y="2331"/>
                        <a:pt x="22348" y="2219"/>
                      </a:cubicBezTo>
                      <a:cubicBezTo>
                        <a:pt x="22124" y="2106"/>
                        <a:pt x="21899" y="1994"/>
                        <a:pt x="21759" y="1770"/>
                      </a:cubicBezTo>
                      <a:cubicBezTo>
                        <a:pt x="22236" y="1629"/>
                        <a:pt x="22826" y="1629"/>
                        <a:pt x="23303" y="1517"/>
                      </a:cubicBezTo>
                      <a:cubicBezTo>
                        <a:pt x="22713" y="1517"/>
                        <a:pt x="22236" y="1405"/>
                        <a:pt x="21899" y="1068"/>
                      </a:cubicBezTo>
                      <a:cubicBezTo>
                        <a:pt x="22601" y="927"/>
                        <a:pt x="23415" y="815"/>
                        <a:pt x="24117" y="703"/>
                      </a:cubicBezTo>
                      <a:cubicBezTo>
                        <a:pt x="24005" y="590"/>
                        <a:pt x="23864" y="590"/>
                        <a:pt x="23752" y="478"/>
                      </a:cubicBezTo>
                      <a:cubicBezTo>
                        <a:pt x="23640" y="478"/>
                        <a:pt x="23528" y="478"/>
                        <a:pt x="23528" y="366"/>
                      </a:cubicBezTo>
                      <a:cubicBezTo>
                        <a:pt x="23415" y="225"/>
                        <a:pt x="23528" y="113"/>
                        <a:pt x="23528" y="113"/>
                      </a:cubicBezTo>
                      <a:lnTo>
                        <a:pt x="23640" y="113"/>
                      </a:lnTo>
                      <a:lnTo>
                        <a:pt x="23528" y="1"/>
                      </a:lnTo>
                      <a:close/>
                    </a:path>
                  </a:pathLst>
                </a:custGeom>
                <a:solidFill>
                  <a:srgbClr val="DCDCDC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91" name="Google Shape;1664;p32">
                  <a:extLst>
                    <a:ext uri="{FF2B5EF4-FFF2-40B4-BE49-F238E27FC236}">
                      <a16:creationId xmlns:a16="http://schemas.microsoft.com/office/drawing/2014/main" id="{A103F2BD-04F5-AA27-22C1-701B520F7342}"/>
                    </a:ext>
                  </a:extLst>
                </p:cNvPr>
                <p:cNvSpPr/>
                <p:nvPr/>
              </p:nvSpPr>
              <p:spPr>
                <a:xfrm>
                  <a:off x="3198825" y="1202100"/>
                  <a:ext cx="588175" cy="203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527" h="815" extrusionOk="0">
                      <a:moveTo>
                        <a:pt x="0" y="1"/>
                      </a:moveTo>
                      <a:cubicBezTo>
                        <a:pt x="1404" y="225"/>
                        <a:pt x="3061" y="225"/>
                        <a:pt x="4577" y="338"/>
                      </a:cubicBezTo>
                      <a:cubicBezTo>
                        <a:pt x="6093" y="338"/>
                        <a:pt x="7721" y="450"/>
                        <a:pt x="9377" y="450"/>
                      </a:cubicBezTo>
                      <a:cubicBezTo>
                        <a:pt x="11595" y="590"/>
                        <a:pt x="13813" y="702"/>
                        <a:pt x="16143" y="702"/>
                      </a:cubicBezTo>
                      <a:cubicBezTo>
                        <a:pt x="17322" y="815"/>
                        <a:pt x="18361" y="815"/>
                        <a:pt x="19540" y="815"/>
                      </a:cubicBezTo>
                      <a:lnTo>
                        <a:pt x="20607" y="815"/>
                      </a:lnTo>
                      <a:cubicBezTo>
                        <a:pt x="20944" y="702"/>
                        <a:pt x="21169" y="702"/>
                        <a:pt x="21534" y="702"/>
                      </a:cubicBezTo>
                      <a:lnTo>
                        <a:pt x="21646" y="702"/>
                      </a:lnTo>
                      <a:cubicBezTo>
                        <a:pt x="21828" y="702"/>
                        <a:pt x="22207" y="674"/>
                        <a:pt x="22587" y="674"/>
                      </a:cubicBezTo>
                      <a:cubicBezTo>
                        <a:pt x="22905" y="674"/>
                        <a:pt x="23223" y="694"/>
                        <a:pt x="23425" y="767"/>
                      </a:cubicBezTo>
                      <a:lnTo>
                        <a:pt x="23425" y="767"/>
                      </a:lnTo>
                      <a:cubicBezTo>
                        <a:pt x="22968" y="554"/>
                        <a:pt x="22429" y="314"/>
                        <a:pt x="22011" y="1"/>
                      </a:cubicBezTo>
                      <a:close/>
                      <a:moveTo>
                        <a:pt x="23425" y="767"/>
                      </a:moveTo>
                      <a:cubicBezTo>
                        <a:pt x="23459" y="783"/>
                        <a:pt x="23493" y="799"/>
                        <a:pt x="23527" y="815"/>
                      </a:cubicBezTo>
                      <a:cubicBezTo>
                        <a:pt x="23498" y="797"/>
                        <a:pt x="23463" y="781"/>
                        <a:pt x="23425" y="767"/>
                      </a:cubicBez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grpSp>
              <p:nvGrpSpPr>
                <p:cNvPr id="192" name="Google Shape;1665;p32">
                  <a:extLst>
                    <a:ext uri="{FF2B5EF4-FFF2-40B4-BE49-F238E27FC236}">
                      <a16:creationId xmlns:a16="http://schemas.microsoft.com/office/drawing/2014/main" id="{DBD1DC46-0591-7EAD-284B-9DDF43F5AD2A}"/>
                    </a:ext>
                  </a:extLst>
                </p:cNvPr>
                <p:cNvGrpSpPr/>
                <p:nvPr/>
              </p:nvGrpSpPr>
              <p:grpSpPr>
                <a:xfrm>
                  <a:off x="3476935" y="2268481"/>
                  <a:ext cx="785591" cy="896234"/>
                  <a:chOff x="3476750" y="2063525"/>
                  <a:chExt cx="965100" cy="1101025"/>
                </a:xfrm>
              </p:grpSpPr>
              <p:sp>
                <p:nvSpPr>
                  <p:cNvPr id="193" name="Google Shape;1666;p32">
                    <a:extLst>
                      <a:ext uri="{FF2B5EF4-FFF2-40B4-BE49-F238E27FC236}">
                        <a16:creationId xmlns:a16="http://schemas.microsoft.com/office/drawing/2014/main" id="{4F08F5B8-5275-A0CA-D00A-4BEE498EB630}"/>
                      </a:ext>
                    </a:extLst>
                  </p:cNvPr>
                  <p:cNvSpPr/>
                  <p:nvPr/>
                </p:nvSpPr>
                <p:spPr>
                  <a:xfrm>
                    <a:off x="3476750" y="2483025"/>
                    <a:ext cx="47050" cy="463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882" h="1853" extrusionOk="0">
                        <a:moveTo>
                          <a:pt x="478" y="0"/>
                        </a:moveTo>
                        <a:lnTo>
                          <a:pt x="478" y="702"/>
                        </a:lnTo>
                        <a:lnTo>
                          <a:pt x="1" y="1151"/>
                        </a:lnTo>
                        <a:lnTo>
                          <a:pt x="703" y="1291"/>
                        </a:lnTo>
                        <a:lnTo>
                          <a:pt x="927" y="1853"/>
                        </a:lnTo>
                        <a:lnTo>
                          <a:pt x="1292" y="1291"/>
                        </a:lnTo>
                        <a:lnTo>
                          <a:pt x="1882" y="1291"/>
                        </a:lnTo>
                        <a:lnTo>
                          <a:pt x="1405" y="702"/>
                        </a:lnTo>
                        <a:lnTo>
                          <a:pt x="1629" y="112"/>
                        </a:lnTo>
                        <a:lnTo>
                          <a:pt x="1068" y="337"/>
                        </a:lnTo>
                        <a:lnTo>
                          <a:pt x="478" y="0"/>
                        </a:lnTo>
                        <a:close/>
                      </a:path>
                    </a:pathLst>
                  </a:custGeom>
                  <a:solidFill>
                    <a:srgbClr val="FFD34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94" name="Google Shape;1667;p32">
                    <a:extLst>
                      <a:ext uri="{FF2B5EF4-FFF2-40B4-BE49-F238E27FC236}">
                        <a16:creationId xmlns:a16="http://schemas.microsoft.com/office/drawing/2014/main" id="{89AB4A21-4502-3449-C69D-9FF3CF597F50}"/>
                      </a:ext>
                    </a:extLst>
                  </p:cNvPr>
                  <p:cNvSpPr/>
                  <p:nvPr/>
                </p:nvSpPr>
                <p:spPr>
                  <a:xfrm>
                    <a:off x="3634675" y="2140500"/>
                    <a:ext cx="26700" cy="239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068" h="956" extrusionOk="0">
                        <a:moveTo>
                          <a:pt x="478" y="1"/>
                        </a:moveTo>
                        <a:cubicBezTo>
                          <a:pt x="225" y="1"/>
                          <a:pt x="1" y="253"/>
                          <a:pt x="1" y="478"/>
                        </a:cubicBezTo>
                        <a:cubicBezTo>
                          <a:pt x="1" y="702"/>
                          <a:pt x="225" y="955"/>
                          <a:pt x="478" y="955"/>
                        </a:cubicBezTo>
                        <a:cubicBezTo>
                          <a:pt x="815" y="955"/>
                          <a:pt x="1068" y="702"/>
                          <a:pt x="1068" y="478"/>
                        </a:cubicBezTo>
                        <a:cubicBezTo>
                          <a:pt x="1068" y="253"/>
                          <a:pt x="815" y="1"/>
                          <a:pt x="478" y="1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95" name="Google Shape;1668;p32">
                    <a:extLst>
                      <a:ext uri="{FF2B5EF4-FFF2-40B4-BE49-F238E27FC236}">
                        <a16:creationId xmlns:a16="http://schemas.microsoft.com/office/drawing/2014/main" id="{649D5D35-1A9C-E8B5-B393-E27248F2C101}"/>
                      </a:ext>
                    </a:extLst>
                  </p:cNvPr>
                  <p:cNvSpPr/>
                  <p:nvPr/>
                </p:nvSpPr>
                <p:spPr>
                  <a:xfrm>
                    <a:off x="3661350" y="2716725"/>
                    <a:ext cx="11250" cy="119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50" h="479" extrusionOk="0">
                        <a:moveTo>
                          <a:pt x="225" y="1"/>
                        </a:moveTo>
                        <a:cubicBezTo>
                          <a:pt x="113" y="1"/>
                          <a:pt x="1" y="113"/>
                          <a:pt x="1" y="226"/>
                        </a:cubicBezTo>
                        <a:cubicBezTo>
                          <a:pt x="1" y="366"/>
                          <a:pt x="113" y="478"/>
                          <a:pt x="225" y="478"/>
                        </a:cubicBezTo>
                        <a:cubicBezTo>
                          <a:pt x="338" y="478"/>
                          <a:pt x="450" y="366"/>
                          <a:pt x="450" y="226"/>
                        </a:cubicBezTo>
                        <a:cubicBezTo>
                          <a:pt x="450" y="113"/>
                          <a:pt x="338" y="1"/>
                          <a:pt x="225" y="1"/>
                        </a:cubicBezTo>
                        <a:close/>
                      </a:path>
                    </a:pathLst>
                  </a:custGeom>
                  <a:solidFill>
                    <a:srgbClr val="126A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96" name="Google Shape;1669;p32">
                    <a:extLst>
                      <a:ext uri="{FF2B5EF4-FFF2-40B4-BE49-F238E27FC236}">
                        <a16:creationId xmlns:a16="http://schemas.microsoft.com/office/drawing/2014/main" id="{68ECAF87-2CB2-2108-26AA-331BD0CB2BC8}"/>
                      </a:ext>
                    </a:extLst>
                  </p:cNvPr>
                  <p:cNvSpPr/>
                  <p:nvPr/>
                </p:nvSpPr>
                <p:spPr>
                  <a:xfrm>
                    <a:off x="3751900" y="2272400"/>
                    <a:ext cx="669600" cy="8128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784" h="32514" extrusionOk="0">
                        <a:moveTo>
                          <a:pt x="3321" y="0"/>
                        </a:moveTo>
                        <a:cubicBezTo>
                          <a:pt x="3294" y="0"/>
                          <a:pt x="3273" y="1"/>
                          <a:pt x="3257" y="3"/>
                        </a:cubicBezTo>
                        <a:cubicBezTo>
                          <a:pt x="2218" y="115"/>
                          <a:pt x="0" y="929"/>
                          <a:pt x="337" y="3035"/>
                        </a:cubicBezTo>
                        <a:cubicBezTo>
                          <a:pt x="337" y="3035"/>
                          <a:pt x="869" y="1137"/>
                          <a:pt x="3132" y="1137"/>
                        </a:cubicBezTo>
                        <a:cubicBezTo>
                          <a:pt x="3253" y="1137"/>
                          <a:pt x="3379" y="1142"/>
                          <a:pt x="3510" y="1154"/>
                        </a:cubicBezTo>
                        <a:cubicBezTo>
                          <a:pt x="6205" y="1406"/>
                          <a:pt x="25015" y="4438"/>
                          <a:pt x="25015" y="4438"/>
                        </a:cubicBezTo>
                        <a:lnTo>
                          <a:pt x="20102" y="32513"/>
                        </a:lnTo>
                        <a:lnTo>
                          <a:pt x="21758" y="31474"/>
                        </a:lnTo>
                        <a:lnTo>
                          <a:pt x="26784" y="3512"/>
                        </a:lnTo>
                        <a:cubicBezTo>
                          <a:pt x="26784" y="3512"/>
                          <a:pt x="5004" y="0"/>
                          <a:pt x="3321" y="0"/>
                        </a:cubicBezTo>
                        <a:close/>
                      </a:path>
                    </a:pathLst>
                  </a:custGeom>
                  <a:solidFill>
                    <a:srgbClr val="7F5DA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97" name="Google Shape;1670;p32">
                    <a:extLst>
                      <a:ext uri="{FF2B5EF4-FFF2-40B4-BE49-F238E27FC236}">
                        <a16:creationId xmlns:a16="http://schemas.microsoft.com/office/drawing/2014/main" id="{F73293F6-517D-9E65-4AF1-163D046F4BB6}"/>
                      </a:ext>
                    </a:extLst>
                  </p:cNvPr>
                  <p:cNvSpPr/>
                  <p:nvPr/>
                </p:nvSpPr>
                <p:spPr>
                  <a:xfrm>
                    <a:off x="3760325" y="2283000"/>
                    <a:ext cx="649250" cy="8520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5970" h="34083" extrusionOk="0">
                        <a:moveTo>
                          <a:pt x="3180" y="1"/>
                        </a:moveTo>
                        <a:cubicBezTo>
                          <a:pt x="728" y="1"/>
                          <a:pt x="0" y="2611"/>
                          <a:pt x="0" y="2611"/>
                        </a:cubicBezTo>
                        <a:lnTo>
                          <a:pt x="22011" y="5783"/>
                        </a:lnTo>
                        <a:lnTo>
                          <a:pt x="16957" y="34083"/>
                        </a:lnTo>
                        <a:lnTo>
                          <a:pt x="20467" y="31612"/>
                        </a:lnTo>
                        <a:lnTo>
                          <a:pt x="25969" y="3313"/>
                        </a:lnTo>
                        <a:cubicBezTo>
                          <a:pt x="25969" y="3313"/>
                          <a:pt x="9602" y="870"/>
                          <a:pt x="3622" y="28"/>
                        </a:cubicBezTo>
                        <a:cubicBezTo>
                          <a:pt x="3469" y="9"/>
                          <a:pt x="3321" y="1"/>
                          <a:pt x="3180" y="1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98" name="Google Shape;1671;p32">
                    <a:extLst>
                      <a:ext uri="{FF2B5EF4-FFF2-40B4-BE49-F238E27FC236}">
                        <a16:creationId xmlns:a16="http://schemas.microsoft.com/office/drawing/2014/main" id="{7DA81E91-55BB-A92A-C731-556939015635}"/>
                      </a:ext>
                    </a:extLst>
                  </p:cNvPr>
                  <p:cNvSpPr/>
                  <p:nvPr/>
                </p:nvSpPr>
                <p:spPr>
                  <a:xfrm>
                    <a:off x="3760325" y="2283675"/>
                    <a:ext cx="576250" cy="1439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3050" h="5757" extrusionOk="0">
                        <a:moveTo>
                          <a:pt x="0" y="1"/>
                        </a:moveTo>
                        <a:lnTo>
                          <a:pt x="0" y="5756"/>
                        </a:lnTo>
                        <a:lnTo>
                          <a:pt x="23050" y="5756"/>
                        </a:lnTo>
                        <a:lnTo>
                          <a:pt x="23050" y="1"/>
                        </a:lnTo>
                        <a:close/>
                      </a:path>
                    </a:pathLst>
                  </a:custGeom>
                  <a:solidFill>
                    <a:srgbClr val="F8F8F8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99" name="Google Shape;1672;p32">
                    <a:extLst>
                      <a:ext uri="{FF2B5EF4-FFF2-40B4-BE49-F238E27FC236}">
                        <a16:creationId xmlns:a16="http://schemas.microsoft.com/office/drawing/2014/main" id="{7B4EA79A-390D-F2B1-415D-2F721C15117F}"/>
                      </a:ext>
                    </a:extLst>
                  </p:cNvPr>
                  <p:cNvSpPr/>
                  <p:nvPr/>
                </p:nvSpPr>
                <p:spPr>
                  <a:xfrm>
                    <a:off x="4184250" y="2365800"/>
                    <a:ext cx="225325" cy="7692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9013" h="30771" extrusionOk="0">
                        <a:moveTo>
                          <a:pt x="8900" y="1"/>
                        </a:moveTo>
                        <a:cubicBezTo>
                          <a:pt x="7496" y="590"/>
                          <a:pt x="6205" y="1517"/>
                          <a:pt x="4801" y="2331"/>
                        </a:cubicBezTo>
                        <a:lnTo>
                          <a:pt x="5054" y="2471"/>
                        </a:lnTo>
                        <a:lnTo>
                          <a:pt x="0" y="30771"/>
                        </a:lnTo>
                        <a:lnTo>
                          <a:pt x="3510" y="28300"/>
                        </a:lnTo>
                        <a:lnTo>
                          <a:pt x="9012" y="1"/>
                        </a:lnTo>
                        <a:close/>
                      </a:path>
                    </a:pathLst>
                  </a:custGeom>
                  <a:solidFill>
                    <a:srgbClr val="F2F2F2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00" name="Google Shape;1673;p32">
                    <a:extLst>
                      <a:ext uri="{FF2B5EF4-FFF2-40B4-BE49-F238E27FC236}">
                        <a16:creationId xmlns:a16="http://schemas.microsoft.com/office/drawing/2014/main" id="{7708416C-063A-6CBB-CE6D-7E31130CAF79}"/>
                      </a:ext>
                    </a:extLst>
                  </p:cNvPr>
                  <p:cNvSpPr/>
                  <p:nvPr/>
                </p:nvSpPr>
                <p:spPr>
                  <a:xfrm>
                    <a:off x="4193375" y="2400900"/>
                    <a:ext cx="148825" cy="7285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5953" h="29142" extrusionOk="0">
                        <a:moveTo>
                          <a:pt x="5952" y="0"/>
                        </a:moveTo>
                        <a:lnTo>
                          <a:pt x="5952" y="0"/>
                        </a:lnTo>
                        <a:cubicBezTo>
                          <a:pt x="5503" y="365"/>
                          <a:pt x="5026" y="702"/>
                          <a:pt x="4436" y="927"/>
                        </a:cubicBezTo>
                        <a:lnTo>
                          <a:pt x="4689" y="1067"/>
                        </a:lnTo>
                        <a:lnTo>
                          <a:pt x="113" y="28440"/>
                        </a:lnTo>
                        <a:lnTo>
                          <a:pt x="0" y="29142"/>
                        </a:lnTo>
                        <a:lnTo>
                          <a:pt x="3145" y="26896"/>
                        </a:lnTo>
                        <a:lnTo>
                          <a:pt x="3510" y="25492"/>
                        </a:lnTo>
                        <a:cubicBezTo>
                          <a:pt x="2695" y="24453"/>
                          <a:pt x="1741" y="22937"/>
                          <a:pt x="2106" y="21646"/>
                        </a:cubicBezTo>
                        <a:cubicBezTo>
                          <a:pt x="3397" y="14403"/>
                          <a:pt x="5026" y="7244"/>
                          <a:pt x="5952" y="0"/>
                        </a:cubicBezTo>
                        <a:close/>
                      </a:path>
                    </a:pathLst>
                  </a:custGeom>
                  <a:solidFill>
                    <a:srgbClr val="ECECE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01" name="Google Shape;1674;p32">
                    <a:extLst>
                      <a:ext uri="{FF2B5EF4-FFF2-40B4-BE49-F238E27FC236}">
                        <a16:creationId xmlns:a16="http://schemas.microsoft.com/office/drawing/2014/main" id="{7B7DC216-0ADD-8AAA-F5AC-219D66853BF3}"/>
                      </a:ext>
                    </a:extLst>
                  </p:cNvPr>
                  <p:cNvSpPr/>
                  <p:nvPr/>
                </p:nvSpPr>
                <p:spPr>
                  <a:xfrm>
                    <a:off x="3672575" y="2348250"/>
                    <a:ext cx="638025" cy="8163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5521" h="32652" extrusionOk="0">
                        <a:moveTo>
                          <a:pt x="3510" y="1"/>
                        </a:moveTo>
                        <a:lnTo>
                          <a:pt x="1" y="29956"/>
                        </a:lnTo>
                        <a:lnTo>
                          <a:pt x="20608" y="32652"/>
                        </a:lnTo>
                        <a:lnTo>
                          <a:pt x="25521" y="3173"/>
                        </a:lnTo>
                        <a:lnTo>
                          <a:pt x="3510" y="1"/>
                        </a:lnTo>
                        <a:close/>
                      </a:path>
                    </a:pathLst>
                  </a:custGeom>
                  <a:solidFill>
                    <a:srgbClr val="7F5DA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02" name="Google Shape;1675;p32">
                    <a:extLst>
                      <a:ext uri="{FF2B5EF4-FFF2-40B4-BE49-F238E27FC236}">
                        <a16:creationId xmlns:a16="http://schemas.microsoft.com/office/drawing/2014/main" id="{5150C971-0049-D666-7042-3FEE348ECF15}"/>
                      </a:ext>
                    </a:extLst>
                  </p:cNvPr>
                  <p:cNvSpPr/>
                  <p:nvPr/>
                </p:nvSpPr>
                <p:spPr>
                  <a:xfrm>
                    <a:off x="3760325" y="2348250"/>
                    <a:ext cx="84950" cy="119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398" h="478" extrusionOk="0">
                        <a:moveTo>
                          <a:pt x="0" y="1"/>
                        </a:moveTo>
                        <a:lnTo>
                          <a:pt x="0" y="1"/>
                        </a:lnTo>
                        <a:lnTo>
                          <a:pt x="3397" y="478"/>
                        </a:lnTo>
                        <a:lnTo>
                          <a:pt x="3397" y="478"/>
                        </a:lnTo>
                        <a:close/>
                      </a:path>
                    </a:pathLst>
                  </a:custGeom>
                  <a:solidFill>
                    <a:srgbClr val="F8E29B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03" name="Google Shape;1676;p32">
                    <a:extLst>
                      <a:ext uri="{FF2B5EF4-FFF2-40B4-BE49-F238E27FC236}">
                        <a16:creationId xmlns:a16="http://schemas.microsoft.com/office/drawing/2014/main" id="{345A90CF-4B5A-F799-68FF-30AFE6F455C2}"/>
                      </a:ext>
                    </a:extLst>
                  </p:cNvPr>
                  <p:cNvSpPr/>
                  <p:nvPr/>
                </p:nvSpPr>
                <p:spPr>
                  <a:xfrm>
                    <a:off x="4187750" y="3129425"/>
                    <a:ext cx="5650" cy="351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26" h="1405" extrusionOk="0">
                        <a:moveTo>
                          <a:pt x="225" y="1"/>
                        </a:moveTo>
                        <a:lnTo>
                          <a:pt x="225" y="1"/>
                        </a:lnTo>
                        <a:lnTo>
                          <a:pt x="1" y="1405"/>
                        </a:lnTo>
                        <a:close/>
                      </a:path>
                    </a:pathLst>
                  </a:custGeom>
                  <a:solidFill>
                    <a:srgbClr val="FFE99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04" name="Google Shape;1677;p32">
                    <a:extLst>
                      <a:ext uri="{FF2B5EF4-FFF2-40B4-BE49-F238E27FC236}">
                        <a16:creationId xmlns:a16="http://schemas.microsoft.com/office/drawing/2014/main" id="{27C5C27A-C022-70FC-B5B8-36F864432B6C}"/>
                      </a:ext>
                    </a:extLst>
                  </p:cNvPr>
                  <p:cNvSpPr/>
                  <p:nvPr/>
                </p:nvSpPr>
                <p:spPr>
                  <a:xfrm>
                    <a:off x="4193375" y="3111900"/>
                    <a:ext cx="2825" cy="175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13" h="702" extrusionOk="0">
                        <a:moveTo>
                          <a:pt x="113" y="0"/>
                        </a:moveTo>
                        <a:lnTo>
                          <a:pt x="0" y="702"/>
                        </a:lnTo>
                        <a:lnTo>
                          <a:pt x="0" y="702"/>
                        </a:lnTo>
                        <a:lnTo>
                          <a:pt x="113" y="0"/>
                        </a:lnTo>
                        <a:close/>
                      </a:path>
                    </a:pathLst>
                  </a:custGeom>
                  <a:solidFill>
                    <a:srgbClr val="ECD793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05" name="Google Shape;1678;p32">
                    <a:extLst>
                      <a:ext uri="{FF2B5EF4-FFF2-40B4-BE49-F238E27FC236}">
                        <a16:creationId xmlns:a16="http://schemas.microsoft.com/office/drawing/2014/main" id="{3FB1342D-FD42-920D-841C-7CDB3DFF340C}"/>
                      </a:ext>
                    </a:extLst>
                  </p:cNvPr>
                  <p:cNvSpPr/>
                  <p:nvPr/>
                </p:nvSpPr>
                <p:spPr>
                  <a:xfrm>
                    <a:off x="3672575" y="2348250"/>
                    <a:ext cx="523625" cy="8163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0945" h="32652" extrusionOk="0">
                        <a:moveTo>
                          <a:pt x="3510" y="1"/>
                        </a:moveTo>
                        <a:lnTo>
                          <a:pt x="1" y="29956"/>
                        </a:lnTo>
                        <a:lnTo>
                          <a:pt x="20608" y="32652"/>
                        </a:lnTo>
                        <a:lnTo>
                          <a:pt x="20832" y="31248"/>
                        </a:lnTo>
                        <a:lnTo>
                          <a:pt x="20945" y="30546"/>
                        </a:lnTo>
                        <a:cubicBezTo>
                          <a:pt x="18839" y="30181"/>
                          <a:pt x="16733" y="29479"/>
                          <a:pt x="14852" y="28777"/>
                        </a:cubicBezTo>
                        <a:cubicBezTo>
                          <a:pt x="3286" y="24454"/>
                          <a:pt x="6795" y="10753"/>
                          <a:pt x="6907" y="478"/>
                        </a:cubicBezTo>
                        <a:lnTo>
                          <a:pt x="3510" y="1"/>
                        </a:lnTo>
                        <a:close/>
                      </a:path>
                    </a:pathLst>
                  </a:custGeom>
                  <a:solidFill>
                    <a:srgbClr val="7B1E7A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06" name="Google Shape;1679;p32">
                    <a:extLst>
                      <a:ext uri="{FF2B5EF4-FFF2-40B4-BE49-F238E27FC236}">
                        <a16:creationId xmlns:a16="http://schemas.microsoft.com/office/drawing/2014/main" id="{41BC0A2C-7F0E-338D-C842-B15E08235B31}"/>
                      </a:ext>
                    </a:extLst>
                  </p:cNvPr>
                  <p:cNvSpPr/>
                  <p:nvPr/>
                </p:nvSpPr>
                <p:spPr>
                  <a:xfrm>
                    <a:off x="3737150" y="2906950"/>
                    <a:ext cx="412025" cy="1523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6481" h="6093" extrusionOk="0">
                        <a:moveTo>
                          <a:pt x="478" y="0"/>
                        </a:moveTo>
                        <a:lnTo>
                          <a:pt x="1" y="3734"/>
                        </a:lnTo>
                        <a:lnTo>
                          <a:pt x="15919" y="6092"/>
                        </a:lnTo>
                        <a:lnTo>
                          <a:pt x="16481" y="1994"/>
                        </a:lnTo>
                        <a:lnTo>
                          <a:pt x="478" y="0"/>
                        </a:ln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07" name="Google Shape;1680;p32">
                    <a:extLst>
                      <a:ext uri="{FF2B5EF4-FFF2-40B4-BE49-F238E27FC236}">
                        <a16:creationId xmlns:a16="http://schemas.microsoft.com/office/drawing/2014/main" id="{B516AA9C-1FB5-AA32-EB64-E42113D5A188}"/>
                      </a:ext>
                    </a:extLst>
                  </p:cNvPr>
                  <p:cNvSpPr/>
                  <p:nvPr/>
                </p:nvSpPr>
                <p:spPr>
                  <a:xfrm>
                    <a:off x="3757500" y="2839575"/>
                    <a:ext cx="400800" cy="877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6032" h="3510" extrusionOk="0">
                        <a:moveTo>
                          <a:pt x="225" y="0"/>
                        </a:moveTo>
                        <a:lnTo>
                          <a:pt x="1" y="1404"/>
                        </a:lnTo>
                        <a:lnTo>
                          <a:pt x="15807" y="3509"/>
                        </a:lnTo>
                        <a:lnTo>
                          <a:pt x="16032" y="1993"/>
                        </a:lnTo>
                        <a:lnTo>
                          <a:pt x="225" y="0"/>
                        </a:ln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08" name="Google Shape;1681;p32">
                    <a:extLst>
                      <a:ext uri="{FF2B5EF4-FFF2-40B4-BE49-F238E27FC236}">
                        <a16:creationId xmlns:a16="http://schemas.microsoft.com/office/drawing/2014/main" id="{2896D272-0769-EA90-9E0E-E285DBA3CA02}"/>
                      </a:ext>
                    </a:extLst>
                  </p:cNvPr>
                  <p:cNvSpPr/>
                  <p:nvPr/>
                </p:nvSpPr>
                <p:spPr>
                  <a:xfrm>
                    <a:off x="3836825" y="2549775"/>
                    <a:ext cx="63900" cy="617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556" h="2468" extrusionOk="0">
                        <a:moveTo>
                          <a:pt x="1161" y="1"/>
                        </a:moveTo>
                        <a:cubicBezTo>
                          <a:pt x="570" y="1"/>
                          <a:pt x="99" y="445"/>
                          <a:pt x="0" y="1064"/>
                        </a:cubicBezTo>
                        <a:cubicBezTo>
                          <a:pt x="0" y="1766"/>
                          <a:pt x="450" y="2355"/>
                          <a:pt x="1039" y="2468"/>
                        </a:cubicBezTo>
                        <a:cubicBezTo>
                          <a:pt x="1741" y="2468"/>
                          <a:pt x="2331" y="1990"/>
                          <a:pt x="2443" y="1289"/>
                        </a:cubicBezTo>
                        <a:cubicBezTo>
                          <a:pt x="2555" y="727"/>
                          <a:pt x="1966" y="25"/>
                          <a:pt x="1404" y="25"/>
                        </a:cubicBezTo>
                        <a:cubicBezTo>
                          <a:pt x="1321" y="9"/>
                          <a:pt x="1240" y="1"/>
                          <a:pt x="1161" y="1"/>
                        </a:cubicBezTo>
                        <a:close/>
                      </a:path>
                    </a:pathLst>
                  </a:custGeom>
                  <a:solidFill>
                    <a:srgbClr val="FF958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09" name="Google Shape;1682;p32">
                    <a:extLst>
                      <a:ext uri="{FF2B5EF4-FFF2-40B4-BE49-F238E27FC236}">
                        <a16:creationId xmlns:a16="http://schemas.microsoft.com/office/drawing/2014/main" id="{434189B6-07B8-8B0A-FEB8-3AACDFC4121D}"/>
                      </a:ext>
                    </a:extLst>
                  </p:cNvPr>
                  <p:cNvSpPr/>
                  <p:nvPr/>
                </p:nvSpPr>
                <p:spPr>
                  <a:xfrm>
                    <a:off x="4111250" y="2578825"/>
                    <a:ext cx="64600" cy="621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584" h="2485" extrusionOk="0">
                        <a:moveTo>
                          <a:pt x="1255" y="0"/>
                        </a:moveTo>
                        <a:cubicBezTo>
                          <a:pt x="702" y="0"/>
                          <a:pt x="113" y="541"/>
                          <a:pt x="113" y="1081"/>
                        </a:cubicBezTo>
                        <a:cubicBezTo>
                          <a:pt x="1" y="1783"/>
                          <a:pt x="478" y="2373"/>
                          <a:pt x="1180" y="2485"/>
                        </a:cubicBezTo>
                        <a:cubicBezTo>
                          <a:pt x="1882" y="2485"/>
                          <a:pt x="2471" y="2008"/>
                          <a:pt x="2583" y="1418"/>
                        </a:cubicBezTo>
                        <a:cubicBezTo>
                          <a:pt x="2583" y="716"/>
                          <a:pt x="2106" y="127"/>
                          <a:pt x="1404" y="14"/>
                        </a:cubicBezTo>
                        <a:cubicBezTo>
                          <a:pt x="1355" y="5"/>
                          <a:pt x="1305" y="0"/>
                          <a:pt x="1255" y="0"/>
                        </a:cubicBezTo>
                        <a:close/>
                      </a:path>
                    </a:pathLst>
                  </a:custGeom>
                  <a:solidFill>
                    <a:srgbClr val="FF958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10" name="Google Shape;1683;p32">
                    <a:extLst>
                      <a:ext uri="{FF2B5EF4-FFF2-40B4-BE49-F238E27FC236}">
                        <a16:creationId xmlns:a16="http://schemas.microsoft.com/office/drawing/2014/main" id="{096603CA-6D01-ED99-F716-6F0C3DCF08CD}"/>
                      </a:ext>
                    </a:extLst>
                  </p:cNvPr>
                  <p:cNvSpPr/>
                  <p:nvPr/>
                </p:nvSpPr>
                <p:spPr>
                  <a:xfrm>
                    <a:off x="3865600" y="2497125"/>
                    <a:ext cx="49850" cy="469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994" h="1879" extrusionOk="0">
                        <a:moveTo>
                          <a:pt x="895" y="1"/>
                        </a:moveTo>
                        <a:cubicBezTo>
                          <a:pt x="480" y="1"/>
                          <a:pt x="99" y="420"/>
                          <a:pt x="0" y="840"/>
                        </a:cubicBezTo>
                        <a:cubicBezTo>
                          <a:pt x="0" y="1289"/>
                          <a:pt x="365" y="1766"/>
                          <a:pt x="815" y="1879"/>
                        </a:cubicBezTo>
                        <a:cubicBezTo>
                          <a:pt x="1404" y="1879"/>
                          <a:pt x="1881" y="1542"/>
                          <a:pt x="1881" y="1064"/>
                        </a:cubicBezTo>
                        <a:cubicBezTo>
                          <a:pt x="1994" y="475"/>
                          <a:pt x="1657" y="26"/>
                          <a:pt x="1067" y="26"/>
                        </a:cubicBezTo>
                        <a:cubicBezTo>
                          <a:pt x="1009" y="9"/>
                          <a:pt x="952" y="1"/>
                          <a:pt x="895" y="1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11" name="Google Shape;1684;p32">
                    <a:extLst>
                      <a:ext uri="{FF2B5EF4-FFF2-40B4-BE49-F238E27FC236}">
                        <a16:creationId xmlns:a16="http://schemas.microsoft.com/office/drawing/2014/main" id="{57FE65EF-CE19-D3ED-0631-FD9061781A67}"/>
                      </a:ext>
                    </a:extLst>
                  </p:cNvPr>
                  <p:cNvSpPr/>
                  <p:nvPr/>
                </p:nvSpPr>
                <p:spPr>
                  <a:xfrm>
                    <a:off x="3892275" y="2508975"/>
                    <a:ext cx="11250" cy="119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50" h="479" extrusionOk="0">
                        <a:moveTo>
                          <a:pt x="225" y="1"/>
                        </a:moveTo>
                        <a:cubicBezTo>
                          <a:pt x="113" y="1"/>
                          <a:pt x="113" y="113"/>
                          <a:pt x="113" y="253"/>
                        </a:cubicBezTo>
                        <a:cubicBezTo>
                          <a:pt x="0" y="366"/>
                          <a:pt x="113" y="478"/>
                          <a:pt x="225" y="478"/>
                        </a:cubicBezTo>
                        <a:cubicBezTo>
                          <a:pt x="337" y="478"/>
                          <a:pt x="449" y="366"/>
                          <a:pt x="449" y="253"/>
                        </a:cubicBezTo>
                        <a:cubicBezTo>
                          <a:pt x="449" y="113"/>
                          <a:pt x="337" y="1"/>
                          <a:pt x="225" y="1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12" name="Google Shape;1685;p32">
                    <a:extLst>
                      <a:ext uri="{FF2B5EF4-FFF2-40B4-BE49-F238E27FC236}">
                        <a16:creationId xmlns:a16="http://schemas.microsoft.com/office/drawing/2014/main" id="{A8400772-96E2-BDEA-AD0B-EAB3AD191235}"/>
                      </a:ext>
                    </a:extLst>
                  </p:cNvPr>
                  <p:cNvSpPr/>
                  <p:nvPr/>
                </p:nvSpPr>
                <p:spPr>
                  <a:xfrm>
                    <a:off x="4117575" y="2539350"/>
                    <a:ext cx="66700" cy="398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68" h="1594" extrusionOk="0">
                        <a:moveTo>
                          <a:pt x="1658" y="0"/>
                        </a:moveTo>
                        <a:cubicBezTo>
                          <a:pt x="888" y="0"/>
                          <a:pt x="225" y="190"/>
                          <a:pt x="225" y="190"/>
                        </a:cubicBezTo>
                        <a:cubicBezTo>
                          <a:pt x="112" y="190"/>
                          <a:pt x="112" y="302"/>
                          <a:pt x="112" y="302"/>
                        </a:cubicBezTo>
                        <a:cubicBezTo>
                          <a:pt x="0" y="442"/>
                          <a:pt x="0" y="442"/>
                          <a:pt x="112" y="555"/>
                        </a:cubicBezTo>
                        <a:cubicBezTo>
                          <a:pt x="112" y="555"/>
                          <a:pt x="449" y="1144"/>
                          <a:pt x="2218" y="1593"/>
                        </a:cubicBezTo>
                        <a:lnTo>
                          <a:pt x="2330" y="1593"/>
                        </a:lnTo>
                        <a:lnTo>
                          <a:pt x="2443" y="1481"/>
                        </a:lnTo>
                        <a:cubicBezTo>
                          <a:pt x="2443" y="1369"/>
                          <a:pt x="2443" y="1256"/>
                          <a:pt x="2330" y="1256"/>
                        </a:cubicBezTo>
                        <a:cubicBezTo>
                          <a:pt x="1404" y="1004"/>
                          <a:pt x="814" y="667"/>
                          <a:pt x="562" y="555"/>
                        </a:cubicBezTo>
                        <a:cubicBezTo>
                          <a:pt x="896" y="476"/>
                          <a:pt x="1341" y="383"/>
                          <a:pt x="1780" y="383"/>
                        </a:cubicBezTo>
                        <a:cubicBezTo>
                          <a:pt x="1967" y="383"/>
                          <a:pt x="2154" y="400"/>
                          <a:pt x="2330" y="442"/>
                        </a:cubicBezTo>
                        <a:cubicBezTo>
                          <a:pt x="2362" y="474"/>
                          <a:pt x="2395" y="488"/>
                          <a:pt x="2424" y="488"/>
                        </a:cubicBezTo>
                        <a:cubicBezTo>
                          <a:pt x="2498" y="488"/>
                          <a:pt x="2555" y="402"/>
                          <a:pt x="2555" y="302"/>
                        </a:cubicBezTo>
                        <a:cubicBezTo>
                          <a:pt x="2667" y="190"/>
                          <a:pt x="2555" y="77"/>
                          <a:pt x="2443" y="77"/>
                        </a:cubicBezTo>
                        <a:cubicBezTo>
                          <a:pt x="2183" y="21"/>
                          <a:pt x="1915" y="0"/>
                          <a:pt x="1658" y="0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13" name="Google Shape;1686;p32">
                    <a:extLst>
                      <a:ext uri="{FF2B5EF4-FFF2-40B4-BE49-F238E27FC236}">
                        <a16:creationId xmlns:a16="http://schemas.microsoft.com/office/drawing/2014/main" id="{BA3CBAA9-AA32-E44E-00F6-41693FFEB911}"/>
                      </a:ext>
                    </a:extLst>
                  </p:cNvPr>
                  <p:cNvSpPr/>
                  <p:nvPr/>
                </p:nvSpPr>
                <p:spPr>
                  <a:xfrm>
                    <a:off x="4117575" y="2544075"/>
                    <a:ext cx="49150" cy="203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966" h="815" extrusionOk="0">
                        <a:moveTo>
                          <a:pt x="225" y="1"/>
                        </a:moveTo>
                        <a:cubicBezTo>
                          <a:pt x="112" y="1"/>
                          <a:pt x="112" y="113"/>
                          <a:pt x="0" y="253"/>
                        </a:cubicBezTo>
                        <a:cubicBezTo>
                          <a:pt x="0" y="366"/>
                          <a:pt x="112" y="366"/>
                          <a:pt x="225" y="478"/>
                        </a:cubicBezTo>
                        <a:cubicBezTo>
                          <a:pt x="562" y="478"/>
                          <a:pt x="1404" y="590"/>
                          <a:pt x="1741" y="702"/>
                        </a:cubicBezTo>
                        <a:lnTo>
                          <a:pt x="1853" y="815"/>
                        </a:lnTo>
                        <a:lnTo>
                          <a:pt x="1965" y="702"/>
                        </a:lnTo>
                        <a:cubicBezTo>
                          <a:pt x="1965" y="590"/>
                          <a:pt x="1965" y="478"/>
                          <a:pt x="1853" y="366"/>
                        </a:cubicBezTo>
                        <a:cubicBezTo>
                          <a:pt x="1404" y="253"/>
                          <a:pt x="337" y="1"/>
                          <a:pt x="225" y="1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14" name="Google Shape;1687;p32">
                    <a:extLst>
                      <a:ext uri="{FF2B5EF4-FFF2-40B4-BE49-F238E27FC236}">
                        <a16:creationId xmlns:a16="http://schemas.microsoft.com/office/drawing/2014/main" id="{E742E2B3-C7E2-B97A-423C-F8806900E63F}"/>
                      </a:ext>
                    </a:extLst>
                  </p:cNvPr>
                  <p:cNvSpPr/>
                  <p:nvPr/>
                </p:nvSpPr>
                <p:spPr>
                  <a:xfrm>
                    <a:off x="3924550" y="2664100"/>
                    <a:ext cx="166375" cy="394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6655" h="1579" extrusionOk="0">
                        <a:moveTo>
                          <a:pt x="6654" y="0"/>
                        </a:moveTo>
                        <a:lnTo>
                          <a:pt x="6654" y="0"/>
                        </a:lnTo>
                        <a:cubicBezTo>
                          <a:pt x="5881" y="414"/>
                          <a:pt x="4708" y="541"/>
                          <a:pt x="3560" y="541"/>
                        </a:cubicBezTo>
                        <a:cubicBezTo>
                          <a:pt x="1748" y="541"/>
                          <a:pt x="1" y="225"/>
                          <a:pt x="1" y="225"/>
                        </a:cubicBezTo>
                        <a:lnTo>
                          <a:pt x="1" y="225"/>
                        </a:lnTo>
                        <a:cubicBezTo>
                          <a:pt x="742" y="1235"/>
                          <a:pt x="1686" y="1579"/>
                          <a:pt x="2628" y="1579"/>
                        </a:cubicBezTo>
                        <a:cubicBezTo>
                          <a:pt x="4645" y="1579"/>
                          <a:pt x="6654" y="1"/>
                          <a:pt x="6654" y="0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15" name="Google Shape;1688;p32">
                    <a:extLst>
                      <a:ext uri="{FF2B5EF4-FFF2-40B4-BE49-F238E27FC236}">
                        <a16:creationId xmlns:a16="http://schemas.microsoft.com/office/drawing/2014/main" id="{49FD752E-160C-375B-F12E-B1A2B65D793E}"/>
                      </a:ext>
                    </a:extLst>
                  </p:cNvPr>
                  <p:cNvSpPr/>
                  <p:nvPr/>
                </p:nvSpPr>
                <p:spPr>
                  <a:xfrm>
                    <a:off x="3854375" y="2450725"/>
                    <a:ext cx="75825" cy="295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033" h="1180" extrusionOk="0">
                        <a:moveTo>
                          <a:pt x="1264" y="1"/>
                        </a:moveTo>
                        <a:cubicBezTo>
                          <a:pt x="562" y="113"/>
                          <a:pt x="112" y="702"/>
                          <a:pt x="112" y="815"/>
                        </a:cubicBezTo>
                        <a:cubicBezTo>
                          <a:pt x="0" y="815"/>
                          <a:pt x="112" y="927"/>
                          <a:pt x="112" y="1039"/>
                        </a:cubicBezTo>
                        <a:cubicBezTo>
                          <a:pt x="225" y="1039"/>
                          <a:pt x="337" y="1039"/>
                          <a:pt x="449" y="927"/>
                        </a:cubicBezTo>
                        <a:cubicBezTo>
                          <a:pt x="449" y="927"/>
                          <a:pt x="702" y="478"/>
                          <a:pt x="1264" y="478"/>
                        </a:cubicBezTo>
                        <a:cubicBezTo>
                          <a:pt x="1353" y="452"/>
                          <a:pt x="1442" y="439"/>
                          <a:pt x="1532" y="439"/>
                        </a:cubicBezTo>
                        <a:cubicBezTo>
                          <a:pt x="1919" y="439"/>
                          <a:pt x="2302" y="674"/>
                          <a:pt x="2667" y="1039"/>
                        </a:cubicBezTo>
                        <a:lnTo>
                          <a:pt x="2808" y="1180"/>
                        </a:lnTo>
                        <a:cubicBezTo>
                          <a:pt x="2920" y="1180"/>
                          <a:pt x="2920" y="1039"/>
                          <a:pt x="2920" y="1039"/>
                        </a:cubicBezTo>
                        <a:cubicBezTo>
                          <a:pt x="3032" y="927"/>
                          <a:pt x="3032" y="815"/>
                          <a:pt x="2920" y="815"/>
                        </a:cubicBezTo>
                        <a:cubicBezTo>
                          <a:pt x="2330" y="225"/>
                          <a:pt x="1853" y="1"/>
                          <a:pt x="1264" y="1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16" name="Google Shape;1689;p32">
                    <a:extLst>
                      <a:ext uri="{FF2B5EF4-FFF2-40B4-BE49-F238E27FC236}">
                        <a16:creationId xmlns:a16="http://schemas.microsoft.com/office/drawing/2014/main" id="{19971EEA-98DF-0356-14B3-A23D1DD98B7D}"/>
                      </a:ext>
                    </a:extLst>
                  </p:cNvPr>
                  <p:cNvSpPr/>
                  <p:nvPr/>
                </p:nvSpPr>
                <p:spPr>
                  <a:xfrm>
                    <a:off x="4123175" y="2490400"/>
                    <a:ext cx="73025" cy="361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921" h="1446" extrusionOk="0">
                        <a:moveTo>
                          <a:pt x="1300" y="0"/>
                        </a:moveTo>
                        <a:cubicBezTo>
                          <a:pt x="977" y="0"/>
                          <a:pt x="619" y="90"/>
                          <a:pt x="225" y="295"/>
                        </a:cubicBezTo>
                        <a:cubicBezTo>
                          <a:pt x="113" y="295"/>
                          <a:pt x="1" y="407"/>
                          <a:pt x="113" y="519"/>
                        </a:cubicBezTo>
                        <a:cubicBezTo>
                          <a:pt x="113" y="632"/>
                          <a:pt x="225" y="632"/>
                          <a:pt x="338" y="632"/>
                        </a:cubicBezTo>
                        <a:cubicBezTo>
                          <a:pt x="702" y="493"/>
                          <a:pt x="1024" y="397"/>
                          <a:pt x="1329" y="397"/>
                        </a:cubicBezTo>
                        <a:cubicBezTo>
                          <a:pt x="1517" y="397"/>
                          <a:pt x="1699" y="433"/>
                          <a:pt x="1882" y="519"/>
                        </a:cubicBezTo>
                        <a:cubicBezTo>
                          <a:pt x="2331" y="744"/>
                          <a:pt x="2443" y="1333"/>
                          <a:pt x="2443" y="1333"/>
                        </a:cubicBezTo>
                        <a:cubicBezTo>
                          <a:pt x="2584" y="1446"/>
                          <a:pt x="2584" y="1446"/>
                          <a:pt x="2696" y="1446"/>
                        </a:cubicBezTo>
                        <a:cubicBezTo>
                          <a:pt x="2808" y="1446"/>
                          <a:pt x="2921" y="1333"/>
                          <a:pt x="2921" y="1221"/>
                        </a:cubicBezTo>
                        <a:cubicBezTo>
                          <a:pt x="2808" y="1221"/>
                          <a:pt x="2696" y="519"/>
                          <a:pt x="1994" y="154"/>
                        </a:cubicBezTo>
                        <a:cubicBezTo>
                          <a:pt x="1784" y="56"/>
                          <a:pt x="1553" y="0"/>
                          <a:pt x="1300" y="0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17" name="Google Shape;1690;p32">
                    <a:extLst>
                      <a:ext uri="{FF2B5EF4-FFF2-40B4-BE49-F238E27FC236}">
                        <a16:creationId xmlns:a16="http://schemas.microsoft.com/office/drawing/2014/main" id="{E9E4E5AC-07FC-EB84-7BDE-44C7ABDA5CC0}"/>
                      </a:ext>
                    </a:extLst>
                  </p:cNvPr>
                  <p:cNvSpPr/>
                  <p:nvPr/>
                </p:nvSpPr>
                <p:spPr>
                  <a:xfrm>
                    <a:off x="3962450" y="2076625"/>
                    <a:ext cx="26000" cy="1544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040" h="6178" extrusionOk="0">
                        <a:moveTo>
                          <a:pt x="113" y="1"/>
                        </a:moveTo>
                        <a:cubicBezTo>
                          <a:pt x="1" y="1"/>
                          <a:pt x="1" y="113"/>
                          <a:pt x="1" y="225"/>
                        </a:cubicBezTo>
                        <a:lnTo>
                          <a:pt x="590" y="5953"/>
                        </a:lnTo>
                        <a:cubicBezTo>
                          <a:pt x="703" y="6065"/>
                          <a:pt x="703" y="6177"/>
                          <a:pt x="815" y="6177"/>
                        </a:cubicBezTo>
                        <a:cubicBezTo>
                          <a:pt x="927" y="6177"/>
                          <a:pt x="1039" y="6065"/>
                          <a:pt x="1039" y="5953"/>
                        </a:cubicBezTo>
                        <a:lnTo>
                          <a:pt x="338" y="225"/>
                        </a:lnTo>
                        <a:cubicBezTo>
                          <a:pt x="338" y="113"/>
                          <a:pt x="225" y="1"/>
                          <a:pt x="113" y="1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18" name="Google Shape;1691;p32">
                    <a:extLst>
                      <a:ext uri="{FF2B5EF4-FFF2-40B4-BE49-F238E27FC236}">
                        <a16:creationId xmlns:a16="http://schemas.microsoft.com/office/drawing/2014/main" id="{31CDAEDA-B5CB-6AD9-D876-DD89D8BE356D}"/>
                      </a:ext>
                    </a:extLst>
                  </p:cNvPr>
                  <p:cNvSpPr/>
                  <p:nvPr/>
                </p:nvSpPr>
                <p:spPr>
                  <a:xfrm>
                    <a:off x="4076150" y="2142175"/>
                    <a:ext cx="26700" cy="860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068" h="3443" extrusionOk="0">
                        <a:moveTo>
                          <a:pt x="844" y="0"/>
                        </a:moveTo>
                        <a:cubicBezTo>
                          <a:pt x="760" y="0"/>
                          <a:pt x="703" y="86"/>
                          <a:pt x="703" y="186"/>
                        </a:cubicBezTo>
                        <a:lnTo>
                          <a:pt x="1" y="3218"/>
                        </a:lnTo>
                        <a:cubicBezTo>
                          <a:pt x="1" y="3218"/>
                          <a:pt x="113" y="3331"/>
                          <a:pt x="253" y="3443"/>
                        </a:cubicBezTo>
                        <a:cubicBezTo>
                          <a:pt x="366" y="3443"/>
                          <a:pt x="366" y="3331"/>
                          <a:pt x="366" y="3218"/>
                        </a:cubicBezTo>
                        <a:lnTo>
                          <a:pt x="1068" y="299"/>
                        </a:lnTo>
                        <a:cubicBezTo>
                          <a:pt x="1068" y="186"/>
                          <a:pt x="1068" y="46"/>
                          <a:pt x="955" y="46"/>
                        </a:cubicBezTo>
                        <a:cubicBezTo>
                          <a:pt x="915" y="14"/>
                          <a:pt x="877" y="0"/>
                          <a:pt x="844" y="0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19" name="Google Shape;1692;p32">
                    <a:extLst>
                      <a:ext uri="{FF2B5EF4-FFF2-40B4-BE49-F238E27FC236}">
                        <a16:creationId xmlns:a16="http://schemas.microsoft.com/office/drawing/2014/main" id="{91936236-7C98-B054-1DCC-13D5F0305EBF}"/>
                      </a:ext>
                    </a:extLst>
                  </p:cNvPr>
                  <p:cNvSpPr/>
                  <p:nvPr/>
                </p:nvSpPr>
                <p:spPr>
                  <a:xfrm>
                    <a:off x="4170200" y="2063525"/>
                    <a:ext cx="58275" cy="1914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331" h="7656" extrusionOk="0">
                        <a:moveTo>
                          <a:pt x="2013" y="1"/>
                        </a:moveTo>
                        <a:cubicBezTo>
                          <a:pt x="1956" y="1"/>
                          <a:pt x="1933" y="80"/>
                          <a:pt x="1854" y="160"/>
                        </a:cubicBezTo>
                        <a:lnTo>
                          <a:pt x="113" y="7403"/>
                        </a:lnTo>
                        <a:cubicBezTo>
                          <a:pt x="1" y="7403"/>
                          <a:pt x="113" y="7543"/>
                          <a:pt x="225" y="7656"/>
                        </a:cubicBezTo>
                        <a:cubicBezTo>
                          <a:pt x="338" y="7656"/>
                          <a:pt x="450" y="7543"/>
                          <a:pt x="450" y="7403"/>
                        </a:cubicBezTo>
                        <a:lnTo>
                          <a:pt x="2331" y="272"/>
                        </a:lnTo>
                        <a:cubicBezTo>
                          <a:pt x="2331" y="160"/>
                          <a:pt x="2219" y="47"/>
                          <a:pt x="2106" y="47"/>
                        </a:cubicBezTo>
                        <a:cubicBezTo>
                          <a:pt x="2065" y="15"/>
                          <a:pt x="2036" y="1"/>
                          <a:pt x="2013" y="1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20" name="Google Shape;1693;p32">
                    <a:extLst>
                      <a:ext uri="{FF2B5EF4-FFF2-40B4-BE49-F238E27FC236}">
                        <a16:creationId xmlns:a16="http://schemas.microsoft.com/office/drawing/2014/main" id="{0028C068-EC71-E4E9-AE25-3A7E04F60F44}"/>
                      </a:ext>
                    </a:extLst>
                  </p:cNvPr>
                  <p:cNvSpPr/>
                  <p:nvPr/>
                </p:nvSpPr>
                <p:spPr>
                  <a:xfrm>
                    <a:off x="4228450" y="2191900"/>
                    <a:ext cx="64600" cy="833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584" h="3335" extrusionOk="0">
                        <a:moveTo>
                          <a:pt x="2331" y="0"/>
                        </a:moveTo>
                        <a:cubicBezTo>
                          <a:pt x="2256" y="0"/>
                          <a:pt x="2181" y="50"/>
                          <a:pt x="2107" y="50"/>
                        </a:cubicBezTo>
                        <a:lnTo>
                          <a:pt x="113" y="3110"/>
                        </a:lnTo>
                        <a:cubicBezTo>
                          <a:pt x="1" y="3223"/>
                          <a:pt x="1" y="3335"/>
                          <a:pt x="113" y="3335"/>
                        </a:cubicBezTo>
                        <a:lnTo>
                          <a:pt x="338" y="3335"/>
                        </a:lnTo>
                        <a:lnTo>
                          <a:pt x="2443" y="303"/>
                        </a:lnTo>
                        <a:cubicBezTo>
                          <a:pt x="2584" y="303"/>
                          <a:pt x="2443" y="50"/>
                          <a:pt x="2443" y="50"/>
                        </a:cubicBezTo>
                        <a:cubicBezTo>
                          <a:pt x="2406" y="13"/>
                          <a:pt x="2369" y="0"/>
                          <a:pt x="2331" y="0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21" name="Google Shape;1694;p32">
                    <a:extLst>
                      <a:ext uri="{FF2B5EF4-FFF2-40B4-BE49-F238E27FC236}">
                        <a16:creationId xmlns:a16="http://schemas.microsoft.com/office/drawing/2014/main" id="{D79B8C43-B42D-3A8E-2B13-6D28E8B2FFE1}"/>
                      </a:ext>
                    </a:extLst>
                  </p:cNvPr>
                  <p:cNvSpPr/>
                  <p:nvPr/>
                </p:nvSpPr>
                <p:spPr>
                  <a:xfrm>
                    <a:off x="3865600" y="2179275"/>
                    <a:ext cx="52650" cy="812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106" h="3251" extrusionOk="0">
                        <a:moveTo>
                          <a:pt x="292" y="1"/>
                        </a:moveTo>
                        <a:cubicBezTo>
                          <a:pt x="246" y="1"/>
                          <a:pt x="183" y="36"/>
                          <a:pt x="113" y="106"/>
                        </a:cubicBezTo>
                        <a:cubicBezTo>
                          <a:pt x="0" y="106"/>
                          <a:pt x="0" y="218"/>
                          <a:pt x="0" y="331"/>
                        </a:cubicBezTo>
                        <a:lnTo>
                          <a:pt x="1769" y="3250"/>
                        </a:lnTo>
                        <a:lnTo>
                          <a:pt x="1994" y="3250"/>
                        </a:lnTo>
                        <a:cubicBezTo>
                          <a:pt x="2106" y="3250"/>
                          <a:pt x="2106" y="3138"/>
                          <a:pt x="2106" y="3026"/>
                        </a:cubicBezTo>
                        <a:lnTo>
                          <a:pt x="365" y="106"/>
                        </a:lnTo>
                        <a:cubicBezTo>
                          <a:pt x="365" y="36"/>
                          <a:pt x="337" y="1"/>
                          <a:pt x="292" y="1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22" name="Google Shape;1695;p32">
                    <a:extLst>
                      <a:ext uri="{FF2B5EF4-FFF2-40B4-BE49-F238E27FC236}">
                        <a16:creationId xmlns:a16="http://schemas.microsoft.com/office/drawing/2014/main" id="{43921D83-7E39-000D-F110-2539570CC15F}"/>
                      </a:ext>
                    </a:extLst>
                  </p:cNvPr>
                  <p:cNvSpPr/>
                  <p:nvPr/>
                </p:nvSpPr>
                <p:spPr>
                  <a:xfrm>
                    <a:off x="4240400" y="2247350"/>
                    <a:ext cx="166350" cy="749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6654" h="2998" extrusionOk="0">
                        <a:moveTo>
                          <a:pt x="6463" y="0"/>
                        </a:moveTo>
                        <a:cubicBezTo>
                          <a:pt x="6442" y="0"/>
                          <a:pt x="6429" y="13"/>
                          <a:pt x="6429" y="50"/>
                        </a:cubicBezTo>
                        <a:lnTo>
                          <a:pt x="225" y="2521"/>
                        </a:lnTo>
                        <a:cubicBezTo>
                          <a:pt x="113" y="2633"/>
                          <a:pt x="0" y="2745"/>
                          <a:pt x="113" y="2858"/>
                        </a:cubicBezTo>
                        <a:lnTo>
                          <a:pt x="225" y="2998"/>
                        </a:lnTo>
                        <a:lnTo>
                          <a:pt x="337" y="2998"/>
                        </a:lnTo>
                        <a:lnTo>
                          <a:pt x="6542" y="415"/>
                        </a:lnTo>
                        <a:cubicBezTo>
                          <a:pt x="6654" y="303"/>
                          <a:pt x="6654" y="190"/>
                          <a:pt x="6654" y="50"/>
                        </a:cubicBezTo>
                        <a:cubicBezTo>
                          <a:pt x="6579" y="50"/>
                          <a:pt x="6504" y="0"/>
                          <a:pt x="6463" y="0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23" name="Google Shape;1696;p32">
                    <a:extLst>
                      <a:ext uri="{FF2B5EF4-FFF2-40B4-BE49-F238E27FC236}">
                        <a16:creationId xmlns:a16="http://schemas.microsoft.com/office/drawing/2014/main" id="{C0DDB53A-1386-8701-4EEA-42A212AC7EE0}"/>
                      </a:ext>
                    </a:extLst>
                  </p:cNvPr>
                  <p:cNvSpPr/>
                  <p:nvPr/>
                </p:nvSpPr>
                <p:spPr>
                  <a:xfrm>
                    <a:off x="4403925" y="2471075"/>
                    <a:ext cx="23200" cy="323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928" h="1293" extrusionOk="0">
                        <a:moveTo>
                          <a:pt x="927" y="1"/>
                        </a:moveTo>
                        <a:cubicBezTo>
                          <a:pt x="590" y="478"/>
                          <a:pt x="225" y="815"/>
                          <a:pt x="1" y="1292"/>
                        </a:cubicBezTo>
                        <a:cubicBezTo>
                          <a:pt x="225" y="1292"/>
                          <a:pt x="478" y="1068"/>
                          <a:pt x="815" y="927"/>
                        </a:cubicBezTo>
                        <a:cubicBezTo>
                          <a:pt x="703" y="927"/>
                          <a:pt x="590" y="1068"/>
                          <a:pt x="478" y="1068"/>
                        </a:cubicBezTo>
                        <a:cubicBezTo>
                          <a:pt x="590" y="703"/>
                          <a:pt x="815" y="366"/>
                          <a:pt x="927" y="1"/>
                        </a:cubicBezTo>
                        <a:close/>
                      </a:path>
                    </a:pathLst>
                  </a:custGeom>
                  <a:solidFill>
                    <a:srgbClr val="E9E9E9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24" name="Google Shape;1697;p32">
                    <a:extLst>
                      <a:ext uri="{FF2B5EF4-FFF2-40B4-BE49-F238E27FC236}">
                        <a16:creationId xmlns:a16="http://schemas.microsoft.com/office/drawing/2014/main" id="{0BAF2CF0-EED1-D0D0-63B4-0D17F75F8819}"/>
                      </a:ext>
                    </a:extLst>
                  </p:cNvPr>
                  <p:cNvSpPr/>
                  <p:nvPr/>
                </p:nvSpPr>
                <p:spPr>
                  <a:xfrm>
                    <a:off x="4394800" y="2415625"/>
                    <a:ext cx="17575" cy="351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703" h="1405" extrusionOk="0">
                        <a:moveTo>
                          <a:pt x="703" y="1"/>
                        </a:moveTo>
                        <a:cubicBezTo>
                          <a:pt x="478" y="225"/>
                          <a:pt x="366" y="338"/>
                          <a:pt x="141" y="590"/>
                        </a:cubicBezTo>
                        <a:lnTo>
                          <a:pt x="1" y="1405"/>
                        </a:lnTo>
                        <a:cubicBezTo>
                          <a:pt x="141" y="1292"/>
                          <a:pt x="366" y="1180"/>
                          <a:pt x="478" y="1180"/>
                        </a:cubicBezTo>
                        <a:lnTo>
                          <a:pt x="703" y="1"/>
                        </a:lnTo>
                        <a:close/>
                      </a:path>
                    </a:pathLst>
                  </a:custGeom>
                  <a:solidFill>
                    <a:srgbClr val="DCCCB2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25" name="Google Shape;1698;p32">
                    <a:extLst>
                      <a:ext uri="{FF2B5EF4-FFF2-40B4-BE49-F238E27FC236}">
                        <a16:creationId xmlns:a16="http://schemas.microsoft.com/office/drawing/2014/main" id="{CF00D52E-55DC-7C24-3FE9-A021518B03CE}"/>
                      </a:ext>
                    </a:extLst>
                  </p:cNvPr>
                  <p:cNvSpPr/>
                  <p:nvPr/>
                </p:nvSpPr>
                <p:spPr>
                  <a:xfrm>
                    <a:off x="4424275" y="2485825"/>
                    <a:ext cx="17575" cy="84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703" h="338" extrusionOk="0">
                        <a:moveTo>
                          <a:pt x="703" y="0"/>
                        </a:moveTo>
                        <a:lnTo>
                          <a:pt x="703" y="0"/>
                        </a:lnTo>
                        <a:cubicBezTo>
                          <a:pt x="478" y="113"/>
                          <a:pt x="225" y="225"/>
                          <a:pt x="1" y="337"/>
                        </a:cubicBezTo>
                        <a:cubicBezTo>
                          <a:pt x="113" y="337"/>
                          <a:pt x="366" y="225"/>
                          <a:pt x="590" y="225"/>
                        </a:cubicBezTo>
                        <a:lnTo>
                          <a:pt x="703" y="0"/>
                        </a:lnTo>
                        <a:close/>
                      </a:path>
                    </a:pathLst>
                  </a:custGeom>
                  <a:solidFill>
                    <a:srgbClr val="DADADA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</p:grpSp>
          </p:grpSp>
          <p:sp>
            <p:nvSpPr>
              <p:cNvPr id="235" name="Google Shape;1708;p32">
                <a:extLst>
                  <a:ext uri="{FF2B5EF4-FFF2-40B4-BE49-F238E27FC236}">
                    <a16:creationId xmlns:a16="http://schemas.microsoft.com/office/drawing/2014/main" id="{D22394D6-8D15-A077-D3F2-532FD50E059C}"/>
                  </a:ext>
                </a:extLst>
              </p:cNvPr>
              <p:cNvSpPr txBox="1"/>
              <p:nvPr/>
            </p:nvSpPr>
            <p:spPr>
              <a:xfrm rot="4423">
                <a:off x="3802369" y="1756289"/>
                <a:ext cx="1632301" cy="7653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100"/>
                  <a:buFont typeface="Arial"/>
                  <a:buNone/>
                </a:pPr>
                <a:r>
                  <a:rPr lang="en" sz="2000">
                    <a:solidFill>
                      <a:schemeClr val="dk1"/>
                    </a:solidFill>
                    <a:latin typeface="AkzidenzGrotesk" panose="02000903050000020004" pitchFamily="2" charset="0"/>
                    <a:ea typeface="Fira Sans"/>
                    <a:cs typeface="Fira Sans"/>
                    <a:sym typeface="Fira Sans"/>
                  </a:rPr>
                  <a:t>Research and gather information</a:t>
                </a:r>
                <a:endParaRPr sz="2000">
                  <a:latin typeface="AkzidenzGrotesk" panose="02000903050000020004" pitchFamily="2" charset="0"/>
                  <a:ea typeface="Fira Sans"/>
                  <a:cs typeface="Fira Sans"/>
                  <a:sym typeface="Fira Sans"/>
                </a:endParaRPr>
              </a:p>
            </p:txBody>
          </p:sp>
        </p:grpSp>
        <p:grpSp>
          <p:nvGrpSpPr>
            <p:cNvPr id="300" name="Group 299">
              <a:extLst>
                <a:ext uri="{FF2B5EF4-FFF2-40B4-BE49-F238E27FC236}">
                  <a16:creationId xmlns:a16="http://schemas.microsoft.com/office/drawing/2014/main" id="{01CDBF6F-7179-63A8-6246-D518348DDC1C}"/>
                </a:ext>
              </a:extLst>
            </p:cNvPr>
            <p:cNvGrpSpPr/>
            <p:nvPr/>
          </p:nvGrpSpPr>
          <p:grpSpPr>
            <a:xfrm>
              <a:off x="3074650" y="1201991"/>
              <a:ext cx="1706200" cy="2291825"/>
              <a:chOff x="3786368" y="1408277"/>
              <a:chExt cx="1706200" cy="2291825"/>
            </a:xfrm>
          </p:grpSpPr>
          <p:grpSp>
            <p:nvGrpSpPr>
              <p:cNvPr id="301" name="Google Shape;1644;p32">
                <a:extLst>
                  <a:ext uri="{FF2B5EF4-FFF2-40B4-BE49-F238E27FC236}">
                    <a16:creationId xmlns:a16="http://schemas.microsoft.com/office/drawing/2014/main" id="{96E38C29-A13D-186E-F4E5-30269E5CF5B9}"/>
                  </a:ext>
                </a:extLst>
              </p:cNvPr>
              <p:cNvGrpSpPr/>
              <p:nvPr/>
            </p:nvGrpSpPr>
            <p:grpSpPr>
              <a:xfrm>
                <a:off x="3786368" y="1408277"/>
                <a:ext cx="1706200" cy="2291825"/>
                <a:chOff x="2622600" y="960325"/>
                <a:chExt cx="1706200" cy="2291825"/>
              </a:xfrm>
            </p:grpSpPr>
            <p:sp>
              <p:nvSpPr>
                <p:cNvPr id="303" name="Google Shape;1645;p32">
                  <a:extLst>
                    <a:ext uri="{FF2B5EF4-FFF2-40B4-BE49-F238E27FC236}">
                      <a16:creationId xmlns:a16="http://schemas.microsoft.com/office/drawing/2014/main" id="{B75CF8F6-8AD4-745D-2F32-ABA145B5F974}"/>
                    </a:ext>
                  </a:extLst>
                </p:cNvPr>
                <p:cNvSpPr/>
                <p:nvPr/>
              </p:nvSpPr>
              <p:spPr>
                <a:xfrm>
                  <a:off x="2662000" y="1154850"/>
                  <a:ext cx="1666800" cy="2097300"/>
                </a:xfrm>
                <a:prstGeom prst="rect">
                  <a:avLst/>
                </a:pr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04" name="Google Shape;1646;p32">
                  <a:extLst>
                    <a:ext uri="{FF2B5EF4-FFF2-40B4-BE49-F238E27FC236}">
                      <a16:creationId xmlns:a16="http://schemas.microsoft.com/office/drawing/2014/main" id="{D97120F8-8B19-EF5C-3C77-8105AAF5F787}"/>
                    </a:ext>
                  </a:extLst>
                </p:cNvPr>
                <p:cNvSpPr/>
                <p:nvPr/>
              </p:nvSpPr>
              <p:spPr>
                <a:xfrm>
                  <a:off x="2997575" y="960325"/>
                  <a:ext cx="25" cy="147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" h="591" extrusionOk="0">
                      <a:moveTo>
                        <a:pt x="1" y="1"/>
                      </a:moveTo>
                      <a:lnTo>
                        <a:pt x="1" y="254"/>
                      </a:lnTo>
                      <a:lnTo>
                        <a:pt x="1" y="590"/>
                      </a:lnTo>
                      <a:close/>
                    </a:path>
                  </a:pathLst>
                </a:custGeom>
                <a:solidFill>
                  <a:srgbClr val="DCDCD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05" name="Google Shape;1647;p32">
                  <a:extLst>
                    <a:ext uri="{FF2B5EF4-FFF2-40B4-BE49-F238E27FC236}">
                      <a16:creationId xmlns:a16="http://schemas.microsoft.com/office/drawing/2014/main" id="{A1AAE5D9-343E-5CCB-1076-59D43BF31F9D}"/>
                    </a:ext>
                  </a:extLst>
                </p:cNvPr>
                <p:cNvSpPr/>
                <p:nvPr/>
              </p:nvSpPr>
              <p:spPr>
                <a:xfrm>
                  <a:off x="2622600" y="1119975"/>
                  <a:ext cx="1666950" cy="20972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6678" h="83889" extrusionOk="0">
                      <a:moveTo>
                        <a:pt x="0" y="1"/>
                      </a:moveTo>
                      <a:lnTo>
                        <a:pt x="0" y="83888"/>
                      </a:lnTo>
                      <a:lnTo>
                        <a:pt x="66677" y="83888"/>
                      </a:lnTo>
                      <a:lnTo>
                        <a:pt x="66677" y="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06" name="Google Shape;1648;p32">
                  <a:extLst>
                    <a:ext uri="{FF2B5EF4-FFF2-40B4-BE49-F238E27FC236}">
                      <a16:creationId xmlns:a16="http://schemas.microsoft.com/office/drawing/2014/main" id="{E332E0B3-808C-6983-8FAA-4AE97E0A8951}"/>
                    </a:ext>
                  </a:extLst>
                </p:cNvPr>
                <p:cNvSpPr/>
                <p:nvPr/>
              </p:nvSpPr>
              <p:spPr>
                <a:xfrm>
                  <a:off x="2710325" y="1202100"/>
                  <a:ext cx="1488675" cy="1614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9547" h="64573" extrusionOk="0">
                      <a:moveTo>
                        <a:pt x="0" y="1"/>
                      </a:moveTo>
                      <a:lnTo>
                        <a:pt x="0" y="64573"/>
                      </a:lnTo>
                      <a:lnTo>
                        <a:pt x="59547" y="64573"/>
                      </a:lnTo>
                      <a:lnTo>
                        <a:pt x="59547" y="1"/>
                      </a:ln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07" name="Google Shape;1649;p32">
                  <a:extLst>
                    <a:ext uri="{FF2B5EF4-FFF2-40B4-BE49-F238E27FC236}">
                      <a16:creationId xmlns:a16="http://schemas.microsoft.com/office/drawing/2014/main" id="{37E63FC6-D4A9-DA2E-7356-E2473F5C96EC}"/>
                    </a:ext>
                  </a:extLst>
                </p:cNvPr>
                <p:cNvSpPr/>
                <p:nvPr/>
              </p:nvSpPr>
              <p:spPr>
                <a:xfrm>
                  <a:off x="2748925" y="1251925"/>
                  <a:ext cx="101800" cy="105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72" h="4213" extrusionOk="0">
                      <a:moveTo>
                        <a:pt x="1517" y="1"/>
                      </a:moveTo>
                      <a:lnTo>
                        <a:pt x="1404" y="1517"/>
                      </a:lnTo>
                      <a:lnTo>
                        <a:pt x="1" y="2107"/>
                      </a:lnTo>
                      <a:lnTo>
                        <a:pt x="1264" y="2808"/>
                      </a:lnTo>
                      <a:lnTo>
                        <a:pt x="1517" y="4212"/>
                      </a:lnTo>
                      <a:lnTo>
                        <a:pt x="2555" y="3145"/>
                      </a:lnTo>
                      <a:lnTo>
                        <a:pt x="3959" y="3370"/>
                      </a:lnTo>
                      <a:lnTo>
                        <a:pt x="3959" y="3370"/>
                      </a:lnTo>
                      <a:lnTo>
                        <a:pt x="3369" y="2107"/>
                      </a:lnTo>
                      <a:lnTo>
                        <a:pt x="4071" y="815"/>
                      </a:lnTo>
                      <a:lnTo>
                        <a:pt x="2555" y="1040"/>
                      </a:lnTo>
                      <a:lnTo>
                        <a:pt x="1517" y="1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08" name="Google Shape;1650;p32">
                  <a:extLst>
                    <a:ext uri="{FF2B5EF4-FFF2-40B4-BE49-F238E27FC236}">
                      <a16:creationId xmlns:a16="http://schemas.microsoft.com/office/drawing/2014/main" id="{7360AE55-88CC-1346-0DB9-E550D40A6090}"/>
                    </a:ext>
                  </a:extLst>
                </p:cNvPr>
                <p:cNvSpPr/>
                <p:nvPr/>
              </p:nvSpPr>
              <p:spPr>
                <a:xfrm>
                  <a:off x="3353925" y="1874500"/>
                  <a:ext cx="102500" cy="1053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100" h="4212" extrusionOk="0">
                      <a:moveTo>
                        <a:pt x="2331" y="0"/>
                      </a:moveTo>
                      <a:lnTo>
                        <a:pt x="1405" y="1179"/>
                      </a:lnTo>
                      <a:lnTo>
                        <a:pt x="1" y="1067"/>
                      </a:lnTo>
                      <a:lnTo>
                        <a:pt x="1" y="1067"/>
                      </a:lnTo>
                      <a:lnTo>
                        <a:pt x="815" y="2330"/>
                      </a:lnTo>
                      <a:lnTo>
                        <a:pt x="226" y="3622"/>
                      </a:lnTo>
                      <a:lnTo>
                        <a:pt x="1629" y="3285"/>
                      </a:lnTo>
                      <a:lnTo>
                        <a:pt x="2808" y="4211"/>
                      </a:lnTo>
                      <a:lnTo>
                        <a:pt x="2808" y="2695"/>
                      </a:lnTo>
                      <a:lnTo>
                        <a:pt x="4100" y="1994"/>
                      </a:lnTo>
                      <a:lnTo>
                        <a:pt x="2696" y="1404"/>
                      </a:lnTo>
                      <a:lnTo>
                        <a:pt x="2331" y="0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09" name="Google Shape;1651;p32">
                  <a:extLst>
                    <a:ext uri="{FF2B5EF4-FFF2-40B4-BE49-F238E27FC236}">
                      <a16:creationId xmlns:a16="http://schemas.microsoft.com/office/drawing/2014/main" id="{57B18BA5-396D-9C5D-83B8-D4EB4C55959E}"/>
                    </a:ext>
                  </a:extLst>
                </p:cNvPr>
                <p:cNvSpPr/>
                <p:nvPr/>
              </p:nvSpPr>
              <p:spPr>
                <a:xfrm>
                  <a:off x="4032650" y="1508825"/>
                  <a:ext cx="105300" cy="1053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12" h="4212" extrusionOk="0">
                      <a:moveTo>
                        <a:pt x="2330" y="0"/>
                      </a:moveTo>
                      <a:lnTo>
                        <a:pt x="1516" y="1292"/>
                      </a:lnTo>
                      <a:lnTo>
                        <a:pt x="0" y="1179"/>
                      </a:lnTo>
                      <a:lnTo>
                        <a:pt x="927" y="2359"/>
                      </a:lnTo>
                      <a:lnTo>
                        <a:pt x="337" y="3762"/>
                      </a:lnTo>
                      <a:lnTo>
                        <a:pt x="1741" y="3285"/>
                      </a:lnTo>
                      <a:lnTo>
                        <a:pt x="2920" y="4211"/>
                      </a:lnTo>
                      <a:lnTo>
                        <a:pt x="2920" y="2808"/>
                      </a:lnTo>
                      <a:lnTo>
                        <a:pt x="4211" y="1881"/>
                      </a:lnTo>
                      <a:lnTo>
                        <a:pt x="2808" y="1516"/>
                      </a:lnTo>
                      <a:lnTo>
                        <a:pt x="2330" y="0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10" name="Google Shape;1652;p32">
                  <a:extLst>
                    <a:ext uri="{FF2B5EF4-FFF2-40B4-BE49-F238E27FC236}">
                      <a16:creationId xmlns:a16="http://schemas.microsoft.com/office/drawing/2014/main" id="{080C049A-0AB0-51A4-B725-F16F18CE2428}"/>
                    </a:ext>
                  </a:extLst>
                </p:cNvPr>
                <p:cNvSpPr/>
                <p:nvPr/>
              </p:nvSpPr>
              <p:spPr>
                <a:xfrm>
                  <a:off x="3108275" y="1488475"/>
                  <a:ext cx="47050" cy="498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82" h="1994" extrusionOk="0">
                      <a:moveTo>
                        <a:pt x="1180" y="0"/>
                      </a:moveTo>
                      <a:lnTo>
                        <a:pt x="703" y="590"/>
                      </a:lnTo>
                      <a:lnTo>
                        <a:pt x="1" y="477"/>
                      </a:lnTo>
                      <a:lnTo>
                        <a:pt x="1" y="477"/>
                      </a:lnTo>
                      <a:lnTo>
                        <a:pt x="366" y="1067"/>
                      </a:lnTo>
                      <a:lnTo>
                        <a:pt x="113" y="1628"/>
                      </a:lnTo>
                      <a:lnTo>
                        <a:pt x="815" y="1516"/>
                      </a:lnTo>
                      <a:lnTo>
                        <a:pt x="1292" y="1993"/>
                      </a:lnTo>
                      <a:lnTo>
                        <a:pt x="1292" y="1292"/>
                      </a:lnTo>
                      <a:lnTo>
                        <a:pt x="1882" y="927"/>
                      </a:lnTo>
                      <a:lnTo>
                        <a:pt x="1292" y="702"/>
                      </a:lnTo>
                      <a:lnTo>
                        <a:pt x="1180" y="0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11" name="Google Shape;1653;p32">
                  <a:extLst>
                    <a:ext uri="{FF2B5EF4-FFF2-40B4-BE49-F238E27FC236}">
                      <a16:creationId xmlns:a16="http://schemas.microsoft.com/office/drawing/2014/main" id="{A87585DE-32DB-E2AA-8708-E82DADB79975}"/>
                    </a:ext>
                  </a:extLst>
                </p:cNvPr>
                <p:cNvSpPr/>
                <p:nvPr/>
              </p:nvSpPr>
              <p:spPr>
                <a:xfrm>
                  <a:off x="3792600" y="1871675"/>
                  <a:ext cx="47050" cy="470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82" h="1882" extrusionOk="0">
                      <a:moveTo>
                        <a:pt x="927" y="1"/>
                      </a:moveTo>
                      <a:lnTo>
                        <a:pt x="590" y="591"/>
                      </a:lnTo>
                      <a:lnTo>
                        <a:pt x="1" y="703"/>
                      </a:lnTo>
                      <a:lnTo>
                        <a:pt x="478" y="1180"/>
                      </a:lnTo>
                      <a:lnTo>
                        <a:pt x="225" y="1882"/>
                      </a:lnTo>
                      <a:lnTo>
                        <a:pt x="927" y="1517"/>
                      </a:lnTo>
                      <a:lnTo>
                        <a:pt x="1517" y="1882"/>
                      </a:lnTo>
                      <a:lnTo>
                        <a:pt x="1404" y="1180"/>
                      </a:lnTo>
                      <a:lnTo>
                        <a:pt x="1882" y="703"/>
                      </a:lnTo>
                      <a:lnTo>
                        <a:pt x="1180" y="591"/>
                      </a:lnTo>
                      <a:lnTo>
                        <a:pt x="927" y="1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12" name="Google Shape;1654;p32">
                  <a:extLst>
                    <a:ext uri="{FF2B5EF4-FFF2-40B4-BE49-F238E27FC236}">
                      <a16:creationId xmlns:a16="http://schemas.microsoft.com/office/drawing/2014/main" id="{229AC3BD-3CA6-6197-ABD0-B79B73F04C95}"/>
                    </a:ext>
                  </a:extLst>
                </p:cNvPr>
                <p:cNvSpPr/>
                <p:nvPr/>
              </p:nvSpPr>
              <p:spPr>
                <a:xfrm>
                  <a:off x="2927200" y="2673225"/>
                  <a:ext cx="46350" cy="46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54" h="1854" extrusionOk="0">
                      <a:moveTo>
                        <a:pt x="1039" y="0"/>
                      </a:moveTo>
                      <a:lnTo>
                        <a:pt x="702" y="562"/>
                      </a:lnTo>
                      <a:lnTo>
                        <a:pt x="0" y="702"/>
                      </a:lnTo>
                      <a:lnTo>
                        <a:pt x="450" y="1151"/>
                      </a:lnTo>
                      <a:lnTo>
                        <a:pt x="337" y="1853"/>
                      </a:lnTo>
                      <a:lnTo>
                        <a:pt x="927" y="1516"/>
                      </a:lnTo>
                      <a:lnTo>
                        <a:pt x="1517" y="1853"/>
                      </a:lnTo>
                      <a:lnTo>
                        <a:pt x="1404" y="1151"/>
                      </a:lnTo>
                      <a:lnTo>
                        <a:pt x="1853" y="814"/>
                      </a:lnTo>
                      <a:lnTo>
                        <a:pt x="1292" y="702"/>
                      </a:lnTo>
                      <a:lnTo>
                        <a:pt x="1039" y="0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13" name="Google Shape;1655;p32">
                  <a:extLst>
                    <a:ext uri="{FF2B5EF4-FFF2-40B4-BE49-F238E27FC236}">
                      <a16:creationId xmlns:a16="http://schemas.microsoft.com/office/drawing/2014/main" id="{295190C9-6D51-C9B7-D1A9-C78FCEB0EFED}"/>
                    </a:ext>
                  </a:extLst>
                </p:cNvPr>
                <p:cNvSpPr/>
                <p:nvPr/>
              </p:nvSpPr>
              <p:spPr>
                <a:xfrm>
                  <a:off x="2731375" y="2070325"/>
                  <a:ext cx="37925" cy="379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17" h="1517" extrusionOk="0">
                      <a:moveTo>
                        <a:pt x="562" y="0"/>
                      </a:moveTo>
                      <a:lnTo>
                        <a:pt x="450" y="477"/>
                      </a:lnTo>
                      <a:lnTo>
                        <a:pt x="1" y="702"/>
                      </a:lnTo>
                      <a:lnTo>
                        <a:pt x="338" y="955"/>
                      </a:lnTo>
                      <a:lnTo>
                        <a:pt x="338" y="1516"/>
                      </a:lnTo>
                      <a:lnTo>
                        <a:pt x="815" y="1179"/>
                      </a:lnTo>
                      <a:lnTo>
                        <a:pt x="1404" y="1292"/>
                      </a:lnTo>
                      <a:lnTo>
                        <a:pt x="1152" y="814"/>
                      </a:lnTo>
                      <a:lnTo>
                        <a:pt x="1517" y="365"/>
                      </a:lnTo>
                      <a:lnTo>
                        <a:pt x="927" y="365"/>
                      </a:lnTo>
                      <a:lnTo>
                        <a:pt x="562" y="0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14" name="Google Shape;1656;p32">
                  <a:extLst>
                    <a:ext uri="{FF2B5EF4-FFF2-40B4-BE49-F238E27FC236}">
                      <a16:creationId xmlns:a16="http://schemas.microsoft.com/office/drawing/2014/main" id="{A0727DEF-1D65-B51D-1525-84C0024A07F2}"/>
                    </a:ext>
                  </a:extLst>
                </p:cNvPr>
                <p:cNvSpPr/>
                <p:nvPr/>
              </p:nvSpPr>
              <p:spPr>
                <a:xfrm>
                  <a:off x="3499925" y="1313000"/>
                  <a:ext cx="23875" cy="23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55" h="927" extrusionOk="0">
                      <a:moveTo>
                        <a:pt x="478" y="0"/>
                      </a:moveTo>
                      <a:cubicBezTo>
                        <a:pt x="253" y="0"/>
                        <a:pt x="0" y="225"/>
                        <a:pt x="0" y="478"/>
                      </a:cubicBezTo>
                      <a:cubicBezTo>
                        <a:pt x="0" y="702"/>
                        <a:pt x="253" y="927"/>
                        <a:pt x="478" y="927"/>
                      </a:cubicBezTo>
                      <a:cubicBezTo>
                        <a:pt x="702" y="927"/>
                        <a:pt x="955" y="702"/>
                        <a:pt x="955" y="478"/>
                      </a:cubicBezTo>
                      <a:cubicBezTo>
                        <a:pt x="955" y="225"/>
                        <a:pt x="702" y="0"/>
                        <a:pt x="478" y="0"/>
                      </a:cubicBez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15" name="Google Shape;1657;p32">
                  <a:extLst>
                    <a:ext uri="{FF2B5EF4-FFF2-40B4-BE49-F238E27FC236}">
                      <a16:creationId xmlns:a16="http://schemas.microsoft.com/office/drawing/2014/main" id="{32937371-52F4-9280-C0B5-C7033F10AF39}"/>
                    </a:ext>
                  </a:extLst>
                </p:cNvPr>
                <p:cNvSpPr/>
                <p:nvPr/>
              </p:nvSpPr>
              <p:spPr>
                <a:xfrm>
                  <a:off x="3499925" y="1550225"/>
                  <a:ext cx="23875" cy="232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55" h="928" extrusionOk="0">
                      <a:moveTo>
                        <a:pt x="478" y="1"/>
                      </a:moveTo>
                      <a:cubicBezTo>
                        <a:pt x="253" y="1"/>
                        <a:pt x="0" y="225"/>
                        <a:pt x="0" y="450"/>
                      </a:cubicBezTo>
                      <a:cubicBezTo>
                        <a:pt x="0" y="815"/>
                        <a:pt x="253" y="927"/>
                        <a:pt x="478" y="927"/>
                      </a:cubicBezTo>
                      <a:cubicBezTo>
                        <a:pt x="702" y="927"/>
                        <a:pt x="955" y="815"/>
                        <a:pt x="955" y="450"/>
                      </a:cubicBezTo>
                      <a:cubicBezTo>
                        <a:pt x="955" y="225"/>
                        <a:pt x="702" y="1"/>
                        <a:pt x="478" y="1"/>
                      </a:cubicBez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16" name="Google Shape;1658;p32">
                  <a:extLst>
                    <a:ext uri="{FF2B5EF4-FFF2-40B4-BE49-F238E27FC236}">
                      <a16:creationId xmlns:a16="http://schemas.microsoft.com/office/drawing/2014/main" id="{D39D151B-EFF0-3E61-52A7-F3DDAC24BD2E}"/>
                    </a:ext>
                  </a:extLst>
                </p:cNvPr>
                <p:cNvSpPr/>
                <p:nvPr/>
              </p:nvSpPr>
              <p:spPr>
                <a:xfrm>
                  <a:off x="4137925" y="1932750"/>
                  <a:ext cx="26000" cy="238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40" h="955" extrusionOk="0">
                      <a:moveTo>
                        <a:pt x="450" y="0"/>
                      </a:moveTo>
                      <a:cubicBezTo>
                        <a:pt x="225" y="0"/>
                        <a:pt x="0" y="141"/>
                        <a:pt x="0" y="478"/>
                      </a:cubicBezTo>
                      <a:cubicBezTo>
                        <a:pt x="0" y="702"/>
                        <a:pt x="225" y="955"/>
                        <a:pt x="450" y="955"/>
                      </a:cubicBezTo>
                      <a:cubicBezTo>
                        <a:pt x="815" y="955"/>
                        <a:pt x="1039" y="702"/>
                        <a:pt x="1039" y="478"/>
                      </a:cubicBezTo>
                      <a:cubicBezTo>
                        <a:pt x="1039" y="141"/>
                        <a:pt x="815" y="0"/>
                        <a:pt x="450" y="0"/>
                      </a:cubicBez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17" name="Google Shape;1659;p32">
                  <a:extLst>
                    <a:ext uri="{FF2B5EF4-FFF2-40B4-BE49-F238E27FC236}">
                      <a16:creationId xmlns:a16="http://schemas.microsoft.com/office/drawing/2014/main" id="{6F67A9DF-908B-7AE1-8068-948C5A95DE56}"/>
                    </a:ext>
                  </a:extLst>
                </p:cNvPr>
                <p:cNvSpPr/>
                <p:nvPr/>
              </p:nvSpPr>
              <p:spPr>
                <a:xfrm>
                  <a:off x="3985625" y="1292650"/>
                  <a:ext cx="11950" cy="11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8" h="478" extrusionOk="0">
                      <a:moveTo>
                        <a:pt x="225" y="0"/>
                      </a:moveTo>
                      <a:cubicBezTo>
                        <a:pt x="112" y="0"/>
                        <a:pt x="0" y="113"/>
                        <a:pt x="0" y="225"/>
                      </a:cubicBezTo>
                      <a:cubicBezTo>
                        <a:pt x="0" y="337"/>
                        <a:pt x="112" y="478"/>
                        <a:pt x="225" y="478"/>
                      </a:cubicBezTo>
                      <a:cubicBezTo>
                        <a:pt x="365" y="478"/>
                        <a:pt x="477" y="337"/>
                        <a:pt x="477" y="225"/>
                      </a:cubicBezTo>
                      <a:cubicBezTo>
                        <a:pt x="477" y="113"/>
                        <a:pt x="365" y="0"/>
                        <a:pt x="225" y="0"/>
                      </a:cubicBez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18" name="Google Shape;1660;p32">
                  <a:extLst>
                    <a:ext uri="{FF2B5EF4-FFF2-40B4-BE49-F238E27FC236}">
                      <a16:creationId xmlns:a16="http://schemas.microsoft.com/office/drawing/2014/main" id="{2E89F980-8E96-7B07-F038-C38E2AD40BA1}"/>
                    </a:ext>
                  </a:extLst>
                </p:cNvPr>
                <p:cNvSpPr/>
                <p:nvPr/>
              </p:nvSpPr>
              <p:spPr>
                <a:xfrm>
                  <a:off x="3959650" y="1687100"/>
                  <a:ext cx="14050" cy="11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62" h="478" extrusionOk="0">
                      <a:moveTo>
                        <a:pt x="225" y="0"/>
                      </a:moveTo>
                      <a:cubicBezTo>
                        <a:pt x="113" y="0"/>
                        <a:pt x="0" y="141"/>
                        <a:pt x="0" y="253"/>
                      </a:cubicBezTo>
                      <a:cubicBezTo>
                        <a:pt x="0" y="365"/>
                        <a:pt x="113" y="478"/>
                        <a:pt x="225" y="478"/>
                      </a:cubicBezTo>
                      <a:cubicBezTo>
                        <a:pt x="450" y="478"/>
                        <a:pt x="562" y="365"/>
                        <a:pt x="562" y="253"/>
                      </a:cubicBezTo>
                      <a:cubicBezTo>
                        <a:pt x="562" y="141"/>
                        <a:pt x="450" y="0"/>
                        <a:pt x="225" y="0"/>
                      </a:cubicBez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19" name="Google Shape;1661;p32">
                  <a:extLst>
                    <a:ext uri="{FF2B5EF4-FFF2-40B4-BE49-F238E27FC236}">
                      <a16:creationId xmlns:a16="http://schemas.microsoft.com/office/drawing/2014/main" id="{9AF996D6-321C-15EB-B431-8C325C0B4F7E}"/>
                    </a:ext>
                  </a:extLst>
                </p:cNvPr>
                <p:cNvSpPr/>
                <p:nvPr/>
              </p:nvSpPr>
              <p:spPr>
                <a:xfrm>
                  <a:off x="3196025" y="1041375"/>
                  <a:ext cx="573450" cy="78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938" h="3145" extrusionOk="0">
                      <a:moveTo>
                        <a:pt x="2471" y="0"/>
                      </a:moveTo>
                      <a:cubicBezTo>
                        <a:pt x="1628" y="0"/>
                        <a:pt x="702" y="113"/>
                        <a:pt x="0" y="337"/>
                      </a:cubicBezTo>
                      <a:cubicBezTo>
                        <a:pt x="477" y="815"/>
                        <a:pt x="1404" y="450"/>
                        <a:pt x="1881" y="1039"/>
                      </a:cubicBezTo>
                      <a:cubicBezTo>
                        <a:pt x="1516" y="1264"/>
                        <a:pt x="1067" y="1517"/>
                        <a:pt x="702" y="1629"/>
                      </a:cubicBezTo>
                      <a:cubicBezTo>
                        <a:pt x="927" y="1629"/>
                        <a:pt x="1179" y="1741"/>
                        <a:pt x="1292" y="1966"/>
                      </a:cubicBezTo>
                      <a:cubicBezTo>
                        <a:pt x="814" y="2218"/>
                        <a:pt x="365" y="2331"/>
                        <a:pt x="0" y="2555"/>
                      </a:cubicBezTo>
                      <a:cubicBezTo>
                        <a:pt x="365" y="2668"/>
                        <a:pt x="814" y="2920"/>
                        <a:pt x="1179" y="3145"/>
                      </a:cubicBezTo>
                      <a:lnTo>
                        <a:pt x="2471" y="3145"/>
                      </a:lnTo>
                      <a:cubicBezTo>
                        <a:pt x="2330" y="3145"/>
                        <a:pt x="2218" y="3033"/>
                        <a:pt x="2106" y="3033"/>
                      </a:cubicBezTo>
                      <a:cubicBezTo>
                        <a:pt x="2471" y="2920"/>
                        <a:pt x="2920" y="2668"/>
                        <a:pt x="3285" y="2443"/>
                      </a:cubicBezTo>
                      <a:cubicBezTo>
                        <a:pt x="2808" y="1853"/>
                        <a:pt x="1881" y="2218"/>
                        <a:pt x="1404" y="1741"/>
                      </a:cubicBezTo>
                      <a:cubicBezTo>
                        <a:pt x="2106" y="1517"/>
                        <a:pt x="3032" y="1404"/>
                        <a:pt x="3874" y="1404"/>
                      </a:cubicBezTo>
                      <a:cubicBezTo>
                        <a:pt x="5278" y="1404"/>
                        <a:pt x="6542" y="1629"/>
                        <a:pt x="7833" y="1629"/>
                      </a:cubicBezTo>
                      <a:cubicBezTo>
                        <a:pt x="10304" y="1741"/>
                        <a:pt x="12634" y="1741"/>
                        <a:pt x="15104" y="1853"/>
                      </a:cubicBezTo>
                      <a:cubicBezTo>
                        <a:pt x="16733" y="1966"/>
                        <a:pt x="18361" y="1966"/>
                        <a:pt x="20017" y="1966"/>
                      </a:cubicBezTo>
                      <a:cubicBezTo>
                        <a:pt x="20467" y="2106"/>
                        <a:pt x="20944" y="2106"/>
                        <a:pt x="21421" y="2106"/>
                      </a:cubicBezTo>
                      <a:lnTo>
                        <a:pt x="22460" y="2106"/>
                      </a:lnTo>
                      <a:lnTo>
                        <a:pt x="22235" y="1853"/>
                      </a:lnTo>
                      <a:cubicBezTo>
                        <a:pt x="22348" y="1853"/>
                        <a:pt x="22460" y="1853"/>
                        <a:pt x="22572" y="1741"/>
                      </a:cubicBezTo>
                      <a:cubicBezTo>
                        <a:pt x="22348" y="1741"/>
                        <a:pt x="21983" y="1629"/>
                        <a:pt x="21758" y="1517"/>
                      </a:cubicBezTo>
                      <a:cubicBezTo>
                        <a:pt x="22235" y="1404"/>
                        <a:pt x="22572" y="1152"/>
                        <a:pt x="22937" y="702"/>
                      </a:cubicBezTo>
                      <a:cubicBezTo>
                        <a:pt x="22572" y="562"/>
                        <a:pt x="22348" y="562"/>
                        <a:pt x="21983" y="562"/>
                      </a:cubicBezTo>
                      <a:lnTo>
                        <a:pt x="21421" y="562"/>
                      </a:lnTo>
                      <a:cubicBezTo>
                        <a:pt x="21168" y="562"/>
                        <a:pt x="20832" y="702"/>
                        <a:pt x="20579" y="702"/>
                      </a:cubicBezTo>
                      <a:lnTo>
                        <a:pt x="20017" y="702"/>
                      </a:lnTo>
                      <a:cubicBezTo>
                        <a:pt x="19540" y="702"/>
                        <a:pt x="19063" y="702"/>
                        <a:pt x="18614" y="562"/>
                      </a:cubicBezTo>
                      <a:cubicBezTo>
                        <a:pt x="16957" y="562"/>
                        <a:pt x="15329" y="562"/>
                        <a:pt x="13701" y="450"/>
                      </a:cubicBezTo>
                      <a:cubicBezTo>
                        <a:pt x="11230" y="337"/>
                        <a:pt x="8900" y="337"/>
                        <a:pt x="6429" y="225"/>
                      </a:cubicBezTo>
                      <a:cubicBezTo>
                        <a:pt x="5138" y="225"/>
                        <a:pt x="3874" y="0"/>
                        <a:pt x="2471" y="0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0" name="Google Shape;1662;p32">
                  <a:extLst>
                    <a:ext uri="{FF2B5EF4-FFF2-40B4-BE49-F238E27FC236}">
                      <a16:creationId xmlns:a16="http://schemas.microsoft.com/office/drawing/2014/main" id="{23764837-B5A8-855F-A5DE-5EE647A58EB6}"/>
                    </a:ext>
                  </a:extLst>
                </p:cNvPr>
                <p:cNvSpPr/>
                <p:nvPr/>
              </p:nvSpPr>
              <p:spPr>
                <a:xfrm>
                  <a:off x="3231100" y="1076475"/>
                  <a:ext cx="555900" cy="435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236" h="1741" extrusionOk="0">
                      <a:moveTo>
                        <a:pt x="2471" y="0"/>
                      </a:moveTo>
                      <a:cubicBezTo>
                        <a:pt x="1629" y="0"/>
                        <a:pt x="703" y="113"/>
                        <a:pt x="1" y="337"/>
                      </a:cubicBezTo>
                      <a:cubicBezTo>
                        <a:pt x="478" y="814"/>
                        <a:pt x="1405" y="449"/>
                        <a:pt x="1882" y="1039"/>
                      </a:cubicBezTo>
                      <a:cubicBezTo>
                        <a:pt x="1517" y="1264"/>
                        <a:pt x="1068" y="1516"/>
                        <a:pt x="703" y="1629"/>
                      </a:cubicBezTo>
                      <a:cubicBezTo>
                        <a:pt x="815" y="1629"/>
                        <a:pt x="927" y="1741"/>
                        <a:pt x="1068" y="1741"/>
                      </a:cubicBezTo>
                      <a:lnTo>
                        <a:pt x="20945" y="1741"/>
                      </a:lnTo>
                      <a:cubicBezTo>
                        <a:pt x="20945" y="1741"/>
                        <a:pt x="20832" y="1629"/>
                        <a:pt x="20720" y="1516"/>
                      </a:cubicBezTo>
                      <a:cubicBezTo>
                        <a:pt x="21169" y="1404"/>
                        <a:pt x="21759" y="1151"/>
                        <a:pt x="22236" y="1039"/>
                      </a:cubicBezTo>
                      <a:cubicBezTo>
                        <a:pt x="21983" y="1039"/>
                        <a:pt x="21759" y="1039"/>
                        <a:pt x="21534" y="927"/>
                      </a:cubicBezTo>
                      <a:cubicBezTo>
                        <a:pt x="21422" y="927"/>
                        <a:pt x="21169" y="814"/>
                        <a:pt x="21057" y="702"/>
                      </a:cubicBezTo>
                      <a:lnTo>
                        <a:pt x="20018" y="702"/>
                      </a:lnTo>
                      <a:cubicBezTo>
                        <a:pt x="19541" y="702"/>
                        <a:pt x="19064" y="702"/>
                        <a:pt x="18614" y="562"/>
                      </a:cubicBezTo>
                      <a:cubicBezTo>
                        <a:pt x="16958" y="562"/>
                        <a:pt x="15330" y="562"/>
                        <a:pt x="13701" y="449"/>
                      </a:cubicBezTo>
                      <a:cubicBezTo>
                        <a:pt x="11231" y="337"/>
                        <a:pt x="8901" y="337"/>
                        <a:pt x="6430" y="225"/>
                      </a:cubicBezTo>
                      <a:cubicBezTo>
                        <a:pt x="5139" y="225"/>
                        <a:pt x="3875" y="0"/>
                        <a:pt x="2471" y="0"/>
                      </a:cubicBezTo>
                      <a:close/>
                    </a:path>
                  </a:pathLst>
                </a:custGeom>
                <a:solidFill>
                  <a:srgbClr val="DADADA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1" name="Google Shape;1663;p32">
                  <a:extLst>
                    <a:ext uri="{FF2B5EF4-FFF2-40B4-BE49-F238E27FC236}">
                      <a16:creationId xmlns:a16="http://schemas.microsoft.com/office/drawing/2014/main" id="{3257F802-070A-C243-9872-5896F32EB2FC}"/>
                    </a:ext>
                  </a:extLst>
                </p:cNvPr>
                <p:cNvSpPr/>
                <p:nvPr/>
              </p:nvSpPr>
              <p:spPr>
                <a:xfrm>
                  <a:off x="3166525" y="1119975"/>
                  <a:ext cx="602950" cy="821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4118" h="3286" extrusionOk="0">
                      <a:moveTo>
                        <a:pt x="2359" y="1"/>
                      </a:moveTo>
                      <a:cubicBezTo>
                        <a:pt x="2359" y="1"/>
                        <a:pt x="2359" y="113"/>
                        <a:pt x="2472" y="113"/>
                      </a:cubicBezTo>
                      <a:cubicBezTo>
                        <a:pt x="1657" y="366"/>
                        <a:pt x="843" y="590"/>
                        <a:pt x="1" y="927"/>
                      </a:cubicBezTo>
                      <a:cubicBezTo>
                        <a:pt x="703" y="1068"/>
                        <a:pt x="1292" y="1292"/>
                        <a:pt x="1882" y="1517"/>
                      </a:cubicBezTo>
                      <a:cubicBezTo>
                        <a:pt x="1770" y="1629"/>
                        <a:pt x="1545" y="1882"/>
                        <a:pt x="1405" y="1994"/>
                      </a:cubicBezTo>
                      <a:cubicBezTo>
                        <a:pt x="1657" y="2106"/>
                        <a:pt x="1882" y="2219"/>
                        <a:pt x="1994" y="2471"/>
                      </a:cubicBezTo>
                      <a:cubicBezTo>
                        <a:pt x="1545" y="2696"/>
                        <a:pt x="1068" y="2921"/>
                        <a:pt x="591" y="3286"/>
                      </a:cubicBezTo>
                      <a:lnTo>
                        <a:pt x="23163" y="3286"/>
                      </a:lnTo>
                      <a:cubicBezTo>
                        <a:pt x="23163" y="3286"/>
                        <a:pt x="23528" y="3173"/>
                        <a:pt x="23640" y="3173"/>
                      </a:cubicBezTo>
                      <a:cubicBezTo>
                        <a:pt x="23528" y="3033"/>
                        <a:pt x="23528" y="2921"/>
                        <a:pt x="23415" y="2921"/>
                      </a:cubicBezTo>
                      <a:cubicBezTo>
                        <a:pt x="23415" y="2808"/>
                        <a:pt x="23528" y="2808"/>
                        <a:pt x="23640" y="2808"/>
                      </a:cubicBezTo>
                      <a:lnTo>
                        <a:pt x="23752" y="2808"/>
                      </a:lnTo>
                      <a:cubicBezTo>
                        <a:pt x="23864" y="2808"/>
                        <a:pt x="24005" y="2808"/>
                        <a:pt x="24117" y="2696"/>
                      </a:cubicBezTo>
                      <a:cubicBezTo>
                        <a:pt x="23528" y="2584"/>
                        <a:pt x="22938" y="2331"/>
                        <a:pt x="22348" y="2219"/>
                      </a:cubicBezTo>
                      <a:cubicBezTo>
                        <a:pt x="22124" y="2106"/>
                        <a:pt x="21899" y="1994"/>
                        <a:pt x="21759" y="1770"/>
                      </a:cubicBezTo>
                      <a:cubicBezTo>
                        <a:pt x="22236" y="1629"/>
                        <a:pt x="22826" y="1629"/>
                        <a:pt x="23303" y="1517"/>
                      </a:cubicBezTo>
                      <a:cubicBezTo>
                        <a:pt x="22713" y="1517"/>
                        <a:pt x="22236" y="1405"/>
                        <a:pt x="21899" y="1068"/>
                      </a:cubicBezTo>
                      <a:cubicBezTo>
                        <a:pt x="22601" y="927"/>
                        <a:pt x="23415" y="815"/>
                        <a:pt x="24117" y="703"/>
                      </a:cubicBezTo>
                      <a:cubicBezTo>
                        <a:pt x="24005" y="590"/>
                        <a:pt x="23864" y="590"/>
                        <a:pt x="23752" y="478"/>
                      </a:cubicBezTo>
                      <a:cubicBezTo>
                        <a:pt x="23640" y="478"/>
                        <a:pt x="23528" y="478"/>
                        <a:pt x="23528" y="366"/>
                      </a:cubicBezTo>
                      <a:cubicBezTo>
                        <a:pt x="23415" y="225"/>
                        <a:pt x="23528" y="113"/>
                        <a:pt x="23528" y="113"/>
                      </a:cubicBezTo>
                      <a:lnTo>
                        <a:pt x="23640" y="113"/>
                      </a:lnTo>
                      <a:lnTo>
                        <a:pt x="23528" y="1"/>
                      </a:lnTo>
                      <a:close/>
                    </a:path>
                  </a:pathLst>
                </a:custGeom>
                <a:solidFill>
                  <a:srgbClr val="DCDCDC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2" name="Google Shape;1664;p32">
                  <a:extLst>
                    <a:ext uri="{FF2B5EF4-FFF2-40B4-BE49-F238E27FC236}">
                      <a16:creationId xmlns:a16="http://schemas.microsoft.com/office/drawing/2014/main" id="{9A322304-C695-627D-B87B-CDAABE46A26C}"/>
                    </a:ext>
                  </a:extLst>
                </p:cNvPr>
                <p:cNvSpPr/>
                <p:nvPr/>
              </p:nvSpPr>
              <p:spPr>
                <a:xfrm>
                  <a:off x="3198825" y="1202100"/>
                  <a:ext cx="588175" cy="203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527" h="815" extrusionOk="0">
                      <a:moveTo>
                        <a:pt x="0" y="1"/>
                      </a:moveTo>
                      <a:cubicBezTo>
                        <a:pt x="1404" y="225"/>
                        <a:pt x="3061" y="225"/>
                        <a:pt x="4577" y="338"/>
                      </a:cubicBezTo>
                      <a:cubicBezTo>
                        <a:pt x="6093" y="338"/>
                        <a:pt x="7721" y="450"/>
                        <a:pt x="9377" y="450"/>
                      </a:cubicBezTo>
                      <a:cubicBezTo>
                        <a:pt x="11595" y="590"/>
                        <a:pt x="13813" y="702"/>
                        <a:pt x="16143" y="702"/>
                      </a:cubicBezTo>
                      <a:cubicBezTo>
                        <a:pt x="17322" y="815"/>
                        <a:pt x="18361" y="815"/>
                        <a:pt x="19540" y="815"/>
                      </a:cubicBezTo>
                      <a:lnTo>
                        <a:pt x="20607" y="815"/>
                      </a:lnTo>
                      <a:cubicBezTo>
                        <a:pt x="20944" y="702"/>
                        <a:pt x="21169" y="702"/>
                        <a:pt x="21534" y="702"/>
                      </a:cubicBezTo>
                      <a:lnTo>
                        <a:pt x="21646" y="702"/>
                      </a:lnTo>
                      <a:cubicBezTo>
                        <a:pt x="21828" y="702"/>
                        <a:pt x="22207" y="674"/>
                        <a:pt x="22587" y="674"/>
                      </a:cubicBezTo>
                      <a:cubicBezTo>
                        <a:pt x="22905" y="674"/>
                        <a:pt x="23223" y="694"/>
                        <a:pt x="23425" y="767"/>
                      </a:cubicBezTo>
                      <a:lnTo>
                        <a:pt x="23425" y="767"/>
                      </a:lnTo>
                      <a:cubicBezTo>
                        <a:pt x="22968" y="554"/>
                        <a:pt x="22429" y="314"/>
                        <a:pt x="22011" y="1"/>
                      </a:cubicBezTo>
                      <a:close/>
                      <a:moveTo>
                        <a:pt x="23425" y="767"/>
                      </a:moveTo>
                      <a:cubicBezTo>
                        <a:pt x="23459" y="783"/>
                        <a:pt x="23493" y="799"/>
                        <a:pt x="23527" y="815"/>
                      </a:cubicBezTo>
                      <a:cubicBezTo>
                        <a:pt x="23498" y="797"/>
                        <a:pt x="23463" y="781"/>
                        <a:pt x="23425" y="767"/>
                      </a:cubicBez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grpSp>
              <p:nvGrpSpPr>
                <p:cNvPr id="323" name="Google Shape;1665;p32">
                  <a:extLst>
                    <a:ext uri="{FF2B5EF4-FFF2-40B4-BE49-F238E27FC236}">
                      <a16:creationId xmlns:a16="http://schemas.microsoft.com/office/drawing/2014/main" id="{B8E25359-7563-B758-61B4-7EA53927A52B}"/>
                    </a:ext>
                  </a:extLst>
                </p:cNvPr>
                <p:cNvGrpSpPr/>
                <p:nvPr/>
              </p:nvGrpSpPr>
              <p:grpSpPr>
                <a:xfrm>
                  <a:off x="3476935" y="2268481"/>
                  <a:ext cx="785591" cy="896234"/>
                  <a:chOff x="3476750" y="2063525"/>
                  <a:chExt cx="965100" cy="1101025"/>
                </a:xfrm>
              </p:grpSpPr>
              <p:sp>
                <p:nvSpPr>
                  <p:cNvPr id="324" name="Google Shape;1666;p32">
                    <a:extLst>
                      <a:ext uri="{FF2B5EF4-FFF2-40B4-BE49-F238E27FC236}">
                        <a16:creationId xmlns:a16="http://schemas.microsoft.com/office/drawing/2014/main" id="{51040D46-1C15-2350-8D68-762369AADFFF}"/>
                      </a:ext>
                    </a:extLst>
                  </p:cNvPr>
                  <p:cNvSpPr/>
                  <p:nvPr/>
                </p:nvSpPr>
                <p:spPr>
                  <a:xfrm>
                    <a:off x="3476750" y="2483025"/>
                    <a:ext cx="47050" cy="463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882" h="1853" extrusionOk="0">
                        <a:moveTo>
                          <a:pt x="478" y="0"/>
                        </a:moveTo>
                        <a:lnTo>
                          <a:pt x="478" y="702"/>
                        </a:lnTo>
                        <a:lnTo>
                          <a:pt x="1" y="1151"/>
                        </a:lnTo>
                        <a:lnTo>
                          <a:pt x="703" y="1291"/>
                        </a:lnTo>
                        <a:lnTo>
                          <a:pt x="927" y="1853"/>
                        </a:lnTo>
                        <a:lnTo>
                          <a:pt x="1292" y="1291"/>
                        </a:lnTo>
                        <a:lnTo>
                          <a:pt x="1882" y="1291"/>
                        </a:lnTo>
                        <a:lnTo>
                          <a:pt x="1405" y="702"/>
                        </a:lnTo>
                        <a:lnTo>
                          <a:pt x="1629" y="112"/>
                        </a:lnTo>
                        <a:lnTo>
                          <a:pt x="1068" y="337"/>
                        </a:lnTo>
                        <a:lnTo>
                          <a:pt x="478" y="0"/>
                        </a:lnTo>
                        <a:close/>
                      </a:path>
                    </a:pathLst>
                  </a:custGeom>
                  <a:solidFill>
                    <a:srgbClr val="FFD34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25" name="Google Shape;1667;p32">
                    <a:extLst>
                      <a:ext uri="{FF2B5EF4-FFF2-40B4-BE49-F238E27FC236}">
                        <a16:creationId xmlns:a16="http://schemas.microsoft.com/office/drawing/2014/main" id="{549266C3-25E5-958F-8A96-6266612D1B25}"/>
                      </a:ext>
                    </a:extLst>
                  </p:cNvPr>
                  <p:cNvSpPr/>
                  <p:nvPr/>
                </p:nvSpPr>
                <p:spPr>
                  <a:xfrm>
                    <a:off x="3634675" y="2140500"/>
                    <a:ext cx="26700" cy="239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068" h="956" extrusionOk="0">
                        <a:moveTo>
                          <a:pt x="478" y="1"/>
                        </a:moveTo>
                        <a:cubicBezTo>
                          <a:pt x="225" y="1"/>
                          <a:pt x="1" y="253"/>
                          <a:pt x="1" y="478"/>
                        </a:cubicBezTo>
                        <a:cubicBezTo>
                          <a:pt x="1" y="702"/>
                          <a:pt x="225" y="955"/>
                          <a:pt x="478" y="955"/>
                        </a:cubicBezTo>
                        <a:cubicBezTo>
                          <a:pt x="815" y="955"/>
                          <a:pt x="1068" y="702"/>
                          <a:pt x="1068" y="478"/>
                        </a:cubicBezTo>
                        <a:cubicBezTo>
                          <a:pt x="1068" y="253"/>
                          <a:pt x="815" y="1"/>
                          <a:pt x="478" y="1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26" name="Google Shape;1668;p32">
                    <a:extLst>
                      <a:ext uri="{FF2B5EF4-FFF2-40B4-BE49-F238E27FC236}">
                        <a16:creationId xmlns:a16="http://schemas.microsoft.com/office/drawing/2014/main" id="{3CB413A4-4EDD-6D92-FBF3-9984A2621977}"/>
                      </a:ext>
                    </a:extLst>
                  </p:cNvPr>
                  <p:cNvSpPr/>
                  <p:nvPr/>
                </p:nvSpPr>
                <p:spPr>
                  <a:xfrm>
                    <a:off x="3661350" y="2716725"/>
                    <a:ext cx="11250" cy="119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50" h="479" extrusionOk="0">
                        <a:moveTo>
                          <a:pt x="225" y="1"/>
                        </a:moveTo>
                        <a:cubicBezTo>
                          <a:pt x="113" y="1"/>
                          <a:pt x="1" y="113"/>
                          <a:pt x="1" y="226"/>
                        </a:cubicBezTo>
                        <a:cubicBezTo>
                          <a:pt x="1" y="366"/>
                          <a:pt x="113" y="478"/>
                          <a:pt x="225" y="478"/>
                        </a:cubicBezTo>
                        <a:cubicBezTo>
                          <a:pt x="338" y="478"/>
                          <a:pt x="450" y="366"/>
                          <a:pt x="450" y="226"/>
                        </a:cubicBezTo>
                        <a:cubicBezTo>
                          <a:pt x="450" y="113"/>
                          <a:pt x="338" y="1"/>
                          <a:pt x="225" y="1"/>
                        </a:cubicBezTo>
                        <a:close/>
                      </a:path>
                    </a:pathLst>
                  </a:custGeom>
                  <a:solidFill>
                    <a:srgbClr val="126A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27" name="Google Shape;1669;p32">
                    <a:extLst>
                      <a:ext uri="{FF2B5EF4-FFF2-40B4-BE49-F238E27FC236}">
                        <a16:creationId xmlns:a16="http://schemas.microsoft.com/office/drawing/2014/main" id="{33DFA19F-49D1-C07B-7112-EFBA01081493}"/>
                      </a:ext>
                    </a:extLst>
                  </p:cNvPr>
                  <p:cNvSpPr/>
                  <p:nvPr/>
                </p:nvSpPr>
                <p:spPr>
                  <a:xfrm>
                    <a:off x="3751900" y="2272400"/>
                    <a:ext cx="669600" cy="8128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784" h="32514" extrusionOk="0">
                        <a:moveTo>
                          <a:pt x="3321" y="0"/>
                        </a:moveTo>
                        <a:cubicBezTo>
                          <a:pt x="3294" y="0"/>
                          <a:pt x="3273" y="1"/>
                          <a:pt x="3257" y="3"/>
                        </a:cubicBezTo>
                        <a:cubicBezTo>
                          <a:pt x="2218" y="115"/>
                          <a:pt x="0" y="929"/>
                          <a:pt x="337" y="3035"/>
                        </a:cubicBezTo>
                        <a:cubicBezTo>
                          <a:pt x="337" y="3035"/>
                          <a:pt x="869" y="1137"/>
                          <a:pt x="3132" y="1137"/>
                        </a:cubicBezTo>
                        <a:cubicBezTo>
                          <a:pt x="3253" y="1137"/>
                          <a:pt x="3379" y="1142"/>
                          <a:pt x="3510" y="1154"/>
                        </a:cubicBezTo>
                        <a:cubicBezTo>
                          <a:pt x="6205" y="1406"/>
                          <a:pt x="25015" y="4438"/>
                          <a:pt x="25015" y="4438"/>
                        </a:cubicBezTo>
                        <a:lnTo>
                          <a:pt x="20102" y="32513"/>
                        </a:lnTo>
                        <a:lnTo>
                          <a:pt x="21758" y="31474"/>
                        </a:lnTo>
                        <a:lnTo>
                          <a:pt x="26784" y="3512"/>
                        </a:lnTo>
                        <a:cubicBezTo>
                          <a:pt x="26784" y="3512"/>
                          <a:pt x="5004" y="0"/>
                          <a:pt x="3321" y="0"/>
                        </a:cubicBezTo>
                        <a:close/>
                      </a:path>
                    </a:pathLst>
                  </a:custGeom>
                  <a:solidFill>
                    <a:srgbClr val="7F5DA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28" name="Google Shape;1670;p32">
                    <a:extLst>
                      <a:ext uri="{FF2B5EF4-FFF2-40B4-BE49-F238E27FC236}">
                        <a16:creationId xmlns:a16="http://schemas.microsoft.com/office/drawing/2014/main" id="{88152C2F-6E89-6A6E-7FCB-4158D7B31E71}"/>
                      </a:ext>
                    </a:extLst>
                  </p:cNvPr>
                  <p:cNvSpPr/>
                  <p:nvPr/>
                </p:nvSpPr>
                <p:spPr>
                  <a:xfrm>
                    <a:off x="3760325" y="2283000"/>
                    <a:ext cx="649250" cy="8520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5970" h="34083" extrusionOk="0">
                        <a:moveTo>
                          <a:pt x="3180" y="1"/>
                        </a:moveTo>
                        <a:cubicBezTo>
                          <a:pt x="728" y="1"/>
                          <a:pt x="0" y="2611"/>
                          <a:pt x="0" y="2611"/>
                        </a:cubicBezTo>
                        <a:lnTo>
                          <a:pt x="22011" y="5783"/>
                        </a:lnTo>
                        <a:lnTo>
                          <a:pt x="16957" y="34083"/>
                        </a:lnTo>
                        <a:lnTo>
                          <a:pt x="20467" y="31612"/>
                        </a:lnTo>
                        <a:lnTo>
                          <a:pt x="25969" y="3313"/>
                        </a:lnTo>
                        <a:cubicBezTo>
                          <a:pt x="25969" y="3313"/>
                          <a:pt x="9602" y="870"/>
                          <a:pt x="3622" y="28"/>
                        </a:cubicBezTo>
                        <a:cubicBezTo>
                          <a:pt x="3469" y="9"/>
                          <a:pt x="3321" y="1"/>
                          <a:pt x="3180" y="1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29" name="Google Shape;1671;p32">
                    <a:extLst>
                      <a:ext uri="{FF2B5EF4-FFF2-40B4-BE49-F238E27FC236}">
                        <a16:creationId xmlns:a16="http://schemas.microsoft.com/office/drawing/2014/main" id="{4513B6F0-2207-86C7-426A-B6EEA6E38C10}"/>
                      </a:ext>
                    </a:extLst>
                  </p:cNvPr>
                  <p:cNvSpPr/>
                  <p:nvPr/>
                </p:nvSpPr>
                <p:spPr>
                  <a:xfrm>
                    <a:off x="3760325" y="2283675"/>
                    <a:ext cx="576250" cy="1439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3050" h="5757" extrusionOk="0">
                        <a:moveTo>
                          <a:pt x="0" y="1"/>
                        </a:moveTo>
                        <a:lnTo>
                          <a:pt x="0" y="5756"/>
                        </a:lnTo>
                        <a:lnTo>
                          <a:pt x="23050" y="5756"/>
                        </a:lnTo>
                        <a:lnTo>
                          <a:pt x="23050" y="1"/>
                        </a:lnTo>
                        <a:close/>
                      </a:path>
                    </a:pathLst>
                  </a:custGeom>
                  <a:solidFill>
                    <a:srgbClr val="F8F8F8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30" name="Google Shape;1672;p32">
                    <a:extLst>
                      <a:ext uri="{FF2B5EF4-FFF2-40B4-BE49-F238E27FC236}">
                        <a16:creationId xmlns:a16="http://schemas.microsoft.com/office/drawing/2014/main" id="{801907FA-7CC7-C33F-CAC5-EE0364CB610A}"/>
                      </a:ext>
                    </a:extLst>
                  </p:cNvPr>
                  <p:cNvSpPr/>
                  <p:nvPr/>
                </p:nvSpPr>
                <p:spPr>
                  <a:xfrm>
                    <a:off x="4184250" y="2365800"/>
                    <a:ext cx="225325" cy="7692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9013" h="30771" extrusionOk="0">
                        <a:moveTo>
                          <a:pt x="8900" y="1"/>
                        </a:moveTo>
                        <a:cubicBezTo>
                          <a:pt x="7496" y="590"/>
                          <a:pt x="6205" y="1517"/>
                          <a:pt x="4801" y="2331"/>
                        </a:cubicBezTo>
                        <a:lnTo>
                          <a:pt x="5054" y="2471"/>
                        </a:lnTo>
                        <a:lnTo>
                          <a:pt x="0" y="30771"/>
                        </a:lnTo>
                        <a:lnTo>
                          <a:pt x="3510" y="28300"/>
                        </a:lnTo>
                        <a:lnTo>
                          <a:pt x="9012" y="1"/>
                        </a:lnTo>
                        <a:close/>
                      </a:path>
                    </a:pathLst>
                  </a:custGeom>
                  <a:solidFill>
                    <a:srgbClr val="F2F2F2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31" name="Google Shape;1673;p32">
                    <a:extLst>
                      <a:ext uri="{FF2B5EF4-FFF2-40B4-BE49-F238E27FC236}">
                        <a16:creationId xmlns:a16="http://schemas.microsoft.com/office/drawing/2014/main" id="{EEAF6C07-6822-E7CC-2438-DFAFC0D11C19}"/>
                      </a:ext>
                    </a:extLst>
                  </p:cNvPr>
                  <p:cNvSpPr/>
                  <p:nvPr/>
                </p:nvSpPr>
                <p:spPr>
                  <a:xfrm>
                    <a:off x="4193375" y="2400900"/>
                    <a:ext cx="148825" cy="7285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5953" h="29142" extrusionOk="0">
                        <a:moveTo>
                          <a:pt x="5952" y="0"/>
                        </a:moveTo>
                        <a:lnTo>
                          <a:pt x="5952" y="0"/>
                        </a:lnTo>
                        <a:cubicBezTo>
                          <a:pt x="5503" y="365"/>
                          <a:pt x="5026" y="702"/>
                          <a:pt x="4436" y="927"/>
                        </a:cubicBezTo>
                        <a:lnTo>
                          <a:pt x="4689" y="1067"/>
                        </a:lnTo>
                        <a:lnTo>
                          <a:pt x="113" y="28440"/>
                        </a:lnTo>
                        <a:lnTo>
                          <a:pt x="0" y="29142"/>
                        </a:lnTo>
                        <a:lnTo>
                          <a:pt x="3145" y="26896"/>
                        </a:lnTo>
                        <a:lnTo>
                          <a:pt x="3510" y="25492"/>
                        </a:lnTo>
                        <a:cubicBezTo>
                          <a:pt x="2695" y="24453"/>
                          <a:pt x="1741" y="22937"/>
                          <a:pt x="2106" y="21646"/>
                        </a:cubicBezTo>
                        <a:cubicBezTo>
                          <a:pt x="3397" y="14403"/>
                          <a:pt x="5026" y="7244"/>
                          <a:pt x="5952" y="0"/>
                        </a:cubicBezTo>
                        <a:close/>
                      </a:path>
                    </a:pathLst>
                  </a:custGeom>
                  <a:solidFill>
                    <a:srgbClr val="ECECE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32" name="Google Shape;1674;p32">
                    <a:extLst>
                      <a:ext uri="{FF2B5EF4-FFF2-40B4-BE49-F238E27FC236}">
                        <a16:creationId xmlns:a16="http://schemas.microsoft.com/office/drawing/2014/main" id="{134F1D77-B368-949E-6A2D-10822D3CEEFA}"/>
                      </a:ext>
                    </a:extLst>
                  </p:cNvPr>
                  <p:cNvSpPr/>
                  <p:nvPr/>
                </p:nvSpPr>
                <p:spPr>
                  <a:xfrm>
                    <a:off x="3672575" y="2348250"/>
                    <a:ext cx="638025" cy="8163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5521" h="32652" extrusionOk="0">
                        <a:moveTo>
                          <a:pt x="3510" y="1"/>
                        </a:moveTo>
                        <a:lnTo>
                          <a:pt x="1" y="29956"/>
                        </a:lnTo>
                        <a:lnTo>
                          <a:pt x="20608" y="32652"/>
                        </a:lnTo>
                        <a:lnTo>
                          <a:pt x="25521" y="3173"/>
                        </a:lnTo>
                        <a:lnTo>
                          <a:pt x="3510" y="1"/>
                        </a:lnTo>
                        <a:close/>
                      </a:path>
                    </a:pathLst>
                  </a:custGeom>
                  <a:solidFill>
                    <a:srgbClr val="7F5DA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33" name="Google Shape;1675;p32">
                    <a:extLst>
                      <a:ext uri="{FF2B5EF4-FFF2-40B4-BE49-F238E27FC236}">
                        <a16:creationId xmlns:a16="http://schemas.microsoft.com/office/drawing/2014/main" id="{30C6B15B-3CEF-4E14-EC36-7CA9E055095A}"/>
                      </a:ext>
                    </a:extLst>
                  </p:cNvPr>
                  <p:cNvSpPr/>
                  <p:nvPr/>
                </p:nvSpPr>
                <p:spPr>
                  <a:xfrm>
                    <a:off x="3760325" y="2348250"/>
                    <a:ext cx="84950" cy="119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398" h="478" extrusionOk="0">
                        <a:moveTo>
                          <a:pt x="0" y="1"/>
                        </a:moveTo>
                        <a:lnTo>
                          <a:pt x="0" y="1"/>
                        </a:lnTo>
                        <a:lnTo>
                          <a:pt x="3397" y="478"/>
                        </a:lnTo>
                        <a:lnTo>
                          <a:pt x="3397" y="478"/>
                        </a:lnTo>
                        <a:close/>
                      </a:path>
                    </a:pathLst>
                  </a:custGeom>
                  <a:solidFill>
                    <a:srgbClr val="F8E29B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34" name="Google Shape;1676;p32">
                    <a:extLst>
                      <a:ext uri="{FF2B5EF4-FFF2-40B4-BE49-F238E27FC236}">
                        <a16:creationId xmlns:a16="http://schemas.microsoft.com/office/drawing/2014/main" id="{6BECE3AB-8DB7-BC20-80C7-44A7D692B88F}"/>
                      </a:ext>
                    </a:extLst>
                  </p:cNvPr>
                  <p:cNvSpPr/>
                  <p:nvPr/>
                </p:nvSpPr>
                <p:spPr>
                  <a:xfrm>
                    <a:off x="4187750" y="3129425"/>
                    <a:ext cx="5650" cy="351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26" h="1405" extrusionOk="0">
                        <a:moveTo>
                          <a:pt x="225" y="1"/>
                        </a:moveTo>
                        <a:lnTo>
                          <a:pt x="225" y="1"/>
                        </a:lnTo>
                        <a:lnTo>
                          <a:pt x="1" y="1405"/>
                        </a:lnTo>
                        <a:close/>
                      </a:path>
                    </a:pathLst>
                  </a:custGeom>
                  <a:solidFill>
                    <a:srgbClr val="FFE99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35" name="Google Shape;1677;p32">
                    <a:extLst>
                      <a:ext uri="{FF2B5EF4-FFF2-40B4-BE49-F238E27FC236}">
                        <a16:creationId xmlns:a16="http://schemas.microsoft.com/office/drawing/2014/main" id="{9A6E11D7-EEB8-4F55-6FB0-E196ECCAC8CF}"/>
                      </a:ext>
                    </a:extLst>
                  </p:cNvPr>
                  <p:cNvSpPr/>
                  <p:nvPr/>
                </p:nvSpPr>
                <p:spPr>
                  <a:xfrm>
                    <a:off x="4193375" y="3111900"/>
                    <a:ext cx="2825" cy="175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13" h="702" extrusionOk="0">
                        <a:moveTo>
                          <a:pt x="113" y="0"/>
                        </a:moveTo>
                        <a:lnTo>
                          <a:pt x="0" y="702"/>
                        </a:lnTo>
                        <a:lnTo>
                          <a:pt x="0" y="702"/>
                        </a:lnTo>
                        <a:lnTo>
                          <a:pt x="113" y="0"/>
                        </a:lnTo>
                        <a:close/>
                      </a:path>
                    </a:pathLst>
                  </a:custGeom>
                  <a:solidFill>
                    <a:srgbClr val="ECD793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36" name="Google Shape;1678;p32">
                    <a:extLst>
                      <a:ext uri="{FF2B5EF4-FFF2-40B4-BE49-F238E27FC236}">
                        <a16:creationId xmlns:a16="http://schemas.microsoft.com/office/drawing/2014/main" id="{F0AC95A3-1EBD-13BE-FEA5-5DF9F1375503}"/>
                      </a:ext>
                    </a:extLst>
                  </p:cNvPr>
                  <p:cNvSpPr/>
                  <p:nvPr/>
                </p:nvSpPr>
                <p:spPr>
                  <a:xfrm>
                    <a:off x="3672575" y="2348250"/>
                    <a:ext cx="523625" cy="8163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0945" h="32652" extrusionOk="0">
                        <a:moveTo>
                          <a:pt x="3510" y="1"/>
                        </a:moveTo>
                        <a:lnTo>
                          <a:pt x="1" y="29956"/>
                        </a:lnTo>
                        <a:lnTo>
                          <a:pt x="20608" y="32652"/>
                        </a:lnTo>
                        <a:lnTo>
                          <a:pt x="20832" y="31248"/>
                        </a:lnTo>
                        <a:lnTo>
                          <a:pt x="20945" y="30546"/>
                        </a:lnTo>
                        <a:cubicBezTo>
                          <a:pt x="18839" y="30181"/>
                          <a:pt x="16733" y="29479"/>
                          <a:pt x="14852" y="28777"/>
                        </a:cubicBezTo>
                        <a:cubicBezTo>
                          <a:pt x="3286" y="24454"/>
                          <a:pt x="6795" y="10753"/>
                          <a:pt x="6907" y="478"/>
                        </a:cubicBezTo>
                        <a:lnTo>
                          <a:pt x="3510" y="1"/>
                        </a:lnTo>
                        <a:close/>
                      </a:path>
                    </a:pathLst>
                  </a:custGeom>
                  <a:solidFill>
                    <a:srgbClr val="7B1E7A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37" name="Google Shape;1679;p32">
                    <a:extLst>
                      <a:ext uri="{FF2B5EF4-FFF2-40B4-BE49-F238E27FC236}">
                        <a16:creationId xmlns:a16="http://schemas.microsoft.com/office/drawing/2014/main" id="{DCAECD74-7DEC-72A4-4AFC-B2C2E2153038}"/>
                      </a:ext>
                    </a:extLst>
                  </p:cNvPr>
                  <p:cNvSpPr/>
                  <p:nvPr/>
                </p:nvSpPr>
                <p:spPr>
                  <a:xfrm>
                    <a:off x="3737150" y="2906950"/>
                    <a:ext cx="412025" cy="1523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6481" h="6093" extrusionOk="0">
                        <a:moveTo>
                          <a:pt x="478" y="0"/>
                        </a:moveTo>
                        <a:lnTo>
                          <a:pt x="1" y="3734"/>
                        </a:lnTo>
                        <a:lnTo>
                          <a:pt x="15919" y="6092"/>
                        </a:lnTo>
                        <a:lnTo>
                          <a:pt x="16481" y="1994"/>
                        </a:lnTo>
                        <a:lnTo>
                          <a:pt x="478" y="0"/>
                        </a:ln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38" name="Google Shape;1680;p32">
                    <a:extLst>
                      <a:ext uri="{FF2B5EF4-FFF2-40B4-BE49-F238E27FC236}">
                        <a16:creationId xmlns:a16="http://schemas.microsoft.com/office/drawing/2014/main" id="{6BB953D2-9103-A1B1-CCA5-95C09878D5F4}"/>
                      </a:ext>
                    </a:extLst>
                  </p:cNvPr>
                  <p:cNvSpPr/>
                  <p:nvPr/>
                </p:nvSpPr>
                <p:spPr>
                  <a:xfrm>
                    <a:off x="3757500" y="2839575"/>
                    <a:ext cx="400800" cy="877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6032" h="3510" extrusionOk="0">
                        <a:moveTo>
                          <a:pt x="225" y="0"/>
                        </a:moveTo>
                        <a:lnTo>
                          <a:pt x="1" y="1404"/>
                        </a:lnTo>
                        <a:lnTo>
                          <a:pt x="15807" y="3509"/>
                        </a:lnTo>
                        <a:lnTo>
                          <a:pt x="16032" y="1993"/>
                        </a:lnTo>
                        <a:lnTo>
                          <a:pt x="225" y="0"/>
                        </a:ln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39" name="Google Shape;1681;p32">
                    <a:extLst>
                      <a:ext uri="{FF2B5EF4-FFF2-40B4-BE49-F238E27FC236}">
                        <a16:creationId xmlns:a16="http://schemas.microsoft.com/office/drawing/2014/main" id="{B9BDA979-47D1-AFA4-5E34-C56FA427D1BE}"/>
                      </a:ext>
                    </a:extLst>
                  </p:cNvPr>
                  <p:cNvSpPr/>
                  <p:nvPr/>
                </p:nvSpPr>
                <p:spPr>
                  <a:xfrm>
                    <a:off x="3836825" y="2549775"/>
                    <a:ext cx="63900" cy="617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556" h="2468" extrusionOk="0">
                        <a:moveTo>
                          <a:pt x="1161" y="1"/>
                        </a:moveTo>
                        <a:cubicBezTo>
                          <a:pt x="570" y="1"/>
                          <a:pt x="99" y="445"/>
                          <a:pt x="0" y="1064"/>
                        </a:cubicBezTo>
                        <a:cubicBezTo>
                          <a:pt x="0" y="1766"/>
                          <a:pt x="450" y="2355"/>
                          <a:pt x="1039" y="2468"/>
                        </a:cubicBezTo>
                        <a:cubicBezTo>
                          <a:pt x="1741" y="2468"/>
                          <a:pt x="2331" y="1990"/>
                          <a:pt x="2443" y="1289"/>
                        </a:cubicBezTo>
                        <a:cubicBezTo>
                          <a:pt x="2555" y="727"/>
                          <a:pt x="1966" y="25"/>
                          <a:pt x="1404" y="25"/>
                        </a:cubicBezTo>
                        <a:cubicBezTo>
                          <a:pt x="1321" y="9"/>
                          <a:pt x="1240" y="1"/>
                          <a:pt x="1161" y="1"/>
                        </a:cubicBezTo>
                        <a:close/>
                      </a:path>
                    </a:pathLst>
                  </a:custGeom>
                  <a:solidFill>
                    <a:srgbClr val="FF958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40" name="Google Shape;1682;p32">
                    <a:extLst>
                      <a:ext uri="{FF2B5EF4-FFF2-40B4-BE49-F238E27FC236}">
                        <a16:creationId xmlns:a16="http://schemas.microsoft.com/office/drawing/2014/main" id="{E7F24FD2-DC26-F820-1928-0B13D3908DCD}"/>
                      </a:ext>
                    </a:extLst>
                  </p:cNvPr>
                  <p:cNvSpPr/>
                  <p:nvPr/>
                </p:nvSpPr>
                <p:spPr>
                  <a:xfrm>
                    <a:off x="4111250" y="2578825"/>
                    <a:ext cx="64600" cy="621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584" h="2485" extrusionOk="0">
                        <a:moveTo>
                          <a:pt x="1255" y="0"/>
                        </a:moveTo>
                        <a:cubicBezTo>
                          <a:pt x="702" y="0"/>
                          <a:pt x="113" y="541"/>
                          <a:pt x="113" y="1081"/>
                        </a:cubicBezTo>
                        <a:cubicBezTo>
                          <a:pt x="1" y="1783"/>
                          <a:pt x="478" y="2373"/>
                          <a:pt x="1180" y="2485"/>
                        </a:cubicBezTo>
                        <a:cubicBezTo>
                          <a:pt x="1882" y="2485"/>
                          <a:pt x="2471" y="2008"/>
                          <a:pt x="2583" y="1418"/>
                        </a:cubicBezTo>
                        <a:cubicBezTo>
                          <a:pt x="2583" y="716"/>
                          <a:pt x="2106" y="127"/>
                          <a:pt x="1404" y="14"/>
                        </a:cubicBezTo>
                        <a:cubicBezTo>
                          <a:pt x="1355" y="5"/>
                          <a:pt x="1305" y="0"/>
                          <a:pt x="1255" y="0"/>
                        </a:cubicBezTo>
                        <a:close/>
                      </a:path>
                    </a:pathLst>
                  </a:custGeom>
                  <a:solidFill>
                    <a:srgbClr val="FF958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41" name="Google Shape;1683;p32">
                    <a:extLst>
                      <a:ext uri="{FF2B5EF4-FFF2-40B4-BE49-F238E27FC236}">
                        <a16:creationId xmlns:a16="http://schemas.microsoft.com/office/drawing/2014/main" id="{D005536F-9BA1-1899-2141-38BA9AC4F261}"/>
                      </a:ext>
                    </a:extLst>
                  </p:cNvPr>
                  <p:cNvSpPr/>
                  <p:nvPr/>
                </p:nvSpPr>
                <p:spPr>
                  <a:xfrm>
                    <a:off x="3865600" y="2497125"/>
                    <a:ext cx="49850" cy="469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994" h="1879" extrusionOk="0">
                        <a:moveTo>
                          <a:pt x="895" y="1"/>
                        </a:moveTo>
                        <a:cubicBezTo>
                          <a:pt x="480" y="1"/>
                          <a:pt x="99" y="420"/>
                          <a:pt x="0" y="840"/>
                        </a:cubicBezTo>
                        <a:cubicBezTo>
                          <a:pt x="0" y="1289"/>
                          <a:pt x="365" y="1766"/>
                          <a:pt x="815" y="1879"/>
                        </a:cubicBezTo>
                        <a:cubicBezTo>
                          <a:pt x="1404" y="1879"/>
                          <a:pt x="1881" y="1542"/>
                          <a:pt x="1881" y="1064"/>
                        </a:cubicBezTo>
                        <a:cubicBezTo>
                          <a:pt x="1994" y="475"/>
                          <a:pt x="1657" y="26"/>
                          <a:pt x="1067" y="26"/>
                        </a:cubicBezTo>
                        <a:cubicBezTo>
                          <a:pt x="1009" y="9"/>
                          <a:pt x="952" y="1"/>
                          <a:pt x="895" y="1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42" name="Google Shape;1684;p32">
                    <a:extLst>
                      <a:ext uri="{FF2B5EF4-FFF2-40B4-BE49-F238E27FC236}">
                        <a16:creationId xmlns:a16="http://schemas.microsoft.com/office/drawing/2014/main" id="{A86B96EB-2EAA-B94A-5416-67E5856BC815}"/>
                      </a:ext>
                    </a:extLst>
                  </p:cNvPr>
                  <p:cNvSpPr/>
                  <p:nvPr/>
                </p:nvSpPr>
                <p:spPr>
                  <a:xfrm>
                    <a:off x="3892275" y="2508975"/>
                    <a:ext cx="11250" cy="119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50" h="479" extrusionOk="0">
                        <a:moveTo>
                          <a:pt x="225" y="1"/>
                        </a:moveTo>
                        <a:cubicBezTo>
                          <a:pt x="113" y="1"/>
                          <a:pt x="113" y="113"/>
                          <a:pt x="113" y="253"/>
                        </a:cubicBezTo>
                        <a:cubicBezTo>
                          <a:pt x="0" y="366"/>
                          <a:pt x="113" y="478"/>
                          <a:pt x="225" y="478"/>
                        </a:cubicBezTo>
                        <a:cubicBezTo>
                          <a:pt x="337" y="478"/>
                          <a:pt x="449" y="366"/>
                          <a:pt x="449" y="253"/>
                        </a:cubicBezTo>
                        <a:cubicBezTo>
                          <a:pt x="449" y="113"/>
                          <a:pt x="337" y="1"/>
                          <a:pt x="225" y="1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43" name="Google Shape;1685;p32">
                    <a:extLst>
                      <a:ext uri="{FF2B5EF4-FFF2-40B4-BE49-F238E27FC236}">
                        <a16:creationId xmlns:a16="http://schemas.microsoft.com/office/drawing/2014/main" id="{87DEEBD4-49D2-876F-0190-CB822E74E082}"/>
                      </a:ext>
                    </a:extLst>
                  </p:cNvPr>
                  <p:cNvSpPr/>
                  <p:nvPr/>
                </p:nvSpPr>
                <p:spPr>
                  <a:xfrm>
                    <a:off x="4117575" y="2539350"/>
                    <a:ext cx="66700" cy="398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68" h="1594" extrusionOk="0">
                        <a:moveTo>
                          <a:pt x="1658" y="0"/>
                        </a:moveTo>
                        <a:cubicBezTo>
                          <a:pt x="888" y="0"/>
                          <a:pt x="225" y="190"/>
                          <a:pt x="225" y="190"/>
                        </a:cubicBezTo>
                        <a:cubicBezTo>
                          <a:pt x="112" y="190"/>
                          <a:pt x="112" y="302"/>
                          <a:pt x="112" y="302"/>
                        </a:cubicBezTo>
                        <a:cubicBezTo>
                          <a:pt x="0" y="442"/>
                          <a:pt x="0" y="442"/>
                          <a:pt x="112" y="555"/>
                        </a:cubicBezTo>
                        <a:cubicBezTo>
                          <a:pt x="112" y="555"/>
                          <a:pt x="449" y="1144"/>
                          <a:pt x="2218" y="1593"/>
                        </a:cubicBezTo>
                        <a:lnTo>
                          <a:pt x="2330" y="1593"/>
                        </a:lnTo>
                        <a:lnTo>
                          <a:pt x="2443" y="1481"/>
                        </a:lnTo>
                        <a:cubicBezTo>
                          <a:pt x="2443" y="1369"/>
                          <a:pt x="2443" y="1256"/>
                          <a:pt x="2330" y="1256"/>
                        </a:cubicBezTo>
                        <a:cubicBezTo>
                          <a:pt x="1404" y="1004"/>
                          <a:pt x="814" y="667"/>
                          <a:pt x="562" y="555"/>
                        </a:cubicBezTo>
                        <a:cubicBezTo>
                          <a:pt x="896" y="476"/>
                          <a:pt x="1341" y="383"/>
                          <a:pt x="1780" y="383"/>
                        </a:cubicBezTo>
                        <a:cubicBezTo>
                          <a:pt x="1967" y="383"/>
                          <a:pt x="2154" y="400"/>
                          <a:pt x="2330" y="442"/>
                        </a:cubicBezTo>
                        <a:cubicBezTo>
                          <a:pt x="2362" y="474"/>
                          <a:pt x="2395" y="488"/>
                          <a:pt x="2424" y="488"/>
                        </a:cubicBezTo>
                        <a:cubicBezTo>
                          <a:pt x="2498" y="488"/>
                          <a:pt x="2555" y="402"/>
                          <a:pt x="2555" y="302"/>
                        </a:cubicBezTo>
                        <a:cubicBezTo>
                          <a:pt x="2667" y="190"/>
                          <a:pt x="2555" y="77"/>
                          <a:pt x="2443" y="77"/>
                        </a:cubicBezTo>
                        <a:cubicBezTo>
                          <a:pt x="2183" y="21"/>
                          <a:pt x="1915" y="0"/>
                          <a:pt x="1658" y="0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44" name="Google Shape;1686;p32">
                    <a:extLst>
                      <a:ext uri="{FF2B5EF4-FFF2-40B4-BE49-F238E27FC236}">
                        <a16:creationId xmlns:a16="http://schemas.microsoft.com/office/drawing/2014/main" id="{1D744B1B-1758-C6BE-96FF-D06EF3B01C8A}"/>
                      </a:ext>
                    </a:extLst>
                  </p:cNvPr>
                  <p:cNvSpPr/>
                  <p:nvPr/>
                </p:nvSpPr>
                <p:spPr>
                  <a:xfrm>
                    <a:off x="4117575" y="2544075"/>
                    <a:ext cx="49150" cy="203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966" h="815" extrusionOk="0">
                        <a:moveTo>
                          <a:pt x="225" y="1"/>
                        </a:moveTo>
                        <a:cubicBezTo>
                          <a:pt x="112" y="1"/>
                          <a:pt x="112" y="113"/>
                          <a:pt x="0" y="253"/>
                        </a:cubicBezTo>
                        <a:cubicBezTo>
                          <a:pt x="0" y="366"/>
                          <a:pt x="112" y="366"/>
                          <a:pt x="225" y="478"/>
                        </a:cubicBezTo>
                        <a:cubicBezTo>
                          <a:pt x="562" y="478"/>
                          <a:pt x="1404" y="590"/>
                          <a:pt x="1741" y="702"/>
                        </a:cubicBezTo>
                        <a:lnTo>
                          <a:pt x="1853" y="815"/>
                        </a:lnTo>
                        <a:lnTo>
                          <a:pt x="1965" y="702"/>
                        </a:lnTo>
                        <a:cubicBezTo>
                          <a:pt x="1965" y="590"/>
                          <a:pt x="1965" y="478"/>
                          <a:pt x="1853" y="366"/>
                        </a:cubicBezTo>
                        <a:cubicBezTo>
                          <a:pt x="1404" y="253"/>
                          <a:pt x="337" y="1"/>
                          <a:pt x="225" y="1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45" name="Google Shape;1687;p32">
                    <a:extLst>
                      <a:ext uri="{FF2B5EF4-FFF2-40B4-BE49-F238E27FC236}">
                        <a16:creationId xmlns:a16="http://schemas.microsoft.com/office/drawing/2014/main" id="{A7E38263-AB92-1E1A-520A-980247A59208}"/>
                      </a:ext>
                    </a:extLst>
                  </p:cNvPr>
                  <p:cNvSpPr/>
                  <p:nvPr/>
                </p:nvSpPr>
                <p:spPr>
                  <a:xfrm>
                    <a:off x="3924550" y="2664100"/>
                    <a:ext cx="166375" cy="394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6655" h="1579" extrusionOk="0">
                        <a:moveTo>
                          <a:pt x="6654" y="0"/>
                        </a:moveTo>
                        <a:lnTo>
                          <a:pt x="6654" y="0"/>
                        </a:lnTo>
                        <a:cubicBezTo>
                          <a:pt x="5881" y="414"/>
                          <a:pt x="4708" y="541"/>
                          <a:pt x="3560" y="541"/>
                        </a:cubicBezTo>
                        <a:cubicBezTo>
                          <a:pt x="1748" y="541"/>
                          <a:pt x="1" y="225"/>
                          <a:pt x="1" y="225"/>
                        </a:cubicBezTo>
                        <a:lnTo>
                          <a:pt x="1" y="225"/>
                        </a:lnTo>
                        <a:cubicBezTo>
                          <a:pt x="742" y="1235"/>
                          <a:pt x="1686" y="1579"/>
                          <a:pt x="2628" y="1579"/>
                        </a:cubicBezTo>
                        <a:cubicBezTo>
                          <a:pt x="4645" y="1579"/>
                          <a:pt x="6654" y="1"/>
                          <a:pt x="6654" y="0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46" name="Google Shape;1688;p32">
                    <a:extLst>
                      <a:ext uri="{FF2B5EF4-FFF2-40B4-BE49-F238E27FC236}">
                        <a16:creationId xmlns:a16="http://schemas.microsoft.com/office/drawing/2014/main" id="{56EC2346-67F4-027F-D68D-8B1D705A2CFE}"/>
                      </a:ext>
                    </a:extLst>
                  </p:cNvPr>
                  <p:cNvSpPr/>
                  <p:nvPr/>
                </p:nvSpPr>
                <p:spPr>
                  <a:xfrm>
                    <a:off x="3854375" y="2450725"/>
                    <a:ext cx="75825" cy="295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033" h="1180" extrusionOk="0">
                        <a:moveTo>
                          <a:pt x="1264" y="1"/>
                        </a:moveTo>
                        <a:cubicBezTo>
                          <a:pt x="562" y="113"/>
                          <a:pt x="112" y="702"/>
                          <a:pt x="112" y="815"/>
                        </a:cubicBezTo>
                        <a:cubicBezTo>
                          <a:pt x="0" y="815"/>
                          <a:pt x="112" y="927"/>
                          <a:pt x="112" y="1039"/>
                        </a:cubicBezTo>
                        <a:cubicBezTo>
                          <a:pt x="225" y="1039"/>
                          <a:pt x="337" y="1039"/>
                          <a:pt x="449" y="927"/>
                        </a:cubicBezTo>
                        <a:cubicBezTo>
                          <a:pt x="449" y="927"/>
                          <a:pt x="702" y="478"/>
                          <a:pt x="1264" y="478"/>
                        </a:cubicBezTo>
                        <a:cubicBezTo>
                          <a:pt x="1353" y="452"/>
                          <a:pt x="1442" y="439"/>
                          <a:pt x="1532" y="439"/>
                        </a:cubicBezTo>
                        <a:cubicBezTo>
                          <a:pt x="1919" y="439"/>
                          <a:pt x="2302" y="674"/>
                          <a:pt x="2667" y="1039"/>
                        </a:cubicBezTo>
                        <a:lnTo>
                          <a:pt x="2808" y="1180"/>
                        </a:lnTo>
                        <a:cubicBezTo>
                          <a:pt x="2920" y="1180"/>
                          <a:pt x="2920" y="1039"/>
                          <a:pt x="2920" y="1039"/>
                        </a:cubicBezTo>
                        <a:cubicBezTo>
                          <a:pt x="3032" y="927"/>
                          <a:pt x="3032" y="815"/>
                          <a:pt x="2920" y="815"/>
                        </a:cubicBezTo>
                        <a:cubicBezTo>
                          <a:pt x="2330" y="225"/>
                          <a:pt x="1853" y="1"/>
                          <a:pt x="1264" y="1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47" name="Google Shape;1689;p32">
                    <a:extLst>
                      <a:ext uri="{FF2B5EF4-FFF2-40B4-BE49-F238E27FC236}">
                        <a16:creationId xmlns:a16="http://schemas.microsoft.com/office/drawing/2014/main" id="{A26FFE2A-0911-0FB1-CD70-EC61F22D8987}"/>
                      </a:ext>
                    </a:extLst>
                  </p:cNvPr>
                  <p:cNvSpPr/>
                  <p:nvPr/>
                </p:nvSpPr>
                <p:spPr>
                  <a:xfrm>
                    <a:off x="4123175" y="2490400"/>
                    <a:ext cx="73025" cy="361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921" h="1446" extrusionOk="0">
                        <a:moveTo>
                          <a:pt x="1300" y="0"/>
                        </a:moveTo>
                        <a:cubicBezTo>
                          <a:pt x="977" y="0"/>
                          <a:pt x="619" y="90"/>
                          <a:pt x="225" y="295"/>
                        </a:cubicBezTo>
                        <a:cubicBezTo>
                          <a:pt x="113" y="295"/>
                          <a:pt x="1" y="407"/>
                          <a:pt x="113" y="519"/>
                        </a:cubicBezTo>
                        <a:cubicBezTo>
                          <a:pt x="113" y="632"/>
                          <a:pt x="225" y="632"/>
                          <a:pt x="338" y="632"/>
                        </a:cubicBezTo>
                        <a:cubicBezTo>
                          <a:pt x="702" y="493"/>
                          <a:pt x="1024" y="397"/>
                          <a:pt x="1329" y="397"/>
                        </a:cubicBezTo>
                        <a:cubicBezTo>
                          <a:pt x="1517" y="397"/>
                          <a:pt x="1699" y="433"/>
                          <a:pt x="1882" y="519"/>
                        </a:cubicBezTo>
                        <a:cubicBezTo>
                          <a:pt x="2331" y="744"/>
                          <a:pt x="2443" y="1333"/>
                          <a:pt x="2443" y="1333"/>
                        </a:cubicBezTo>
                        <a:cubicBezTo>
                          <a:pt x="2584" y="1446"/>
                          <a:pt x="2584" y="1446"/>
                          <a:pt x="2696" y="1446"/>
                        </a:cubicBezTo>
                        <a:cubicBezTo>
                          <a:pt x="2808" y="1446"/>
                          <a:pt x="2921" y="1333"/>
                          <a:pt x="2921" y="1221"/>
                        </a:cubicBezTo>
                        <a:cubicBezTo>
                          <a:pt x="2808" y="1221"/>
                          <a:pt x="2696" y="519"/>
                          <a:pt x="1994" y="154"/>
                        </a:cubicBezTo>
                        <a:cubicBezTo>
                          <a:pt x="1784" y="56"/>
                          <a:pt x="1553" y="0"/>
                          <a:pt x="1300" y="0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48" name="Google Shape;1690;p32">
                    <a:extLst>
                      <a:ext uri="{FF2B5EF4-FFF2-40B4-BE49-F238E27FC236}">
                        <a16:creationId xmlns:a16="http://schemas.microsoft.com/office/drawing/2014/main" id="{0B8E9ABC-A536-F495-1B63-D9C8177DA1D3}"/>
                      </a:ext>
                    </a:extLst>
                  </p:cNvPr>
                  <p:cNvSpPr/>
                  <p:nvPr/>
                </p:nvSpPr>
                <p:spPr>
                  <a:xfrm>
                    <a:off x="3962450" y="2076625"/>
                    <a:ext cx="26000" cy="1544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040" h="6178" extrusionOk="0">
                        <a:moveTo>
                          <a:pt x="113" y="1"/>
                        </a:moveTo>
                        <a:cubicBezTo>
                          <a:pt x="1" y="1"/>
                          <a:pt x="1" y="113"/>
                          <a:pt x="1" y="225"/>
                        </a:cubicBezTo>
                        <a:lnTo>
                          <a:pt x="590" y="5953"/>
                        </a:lnTo>
                        <a:cubicBezTo>
                          <a:pt x="703" y="6065"/>
                          <a:pt x="703" y="6177"/>
                          <a:pt x="815" y="6177"/>
                        </a:cubicBezTo>
                        <a:cubicBezTo>
                          <a:pt x="927" y="6177"/>
                          <a:pt x="1039" y="6065"/>
                          <a:pt x="1039" y="5953"/>
                        </a:cubicBezTo>
                        <a:lnTo>
                          <a:pt x="338" y="225"/>
                        </a:lnTo>
                        <a:cubicBezTo>
                          <a:pt x="338" y="113"/>
                          <a:pt x="225" y="1"/>
                          <a:pt x="113" y="1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49" name="Google Shape;1691;p32">
                    <a:extLst>
                      <a:ext uri="{FF2B5EF4-FFF2-40B4-BE49-F238E27FC236}">
                        <a16:creationId xmlns:a16="http://schemas.microsoft.com/office/drawing/2014/main" id="{5A13D80D-D7EA-A345-B579-ED4841BFA8CA}"/>
                      </a:ext>
                    </a:extLst>
                  </p:cNvPr>
                  <p:cNvSpPr/>
                  <p:nvPr/>
                </p:nvSpPr>
                <p:spPr>
                  <a:xfrm>
                    <a:off x="4076150" y="2142175"/>
                    <a:ext cx="26700" cy="860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068" h="3443" extrusionOk="0">
                        <a:moveTo>
                          <a:pt x="844" y="0"/>
                        </a:moveTo>
                        <a:cubicBezTo>
                          <a:pt x="760" y="0"/>
                          <a:pt x="703" y="86"/>
                          <a:pt x="703" y="186"/>
                        </a:cubicBezTo>
                        <a:lnTo>
                          <a:pt x="1" y="3218"/>
                        </a:lnTo>
                        <a:cubicBezTo>
                          <a:pt x="1" y="3218"/>
                          <a:pt x="113" y="3331"/>
                          <a:pt x="253" y="3443"/>
                        </a:cubicBezTo>
                        <a:cubicBezTo>
                          <a:pt x="366" y="3443"/>
                          <a:pt x="366" y="3331"/>
                          <a:pt x="366" y="3218"/>
                        </a:cubicBezTo>
                        <a:lnTo>
                          <a:pt x="1068" y="299"/>
                        </a:lnTo>
                        <a:cubicBezTo>
                          <a:pt x="1068" y="186"/>
                          <a:pt x="1068" y="46"/>
                          <a:pt x="955" y="46"/>
                        </a:cubicBezTo>
                        <a:cubicBezTo>
                          <a:pt x="915" y="14"/>
                          <a:pt x="877" y="0"/>
                          <a:pt x="844" y="0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50" name="Google Shape;1692;p32">
                    <a:extLst>
                      <a:ext uri="{FF2B5EF4-FFF2-40B4-BE49-F238E27FC236}">
                        <a16:creationId xmlns:a16="http://schemas.microsoft.com/office/drawing/2014/main" id="{B59C9B7A-8FA7-D07A-3D81-68EDB231A5DB}"/>
                      </a:ext>
                    </a:extLst>
                  </p:cNvPr>
                  <p:cNvSpPr/>
                  <p:nvPr/>
                </p:nvSpPr>
                <p:spPr>
                  <a:xfrm>
                    <a:off x="4170200" y="2063525"/>
                    <a:ext cx="58275" cy="1914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331" h="7656" extrusionOk="0">
                        <a:moveTo>
                          <a:pt x="2013" y="1"/>
                        </a:moveTo>
                        <a:cubicBezTo>
                          <a:pt x="1956" y="1"/>
                          <a:pt x="1933" y="80"/>
                          <a:pt x="1854" y="160"/>
                        </a:cubicBezTo>
                        <a:lnTo>
                          <a:pt x="113" y="7403"/>
                        </a:lnTo>
                        <a:cubicBezTo>
                          <a:pt x="1" y="7403"/>
                          <a:pt x="113" y="7543"/>
                          <a:pt x="225" y="7656"/>
                        </a:cubicBezTo>
                        <a:cubicBezTo>
                          <a:pt x="338" y="7656"/>
                          <a:pt x="450" y="7543"/>
                          <a:pt x="450" y="7403"/>
                        </a:cubicBezTo>
                        <a:lnTo>
                          <a:pt x="2331" y="272"/>
                        </a:lnTo>
                        <a:cubicBezTo>
                          <a:pt x="2331" y="160"/>
                          <a:pt x="2219" y="47"/>
                          <a:pt x="2106" y="47"/>
                        </a:cubicBezTo>
                        <a:cubicBezTo>
                          <a:pt x="2065" y="15"/>
                          <a:pt x="2036" y="1"/>
                          <a:pt x="2013" y="1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51" name="Google Shape;1693;p32">
                    <a:extLst>
                      <a:ext uri="{FF2B5EF4-FFF2-40B4-BE49-F238E27FC236}">
                        <a16:creationId xmlns:a16="http://schemas.microsoft.com/office/drawing/2014/main" id="{0881B306-0427-A7DE-AB01-067F5A24ED0D}"/>
                      </a:ext>
                    </a:extLst>
                  </p:cNvPr>
                  <p:cNvSpPr/>
                  <p:nvPr/>
                </p:nvSpPr>
                <p:spPr>
                  <a:xfrm>
                    <a:off x="4228450" y="2191900"/>
                    <a:ext cx="64600" cy="833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584" h="3335" extrusionOk="0">
                        <a:moveTo>
                          <a:pt x="2331" y="0"/>
                        </a:moveTo>
                        <a:cubicBezTo>
                          <a:pt x="2256" y="0"/>
                          <a:pt x="2181" y="50"/>
                          <a:pt x="2107" y="50"/>
                        </a:cubicBezTo>
                        <a:lnTo>
                          <a:pt x="113" y="3110"/>
                        </a:lnTo>
                        <a:cubicBezTo>
                          <a:pt x="1" y="3223"/>
                          <a:pt x="1" y="3335"/>
                          <a:pt x="113" y="3335"/>
                        </a:cubicBezTo>
                        <a:lnTo>
                          <a:pt x="338" y="3335"/>
                        </a:lnTo>
                        <a:lnTo>
                          <a:pt x="2443" y="303"/>
                        </a:lnTo>
                        <a:cubicBezTo>
                          <a:pt x="2584" y="303"/>
                          <a:pt x="2443" y="50"/>
                          <a:pt x="2443" y="50"/>
                        </a:cubicBezTo>
                        <a:cubicBezTo>
                          <a:pt x="2406" y="13"/>
                          <a:pt x="2369" y="0"/>
                          <a:pt x="2331" y="0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52" name="Google Shape;1694;p32">
                    <a:extLst>
                      <a:ext uri="{FF2B5EF4-FFF2-40B4-BE49-F238E27FC236}">
                        <a16:creationId xmlns:a16="http://schemas.microsoft.com/office/drawing/2014/main" id="{806E474D-992B-9981-B5BC-1F8CA4750EDB}"/>
                      </a:ext>
                    </a:extLst>
                  </p:cNvPr>
                  <p:cNvSpPr/>
                  <p:nvPr/>
                </p:nvSpPr>
                <p:spPr>
                  <a:xfrm>
                    <a:off x="3865600" y="2179275"/>
                    <a:ext cx="52650" cy="812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106" h="3251" extrusionOk="0">
                        <a:moveTo>
                          <a:pt x="292" y="1"/>
                        </a:moveTo>
                        <a:cubicBezTo>
                          <a:pt x="246" y="1"/>
                          <a:pt x="183" y="36"/>
                          <a:pt x="113" y="106"/>
                        </a:cubicBezTo>
                        <a:cubicBezTo>
                          <a:pt x="0" y="106"/>
                          <a:pt x="0" y="218"/>
                          <a:pt x="0" y="331"/>
                        </a:cubicBezTo>
                        <a:lnTo>
                          <a:pt x="1769" y="3250"/>
                        </a:lnTo>
                        <a:lnTo>
                          <a:pt x="1994" y="3250"/>
                        </a:lnTo>
                        <a:cubicBezTo>
                          <a:pt x="2106" y="3250"/>
                          <a:pt x="2106" y="3138"/>
                          <a:pt x="2106" y="3026"/>
                        </a:cubicBezTo>
                        <a:lnTo>
                          <a:pt x="365" y="106"/>
                        </a:lnTo>
                        <a:cubicBezTo>
                          <a:pt x="365" y="36"/>
                          <a:pt x="337" y="1"/>
                          <a:pt x="292" y="1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53" name="Google Shape;1695;p32">
                    <a:extLst>
                      <a:ext uri="{FF2B5EF4-FFF2-40B4-BE49-F238E27FC236}">
                        <a16:creationId xmlns:a16="http://schemas.microsoft.com/office/drawing/2014/main" id="{2F958646-4695-21DC-B678-07396F917011}"/>
                      </a:ext>
                    </a:extLst>
                  </p:cNvPr>
                  <p:cNvSpPr/>
                  <p:nvPr/>
                </p:nvSpPr>
                <p:spPr>
                  <a:xfrm>
                    <a:off x="4240400" y="2247350"/>
                    <a:ext cx="166350" cy="749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6654" h="2998" extrusionOk="0">
                        <a:moveTo>
                          <a:pt x="6463" y="0"/>
                        </a:moveTo>
                        <a:cubicBezTo>
                          <a:pt x="6442" y="0"/>
                          <a:pt x="6429" y="13"/>
                          <a:pt x="6429" y="50"/>
                        </a:cubicBezTo>
                        <a:lnTo>
                          <a:pt x="225" y="2521"/>
                        </a:lnTo>
                        <a:cubicBezTo>
                          <a:pt x="113" y="2633"/>
                          <a:pt x="0" y="2745"/>
                          <a:pt x="113" y="2858"/>
                        </a:cubicBezTo>
                        <a:lnTo>
                          <a:pt x="225" y="2998"/>
                        </a:lnTo>
                        <a:lnTo>
                          <a:pt x="337" y="2998"/>
                        </a:lnTo>
                        <a:lnTo>
                          <a:pt x="6542" y="415"/>
                        </a:lnTo>
                        <a:cubicBezTo>
                          <a:pt x="6654" y="303"/>
                          <a:pt x="6654" y="190"/>
                          <a:pt x="6654" y="50"/>
                        </a:cubicBezTo>
                        <a:cubicBezTo>
                          <a:pt x="6579" y="50"/>
                          <a:pt x="6504" y="0"/>
                          <a:pt x="6463" y="0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54" name="Google Shape;1696;p32">
                    <a:extLst>
                      <a:ext uri="{FF2B5EF4-FFF2-40B4-BE49-F238E27FC236}">
                        <a16:creationId xmlns:a16="http://schemas.microsoft.com/office/drawing/2014/main" id="{DBA3432B-8AE4-52DC-5353-EC1B497489A4}"/>
                      </a:ext>
                    </a:extLst>
                  </p:cNvPr>
                  <p:cNvSpPr/>
                  <p:nvPr/>
                </p:nvSpPr>
                <p:spPr>
                  <a:xfrm>
                    <a:off x="4403925" y="2471075"/>
                    <a:ext cx="23200" cy="323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928" h="1293" extrusionOk="0">
                        <a:moveTo>
                          <a:pt x="927" y="1"/>
                        </a:moveTo>
                        <a:cubicBezTo>
                          <a:pt x="590" y="478"/>
                          <a:pt x="225" y="815"/>
                          <a:pt x="1" y="1292"/>
                        </a:cubicBezTo>
                        <a:cubicBezTo>
                          <a:pt x="225" y="1292"/>
                          <a:pt x="478" y="1068"/>
                          <a:pt x="815" y="927"/>
                        </a:cubicBezTo>
                        <a:cubicBezTo>
                          <a:pt x="703" y="927"/>
                          <a:pt x="590" y="1068"/>
                          <a:pt x="478" y="1068"/>
                        </a:cubicBezTo>
                        <a:cubicBezTo>
                          <a:pt x="590" y="703"/>
                          <a:pt x="815" y="366"/>
                          <a:pt x="927" y="1"/>
                        </a:cubicBezTo>
                        <a:close/>
                      </a:path>
                    </a:pathLst>
                  </a:custGeom>
                  <a:solidFill>
                    <a:srgbClr val="E9E9E9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55" name="Google Shape;1697;p32">
                    <a:extLst>
                      <a:ext uri="{FF2B5EF4-FFF2-40B4-BE49-F238E27FC236}">
                        <a16:creationId xmlns:a16="http://schemas.microsoft.com/office/drawing/2014/main" id="{BE7E153A-553E-3D6D-C833-1223A021EC75}"/>
                      </a:ext>
                    </a:extLst>
                  </p:cNvPr>
                  <p:cNvSpPr/>
                  <p:nvPr/>
                </p:nvSpPr>
                <p:spPr>
                  <a:xfrm>
                    <a:off x="4394800" y="2415625"/>
                    <a:ext cx="17575" cy="351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703" h="1405" extrusionOk="0">
                        <a:moveTo>
                          <a:pt x="703" y="1"/>
                        </a:moveTo>
                        <a:cubicBezTo>
                          <a:pt x="478" y="225"/>
                          <a:pt x="366" y="338"/>
                          <a:pt x="141" y="590"/>
                        </a:cubicBezTo>
                        <a:lnTo>
                          <a:pt x="1" y="1405"/>
                        </a:lnTo>
                        <a:cubicBezTo>
                          <a:pt x="141" y="1292"/>
                          <a:pt x="366" y="1180"/>
                          <a:pt x="478" y="1180"/>
                        </a:cubicBezTo>
                        <a:lnTo>
                          <a:pt x="703" y="1"/>
                        </a:lnTo>
                        <a:close/>
                      </a:path>
                    </a:pathLst>
                  </a:custGeom>
                  <a:solidFill>
                    <a:srgbClr val="DCCCB2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56" name="Google Shape;1698;p32">
                    <a:extLst>
                      <a:ext uri="{FF2B5EF4-FFF2-40B4-BE49-F238E27FC236}">
                        <a16:creationId xmlns:a16="http://schemas.microsoft.com/office/drawing/2014/main" id="{A146FCF5-CA9A-10B8-DC2C-625D99AF4E8D}"/>
                      </a:ext>
                    </a:extLst>
                  </p:cNvPr>
                  <p:cNvSpPr/>
                  <p:nvPr/>
                </p:nvSpPr>
                <p:spPr>
                  <a:xfrm>
                    <a:off x="4424275" y="2485825"/>
                    <a:ext cx="17575" cy="84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703" h="338" extrusionOk="0">
                        <a:moveTo>
                          <a:pt x="703" y="0"/>
                        </a:moveTo>
                        <a:lnTo>
                          <a:pt x="703" y="0"/>
                        </a:lnTo>
                        <a:cubicBezTo>
                          <a:pt x="478" y="113"/>
                          <a:pt x="225" y="225"/>
                          <a:pt x="1" y="337"/>
                        </a:cubicBezTo>
                        <a:cubicBezTo>
                          <a:pt x="113" y="337"/>
                          <a:pt x="366" y="225"/>
                          <a:pt x="590" y="225"/>
                        </a:cubicBezTo>
                        <a:lnTo>
                          <a:pt x="703" y="0"/>
                        </a:lnTo>
                        <a:close/>
                      </a:path>
                    </a:pathLst>
                  </a:custGeom>
                  <a:solidFill>
                    <a:srgbClr val="DADADA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</p:grpSp>
          </p:grpSp>
          <p:sp>
            <p:nvSpPr>
              <p:cNvPr id="302" name="Google Shape;1708;p32">
                <a:extLst>
                  <a:ext uri="{FF2B5EF4-FFF2-40B4-BE49-F238E27FC236}">
                    <a16:creationId xmlns:a16="http://schemas.microsoft.com/office/drawing/2014/main" id="{2212744D-3FA5-7989-475E-483AA77AB565}"/>
                  </a:ext>
                </a:extLst>
              </p:cNvPr>
              <p:cNvSpPr txBox="1"/>
              <p:nvPr/>
            </p:nvSpPr>
            <p:spPr>
              <a:xfrm rot="4423">
                <a:off x="3802369" y="1756289"/>
                <a:ext cx="1632301" cy="7653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lvl="0" algn="ctr">
                  <a:buClr>
                    <a:schemeClr val="dk1"/>
                  </a:buClr>
                  <a:buSzPts val="1100"/>
                </a:pPr>
                <a:r>
                  <a:rPr lang="en-GB" i="1" err="1">
                    <a:solidFill>
                      <a:schemeClr val="dk1"/>
                    </a:solidFill>
                    <a:latin typeface="AkzidenzGrotesk" panose="02000903050000020004" pitchFamily="2" charset="0"/>
                    <a:ea typeface="Fira Sans"/>
                    <a:cs typeface="Fira Sans"/>
                    <a:sym typeface="Fira Sans"/>
                  </a:rPr>
                  <a:t>Ymchwilio</a:t>
                </a:r>
                <a:r>
                  <a:rPr lang="en-GB" i="1">
                    <a:solidFill>
                      <a:schemeClr val="dk1"/>
                    </a:solidFill>
                    <a:latin typeface="AkzidenzGrotesk" panose="02000903050000020004" pitchFamily="2" charset="0"/>
                    <a:ea typeface="Fira Sans"/>
                    <a:cs typeface="Fira Sans"/>
                    <a:sym typeface="Fira Sans"/>
                  </a:rPr>
                  <a:t> a </a:t>
                </a:r>
                <a:r>
                  <a:rPr lang="en-GB" i="1" err="1">
                    <a:solidFill>
                      <a:schemeClr val="dk1"/>
                    </a:solidFill>
                    <a:latin typeface="AkzidenzGrotesk" panose="02000903050000020004" pitchFamily="2" charset="0"/>
                    <a:ea typeface="Fira Sans"/>
                    <a:cs typeface="Fira Sans"/>
                    <a:sym typeface="Fira Sans"/>
                  </a:rPr>
                  <a:t>chasglu</a:t>
                </a:r>
                <a:r>
                  <a:rPr lang="en-GB" i="1">
                    <a:solidFill>
                      <a:schemeClr val="dk1"/>
                    </a:solidFill>
                    <a:latin typeface="AkzidenzGrotesk" panose="02000903050000020004" pitchFamily="2" charset="0"/>
                    <a:ea typeface="Fira Sans"/>
                    <a:cs typeface="Fira Sans"/>
                    <a:sym typeface="Fira Sans"/>
                  </a:rPr>
                  <a:t> </a:t>
                </a:r>
                <a:r>
                  <a:rPr lang="en-GB" i="1" err="1">
                    <a:solidFill>
                      <a:schemeClr val="dk1"/>
                    </a:solidFill>
                    <a:latin typeface="AkzidenzGrotesk" panose="02000903050000020004" pitchFamily="2" charset="0"/>
                    <a:ea typeface="Fira Sans"/>
                    <a:cs typeface="Fira Sans"/>
                    <a:sym typeface="Fira Sans"/>
                  </a:rPr>
                  <a:t>gwybodaeth</a:t>
                </a:r>
                <a:endParaRPr i="1">
                  <a:latin typeface="AkzidenzGrotesk" panose="02000903050000020004" pitchFamily="2" charset="0"/>
                  <a:ea typeface="Fira Sans"/>
                  <a:cs typeface="Fira Sans"/>
                  <a:sym typeface="Fira Sans"/>
                </a:endParaRPr>
              </a:p>
            </p:txBody>
          </p:sp>
        </p:grpSp>
      </p:grpSp>
      <p:grpSp>
        <p:nvGrpSpPr>
          <p:cNvPr id="443" name="Group 442">
            <a:extLst>
              <a:ext uri="{FF2B5EF4-FFF2-40B4-BE49-F238E27FC236}">
                <a16:creationId xmlns:a16="http://schemas.microsoft.com/office/drawing/2014/main" id="{E7C0C6C6-4D6B-FB6B-8887-9DC9577B3EED}"/>
              </a:ext>
            </a:extLst>
          </p:cNvPr>
          <p:cNvGrpSpPr/>
          <p:nvPr/>
        </p:nvGrpSpPr>
        <p:grpSpPr>
          <a:xfrm>
            <a:off x="8855908" y="746137"/>
            <a:ext cx="2900882" cy="5113865"/>
            <a:chOff x="8855908" y="746137"/>
            <a:chExt cx="2900882" cy="5113865"/>
          </a:xfrm>
        </p:grpSpPr>
        <p:grpSp>
          <p:nvGrpSpPr>
            <p:cNvPr id="254" name="Group 253">
              <a:extLst>
                <a:ext uri="{FF2B5EF4-FFF2-40B4-BE49-F238E27FC236}">
                  <a16:creationId xmlns:a16="http://schemas.microsoft.com/office/drawing/2014/main" id="{2AF28217-2413-B930-1A28-725673E1D7EE}"/>
                </a:ext>
              </a:extLst>
            </p:cNvPr>
            <p:cNvGrpSpPr/>
            <p:nvPr/>
          </p:nvGrpSpPr>
          <p:grpSpPr>
            <a:xfrm>
              <a:off x="8855908" y="2869009"/>
              <a:ext cx="2342850" cy="2990993"/>
              <a:chOff x="8931618" y="1171691"/>
              <a:chExt cx="2342850" cy="2990993"/>
            </a:xfrm>
          </p:grpSpPr>
          <p:grpSp>
            <p:nvGrpSpPr>
              <p:cNvPr id="248" name="Group 247">
                <a:extLst>
                  <a:ext uri="{FF2B5EF4-FFF2-40B4-BE49-F238E27FC236}">
                    <a16:creationId xmlns:a16="http://schemas.microsoft.com/office/drawing/2014/main" id="{9C820DE4-3E72-F2F1-9EAE-61D3D61C0239}"/>
                  </a:ext>
                </a:extLst>
              </p:cNvPr>
              <p:cNvGrpSpPr/>
              <p:nvPr/>
            </p:nvGrpSpPr>
            <p:grpSpPr>
              <a:xfrm>
                <a:off x="8931618" y="1171691"/>
                <a:ext cx="2342850" cy="2699400"/>
                <a:chOff x="5696537" y="3205819"/>
                <a:chExt cx="2342850" cy="2699400"/>
              </a:xfrm>
            </p:grpSpPr>
            <p:sp>
              <p:nvSpPr>
                <p:cNvPr id="58" name="Google Shape;1530;p32">
                  <a:extLst>
                    <a:ext uri="{FF2B5EF4-FFF2-40B4-BE49-F238E27FC236}">
                      <a16:creationId xmlns:a16="http://schemas.microsoft.com/office/drawing/2014/main" id="{831608DD-1B5C-7746-BA79-9688E1FC23F2}"/>
                    </a:ext>
                  </a:extLst>
                </p:cNvPr>
                <p:cNvSpPr/>
                <p:nvPr/>
              </p:nvSpPr>
              <p:spPr>
                <a:xfrm>
                  <a:off x="5696537" y="3351794"/>
                  <a:ext cx="2228450" cy="25064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9138" h="100256" extrusionOk="0">
                      <a:moveTo>
                        <a:pt x="25633" y="1"/>
                      </a:moveTo>
                      <a:lnTo>
                        <a:pt x="1" y="79789"/>
                      </a:lnTo>
                      <a:lnTo>
                        <a:pt x="63534" y="100256"/>
                      </a:lnTo>
                      <a:lnTo>
                        <a:pt x="89138" y="20496"/>
                      </a:lnTo>
                      <a:lnTo>
                        <a:pt x="25633" y="1"/>
                      </a:ln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9" name="Google Shape;1531;p32">
                  <a:extLst>
                    <a:ext uri="{FF2B5EF4-FFF2-40B4-BE49-F238E27FC236}">
                      <a16:creationId xmlns:a16="http://schemas.microsoft.com/office/drawing/2014/main" id="{5455187E-6C87-04D6-9FF6-5C1CC7748437}"/>
                    </a:ext>
                  </a:extLst>
                </p:cNvPr>
                <p:cNvSpPr/>
                <p:nvPr/>
              </p:nvSpPr>
              <p:spPr>
                <a:xfrm>
                  <a:off x="5904287" y="3457094"/>
                  <a:ext cx="1912625" cy="19919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6505" h="79677" extrusionOk="0">
                      <a:moveTo>
                        <a:pt x="19765" y="0"/>
                      </a:moveTo>
                      <a:lnTo>
                        <a:pt x="1" y="61428"/>
                      </a:lnTo>
                      <a:lnTo>
                        <a:pt x="56740" y="79676"/>
                      </a:lnTo>
                      <a:lnTo>
                        <a:pt x="76504" y="18249"/>
                      </a:lnTo>
                      <a:lnTo>
                        <a:pt x="19765" y="0"/>
                      </a:ln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0" name="Google Shape;1532;p32">
                  <a:extLst>
                    <a:ext uri="{FF2B5EF4-FFF2-40B4-BE49-F238E27FC236}">
                      <a16:creationId xmlns:a16="http://schemas.microsoft.com/office/drawing/2014/main" id="{0C8D737F-8470-22EF-751B-3B9B39104C64}"/>
                    </a:ext>
                  </a:extLst>
                </p:cNvPr>
                <p:cNvSpPr/>
                <p:nvPr/>
              </p:nvSpPr>
              <p:spPr>
                <a:xfrm>
                  <a:off x="5720412" y="3577094"/>
                  <a:ext cx="2318975" cy="23281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2759" h="93125" extrusionOk="0">
                      <a:moveTo>
                        <a:pt x="18108" y="1"/>
                      </a:moveTo>
                      <a:cubicBezTo>
                        <a:pt x="18108" y="113"/>
                        <a:pt x="17996" y="254"/>
                        <a:pt x="17996" y="254"/>
                      </a:cubicBezTo>
                      <a:cubicBezTo>
                        <a:pt x="17996" y="254"/>
                        <a:pt x="18108" y="113"/>
                        <a:pt x="18249" y="1"/>
                      </a:cubicBezTo>
                      <a:close/>
                      <a:moveTo>
                        <a:pt x="18698" y="1405"/>
                      </a:moveTo>
                      <a:cubicBezTo>
                        <a:pt x="18473" y="1517"/>
                        <a:pt x="18249" y="1517"/>
                        <a:pt x="17996" y="1657"/>
                      </a:cubicBezTo>
                      <a:cubicBezTo>
                        <a:pt x="17884" y="1882"/>
                        <a:pt x="17771" y="1994"/>
                        <a:pt x="17771" y="2107"/>
                      </a:cubicBezTo>
                      <a:cubicBezTo>
                        <a:pt x="17996" y="1994"/>
                        <a:pt x="18361" y="1882"/>
                        <a:pt x="18698" y="1882"/>
                      </a:cubicBezTo>
                      <a:lnTo>
                        <a:pt x="18698" y="1405"/>
                      </a:lnTo>
                      <a:close/>
                      <a:moveTo>
                        <a:pt x="19063" y="1994"/>
                      </a:moveTo>
                      <a:cubicBezTo>
                        <a:pt x="18586" y="2696"/>
                        <a:pt x="18249" y="3286"/>
                        <a:pt x="17884" y="3988"/>
                      </a:cubicBezTo>
                      <a:cubicBezTo>
                        <a:pt x="18108" y="3875"/>
                        <a:pt x="18473" y="3763"/>
                        <a:pt x="18810" y="3510"/>
                      </a:cubicBezTo>
                      <a:cubicBezTo>
                        <a:pt x="18951" y="3061"/>
                        <a:pt x="19175" y="2472"/>
                        <a:pt x="19400" y="1994"/>
                      </a:cubicBezTo>
                      <a:close/>
                      <a:moveTo>
                        <a:pt x="85853" y="2584"/>
                      </a:moveTo>
                      <a:lnTo>
                        <a:pt x="85853" y="2584"/>
                      </a:lnTo>
                      <a:cubicBezTo>
                        <a:pt x="85740" y="2808"/>
                        <a:pt x="85740" y="3173"/>
                        <a:pt x="85740" y="3398"/>
                      </a:cubicBezTo>
                      <a:cubicBezTo>
                        <a:pt x="85853" y="3763"/>
                        <a:pt x="86077" y="4100"/>
                        <a:pt x="86189" y="4465"/>
                      </a:cubicBezTo>
                      <a:cubicBezTo>
                        <a:pt x="86077" y="3988"/>
                        <a:pt x="85740" y="2921"/>
                        <a:pt x="85853" y="2584"/>
                      </a:cubicBezTo>
                      <a:close/>
                      <a:moveTo>
                        <a:pt x="21168" y="1882"/>
                      </a:moveTo>
                      <a:cubicBezTo>
                        <a:pt x="20467" y="2472"/>
                        <a:pt x="19652" y="3061"/>
                        <a:pt x="18810" y="3510"/>
                      </a:cubicBezTo>
                      <a:cubicBezTo>
                        <a:pt x="19063" y="3398"/>
                        <a:pt x="19400" y="3398"/>
                        <a:pt x="19652" y="3286"/>
                      </a:cubicBezTo>
                      <a:lnTo>
                        <a:pt x="19652" y="3988"/>
                      </a:lnTo>
                      <a:cubicBezTo>
                        <a:pt x="19765" y="3875"/>
                        <a:pt x="19989" y="3875"/>
                        <a:pt x="20214" y="3875"/>
                      </a:cubicBezTo>
                      <a:lnTo>
                        <a:pt x="20354" y="3875"/>
                      </a:lnTo>
                      <a:cubicBezTo>
                        <a:pt x="20102" y="4324"/>
                        <a:pt x="19877" y="4914"/>
                        <a:pt x="19765" y="5391"/>
                      </a:cubicBezTo>
                      <a:cubicBezTo>
                        <a:pt x="19877" y="5391"/>
                        <a:pt x="19989" y="5279"/>
                        <a:pt x="20102" y="5167"/>
                      </a:cubicBezTo>
                      <a:lnTo>
                        <a:pt x="21168" y="1882"/>
                      </a:lnTo>
                      <a:close/>
                      <a:moveTo>
                        <a:pt x="86189" y="4465"/>
                      </a:moveTo>
                      <a:lnTo>
                        <a:pt x="86189" y="4465"/>
                      </a:lnTo>
                      <a:cubicBezTo>
                        <a:pt x="86442" y="5504"/>
                        <a:pt x="86779" y="6683"/>
                        <a:pt x="87144" y="7722"/>
                      </a:cubicBezTo>
                      <a:cubicBezTo>
                        <a:pt x="87846" y="9939"/>
                        <a:pt x="88435" y="12045"/>
                        <a:pt x="88997" y="14291"/>
                      </a:cubicBezTo>
                      <a:cubicBezTo>
                        <a:pt x="89474" y="15807"/>
                        <a:pt x="89951" y="17323"/>
                        <a:pt x="90401" y="18839"/>
                      </a:cubicBezTo>
                      <a:cubicBezTo>
                        <a:pt x="90878" y="20608"/>
                        <a:pt x="91468" y="22236"/>
                        <a:pt x="91804" y="23977"/>
                      </a:cubicBezTo>
                      <a:cubicBezTo>
                        <a:pt x="91355" y="23640"/>
                        <a:pt x="90878" y="23275"/>
                        <a:pt x="90541" y="22826"/>
                      </a:cubicBezTo>
                      <a:cubicBezTo>
                        <a:pt x="90401" y="23050"/>
                        <a:pt x="90288" y="23275"/>
                        <a:pt x="90401" y="23528"/>
                      </a:cubicBezTo>
                      <a:cubicBezTo>
                        <a:pt x="90176" y="23528"/>
                        <a:pt x="89951" y="23415"/>
                        <a:pt x="89699" y="23163"/>
                      </a:cubicBezTo>
                      <a:cubicBezTo>
                        <a:pt x="89699" y="23864"/>
                        <a:pt x="89587" y="24566"/>
                        <a:pt x="89699" y="25156"/>
                      </a:cubicBezTo>
                      <a:cubicBezTo>
                        <a:pt x="89250" y="24566"/>
                        <a:pt x="88660" y="23864"/>
                        <a:pt x="88183" y="23163"/>
                      </a:cubicBezTo>
                      <a:cubicBezTo>
                        <a:pt x="87958" y="23640"/>
                        <a:pt x="87958" y="24117"/>
                        <a:pt x="87958" y="24566"/>
                      </a:cubicBezTo>
                      <a:cubicBezTo>
                        <a:pt x="87593" y="24229"/>
                        <a:pt x="87369" y="23864"/>
                        <a:pt x="87032" y="23640"/>
                      </a:cubicBezTo>
                      <a:cubicBezTo>
                        <a:pt x="86891" y="23752"/>
                        <a:pt x="86779" y="23977"/>
                        <a:pt x="86891" y="24117"/>
                      </a:cubicBezTo>
                      <a:cubicBezTo>
                        <a:pt x="86554" y="23864"/>
                        <a:pt x="86189" y="23640"/>
                        <a:pt x="85965" y="23415"/>
                      </a:cubicBezTo>
                      <a:lnTo>
                        <a:pt x="85965" y="23415"/>
                      </a:lnTo>
                      <a:cubicBezTo>
                        <a:pt x="85488" y="23864"/>
                        <a:pt x="86077" y="24679"/>
                        <a:pt x="85853" y="25268"/>
                      </a:cubicBezTo>
                      <a:lnTo>
                        <a:pt x="85740" y="25156"/>
                      </a:lnTo>
                      <a:lnTo>
                        <a:pt x="85740" y="25156"/>
                      </a:lnTo>
                      <a:cubicBezTo>
                        <a:pt x="85965" y="25858"/>
                        <a:pt x="86330" y="26560"/>
                        <a:pt x="86779" y="27149"/>
                      </a:cubicBezTo>
                      <a:cubicBezTo>
                        <a:pt x="87032" y="26560"/>
                        <a:pt x="86442" y="25746"/>
                        <a:pt x="86891" y="25268"/>
                      </a:cubicBezTo>
                      <a:lnTo>
                        <a:pt x="86891" y="25268"/>
                      </a:lnTo>
                      <a:cubicBezTo>
                        <a:pt x="87144" y="25521"/>
                        <a:pt x="87481" y="25746"/>
                        <a:pt x="87846" y="25970"/>
                      </a:cubicBezTo>
                      <a:cubicBezTo>
                        <a:pt x="87734" y="25858"/>
                        <a:pt x="87846" y="25633"/>
                        <a:pt x="87958" y="25521"/>
                      </a:cubicBezTo>
                      <a:cubicBezTo>
                        <a:pt x="88295" y="25746"/>
                        <a:pt x="88548" y="26082"/>
                        <a:pt x="88885" y="26447"/>
                      </a:cubicBezTo>
                      <a:cubicBezTo>
                        <a:pt x="88885" y="25970"/>
                        <a:pt x="88885" y="25521"/>
                        <a:pt x="89137" y="25044"/>
                      </a:cubicBezTo>
                      <a:cubicBezTo>
                        <a:pt x="89587" y="25746"/>
                        <a:pt x="90176" y="26447"/>
                        <a:pt x="90653" y="27037"/>
                      </a:cubicBezTo>
                      <a:cubicBezTo>
                        <a:pt x="90541" y="26447"/>
                        <a:pt x="90653" y="25746"/>
                        <a:pt x="90653" y="25044"/>
                      </a:cubicBezTo>
                      <a:cubicBezTo>
                        <a:pt x="90878" y="25268"/>
                        <a:pt x="91103" y="25381"/>
                        <a:pt x="91355" y="25381"/>
                      </a:cubicBezTo>
                      <a:cubicBezTo>
                        <a:pt x="91243" y="25156"/>
                        <a:pt x="91355" y="24931"/>
                        <a:pt x="91468" y="24679"/>
                      </a:cubicBezTo>
                      <a:cubicBezTo>
                        <a:pt x="91804" y="25156"/>
                        <a:pt x="92282" y="25521"/>
                        <a:pt x="92759" y="25858"/>
                      </a:cubicBezTo>
                      <a:cubicBezTo>
                        <a:pt x="92394" y="24117"/>
                        <a:pt x="91804" y="22461"/>
                        <a:pt x="91355" y="20720"/>
                      </a:cubicBezTo>
                      <a:cubicBezTo>
                        <a:pt x="90878" y="19204"/>
                        <a:pt x="90401" y="17660"/>
                        <a:pt x="89951" y="16144"/>
                      </a:cubicBezTo>
                      <a:cubicBezTo>
                        <a:pt x="89699" y="15217"/>
                        <a:pt x="89474" y="14291"/>
                        <a:pt x="89137" y="13336"/>
                      </a:cubicBezTo>
                      <a:cubicBezTo>
                        <a:pt x="88772" y="12045"/>
                        <a:pt x="88435" y="10894"/>
                        <a:pt x="88070" y="9603"/>
                      </a:cubicBezTo>
                      <a:cubicBezTo>
                        <a:pt x="87734" y="8536"/>
                        <a:pt x="87369" y="7385"/>
                        <a:pt x="87144" y="6318"/>
                      </a:cubicBezTo>
                      <a:cubicBezTo>
                        <a:pt x="86891" y="5616"/>
                        <a:pt x="86442" y="5026"/>
                        <a:pt x="86189" y="4465"/>
                      </a:cubicBezTo>
                      <a:close/>
                      <a:moveTo>
                        <a:pt x="84561" y="22713"/>
                      </a:moveTo>
                      <a:lnTo>
                        <a:pt x="70047" y="67745"/>
                      </a:lnTo>
                      <a:cubicBezTo>
                        <a:pt x="70187" y="67970"/>
                        <a:pt x="70187" y="68195"/>
                        <a:pt x="70187" y="68447"/>
                      </a:cubicBezTo>
                      <a:cubicBezTo>
                        <a:pt x="70187" y="68560"/>
                        <a:pt x="70299" y="68672"/>
                        <a:pt x="70299" y="68784"/>
                      </a:cubicBezTo>
                      <a:cubicBezTo>
                        <a:pt x="70411" y="70076"/>
                        <a:pt x="70299" y="71255"/>
                        <a:pt x="70047" y="72546"/>
                      </a:cubicBezTo>
                      <a:lnTo>
                        <a:pt x="72405" y="65527"/>
                      </a:lnTo>
                      <a:lnTo>
                        <a:pt x="78722" y="66229"/>
                      </a:lnTo>
                      <a:cubicBezTo>
                        <a:pt x="78834" y="66229"/>
                        <a:pt x="78834" y="66229"/>
                        <a:pt x="78834" y="66089"/>
                      </a:cubicBezTo>
                      <a:cubicBezTo>
                        <a:pt x="78834" y="65977"/>
                        <a:pt x="78834" y="65864"/>
                        <a:pt x="78722" y="65864"/>
                      </a:cubicBezTo>
                      <a:lnTo>
                        <a:pt x="72517" y="65162"/>
                      </a:lnTo>
                      <a:lnTo>
                        <a:pt x="73107" y="63422"/>
                      </a:lnTo>
                      <a:lnTo>
                        <a:pt x="75802" y="62130"/>
                      </a:lnTo>
                      <a:cubicBezTo>
                        <a:pt x="75914" y="62018"/>
                        <a:pt x="75914" y="61878"/>
                        <a:pt x="75914" y="61765"/>
                      </a:cubicBezTo>
                      <a:cubicBezTo>
                        <a:pt x="75802" y="61765"/>
                        <a:pt x="75802" y="61653"/>
                        <a:pt x="75661" y="61653"/>
                      </a:cubicBezTo>
                      <a:lnTo>
                        <a:pt x="75549" y="61765"/>
                      </a:lnTo>
                      <a:lnTo>
                        <a:pt x="73219" y="62945"/>
                      </a:lnTo>
                      <a:lnTo>
                        <a:pt x="74960" y="57442"/>
                      </a:lnTo>
                      <a:lnTo>
                        <a:pt x="76139" y="56263"/>
                      </a:lnTo>
                      <a:lnTo>
                        <a:pt x="76139" y="56038"/>
                      </a:lnTo>
                      <a:cubicBezTo>
                        <a:pt x="76026" y="55926"/>
                        <a:pt x="76026" y="55926"/>
                        <a:pt x="75914" y="55926"/>
                      </a:cubicBezTo>
                      <a:lnTo>
                        <a:pt x="75802" y="56038"/>
                      </a:lnTo>
                      <a:lnTo>
                        <a:pt x="75212" y="56628"/>
                      </a:lnTo>
                      <a:lnTo>
                        <a:pt x="85488" y="24819"/>
                      </a:lnTo>
                      <a:cubicBezTo>
                        <a:pt x="85151" y="24117"/>
                        <a:pt x="84786" y="23415"/>
                        <a:pt x="84561" y="22713"/>
                      </a:cubicBezTo>
                      <a:close/>
                      <a:moveTo>
                        <a:pt x="449" y="71255"/>
                      </a:moveTo>
                      <a:lnTo>
                        <a:pt x="0" y="72658"/>
                      </a:lnTo>
                      <a:lnTo>
                        <a:pt x="63505" y="93125"/>
                      </a:lnTo>
                      <a:lnTo>
                        <a:pt x="68895" y="76392"/>
                      </a:lnTo>
                      <a:lnTo>
                        <a:pt x="68895" y="76392"/>
                      </a:lnTo>
                      <a:cubicBezTo>
                        <a:pt x="68194" y="77908"/>
                        <a:pt x="67239" y="79200"/>
                        <a:pt x="66088" y="80267"/>
                      </a:cubicBezTo>
                      <a:lnTo>
                        <a:pt x="62579" y="91244"/>
                      </a:lnTo>
                      <a:lnTo>
                        <a:pt x="449" y="71255"/>
                      </a:lnTo>
                      <a:close/>
                    </a:path>
                  </a:pathLst>
                </a:custGeom>
                <a:solidFill>
                  <a:srgbClr val="F4F4F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1" name="Google Shape;1533;p32">
                  <a:extLst>
                    <a:ext uri="{FF2B5EF4-FFF2-40B4-BE49-F238E27FC236}">
                      <a16:creationId xmlns:a16="http://schemas.microsoft.com/office/drawing/2014/main" id="{E2ADBF63-639B-314F-AE99-95D85E87443F}"/>
                    </a:ext>
                  </a:extLst>
                </p:cNvPr>
                <p:cNvSpPr/>
                <p:nvPr/>
              </p:nvSpPr>
              <p:spPr>
                <a:xfrm>
                  <a:off x="6521237" y="3226169"/>
                  <a:ext cx="169875" cy="204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795" h="8199" extrusionOk="0">
                      <a:moveTo>
                        <a:pt x="1994" y="1"/>
                      </a:moveTo>
                      <a:cubicBezTo>
                        <a:pt x="1994" y="113"/>
                        <a:pt x="1881" y="253"/>
                        <a:pt x="1881" y="253"/>
                      </a:cubicBezTo>
                      <a:lnTo>
                        <a:pt x="1994" y="253"/>
                      </a:lnTo>
                      <a:lnTo>
                        <a:pt x="1994" y="1"/>
                      </a:lnTo>
                      <a:close/>
                      <a:moveTo>
                        <a:pt x="3622" y="815"/>
                      </a:moveTo>
                      <a:cubicBezTo>
                        <a:pt x="3397" y="955"/>
                        <a:pt x="3285" y="1067"/>
                        <a:pt x="3061" y="1180"/>
                      </a:cubicBezTo>
                      <a:cubicBezTo>
                        <a:pt x="2920" y="1180"/>
                        <a:pt x="2583" y="1292"/>
                        <a:pt x="2359" y="1292"/>
                      </a:cubicBezTo>
                      <a:cubicBezTo>
                        <a:pt x="2106" y="1517"/>
                        <a:pt x="1881" y="1882"/>
                        <a:pt x="1657" y="2106"/>
                      </a:cubicBezTo>
                      <a:cubicBezTo>
                        <a:pt x="2106" y="2106"/>
                        <a:pt x="2696" y="1882"/>
                        <a:pt x="3061" y="1517"/>
                      </a:cubicBezTo>
                      <a:lnTo>
                        <a:pt x="3061" y="1517"/>
                      </a:lnTo>
                      <a:cubicBezTo>
                        <a:pt x="2696" y="1994"/>
                        <a:pt x="2359" y="2359"/>
                        <a:pt x="1994" y="2808"/>
                      </a:cubicBezTo>
                      <a:lnTo>
                        <a:pt x="2218" y="2808"/>
                      </a:lnTo>
                      <a:cubicBezTo>
                        <a:pt x="2359" y="2808"/>
                        <a:pt x="2583" y="2696"/>
                        <a:pt x="2696" y="2696"/>
                      </a:cubicBezTo>
                      <a:cubicBezTo>
                        <a:pt x="2920" y="2583"/>
                        <a:pt x="3173" y="2471"/>
                        <a:pt x="3285" y="2471"/>
                      </a:cubicBezTo>
                      <a:cubicBezTo>
                        <a:pt x="3173" y="2359"/>
                        <a:pt x="3173" y="2218"/>
                        <a:pt x="3285" y="2106"/>
                      </a:cubicBezTo>
                      <a:lnTo>
                        <a:pt x="2808" y="2106"/>
                      </a:lnTo>
                      <a:cubicBezTo>
                        <a:pt x="3061" y="1769"/>
                        <a:pt x="3397" y="1292"/>
                        <a:pt x="3622" y="815"/>
                      </a:cubicBezTo>
                      <a:close/>
                      <a:moveTo>
                        <a:pt x="5278" y="3875"/>
                      </a:moveTo>
                      <a:lnTo>
                        <a:pt x="5278" y="3875"/>
                      </a:lnTo>
                      <a:cubicBezTo>
                        <a:pt x="4801" y="4099"/>
                        <a:pt x="4212" y="4324"/>
                        <a:pt x="3622" y="4577"/>
                      </a:cubicBezTo>
                      <a:cubicBezTo>
                        <a:pt x="3622" y="4577"/>
                        <a:pt x="3510" y="4689"/>
                        <a:pt x="3397" y="4689"/>
                      </a:cubicBezTo>
                      <a:cubicBezTo>
                        <a:pt x="3173" y="4801"/>
                        <a:pt x="3061" y="5026"/>
                        <a:pt x="2808" y="5166"/>
                      </a:cubicBezTo>
                      <a:cubicBezTo>
                        <a:pt x="1881" y="5868"/>
                        <a:pt x="1067" y="6570"/>
                        <a:pt x="113" y="7272"/>
                      </a:cubicBezTo>
                      <a:cubicBezTo>
                        <a:pt x="113" y="7384"/>
                        <a:pt x="0" y="7384"/>
                        <a:pt x="0" y="7384"/>
                      </a:cubicBezTo>
                      <a:lnTo>
                        <a:pt x="2359" y="8198"/>
                      </a:lnTo>
                      <a:cubicBezTo>
                        <a:pt x="2808" y="7721"/>
                        <a:pt x="3285" y="7384"/>
                        <a:pt x="3762" y="7019"/>
                      </a:cubicBezTo>
                      <a:cubicBezTo>
                        <a:pt x="4324" y="6570"/>
                        <a:pt x="4689" y="5980"/>
                        <a:pt x="5278" y="5503"/>
                      </a:cubicBezTo>
                      <a:cubicBezTo>
                        <a:pt x="5615" y="5279"/>
                        <a:pt x="6317" y="4577"/>
                        <a:pt x="6794" y="4464"/>
                      </a:cubicBezTo>
                      <a:lnTo>
                        <a:pt x="6794" y="4464"/>
                      </a:lnTo>
                      <a:cubicBezTo>
                        <a:pt x="6205" y="4577"/>
                        <a:pt x="5615" y="4801"/>
                        <a:pt x="5026" y="4914"/>
                      </a:cubicBezTo>
                      <a:cubicBezTo>
                        <a:pt x="5026" y="4801"/>
                        <a:pt x="5278" y="4464"/>
                        <a:pt x="5278" y="4464"/>
                      </a:cubicBezTo>
                      <a:lnTo>
                        <a:pt x="4913" y="4464"/>
                      </a:lnTo>
                      <a:cubicBezTo>
                        <a:pt x="4801" y="4212"/>
                        <a:pt x="5278" y="4099"/>
                        <a:pt x="5278" y="3875"/>
                      </a:cubicBezTo>
                      <a:close/>
                    </a:path>
                  </a:pathLst>
                </a:custGeom>
                <a:solidFill>
                  <a:srgbClr val="F4F4F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3" name="Google Shape;1535;p32">
                  <a:extLst>
                    <a:ext uri="{FF2B5EF4-FFF2-40B4-BE49-F238E27FC236}">
                      <a16:creationId xmlns:a16="http://schemas.microsoft.com/office/drawing/2014/main" id="{BDD38D86-CAD6-DC65-6EED-DEFA23E4437F}"/>
                    </a:ext>
                  </a:extLst>
                </p:cNvPr>
                <p:cNvSpPr/>
                <p:nvPr/>
              </p:nvSpPr>
              <p:spPr>
                <a:xfrm>
                  <a:off x="7489112" y="4293719"/>
                  <a:ext cx="105300" cy="1025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12" h="4100" extrusionOk="0">
                      <a:moveTo>
                        <a:pt x="1180" y="0"/>
                      </a:moveTo>
                      <a:lnTo>
                        <a:pt x="1180" y="1404"/>
                      </a:lnTo>
                      <a:lnTo>
                        <a:pt x="0" y="2330"/>
                      </a:lnTo>
                      <a:lnTo>
                        <a:pt x="1404" y="2695"/>
                      </a:lnTo>
                      <a:lnTo>
                        <a:pt x="1881" y="4099"/>
                      </a:lnTo>
                      <a:lnTo>
                        <a:pt x="2696" y="2920"/>
                      </a:lnTo>
                      <a:lnTo>
                        <a:pt x="4212" y="2920"/>
                      </a:lnTo>
                      <a:lnTo>
                        <a:pt x="3285" y="1769"/>
                      </a:lnTo>
                      <a:lnTo>
                        <a:pt x="3762" y="365"/>
                      </a:lnTo>
                      <a:lnTo>
                        <a:pt x="2359" y="814"/>
                      </a:lnTo>
                      <a:lnTo>
                        <a:pt x="1180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4" name="Google Shape;1536;p32">
                  <a:extLst>
                    <a:ext uri="{FF2B5EF4-FFF2-40B4-BE49-F238E27FC236}">
                      <a16:creationId xmlns:a16="http://schemas.microsoft.com/office/drawing/2014/main" id="{E4448619-88B6-038C-0B64-697AB7E9F950}"/>
                    </a:ext>
                  </a:extLst>
                </p:cNvPr>
                <p:cNvSpPr/>
                <p:nvPr/>
              </p:nvSpPr>
              <p:spPr>
                <a:xfrm>
                  <a:off x="6363312" y="4767469"/>
                  <a:ext cx="47050" cy="470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82" h="1882" extrusionOk="0">
                      <a:moveTo>
                        <a:pt x="366" y="1"/>
                      </a:moveTo>
                      <a:lnTo>
                        <a:pt x="478" y="703"/>
                      </a:lnTo>
                      <a:lnTo>
                        <a:pt x="1" y="1180"/>
                      </a:lnTo>
                      <a:lnTo>
                        <a:pt x="590" y="1292"/>
                      </a:lnTo>
                      <a:lnTo>
                        <a:pt x="815" y="1882"/>
                      </a:lnTo>
                      <a:lnTo>
                        <a:pt x="1180" y="1292"/>
                      </a:lnTo>
                      <a:lnTo>
                        <a:pt x="1882" y="1180"/>
                      </a:lnTo>
                      <a:lnTo>
                        <a:pt x="1404" y="703"/>
                      </a:lnTo>
                      <a:lnTo>
                        <a:pt x="1517" y="113"/>
                      </a:lnTo>
                      <a:lnTo>
                        <a:pt x="1517" y="113"/>
                      </a:lnTo>
                      <a:lnTo>
                        <a:pt x="955" y="366"/>
                      </a:lnTo>
                      <a:lnTo>
                        <a:pt x="366" y="1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6" name="Google Shape;1538;p32">
                  <a:extLst>
                    <a:ext uri="{FF2B5EF4-FFF2-40B4-BE49-F238E27FC236}">
                      <a16:creationId xmlns:a16="http://schemas.microsoft.com/office/drawing/2014/main" id="{A19AF80E-71E0-D2E0-C3FF-26B7279BE92F}"/>
                    </a:ext>
                  </a:extLst>
                </p:cNvPr>
                <p:cNvSpPr/>
                <p:nvPr/>
              </p:nvSpPr>
              <p:spPr>
                <a:xfrm>
                  <a:off x="7077112" y="3951894"/>
                  <a:ext cx="47050" cy="46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82" h="1854" extrusionOk="0">
                      <a:moveTo>
                        <a:pt x="1180" y="1"/>
                      </a:moveTo>
                      <a:lnTo>
                        <a:pt x="702" y="450"/>
                      </a:lnTo>
                      <a:lnTo>
                        <a:pt x="1" y="450"/>
                      </a:lnTo>
                      <a:lnTo>
                        <a:pt x="337" y="927"/>
                      </a:lnTo>
                      <a:lnTo>
                        <a:pt x="113" y="1629"/>
                      </a:lnTo>
                      <a:lnTo>
                        <a:pt x="702" y="1405"/>
                      </a:lnTo>
                      <a:lnTo>
                        <a:pt x="1180" y="1854"/>
                      </a:lnTo>
                      <a:lnTo>
                        <a:pt x="1292" y="1264"/>
                      </a:lnTo>
                      <a:lnTo>
                        <a:pt x="1882" y="927"/>
                      </a:lnTo>
                      <a:lnTo>
                        <a:pt x="1292" y="703"/>
                      </a:lnTo>
                      <a:lnTo>
                        <a:pt x="1180" y="1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7" name="Google Shape;1539;p32">
                  <a:extLst>
                    <a:ext uri="{FF2B5EF4-FFF2-40B4-BE49-F238E27FC236}">
                      <a16:creationId xmlns:a16="http://schemas.microsoft.com/office/drawing/2014/main" id="{65B9008F-65EF-92E1-8DDD-9665BCA25C6C}"/>
                    </a:ext>
                  </a:extLst>
                </p:cNvPr>
                <p:cNvSpPr/>
                <p:nvPr/>
              </p:nvSpPr>
              <p:spPr>
                <a:xfrm>
                  <a:off x="6571062" y="3600969"/>
                  <a:ext cx="47050" cy="46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82" h="1854" extrusionOk="0">
                      <a:moveTo>
                        <a:pt x="590" y="0"/>
                      </a:moveTo>
                      <a:lnTo>
                        <a:pt x="590" y="702"/>
                      </a:lnTo>
                      <a:lnTo>
                        <a:pt x="1" y="1039"/>
                      </a:lnTo>
                      <a:lnTo>
                        <a:pt x="590" y="1264"/>
                      </a:lnTo>
                      <a:lnTo>
                        <a:pt x="703" y="1853"/>
                      </a:lnTo>
                      <a:lnTo>
                        <a:pt x="1180" y="1404"/>
                      </a:lnTo>
                      <a:lnTo>
                        <a:pt x="1882" y="1517"/>
                      </a:lnTo>
                      <a:lnTo>
                        <a:pt x="1882" y="1517"/>
                      </a:lnTo>
                      <a:lnTo>
                        <a:pt x="1517" y="927"/>
                      </a:lnTo>
                      <a:lnTo>
                        <a:pt x="1769" y="337"/>
                      </a:lnTo>
                      <a:lnTo>
                        <a:pt x="1769" y="337"/>
                      </a:lnTo>
                      <a:lnTo>
                        <a:pt x="1180" y="450"/>
                      </a:lnTo>
                      <a:lnTo>
                        <a:pt x="590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9" name="Google Shape;1541;p32">
                  <a:extLst>
                    <a:ext uri="{FF2B5EF4-FFF2-40B4-BE49-F238E27FC236}">
                      <a16:creationId xmlns:a16="http://schemas.microsoft.com/office/drawing/2014/main" id="{C3F2ABB6-C834-CBF3-2AC1-354CD089509B}"/>
                    </a:ext>
                  </a:extLst>
                </p:cNvPr>
                <p:cNvSpPr/>
                <p:nvPr/>
              </p:nvSpPr>
              <p:spPr>
                <a:xfrm>
                  <a:off x="6769687" y="4257869"/>
                  <a:ext cx="26700" cy="253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68" h="1012" extrusionOk="0">
                      <a:moveTo>
                        <a:pt x="530" y="1"/>
                      </a:moveTo>
                      <a:cubicBezTo>
                        <a:pt x="287" y="1"/>
                        <a:pt x="116" y="189"/>
                        <a:pt x="1" y="396"/>
                      </a:cubicBezTo>
                      <a:cubicBezTo>
                        <a:pt x="1" y="620"/>
                        <a:pt x="141" y="845"/>
                        <a:pt x="366" y="957"/>
                      </a:cubicBezTo>
                      <a:cubicBezTo>
                        <a:pt x="424" y="994"/>
                        <a:pt x="492" y="1011"/>
                        <a:pt x="561" y="1011"/>
                      </a:cubicBezTo>
                      <a:cubicBezTo>
                        <a:pt x="756" y="1011"/>
                        <a:pt x="955" y="869"/>
                        <a:pt x="955" y="620"/>
                      </a:cubicBezTo>
                      <a:cubicBezTo>
                        <a:pt x="1068" y="396"/>
                        <a:pt x="955" y="143"/>
                        <a:pt x="703" y="31"/>
                      </a:cubicBezTo>
                      <a:cubicBezTo>
                        <a:pt x="641" y="10"/>
                        <a:pt x="584" y="1"/>
                        <a:pt x="530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70" name="Google Shape;1542;p32">
                  <a:extLst>
                    <a:ext uri="{FF2B5EF4-FFF2-40B4-BE49-F238E27FC236}">
                      <a16:creationId xmlns:a16="http://schemas.microsoft.com/office/drawing/2014/main" id="{81284AE2-AA25-A5B8-EB58-126E6FD0458F}"/>
                    </a:ext>
                  </a:extLst>
                </p:cNvPr>
                <p:cNvSpPr/>
                <p:nvPr/>
              </p:nvSpPr>
              <p:spPr>
                <a:xfrm>
                  <a:off x="7416112" y="4228044"/>
                  <a:ext cx="26700" cy="24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68" h="999" extrusionOk="0">
                      <a:moveTo>
                        <a:pt x="527" y="1"/>
                      </a:moveTo>
                      <a:cubicBezTo>
                        <a:pt x="366" y="1"/>
                        <a:pt x="216" y="111"/>
                        <a:pt x="113" y="297"/>
                      </a:cubicBezTo>
                      <a:cubicBezTo>
                        <a:pt x="1" y="634"/>
                        <a:pt x="113" y="887"/>
                        <a:pt x="478" y="999"/>
                      </a:cubicBezTo>
                      <a:cubicBezTo>
                        <a:pt x="702" y="999"/>
                        <a:pt x="955" y="887"/>
                        <a:pt x="1067" y="634"/>
                      </a:cubicBezTo>
                      <a:cubicBezTo>
                        <a:pt x="1067" y="409"/>
                        <a:pt x="955" y="44"/>
                        <a:pt x="702" y="44"/>
                      </a:cubicBezTo>
                      <a:cubicBezTo>
                        <a:pt x="643" y="15"/>
                        <a:pt x="584" y="1"/>
                        <a:pt x="527" y="1"/>
                      </a:cubicBez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4" name="Google Shape;1566;p32">
                  <a:extLst>
                    <a:ext uri="{FF2B5EF4-FFF2-40B4-BE49-F238E27FC236}">
                      <a16:creationId xmlns:a16="http://schemas.microsoft.com/office/drawing/2014/main" id="{87C40353-FBAF-BBBF-2F00-7F70C79EE59E}"/>
                    </a:ext>
                  </a:extLst>
                </p:cNvPr>
                <p:cNvSpPr/>
                <p:nvPr/>
              </p:nvSpPr>
              <p:spPr>
                <a:xfrm>
                  <a:off x="6167487" y="3205819"/>
                  <a:ext cx="418350" cy="3334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734" h="13336" extrusionOk="0">
                      <a:moveTo>
                        <a:pt x="16733" y="0"/>
                      </a:moveTo>
                      <a:lnTo>
                        <a:pt x="16256" y="113"/>
                      </a:lnTo>
                      <a:lnTo>
                        <a:pt x="16144" y="113"/>
                      </a:lnTo>
                      <a:lnTo>
                        <a:pt x="12859" y="815"/>
                      </a:lnTo>
                      <a:cubicBezTo>
                        <a:pt x="12522" y="1067"/>
                        <a:pt x="12157" y="1292"/>
                        <a:pt x="11820" y="1629"/>
                      </a:cubicBezTo>
                      <a:cubicBezTo>
                        <a:pt x="10529" y="2583"/>
                        <a:pt x="9237" y="3622"/>
                        <a:pt x="8086" y="4689"/>
                      </a:cubicBezTo>
                      <a:cubicBezTo>
                        <a:pt x="6093" y="6205"/>
                        <a:pt x="4212" y="7609"/>
                        <a:pt x="2331" y="9125"/>
                      </a:cubicBezTo>
                      <a:cubicBezTo>
                        <a:pt x="1629" y="9714"/>
                        <a:pt x="815" y="10304"/>
                        <a:pt x="1" y="10893"/>
                      </a:cubicBezTo>
                      <a:cubicBezTo>
                        <a:pt x="366" y="11006"/>
                        <a:pt x="590" y="11006"/>
                        <a:pt x="590" y="11006"/>
                      </a:cubicBezTo>
                      <a:lnTo>
                        <a:pt x="225" y="13336"/>
                      </a:lnTo>
                      <a:cubicBezTo>
                        <a:pt x="1180" y="12522"/>
                        <a:pt x="2331" y="11820"/>
                        <a:pt x="3285" y="11006"/>
                      </a:cubicBezTo>
                      <a:cubicBezTo>
                        <a:pt x="4100" y="10416"/>
                        <a:pt x="4914" y="9714"/>
                        <a:pt x="5840" y="9012"/>
                      </a:cubicBezTo>
                      <a:lnTo>
                        <a:pt x="6795" y="5840"/>
                      </a:lnTo>
                      <a:lnTo>
                        <a:pt x="8900" y="6542"/>
                      </a:lnTo>
                      <a:lnTo>
                        <a:pt x="9013" y="6542"/>
                      </a:lnTo>
                      <a:cubicBezTo>
                        <a:pt x="10192" y="5503"/>
                        <a:pt x="11455" y="4436"/>
                        <a:pt x="12747" y="3510"/>
                      </a:cubicBezTo>
                      <a:cubicBezTo>
                        <a:pt x="13336" y="3032"/>
                        <a:pt x="13813" y="2696"/>
                        <a:pt x="14263" y="2218"/>
                      </a:cubicBezTo>
                      <a:cubicBezTo>
                        <a:pt x="14515" y="1994"/>
                        <a:pt x="14740" y="1881"/>
                        <a:pt x="14965" y="1629"/>
                      </a:cubicBezTo>
                      <a:cubicBezTo>
                        <a:pt x="15330" y="1292"/>
                        <a:pt x="15666" y="927"/>
                        <a:pt x="16144" y="702"/>
                      </a:cubicBezTo>
                      <a:lnTo>
                        <a:pt x="16144" y="815"/>
                      </a:lnTo>
                      <a:cubicBezTo>
                        <a:pt x="16368" y="590"/>
                        <a:pt x="16509" y="365"/>
                        <a:pt x="16733" y="0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5" name="Google Shape;1567;p32">
                  <a:extLst>
                    <a:ext uri="{FF2B5EF4-FFF2-40B4-BE49-F238E27FC236}">
                      <a16:creationId xmlns:a16="http://schemas.microsoft.com/office/drawing/2014/main" id="{593AC821-878B-1325-F909-8F834EEC84AD}"/>
                    </a:ext>
                  </a:extLst>
                </p:cNvPr>
                <p:cNvSpPr/>
                <p:nvPr/>
              </p:nvSpPr>
              <p:spPr>
                <a:xfrm>
                  <a:off x="6164687" y="3232494"/>
                  <a:ext cx="503250" cy="344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130" h="13785" extrusionOk="0">
                      <a:moveTo>
                        <a:pt x="16256" y="0"/>
                      </a:moveTo>
                      <a:cubicBezTo>
                        <a:pt x="16256" y="337"/>
                        <a:pt x="16031" y="702"/>
                        <a:pt x="15778" y="1039"/>
                      </a:cubicBezTo>
                      <a:cubicBezTo>
                        <a:pt x="16143" y="927"/>
                        <a:pt x="16368" y="814"/>
                        <a:pt x="16733" y="702"/>
                      </a:cubicBezTo>
                      <a:lnTo>
                        <a:pt x="16733" y="702"/>
                      </a:lnTo>
                      <a:cubicBezTo>
                        <a:pt x="16621" y="814"/>
                        <a:pt x="16621" y="927"/>
                        <a:pt x="16480" y="1039"/>
                      </a:cubicBezTo>
                      <a:lnTo>
                        <a:pt x="16621" y="1039"/>
                      </a:lnTo>
                      <a:cubicBezTo>
                        <a:pt x="16845" y="702"/>
                        <a:pt x="17070" y="449"/>
                        <a:pt x="17323" y="113"/>
                      </a:cubicBezTo>
                      <a:cubicBezTo>
                        <a:pt x="17182" y="113"/>
                        <a:pt x="17070" y="225"/>
                        <a:pt x="16958" y="225"/>
                      </a:cubicBezTo>
                      <a:cubicBezTo>
                        <a:pt x="16958" y="337"/>
                        <a:pt x="16845" y="337"/>
                        <a:pt x="16733" y="337"/>
                      </a:cubicBezTo>
                      <a:lnTo>
                        <a:pt x="16621" y="337"/>
                      </a:lnTo>
                      <a:cubicBezTo>
                        <a:pt x="16480" y="225"/>
                        <a:pt x="16480" y="113"/>
                        <a:pt x="16621" y="0"/>
                      </a:cubicBezTo>
                      <a:close/>
                      <a:moveTo>
                        <a:pt x="18586" y="1741"/>
                      </a:moveTo>
                      <a:cubicBezTo>
                        <a:pt x="18249" y="1853"/>
                        <a:pt x="17884" y="1965"/>
                        <a:pt x="17547" y="2218"/>
                      </a:cubicBezTo>
                      <a:lnTo>
                        <a:pt x="17659" y="2218"/>
                      </a:lnTo>
                      <a:cubicBezTo>
                        <a:pt x="17772" y="2218"/>
                        <a:pt x="17884" y="2218"/>
                        <a:pt x="17884" y="2106"/>
                      </a:cubicBezTo>
                      <a:cubicBezTo>
                        <a:pt x="18024" y="2106"/>
                        <a:pt x="18137" y="1965"/>
                        <a:pt x="18249" y="1965"/>
                      </a:cubicBezTo>
                      <a:cubicBezTo>
                        <a:pt x="17772" y="2555"/>
                        <a:pt x="17323" y="3145"/>
                        <a:pt x="16845" y="3734"/>
                      </a:cubicBezTo>
                      <a:cubicBezTo>
                        <a:pt x="17323" y="3734"/>
                        <a:pt x="17884" y="3510"/>
                        <a:pt x="18249" y="3145"/>
                      </a:cubicBezTo>
                      <a:lnTo>
                        <a:pt x="18249" y="3145"/>
                      </a:lnTo>
                      <a:cubicBezTo>
                        <a:pt x="17884" y="3622"/>
                        <a:pt x="17547" y="3959"/>
                        <a:pt x="17182" y="4436"/>
                      </a:cubicBezTo>
                      <a:lnTo>
                        <a:pt x="17659" y="4436"/>
                      </a:lnTo>
                      <a:cubicBezTo>
                        <a:pt x="17884" y="4071"/>
                        <a:pt x="18249" y="3734"/>
                        <a:pt x="18586" y="3369"/>
                      </a:cubicBezTo>
                      <a:cubicBezTo>
                        <a:pt x="18951" y="3145"/>
                        <a:pt x="19653" y="2443"/>
                        <a:pt x="20130" y="2330"/>
                      </a:cubicBezTo>
                      <a:lnTo>
                        <a:pt x="20130" y="2330"/>
                      </a:lnTo>
                      <a:cubicBezTo>
                        <a:pt x="19540" y="2443"/>
                        <a:pt x="18951" y="2667"/>
                        <a:pt x="18361" y="2808"/>
                      </a:cubicBezTo>
                      <a:cubicBezTo>
                        <a:pt x="18361" y="2667"/>
                        <a:pt x="18586" y="2330"/>
                        <a:pt x="18586" y="2330"/>
                      </a:cubicBezTo>
                      <a:lnTo>
                        <a:pt x="18249" y="2330"/>
                      </a:lnTo>
                      <a:cubicBezTo>
                        <a:pt x="18137" y="2106"/>
                        <a:pt x="18586" y="1965"/>
                        <a:pt x="18586" y="1741"/>
                      </a:cubicBezTo>
                      <a:close/>
                      <a:moveTo>
                        <a:pt x="113" y="13560"/>
                      </a:moveTo>
                      <a:lnTo>
                        <a:pt x="0" y="13785"/>
                      </a:lnTo>
                      <a:lnTo>
                        <a:pt x="337" y="13785"/>
                      </a:lnTo>
                      <a:lnTo>
                        <a:pt x="337" y="13560"/>
                      </a:lnTo>
                      <a:close/>
                    </a:path>
                  </a:pathLst>
                </a:custGeom>
                <a:solidFill>
                  <a:srgbClr val="DCDCD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6" name="Google Shape;1568;p32">
                  <a:extLst>
                    <a:ext uri="{FF2B5EF4-FFF2-40B4-BE49-F238E27FC236}">
                      <a16:creationId xmlns:a16="http://schemas.microsoft.com/office/drawing/2014/main" id="{F4700CC4-9340-1A7D-BAEF-6F1B799DB957}"/>
                    </a:ext>
                  </a:extLst>
                </p:cNvPr>
                <p:cNvSpPr/>
                <p:nvPr/>
              </p:nvSpPr>
              <p:spPr>
                <a:xfrm>
                  <a:off x="6164687" y="3223369"/>
                  <a:ext cx="456225" cy="4415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249" h="17660" extrusionOk="0">
                      <a:moveTo>
                        <a:pt x="16256" y="0"/>
                      </a:moveTo>
                      <a:cubicBezTo>
                        <a:pt x="15778" y="225"/>
                        <a:pt x="15442" y="590"/>
                        <a:pt x="15077" y="927"/>
                      </a:cubicBezTo>
                      <a:cubicBezTo>
                        <a:pt x="14852" y="1179"/>
                        <a:pt x="14627" y="1292"/>
                        <a:pt x="14375" y="1516"/>
                      </a:cubicBezTo>
                      <a:cubicBezTo>
                        <a:pt x="13925" y="1994"/>
                        <a:pt x="13448" y="2330"/>
                        <a:pt x="12859" y="2808"/>
                      </a:cubicBezTo>
                      <a:cubicBezTo>
                        <a:pt x="11567" y="3734"/>
                        <a:pt x="10304" y="4801"/>
                        <a:pt x="9125" y="5840"/>
                      </a:cubicBezTo>
                      <a:lnTo>
                        <a:pt x="9012" y="5840"/>
                      </a:lnTo>
                      <a:lnTo>
                        <a:pt x="14262" y="7496"/>
                      </a:lnTo>
                      <a:cubicBezTo>
                        <a:pt x="14262" y="7496"/>
                        <a:pt x="14375" y="7496"/>
                        <a:pt x="14375" y="7384"/>
                      </a:cubicBezTo>
                      <a:cubicBezTo>
                        <a:pt x="15329" y="6682"/>
                        <a:pt x="16143" y="5980"/>
                        <a:pt x="17070" y="5278"/>
                      </a:cubicBezTo>
                      <a:cubicBezTo>
                        <a:pt x="17323" y="5138"/>
                        <a:pt x="17435" y="4913"/>
                        <a:pt x="17659" y="4801"/>
                      </a:cubicBezTo>
                      <a:lnTo>
                        <a:pt x="17182" y="4801"/>
                      </a:lnTo>
                      <a:cubicBezTo>
                        <a:pt x="17547" y="4324"/>
                        <a:pt x="17884" y="3987"/>
                        <a:pt x="18249" y="3510"/>
                      </a:cubicBezTo>
                      <a:lnTo>
                        <a:pt x="18249" y="3510"/>
                      </a:lnTo>
                      <a:cubicBezTo>
                        <a:pt x="17884" y="3875"/>
                        <a:pt x="17323" y="4099"/>
                        <a:pt x="16845" y="4099"/>
                      </a:cubicBezTo>
                      <a:cubicBezTo>
                        <a:pt x="17323" y="3510"/>
                        <a:pt x="17772" y="2920"/>
                        <a:pt x="18249" y="2330"/>
                      </a:cubicBezTo>
                      <a:cubicBezTo>
                        <a:pt x="18137" y="2330"/>
                        <a:pt x="18024" y="2471"/>
                        <a:pt x="17884" y="2471"/>
                      </a:cubicBezTo>
                      <a:cubicBezTo>
                        <a:pt x="17884" y="2583"/>
                        <a:pt x="17772" y="2583"/>
                        <a:pt x="17659" y="2583"/>
                      </a:cubicBezTo>
                      <a:lnTo>
                        <a:pt x="17547" y="2583"/>
                      </a:lnTo>
                      <a:cubicBezTo>
                        <a:pt x="17435" y="2583"/>
                        <a:pt x="17182" y="2695"/>
                        <a:pt x="16958" y="2808"/>
                      </a:cubicBezTo>
                      <a:cubicBezTo>
                        <a:pt x="16845" y="2808"/>
                        <a:pt x="16621" y="2920"/>
                        <a:pt x="16480" y="2920"/>
                      </a:cubicBezTo>
                      <a:lnTo>
                        <a:pt x="16256" y="2920"/>
                      </a:lnTo>
                      <a:cubicBezTo>
                        <a:pt x="16621" y="2471"/>
                        <a:pt x="16958" y="2106"/>
                        <a:pt x="17323" y="1629"/>
                      </a:cubicBezTo>
                      <a:lnTo>
                        <a:pt x="17323" y="1629"/>
                      </a:lnTo>
                      <a:cubicBezTo>
                        <a:pt x="16958" y="1994"/>
                        <a:pt x="16368" y="2218"/>
                        <a:pt x="15919" y="2218"/>
                      </a:cubicBezTo>
                      <a:cubicBezTo>
                        <a:pt x="16143" y="1994"/>
                        <a:pt x="16368" y="1629"/>
                        <a:pt x="16621" y="1404"/>
                      </a:cubicBezTo>
                      <a:lnTo>
                        <a:pt x="16480" y="1404"/>
                      </a:lnTo>
                      <a:cubicBezTo>
                        <a:pt x="16621" y="1292"/>
                        <a:pt x="16621" y="1179"/>
                        <a:pt x="16733" y="1067"/>
                      </a:cubicBezTo>
                      <a:lnTo>
                        <a:pt x="16733" y="1067"/>
                      </a:lnTo>
                      <a:cubicBezTo>
                        <a:pt x="16368" y="1179"/>
                        <a:pt x="16143" y="1292"/>
                        <a:pt x="15778" y="1404"/>
                      </a:cubicBezTo>
                      <a:cubicBezTo>
                        <a:pt x="16031" y="1067"/>
                        <a:pt x="16256" y="702"/>
                        <a:pt x="16256" y="365"/>
                      </a:cubicBezTo>
                      <a:lnTo>
                        <a:pt x="16143" y="365"/>
                      </a:lnTo>
                      <a:cubicBezTo>
                        <a:pt x="16143" y="365"/>
                        <a:pt x="16256" y="225"/>
                        <a:pt x="16256" y="113"/>
                      </a:cubicBezTo>
                      <a:lnTo>
                        <a:pt x="16256" y="0"/>
                      </a:lnTo>
                      <a:close/>
                      <a:moveTo>
                        <a:pt x="5952" y="8310"/>
                      </a:moveTo>
                      <a:cubicBezTo>
                        <a:pt x="5026" y="9012"/>
                        <a:pt x="4212" y="9714"/>
                        <a:pt x="3397" y="10304"/>
                      </a:cubicBezTo>
                      <a:cubicBezTo>
                        <a:pt x="2443" y="11118"/>
                        <a:pt x="1292" y="11820"/>
                        <a:pt x="337" y="12634"/>
                      </a:cubicBezTo>
                      <a:lnTo>
                        <a:pt x="113" y="13925"/>
                      </a:lnTo>
                      <a:lnTo>
                        <a:pt x="337" y="13925"/>
                      </a:lnTo>
                      <a:lnTo>
                        <a:pt x="337" y="14150"/>
                      </a:lnTo>
                      <a:lnTo>
                        <a:pt x="478" y="14150"/>
                      </a:lnTo>
                      <a:cubicBezTo>
                        <a:pt x="337" y="14262"/>
                        <a:pt x="225" y="14403"/>
                        <a:pt x="225" y="14403"/>
                      </a:cubicBezTo>
                      <a:cubicBezTo>
                        <a:pt x="113" y="14627"/>
                        <a:pt x="113" y="14852"/>
                        <a:pt x="0" y="15104"/>
                      </a:cubicBezTo>
                      <a:cubicBezTo>
                        <a:pt x="113" y="14964"/>
                        <a:pt x="225" y="14964"/>
                        <a:pt x="337" y="14964"/>
                      </a:cubicBezTo>
                      <a:lnTo>
                        <a:pt x="478" y="14964"/>
                      </a:lnTo>
                      <a:cubicBezTo>
                        <a:pt x="478" y="15329"/>
                        <a:pt x="337" y="15554"/>
                        <a:pt x="225" y="15806"/>
                      </a:cubicBezTo>
                      <a:cubicBezTo>
                        <a:pt x="478" y="15666"/>
                        <a:pt x="702" y="15666"/>
                        <a:pt x="927" y="15554"/>
                      </a:cubicBezTo>
                      <a:lnTo>
                        <a:pt x="927" y="16031"/>
                      </a:lnTo>
                      <a:lnTo>
                        <a:pt x="1404" y="16031"/>
                      </a:lnTo>
                      <a:cubicBezTo>
                        <a:pt x="1292" y="16031"/>
                        <a:pt x="1292" y="16143"/>
                        <a:pt x="1292" y="16143"/>
                      </a:cubicBezTo>
                      <a:lnTo>
                        <a:pt x="1629" y="16143"/>
                      </a:lnTo>
                      <a:cubicBezTo>
                        <a:pt x="1404" y="16621"/>
                        <a:pt x="1180" y="17210"/>
                        <a:pt x="1039" y="17659"/>
                      </a:cubicBezTo>
                      <a:cubicBezTo>
                        <a:pt x="1881" y="17210"/>
                        <a:pt x="2696" y="16621"/>
                        <a:pt x="3397" y="16031"/>
                      </a:cubicBezTo>
                      <a:lnTo>
                        <a:pt x="5952" y="8310"/>
                      </a:lnTo>
                      <a:close/>
                    </a:path>
                  </a:pathLst>
                </a:custGeom>
                <a:solidFill>
                  <a:srgbClr val="DADADA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7" name="Google Shape;1569;p32">
                  <a:extLst>
                    <a:ext uri="{FF2B5EF4-FFF2-40B4-BE49-F238E27FC236}">
                      <a16:creationId xmlns:a16="http://schemas.microsoft.com/office/drawing/2014/main" id="{331F8E4A-79F5-B2DC-FB5C-4BC389B183E9}"/>
                    </a:ext>
                  </a:extLst>
                </p:cNvPr>
                <p:cNvSpPr/>
                <p:nvPr/>
              </p:nvSpPr>
              <p:spPr>
                <a:xfrm>
                  <a:off x="6249612" y="3351794"/>
                  <a:ext cx="271650" cy="272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866" h="10894" extrusionOk="0">
                      <a:moveTo>
                        <a:pt x="3510" y="1"/>
                      </a:moveTo>
                      <a:lnTo>
                        <a:pt x="2555" y="3173"/>
                      </a:lnTo>
                      <a:lnTo>
                        <a:pt x="0" y="10894"/>
                      </a:lnTo>
                      <a:cubicBezTo>
                        <a:pt x="702" y="10417"/>
                        <a:pt x="1292" y="9967"/>
                        <a:pt x="1853" y="9490"/>
                      </a:cubicBezTo>
                      <a:cubicBezTo>
                        <a:pt x="2920" y="8676"/>
                        <a:pt x="3959" y="7722"/>
                        <a:pt x="5138" y="6907"/>
                      </a:cubicBezTo>
                      <a:lnTo>
                        <a:pt x="5952" y="4212"/>
                      </a:lnTo>
                      <a:lnTo>
                        <a:pt x="7833" y="4802"/>
                      </a:lnTo>
                      <a:cubicBezTo>
                        <a:pt x="8760" y="3988"/>
                        <a:pt x="9827" y="3173"/>
                        <a:pt x="10865" y="2359"/>
                      </a:cubicBezTo>
                      <a:lnTo>
                        <a:pt x="5615" y="703"/>
                      </a:lnTo>
                      <a:lnTo>
                        <a:pt x="3510" y="1"/>
                      </a:lnTo>
                      <a:close/>
                    </a:path>
                  </a:pathLst>
                </a:custGeom>
                <a:solidFill>
                  <a:srgbClr val="DCDCDC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8" name="Google Shape;1570;p32">
                  <a:extLst>
                    <a:ext uri="{FF2B5EF4-FFF2-40B4-BE49-F238E27FC236}">
                      <a16:creationId xmlns:a16="http://schemas.microsoft.com/office/drawing/2014/main" id="{131FC1EF-B6FD-69F2-CFA6-24EC0D14D58E}"/>
                    </a:ext>
                  </a:extLst>
                </p:cNvPr>
                <p:cNvSpPr/>
                <p:nvPr/>
              </p:nvSpPr>
              <p:spPr>
                <a:xfrm>
                  <a:off x="6378062" y="3457094"/>
                  <a:ext cx="67400" cy="674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96" h="2696" extrusionOk="0">
                      <a:moveTo>
                        <a:pt x="814" y="0"/>
                      </a:moveTo>
                      <a:lnTo>
                        <a:pt x="0" y="2695"/>
                      </a:lnTo>
                      <a:cubicBezTo>
                        <a:pt x="112" y="2583"/>
                        <a:pt x="365" y="2358"/>
                        <a:pt x="590" y="2246"/>
                      </a:cubicBezTo>
                      <a:cubicBezTo>
                        <a:pt x="1292" y="1657"/>
                        <a:pt x="1993" y="1179"/>
                        <a:pt x="2695" y="590"/>
                      </a:cubicBezTo>
                      <a:lnTo>
                        <a:pt x="814" y="0"/>
                      </a:lnTo>
                      <a:close/>
                    </a:path>
                  </a:pathLst>
                </a:custGeom>
                <a:solidFill>
                  <a:srgbClr val="DABCB5"/>
                </a:solidFill>
                <a:ln w="9525" cap="flat" cmpd="sng">
                  <a:solidFill>
                    <a:srgbClr val="DABCB5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9" name="Google Shape;1571;p32">
                  <a:extLst>
                    <a:ext uri="{FF2B5EF4-FFF2-40B4-BE49-F238E27FC236}">
                      <a16:creationId xmlns:a16="http://schemas.microsoft.com/office/drawing/2014/main" id="{B41A48D4-C009-CEB6-97B5-5A524909F5B7}"/>
                    </a:ext>
                  </a:extLst>
                </p:cNvPr>
                <p:cNvSpPr/>
                <p:nvPr/>
              </p:nvSpPr>
              <p:spPr>
                <a:xfrm>
                  <a:off x="7694062" y="3594644"/>
                  <a:ext cx="169875" cy="611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795" h="24454" extrusionOk="0">
                      <a:moveTo>
                        <a:pt x="5980" y="1"/>
                      </a:moveTo>
                      <a:cubicBezTo>
                        <a:pt x="5968" y="32"/>
                        <a:pt x="5960" y="69"/>
                        <a:pt x="5955" y="109"/>
                      </a:cubicBezTo>
                      <a:lnTo>
                        <a:pt x="5955" y="109"/>
                      </a:lnTo>
                      <a:cubicBezTo>
                        <a:pt x="5963" y="73"/>
                        <a:pt x="5972" y="37"/>
                        <a:pt x="5980" y="1"/>
                      </a:cubicBezTo>
                      <a:close/>
                      <a:moveTo>
                        <a:pt x="5955" y="109"/>
                      </a:moveTo>
                      <a:cubicBezTo>
                        <a:pt x="5826" y="663"/>
                        <a:pt x="5721" y="1216"/>
                        <a:pt x="5615" y="1770"/>
                      </a:cubicBezTo>
                      <a:lnTo>
                        <a:pt x="5391" y="1405"/>
                      </a:lnTo>
                      <a:cubicBezTo>
                        <a:pt x="5391" y="1517"/>
                        <a:pt x="5278" y="1657"/>
                        <a:pt x="5278" y="1770"/>
                      </a:cubicBezTo>
                      <a:cubicBezTo>
                        <a:pt x="5026" y="1770"/>
                        <a:pt x="5026" y="1292"/>
                        <a:pt x="4801" y="1180"/>
                      </a:cubicBezTo>
                      <a:lnTo>
                        <a:pt x="4801" y="1180"/>
                      </a:lnTo>
                      <a:cubicBezTo>
                        <a:pt x="4801" y="1770"/>
                        <a:pt x="4801" y="2359"/>
                        <a:pt x="4913" y="2921"/>
                      </a:cubicBezTo>
                      <a:cubicBezTo>
                        <a:pt x="4913" y="3173"/>
                        <a:pt x="4913" y="3398"/>
                        <a:pt x="4689" y="3622"/>
                      </a:cubicBezTo>
                      <a:cubicBezTo>
                        <a:pt x="4436" y="3173"/>
                        <a:pt x="4211" y="2696"/>
                        <a:pt x="3987" y="2219"/>
                      </a:cubicBezTo>
                      <a:lnTo>
                        <a:pt x="3987" y="2219"/>
                      </a:lnTo>
                      <a:cubicBezTo>
                        <a:pt x="4099" y="2696"/>
                        <a:pt x="4099" y="3286"/>
                        <a:pt x="3987" y="3763"/>
                      </a:cubicBezTo>
                      <a:cubicBezTo>
                        <a:pt x="3622" y="3061"/>
                        <a:pt x="3285" y="2359"/>
                        <a:pt x="2920" y="1770"/>
                      </a:cubicBezTo>
                      <a:cubicBezTo>
                        <a:pt x="2808" y="1882"/>
                        <a:pt x="2808" y="1994"/>
                        <a:pt x="2808" y="2106"/>
                      </a:cubicBezTo>
                      <a:cubicBezTo>
                        <a:pt x="2920" y="2219"/>
                        <a:pt x="2808" y="2359"/>
                        <a:pt x="2808" y="2471"/>
                      </a:cubicBezTo>
                      <a:cubicBezTo>
                        <a:pt x="2695" y="2471"/>
                        <a:pt x="2695" y="2584"/>
                        <a:pt x="2695" y="2584"/>
                      </a:cubicBezTo>
                      <a:cubicBezTo>
                        <a:pt x="2583" y="2584"/>
                        <a:pt x="2471" y="2471"/>
                        <a:pt x="2471" y="2359"/>
                      </a:cubicBezTo>
                      <a:cubicBezTo>
                        <a:pt x="2471" y="2584"/>
                        <a:pt x="2330" y="2696"/>
                        <a:pt x="2330" y="2808"/>
                      </a:cubicBezTo>
                      <a:cubicBezTo>
                        <a:pt x="1994" y="2359"/>
                        <a:pt x="1629" y="1994"/>
                        <a:pt x="1404" y="1517"/>
                      </a:cubicBezTo>
                      <a:lnTo>
                        <a:pt x="1404" y="1517"/>
                      </a:lnTo>
                      <a:cubicBezTo>
                        <a:pt x="1404" y="1770"/>
                        <a:pt x="1516" y="1994"/>
                        <a:pt x="1516" y="2219"/>
                      </a:cubicBezTo>
                      <a:cubicBezTo>
                        <a:pt x="1516" y="2359"/>
                        <a:pt x="1292" y="3061"/>
                        <a:pt x="1292" y="3061"/>
                      </a:cubicBezTo>
                      <a:cubicBezTo>
                        <a:pt x="1292" y="2921"/>
                        <a:pt x="1179" y="2808"/>
                        <a:pt x="1067" y="2696"/>
                      </a:cubicBezTo>
                      <a:lnTo>
                        <a:pt x="1067" y="2696"/>
                      </a:lnTo>
                      <a:cubicBezTo>
                        <a:pt x="1067" y="3061"/>
                        <a:pt x="1179" y="3398"/>
                        <a:pt x="1067" y="3622"/>
                      </a:cubicBezTo>
                      <a:cubicBezTo>
                        <a:pt x="814" y="3286"/>
                        <a:pt x="477" y="2921"/>
                        <a:pt x="0" y="2696"/>
                      </a:cubicBezTo>
                      <a:lnTo>
                        <a:pt x="0" y="2696"/>
                      </a:lnTo>
                      <a:cubicBezTo>
                        <a:pt x="0" y="3286"/>
                        <a:pt x="113" y="3763"/>
                        <a:pt x="365" y="4212"/>
                      </a:cubicBezTo>
                      <a:cubicBezTo>
                        <a:pt x="477" y="4465"/>
                        <a:pt x="590" y="4689"/>
                        <a:pt x="590" y="5026"/>
                      </a:cubicBezTo>
                      <a:cubicBezTo>
                        <a:pt x="814" y="5616"/>
                        <a:pt x="1067" y="6205"/>
                        <a:pt x="1292" y="6907"/>
                      </a:cubicBezTo>
                      <a:cubicBezTo>
                        <a:pt x="1404" y="7384"/>
                        <a:pt x="1516" y="7834"/>
                        <a:pt x="1629" y="8311"/>
                      </a:cubicBezTo>
                      <a:lnTo>
                        <a:pt x="2106" y="8423"/>
                      </a:lnTo>
                      <a:cubicBezTo>
                        <a:pt x="1881" y="7834"/>
                        <a:pt x="1769" y="7384"/>
                        <a:pt x="1516" y="6907"/>
                      </a:cubicBezTo>
                      <a:cubicBezTo>
                        <a:pt x="1516" y="6570"/>
                        <a:pt x="1404" y="6318"/>
                        <a:pt x="1292" y="6093"/>
                      </a:cubicBezTo>
                      <a:cubicBezTo>
                        <a:pt x="1067" y="5616"/>
                        <a:pt x="927" y="5167"/>
                        <a:pt x="927" y="4577"/>
                      </a:cubicBezTo>
                      <a:lnTo>
                        <a:pt x="927" y="4577"/>
                      </a:lnTo>
                      <a:cubicBezTo>
                        <a:pt x="1404" y="4802"/>
                        <a:pt x="1769" y="5167"/>
                        <a:pt x="1994" y="5503"/>
                      </a:cubicBezTo>
                      <a:cubicBezTo>
                        <a:pt x="2106" y="5279"/>
                        <a:pt x="1994" y="4914"/>
                        <a:pt x="1994" y="4577"/>
                      </a:cubicBezTo>
                      <a:lnTo>
                        <a:pt x="1994" y="4577"/>
                      </a:lnTo>
                      <a:cubicBezTo>
                        <a:pt x="2106" y="4689"/>
                        <a:pt x="2218" y="4802"/>
                        <a:pt x="2218" y="4914"/>
                      </a:cubicBezTo>
                      <a:cubicBezTo>
                        <a:pt x="2218" y="4914"/>
                        <a:pt x="2471" y="4212"/>
                        <a:pt x="2471" y="4100"/>
                      </a:cubicBezTo>
                      <a:cubicBezTo>
                        <a:pt x="2471" y="3875"/>
                        <a:pt x="2330" y="3622"/>
                        <a:pt x="2330" y="3398"/>
                      </a:cubicBezTo>
                      <a:lnTo>
                        <a:pt x="2330" y="3398"/>
                      </a:lnTo>
                      <a:cubicBezTo>
                        <a:pt x="2583" y="3875"/>
                        <a:pt x="2920" y="4212"/>
                        <a:pt x="3285" y="4689"/>
                      </a:cubicBezTo>
                      <a:cubicBezTo>
                        <a:pt x="3285" y="4577"/>
                        <a:pt x="3397" y="4465"/>
                        <a:pt x="3397" y="4212"/>
                      </a:cubicBezTo>
                      <a:cubicBezTo>
                        <a:pt x="3397" y="4324"/>
                        <a:pt x="3510" y="4465"/>
                        <a:pt x="3622" y="4465"/>
                      </a:cubicBezTo>
                      <a:cubicBezTo>
                        <a:pt x="3622" y="4465"/>
                        <a:pt x="3622" y="4324"/>
                        <a:pt x="3734" y="4324"/>
                      </a:cubicBezTo>
                      <a:cubicBezTo>
                        <a:pt x="3734" y="4212"/>
                        <a:pt x="3875" y="4100"/>
                        <a:pt x="3734" y="3987"/>
                      </a:cubicBezTo>
                      <a:cubicBezTo>
                        <a:pt x="3734" y="3875"/>
                        <a:pt x="3734" y="3763"/>
                        <a:pt x="3875" y="3622"/>
                      </a:cubicBezTo>
                      <a:cubicBezTo>
                        <a:pt x="4211" y="4212"/>
                        <a:pt x="4576" y="4914"/>
                        <a:pt x="4913" y="5616"/>
                      </a:cubicBezTo>
                      <a:cubicBezTo>
                        <a:pt x="5026" y="5167"/>
                        <a:pt x="5026" y="4577"/>
                        <a:pt x="4913" y="4100"/>
                      </a:cubicBezTo>
                      <a:lnTo>
                        <a:pt x="4913" y="4100"/>
                      </a:lnTo>
                      <a:cubicBezTo>
                        <a:pt x="5138" y="4577"/>
                        <a:pt x="5391" y="5026"/>
                        <a:pt x="5615" y="5503"/>
                      </a:cubicBezTo>
                      <a:cubicBezTo>
                        <a:pt x="5840" y="5279"/>
                        <a:pt x="5840" y="5026"/>
                        <a:pt x="5840" y="4802"/>
                      </a:cubicBezTo>
                      <a:cubicBezTo>
                        <a:pt x="5727" y="4212"/>
                        <a:pt x="5727" y="3622"/>
                        <a:pt x="5727" y="3061"/>
                      </a:cubicBezTo>
                      <a:lnTo>
                        <a:pt x="5727" y="3061"/>
                      </a:lnTo>
                      <a:cubicBezTo>
                        <a:pt x="5980" y="3173"/>
                        <a:pt x="5980" y="3622"/>
                        <a:pt x="6205" y="3622"/>
                      </a:cubicBezTo>
                      <a:cubicBezTo>
                        <a:pt x="6205" y="3510"/>
                        <a:pt x="6317" y="3398"/>
                        <a:pt x="6317" y="3286"/>
                      </a:cubicBezTo>
                      <a:lnTo>
                        <a:pt x="6542" y="3622"/>
                      </a:lnTo>
                      <a:cubicBezTo>
                        <a:pt x="6682" y="3398"/>
                        <a:pt x="6682" y="3061"/>
                        <a:pt x="6794" y="2696"/>
                      </a:cubicBezTo>
                      <a:cubicBezTo>
                        <a:pt x="6542" y="2471"/>
                        <a:pt x="6429" y="2106"/>
                        <a:pt x="6317" y="1882"/>
                      </a:cubicBezTo>
                      <a:cubicBezTo>
                        <a:pt x="6214" y="1446"/>
                        <a:pt x="5901" y="540"/>
                        <a:pt x="5955" y="109"/>
                      </a:cubicBezTo>
                      <a:close/>
                      <a:moveTo>
                        <a:pt x="6542" y="23864"/>
                      </a:moveTo>
                      <a:lnTo>
                        <a:pt x="6542" y="24117"/>
                      </a:lnTo>
                      <a:cubicBezTo>
                        <a:pt x="6682" y="24229"/>
                        <a:pt x="6682" y="24342"/>
                        <a:pt x="6794" y="24454"/>
                      </a:cubicBezTo>
                      <a:cubicBezTo>
                        <a:pt x="6682" y="24229"/>
                        <a:pt x="6682" y="24117"/>
                        <a:pt x="6542" y="23864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0" name="Google Shape;1572;p32">
                  <a:extLst>
                    <a:ext uri="{FF2B5EF4-FFF2-40B4-BE49-F238E27FC236}">
                      <a16:creationId xmlns:a16="http://schemas.microsoft.com/office/drawing/2014/main" id="{E6D803B3-F1E5-4736-F332-BA2D5C756A36}"/>
                    </a:ext>
                  </a:extLst>
                </p:cNvPr>
                <p:cNvSpPr/>
                <p:nvPr/>
              </p:nvSpPr>
              <p:spPr>
                <a:xfrm>
                  <a:off x="7717212" y="3662019"/>
                  <a:ext cx="298325" cy="546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933" h="21872" extrusionOk="0">
                      <a:moveTo>
                        <a:pt x="5868" y="1"/>
                      </a:moveTo>
                      <a:cubicBezTo>
                        <a:pt x="5756" y="366"/>
                        <a:pt x="5756" y="703"/>
                        <a:pt x="5616" y="927"/>
                      </a:cubicBezTo>
                      <a:lnTo>
                        <a:pt x="5391" y="591"/>
                      </a:lnTo>
                      <a:cubicBezTo>
                        <a:pt x="5391" y="703"/>
                        <a:pt x="5279" y="815"/>
                        <a:pt x="5279" y="927"/>
                      </a:cubicBezTo>
                      <a:cubicBezTo>
                        <a:pt x="5054" y="927"/>
                        <a:pt x="5054" y="478"/>
                        <a:pt x="4801" y="366"/>
                      </a:cubicBezTo>
                      <a:lnTo>
                        <a:pt x="4801" y="366"/>
                      </a:lnTo>
                      <a:cubicBezTo>
                        <a:pt x="4801" y="927"/>
                        <a:pt x="4801" y="1517"/>
                        <a:pt x="4914" y="2107"/>
                      </a:cubicBezTo>
                      <a:cubicBezTo>
                        <a:pt x="4914" y="2331"/>
                        <a:pt x="4914" y="2584"/>
                        <a:pt x="4689" y="2808"/>
                      </a:cubicBezTo>
                      <a:cubicBezTo>
                        <a:pt x="4465" y="2331"/>
                        <a:pt x="4212" y="1882"/>
                        <a:pt x="3987" y="1405"/>
                      </a:cubicBezTo>
                      <a:lnTo>
                        <a:pt x="3987" y="1405"/>
                      </a:lnTo>
                      <a:cubicBezTo>
                        <a:pt x="4100" y="1882"/>
                        <a:pt x="4100" y="2472"/>
                        <a:pt x="3987" y="2921"/>
                      </a:cubicBezTo>
                      <a:cubicBezTo>
                        <a:pt x="3650" y="2219"/>
                        <a:pt x="3285" y="1517"/>
                        <a:pt x="2949" y="927"/>
                      </a:cubicBezTo>
                      <a:cubicBezTo>
                        <a:pt x="2808" y="1068"/>
                        <a:pt x="2808" y="1180"/>
                        <a:pt x="2808" y="1292"/>
                      </a:cubicBezTo>
                      <a:cubicBezTo>
                        <a:pt x="2949" y="1405"/>
                        <a:pt x="2808" y="1517"/>
                        <a:pt x="2808" y="1629"/>
                      </a:cubicBezTo>
                      <a:cubicBezTo>
                        <a:pt x="2696" y="1629"/>
                        <a:pt x="2696" y="1770"/>
                        <a:pt x="2696" y="1770"/>
                      </a:cubicBezTo>
                      <a:cubicBezTo>
                        <a:pt x="2584" y="1770"/>
                        <a:pt x="2471" y="1629"/>
                        <a:pt x="2471" y="1517"/>
                      </a:cubicBezTo>
                      <a:cubicBezTo>
                        <a:pt x="2471" y="1770"/>
                        <a:pt x="2359" y="1882"/>
                        <a:pt x="2359" y="1994"/>
                      </a:cubicBezTo>
                      <a:cubicBezTo>
                        <a:pt x="1994" y="1517"/>
                        <a:pt x="1657" y="1180"/>
                        <a:pt x="1404" y="703"/>
                      </a:cubicBezTo>
                      <a:lnTo>
                        <a:pt x="1404" y="703"/>
                      </a:lnTo>
                      <a:cubicBezTo>
                        <a:pt x="1404" y="927"/>
                        <a:pt x="1545" y="1180"/>
                        <a:pt x="1545" y="1405"/>
                      </a:cubicBezTo>
                      <a:cubicBezTo>
                        <a:pt x="1545" y="1517"/>
                        <a:pt x="1292" y="2219"/>
                        <a:pt x="1292" y="2219"/>
                      </a:cubicBezTo>
                      <a:cubicBezTo>
                        <a:pt x="1292" y="2107"/>
                        <a:pt x="1180" y="1994"/>
                        <a:pt x="1068" y="1882"/>
                      </a:cubicBezTo>
                      <a:lnTo>
                        <a:pt x="1068" y="1882"/>
                      </a:lnTo>
                      <a:cubicBezTo>
                        <a:pt x="1068" y="2219"/>
                        <a:pt x="1180" y="2584"/>
                        <a:pt x="1068" y="2808"/>
                      </a:cubicBezTo>
                      <a:cubicBezTo>
                        <a:pt x="843" y="2472"/>
                        <a:pt x="478" y="2107"/>
                        <a:pt x="1" y="1882"/>
                      </a:cubicBezTo>
                      <a:lnTo>
                        <a:pt x="1" y="1882"/>
                      </a:lnTo>
                      <a:cubicBezTo>
                        <a:pt x="1" y="2472"/>
                        <a:pt x="141" y="2921"/>
                        <a:pt x="366" y="3398"/>
                      </a:cubicBezTo>
                      <a:cubicBezTo>
                        <a:pt x="478" y="3623"/>
                        <a:pt x="590" y="3875"/>
                        <a:pt x="590" y="4212"/>
                      </a:cubicBezTo>
                      <a:cubicBezTo>
                        <a:pt x="843" y="4689"/>
                        <a:pt x="955" y="5139"/>
                        <a:pt x="1180" y="5728"/>
                      </a:cubicBezTo>
                      <a:lnTo>
                        <a:pt x="8311" y="8087"/>
                      </a:lnTo>
                      <a:lnTo>
                        <a:pt x="4689" y="19316"/>
                      </a:lnTo>
                      <a:cubicBezTo>
                        <a:pt x="4914" y="20018"/>
                        <a:pt x="5279" y="20720"/>
                        <a:pt x="5616" y="21422"/>
                      </a:cubicBezTo>
                      <a:lnTo>
                        <a:pt x="5616" y="21169"/>
                      </a:lnTo>
                      <a:cubicBezTo>
                        <a:pt x="5756" y="21422"/>
                        <a:pt x="5756" y="21534"/>
                        <a:pt x="5868" y="21759"/>
                      </a:cubicBezTo>
                      <a:lnTo>
                        <a:pt x="5981" y="21871"/>
                      </a:lnTo>
                      <a:cubicBezTo>
                        <a:pt x="6205" y="21282"/>
                        <a:pt x="5616" y="20467"/>
                        <a:pt x="6093" y="20018"/>
                      </a:cubicBezTo>
                      <a:lnTo>
                        <a:pt x="6093" y="20018"/>
                      </a:lnTo>
                      <a:cubicBezTo>
                        <a:pt x="6317" y="20243"/>
                        <a:pt x="6682" y="20467"/>
                        <a:pt x="7019" y="20720"/>
                      </a:cubicBezTo>
                      <a:cubicBezTo>
                        <a:pt x="6907" y="20580"/>
                        <a:pt x="7019" y="20355"/>
                        <a:pt x="7160" y="20243"/>
                      </a:cubicBezTo>
                      <a:cubicBezTo>
                        <a:pt x="7497" y="20467"/>
                        <a:pt x="7721" y="20832"/>
                        <a:pt x="8086" y="21169"/>
                      </a:cubicBezTo>
                      <a:cubicBezTo>
                        <a:pt x="8086" y="20720"/>
                        <a:pt x="8086" y="20243"/>
                        <a:pt x="8311" y="19766"/>
                      </a:cubicBezTo>
                      <a:cubicBezTo>
                        <a:pt x="8788" y="20467"/>
                        <a:pt x="9378" y="21169"/>
                        <a:pt x="9827" y="21759"/>
                      </a:cubicBezTo>
                      <a:cubicBezTo>
                        <a:pt x="9715" y="21169"/>
                        <a:pt x="9827" y="20467"/>
                        <a:pt x="9827" y="19766"/>
                      </a:cubicBezTo>
                      <a:cubicBezTo>
                        <a:pt x="10079" y="20018"/>
                        <a:pt x="10304" y="20131"/>
                        <a:pt x="10529" y="20131"/>
                      </a:cubicBezTo>
                      <a:cubicBezTo>
                        <a:pt x="10416" y="19878"/>
                        <a:pt x="10529" y="19653"/>
                        <a:pt x="10669" y="19429"/>
                      </a:cubicBezTo>
                      <a:cubicBezTo>
                        <a:pt x="11006" y="19878"/>
                        <a:pt x="11483" y="20243"/>
                        <a:pt x="11932" y="20580"/>
                      </a:cubicBezTo>
                      <a:cubicBezTo>
                        <a:pt x="11596" y="18839"/>
                        <a:pt x="11006" y="17211"/>
                        <a:pt x="10529" y="15442"/>
                      </a:cubicBezTo>
                      <a:cubicBezTo>
                        <a:pt x="10079" y="13926"/>
                        <a:pt x="9602" y="12410"/>
                        <a:pt x="9125" y="10894"/>
                      </a:cubicBezTo>
                      <a:cubicBezTo>
                        <a:pt x="8563" y="8648"/>
                        <a:pt x="7974" y="6542"/>
                        <a:pt x="7272" y="4325"/>
                      </a:cubicBezTo>
                      <a:cubicBezTo>
                        <a:pt x="6907" y="3286"/>
                        <a:pt x="6570" y="2107"/>
                        <a:pt x="6317" y="1068"/>
                      </a:cubicBezTo>
                      <a:cubicBezTo>
                        <a:pt x="6205" y="703"/>
                        <a:pt x="5981" y="366"/>
                        <a:pt x="5868" y="1"/>
                      </a:cubicBezTo>
                      <a:close/>
                    </a:path>
                  </a:pathLst>
                </a:custGeom>
                <a:solidFill>
                  <a:srgbClr val="DADADA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1" name="Google Shape;1573;p32">
                  <a:extLst>
                    <a:ext uri="{FF2B5EF4-FFF2-40B4-BE49-F238E27FC236}">
                      <a16:creationId xmlns:a16="http://schemas.microsoft.com/office/drawing/2014/main" id="{DCCC4314-69C6-7366-FF86-FD2C0D116C2A}"/>
                    </a:ext>
                  </a:extLst>
                </p:cNvPr>
                <p:cNvSpPr/>
                <p:nvPr/>
              </p:nvSpPr>
              <p:spPr>
                <a:xfrm>
                  <a:off x="7734762" y="3802394"/>
                  <a:ext cx="190225" cy="3425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609" h="13702" extrusionOk="0">
                      <a:moveTo>
                        <a:pt x="1" y="1"/>
                      </a:moveTo>
                      <a:lnTo>
                        <a:pt x="1" y="1"/>
                      </a:lnTo>
                      <a:cubicBezTo>
                        <a:pt x="366" y="1068"/>
                        <a:pt x="702" y="2107"/>
                        <a:pt x="1067" y="3286"/>
                      </a:cubicBezTo>
                      <a:cubicBezTo>
                        <a:pt x="1067" y="3398"/>
                        <a:pt x="1180" y="3623"/>
                        <a:pt x="1180" y="3735"/>
                      </a:cubicBezTo>
                      <a:lnTo>
                        <a:pt x="3285" y="4437"/>
                      </a:lnTo>
                      <a:lnTo>
                        <a:pt x="2247" y="7497"/>
                      </a:lnTo>
                      <a:cubicBezTo>
                        <a:pt x="2583" y="8423"/>
                        <a:pt x="2808" y="9238"/>
                        <a:pt x="3061" y="10192"/>
                      </a:cubicBezTo>
                      <a:cubicBezTo>
                        <a:pt x="3398" y="11343"/>
                        <a:pt x="3650" y="12522"/>
                        <a:pt x="3987" y="13701"/>
                      </a:cubicBezTo>
                      <a:lnTo>
                        <a:pt x="7609" y="2472"/>
                      </a:lnTo>
                      <a:lnTo>
                        <a:pt x="478" y="113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solidFill>
                  <a:srgbClr val="DCDCDC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2" name="Google Shape;1574;p32">
                  <a:extLst>
                    <a:ext uri="{FF2B5EF4-FFF2-40B4-BE49-F238E27FC236}">
                      <a16:creationId xmlns:a16="http://schemas.microsoft.com/office/drawing/2014/main" id="{1F19D5E6-1D56-5956-07F0-3E570E559099}"/>
                    </a:ext>
                  </a:extLst>
                </p:cNvPr>
                <p:cNvSpPr/>
                <p:nvPr/>
              </p:nvSpPr>
              <p:spPr>
                <a:xfrm>
                  <a:off x="7764237" y="3895744"/>
                  <a:ext cx="52675" cy="940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07" h="3763" extrusionOk="0">
                      <a:moveTo>
                        <a:pt x="1" y="1"/>
                      </a:moveTo>
                      <a:lnTo>
                        <a:pt x="1" y="1"/>
                      </a:lnTo>
                      <a:cubicBezTo>
                        <a:pt x="366" y="1292"/>
                        <a:pt x="703" y="2471"/>
                        <a:pt x="1068" y="3763"/>
                      </a:cubicBezTo>
                      <a:lnTo>
                        <a:pt x="2106" y="703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solidFill>
                  <a:srgbClr val="DABCB5"/>
                </a:solidFill>
                <a:ln w="9525" cap="flat" cmpd="sng">
                  <a:solidFill>
                    <a:srgbClr val="DABCB5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6" name="Google Shape;1699;p32">
                  <a:extLst>
                    <a:ext uri="{FF2B5EF4-FFF2-40B4-BE49-F238E27FC236}">
                      <a16:creationId xmlns:a16="http://schemas.microsoft.com/office/drawing/2014/main" id="{A35D6466-3EFA-41DF-CD16-7CE2172780CF}"/>
                    </a:ext>
                  </a:extLst>
                </p:cNvPr>
                <p:cNvSpPr/>
                <p:nvPr/>
              </p:nvSpPr>
              <p:spPr>
                <a:xfrm>
                  <a:off x="6253494" y="3369142"/>
                  <a:ext cx="49875" cy="78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95" h="3145" extrusionOk="0">
                      <a:moveTo>
                        <a:pt x="1405" y="0"/>
                      </a:moveTo>
                      <a:cubicBezTo>
                        <a:pt x="927" y="337"/>
                        <a:pt x="591" y="562"/>
                        <a:pt x="226" y="927"/>
                      </a:cubicBezTo>
                      <a:lnTo>
                        <a:pt x="1" y="2106"/>
                      </a:lnTo>
                      <a:cubicBezTo>
                        <a:pt x="226" y="1966"/>
                        <a:pt x="366" y="1853"/>
                        <a:pt x="591" y="1853"/>
                      </a:cubicBezTo>
                      <a:lnTo>
                        <a:pt x="703" y="1853"/>
                      </a:lnTo>
                      <a:cubicBezTo>
                        <a:pt x="591" y="2331"/>
                        <a:pt x="478" y="2668"/>
                        <a:pt x="366" y="3032"/>
                      </a:cubicBezTo>
                      <a:cubicBezTo>
                        <a:pt x="478" y="2920"/>
                        <a:pt x="591" y="2920"/>
                        <a:pt x="703" y="2920"/>
                      </a:cubicBezTo>
                      <a:lnTo>
                        <a:pt x="815" y="2920"/>
                      </a:lnTo>
                      <a:lnTo>
                        <a:pt x="815" y="3145"/>
                      </a:lnTo>
                      <a:cubicBezTo>
                        <a:pt x="1068" y="2920"/>
                        <a:pt x="1292" y="2668"/>
                        <a:pt x="1629" y="2443"/>
                      </a:cubicBezTo>
                      <a:lnTo>
                        <a:pt x="1994" y="113"/>
                      </a:lnTo>
                      <a:cubicBezTo>
                        <a:pt x="1994" y="113"/>
                        <a:pt x="1770" y="113"/>
                        <a:pt x="1405" y="0"/>
                      </a:cubicBezTo>
                      <a:close/>
                    </a:path>
                  </a:pathLst>
                </a:custGeom>
                <a:solidFill>
                  <a:srgbClr val="DADADA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7" name="Google Shape;1700;p32">
                  <a:extLst>
                    <a:ext uri="{FF2B5EF4-FFF2-40B4-BE49-F238E27FC236}">
                      <a16:creationId xmlns:a16="http://schemas.microsoft.com/office/drawing/2014/main" id="{21ED639B-A09D-5EF8-CC93-A7C68527CA1D}"/>
                    </a:ext>
                  </a:extLst>
                </p:cNvPr>
                <p:cNvSpPr/>
                <p:nvPr/>
              </p:nvSpPr>
              <p:spPr>
                <a:xfrm>
                  <a:off x="6227544" y="3407042"/>
                  <a:ext cx="17575" cy="260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03" h="1040" extrusionOk="0">
                      <a:moveTo>
                        <a:pt x="702" y="0"/>
                      </a:moveTo>
                      <a:lnTo>
                        <a:pt x="702" y="0"/>
                      </a:lnTo>
                      <a:cubicBezTo>
                        <a:pt x="449" y="337"/>
                        <a:pt x="113" y="702"/>
                        <a:pt x="0" y="1039"/>
                      </a:cubicBezTo>
                      <a:cubicBezTo>
                        <a:pt x="113" y="1039"/>
                        <a:pt x="337" y="927"/>
                        <a:pt x="562" y="815"/>
                      </a:cubicBezTo>
                      <a:lnTo>
                        <a:pt x="702" y="0"/>
                      </a:lnTo>
                      <a:close/>
                    </a:path>
                  </a:pathLst>
                </a:custGeom>
                <a:solidFill>
                  <a:srgbClr val="D9D9D9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8" name="Google Shape;1701;p32">
                  <a:extLst>
                    <a:ext uri="{FF2B5EF4-FFF2-40B4-BE49-F238E27FC236}">
                      <a16:creationId xmlns:a16="http://schemas.microsoft.com/office/drawing/2014/main" id="{A9AB91DD-D096-5502-58FA-66DD80645397}"/>
                    </a:ext>
                  </a:extLst>
                </p:cNvPr>
                <p:cNvSpPr/>
                <p:nvPr/>
              </p:nvSpPr>
              <p:spPr>
                <a:xfrm>
                  <a:off x="6265444" y="3488467"/>
                  <a:ext cx="17575" cy="323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03" h="1292" extrusionOk="0">
                      <a:moveTo>
                        <a:pt x="702" y="0"/>
                      </a:moveTo>
                      <a:cubicBezTo>
                        <a:pt x="449" y="477"/>
                        <a:pt x="225" y="955"/>
                        <a:pt x="0" y="1292"/>
                      </a:cubicBezTo>
                      <a:cubicBezTo>
                        <a:pt x="113" y="1179"/>
                        <a:pt x="337" y="1179"/>
                        <a:pt x="449" y="1067"/>
                      </a:cubicBezTo>
                      <a:lnTo>
                        <a:pt x="702" y="0"/>
                      </a:lnTo>
                      <a:close/>
                    </a:path>
                  </a:pathLst>
                </a:custGeom>
                <a:solidFill>
                  <a:srgbClr val="DADADA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9" name="Google Shape;1702;p32">
                  <a:extLst>
                    <a:ext uri="{FF2B5EF4-FFF2-40B4-BE49-F238E27FC236}">
                      <a16:creationId xmlns:a16="http://schemas.microsoft.com/office/drawing/2014/main" id="{4B76808F-F510-DBCA-26B1-E0F4BE3B6812}"/>
                    </a:ext>
                  </a:extLst>
                </p:cNvPr>
                <p:cNvSpPr/>
                <p:nvPr/>
              </p:nvSpPr>
              <p:spPr>
                <a:xfrm>
                  <a:off x="6262619" y="3430192"/>
                  <a:ext cx="31625" cy="442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65" h="1770" extrusionOk="0">
                      <a:moveTo>
                        <a:pt x="1264" y="1"/>
                      </a:moveTo>
                      <a:lnTo>
                        <a:pt x="1264" y="1"/>
                      </a:lnTo>
                      <a:cubicBezTo>
                        <a:pt x="927" y="226"/>
                        <a:pt x="703" y="478"/>
                        <a:pt x="450" y="703"/>
                      </a:cubicBezTo>
                      <a:cubicBezTo>
                        <a:pt x="338" y="1068"/>
                        <a:pt x="113" y="1405"/>
                        <a:pt x="1" y="1770"/>
                      </a:cubicBezTo>
                      <a:cubicBezTo>
                        <a:pt x="113" y="1770"/>
                        <a:pt x="226" y="1629"/>
                        <a:pt x="338" y="1629"/>
                      </a:cubicBezTo>
                      <a:cubicBezTo>
                        <a:pt x="562" y="1517"/>
                        <a:pt x="815" y="1405"/>
                        <a:pt x="1040" y="1292"/>
                      </a:cubicBezTo>
                      <a:lnTo>
                        <a:pt x="1264" y="1"/>
                      </a:lnTo>
                      <a:close/>
                    </a:path>
                  </a:pathLst>
                </a:custGeom>
                <a:solidFill>
                  <a:srgbClr val="D7D7D7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8" name="Google Shape;1711;p32">
                  <a:extLst>
                    <a:ext uri="{FF2B5EF4-FFF2-40B4-BE49-F238E27FC236}">
                      <a16:creationId xmlns:a16="http://schemas.microsoft.com/office/drawing/2014/main" id="{365AFC1D-A8B0-E45A-E2EC-B3E4467C0807}"/>
                    </a:ext>
                  </a:extLst>
                </p:cNvPr>
                <p:cNvSpPr txBox="1"/>
                <p:nvPr/>
              </p:nvSpPr>
              <p:spPr>
                <a:xfrm rot="1054547">
                  <a:off x="6119029" y="3814161"/>
                  <a:ext cx="1632298" cy="76540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91425" tIns="91425" rIns="91425" bIns="91425" anchor="t" anchorCtr="0">
                  <a:noAutofit/>
                </a:bodyPr>
                <a:lstStyle/>
                <a:p>
                  <a:pPr marL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en" sz="2000">
                      <a:solidFill>
                        <a:schemeClr val="dk1"/>
                      </a:solidFill>
                      <a:latin typeface="AkzidenzGrotesk" panose="02000903050000020004" pitchFamily="2" charset="0"/>
                      <a:ea typeface="Fira Sans"/>
                      <a:cs typeface="Fira Sans"/>
                      <a:sym typeface="Fira Sans"/>
                    </a:rPr>
                    <a:t>Critical thinking &amp; writing</a:t>
                  </a:r>
                  <a:endParaRPr sz="2000">
                    <a:latin typeface="AkzidenzGrotesk" panose="02000903050000020004" pitchFamily="2" charset="0"/>
                    <a:ea typeface="Fira Sans"/>
                    <a:cs typeface="Fira Sans"/>
                    <a:sym typeface="Fira Sans"/>
                  </a:endParaRPr>
                </a:p>
              </p:txBody>
            </p:sp>
          </p:grpSp>
          <p:pic>
            <p:nvPicPr>
              <p:cNvPr id="253" name="Picture 252" descr="A cartoon of a person with a brain">
                <a:extLst>
                  <a:ext uri="{FF2B5EF4-FFF2-40B4-BE49-F238E27FC236}">
                    <a16:creationId xmlns:a16="http://schemas.microsoft.com/office/drawing/2014/main" id="{010E36CA-97C8-027A-1DBA-B90387B3144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10000" b="90000" l="10000" r="90000">
                            <a14:foregroundMark x1="38267" y1="83867" x2="38267" y2="83867"/>
                            <a14:foregroundMark x1="66400" y1="82267" x2="66400" y2="82267"/>
                          </a14:backgroundRemoval>
                        </a14:imgEffect>
                      </a14:imgLayer>
                    </a14:imgProps>
                  </a:ext>
                  <a:ext uri="{837473B0-CC2E-450A-ABE3-18F120FF3D39}">
                    <a1611:picAttrSrcUrl xmlns:a1611="http://schemas.microsoft.com/office/drawing/2016/11/main" r:id="rId9"/>
                  </a:ext>
                </a:extLst>
              </a:blip>
              <a:stretch>
                <a:fillRect/>
              </a:stretch>
            </p:blipFill>
            <p:spPr>
              <a:xfrm>
                <a:off x="9669318" y="2757659"/>
                <a:ext cx="1405025" cy="1405025"/>
              </a:xfrm>
              <a:prstGeom prst="rect">
                <a:avLst/>
              </a:prstGeom>
            </p:spPr>
          </p:pic>
        </p:grpSp>
        <p:grpSp>
          <p:nvGrpSpPr>
            <p:cNvPr id="414" name="Group 413">
              <a:extLst>
                <a:ext uri="{FF2B5EF4-FFF2-40B4-BE49-F238E27FC236}">
                  <a16:creationId xmlns:a16="http://schemas.microsoft.com/office/drawing/2014/main" id="{13DD1245-3416-CE05-CA42-7435645C3695}"/>
                </a:ext>
              </a:extLst>
            </p:cNvPr>
            <p:cNvGrpSpPr/>
            <p:nvPr/>
          </p:nvGrpSpPr>
          <p:grpSpPr>
            <a:xfrm rot="19137468">
              <a:off x="9413940" y="746137"/>
              <a:ext cx="2342850" cy="2699400"/>
              <a:chOff x="5696537" y="3205819"/>
              <a:chExt cx="2342850" cy="2699400"/>
            </a:xfrm>
          </p:grpSpPr>
          <p:sp>
            <p:nvSpPr>
              <p:cNvPr id="416" name="Google Shape;1530;p32">
                <a:extLst>
                  <a:ext uri="{FF2B5EF4-FFF2-40B4-BE49-F238E27FC236}">
                    <a16:creationId xmlns:a16="http://schemas.microsoft.com/office/drawing/2014/main" id="{3D1CD316-F07F-8592-2692-708AA53AD8C0}"/>
                  </a:ext>
                </a:extLst>
              </p:cNvPr>
              <p:cNvSpPr/>
              <p:nvPr/>
            </p:nvSpPr>
            <p:spPr>
              <a:xfrm>
                <a:off x="5696537" y="3351794"/>
                <a:ext cx="2228450" cy="2506400"/>
              </a:xfrm>
              <a:custGeom>
                <a:avLst/>
                <a:gdLst/>
                <a:ahLst/>
                <a:cxnLst/>
                <a:rect l="l" t="t" r="r" b="b"/>
                <a:pathLst>
                  <a:path w="89138" h="100256" extrusionOk="0">
                    <a:moveTo>
                      <a:pt x="25633" y="1"/>
                    </a:moveTo>
                    <a:lnTo>
                      <a:pt x="1" y="79789"/>
                    </a:lnTo>
                    <a:lnTo>
                      <a:pt x="63534" y="100256"/>
                    </a:lnTo>
                    <a:lnTo>
                      <a:pt x="89138" y="20496"/>
                    </a:lnTo>
                    <a:lnTo>
                      <a:pt x="25633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7" name="Google Shape;1531;p32">
                <a:extLst>
                  <a:ext uri="{FF2B5EF4-FFF2-40B4-BE49-F238E27FC236}">
                    <a16:creationId xmlns:a16="http://schemas.microsoft.com/office/drawing/2014/main" id="{1EFB8D54-F46B-74CF-C6E1-024D11644963}"/>
                  </a:ext>
                </a:extLst>
              </p:cNvPr>
              <p:cNvSpPr/>
              <p:nvPr/>
            </p:nvSpPr>
            <p:spPr>
              <a:xfrm>
                <a:off x="5904287" y="3457094"/>
                <a:ext cx="1912625" cy="1991925"/>
              </a:xfrm>
              <a:custGeom>
                <a:avLst/>
                <a:gdLst/>
                <a:ahLst/>
                <a:cxnLst/>
                <a:rect l="l" t="t" r="r" b="b"/>
                <a:pathLst>
                  <a:path w="76505" h="79677" extrusionOk="0">
                    <a:moveTo>
                      <a:pt x="19765" y="0"/>
                    </a:moveTo>
                    <a:lnTo>
                      <a:pt x="1" y="61428"/>
                    </a:lnTo>
                    <a:lnTo>
                      <a:pt x="56740" y="79676"/>
                    </a:lnTo>
                    <a:lnTo>
                      <a:pt x="76504" y="18249"/>
                    </a:lnTo>
                    <a:lnTo>
                      <a:pt x="19765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8" name="Google Shape;1532;p32">
                <a:extLst>
                  <a:ext uri="{FF2B5EF4-FFF2-40B4-BE49-F238E27FC236}">
                    <a16:creationId xmlns:a16="http://schemas.microsoft.com/office/drawing/2014/main" id="{838627E6-6724-A689-F993-D5920BF2366E}"/>
                  </a:ext>
                </a:extLst>
              </p:cNvPr>
              <p:cNvSpPr/>
              <p:nvPr/>
            </p:nvSpPr>
            <p:spPr>
              <a:xfrm>
                <a:off x="5720412" y="3577094"/>
                <a:ext cx="2318975" cy="2328125"/>
              </a:xfrm>
              <a:custGeom>
                <a:avLst/>
                <a:gdLst/>
                <a:ahLst/>
                <a:cxnLst/>
                <a:rect l="l" t="t" r="r" b="b"/>
                <a:pathLst>
                  <a:path w="92759" h="93125" extrusionOk="0">
                    <a:moveTo>
                      <a:pt x="18108" y="1"/>
                    </a:moveTo>
                    <a:cubicBezTo>
                      <a:pt x="18108" y="113"/>
                      <a:pt x="17996" y="254"/>
                      <a:pt x="17996" y="254"/>
                    </a:cubicBezTo>
                    <a:cubicBezTo>
                      <a:pt x="17996" y="254"/>
                      <a:pt x="18108" y="113"/>
                      <a:pt x="18249" y="1"/>
                    </a:cubicBezTo>
                    <a:close/>
                    <a:moveTo>
                      <a:pt x="18698" y="1405"/>
                    </a:moveTo>
                    <a:cubicBezTo>
                      <a:pt x="18473" y="1517"/>
                      <a:pt x="18249" y="1517"/>
                      <a:pt x="17996" y="1657"/>
                    </a:cubicBezTo>
                    <a:cubicBezTo>
                      <a:pt x="17884" y="1882"/>
                      <a:pt x="17771" y="1994"/>
                      <a:pt x="17771" y="2107"/>
                    </a:cubicBezTo>
                    <a:cubicBezTo>
                      <a:pt x="17996" y="1994"/>
                      <a:pt x="18361" y="1882"/>
                      <a:pt x="18698" y="1882"/>
                    </a:cubicBezTo>
                    <a:lnTo>
                      <a:pt x="18698" y="1405"/>
                    </a:lnTo>
                    <a:close/>
                    <a:moveTo>
                      <a:pt x="19063" y="1994"/>
                    </a:moveTo>
                    <a:cubicBezTo>
                      <a:pt x="18586" y="2696"/>
                      <a:pt x="18249" y="3286"/>
                      <a:pt x="17884" y="3988"/>
                    </a:cubicBezTo>
                    <a:cubicBezTo>
                      <a:pt x="18108" y="3875"/>
                      <a:pt x="18473" y="3763"/>
                      <a:pt x="18810" y="3510"/>
                    </a:cubicBezTo>
                    <a:cubicBezTo>
                      <a:pt x="18951" y="3061"/>
                      <a:pt x="19175" y="2472"/>
                      <a:pt x="19400" y="1994"/>
                    </a:cubicBezTo>
                    <a:close/>
                    <a:moveTo>
                      <a:pt x="85853" y="2584"/>
                    </a:moveTo>
                    <a:lnTo>
                      <a:pt x="85853" y="2584"/>
                    </a:lnTo>
                    <a:cubicBezTo>
                      <a:pt x="85740" y="2808"/>
                      <a:pt x="85740" y="3173"/>
                      <a:pt x="85740" y="3398"/>
                    </a:cubicBezTo>
                    <a:cubicBezTo>
                      <a:pt x="85853" y="3763"/>
                      <a:pt x="86077" y="4100"/>
                      <a:pt x="86189" y="4465"/>
                    </a:cubicBezTo>
                    <a:cubicBezTo>
                      <a:pt x="86077" y="3988"/>
                      <a:pt x="85740" y="2921"/>
                      <a:pt x="85853" y="2584"/>
                    </a:cubicBezTo>
                    <a:close/>
                    <a:moveTo>
                      <a:pt x="21168" y="1882"/>
                    </a:moveTo>
                    <a:cubicBezTo>
                      <a:pt x="20467" y="2472"/>
                      <a:pt x="19652" y="3061"/>
                      <a:pt x="18810" y="3510"/>
                    </a:cubicBezTo>
                    <a:cubicBezTo>
                      <a:pt x="19063" y="3398"/>
                      <a:pt x="19400" y="3398"/>
                      <a:pt x="19652" y="3286"/>
                    </a:cubicBezTo>
                    <a:lnTo>
                      <a:pt x="19652" y="3988"/>
                    </a:lnTo>
                    <a:cubicBezTo>
                      <a:pt x="19765" y="3875"/>
                      <a:pt x="19989" y="3875"/>
                      <a:pt x="20214" y="3875"/>
                    </a:cubicBezTo>
                    <a:lnTo>
                      <a:pt x="20354" y="3875"/>
                    </a:lnTo>
                    <a:cubicBezTo>
                      <a:pt x="20102" y="4324"/>
                      <a:pt x="19877" y="4914"/>
                      <a:pt x="19765" y="5391"/>
                    </a:cubicBezTo>
                    <a:cubicBezTo>
                      <a:pt x="19877" y="5391"/>
                      <a:pt x="19989" y="5279"/>
                      <a:pt x="20102" y="5167"/>
                    </a:cubicBezTo>
                    <a:lnTo>
                      <a:pt x="21168" y="1882"/>
                    </a:lnTo>
                    <a:close/>
                    <a:moveTo>
                      <a:pt x="86189" y="4465"/>
                    </a:moveTo>
                    <a:lnTo>
                      <a:pt x="86189" y="4465"/>
                    </a:lnTo>
                    <a:cubicBezTo>
                      <a:pt x="86442" y="5504"/>
                      <a:pt x="86779" y="6683"/>
                      <a:pt x="87144" y="7722"/>
                    </a:cubicBezTo>
                    <a:cubicBezTo>
                      <a:pt x="87846" y="9939"/>
                      <a:pt x="88435" y="12045"/>
                      <a:pt x="88997" y="14291"/>
                    </a:cubicBezTo>
                    <a:cubicBezTo>
                      <a:pt x="89474" y="15807"/>
                      <a:pt x="89951" y="17323"/>
                      <a:pt x="90401" y="18839"/>
                    </a:cubicBezTo>
                    <a:cubicBezTo>
                      <a:pt x="90878" y="20608"/>
                      <a:pt x="91468" y="22236"/>
                      <a:pt x="91804" y="23977"/>
                    </a:cubicBezTo>
                    <a:cubicBezTo>
                      <a:pt x="91355" y="23640"/>
                      <a:pt x="90878" y="23275"/>
                      <a:pt x="90541" y="22826"/>
                    </a:cubicBezTo>
                    <a:cubicBezTo>
                      <a:pt x="90401" y="23050"/>
                      <a:pt x="90288" y="23275"/>
                      <a:pt x="90401" y="23528"/>
                    </a:cubicBezTo>
                    <a:cubicBezTo>
                      <a:pt x="90176" y="23528"/>
                      <a:pt x="89951" y="23415"/>
                      <a:pt x="89699" y="23163"/>
                    </a:cubicBezTo>
                    <a:cubicBezTo>
                      <a:pt x="89699" y="23864"/>
                      <a:pt x="89587" y="24566"/>
                      <a:pt x="89699" y="25156"/>
                    </a:cubicBezTo>
                    <a:cubicBezTo>
                      <a:pt x="89250" y="24566"/>
                      <a:pt x="88660" y="23864"/>
                      <a:pt x="88183" y="23163"/>
                    </a:cubicBezTo>
                    <a:cubicBezTo>
                      <a:pt x="87958" y="23640"/>
                      <a:pt x="87958" y="24117"/>
                      <a:pt x="87958" y="24566"/>
                    </a:cubicBezTo>
                    <a:cubicBezTo>
                      <a:pt x="87593" y="24229"/>
                      <a:pt x="87369" y="23864"/>
                      <a:pt x="87032" y="23640"/>
                    </a:cubicBezTo>
                    <a:cubicBezTo>
                      <a:pt x="86891" y="23752"/>
                      <a:pt x="86779" y="23977"/>
                      <a:pt x="86891" y="24117"/>
                    </a:cubicBezTo>
                    <a:cubicBezTo>
                      <a:pt x="86554" y="23864"/>
                      <a:pt x="86189" y="23640"/>
                      <a:pt x="85965" y="23415"/>
                    </a:cubicBezTo>
                    <a:lnTo>
                      <a:pt x="85965" y="23415"/>
                    </a:lnTo>
                    <a:cubicBezTo>
                      <a:pt x="85488" y="23864"/>
                      <a:pt x="86077" y="24679"/>
                      <a:pt x="85853" y="25268"/>
                    </a:cubicBezTo>
                    <a:lnTo>
                      <a:pt x="85740" y="25156"/>
                    </a:lnTo>
                    <a:lnTo>
                      <a:pt x="85740" y="25156"/>
                    </a:lnTo>
                    <a:cubicBezTo>
                      <a:pt x="85965" y="25858"/>
                      <a:pt x="86330" y="26560"/>
                      <a:pt x="86779" y="27149"/>
                    </a:cubicBezTo>
                    <a:cubicBezTo>
                      <a:pt x="87032" y="26560"/>
                      <a:pt x="86442" y="25746"/>
                      <a:pt x="86891" y="25268"/>
                    </a:cubicBezTo>
                    <a:lnTo>
                      <a:pt x="86891" y="25268"/>
                    </a:lnTo>
                    <a:cubicBezTo>
                      <a:pt x="87144" y="25521"/>
                      <a:pt x="87481" y="25746"/>
                      <a:pt x="87846" y="25970"/>
                    </a:cubicBezTo>
                    <a:cubicBezTo>
                      <a:pt x="87734" y="25858"/>
                      <a:pt x="87846" y="25633"/>
                      <a:pt x="87958" y="25521"/>
                    </a:cubicBezTo>
                    <a:cubicBezTo>
                      <a:pt x="88295" y="25746"/>
                      <a:pt x="88548" y="26082"/>
                      <a:pt x="88885" y="26447"/>
                    </a:cubicBezTo>
                    <a:cubicBezTo>
                      <a:pt x="88885" y="25970"/>
                      <a:pt x="88885" y="25521"/>
                      <a:pt x="89137" y="25044"/>
                    </a:cubicBezTo>
                    <a:cubicBezTo>
                      <a:pt x="89587" y="25746"/>
                      <a:pt x="90176" y="26447"/>
                      <a:pt x="90653" y="27037"/>
                    </a:cubicBezTo>
                    <a:cubicBezTo>
                      <a:pt x="90541" y="26447"/>
                      <a:pt x="90653" y="25746"/>
                      <a:pt x="90653" y="25044"/>
                    </a:cubicBezTo>
                    <a:cubicBezTo>
                      <a:pt x="90878" y="25268"/>
                      <a:pt x="91103" y="25381"/>
                      <a:pt x="91355" y="25381"/>
                    </a:cubicBezTo>
                    <a:cubicBezTo>
                      <a:pt x="91243" y="25156"/>
                      <a:pt x="91355" y="24931"/>
                      <a:pt x="91468" y="24679"/>
                    </a:cubicBezTo>
                    <a:cubicBezTo>
                      <a:pt x="91804" y="25156"/>
                      <a:pt x="92282" y="25521"/>
                      <a:pt x="92759" y="25858"/>
                    </a:cubicBezTo>
                    <a:cubicBezTo>
                      <a:pt x="92394" y="24117"/>
                      <a:pt x="91804" y="22461"/>
                      <a:pt x="91355" y="20720"/>
                    </a:cubicBezTo>
                    <a:cubicBezTo>
                      <a:pt x="90878" y="19204"/>
                      <a:pt x="90401" y="17660"/>
                      <a:pt x="89951" y="16144"/>
                    </a:cubicBezTo>
                    <a:cubicBezTo>
                      <a:pt x="89699" y="15217"/>
                      <a:pt x="89474" y="14291"/>
                      <a:pt x="89137" y="13336"/>
                    </a:cubicBezTo>
                    <a:cubicBezTo>
                      <a:pt x="88772" y="12045"/>
                      <a:pt x="88435" y="10894"/>
                      <a:pt x="88070" y="9603"/>
                    </a:cubicBezTo>
                    <a:cubicBezTo>
                      <a:pt x="87734" y="8536"/>
                      <a:pt x="87369" y="7385"/>
                      <a:pt x="87144" y="6318"/>
                    </a:cubicBezTo>
                    <a:cubicBezTo>
                      <a:pt x="86891" y="5616"/>
                      <a:pt x="86442" y="5026"/>
                      <a:pt x="86189" y="4465"/>
                    </a:cubicBezTo>
                    <a:close/>
                    <a:moveTo>
                      <a:pt x="84561" y="22713"/>
                    </a:moveTo>
                    <a:lnTo>
                      <a:pt x="70047" y="67745"/>
                    </a:lnTo>
                    <a:cubicBezTo>
                      <a:pt x="70187" y="67970"/>
                      <a:pt x="70187" y="68195"/>
                      <a:pt x="70187" y="68447"/>
                    </a:cubicBezTo>
                    <a:cubicBezTo>
                      <a:pt x="70187" y="68560"/>
                      <a:pt x="70299" y="68672"/>
                      <a:pt x="70299" y="68784"/>
                    </a:cubicBezTo>
                    <a:cubicBezTo>
                      <a:pt x="70411" y="70076"/>
                      <a:pt x="70299" y="71255"/>
                      <a:pt x="70047" y="72546"/>
                    </a:cubicBezTo>
                    <a:lnTo>
                      <a:pt x="72405" y="65527"/>
                    </a:lnTo>
                    <a:lnTo>
                      <a:pt x="78722" y="66229"/>
                    </a:lnTo>
                    <a:cubicBezTo>
                      <a:pt x="78834" y="66229"/>
                      <a:pt x="78834" y="66229"/>
                      <a:pt x="78834" y="66089"/>
                    </a:cubicBezTo>
                    <a:cubicBezTo>
                      <a:pt x="78834" y="65977"/>
                      <a:pt x="78834" y="65864"/>
                      <a:pt x="78722" y="65864"/>
                    </a:cubicBezTo>
                    <a:lnTo>
                      <a:pt x="72517" y="65162"/>
                    </a:lnTo>
                    <a:lnTo>
                      <a:pt x="73107" y="63422"/>
                    </a:lnTo>
                    <a:lnTo>
                      <a:pt x="75802" y="62130"/>
                    </a:lnTo>
                    <a:cubicBezTo>
                      <a:pt x="75914" y="62018"/>
                      <a:pt x="75914" y="61878"/>
                      <a:pt x="75914" y="61765"/>
                    </a:cubicBezTo>
                    <a:cubicBezTo>
                      <a:pt x="75802" y="61765"/>
                      <a:pt x="75802" y="61653"/>
                      <a:pt x="75661" y="61653"/>
                    </a:cubicBezTo>
                    <a:lnTo>
                      <a:pt x="75549" y="61765"/>
                    </a:lnTo>
                    <a:lnTo>
                      <a:pt x="73219" y="62945"/>
                    </a:lnTo>
                    <a:lnTo>
                      <a:pt x="74960" y="57442"/>
                    </a:lnTo>
                    <a:lnTo>
                      <a:pt x="76139" y="56263"/>
                    </a:lnTo>
                    <a:lnTo>
                      <a:pt x="76139" y="56038"/>
                    </a:lnTo>
                    <a:cubicBezTo>
                      <a:pt x="76026" y="55926"/>
                      <a:pt x="76026" y="55926"/>
                      <a:pt x="75914" y="55926"/>
                    </a:cubicBezTo>
                    <a:lnTo>
                      <a:pt x="75802" y="56038"/>
                    </a:lnTo>
                    <a:lnTo>
                      <a:pt x="75212" y="56628"/>
                    </a:lnTo>
                    <a:lnTo>
                      <a:pt x="85488" y="24819"/>
                    </a:lnTo>
                    <a:cubicBezTo>
                      <a:pt x="85151" y="24117"/>
                      <a:pt x="84786" y="23415"/>
                      <a:pt x="84561" y="22713"/>
                    </a:cubicBezTo>
                    <a:close/>
                    <a:moveTo>
                      <a:pt x="449" y="71255"/>
                    </a:moveTo>
                    <a:lnTo>
                      <a:pt x="0" y="72658"/>
                    </a:lnTo>
                    <a:lnTo>
                      <a:pt x="63505" y="93125"/>
                    </a:lnTo>
                    <a:lnTo>
                      <a:pt x="68895" y="76392"/>
                    </a:lnTo>
                    <a:lnTo>
                      <a:pt x="68895" y="76392"/>
                    </a:lnTo>
                    <a:cubicBezTo>
                      <a:pt x="68194" y="77908"/>
                      <a:pt x="67239" y="79200"/>
                      <a:pt x="66088" y="80267"/>
                    </a:cubicBezTo>
                    <a:lnTo>
                      <a:pt x="62579" y="91244"/>
                    </a:lnTo>
                    <a:lnTo>
                      <a:pt x="449" y="71255"/>
                    </a:lnTo>
                    <a:close/>
                  </a:path>
                </a:pathLst>
              </a:custGeom>
              <a:solidFill>
                <a:srgbClr val="F4F4F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9" name="Google Shape;1533;p32">
                <a:extLst>
                  <a:ext uri="{FF2B5EF4-FFF2-40B4-BE49-F238E27FC236}">
                    <a16:creationId xmlns:a16="http://schemas.microsoft.com/office/drawing/2014/main" id="{4102D031-0244-B23B-DA87-464631DA7BDD}"/>
                  </a:ext>
                </a:extLst>
              </p:cNvPr>
              <p:cNvSpPr/>
              <p:nvPr/>
            </p:nvSpPr>
            <p:spPr>
              <a:xfrm>
                <a:off x="6521237" y="3226169"/>
                <a:ext cx="169875" cy="204975"/>
              </a:xfrm>
              <a:custGeom>
                <a:avLst/>
                <a:gdLst/>
                <a:ahLst/>
                <a:cxnLst/>
                <a:rect l="l" t="t" r="r" b="b"/>
                <a:pathLst>
                  <a:path w="6795" h="8199" extrusionOk="0">
                    <a:moveTo>
                      <a:pt x="1994" y="1"/>
                    </a:moveTo>
                    <a:cubicBezTo>
                      <a:pt x="1994" y="113"/>
                      <a:pt x="1881" y="253"/>
                      <a:pt x="1881" y="253"/>
                    </a:cubicBezTo>
                    <a:lnTo>
                      <a:pt x="1994" y="253"/>
                    </a:lnTo>
                    <a:lnTo>
                      <a:pt x="1994" y="1"/>
                    </a:lnTo>
                    <a:close/>
                    <a:moveTo>
                      <a:pt x="3622" y="815"/>
                    </a:moveTo>
                    <a:cubicBezTo>
                      <a:pt x="3397" y="955"/>
                      <a:pt x="3285" y="1067"/>
                      <a:pt x="3061" y="1180"/>
                    </a:cubicBezTo>
                    <a:cubicBezTo>
                      <a:pt x="2920" y="1180"/>
                      <a:pt x="2583" y="1292"/>
                      <a:pt x="2359" y="1292"/>
                    </a:cubicBezTo>
                    <a:cubicBezTo>
                      <a:pt x="2106" y="1517"/>
                      <a:pt x="1881" y="1882"/>
                      <a:pt x="1657" y="2106"/>
                    </a:cubicBezTo>
                    <a:cubicBezTo>
                      <a:pt x="2106" y="2106"/>
                      <a:pt x="2696" y="1882"/>
                      <a:pt x="3061" y="1517"/>
                    </a:cubicBezTo>
                    <a:lnTo>
                      <a:pt x="3061" y="1517"/>
                    </a:lnTo>
                    <a:cubicBezTo>
                      <a:pt x="2696" y="1994"/>
                      <a:pt x="2359" y="2359"/>
                      <a:pt x="1994" y="2808"/>
                    </a:cubicBezTo>
                    <a:lnTo>
                      <a:pt x="2218" y="2808"/>
                    </a:lnTo>
                    <a:cubicBezTo>
                      <a:pt x="2359" y="2808"/>
                      <a:pt x="2583" y="2696"/>
                      <a:pt x="2696" y="2696"/>
                    </a:cubicBezTo>
                    <a:cubicBezTo>
                      <a:pt x="2920" y="2583"/>
                      <a:pt x="3173" y="2471"/>
                      <a:pt x="3285" y="2471"/>
                    </a:cubicBezTo>
                    <a:cubicBezTo>
                      <a:pt x="3173" y="2359"/>
                      <a:pt x="3173" y="2218"/>
                      <a:pt x="3285" y="2106"/>
                    </a:cubicBezTo>
                    <a:lnTo>
                      <a:pt x="2808" y="2106"/>
                    </a:lnTo>
                    <a:cubicBezTo>
                      <a:pt x="3061" y="1769"/>
                      <a:pt x="3397" y="1292"/>
                      <a:pt x="3622" y="815"/>
                    </a:cubicBezTo>
                    <a:close/>
                    <a:moveTo>
                      <a:pt x="5278" y="3875"/>
                    </a:moveTo>
                    <a:lnTo>
                      <a:pt x="5278" y="3875"/>
                    </a:lnTo>
                    <a:cubicBezTo>
                      <a:pt x="4801" y="4099"/>
                      <a:pt x="4212" y="4324"/>
                      <a:pt x="3622" y="4577"/>
                    </a:cubicBezTo>
                    <a:cubicBezTo>
                      <a:pt x="3622" y="4577"/>
                      <a:pt x="3510" y="4689"/>
                      <a:pt x="3397" y="4689"/>
                    </a:cubicBezTo>
                    <a:cubicBezTo>
                      <a:pt x="3173" y="4801"/>
                      <a:pt x="3061" y="5026"/>
                      <a:pt x="2808" y="5166"/>
                    </a:cubicBezTo>
                    <a:cubicBezTo>
                      <a:pt x="1881" y="5868"/>
                      <a:pt x="1067" y="6570"/>
                      <a:pt x="113" y="7272"/>
                    </a:cubicBezTo>
                    <a:cubicBezTo>
                      <a:pt x="113" y="7384"/>
                      <a:pt x="0" y="7384"/>
                      <a:pt x="0" y="7384"/>
                    </a:cubicBezTo>
                    <a:lnTo>
                      <a:pt x="2359" y="8198"/>
                    </a:lnTo>
                    <a:cubicBezTo>
                      <a:pt x="2808" y="7721"/>
                      <a:pt x="3285" y="7384"/>
                      <a:pt x="3762" y="7019"/>
                    </a:cubicBezTo>
                    <a:cubicBezTo>
                      <a:pt x="4324" y="6570"/>
                      <a:pt x="4689" y="5980"/>
                      <a:pt x="5278" y="5503"/>
                    </a:cubicBezTo>
                    <a:cubicBezTo>
                      <a:pt x="5615" y="5279"/>
                      <a:pt x="6317" y="4577"/>
                      <a:pt x="6794" y="4464"/>
                    </a:cubicBezTo>
                    <a:lnTo>
                      <a:pt x="6794" y="4464"/>
                    </a:lnTo>
                    <a:cubicBezTo>
                      <a:pt x="6205" y="4577"/>
                      <a:pt x="5615" y="4801"/>
                      <a:pt x="5026" y="4914"/>
                    </a:cubicBezTo>
                    <a:cubicBezTo>
                      <a:pt x="5026" y="4801"/>
                      <a:pt x="5278" y="4464"/>
                      <a:pt x="5278" y="4464"/>
                    </a:cubicBezTo>
                    <a:lnTo>
                      <a:pt x="4913" y="4464"/>
                    </a:lnTo>
                    <a:cubicBezTo>
                      <a:pt x="4801" y="4212"/>
                      <a:pt x="5278" y="4099"/>
                      <a:pt x="5278" y="3875"/>
                    </a:cubicBezTo>
                    <a:close/>
                  </a:path>
                </a:pathLst>
              </a:custGeom>
              <a:solidFill>
                <a:srgbClr val="F4F4F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0" name="Google Shape;1535;p32">
                <a:extLst>
                  <a:ext uri="{FF2B5EF4-FFF2-40B4-BE49-F238E27FC236}">
                    <a16:creationId xmlns:a16="http://schemas.microsoft.com/office/drawing/2014/main" id="{862D5667-5F0F-8C80-DD0F-B6BC5FDECF93}"/>
                  </a:ext>
                </a:extLst>
              </p:cNvPr>
              <p:cNvSpPr/>
              <p:nvPr/>
            </p:nvSpPr>
            <p:spPr>
              <a:xfrm>
                <a:off x="7489112" y="4293719"/>
                <a:ext cx="105300" cy="102500"/>
              </a:xfrm>
              <a:custGeom>
                <a:avLst/>
                <a:gdLst/>
                <a:ahLst/>
                <a:cxnLst/>
                <a:rect l="l" t="t" r="r" b="b"/>
                <a:pathLst>
                  <a:path w="4212" h="4100" extrusionOk="0">
                    <a:moveTo>
                      <a:pt x="1180" y="0"/>
                    </a:moveTo>
                    <a:lnTo>
                      <a:pt x="1180" y="1404"/>
                    </a:lnTo>
                    <a:lnTo>
                      <a:pt x="0" y="2330"/>
                    </a:lnTo>
                    <a:lnTo>
                      <a:pt x="1404" y="2695"/>
                    </a:lnTo>
                    <a:lnTo>
                      <a:pt x="1881" y="4099"/>
                    </a:lnTo>
                    <a:lnTo>
                      <a:pt x="2696" y="2920"/>
                    </a:lnTo>
                    <a:lnTo>
                      <a:pt x="4212" y="2920"/>
                    </a:lnTo>
                    <a:lnTo>
                      <a:pt x="3285" y="1769"/>
                    </a:lnTo>
                    <a:lnTo>
                      <a:pt x="3762" y="365"/>
                    </a:lnTo>
                    <a:lnTo>
                      <a:pt x="2359" y="814"/>
                    </a:lnTo>
                    <a:lnTo>
                      <a:pt x="1180" y="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1" name="Google Shape;1536;p32">
                <a:extLst>
                  <a:ext uri="{FF2B5EF4-FFF2-40B4-BE49-F238E27FC236}">
                    <a16:creationId xmlns:a16="http://schemas.microsoft.com/office/drawing/2014/main" id="{CAF46C2E-F9A1-E322-C51B-EA8FCB5DA4B2}"/>
                  </a:ext>
                </a:extLst>
              </p:cNvPr>
              <p:cNvSpPr/>
              <p:nvPr/>
            </p:nvSpPr>
            <p:spPr>
              <a:xfrm>
                <a:off x="6363312" y="4767469"/>
                <a:ext cx="47050" cy="47050"/>
              </a:xfrm>
              <a:custGeom>
                <a:avLst/>
                <a:gdLst/>
                <a:ahLst/>
                <a:cxnLst/>
                <a:rect l="l" t="t" r="r" b="b"/>
                <a:pathLst>
                  <a:path w="1882" h="1882" extrusionOk="0">
                    <a:moveTo>
                      <a:pt x="366" y="1"/>
                    </a:moveTo>
                    <a:lnTo>
                      <a:pt x="478" y="703"/>
                    </a:lnTo>
                    <a:lnTo>
                      <a:pt x="1" y="1180"/>
                    </a:lnTo>
                    <a:lnTo>
                      <a:pt x="590" y="1292"/>
                    </a:lnTo>
                    <a:lnTo>
                      <a:pt x="815" y="1882"/>
                    </a:lnTo>
                    <a:lnTo>
                      <a:pt x="1180" y="1292"/>
                    </a:lnTo>
                    <a:lnTo>
                      <a:pt x="1882" y="1180"/>
                    </a:lnTo>
                    <a:lnTo>
                      <a:pt x="1404" y="703"/>
                    </a:lnTo>
                    <a:lnTo>
                      <a:pt x="1517" y="113"/>
                    </a:lnTo>
                    <a:lnTo>
                      <a:pt x="1517" y="113"/>
                    </a:lnTo>
                    <a:lnTo>
                      <a:pt x="955" y="366"/>
                    </a:lnTo>
                    <a:lnTo>
                      <a:pt x="366" y="1"/>
                    </a:lnTo>
                    <a:close/>
                  </a:path>
                </a:pathLst>
              </a:custGeom>
              <a:solidFill>
                <a:srgbClr val="EFEFE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2" name="Google Shape;1538;p32">
                <a:extLst>
                  <a:ext uri="{FF2B5EF4-FFF2-40B4-BE49-F238E27FC236}">
                    <a16:creationId xmlns:a16="http://schemas.microsoft.com/office/drawing/2014/main" id="{EB9CC5AD-75DE-325A-7F2C-B6989189AEB8}"/>
                  </a:ext>
                </a:extLst>
              </p:cNvPr>
              <p:cNvSpPr/>
              <p:nvPr/>
            </p:nvSpPr>
            <p:spPr>
              <a:xfrm>
                <a:off x="7077112" y="3951894"/>
                <a:ext cx="47050" cy="46350"/>
              </a:xfrm>
              <a:custGeom>
                <a:avLst/>
                <a:gdLst/>
                <a:ahLst/>
                <a:cxnLst/>
                <a:rect l="l" t="t" r="r" b="b"/>
                <a:pathLst>
                  <a:path w="1882" h="1854" extrusionOk="0">
                    <a:moveTo>
                      <a:pt x="1180" y="1"/>
                    </a:moveTo>
                    <a:lnTo>
                      <a:pt x="702" y="450"/>
                    </a:lnTo>
                    <a:lnTo>
                      <a:pt x="1" y="450"/>
                    </a:lnTo>
                    <a:lnTo>
                      <a:pt x="337" y="927"/>
                    </a:lnTo>
                    <a:lnTo>
                      <a:pt x="113" y="1629"/>
                    </a:lnTo>
                    <a:lnTo>
                      <a:pt x="702" y="1405"/>
                    </a:lnTo>
                    <a:lnTo>
                      <a:pt x="1180" y="1854"/>
                    </a:lnTo>
                    <a:lnTo>
                      <a:pt x="1292" y="1264"/>
                    </a:lnTo>
                    <a:lnTo>
                      <a:pt x="1882" y="927"/>
                    </a:lnTo>
                    <a:lnTo>
                      <a:pt x="1292" y="703"/>
                    </a:lnTo>
                    <a:lnTo>
                      <a:pt x="1180" y="1"/>
                    </a:lnTo>
                    <a:close/>
                  </a:path>
                </a:pathLst>
              </a:custGeom>
              <a:solidFill>
                <a:srgbClr val="EFEFE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3" name="Google Shape;1539;p32">
                <a:extLst>
                  <a:ext uri="{FF2B5EF4-FFF2-40B4-BE49-F238E27FC236}">
                    <a16:creationId xmlns:a16="http://schemas.microsoft.com/office/drawing/2014/main" id="{891C66DC-DEAC-6804-1AF9-5468078A5BCD}"/>
                  </a:ext>
                </a:extLst>
              </p:cNvPr>
              <p:cNvSpPr/>
              <p:nvPr/>
            </p:nvSpPr>
            <p:spPr>
              <a:xfrm>
                <a:off x="6571062" y="3600969"/>
                <a:ext cx="47050" cy="46350"/>
              </a:xfrm>
              <a:custGeom>
                <a:avLst/>
                <a:gdLst/>
                <a:ahLst/>
                <a:cxnLst/>
                <a:rect l="l" t="t" r="r" b="b"/>
                <a:pathLst>
                  <a:path w="1882" h="1854" extrusionOk="0">
                    <a:moveTo>
                      <a:pt x="590" y="0"/>
                    </a:moveTo>
                    <a:lnTo>
                      <a:pt x="590" y="702"/>
                    </a:lnTo>
                    <a:lnTo>
                      <a:pt x="1" y="1039"/>
                    </a:lnTo>
                    <a:lnTo>
                      <a:pt x="590" y="1264"/>
                    </a:lnTo>
                    <a:lnTo>
                      <a:pt x="703" y="1853"/>
                    </a:lnTo>
                    <a:lnTo>
                      <a:pt x="1180" y="1404"/>
                    </a:lnTo>
                    <a:lnTo>
                      <a:pt x="1882" y="1517"/>
                    </a:lnTo>
                    <a:lnTo>
                      <a:pt x="1882" y="1517"/>
                    </a:lnTo>
                    <a:lnTo>
                      <a:pt x="1517" y="927"/>
                    </a:lnTo>
                    <a:lnTo>
                      <a:pt x="1769" y="337"/>
                    </a:lnTo>
                    <a:lnTo>
                      <a:pt x="1769" y="337"/>
                    </a:lnTo>
                    <a:lnTo>
                      <a:pt x="1180" y="450"/>
                    </a:lnTo>
                    <a:lnTo>
                      <a:pt x="590" y="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4" name="Google Shape;1541;p32">
                <a:extLst>
                  <a:ext uri="{FF2B5EF4-FFF2-40B4-BE49-F238E27FC236}">
                    <a16:creationId xmlns:a16="http://schemas.microsoft.com/office/drawing/2014/main" id="{6E226E0B-3354-D0FA-4272-53DFEE35EE89}"/>
                  </a:ext>
                </a:extLst>
              </p:cNvPr>
              <p:cNvSpPr/>
              <p:nvPr/>
            </p:nvSpPr>
            <p:spPr>
              <a:xfrm>
                <a:off x="6769687" y="4257869"/>
                <a:ext cx="26700" cy="25300"/>
              </a:xfrm>
              <a:custGeom>
                <a:avLst/>
                <a:gdLst/>
                <a:ahLst/>
                <a:cxnLst/>
                <a:rect l="l" t="t" r="r" b="b"/>
                <a:pathLst>
                  <a:path w="1068" h="1012" extrusionOk="0">
                    <a:moveTo>
                      <a:pt x="530" y="1"/>
                    </a:moveTo>
                    <a:cubicBezTo>
                      <a:pt x="287" y="1"/>
                      <a:pt x="116" y="189"/>
                      <a:pt x="1" y="396"/>
                    </a:cubicBezTo>
                    <a:cubicBezTo>
                      <a:pt x="1" y="620"/>
                      <a:pt x="141" y="845"/>
                      <a:pt x="366" y="957"/>
                    </a:cubicBezTo>
                    <a:cubicBezTo>
                      <a:pt x="424" y="994"/>
                      <a:pt x="492" y="1011"/>
                      <a:pt x="561" y="1011"/>
                    </a:cubicBezTo>
                    <a:cubicBezTo>
                      <a:pt x="756" y="1011"/>
                      <a:pt x="955" y="869"/>
                      <a:pt x="955" y="620"/>
                    </a:cubicBezTo>
                    <a:cubicBezTo>
                      <a:pt x="1068" y="396"/>
                      <a:pt x="955" y="143"/>
                      <a:pt x="703" y="31"/>
                    </a:cubicBezTo>
                    <a:cubicBezTo>
                      <a:pt x="641" y="10"/>
                      <a:pt x="584" y="1"/>
                      <a:pt x="53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5" name="Google Shape;1542;p32">
                <a:extLst>
                  <a:ext uri="{FF2B5EF4-FFF2-40B4-BE49-F238E27FC236}">
                    <a16:creationId xmlns:a16="http://schemas.microsoft.com/office/drawing/2014/main" id="{49B199E4-0C70-391A-B747-C870AF3EC775}"/>
                  </a:ext>
                </a:extLst>
              </p:cNvPr>
              <p:cNvSpPr/>
              <p:nvPr/>
            </p:nvSpPr>
            <p:spPr>
              <a:xfrm>
                <a:off x="7416112" y="4228044"/>
                <a:ext cx="26700" cy="24975"/>
              </a:xfrm>
              <a:custGeom>
                <a:avLst/>
                <a:gdLst/>
                <a:ahLst/>
                <a:cxnLst/>
                <a:rect l="l" t="t" r="r" b="b"/>
                <a:pathLst>
                  <a:path w="1068" h="999" extrusionOk="0">
                    <a:moveTo>
                      <a:pt x="527" y="1"/>
                    </a:moveTo>
                    <a:cubicBezTo>
                      <a:pt x="366" y="1"/>
                      <a:pt x="216" y="111"/>
                      <a:pt x="113" y="297"/>
                    </a:cubicBezTo>
                    <a:cubicBezTo>
                      <a:pt x="1" y="634"/>
                      <a:pt x="113" y="887"/>
                      <a:pt x="478" y="999"/>
                    </a:cubicBezTo>
                    <a:cubicBezTo>
                      <a:pt x="702" y="999"/>
                      <a:pt x="955" y="887"/>
                      <a:pt x="1067" y="634"/>
                    </a:cubicBezTo>
                    <a:cubicBezTo>
                      <a:pt x="1067" y="409"/>
                      <a:pt x="955" y="44"/>
                      <a:pt x="702" y="44"/>
                    </a:cubicBezTo>
                    <a:cubicBezTo>
                      <a:pt x="643" y="15"/>
                      <a:pt x="584" y="1"/>
                      <a:pt x="527" y="1"/>
                    </a:cubicBezTo>
                    <a:close/>
                  </a:path>
                </a:pathLst>
              </a:custGeom>
              <a:solidFill>
                <a:srgbClr val="EFEFE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6" name="Google Shape;1566;p32">
                <a:extLst>
                  <a:ext uri="{FF2B5EF4-FFF2-40B4-BE49-F238E27FC236}">
                    <a16:creationId xmlns:a16="http://schemas.microsoft.com/office/drawing/2014/main" id="{27FBE23C-D035-99BA-D413-DF5AA22631BC}"/>
                  </a:ext>
                </a:extLst>
              </p:cNvPr>
              <p:cNvSpPr/>
              <p:nvPr/>
            </p:nvSpPr>
            <p:spPr>
              <a:xfrm>
                <a:off x="6167487" y="3205819"/>
                <a:ext cx="418350" cy="333400"/>
              </a:xfrm>
              <a:custGeom>
                <a:avLst/>
                <a:gdLst/>
                <a:ahLst/>
                <a:cxnLst/>
                <a:rect l="l" t="t" r="r" b="b"/>
                <a:pathLst>
                  <a:path w="16734" h="13336" extrusionOk="0">
                    <a:moveTo>
                      <a:pt x="16733" y="0"/>
                    </a:moveTo>
                    <a:lnTo>
                      <a:pt x="16256" y="113"/>
                    </a:lnTo>
                    <a:lnTo>
                      <a:pt x="16144" y="113"/>
                    </a:lnTo>
                    <a:lnTo>
                      <a:pt x="12859" y="815"/>
                    </a:lnTo>
                    <a:cubicBezTo>
                      <a:pt x="12522" y="1067"/>
                      <a:pt x="12157" y="1292"/>
                      <a:pt x="11820" y="1629"/>
                    </a:cubicBezTo>
                    <a:cubicBezTo>
                      <a:pt x="10529" y="2583"/>
                      <a:pt x="9237" y="3622"/>
                      <a:pt x="8086" y="4689"/>
                    </a:cubicBezTo>
                    <a:cubicBezTo>
                      <a:pt x="6093" y="6205"/>
                      <a:pt x="4212" y="7609"/>
                      <a:pt x="2331" y="9125"/>
                    </a:cubicBezTo>
                    <a:cubicBezTo>
                      <a:pt x="1629" y="9714"/>
                      <a:pt x="815" y="10304"/>
                      <a:pt x="1" y="10893"/>
                    </a:cubicBezTo>
                    <a:cubicBezTo>
                      <a:pt x="366" y="11006"/>
                      <a:pt x="590" y="11006"/>
                      <a:pt x="590" y="11006"/>
                    </a:cubicBezTo>
                    <a:lnTo>
                      <a:pt x="225" y="13336"/>
                    </a:lnTo>
                    <a:cubicBezTo>
                      <a:pt x="1180" y="12522"/>
                      <a:pt x="2331" y="11820"/>
                      <a:pt x="3285" y="11006"/>
                    </a:cubicBezTo>
                    <a:cubicBezTo>
                      <a:pt x="4100" y="10416"/>
                      <a:pt x="4914" y="9714"/>
                      <a:pt x="5840" y="9012"/>
                    </a:cubicBezTo>
                    <a:lnTo>
                      <a:pt x="6795" y="5840"/>
                    </a:lnTo>
                    <a:lnTo>
                      <a:pt x="8900" y="6542"/>
                    </a:lnTo>
                    <a:lnTo>
                      <a:pt x="9013" y="6542"/>
                    </a:lnTo>
                    <a:cubicBezTo>
                      <a:pt x="10192" y="5503"/>
                      <a:pt x="11455" y="4436"/>
                      <a:pt x="12747" y="3510"/>
                    </a:cubicBezTo>
                    <a:cubicBezTo>
                      <a:pt x="13336" y="3032"/>
                      <a:pt x="13813" y="2696"/>
                      <a:pt x="14263" y="2218"/>
                    </a:cubicBezTo>
                    <a:cubicBezTo>
                      <a:pt x="14515" y="1994"/>
                      <a:pt x="14740" y="1881"/>
                      <a:pt x="14965" y="1629"/>
                    </a:cubicBezTo>
                    <a:cubicBezTo>
                      <a:pt x="15330" y="1292"/>
                      <a:pt x="15666" y="927"/>
                      <a:pt x="16144" y="702"/>
                    </a:cubicBezTo>
                    <a:lnTo>
                      <a:pt x="16144" y="815"/>
                    </a:lnTo>
                    <a:cubicBezTo>
                      <a:pt x="16368" y="590"/>
                      <a:pt x="16509" y="365"/>
                      <a:pt x="16733" y="0"/>
                    </a:cubicBezTo>
                    <a:close/>
                  </a:path>
                </a:pathLst>
              </a:custGeom>
              <a:solidFill>
                <a:srgbClr val="DCDCDC"/>
              </a:solidFill>
              <a:ln w="9525" cap="flat" cmpd="sng">
                <a:solidFill>
                  <a:srgbClr val="DCDCDC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7" name="Google Shape;1567;p32">
                <a:extLst>
                  <a:ext uri="{FF2B5EF4-FFF2-40B4-BE49-F238E27FC236}">
                    <a16:creationId xmlns:a16="http://schemas.microsoft.com/office/drawing/2014/main" id="{DA889067-45FC-D473-0C9C-6B602845581F}"/>
                  </a:ext>
                </a:extLst>
              </p:cNvPr>
              <p:cNvSpPr/>
              <p:nvPr/>
            </p:nvSpPr>
            <p:spPr>
              <a:xfrm>
                <a:off x="6164687" y="3232494"/>
                <a:ext cx="503250" cy="344625"/>
              </a:xfrm>
              <a:custGeom>
                <a:avLst/>
                <a:gdLst/>
                <a:ahLst/>
                <a:cxnLst/>
                <a:rect l="l" t="t" r="r" b="b"/>
                <a:pathLst>
                  <a:path w="20130" h="13785" extrusionOk="0">
                    <a:moveTo>
                      <a:pt x="16256" y="0"/>
                    </a:moveTo>
                    <a:cubicBezTo>
                      <a:pt x="16256" y="337"/>
                      <a:pt x="16031" y="702"/>
                      <a:pt x="15778" y="1039"/>
                    </a:cubicBezTo>
                    <a:cubicBezTo>
                      <a:pt x="16143" y="927"/>
                      <a:pt x="16368" y="814"/>
                      <a:pt x="16733" y="702"/>
                    </a:cubicBezTo>
                    <a:lnTo>
                      <a:pt x="16733" y="702"/>
                    </a:lnTo>
                    <a:cubicBezTo>
                      <a:pt x="16621" y="814"/>
                      <a:pt x="16621" y="927"/>
                      <a:pt x="16480" y="1039"/>
                    </a:cubicBezTo>
                    <a:lnTo>
                      <a:pt x="16621" y="1039"/>
                    </a:lnTo>
                    <a:cubicBezTo>
                      <a:pt x="16845" y="702"/>
                      <a:pt x="17070" y="449"/>
                      <a:pt x="17323" y="113"/>
                    </a:cubicBezTo>
                    <a:cubicBezTo>
                      <a:pt x="17182" y="113"/>
                      <a:pt x="17070" y="225"/>
                      <a:pt x="16958" y="225"/>
                    </a:cubicBezTo>
                    <a:cubicBezTo>
                      <a:pt x="16958" y="337"/>
                      <a:pt x="16845" y="337"/>
                      <a:pt x="16733" y="337"/>
                    </a:cubicBezTo>
                    <a:lnTo>
                      <a:pt x="16621" y="337"/>
                    </a:lnTo>
                    <a:cubicBezTo>
                      <a:pt x="16480" y="225"/>
                      <a:pt x="16480" y="113"/>
                      <a:pt x="16621" y="0"/>
                    </a:cubicBezTo>
                    <a:close/>
                    <a:moveTo>
                      <a:pt x="18586" y="1741"/>
                    </a:moveTo>
                    <a:cubicBezTo>
                      <a:pt x="18249" y="1853"/>
                      <a:pt x="17884" y="1965"/>
                      <a:pt x="17547" y="2218"/>
                    </a:cubicBezTo>
                    <a:lnTo>
                      <a:pt x="17659" y="2218"/>
                    </a:lnTo>
                    <a:cubicBezTo>
                      <a:pt x="17772" y="2218"/>
                      <a:pt x="17884" y="2218"/>
                      <a:pt x="17884" y="2106"/>
                    </a:cubicBezTo>
                    <a:cubicBezTo>
                      <a:pt x="18024" y="2106"/>
                      <a:pt x="18137" y="1965"/>
                      <a:pt x="18249" y="1965"/>
                    </a:cubicBezTo>
                    <a:cubicBezTo>
                      <a:pt x="17772" y="2555"/>
                      <a:pt x="17323" y="3145"/>
                      <a:pt x="16845" y="3734"/>
                    </a:cubicBezTo>
                    <a:cubicBezTo>
                      <a:pt x="17323" y="3734"/>
                      <a:pt x="17884" y="3510"/>
                      <a:pt x="18249" y="3145"/>
                    </a:cubicBezTo>
                    <a:lnTo>
                      <a:pt x="18249" y="3145"/>
                    </a:lnTo>
                    <a:cubicBezTo>
                      <a:pt x="17884" y="3622"/>
                      <a:pt x="17547" y="3959"/>
                      <a:pt x="17182" y="4436"/>
                    </a:cubicBezTo>
                    <a:lnTo>
                      <a:pt x="17659" y="4436"/>
                    </a:lnTo>
                    <a:cubicBezTo>
                      <a:pt x="17884" y="4071"/>
                      <a:pt x="18249" y="3734"/>
                      <a:pt x="18586" y="3369"/>
                    </a:cubicBezTo>
                    <a:cubicBezTo>
                      <a:pt x="18951" y="3145"/>
                      <a:pt x="19653" y="2443"/>
                      <a:pt x="20130" y="2330"/>
                    </a:cubicBezTo>
                    <a:lnTo>
                      <a:pt x="20130" y="2330"/>
                    </a:lnTo>
                    <a:cubicBezTo>
                      <a:pt x="19540" y="2443"/>
                      <a:pt x="18951" y="2667"/>
                      <a:pt x="18361" y="2808"/>
                    </a:cubicBezTo>
                    <a:cubicBezTo>
                      <a:pt x="18361" y="2667"/>
                      <a:pt x="18586" y="2330"/>
                      <a:pt x="18586" y="2330"/>
                    </a:cubicBezTo>
                    <a:lnTo>
                      <a:pt x="18249" y="2330"/>
                    </a:lnTo>
                    <a:cubicBezTo>
                      <a:pt x="18137" y="2106"/>
                      <a:pt x="18586" y="1965"/>
                      <a:pt x="18586" y="1741"/>
                    </a:cubicBezTo>
                    <a:close/>
                    <a:moveTo>
                      <a:pt x="113" y="13560"/>
                    </a:moveTo>
                    <a:lnTo>
                      <a:pt x="0" y="13785"/>
                    </a:lnTo>
                    <a:lnTo>
                      <a:pt x="337" y="13785"/>
                    </a:lnTo>
                    <a:lnTo>
                      <a:pt x="337" y="13560"/>
                    </a:lnTo>
                    <a:close/>
                  </a:path>
                </a:pathLst>
              </a:custGeom>
              <a:solidFill>
                <a:srgbClr val="DCDCD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8" name="Google Shape;1568;p32">
                <a:extLst>
                  <a:ext uri="{FF2B5EF4-FFF2-40B4-BE49-F238E27FC236}">
                    <a16:creationId xmlns:a16="http://schemas.microsoft.com/office/drawing/2014/main" id="{1FDF96FF-B432-5022-A382-D6D92EEBAD4A}"/>
                  </a:ext>
                </a:extLst>
              </p:cNvPr>
              <p:cNvSpPr/>
              <p:nvPr/>
            </p:nvSpPr>
            <p:spPr>
              <a:xfrm>
                <a:off x="6164687" y="3223369"/>
                <a:ext cx="456225" cy="441500"/>
              </a:xfrm>
              <a:custGeom>
                <a:avLst/>
                <a:gdLst/>
                <a:ahLst/>
                <a:cxnLst/>
                <a:rect l="l" t="t" r="r" b="b"/>
                <a:pathLst>
                  <a:path w="18249" h="17660" extrusionOk="0">
                    <a:moveTo>
                      <a:pt x="16256" y="0"/>
                    </a:moveTo>
                    <a:cubicBezTo>
                      <a:pt x="15778" y="225"/>
                      <a:pt x="15442" y="590"/>
                      <a:pt x="15077" y="927"/>
                    </a:cubicBezTo>
                    <a:cubicBezTo>
                      <a:pt x="14852" y="1179"/>
                      <a:pt x="14627" y="1292"/>
                      <a:pt x="14375" y="1516"/>
                    </a:cubicBezTo>
                    <a:cubicBezTo>
                      <a:pt x="13925" y="1994"/>
                      <a:pt x="13448" y="2330"/>
                      <a:pt x="12859" y="2808"/>
                    </a:cubicBezTo>
                    <a:cubicBezTo>
                      <a:pt x="11567" y="3734"/>
                      <a:pt x="10304" y="4801"/>
                      <a:pt x="9125" y="5840"/>
                    </a:cubicBezTo>
                    <a:lnTo>
                      <a:pt x="9012" y="5840"/>
                    </a:lnTo>
                    <a:lnTo>
                      <a:pt x="14262" y="7496"/>
                    </a:lnTo>
                    <a:cubicBezTo>
                      <a:pt x="14262" y="7496"/>
                      <a:pt x="14375" y="7496"/>
                      <a:pt x="14375" y="7384"/>
                    </a:cubicBezTo>
                    <a:cubicBezTo>
                      <a:pt x="15329" y="6682"/>
                      <a:pt x="16143" y="5980"/>
                      <a:pt x="17070" y="5278"/>
                    </a:cubicBezTo>
                    <a:cubicBezTo>
                      <a:pt x="17323" y="5138"/>
                      <a:pt x="17435" y="4913"/>
                      <a:pt x="17659" y="4801"/>
                    </a:cubicBezTo>
                    <a:lnTo>
                      <a:pt x="17182" y="4801"/>
                    </a:lnTo>
                    <a:cubicBezTo>
                      <a:pt x="17547" y="4324"/>
                      <a:pt x="17884" y="3987"/>
                      <a:pt x="18249" y="3510"/>
                    </a:cubicBezTo>
                    <a:lnTo>
                      <a:pt x="18249" y="3510"/>
                    </a:lnTo>
                    <a:cubicBezTo>
                      <a:pt x="17884" y="3875"/>
                      <a:pt x="17323" y="4099"/>
                      <a:pt x="16845" y="4099"/>
                    </a:cubicBezTo>
                    <a:cubicBezTo>
                      <a:pt x="17323" y="3510"/>
                      <a:pt x="17772" y="2920"/>
                      <a:pt x="18249" y="2330"/>
                    </a:cubicBezTo>
                    <a:cubicBezTo>
                      <a:pt x="18137" y="2330"/>
                      <a:pt x="18024" y="2471"/>
                      <a:pt x="17884" y="2471"/>
                    </a:cubicBezTo>
                    <a:cubicBezTo>
                      <a:pt x="17884" y="2583"/>
                      <a:pt x="17772" y="2583"/>
                      <a:pt x="17659" y="2583"/>
                    </a:cubicBezTo>
                    <a:lnTo>
                      <a:pt x="17547" y="2583"/>
                    </a:lnTo>
                    <a:cubicBezTo>
                      <a:pt x="17435" y="2583"/>
                      <a:pt x="17182" y="2695"/>
                      <a:pt x="16958" y="2808"/>
                    </a:cubicBezTo>
                    <a:cubicBezTo>
                      <a:pt x="16845" y="2808"/>
                      <a:pt x="16621" y="2920"/>
                      <a:pt x="16480" y="2920"/>
                    </a:cubicBezTo>
                    <a:lnTo>
                      <a:pt x="16256" y="2920"/>
                    </a:lnTo>
                    <a:cubicBezTo>
                      <a:pt x="16621" y="2471"/>
                      <a:pt x="16958" y="2106"/>
                      <a:pt x="17323" y="1629"/>
                    </a:cubicBezTo>
                    <a:lnTo>
                      <a:pt x="17323" y="1629"/>
                    </a:lnTo>
                    <a:cubicBezTo>
                      <a:pt x="16958" y="1994"/>
                      <a:pt x="16368" y="2218"/>
                      <a:pt x="15919" y="2218"/>
                    </a:cubicBezTo>
                    <a:cubicBezTo>
                      <a:pt x="16143" y="1994"/>
                      <a:pt x="16368" y="1629"/>
                      <a:pt x="16621" y="1404"/>
                    </a:cubicBezTo>
                    <a:lnTo>
                      <a:pt x="16480" y="1404"/>
                    </a:lnTo>
                    <a:cubicBezTo>
                      <a:pt x="16621" y="1292"/>
                      <a:pt x="16621" y="1179"/>
                      <a:pt x="16733" y="1067"/>
                    </a:cubicBezTo>
                    <a:lnTo>
                      <a:pt x="16733" y="1067"/>
                    </a:lnTo>
                    <a:cubicBezTo>
                      <a:pt x="16368" y="1179"/>
                      <a:pt x="16143" y="1292"/>
                      <a:pt x="15778" y="1404"/>
                    </a:cubicBezTo>
                    <a:cubicBezTo>
                      <a:pt x="16031" y="1067"/>
                      <a:pt x="16256" y="702"/>
                      <a:pt x="16256" y="365"/>
                    </a:cubicBezTo>
                    <a:lnTo>
                      <a:pt x="16143" y="365"/>
                    </a:lnTo>
                    <a:cubicBezTo>
                      <a:pt x="16143" y="365"/>
                      <a:pt x="16256" y="225"/>
                      <a:pt x="16256" y="113"/>
                    </a:cubicBezTo>
                    <a:lnTo>
                      <a:pt x="16256" y="0"/>
                    </a:lnTo>
                    <a:close/>
                    <a:moveTo>
                      <a:pt x="5952" y="8310"/>
                    </a:moveTo>
                    <a:cubicBezTo>
                      <a:pt x="5026" y="9012"/>
                      <a:pt x="4212" y="9714"/>
                      <a:pt x="3397" y="10304"/>
                    </a:cubicBezTo>
                    <a:cubicBezTo>
                      <a:pt x="2443" y="11118"/>
                      <a:pt x="1292" y="11820"/>
                      <a:pt x="337" y="12634"/>
                    </a:cubicBezTo>
                    <a:lnTo>
                      <a:pt x="113" y="13925"/>
                    </a:lnTo>
                    <a:lnTo>
                      <a:pt x="337" y="13925"/>
                    </a:lnTo>
                    <a:lnTo>
                      <a:pt x="337" y="14150"/>
                    </a:lnTo>
                    <a:lnTo>
                      <a:pt x="478" y="14150"/>
                    </a:lnTo>
                    <a:cubicBezTo>
                      <a:pt x="337" y="14262"/>
                      <a:pt x="225" y="14403"/>
                      <a:pt x="225" y="14403"/>
                    </a:cubicBezTo>
                    <a:cubicBezTo>
                      <a:pt x="113" y="14627"/>
                      <a:pt x="113" y="14852"/>
                      <a:pt x="0" y="15104"/>
                    </a:cubicBezTo>
                    <a:cubicBezTo>
                      <a:pt x="113" y="14964"/>
                      <a:pt x="225" y="14964"/>
                      <a:pt x="337" y="14964"/>
                    </a:cubicBezTo>
                    <a:lnTo>
                      <a:pt x="478" y="14964"/>
                    </a:lnTo>
                    <a:cubicBezTo>
                      <a:pt x="478" y="15329"/>
                      <a:pt x="337" y="15554"/>
                      <a:pt x="225" y="15806"/>
                    </a:cubicBezTo>
                    <a:cubicBezTo>
                      <a:pt x="478" y="15666"/>
                      <a:pt x="702" y="15666"/>
                      <a:pt x="927" y="15554"/>
                    </a:cubicBezTo>
                    <a:lnTo>
                      <a:pt x="927" y="16031"/>
                    </a:lnTo>
                    <a:lnTo>
                      <a:pt x="1404" y="16031"/>
                    </a:lnTo>
                    <a:cubicBezTo>
                      <a:pt x="1292" y="16031"/>
                      <a:pt x="1292" y="16143"/>
                      <a:pt x="1292" y="16143"/>
                    </a:cubicBezTo>
                    <a:lnTo>
                      <a:pt x="1629" y="16143"/>
                    </a:lnTo>
                    <a:cubicBezTo>
                      <a:pt x="1404" y="16621"/>
                      <a:pt x="1180" y="17210"/>
                      <a:pt x="1039" y="17659"/>
                    </a:cubicBezTo>
                    <a:cubicBezTo>
                      <a:pt x="1881" y="17210"/>
                      <a:pt x="2696" y="16621"/>
                      <a:pt x="3397" y="16031"/>
                    </a:cubicBezTo>
                    <a:lnTo>
                      <a:pt x="5952" y="8310"/>
                    </a:lnTo>
                    <a:close/>
                  </a:path>
                </a:pathLst>
              </a:custGeom>
              <a:solidFill>
                <a:srgbClr val="DADAD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9" name="Google Shape;1569;p32">
                <a:extLst>
                  <a:ext uri="{FF2B5EF4-FFF2-40B4-BE49-F238E27FC236}">
                    <a16:creationId xmlns:a16="http://schemas.microsoft.com/office/drawing/2014/main" id="{35E041A4-25D7-BF7B-5990-9333F237C962}"/>
                  </a:ext>
                </a:extLst>
              </p:cNvPr>
              <p:cNvSpPr/>
              <p:nvPr/>
            </p:nvSpPr>
            <p:spPr>
              <a:xfrm>
                <a:off x="6249612" y="3351794"/>
                <a:ext cx="271650" cy="272350"/>
              </a:xfrm>
              <a:custGeom>
                <a:avLst/>
                <a:gdLst/>
                <a:ahLst/>
                <a:cxnLst/>
                <a:rect l="l" t="t" r="r" b="b"/>
                <a:pathLst>
                  <a:path w="10866" h="10894" extrusionOk="0">
                    <a:moveTo>
                      <a:pt x="3510" y="1"/>
                    </a:moveTo>
                    <a:lnTo>
                      <a:pt x="2555" y="3173"/>
                    </a:lnTo>
                    <a:lnTo>
                      <a:pt x="0" y="10894"/>
                    </a:lnTo>
                    <a:cubicBezTo>
                      <a:pt x="702" y="10417"/>
                      <a:pt x="1292" y="9967"/>
                      <a:pt x="1853" y="9490"/>
                    </a:cubicBezTo>
                    <a:cubicBezTo>
                      <a:pt x="2920" y="8676"/>
                      <a:pt x="3959" y="7722"/>
                      <a:pt x="5138" y="6907"/>
                    </a:cubicBezTo>
                    <a:lnTo>
                      <a:pt x="5952" y="4212"/>
                    </a:lnTo>
                    <a:lnTo>
                      <a:pt x="7833" y="4802"/>
                    </a:lnTo>
                    <a:cubicBezTo>
                      <a:pt x="8760" y="3988"/>
                      <a:pt x="9827" y="3173"/>
                      <a:pt x="10865" y="2359"/>
                    </a:cubicBezTo>
                    <a:lnTo>
                      <a:pt x="5615" y="703"/>
                    </a:lnTo>
                    <a:lnTo>
                      <a:pt x="3510" y="1"/>
                    </a:lnTo>
                    <a:close/>
                  </a:path>
                </a:pathLst>
              </a:custGeom>
              <a:solidFill>
                <a:srgbClr val="DCDCDC"/>
              </a:solidFill>
              <a:ln w="9525" cap="flat" cmpd="sng">
                <a:solidFill>
                  <a:srgbClr val="DCDCDC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0" name="Google Shape;1570;p32">
                <a:extLst>
                  <a:ext uri="{FF2B5EF4-FFF2-40B4-BE49-F238E27FC236}">
                    <a16:creationId xmlns:a16="http://schemas.microsoft.com/office/drawing/2014/main" id="{B0EE81F3-721D-0CA2-0596-C620462D0F40}"/>
                  </a:ext>
                </a:extLst>
              </p:cNvPr>
              <p:cNvSpPr/>
              <p:nvPr/>
            </p:nvSpPr>
            <p:spPr>
              <a:xfrm>
                <a:off x="6378062" y="3457094"/>
                <a:ext cx="67400" cy="67400"/>
              </a:xfrm>
              <a:custGeom>
                <a:avLst/>
                <a:gdLst/>
                <a:ahLst/>
                <a:cxnLst/>
                <a:rect l="l" t="t" r="r" b="b"/>
                <a:pathLst>
                  <a:path w="2696" h="2696" extrusionOk="0">
                    <a:moveTo>
                      <a:pt x="814" y="0"/>
                    </a:moveTo>
                    <a:lnTo>
                      <a:pt x="0" y="2695"/>
                    </a:lnTo>
                    <a:cubicBezTo>
                      <a:pt x="112" y="2583"/>
                      <a:pt x="365" y="2358"/>
                      <a:pt x="590" y="2246"/>
                    </a:cubicBezTo>
                    <a:cubicBezTo>
                      <a:pt x="1292" y="1657"/>
                      <a:pt x="1993" y="1179"/>
                      <a:pt x="2695" y="590"/>
                    </a:cubicBezTo>
                    <a:lnTo>
                      <a:pt x="814" y="0"/>
                    </a:lnTo>
                    <a:close/>
                  </a:path>
                </a:pathLst>
              </a:custGeom>
              <a:solidFill>
                <a:srgbClr val="DABCB5"/>
              </a:solidFill>
              <a:ln w="9525" cap="flat" cmpd="sng">
                <a:solidFill>
                  <a:srgbClr val="DABCB5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1" name="Google Shape;1571;p32">
                <a:extLst>
                  <a:ext uri="{FF2B5EF4-FFF2-40B4-BE49-F238E27FC236}">
                    <a16:creationId xmlns:a16="http://schemas.microsoft.com/office/drawing/2014/main" id="{6E55FCA4-C990-96A8-E68C-476EDA0E43C2}"/>
                  </a:ext>
                </a:extLst>
              </p:cNvPr>
              <p:cNvSpPr/>
              <p:nvPr/>
            </p:nvSpPr>
            <p:spPr>
              <a:xfrm>
                <a:off x="7694062" y="3594644"/>
                <a:ext cx="169875" cy="611350"/>
              </a:xfrm>
              <a:custGeom>
                <a:avLst/>
                <a:gdLst/>
                <a:ahLst/>
                <a:cxnLst/>
                <a:rect l="l" t="t" r="r" b="b"/>
                <a:pathLst>
                  <a:path w="6795" h="24454" extrusionOk="0">
                    <a:moveTo>
                      <a:pt x="5980" y="1"/>
                    </a:moveTo>
                    <a:cubicBezTo>
                      <a:pt x="5968" y="32"/>
                      <a:pt x="5960" y="69"/>
                      <a:pt x="5955" y="109"/>
                    </a:cubicBezTo>
                    <a:lnTo>
                      <a:pt x="5955" y="109"/>
                    </a:lnTo>
                    <a:cubicBezTo>
                      <a:pt x="5963" y="73"/>
                      <a:pt x="5972" y="37"/>
                      <a:pt x="5980" y="1"/>
                    </a:cubicBezTo>
                    <a:close/>
                    <a:moveTo>
                      <a:pt x="5955" y="109"/>
                    </a:moveTo>
                    <a:cubicBezTo>
                      <a:pt x="5826" y="663"/>
                      <a:pt x="5721" y="1216"/>
                      <a:pt x="5615" y="1770"/>
                    </a:cubicBezTo>
                    <a:lnTo>
                      <a:pt x="5391" y="1405"/>
                    </a:lnTo>
                    <a:cubicBezTo>
                      <a:pt x="5391" y="1517"/>
                      <a:pt x="5278" y="1657"/>
                      <a:pt x="5278" y="1770"/>
                    </a:cubicBezTo>
                    <a:cubicBezTo>
                      <a:pt x="5026" y="1770"/>
                      <a:pt x="5026" y="1292"/>
                      <a:pt x="4801" y="1180"/>
                    </a:cubicBezTo>
                    <a:lnTo>
                      <a:pt x="4801" y="1180"/>
                    </a:lnTo>
                    <a:cubicBezTo>
                      <a:pt x="4801" y="1770"/>
                      <a:pt x="4801" y="2359"/>
                      <a:pt x="4913" y="2921"/>
                    </a:cubicBezTo>
                    <a:cubicBezTo>
                      <a:pt x="4913" y="3173"/>
                      <a:pt x="4913" y="3398"/>
                      <a:pt x="4689" y="3622"/>
                    </a:cubicBezTo>
                    <a:cubicBezTo>
                      <a:pt x="4436" y="3173"/>
                      <a:pt x="4211" y="2696"/>
                      <a:pt x="3987" y="2219"/>
                    </a:cubicBezTo>
                    <a:lnTo>
                      <a:pt x="3987" y="2219"/>
                    </a:lnTo>
                    <a:cubicBezTo>
                      <a:pt x="4099" y="2696"/>
                      <a:pt x="4099" y="3286"/>
                      <a:pt x="3987" y="3763"/>
                    </a:cubicBezTo>
                    <a:cubicBezTo>
                      <a:pt x="3622" y="3061"/>
                      <a:pt x="3285" y="2359"/>
                      <a:pt x="2920" y="1770"/>
                    </a:cubicBezTo>
                    <a:cubicBezTo>
                      <a:pt x="2808" y="1882"/>
                      <a:pt x="2808" y="1994"/>
                      <a:pt x="2808" y="2106"/>
                    </a:cubicBezTo>
                    <a:cubicBezTo>
                      <a:pt x="2920" y="2219"/>
                      <a:pt x="2808" y="2359"/>
                      <a:pt x="2808" y="2471"/>
                    </a:cubicBezTo>
                    <a:cubicBezTo>
                      <a:pt x="2695" y="2471"/>
                      <a:pt x="2695" y="2584"/>
                      <a:pt x="2695" y="2584"/>
                    </a:cubicBezTo>
                    <a:cubicBezTo>
                      <a:pt x="2583" y="2584"/>
                      <a:pt x="2471" y="2471"/>
                      <a:pt x="2471" y="2359"/>
                    </a:cubicBezTo>
                    <a:cubicBezTo>
                      <a:pt x="2471" y="2584"/>
                      <a:pt x="2330" y="2696"/>
                      <a:pt x="2330" y="2808"/>
                    </a:cubicBezTo>
                    <a:cubicBezTo>
                      <a:pt x="1994" y="2359"/>
                      <a:pt x="1629" y="1994"/>
                      <a:pt x="1404" y="1517"/>
                    </a:cubicBezTo>
                    <a:lnTo>
                      <a:pt x="1404" y="1517"/>
                    </a:lnTo>
                    <a:cubicBezTo>
                      <a:pt x="1404" y="1770"/>
                      <a:pt x="1516" y="1994"/>
                      <a:pt x="1516" y="2219"/>
                    </a:cubicBezTo>
                    <a:cubicBezTo>
                      <a:pt x="1516" y="2359"/>
                      <a:pt x="1292" y="3061"/>
                      <a:pt x="1292" y="3061"/>
                    </a:cubicBezTo>
                    <a:cubicBezTo>
                      <a:pt x="1292" y="2921"/>
                      <a:pt x="1179" y="2808"/>
                      <a:pt x="1067" y="2696"/>
                    </a:cubicBezTo>
                    <a:lnTo>
                      <a:pt x="1067" y="2696"/>
                    </a:lnTo>
                    <a:cubicBezTo>
                      <a:pt x="1067" y="3061"/>
                      <a:pt x="1179" y="3398"/>
                      <a:pt x="1067" y="3622"/>
                    </a:cubicBezTo>
                    <a:cubicBezTo>
                      <a:pt x="814" y="3286"/>
                      <a:pt x="477" y="2921"/>
                      <a:pt x="0" y="2696"/>
                    </a:cubicBezTo>
                    <a:lnTo>
                      <a:pt x="0" y="2696"/>
                    </a:lnTo>
                    <a:cubicBezTo>
                      <a:pt x="0" y="3286"/>
                      <a:pt x="113" y="3763"/>
                      <a:pt x="365" y="4212"/>
                    </a:cubicBezTo>
                    <a:cubicBezTo>
                      <a:pt x="477" y="4465"/>
                      <a:pt x="590" y="4689"/>
                      <a:pt x="590" y="5026"/>
                    </a:cubicBezTo>
                    <a:cubicBezTo>
                      <a:pt x="814" y="5616"/>
                      <a:pt x="1067" y="6205"/>
                      <a:pt x="1292" y="6907"/>
                    </a:cubicBezTo>
                    <a:cubicBezTo>
                      <a:pt x="1404" y="7384"/>
                      <a:pt x="1516" y="7834"/>
                      <a:pt x="1629" y="8311"/>
                    </a:cubicBezTo>
                    <a:lnTo>
                      <a:pt x="2106" y="8423"/>
                    </a:lnTo>
                    <a:cubicBezTo>
                      <a:pt x="1881" y="7834"/>
                      <a:pt x="1769" y="7384"/>
                      <a:pt x="1516" y="6907"/>
                    </a:cubicBezTo>
                    <a:cubicBezTo>
                      <a:pt x="1516" y="6570"/>
                      <a:pt x="1404" y="6318"/>
                      <a:pt x="1292" y="6093"/>
                    </a:cubicBezTo>
                    <a:cubicBezTo>
                      <a:pt x="1067" y="5616"/>
                      <a:pt x="927" y="5167"/>
                      <a:pt x="927" y="4577"/>
                    </a:cubicBezTo>
                    <a:lnTo>
                      <a:pt x="927" y="4577"/>
                    </a:lnTo>
                    <a:cubicBezTo>
                      <a:pt x="1404" y="4802"/>
                      <a:pt x="1769" y="5167"/>
                      <a:pt x="1994" y="5503"/>
                    </a:cubicBezTo>
                    <a:cubicBezTo>
                      <a:pt x="2106" y="5279"/>
                      <a:pt x="1994" y="4914"/>
                      <a:pt x="1994" y="4577"/>
                    </a:cubicBezTo>
                    <a:lnTo>
                      <a:pt x="1994" y="4577"/>
                    </a:lnTo>
                    <a:cubicBezTo>
                      <a:pt x="2106" y="4689"/>
                      <a:pt x="2218" y="4802"/>
                      <a:pt x="2218" y="4914"/>
                    </a:cubicBezTo>
                    <a:cubicBezTo>
                      <a:pt x="2218" y="4914"/>
                      <a:pt x="2471" y="4212"/>
                      <a:pt x="2471" y="4100"/>
                    </a:cubicBezTo>
                    <a:cubicBezTo>
                      <a:pt x="2471" y="3875"/>
                      <a:pt x="2330" y="3622"/>
                      <a:pt x="2330" y="3398"/>
                    </a:cubicBezTo>
                    <a:lnTo>
                      <a:pt x="2330" y="3398"/>
                    </a:lnTo>
                    <a:cubicBezTo>
                      <a:pt x="2583" y="3875"/>
                      <a:pt x="2920" y="4212"/>
                      <a:pt x="3285" y="4689"/>
                    </a:cubicBezTo>
                    <a:cubicBezTo>
                      <a:pt x="3285" y="4577"/>
                      <a:pt x="3397" y="4465"/>
                      <a:pt x="3397" y="4212"/>
                    </a:cubicBezTo>
                    <a:cubicBezTo>
                      <a:pt x="3397" y="4324"/>
                      <a:pt x="3510" y="4465"/>
                      <a:pt x="3622" y="4465"/>
                    </a:cubicBezTo>
                    <a:cubicBezTo>
                      <a:pt x="3622" y="4465"/>
                      <a:pt x="3622" y="4324"/>
                      <a:pt x="3734" y="4324"/>
                    </a:cubicBezTo>
                    <a:cubicBezTo>
                      <a:pt x="3734" y="4212"/>
                      <a:pt x="3875" y="4100"/>
                      <a:pt x="3734" y="3987"/>
                    </a:cubicBezTo>
                    <a:cubicBezTo>
                      <a:pt x="3734" y="3875"/>
                      <a:pt x="3734" y="3763"/>
                      <a:pt x="3875" y="3622"/>
                    </a:cubicBezTo>
                    <a:cubicBezTo>
                      <a:pt x="4211" y="4212"/>
                      <a:pt x="4576" y="4914"/>
                      <a:pt x="4913" y="5616"/>
                    </a:cubicBezTo>
                    <a:cubicBezTo>
                      <a:pt x="5026" y="5167"/>
                      <a:pt x="5026" y="4577"/>
                      <a:pt x="4913" y="4100"/>
                    </a:cubicBezTo>
                    <a:lnTo>
                      <a:pt x="4913" y="4100"/>
                    </a:lnTo>
                    <a:cubicBezTo>
                      <a:pt x="5138" y="4577"/>
                      <a:pt x="5391" y="5026"/>
                      <a:pt x="5615" y="5503"/>
                    </a:cubicBezTo>
                    <a:cubicBezTo>
                      <a:pt x="5840" y="5279"/>
                      <a:pt x="5840" y="5026"/>
                      <a:pt x="5840" y="4802"/>
                    </a:cubicBezTo>
                    <a:cubicBezTo>
                      <a:pt x="5727" y="4212"/>
                      <a:pt x="5727" y="3622"/>
                      <a:pt x="5727" y="3061"/>
                    </a:cubicBezTo>
                    <a:lnTo>
                      <a:pt x="5727" y="3061"/>
                    </a:lnTo>
                    <a:cubicBezTo>
                      <a:pt x="5980" y="3173"/>
                      <a:pt x="5980" y="3622"/>
                      <a:pt x="6205" y="3622"/>
                    </a:cubicBezTo>
                    <a:cubicBezTo>
                      <a:pt x="6205" y="3510"/>
                      <a:pt x="6317" y="3398"/>
                      <a:pt x="6317" y="3286"/>
                    </a:cubicBezTo>
                    <a:lnTo>
                      <a:pt x="6542" y="3622"/>
                    </a:lnTo>
                    <a:cubicBezTo>
                      <a:pt x="6682" y="3398"/>
                      <a:pt x="6682" y="3061"/>
                      <a:pt x="6794" y="2696"/>
                    </a:cubicBezTo>
                    <a:cubicBezTo>
                      <a:pt x="6542" y="2471"/>
                      <a:pt x="6429" y="2106"/>
                      <a:pt x="6317" y="1882"/>
                    </a:cubicBezTo>
                    <a:cubicBezTo>
                      <a:pt x="6214" y="1446"/>
                      <a:pt x="5901" y="540"/>
                      <a:pt x="5955" y="109"/>
                    </a:cubicBezTo>
                    <a:close/>
                    <a:moveTo>
                      <a:pt x="6542" y="23864"/>
                    </a:moveTo>
                    <a:lnTo>
                      <a:pt x="6542" y="24117"/>
                    </a:lnTo>
                    <a:cubicBezTo>
                      <a:pt x="6682" y="24229"/>
                      <a:pt x="6682" y="24342"/>
                      <a:pt x="6794" y="24454"/>
                    </a:cubicBezTo>
                    <a:cubicBezTo>
                      <a:pt x="6682" y="24229"/>
                      <a:pt x="6682" y="24117"/>
                      <a:pt x="6542" y="23864"/>
                    </a:cubicBezTo>
                    <a:close/>
                  </a:path>
                </a:pathLst>
              </a:custGeom>
              <a:solidFill>
                <a:srgbClr val="DCDCD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2" name="Google Shape;1572;p32">
                <a:extLst>
                  <a:ext uri="{FF2B5EF4-FFF2-40B4-BE49-F238E27FC236}">
                    <a16:creationId xmlns:a16="http://schemas.microsoft.com/office/drawing/2014/main" id="{69645D98-EC1B-BE65-3F64-81EAB716ABDA}"/>
                  </a:ext>
                </a:extLst>
              </p:cNvPr>
              <p:cNvSpPr/>
              <p:nvPr/>
            </p:nvSpPr>
            <p:spPr>
              <a:xfrm>
                <a:off x="7717212" y="3662019"/>
                <a:ext cx="298325" cy="546800"/>
              </a:xfrm>
              <a:custGeom>
                <a:avLst/>
                <a:gdLst/>
                <a:ahLst/>
                <a:cxnLst/>
                <a:rect l="l" t="t" r="r" b="b"/>
                <a:pathLst>
                  <a:path w="11933" h="21872" extrusionOk="0">
                    <a:moveTo>
                      <a:pt x="5868" y="1"/>
                    </a:moveTo>
                    <a:cubicBezTo>
                      <a:pt x="5756" y="366"/>
                      <a:pt x="5756" y="703"/>
                      <a:pt x="5616" y="927"/>
                    </a:cubicBezTo>
                    <a:lnTo>
                      <a:pt x="5391" y="591"/>
                    </a:lnTo>
                    <a:cubicBezTo>
                      <a:pt x="5391" y="703"/>
                      <a:pt x="5279" y="815"/>
                      <a:pt x="5279" y="927"/>
                    </a:cubicBezTo>
                    <a:cubicBezTo>
                      <a:pt x="5054" y="927"/>
                      <a:pt x="5054" y="478"/>
                      <a:pt x="4801" y="366"/>
                    </a:cubicBezTo>
                    <a:lnTo>
                      <a:pt x="4801" y="366"/>
                    </a:lnTo>
                    <a:cubicBezTo>
                      <a:pt x="4801" y="927"/>
                      <a:pt x="4801" y="1517"/>
                      <a:pt x="4914" y="2107"/>
                    </a:cubicBezTo>
                    <a:cubicBezTo>
                      <a:pt x="4914" y="2331"/>
                      <a:pt x="4914" y="2584"/>
                      <a:pt x="4689" y="2808"/>
                    </a:cubicBezTo>
                    <a:cubicBezTo>
                      <a:pt x="4465" y="2331"/>
                      <a:pt x="4212" y="1882"/>
                      <a:pt x="3987" y="1405"/>
                    </a:cubicBezTo>
                    <a:lnTo>
                      <a:pt x="3987" y="1405"/>
                    </a:lnTo>
                    <a:cubicBezTo>
                      <a:pt x="4100" y="1882"/>
                      <a:pt x="4100" y="2472"/>
                      <a:pt x="3987" y="2921"/>
                    </a:cubicBezTo>
                    <a:cubicBezTo>
                      <a:pt x="3650" y="2219"/>
                      <a:pt x="3285" y="1517"/>
                      <a:pt x="2949" y="927"/>
                    </a:cubicBezTo>
                    <a:cubicBezTo>
                      <a:pt x="2808" y="1068"/>
                      <a:pt x="2808" y="1180"/>
                      <a:pt x="2808" y="1292"/>
                    </a:cubicBezTo>
                    <a:cubicBezTo>
                      <a:pt x="2949" y="1405"/>
                      <a:pt x="2808" y="1517"/>
                      <a:pt x="2808" y="1629"/>
                    </a:cubicBezTo>
                    <a:cubicBezTo>
                      <a:pt x="2696" y="1629"/>
                      <a:pt x="2696" y="1770"/>
                      <a:pt x="2696" y="1770"/>
                    </a:cubicBezTo>
                    <a:cubicBezTo>
                      <a:pt x="2584" y="1770"/>
                      <a:pt x="2471" y="1629"/>
                      <a:pt x="2471" y="1517"/>
                    </a:cubicBezTo>
                    <a:cubicBezTo>
                      <a:pt x="2471" y="1770"/>
                      <a:pt x="2359" y="1882"/>
                      <a:pt x="2359" y="1994"/>
                    </a:cubicBezTo>
                    <a:cubicBezTo>
                      <a:pt x="1994" y="1517"/>
                      <a:pt x="1657" y="1180"/>
                      <a:pt x="1404" y="703"/>
                    </a:cubicBezTo>
                    <a:lnTo>
                      <a:pt x="1404" y="703"/>
                    </a:lnTo>
                    <a:cubicBezTo>
                      <a:pt x="1404" y="927"/>
                      <a:pt x="1545" y="1180"/>
                      <a:pt x="1545" y="1405"/>
                    </a:cubicBezTo>
                    <a:cubicBezTo>
                      <a:pt x="1545" y="1517"/>
                      <a:pt x="1292" y="2219"/>
                      <a:pt x="1292" y="2219"/>
                    </a:cubicBezTo>
                    <a:cubicBezTo>
                      <a:pt x="1292" y="2107"/>
                      <a:pt x="1180" y="1994"/>
                      <a:pt x="1068" y="1882"/>
                    </a:cubicBezTo>
                    <a:lnTo>
                      <a:pt x="1068" y="1882"/>
                    </a:lnTo>
                    <a:cubicBezTo>
                      <a:pt x="1068" y="2219"/>
                      <a:pt x="1180" y="2584"/>
                      <a:pt x="1068" y="2808"/>
                    </a:cubicBezTo>
                    <a:cubicBezTo>
                      <a:pt x="843" y="2472"/>
                      <a:pt x="478" y="2107"/>
                      <a:pt x="1" y="1882"/>
                    </a:cubicBezTo>
                    <a:lnTo>
                      <a:pt x="1" y="1882"/>
                    </a:lnTo>
                    <a:cubicBezTo>
                      <a:pt x="1" y="2472"/>
                      <a:pt x="141" y="2921"/>
                      <a:pt x="366" y="3398"/>
                    </a:cubicBezTo>
                    <a:cubicBezTo>
                      <a:pt x="478" y="3623"/>
                      <a:pt x="590" y="3875"/>
                      <a:pt x="590" y="4212"/>
                    </a:cubicBezTo>
                    <a:cubicBezTo>
                      <a:pt x="843" y="4689"/>
                      <a:pt x="955" y="5139"/>
                      <a:pt x="1180" y="5728"/>
                    </a:cubicBezTo>
                    <a:lnTo>
                      <a:pt x="8311" y="8087"/>
                    </a:lnTo>
                    <a:lnTo>
                      <a:pt x="4689" y="19316"/>
                    </a:lnTo>
                    <a:cubicBezTo>
                      <a:pt x="4914" y="20018"/>
                      <a:pt x="5279" y="20720"/>
                      <a:pt x="5616" y="21422"/>
                    </a:cubicBezTo>
                    <a:lnTo>
                      <a:pt x="5616" y="21169"/>
                    </a:lnTo>
                    <a:cubicBezTo>
                      <a:pt x="5756" y="21422"/>
                      <a:pt x="5756" y="21534"/>
                      <a:pt x="5868" y="21759"/>
                    </a:cubicBezTo>
                    <a:lnTo>
                      <a:pt x="5981" y="21871"/>
                    </a:lnTo>
                    <a:cubicBezTo>
                      <a:pt x="6205" y="21282"/>
                      <a:pt x="5616" y="20467"/>
                      <a:pt x="6093" y="20018"/>
                    </a:cubicBezTo>
                    <a:lnTo>
                      <a:pt x="6093" y="20018"/>
                    </a:lnTo>
                    <a:cubicBezTo>
                      <a:pt x="6317" y="20243"/>
                      <a:pt x="6682" y="20467"/>
                      <a:pt x="7019" y="20720"/>
                    </a:cubicBezTo>
                    <a:cubicBezTo>
                      <a:pt x="6907" y="20580"/>
                      <a:pt x="7019" y="20355"/>
                      <a:pt x="7160" y="20243"/>
                    </a:cubicBezTo>
                    <a:cubicBezTo>
                      <a:pt x="7497" y="20467"/>
                      <a:pt x="7721" y="20832"/>
                      <a:pt x="8086" y="21169"/>
                    </a:cubicBezTo>
                    <a:cubicBezTo>
                      <a:pt x="8086" y="20720"/>
                      <a:pt x="8086" y="20243"/>
                      <a:pt x="8311" y="19766"/>
                    </a:cubicBezTo>
                    <a:cubicBezTo>
                      <a:pt x="8788" y="20467"/>
                      <a:pt x="9378" y="21169"/>
                      <a:pt x="9827" y="21759"/>
                    </a:cubicBezTo>
                    <a:cubicBezTo>
                      <a:pt x="9715" y="21169"/>
                      <a:pt x="9827" y="20467"/>
                      <a:pt x="9827" y="19766"/>
                    </a:cubicBezTo>
                    <a:cubicBezTo>
                      <a:pt x="10079" y="20018"/>
                      <a:pt x="10304" y="20131"/>
                      <a:pt x="10529" y="20131"/>
                    </a:cubicBezTo>
                    <a:cubicBezTo>
                      <a:pt x="10416" y="19878"/>
                      <a:pt x="10529" y="19653"/>
                      <a:pt x="10669" y="19429"/>
                    </a:cubicBezTo>
                    <a:cubicBezTo>
                      <a:pt x="11006" y="19878"/>
                      <a:pt x="11483" y="20243"/>
                      <a:pt x="11932" y="20580"/>
                    </a:cubicBezTo>
                    <a:cubicBezTo>
                      <a:pt x="11596" y="18839"/>
                      <a:pt x="11006" y="17211"/>
                      <a:pt x="10529" y="15442"/>
                    </a:cubicBezTo>
                    <a:cubicBezTo>
                      <a:pt x="10079" y="13926"/>
                      <a:pt x="9602" y="12410"/>
                      <a:pt x="9125" y="10894"/>
                    </a:cubicBezTo>
                    <a:cubicBezTo>
                      <a:pt x="8563" y="8648"/>
                      <a:pt x="7974" y="6542"/>
                      <a:pt x="7272" y="4325"/>
                    </a:cubicBezTo>
                    <a:cubicBezTo>
                      <a:pt x="6907" y="3286"/>
                      <a:pt x="6570" y="2107"/>
                      <a:pt x="6317" y="1068"/>
                    </a:cubicBezTo>
                    <a:cubicBezTo>
                      <a:pt x="6205" y="703"/>
                      <a:pt x="5981" y="366"/>
                      <a:pt x="5868" y="1"/>
                    </a:cubicBezTo>
                    <a:close/>
                  </a:path>
                </a:pathLst>
              </a:custGeom>
              <a:solidFill>
                <a:srgbClr val="DADADA"/>
              </a:solidFill>
              <a:ln w="9525" cap="flat" cmpd="sng">
                <a:solidFill>
                  <a:srgbClr val="DCDCDC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" name="Google Shape;1573;p32">
                <a:extLst>
                  <a:ext uri="{FF2B5EF4-FFF2-40B4-BE49-F238E27FC236}">
                    <a16:creationId xmlns:a16="http://schemas.microsoft.com/office/drawing/2014/main" id="{D49AD730-1D64-6080-A08D-06F6C4364B6C}"/>
                  </a:ext>
                </a:extLst>
              </p:cNvPr>
              <p:cNvSpPr/>
              <p:nvPr/>
            </p:nvSpPr>
            <p:spPr>
              <a:xfrm>
                <a:off x="7734762" y="3802394"/>
                <a:ext cx="190225" cy="342550"/>
              </a:xfrm>
              <a:custGeom>
                <a:avLst/>
                <a:gdLst/>
                <a:ahLst/>
                <a:cxnLst/>
                <a:rect l="l" t="t" r="r" b="b"/>
                <a:pathLst>
                  <a:path w="7609" h="13702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366" y="1068"/>
                      <a:pt x="702" y="2107"/>
                      <a:pt x="1067" y="3286"/>
                    </a:cubicBezTo>
                    <a:cubicBezTo>
                      <a:pt x="1067" y="3398"/>
                      <a:pt x="1180" y="3623"/>
                      <a:pt x="1180" y="3735"/>
                    </a:cubicBezTo>
                    <a:lnTo>
                      <a:pt x="3285" y="4437"/>
                    </a:lnTo>
                    <a:lnTo>
                      <a:pt x="2247" y="7497"/>
                    </a:lnTo>
                    <a:cubicBezTo>
                      <a:pt x="2583" y="8423"/>
                      <a:pt x="2808" y="9238"/>
                      <a:pt x="3061" y="10192"/>
                    </a:cubicBezTo>
                    <a:cubicBezTo>
                      <a:pt x="3398" y="11343"/>
                      <a:pt x="3650" y="12522"/>
                      <a:pt x="3987" y="13701"/>
                    </a:cubicBezTo>
                    <a:lnTo>
                      <a:pt x="7609" y="2472"/>
                    </a:lnTo>
                    <a:lnTo>
                      <a:pt x="478" y="113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DCDCDC"/>
              </a:solidFill>
              <a:ln w="9525" cap="flat" cmpd="sng">
                <a:solidFill>
                  <a:srgbClr val="DCDCDC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" name="Google Shape;1574;p32">
                <a:extLst>
                  <a:ext uri="{FF2B5EF4-FFF2-40B4-BE49-F238E27FC236}">
                    <a16:creationId xmlns:a16="http://schemas.microsoft.com/office/drawing/2014/main" id="{A02267A4-CF78-4570-2E7F-147749992335}"/>
                  </a:ext>
                </a:extLst>
              </p:cNvPr>
              <p:cNvSpPr/>
              <p:nvPr/>
            </p:nvSpPr>
            <p:spPr>
              <a:xfrm>
                <a:off x="7764237" y="3895744"/>
                <a:ext cx="52675" cy="94075"/>
              </a:xfrm>
              <a:custGeom>
                <a:avLst/>
                <a:gdLst/>
                <a:ahLst/>
                <a:cxnLst/>
                <a:rect l="l" t="t" r="r" b="b"/>
                <a:pathLst>
                  <a:path w="2107" h="3763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366" y="1292"/>
                      <a:pt x="703" y="2471"/>
                      <a:pt x="1068" y="3763"/>
                    </a:cubicBezTo>
                    <a:lnTo>
                      <a:pt x="2106" y="703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DABCB5"/>
              </a:solidFill>
              <a:ln w="9525" cap="flat" cmpd="sng">
                <a:solidFill>
                  <a:srgbClr val="DABCB5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" name="Google Shape;1699;p32">
                <a:extLst>
                  <a:ext uri="{FF2B5EF4-FFF2-40B4-BE49-F238E27FC236}">
                    <a16:creationId xmlns:a16="http://schemas.microsoft.com/office/drawing/2014/main" id="{6D4D22BD-342D-0FB3-9633-51D30E630A84}"/>
                  </a:ext>
                </a:extLst>
              </p:cNvPr>
              <p:cNvSpPr/>
              <p:nvPr/>
            </p:nvSpPr>
            <p:spPr>
              <a:xfrm>
                <a:off x="6253494" y="3369142"/>
                <a:ext cx="49875" cy="78625"/>
              </a:xfrm>
              <a:custGeom>
                <a:avLst/>
                <a:gdLst/>
                <a:ahLst/>
                <a:cxnLst/>
                <a:rect l="l" t="t" r="r" b="b"/>
                <a:pathLst>
                  <a:path w="1995" h="3145" extrusionOk="0">
                    <a:moveTo>
                      <a:pt x="1405" y="0"/>
                    </a:moveTo>
                    <a:cubicBezTo>
                      <a:pt x="927" y="337"/>
                      <a:pt x="591" y="562"/>
                      <a:pt x="226" y="927"/>
                    </a:cubicBezTo>
                    <a:lnTo>
                      <a:pt x="1" y="2106"/>
                    </a:lnTo>
                    <a:cubicBezTo>
                      <a:pt x="226" y="1966"/>
                      <a:pt x="366" y="1853"/>
                      <a:pt x="591" y="1853"/>
                    </a:cubicBezTo>
                    <a:lnTo>
                      <a:pt x="703" y="1853"/>
                    </a:lnTo>
                    <a:cubicBezTo>
                      <a:pt x="591" y="2331"/>
                      <a:pt x="478" y="2668"/>
                      <a:pt x="366" y="3032"/>
                    </a:cubicBezTo>
                    <a:cubicBezTo>
                      <a:pt x="478" y="2920"/>
                      <a:pt x="591" y="2920"/>
                      <a:pt x="703" y="2920"/>
                    </a:cubicBezTo>
                    <a:lnTo>
                      <a:pt x="815" y="2920"/>
                    </a:lnTo>
                    <a:lnTo>
                      <a:pt x="815" y="3145"/>
                    </a:lnTo>
                    <a:cubicBezTo>
                      <a:pt x="1068" y="2920"/>
                      <a:pt x="1292" y="2668"/>
                      <a:pt x="1629" y="2443"/>
                    </a:cubicBezTo>
                    <a:lnTo>
                      <a:pt x="1994" y="113"/>
                    </a:lnTo>
                    <a:cubicBezTo>
                      <a:pt x="1994" y="113"/>
                      <a:pt x="1770" y="113"/>
                      <a:pt x="1405" y="0"/>
                    </a:cubicBezTo>
                    <a:close/>
                  </a:path>
                </a:pathLst>
              </a:custGeom>
              <a:solidFill>
                <a:srgbClr val="DADAD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" name="Google Shape;1700;p32">
                <a:extLst>
                  <a:ext uri="{FF2B5EF4-FFF2-40B4-BE49-F238E27FC236}">
                    <a16:creationId xmlns:a16="http://schemas.microsoft.com/office/drawing/2014/main" id="{8BD1F18A-7750-C77B-C883-05929C12704B}"/>
                  </a:ext>
                </a:extLst>
              </p:cNvPr>
              <p:cNvSpPr/>
              <p:nvPr/>
            </p:nvSpPr>
            <p:spPr>
              <a:xfrm>
                <a:off x="6227544" y="3407042"/>
                <a:ext cx="17575" cy="26000"/>
              </a:xfrm>
              <a:custGeom>
                <a:avLst/>
                <a:gdLst/>
                <a:ahLst/>
                <a:cxnLst/>
                <a:rect l="l" t="t" r="r" b="b"/>
                <a:pathLst>
                  <a:path w="703" h="1040" extrusionOk="0">
                    <a:moveTo>
                      <a:pt x="702" y="0"/>
                    </a:moveTo>
                    <a:lnTo>
                      <a:pt x="702" y="0"/>
                    </a:lnTo>
                    <a:cubicBezTo>
                      <a:pt x="449" y="337"/>
                      <a:pt x="113" y="702"/>
                      <a:pt x="0" y="1039"/>
                    </a:cubicBezTo>
                    <a:cubicBezTo>
                      <a:pt x="113" y="1039"/>
                      <a:pt x="337" y="927"/>
                      <a:pt x="562" y="815"/>
                    </a:cubicBezTo>
                    <a:lnTo>
                      <a:pt x="702" y="0"/>
                    </a:lnTo>
                    <a:close/>
                  </a:path>
                </a:pathLst>
              </a:custGeom>
              <a:solidFill>
                <a:srgbClr val="D9D9D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" name="Google Shape;1701;p32">
                <a:extLst>
                  <a:ext uri="{FF2B5EF4-FFF2-40B4-BE49-F238E27FC236}">
                    <a16:creationId xmlns:a16="http://schemas.microsoft.com/office/drawing/2014/main" id="{5B238726-A8EB-C75D-D92B-DECF470E4A66}"/>
                  </a:ext>
                </a:extLst>
              </p:cNvPr>
              <p:cNvSpPr/>
              <p:nvPr/>
            </p:nvSpPr>
            <p:spPr>
              <a:xfrm>
                <a:off x="6265444" y="3488467"/>
                <a:ext cx="17575" cy="32300"/>
              </a:xfrm>
              <a:custGeom>
                <a:avLst/>
                <a:gdLst/>
                <a:ahLst/>
                <a:cxnLst/>
                <a:rect l="l" t="t" r="r" b="b"/>
                <a:pathLst>
                  <a:path w="703" h="1292" extrusionOk="0">
                    <a:moveTo>
                      <a:pt x="702" y="0"/>
                    </a:moveTo>
                    <a:cubicBezTo>
                      <a:pt x="449" y="477"/>
                      <a:pt x="225" y="955"/>
                      <a:pt x="0" y="1292"/>
                    </a:cubicBezTo>
                    <a:cubicBezTo>
                      <a:pt x="113" y="1179"/>
                      <a:pt x="337" y="1179"/>
                      <a:pt x="449" y="1067"/>
                    </a:cubicBezTo>
                    <a:lnTo>
                      <a:pt x="702" y="0"/>
                    </a:lnTo>
                    <a:close/>
                  </a:path>
                </a:pathLst>
              </a:custGeom>
              <a:solidFill>
                <a:srgbClr val="DADAD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" name="Google Shape;1702;p32">
                <a:extLst>
                  <a:ext uri="{FF2B5EF4-FFF2-40B4-BE49-F238E27FC236}">
                    <a16:creationId xmlns:a16="http://schemas.microsoft.com/office/drawing/2014/main" id="{822F86F0-D8B1-1578-D754-F7181C07EAA1}"/>
                  </a:ext>
                </a:extLst>
              </p:cNvPr>
              <p:cNvSpPr/>
              <p:nvPr/>
            </p:nvSpPr>
            <p:spPr>
              <a:xfrm>
                <a:off x="6262619" y="3430192"/>
                <a:ext cx="31625" cy="44250"/>
              </a:xfrm>
              <a:custGeom>
                <a:avLst/>
                <a:gdLst/>
                <a:ahLst/>
                <a:cxnLst/>
                <a:rect l="l" t="t" r="r" b="b"/>
                <a:pathLst>
                  <a:path w="1265" h="1770" extrusionOk="0">
                    <a:moveTo>
                      <a:pt x="1264" y="1"/>
                    </a:moveTo>
                    <a:lnTo>
                      <a:pt x="1264" y="1"/>
                    </a:lnTo>
                    <a:cubicBezTo>
                      <a:pt x="927" y="226"/>
                      <a:pt x="703" y="478"/>
                      <a:pt x="450" y="703"/>
                    </a:cubicBezTo>
                    <a:cubicBezTo>
                      <a:pt x="338" y="1068"/>
                      <a:pt x="113" y="1405"/>
                      <a:pt x="1" y="1770"/>
                    </a:cubicBezTo>
                    <a:cubicBezTo>
                      <a:pt x="113" y="1770"/>
                      <a:pt x="226" y="1629"/>
                      <a:pt x="338" y="1629"/>
                    </a:cubicBezTo>
                    <a:cubicBezTo>
                      <a:pt x="562" y="1517"/>
                      <a:pt x="815" y="1405"/>
                      <a:pt x="1040" y="1292"/>
                    </a:cubicBezTo>
                    <a:lnTo>
                      <a:pt x="1264" y="1"/>
                    </a:lnTo>
                    <a:close/>
                  </a:path>
                </a:pathLst>
              </a:custGeom>
              <a:solidFill>
                <a:srgbClr val="D7D7D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" name="Google Shape;1711;p32">
                <a:extLst>
                  <a:ext uri="{FF2B5EF4-FFF2-40B4-BE49-F238E27FC236}">
                    <a16:creationId xmlns:a16="http://schemas.microsoft.com/office/drawing/2014/main" id="{993590E3-6285-D29D-1A85-4C045387D73A}"/>
                  </a:ext>
                </a:extLst>
              </p:cNvPr>
              <p:cNvSpPr txBox="1"/>
              <p:nvPr/>
            </p:nvSpPr>
            <p:spPr>
              <a:xfrm rot="1054547">
                <a:off x="6119029" y="3814161"/>
                <a:ext cx="1632298" cy="765401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lvl="0" algn="ctr"/>
                <a:r>
                  <a:rPr lang="en-GB" sz="2000" err="1">
                    <a:solidFill>
                      <a:schemeClr val="dk1"/>
                    </a:solidFill>
                    <a:latin typeface="AkzidenzGrotesk" panose="02000903050000020004" pitchFamily="2" charset="0"/>
                    <a:ea typeface="Fira Sans"/>
                    <a:cs typeface="Fira Sans"/>
                    <a:sym typeface="Fira Sans"/>
                  </a:rPr>
                  <a:t>Meddwl</a:t>
                </a:r>
                <a:r>
                  <a:rPr lang="en-GB" sz="2000">
                    <a:solidFill>
                      <a:schemeClr val="dk1"/>
                    </a:solidFill>
                    <a:latin typeface="AkzidenzGrotesk" panose="02000903050000020004" pitchFamily="2" charset="0"/>
                    <a:ea typeface="Fira Sans"/>
                    <a:cs typeface="Fira Sans"/>
                    <a:sym typeface="Fira Sans"/>
                  </a:rPr>
                  <a:t> ac </a:t>
                </a:r>
                <a:r>
                  <a:rPr lang="en-GB" sz="2000" err="1">
                    <a:solidFill>
                      <a:schemeClr val="dk1"/>
                    </a:solidFill>
                    <a:latin typeface="AkzidenzGrotesk" panose="02000903050000020004" pitchFamily="2" charset="0"/>
                    <a:ea typeface="Fira Sans"/>
                    <a:cs typeface="Fira Sans"/>
                    <a:sym typeface="Fira Sans"/>
                  </a:rPr>
                  <a:t>ysgrifennu</a:t>
                </a:r>
                <a:r>
                  <a:rPr lang="en-GB" sz="2000">
                    <a:solidFill>
                      <a:schemeClr val="dk1"/>
                    </a:solidFill>
                    <a:latin typeface="AkzidenzGrotesk" panose="02000903050000020004" pitchFamily="2" charset="0"/>
                    <a:ea typeface="Fira Sans"/>
                    <a:cs typeface="Fira Sans"/>
                    <a:sym typeface="Fira Sans"/>
                  </a:rPr>
                  <a:t> </a:t>
                </a:r>
                <a:r>
                  <a:rPr lang="en-GB" sz="2000" err="1">
                    <a:solidFill>
                      <a:schemeClr val="dk1"/>
                    </a:solidFill>
                    <a:latin typeface="AkzidenzGrotesk" panose="02000903050000020004" pitchFamily="2" charset="0"/>
                    <a:ea typeface="Fira Sans"/>
                    <a:cs typeface="Fira Sans"/>
                    <a:sym typeface="Fira Sans"/>
                  </a:rPr>
                  <a:t>beirniadol</a:t>
                </a:r>
                <a:endParaRPr sz="2000">
                  <a:latin typeface="AkzidenzGrotesk" panose="02000903050000020004" pitchFamily="2" charset="0"/>
                  <a:ea typeface="Fira Sans"/>
                  <a:cs typeface="Fira Sans"/>
                  <a:sym typeface="Fira Sans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3599272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03A194-01E8-7148-91A8-FAF5862203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E877C5-DC01-AF48-09F7-22E8B1B0F0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358" y="272254"/>
            <a:ext cx="10572442" cy="457260"/>
          </a:xfrm>
        </p:spPr>
        <p:txBody>
          <a:bodyPr>
            <a:noAutofit/>
          </a:bodyPr>
          <a:lstStyle/>
          <a:p>
            <a:r>
              <a:rPr lang="en-GB" sz="3200" b="1" i="1" err="1">
                <a:solidFill>
                  <a:schemeClr val="bg1"/>
                </a:solidFill>
                <a:latin typeface="AkzidenzGrotesk" panose="02000903050000020004" pitchFamily="2" charset="0"/>
              </a:rPr>
              <a:t>Sgiliau</a:t>
            </a:r>
            <a:r>
              <a:rPr lang="en-GB" sz="3200" b="1" i="1">
                <a:solidFill>
                  <a:schemeClr val="bg1"/>
                </a:solidFill>
                <a:latin typeface="AkzidenzGrotesk" panose="02000903050000020004" pitchFamily="2" charset="0"/>
              </a:rPr>
              <a:t> </a:t>
            </a:r>
            <a:r>
              <a:rPr lang="en-GB" sz="3200" b="1" i="1" err="1">
                <a:solidFill>
                  <a:schemeClr val="bg1"/>
                </a:solidFill>
                <a:latin typeface="AkzidenzGrotesk" panose="02000903050000020004" pitchFamily="2" charset="0"/>
              </a:rPr>
              <a:t>Astudio</a:t>
            </a:r>
            <a:r>
              <a:rPr lang="en-GB" sz="3200" b="1" i="1">
                <a:solidFill>
                  <a:schemeClr val="bg1"/>
                </a:solidFill>
                <a:latin typeface="AkzidenzGrotesk" panose="02000903050000020004" pitchFamily="2" charset="0"/>
              </a:rPr>
              <a:t> </a:t>
            </a:r>
            <a:r>
              <a:rPr lang="en-GB" sz="3200" b="1" i="1" err="1">
                <a:solidFill>
                  <a:schemeClr val="bg1"/>
                </a:solidFill>
                <a:latin typeface="AkzidenzGrotesk" panose="02000903050000020004" pitchFamily="2" charset="0"/>
              </a:rPr>
              <a:t>Annibynnol</a:t>
            </a:r>
            <a:r>
              <a:rPr lang="en-GB" sz="3200" b="1" i="1">
                <a:solidFill>
                  <a:schemeClr val="bg1"/>
                </a:solidFill>
                <a:latin typeface="AkzidenzGrotesk" panose="02000903050000020004" pitchFamily="2" charset="0"/>
              </a:rPr>
              <a:t>	</a:t>
            </a:r>
            <a:r>
              <a:rPr lang="en-GB" sz="3200" b="1">
                <a:solidFill>
                  <a:schemeClr val="bg1"/>
                </a:solidFill>
                <a:latin typeface="AkzidenzGrotesk" panose="02000903050000020004" pitchFamily="2" charset="0"/>
              </a:rPr>
              <a:t>			</a:t>
            </a:r>
            <a:br>
              <a:rPr lang="en-GB" sz="3200" b="1">
                <a:solidFill>
                  <a:schemeClr val="bg1"/>
                </a:solidFill>
                <a:latin typeface="AkzidenzGrotesk" panose="02000903050000020004" pitchFamily="2" charset="0"/>
              </a:rPr>
            </a:br>
            <a:r>
              <a:rPr lang="en-GB" sz="3200" b="1">
                <a:solidFill>
                  <a:schemeClr val="bg1"/>
                </a:solidFill>
                <a:latin typeface="AkzidenzGrotesk" panose="02000903050000020004" pitchFamily="2" charset="0"/>
              </a:rPr>
              <a:t>					Independent Study Skills</a:t>
            </a:r>
          </a:p>
        </p:txBody>
      </p:sp>
      <p:grpSp>
        <p:nvGrpSpPr>
          <p:cNvPr id="440" name="Group 439">
            <a:extLst>
              <a:ext uri="{FF2B5EF4-FFF2-40B4-BE49-F238E27FC236}">
                <a16:creationId xmlns:a16="http://schemas.microsoft.com/office/drawing/2014/main" id="{265B5F3F-A019-C980-1F4A-BF9B77BF4F67}"/>
              </a:ext>
            </a:extLst>
          </p:cNvPr>
          <p:cNvGrpSpPr/>
          <p:nvPr/>
        </p:nvGrpSpPr>
        <p:grpSpPr>
          <a:xfrm>
            <a:off x="420764" y="1187377"/>
            <a:ext cx="2272632" cy="4360035"/>
            <a:chOff x="420764" y="1187377"/>
            <a:chExt cx="2272632" cy="4360035"/>
          </a:xfrm>
        </p:grpSpPr>
        <p:grpSp>
          <p:nvGrpSpPr>
            <p:cNvPr id="242" name="Group 241">
              <a:extLst>
                <a:ext uri="{FF2B5EF4-FFF2-40B4-BE49-F238E27FC236}">
                  <a16:creationId xmlns:a16="http://schemas.microsoft.com/office/drawing/2014/main" id="{AFB15D8E-B489-0C08-041D-984F491C3DD0}"/>
                </a:ext>
              </a:extLst>
            </p:cNvPr>
            <p:cNvGrpSpPr/>
            <p:nvPr/>
          </p:nvGrpSpPr>
          <p:grpSpPr>
            <a:xfrm rot="2047386">
              <a:off x="637596" y="2930112"/>
              <a:ext cx="2055800" cy="2617300"/>
              <a:chOff x="1761475" y="2744669"/>
              <a:chExt cx="2055800" cy="2617300"/>
            </a:xfrm>
          </p:grpSpPr>
          <p:grpSp>
            <p:nvGrpSpPr>
              <p:cNvPr id="109" name="Google Shape;1581;p32">
                <a:extLst>
                  <a:ext uri="{FF2B5EF4-FFF2-40B4-BE49-F238E27FC236}">
                    <a16:creationId xmlns:a16="http://schemas.microsoft.com/office/drawing/2014/main" id="{F4A04858-C32E-74F5-8C58-741783280711}"/>
                  </a:ext>
                </a:extLst>
              </p:cNvPr>
              <p:cNvGrpSpPr/>
              <p:nvPr/>
            </p:nvGrpSpPr>
            <p:grpSpPr>
              <a:xfrm>
                <a:off x="1761475" y="2744669"/>
                <a:ext cx="2055800" cy="2617300"/>
                <a:chOff x="461050" y="2169575"/>
                <a:chExt cx="2055800" cy="2617300"/>
              </a:xfrm>
            </p:grpSpPr>
            <p:sp>
              <p:nvSpPr>
                <p:cNvPr id="110" name="Google Shape;1582;p32">
                  <a:extLst>
                    <a:ext uri="{FF2B5EF4-FFF2-40B4-BE49-F238E27FC236}">
                      <a16:creationId xmlns:a16="http://schemas.microsoft.com/office/drawing/2014/main" id="{C61E575D-D8D3-D2B0-155F-6F49FB37566C}"/>
                    </a:ext>
                  </a:extLst>
                </p:cNvPr>
                <p:cNvSpPr/>
                <p:nvPr/>
              </p:nvSpPr>
              <p:spPr>
                <a:xfrm>
                  <a:off x="461050" y="2246075"/>
                  <a:ext cx="2020700" cy="23625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0828" h="94501" extrusionOk="0">
                      <a:moveTo>
                        <a:pt x="65639" y="1"/>
                      </a:moveTo>
                      <a:lnTo>
                        <a:pt x="0" y="12157"/>
                      </a:lnTo>
                      <a:lnTo>
                        <a:pt x="15217" y="94501"/>
                      </a:lnTo>
                      <a:lnTo>
                        <a:pt x="80827" y="82456"/>
                      </a:lnTo>
                      <a:lnTo>
                        <a:pt x="65639" y="1"/>
                      </a:ln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1" name="Google Shape;1583;p32">
                  <a:extLst>
                    <a:ext uri="{FF2B5EF4-FFF2-40B4-BE49-F238E27FC236}">
                      <a16:creationId xmlns:a16="http://schemas.microsoft.com/office/drawing/2014/main" id="{37A37D90-520A-B280-323F-B308DC593EAC}"/>
                    </a:ext>
                  </a:extLst>
                </p:cNvPr>
                <p:cNvSpPr/>
                <p:nvPr/>
              </p:nvSpPr>
              <p:spPr>
                <a:xfrm>
                  <a:off x="618294" y="2354175"/>
                  <a:ext cx="1757500" cy="18571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0300" h="74286" extrusionOk="0">
                      <a:moveTo>
                        <a:pt x="58620" y="0"/>
                      </a:moveTo>
                      <a:lnTo>
                        <a:pt x="0" y="10893"/>
                      </a:lnTo>
                      <a:lnTo>
                        <a:pt x="11707" y="74286"/>
                      </a:lnTo>
                      <a:lnTo>
                        <a:pt x="70299" y="63393"/>
                      </a:lnTo>
                      <a:lnTo>
                        <a:pt x="58620" y="0"/>
                      </a:ln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3" name="Google Shape;1585;p32">
                  <a:extLst>
                    <a:ext uri="{FF2B5EF4-FFF2-40B4-BE49-F238E27FC236}">
                      <a16:creationId xmlns:a16="http://schemas.microsoft.com/office/drawing/2014/main" id="{45F0BD0B-D235-FAB5-A9E8-E69E7A0613A8}"/>
                    </a:ext>
                  </a:extLst>
                </p:cNvPr>
                <p:cNvSpPr/>
                <p:nvPr/>
              </p:nvSpPr>
              <p:spPr>
                <a:xfrm>
                  <a:off x="686350" y="2281175"/>
                  <a:ext cx="1830500" cy="25057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3220" h="100228" extrusionOk="0">
                      <a:moveTo>
                        <a:pt x="58031" y="1"/>
                      </a:moveTo>
                      <a:lnTo>
                        <a:pt x="56852" y="225"/>
                      </a:lnTo>
                      <a:lnTo>
                        <a:pt x="57076" y="1629"/>
                      </a:lnTo>
                      <a:cubicBezTo>
                        <a:pt x="57441" y="1854"/>
                        <a:pt x="57778" y="2106"/>
                        <a:pt x="58143" y="2331"/>
                      </a:cubicBezTo>
                      <a:cubicBezTo>
                        <a:pt x="58241" y="2331"/>
                        <a:pt x="58339" y="2331"/>
                        <a:pt x="58362" y="2406"/>
                      </a:cubicBezTo>
                      <a:lnTo>
                        <a:pt x="58362" y="2406"/>
                      </a:lnTo>
                      <a:lnTo>
                        <a:pt x="58031" y="1"/>
                      </a:lnTo>
                      <a:close/>
                      <a:moveTo>
                        <a:pt x="58362" y="2406"/>
                      </a:moveTo>
                      <a:lnTo>
                        <a:pt x="58368" y="2443"/>
                      </a:lnTo>
                      <a:cubicBezTo>
                        <a:pt x="58368" y="2429"/>
                        <a:pt x="58366" y="2417"/>
                        <a:pt x="58362" y="2406"/>
                      </a:cubicBezTo>
                      <a:close/>
                      <a:moveTo>
                        <a:pt x="62579" y="11455"/>
                      </a:moveTo>
                      <a:cubicBezTo>
                        <a:pt x="62579" y="11471"/>
                        <a:pt x="62588" y="11485"/>
                        <a:pt x="62605" y="11497"/>
                      </a:cubicBezTo>
                      <a:lnTo>
                        <a:pt x="62605" y="11497"/>
                      </a:lnTo>
                      <a:cubicBezTo>
                        <a:pt x="62596" y="11483"/>
                        <a:pt x="62587" y="11469"/>
                        <a:pt x="62579" y="11455"/>
                      </a:cubicBezTo>
                      <a:close/>
                      <a:moveTo>
                        <a:pt x="65044" y="14368"/>
                      </a:moveTo>
                      <a:cubicBezTo>
                        <a:pt x="65046" y="14370"/>
                        <a:pt x="65048" y="14372"/>
                        <a:pt x="65049" y="14375"/>
                      </a:cubicBezTo>
                      <a:cubicBezTo>
                        <a:pt x="65048" y="14373"/>
                        <a:pt x="65046" y="14370"/>
                        <a:pt x="65044" y="14368"/>
                      </a:cubicBezTo>
                      <a:close/>
                      <a:moveTo>
                        <a:pt x="702" y="88071"/>
                      </a:moveTo>
                      <a:cubicBezTo>
                        <a:pt x="478" y="88071"/>
                        <a:pt x="225" y="88183"/>
                        <a:pt x="0" y="88183"/>
                      </a:cubicBezTo>
                      <a:cubicBezTo>
                        <a:pt x="1404" y="89250"/>
                        <a:pt x="3032" y="90064"/>
                        <a:pt x="4576" y="90879"/>
                      </a:cubicBezTo>
                      <a:cubicBezTo>
                        <a:pt x="5026" y="91244"/>
                        <a:pt x="5503" y="91468"/>
                        <a:pt x="5980" y="91805"/>
                      </a:cubicBezTo>
                      <a:lnTo>
                        <a:pt x="5840" y="91103"/>
                      </a:lnTo>
                      <a:cubicBezTo>
                        <a:pt x="4913" y="90542"/>
                        <a:pt x="3987" y="90064"/>
                        <a:pt x="3173" y="89475"/>
                      </a:cubicBezTo>
                      <a:cubicBezTo>
                        <a:pt x="2330" y="88998"/>
                        <a:pt x="1516" y="88661"/>
                        <a:pt x="702" y="88071"/>
                      </a:cubicBezTo>
                      <a:close/>
                      <a:moveTo>
                        <a:pt x="64684" y="7019"/>
                      </a:moveTo>
                      <a:cubicBezTo>
                        <a:pt x="64937" y="7244"/>
                        <a:pt x="65162" y="7469"/>
                        <a:pt x="65386" y="7721"/>
                      </a:cubicBezTo>
                      <a:lnTo>
                        <a:pt x="64937" y="7721"/>
                      </a:lnTo>
                      <a:cubicBezTo>
                        <a:pt x="64937" y="7721"/>
                        <a:pt x="65274" y="8283"/>
                        <a:pt x="65386" y="8423"/>
                      </a:cubicBezTo>
                      <a:cubicBezTo>
                        <a:pt x="65499" y="8535"/>
                        <a:pt x="65751" y="8648"/>
                        <a:pt x="65976" y="8760"/>
                      </a:cubicBezTo>
                      <a:cubicBezTo>
                        <a:pt x="65386" y="8648"/>
                        <a:pt x="64937" y="8648"/>
                        <a:pt x="64348" y="8535"/>
                      </a:cubicBezTo>
                      <a:lnTo>
                        <a:pt x="64348" y="8535"/>
                      </a:lnTo>
                      <a:cubicBezTo>
                        <a:pt x="64460" y="8648"/>
                        <a:pt x="64460" y="8760"/>
                        <a:pt x="64460" y="8872"/>
                      </a:cubicBezTo>
                      <a:cubicBezTo>
                        <a:pt x="64348" y="8872"/>
                        <a:pt x="64235" y="8985"/>
                        <a:pt x="64235" y="9125"/>
                      </a:cubicBezTo>
                      <a:cubicBezTo>
                        <a:pt x="64235" y="9237"/>
                        <a:pt x="64348" y="9350"/>
                        <a:pt x="64460" y="9350"/>
                      </a:cubicBezTo>
                      <a:cubicBezTo>
                        <a:pt x="64572" y="9462"/>
                        <a:pt x="64684" y="9574"/>
                        <a:pt x="64684" y="9686"/>
                      </a:cubicBezTo>
                      <a:cubicBezTo>
                        <a:pt x="63983" y="9462"/>
                        <a:pt x="63281" y="9237"/>
                        <a:pt x="62467" y="8872"/>
                      </a:cubicBezTo>
                      <a:lnTo>
                        <a:pt x="62467" y="8872"/>
                      </a:lnTo>
                      <a:cubicBezTo>
                        <a:pt x="62691" y="9462"/>
                        <a:pt x="63056" y="9827"/>
                        <a:pt x="63533" y="10051"/>
                      </a:cubicBezTo>
                      <a:cubicBezTo>
                        <a:pt x="63056" y="9939"/>
                        <a:pt x="62579" y="9686"/>
                        <a:pt x="62130" y="9462"/>
                      </a:cubicBezTo>
                      <a:lnTo>
                        <a:pt x="62130" y="9462"/>
                      </a:lnTo>
                      <a:cubicBezTo>
                        <a:pt x="62130" y="9686"/>
                        <a:pt x="62242" y="9939"/>
                        <a:pt x="62467" y="10164"/>
                      </a:cubicBezTo>
                      <a:cubicBezTo>
                        <a:pt x="62831" y="10641"/>
                        <a:pt x="63281" y="10978"/>
                        <a:pt x="63646" y="11455"/>
                      </a:cubicBezTo>
                      <a:cubicBezTo>
                        <a:pt x="63533" y="11455"/>
                        <a:pt x="63393" y="11343"/>
                        <a:pt x="63281" y="11343"/>
                      </a:cubicBezTo>
                      <a:cubicBezTo>
                        <a:pt x="63281" y="11231"/>
                        <a:pt x="63168" y="11231"/>
                        <a:pt x="63056" y="11231"/>
                      </a:cubicBezTo>
                      <a:lnTo>
                        <a:pt x="62944" y="11231"/>
                      </a:lnTo>
                      <a:cubicBezTo>
                        <a:pt x="62944" y="11343"/>
                        <a:pt x="63056" y="11455"/>
                        <a:pt x="63056" y="11680"/>
                      </a:cubicBezTo>
                      <a:cubicBezTo>
                        <a:pt x="63056" y="11583"/>
                        <a:pt x="62704" y="11570"/>
                        <a:pt x="62605" y="11497"/>
                      </a:cubicBezTo>
                      <a:lnTo>
                        <a:pt x="62605" y="11497"/>
                      </a:lnTo>
                      <a:cubicBezTo>
                        <a:pt x="62958" y="12063"/>
                        <a:pt x="63286" y="12501"/>
                        <a:pt x="63640" y="12964"/>
                      </a:cubicBezTo>
                      <a:lnTo>
                        <a:pt x="63640" y="12964"/>
                      </a:lnTo>
                      <a:cubicBezTo>
                        <a:pt x="63378" y="12627"/>
                        <a:pt x="62352" y="12155"/>
                        <a:pt x="61989" y="11932"/>
                      </a:cubicBezTo>
                      <a:cubicBezTo>
                        <a:pt x="61428" y="11567"/>
                        <a:pt x="60726" y="11455"/>
                        <a:pt x="60136" y="11090"/>
                      </a:cubicBezTo>
                      <a:cubicBezTo>
                        <a:pt x="59659" y="10866"/>
                        <a:pt x="59182" y="10529"/>
                        <a:pt x="58733" y="10276"/>
                      </a:cubicBezTo>
                      <a:lnTo>
                        <a:pt x="58733" y="10276"/>
                      </a:lnTo>
                      <a:lnTo>
                        <a:pt x="65386" y="46436"/>
                      </a:lnTo>
                      <a:lnTo>
                        <a:pt x="65499" y="46549"/>
                      </a:lnTo>
                      <a:cubicBezTo>
                        <a:pt x="66341" y="48430"/>
                        <a:pt x="66678" y="50283"/>
                        <a:pt x="66453" y="52164"/>
                      </a:cubicBezTo>
                      <a:lnTo>
                        <a:pt x="71815" y="81052"/>
                      </a:lnTo>
                      <a:lnTo>
                        <a:pt x="18726" y="90879"/>
                      </a:lnTo>
                      <a:cubicBezTo>
                        <a:pt x="19175" y="91103"/>
                        <a:pt x="19653" y="91356"/>
                        <a:pt x="20130" y="91581"/>
                      </a:cubicBezTo>
                      <a:cubicBezTo>
                        <a:pt x="20354" y="91693"/>
                        <a:pt x="20579" y="91805"/>
                        <a:pt x="20832" y="91946"/>
                      </a:cubicBezTo>
                      <a:cubicBezTo>
                        <a:pt x="20944" y="91946"/>
                        <a:pt x="21056" y="92058"/>
                        <a:pt x="21169" y="92058"/>
                      </a:cubicBezTo>
                      <a:lnTo>
                        <a:pt x="73219" y="82456"/>
                      </a:lnTo>
                      <a:lnTo>
                        <a:pt x="65864" y="42815"/>
                      </a:lnTo>
                      <a:lnTo>
                        <a:pt x="70777" y="40821"/>
                      </a:lnTo>
                      <a:cubicBezTo>
                        <a:pt x="70889" y="40821"/>
                        <a:pt x="71001" y="40709"/>
                        <a:pt x="70889" y="40569"/>
                      </a:cubicBezTo>
                      <a:lnTo>
                        <a:pt x="70777" y="40456"/>
                      </a:lnTo>
                      <a:lnTo>
                        <a:pt x="70664" y="40456"/>
                      </a:lnTo>
                      <a:lnTo>
                        <a:pt x="65864" y="42450"/>
                      </a:lnTo>
                      <a:lnTo>
                        <a:pt x="65386" y="39867"/>
                      </a:lnTo>
                      <a:lnTo>
                        <a:pt x="66341" y="38603"/>
                      </a:lnTo>
                      <a:cubicBezTo>
                        <a:pt x="66341" y="38463"/>
                        <a:pt x="66341" y="38351"/>
                        <a:pt x="66200" y="38238"/>
                      </a:cubicBezTo>
                      <a:lnTo>
                        <a:pt x="66088" y="38238"/>
                      </a:lnTo>
                      <a:cubicBezTo>
                        <a:pt x="66088" y="38238"/>
                        <a:pt x="65976" y="38238"/>
                        <a:pt x="65976" y="38351"/>
                      </a:cubicBezTo>
                      <a:lnTo>
                        <a:pt x="65274" y="39305"/>
                      </a:lnTo>
                      <a:lnTo>
                        <a:pt x="60136" y="11680"/>
                      </a:lnTo>
                      <a:lnTo>
                        <a:pt x="60136" y="11680"/>
                      </a:lnTo>
                      <a:cubicBezTo>
                        <a:pt x="60586" y="11932"/>
                        <a:pt x="61063" y="12269"/>
                        <a:pt x="61540" y="12494"/>
                      </a:cubicBezTo>
                      <a:cubicBezTo>
                        <a:pt x="62130" y="12859"/>
                        <a:pt x="62831" y="12971"/>
                        <a:pt x="63393" y="13336"/>
                      </a:cubicBezTo>
                      <a:cubicBezTo>
                        <a:pt x="63755" y="13559"/>
                        <a:pt x="64782" y="14031"/>
                        <a:pt x="65044" y="14368"/>
                      </a:cubicBezTo>
                      <a:lnTo>
                        <a:pt x="65044" y="14368"/>
                      </a:lnTo>
                      <a:cubicBezTo>
                        <a:pt x="64690" y="13904"/>
                        <a:pt x="64362" y="13467"/>
                        <a:pt x="64008" y="12900"/>
                      </a:cubicBezTo>
                      <a:lnTo>
                        <a:pt x="64008" y="12900"/>
                      </a:lnTo>
                      <a:cubicBezTo>
                        <a:pt x="64107" y="12973"/>
                        <a:pt x="64460" y="12987"/>
                        <a:pt x="64460" y="13084"/>
                      </a:cubicBezTo>
                      <a:cubicBezTo>
                        <a:pt x="64460" y="12859"/>
                        <a:pt x="64348" y="12747"/>
                        <a:pt x="64348" y="12634"/>
                      </a:cubicBezTo>
                      <a:lnTo>
                        <a:pt x="64460" y="12634"/>
                      </a:lnTo>
                      <a:cubicBezTo>
                        <a:pt x="64572" y="12634"/>
                        <a:pt x="64684" y="12634"/>
                        <a:pt x="64684" y="12747"/>
                      </a:cubicBezTo>
                      <a:cubicBezTo>
                        <a:pt x="64797" y="12747"/>
                        <a:pt x="64937" y="12859"/>
                        <a:pt x="65049" y="12859"/>
                      </a:cubicBezTo>
                      <a:cubicBezTo>
                        <a:pt x="64684" y="12382"/>
                        <a:pt x="64235" y="12045"/>
                        <a:pt x="63870" y="11567"/>
                      </a:cubicBezTo>
                      <a:cubicBezTo>
                        <a:pt x="63646" y="11343"/>
                        <a:pt x="63533" y="11090"/>
                        <a:pt x="63533" y="10866"/>
                      </a:cubicBezTo>
                      <a:lnTo>
                        <a:pt x="63533" y="10866"/>
                      </a:lnTo>
                      <a:cubicBezTo>
                        <a:pt x="63983" y="11090"/>
                        <a:pt x="64460" y="11343"/>
                        <a:pt x="64937" y="11455"/>
                      </a:cubicBezTo>
                      <a:cubicBezTo>
                        <a:pt x="64460" y="11231"/>
                        <a:pt x="64095" y="10866"/>
                        <a:pt x="63870" y="10276"/>
                      </a:cubicBezTo>
                      <a:lnTo>
                        <a:pt x="63870" y="10276"/>
                      </a:lnTo>
                      <a:cubicBezTo>
                        <a:pt x="64684" y="10641"/>
                        <a:pt x="65386" y="10866"/>
                        <a:pt x="66088" y="11090"/>
                      </a:cubicBezTo>
                      <a:cubicBezTo>
                        <a:pt x="66088" y="10978"/>
                        <a:pt x="65976" y="10866"/>
                        <a:pt x="65864" y="10753"/>
                      </a:cubicBezTo>
                      <a:cubicBezTo>
                        <a:pt x="65751" y="10753"/>
                        <a:pt x="65639" y="10641"/>
                        <a:pt x="65639" y="10529"/>
                      </a:cubicBezTo>
                      <a:cubicBezTo>
                        <a:pt x="65639" y="10388"/>
                        <a:pt x="65751" y="10276"/>
                        <a:pt x="65864" y="10276"/>
                      </a:cubicBezTo>
                      <a:cubicBezTo>
                        <a:pt x="65864" y="10164"/>
                        <a:pt x="65864" y="10051"/>
                        <a:pt x="65751" y="9939"/>
                      </a:cubicBezTo>
                      <a:lnTo>
                        <a:pt x="65751" y="9939"/>
                      </a:lnTo>
                      <a:cubicBezTo>
                        <a:pt x="66341" y="10051"/>
                        <a:pt x="66790" y="10051"/>
                        <a:pt x="67380" y="10164"/>
                      </a:cubicBezTo>
                      <a:cubicBezTo>
                        <a:pt x="67155" y="10051"/>
                        <a:pt x="66902" y="9939"/>
                        <a:pt x="66790" y="9827"/>
                      </a:cubicBezTo>
                      <a:cubicBezTo>
                        <a:pt x="66678" y="9686"/>
                        <a:pt x="66341" y="9125"/>
                        <a:pt x="66341" y="9125"/>
                      </a:cubicBezTo>
                      <a:lnTo>
                        <a:pt x="66790" y="9125"/>
                      </a:lnTo>
                      <a:cubicBezTo>
                        <a:pt x="66565" y="8872"/>
                        <a:pt x="66341" y="8648"/>
                        <a:pt x="66088" y="8423"/>
                      </a:cubicBezTo>
                      <a:lnTo>
                        <a:pt x="66088" y="8423"/>
                      </a:lnTo>
                      <a:cubicBezTo>
                        <a:pt x="66341" y="8535"/>
                        <a:pt x="66565" y="8535"/>
                        <a:pt x="66790" y="8535"/>
                      </a:cubicBezTo>
                      <a:cubicBezTo>
                        <a:pt x="67043" y="8535"/>
                        <a:pt x="67267" y="8535"/>
                        <a:pt x="67604" y="8423"/>
                      </a:cubicBezTo>
                      <a:cubicBezTo>
                        <a:pt x="67267" y="7946"/>
                        <a:pt x="66678" y="7721"/>
                        <a:pt x="66200" y="7469"/>
                      </a:cubicBezTo>
                      <a:cubicBezTo>
                        <a:pt x="65976" y="7356"/>
                        <a:pt x="65751" y="7244"/>
                        <a:pt x="65499" y="7132"/>
                      </a:cubicBezTo>
                      <a:lnTo>
                        <a:pt x="65386" y="7132"/>
                      </a:lnTo>
                      <a:cubicBezTo>
                        <a:pt x="65162" y="7132"/>
                        <a:pt x="64937" y="7132"/>
                        <a:pt x="64684" y="7019"/>
                      </a:cubicBezTo>
                      <a:close/>
                      <a:moveTo>
                        <a:pt x="8647" y="92760"/>
                      </a:moveTo>
                      <a:lnTo>
                        <a:pt x="7384" y="92984"/>
                      </a:lnTo>
                      <a:lnTo>
                        <a:pt x="7609" y="94500"/>
                      </a:lnTo>
                      <a:lnTo>
                        <a:pt x="10051" y="94163"/>
                      </a:lnTo>
                      <a:cubicBezTo>
                        <a:pt x="11595" y="94978"/>
                        <a:pt x="13111" y="95792"/>
                        <a:pt x="14627" y="96718"/>
                      </a:cubicBezTo>
                      <a:cubicBezTo>
                        <a:pt x="15554" y="97308"/>
                        <a:pt x="16621" y="97897"/>
                        <a:pt x="17547" y="98375"/>
                      </a:cubicBezTo>
                      <a:cubicBezTo>
                        <a:pt x="18249" y="98712"/>
                        <a:pt x="18951" y="98824"/>
                        <a:pt x="19540" y="99189"/>
                      </a:cubicBezTo>
                      <a:cubicBezTo>
                        <a:pt x="19867" y="99407"/>
                        <a:pt x="20882" y="99863"/>
                        <a:pt x="21044" y="100197"/>
                      </a:cubicBezTo>
                      <a:lnTo>
                        <a:pt x="21044" y="100197"/>
                      </a:lnTo>
                      <a:cubicBezTo>
                        <a:pt x="20815" y="99653"/>
                        <a:pt x="20348" y="99290"/>
                        <a:pt x="20018" y="98712"/>
                      </a:cubicBezTo>
                      <a:cubicBezTo>
                        <a:pt x="20130" y="98712"/>
                        <a:pt x="20467" y="98824"/>
                        <a:pt x="20467" y="98824"/>
                      </a:cubicBezTo>
                      <a:lnTo>
                        <a:pt x="20467" y="98487"/>
                      </a:lnTo>
                      <a:cubicBezTo>
                        <a:pt x="20579" y="98487"/>
                        <a:pt x="20719" y="98487"/>
                        <a:pt x="20832" y="98599"/>
                      </a:cubicBezTo>
                      <a:lnTo>
                        <a:pt x="21056" y="98599"/>
                      </a:lnTo>
                      <a:lnTo>
                        <a:pt x="19877" y="97420"/>
                      </a:lnTo>
                      <a:cubicBezTo>
                        <a:pt x="19653" y="97195"/>
                        <a:pt x="19540" y="96971"/>
                        <a:pt x="19540" y="96718"/>
                      </a:cubicBezTo>
                      <a:lnTo>
                        <a:pt x="19540" y="96718"/>
                      </a:lnTo>
                      <a:cubicBezTo>
                        <a:pt x="20018" y="96859"/>
                        <a:pt x="20467" y="97083"/>
                        <a:pt x="20944" y="97308"/>
                      </a:cubicBezTo>
                      <a:cubicBezTo>
                        <a:pt x="20579" y="97083"/>
                        <a:pt x="20130" y="96606"/>
                        <a:pt x="19877" y="96157"/>
                      </a:cubicBezTo>
                      <a:lnTo>
                        <a:pt x="19877" y="96157"/>
                      </a:lnTo>
                      <a:cubicBezTo>
                        <a:pt x="20719" y="96381"/>
                        <a:pt x="21421" y="96606"/>
                        <a:pt x="22123" y="96859"/>
                      </a:cubicBezTo>
                      <a:cubicBezTo>
                        <a:pt x="22123" y="96718"/>
                        <a:pt x="21983" y="96718"/>
                        <a:pt x="21870" y="96606"/>
                      </a:cubicBezTo>
                      <a:cubicBezTo>
                        <a:pt x="21758" y="96494"/>
                        <a:pt x="21646" y="96381"/>
                        <a:pt x="21646" y="96269"/>
                      </a:cubicBezTo>
                      <a:cubicBezTo>
                        <a:pt x="21646" y="96157"/>
                        <a:pt x="21758" y="96157"/>
                        <a:pt x="21870" y="96157"/>
                      </a:cubicBezTo>
                      <a:cubicBezTo>
                        <a:pt x="21870" y="96016"/>
                        <a:pt x="21758" y="95792"/>
                        <a:pt x="21758" y="95679"/>
                      </a:cubicBezTo>
                      <a:lnTo>
                        <a:pt x="21758" y="95679"/>
                      </a:lnTo>
                      <a:cubicBezTo>
                        <a:pt x="22235" y="95792"/>
                        <a:pt x="22825" y="95904"/>
                        <a:pt x="23387" y="96016"/>
                      </a:cubicBezTo>
                      <a:cubicBezTo>
                        <a:pt x="23162" y="95792"/>
                        <a:pt x="22937" y="95679"/>
                        <a:pt x="22685" y="95567"/>
                      </a:cubicBezTo>
                      <a:cubicBezTo>
                        <a:pt x="22685" y="95455"/>
                        <a:pt x="22348" y="94865"/>
                        <a:pt x="22348" y="94865"/>
                      </a:cubicBezTo>
                      <a:lnTo>
                        <a:pt x="22825" y="94865"/>
                      </a:lnTo>
                      <a:cubicBezTo>
                        <a:pt x="22572" y="94753"/>
                        <a:pt x="22235" y="94500"/>
                        <a:pt x="22123" y="94276"/>
                      </a:cubicBezTo>
                      <a:lnTo>
                        <a:pt x="22685" y="94276"/>
                      </a:lnTo>
                      <a:cubicBezTo>
                        <a:pt x="23050" y="94276"/>
                        <a:pt x="23274" y="94276"/>
                        <a:pt x="23527" y="94163"/>
                      </a:cubicBezTo>
                      <a:cubicBezTo>
                        <a:pt x="23162" y="93798"/>
                        <a:pt x="22685" y="93574"/>
                        <a:pt x="22235" y="93349"/>
                      </a:cubicBezTo>
                      <a:cubicBezTo>
                        <a:pt x="21983" y="93209"/>
                        <a:pt x="21758" y="93097"/>
                        <a:pt x="21534" y="92984"/>
                      </a:cubicBezTo>
                      <a:cubicBezTo>
                        <a:pt x="21421" y="92984"/>
                        <a:pt x="21421" y="92872"/>
                        <a:pt x="21281" y="92872"/>
                      </a:cubicBezTo>
                      <a:lnTo>
                        <a:pt x="20719" y="92872"/>
                      </a:lnTo>
                      <a:cubicBezTo>
                        <a:pt x="20832" y="93097"/>
                        <a:pt x="21169" y="93349"/>
                        <a:pt x="21421" y="93462"/>
                      </a:cubicBezTo>
                      <a:lnTo>
                        <a:pt x="20944" y="93462"/>
                      </a:lnTo>
                      <a:cubicBezTo>
                        <a:pt x="20944" y="93462"/>
                        <a:pt x="21281" y="94051"/>
                        <a:pt x="21281" y="94163"/>
                      </a:cubicBezTo>
                      <a:cubicBezTo>
                        <a:pt x="21534" y="94276"/>
                        <a:pt x="21758" y="94388"/>
                        <a:pt x="21983" y="94613"/>
                      </a:cubicBezTo>
                      <a:cubicBezTo>
                        <a:pt x="21421" y="94500"/>
                        <a:pt x="20832" y="94388"/>
                        <a:pt x="20354" y="94276"/>
                      </a:cubicBezTo>
                      <a:lnTo>
                        <a:pt x="20354" y="94276"/>
                      </a:lnTo>
                      <a:cubicBezTo>
                        <a:pt x="20354" y="94388"/>
                        <a:pt x="20467" y="94613"/>
                        <a:pt x="20467" y="94753"/>
                      </a:cubicBezTo>
                      <a:cubicBezTo>
                        <a:pt x="20354" y="94753"/>
                        <a:pt x="20242" y="94753"/>
                        <a:pt x="20242" y="94865"/>
                      </a:cubicBezTo>
                      <a:cubicBezTo>
                        <a:pt x="20242" y="94978"/>
                        <a:pt x="20354" y="95090"/>
                        <a:pt x="20467" y="95202"/>
                      </a:cubicBezTo>
                      <a:cubicBezTo>
                        <a:pt x="20579" y="95314"/>
                        <a:pt x="20719" y="95314"/>
                        <a:pt x="20719" y="95455"/>
                      </a:cubicBezTo>
                      <a:cubicBezTo>
                        <a:pt x="20018" y="95202"/>
                        <a:pt x="19316" y="94978"/>
                        <a:pt x="18473" y="94753"/>
                      </a:cubicBezTo>
                      <a:lnTo>
                        <a:pt x="18473" y="94753"/>
                      </a:lnTo>
                      <a:cubicBezTo>
                        <a:pt x="18726" y="95202"/>
                        <a:pt x="19175" y="95679"/>
                        <a:pt x="19540" y="95904"/>
                      </a:cubicBezTo>
                      <a:cubicBezTo>
                        <a:pt x="19063" y="95679"/>
                        <a:pt x="18614" y="95455"/>
                        <a:pt x="18137" y="95314"/>
                      </a:cubicBezTo>
                      <a:lnTo>
                        <a:pt x="18137" y="95314"/>
                      </a:lnTo>
                      <a:cubicBezTo>
                        <a:pt x="18137" y="95567"/>
                        <a:pt x="18249" y="95792"/>
                        <a:pt x="18473" y="96016"/>
                      </a:cubicBezTo>
                      <a:lnTo>
                        <a:pt x="19653" y="97195"/>
                      </a:lnTo>
                      <a:lnTo>
                        <a:pt x="19428" y="97195"/>
                      </a:lnTo>
                      <a:cubicBezTo>
                        <a:pt x="19316" y="97083"/>
                        <a:pt x="19175" y="97083"/>
                        <a:pt x="19063" y="97083"/>
                      </a:cubicBezTo>
                      <a:lnTo>
                        <a:pt x="19063" y="97420"/>
                      </a:lnTo>
                      <a:cubicBezTo>
                        <a:pt x="19063" y="97420"/>
                        <a:pt x="18726" y="97308"/>
                        <a:pt x="18614" y="97308"/>
                      </a:cubicBezTo>
                      <a:cubicBezTo>
                        <a:pt x="18945" y="97887"/>
                        <a:pt x="19411" y="98249"/>
                        <a:pt x="19640" y="98794"/>
                      </a:cubicBezTo>
                      <a:lnTo>
                        <a:pt x="19640" y="98794"/>
                      </a:lnTo>
                      <a:cubicBezTo>
                        <a:pt x="19478" y="98459"/>
                        <a:pt x="18464" y="98003"/>
                        <a:pt x="18137" y="97785"/>
                      </a:cubicBezTo>
                      <a:cubicBezTo>
                        <a:pt x="17547" y="97420"/>
                        <a:pt x="16845" y="97308"/>
                        <a:pt x="16143" y="96971"/>
                      </a:cubicBezTo>
                      <a:cubicBezTo>
                        <a:pt x="15217" y="96494"/>
                        <a:pt x="14150" y="95904"/>
                        <a:pt x="13223" y="95314"/>
                      </a:cubicBezTo>
                      <a:cubicBezTo>
                        <a:pt x="11707" y="94388"/>
                        <a:pt x="10191" y="93574"/>
                        <a:pt x="8647" y="92760"/>
                      </a:cubicBezTo>
                      <a:close/>
                      <a:moveTo>
                        <a:pt x="21044" y="100197"/>
                      </a:moveTo>
                      <a:cubicBezTo>
                        <a:pt x="21048" y="100207"/>
                        <a:pt x="21052" y="100217"/>
                        <a:pt x="21056" y="100228"/>
                      </a:cubicBezTo>
                      <a:cubicBezTo>
                        <a:pt x="21053" y="100218"/>
                        <a:pt x="21049" y="100208"/>
                        <a:pt x="21044" y="100197"/>
                      </a:cubicBezTo>
                      <a:close/>
                    </a:path>
                  </a:pathLst>
                </a:custGeom>
                <a:solidFill>
                  <a:srgbClr val="F4F4F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4" name="Google Shape;1586;p32">
                  <a:extLst>
                    <a:ext uri="{FF2B5EF4-FFF2-40B4-BE49-F238E27FC236}">
                      <a16:creationId xmlns:a16="http://schemas.microsoft.com/office/drawing/2014/main" id="{A3DF73ED-E964-BC74-D67C-FE54BD12EA28}"/>
                    </a:ext>
                  </a:extLst>
                </p:cNvPr>
                <p:cNvSpPr/>
                <p:nvPr/>
              </p:nvSpPr>
              <p:spPr>
                <a:xfrm>
                  <a:off x="660375" y="2617375"/>
                  <a:ext cx="105300" cy="1025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12" h="4100" extrusionOk="0">
                      <a:moveTo>
                        <a:pt x="1152" y="0"/>
                      </a:moveTo>
                      <a:lnTo>
                        <a:pt x="1264" y="1404"/>
                      </a:lnTo>
                      <a:lnTo>
                        <a:pt x="1" y="2331"/>
                      </a:lnTo>
                      <a:lnTo>
                        <a:pt x="1404" y="2696"/>
                      </a:lnTo>
                      <a:lnTo>
                        <a:pt x="1853" y="4099"/>
                      </a:lnTo>
                      <a:lnTo>
                        <a:pt x="2668" y="2920"/>
                      </a:lnTo>
                      <a:lnTo>
                        <a:pt x="4212" y="2920"/>
                      </a:lnTo>
                      <a:lnTo>
                        <a:pt x="3257" y="1741"/>
                      </a:lnTo>
                      <a:lnTo>
                        <a:pt x="3734" y="337"/>
                      </a:lnTo>
                      <a:lnTo>
                        <a:pt x="2331" y="815"/>
                      </a:lnTo>
                      <a:lnTo>
                        <a:pt x="1152" y="0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5" name="Google Shape;1587;p32">
                  <a:extLst>
                    <a:ext uri="{FF2B5EF4-FFF2-40B4-BE49-F238E27FC236}">
                      <a16:creationId xmlns:a16="http://schemas.microsoft.com/office/drawing/2014/main" id="{506C2A42-AD06-6921-87F4-7E50170B9EAD}"/>
                    </a:ext>
                  </a:extLst>
                </p:cNvPr>
                <p:cNvSpPr/>
                <p:nvPr/>
              </p:nvSpPr>
              <p:spPr>
                <a:xfrm>
                  <a:off x="1335575" y="3164125"/>
                  <a:ext cx="105300" cy="997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12" h="3988" extrusionOk="0">
                      <a:moveTo>
                        <a:pt x="2106" y="1"/>
                      </a:moveTo>
                      <a:lnTo>
                        <a:pt x="1404" y="1292"/>
                      </a:lnTo>
                      <a:lnTo>
                        <a:pt x="0" y="1404"/>
                      </a:lnTo>
                      <a:lnTo>
                        <a:pt x="927" y="2443"/>
                      </a:lnTo>
                      <a:lnTo>
                        <a:pt x="702" y="3987"/>
                      </a:lnTo>
                      <a:lnTo>
                        <a:pt x="1994" y="3285"/>
                      </a:lnTo>
                      <a:lnTo>
                        <a:pt x="3285" y="3987"/>
                      </a:lnTo>
                      <a:lnTo>
                        <a:pt x="3285" y="3987"/>
                      </a:lnTo>
                      <a:lnTo>
                        <a:pt x="3032" y="2584"/>
                      </a:lnTo>
                      <a:lnTo>
                        <a:pt x="4212" y="1517"/>
                      </a:lnTo>
                      <a:lnTo>
                        <a:pt x="2696" y="1292"/>
                      </a:lnTo>
                      <a:lnTo>
                        <a:pt x="2106" y="1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6" name="Google Shape;1588;p32">
                  <a:extLst>
                    <a:ext uri="{FF2B5EF4-FFF2-40B4-BE49-F238E27FC236}">
                      <a16:creationId xmlns:a16="http://schemas.microsoft.com/office/drawing/2014/main" id="{929C29FB-DCB9-9CCD-62A1-0F63D56A678B}"/>
                    </a:ext>
                  </a:extLst>
                </p:cNvPr>
                <p:cNvSpPr/>
                <p:nvPr/>
              </p:nvSpPr>
              <p:spPr>
                <a:xfrm>
                  <a:off x="1937775" y="2623000"/>
                  <a:ext cx="105300" cy="996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12" h="3987" extrusionOk="0">
                      <a:moveTo>
                        <a:pt x="2106" y="0"/>
                      </a:moveTo>
                      <a:lnTo>
                        <a:pt x="1545" y="1292"/>
                      </a:lnTo>
                      <a:lnTo>
                        <a:pt x="0" y="1516"/>
                      </a:lnTo>
                      <a:lnTo>
                        <a:pt x="1180" y="2583"/>
                      </a:lnTo>
                      <a:lnTo>
                        <a:pt x="843" y="3987"/>
                      </a:lnTo>
                      <a:lnTo>
                        <a:pt x="2246" y="3285"/>
                      </a:lnTo>
                      <a:lnTo>
                        <a:pt x="3510" y="3987"/>
                      </a:lnTo>
                      <a:lnTo>
                        <a:pt x="3173" y="2583"/>
                      </a:lnTo>
                      <a:lnTo>
                        <a:pt x="4212" y="1516"/>
                      </a:lnTo>
                      <a:lnTo>
                        <a:pt x="2808" y="1292"/>
                      </a:lnTo>
                      <a:lnTo>
                        <a:pt x="2106" y="0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7" name="Google Shape;1589;p32">
                  <a:extLst>
                    <a:ext uri="{FF2B5EF4-FFF2-40B4-BE49-F238E27FC236}">
                      <a16:creationId xmlns:a16="http://schemas.microsoft.com/office/drawing/2014/main" id="{D6D1320E-1A28-013F-5EA8-D41A668AE1D3}"/>
                    </a:ext>
                  </a:extLst>
                </p:cNvPr>
                <p:cNvSpPr/>
                <p:nvPr/>
              </p:nvSpPr>
              <p:spPr>
                <a:xfrm>
                  <a:off x="1022550" y="2833550"/>
                  <a:ext cx="47050" cy="470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82" h="1882" extrusionOk="0">
                      <a:moveTo>
                        <a:pt x="955" y="1"/>
                      </a:moveTo>
                      <a:lnTo>
                        <a:pt x="590" y="590"/>
                      </a:lnTo>
                      <a:lnTo>
                        <a:pt x="0" y="702"/>
                      </a:lnTo>
                      <a:lnTo>
                        <a:pt x="477" y="1180"/>
                      </a:lnTo>
                      <a:lnTo>
                        <a:pt x="253" y="1882"/>
                      </a:lnTo>
                      <a:lnTo>
                        <a:pt x="253" y="1882"/>
                      </a:lnTo>
                      <a:lnTo>
                        <a:pt x="814" y="1517"/>
                      </a:lnTo>
                      <a:lnTo>
                        <a:pt x="1404" y="1882"/>
                      </a:lnTo>
                      <a:lnTo>
                        <a:pt x="1404" y="1292"/>
                      </a:lnTo>
                      <a:lnTo>
                        <a:pt x="1881" y="815"/>
                      </a:lnTo>
                      <a:lnTo>
                        <a:pt x="1179" y="702"/>
                      </a:lnTo>
                      <a:lnTo>
                        <a:pt x="955" y="1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8" name="Google Shape;1590;p32">
                  <a:extLst>
                    <a:ext uri="{FF2B5EF4-FFF2-40B4-BE49-F238E27FC236}">
                      <a16:creationId xmlns:a16="http://schemas.microsoft.com/office/drawing/2014/main" id="{D5A797AD-5441-C191-8CC9-2CB9929165B3}"/>
                    </a:ext>
                  </a:extLst>
                </p:cNvPr>
                <p:cNvSpPr/>
                <p:nvPr/>
              </p:nvSpPr>
              <p:spPr>
                <a:xfrm>
                  <a:off x="1762300" y="3088325"/>
                  <a:ext cx="47050" cy="46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82" h="1854" extrusionOk="0">
                      <a:moveTo>
                        <a:pt x="843" y="1"/>
                      </a:moveTo>
                      <a:lnTo>
                        <a:pt x="703" y="562"/>
                      </a:lnTo>
                      <a:lnTo>
                        <a:pt x="1" y="815"/>
                      </a:lnTo>
                      <a:lnTo>
                        <a:pt x="590" y="1152"/>
                      </a:lnTo>
                      <a:lnTo>
                        <a:pt x="590" y="1854"/>
                      </a:lnTo>
                      <a:lnTo>
                        <a:pt x="1068" y="1404"/>
                      </a:lnTo>
                      <a:lnTo>
                        <a:pt x="1770" y="1629"/>
                      </a:lnTo>
                      <a:lnTo>
                        <a:pt x="1545" y="1039"/>
                      </a:lnTo>
                      <a:lnTo>
                        <a:pt x="1882" y="450"/>
                      </a:lnTo>
                      <a:lnTo>
                        <a:pt x="1180" y="450"/>
                      </a:lnTo>
                      <a:lnTo>
                        <a:pt x="843" y="1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9" name="Google Shape;1591;p32">
                  <a:extLst>
                    <a:ext uri="{FF2B5EF4-FFF2-40B4-BE49-F238E27FC236}">
                      <a16:creationId xmlns:a16="http://schemas.microsoft.com/office/drawing/2014/main" id="{371A2535-935F-3E6B-7E28-DD652D5F8E4C}"/>
                    </a:ext>
                  </a:extLst>
                </p:cNvPr>
                <p:cNvSpPr/>
                <p:nvPr/>
              </p:nvSpPr>
              <p:spPr>
                <a:xfrm>
                  <a:off x="1566475" y="3743175"/>
                  <a:ext cx="47050" cy="498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82" h="1994" extrusionOk="0">
                      <a:moveTo>
                        <a:pt x="1405" y="0"/>
                      </a:moveTo>
                      <a:lnTo>
                        <a:pt x="815" y="478"/>
                      </a:lnTo>
                      <a:lnTo>
                        <a:pt x="254" y="225"/>
                      </a:lnTo>
                      <a:lnTo>
                        <a:pt x="478" y="815"/>
                      </a:lnTo>
                      <a:lnTo>
                        <a:pt x="1" y="1404"/>
                      </a:lnTo>
                      <a:lnTo>
                        <a:pt x="703" y="1404"/>
                      </a:lnTo>
                      <a:lnTo>
                        <a:pt x="1068" y="1994"/>
                      </a:lnTo>
                      <a:lnTo>
                        <a:pt x="1292" y="1292"/>
                      </a:lnTo>
                      <a:lnTo>
                        <a:pt x="1882" y="1180"/>
                      </a:lnTo>
                      <a:lnTo>
                        <a:pt x="1405" y="702"/>
                      </a:lnTo>
                      <a:lnTo>
                        <a:pt x="1405" y="0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0" name="Google Shape;1592;p32">
                  <a:extLst>
                    <a:ext uri="{FF2B5EF4-FFF2-40B4-BE49-F238E27FC236}">
                      <a16:creationId xmlns:a16="http://schemas.microsoft.com/office/drawing/2014/main" id="{628C44FF-EAF5-D839-A014-1820B02DB265}"/>
                    </a:ext>
                  </a:extLst>
                </p:cNvPr>
                <p:cNvSpPr/>
                <p:nvPr/>
              </p:nvSpPr>
              <p:spPr>
                <a:xfrm>
                  <a:off x="1057625" y="4032350"/>
                  <a:ext cx="49875" cy="470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95" h="1882" extrusionOk="0">
                      <a:moveTo>
                        <a:pt x="955" y="0"/>
                      </a:moveTo>
                      <a:lnTo>
                        <a:pt x="703" y="590"/>
                      </a:lnTo>
                      <a:lnTo>
                        <a:pt x="1" y="842"/>
                      </a:lnTo>
                      <a:lnTo>
                        <a:pt x="590" y="1179"/>
                      </a:lnTo>
                      <a:lnTo>
                        <a:pt x="590" y="1881"/>
                      </a:lnTo>
                      <a:lnTo>
                        <a:pt x="1068" y="1544"/>
                      </a:lnTo>
                      <a:lnTo>
                        <a:pt x="1770" y="1769"/>
                      </a:lnTo>
                      <a:lnTo>
                        <a:pt x="1517" y="1067"/>
                      </a:lnTo>
                      <a:lnTo>
                        <a:pt x="1994" y="590"/>
                      </a:lnTo>
                      <a:lnTo>
                        <a:pt x="1292" y="590"/>
                      </a:lnTo>
                      <a:lnTo>
                        <a:pt x="955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1" name="Google Shape;1593;p32">
                  <a:extLst>
                    <a:ext uri="{FF2B5EF4-FFF2-40B4-BE49-F238E27FC236}">
                      <a16:creationId xmlns:a16="http://schemas.microsoft.com/office/drawing/2014/main" id="{74FCCB4B-140A-D763-8A46-247DAAE710D3}"/>
                    </a:ext>
                  </a:extLst>
                </p:cNvPr>
                <p:cNvSpPr/>
                <p:nvPr/>
              </p:nvSpPr>
              <p:spPr>
                <a:xfrm>
                  <a:off x="756525" y="3477175"/>
                  <a:ext cx="35125" cy="379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05" h="1517" extrusionOk="0">
                      <a:moveTo>
                        <a:pt x="478" y="0"/>
                      </a:moveTo>
                      <a:lnTo>
                        <a:pt x="478" y="449"/>
                      </a:lnTo>
                      <a:lnTo>
                        <a:pt x="1" y="702"/>
                      </a:lnTo>
                      <a:lnTo>
                        <a:pt x="478" y="927"/>
                      </a:lnTo>
                      <a:lnTo>
                        <a:pt x="590" y="1516"/>
                      </a:lnTo>
                      <a:lnTo>
                        <a:pt x="927" y="1039"/>
                      </a:lnTo>
                      <a:lnTo>
                        <a:pt x="1404" y="1151"/>
                      </a:lnTo>
                      <a:lnTo>
                        <a:pt x="1180" y="702"/>
                      </a:lnTo>
                      <a:lnTo>
                        <a:pt x="1404" y="225"/>
                      </a:lnTo>
                      <a:lnTo>
                        <a:pt x="815" y="337"/>
                      </a:lnTo>
                      <a:lnTo>
                        <a:pt x="478" y="0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2" name="Google Shape;1594;p32">
                  <a:extLst>
                    <a:ext uri="{FF2B5EF4-FFF2-40B4-BE49-F238E27FC236}">
                      <a16:creationId xmlns:a16="http://schemas.microsoft.com/office/drawing/2014/main" id="{8F6DE0EA-7FFD-FD1E-EA60-FB6F490ED2A2}"/>
                    </a:ext>
                  </a:extLst>
                </p:cNvPr>
                <p:cNvSpPr/>
                <p:nvPr/>
              </p:nvSpPr>
              <p:spPr>
                <a:xfrm>
                  <a:off x="1373475" y="2590700"/>
                  <a:ext cx="26700" cy="267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68" h="1068" extrusionOk="0">
                      <a:moveTo>
                        <a:pt x="365" y="1"/>
                      </a:moveTo>
                      <a:cubicBezTo>
                        <a:pt x="113" y="113"/>
                        <a:pt x="0" y="366"/>
                        <a:pt x="0" y="590"/>
                      </a:cubicBezTo>
                      <a:cubicBezTo>
                        <a:pt x="0" y="955"/>
                        <a:pt x="365" y="1067"/>
                        <a:pt x="590" y="1067"/>
                      </a:cubicBezTo>
                      <a:cubicBezTo>
                        <a:pt x="815" y="955"/>
                        <a:pt x="1067" y="703"/>
                        <a:pt x="955" y="478"/>
                      </a:cubicBezTo>
                      <a:cubicBezTo>
                        <a:pt x="955" y="113"/>
                        <a:pt x="702" y="1"/>
                        <a:pt x="365" y="1"/>
                      </a:cubicBez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3" name="Google Shape;1595;p32">
                  <a:extLst>
                    <a:ext uri="{FF2B5EF4-FFF2-40B4-BE49-F238E27FC236}">
                      <a16:creationId xmlns:a16="http://schemas.microsoft.com/office/drawing/2014/main" id="{E61655A2-1910-8F26-CCE6-FDFD82D9CCD7}"/>
                    </a:ext>
                  </a:extLst>
                </p:cNvPr>
                <p:cNvSpPr/>
                <p:nvPr/>
              </p:nvSpPr>
              <p:spPr>
                <a:xfrm>
                  <a:off x="1414875" y="2825125"/>
                  <a:ext cx="26000" cy="260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40" h="1040" extrusionOk="0">
                      <a:moveTo>
                        <a:pt x="450" y="1"/>
                      </a:moveTo>
                      <a:cubicBezTo>
                        <a:pt x="225" y="113"/>
                        <a:pt x="1" y="338"/>
                        <a:pt x="113" y="562"/>
                      </a:cubicBezTo>
                      <a:cubicBezTo>
                        <a:pt x="113" y="927"/>
                        <a:pt x="338" y="1039"/>
                        <a:pt x="703" y="1039"/>
                      </a:cubicBezTo>
                      <a:cubicBezTo>
                        <a:pt x="927" y="927"/>
                        <a:pt x="1040" y="702"/>
                        <a:pt x="1040" y="450"/>
                      </a:cubicBezTo>
                      <a:cubicBezTo>
                        <a:pt x="1040" y="113"/>
                        <a:pt x="703" y="1"/>
                        <a:pt x="450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4" name="Google Shape;1596;p32">
                  <a:extLst>
                    <a:ext uri="{FF2B5EF4-FFF2-40B4-BE49-F238E27FC236}">
                      <a16:creationId xmlns:a16="http://schemas.microsoft.com/office/drawing/2014/main" id="{9C99325C-62D6-01C6-05C3-6632C8D009D7}"/>
                    </a:ext>
                  </a:extLst>
                </p:cNvPr>
                <p:cNvSpPr/>
                <p:nvPr/>
              </p:nvSpPr>
              <p:spPr>
                <a:xfrm>
                  <a:off x="1657025" y="3380300"/>
                  <a:ext cx="26700" cy="267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68" h="1068" extrusionOk="0">
                      <a:moveTo>
                        <a:pt x="366" y="1"/>
                      </a:moveTo>
                      <a:cubicBezTo>
                        <a:pt x="141" y="113"/>
                        <a:pt x="1" y="366"/>
                        <a:pt x="1" y="590"/>
                      </a:cubicBezTo>
                      <a:cubicBezTo>
                        <a:pt x="1" y="955"/>
                        <a:pt x="366" y="1068"/>
                        <a:pt x="590" y="1068"/>
                      </a:cubicBezTo>
                      <a:cubicBezTo>
                        <a:pt x="843" y="955"/>
                        <a:pt x="1067" y="703"/>
                        <a:pt x="955" y="478"/>
                      </a:cubicBezTo>
                      <a:cubicBezTo>
                        <a:pt x="955" y="113"/>
                        <a:pt x="702" y="1"/>
                        <a:pt x="366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5" name="Google Shape;1597;p32">
                  <a:extLst>
                    <a:ext uri="{FF2B5EF4-FFF2-40B4-BE49-F238E27FC236}">
                      <a16:creationId xmlns:a16="http://schemas.microsoft.com/office/drawing/2014/main" id="{FB8D2BF2-2FB2-123B-1A21-9339C75E6127}"/>
                    </a:ext>
                  </a:extLst>
                </p:cNvPr>
                <p:cNvSpPr/>
                <p:nvPr/>
              </p:nvSpPr>
              <p:spPr>
                <a:xfrm>
                  <a:off x="2113250" y="3084825"/>
                  <a:ext cx="26700" cy="24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68" h="985" extrusionOk="0">
                      <a:moveTo>
                        <a:pt x="477" y="0"/>
                      </a:moveTo>
                      <a:cubicBezTo>
                        <a:pt x="141" y="0"/>
                        <a:pt x="0" y="365"/>
                        <a:pt x="0" y="590"/>
                      </a:cubicBezTo>
                      <a:cubicBezTo>
                        <a:pt x="115" y="797"/>
                        <a:pt x="286" y="985"/>
                        <a:pt x="468" y="985"/>
                      </a:cubicBezTo>
                      <a:cubicBezTo>
                        <a:pt x="508" y="985"/>
                        <a:pt x="549" y="975"/>
                        <a:pt x="590" y="955"/>
                      </a:cubicBezTo>
                      <a:cubicBezTo>
                        <a:pt x="842" y="955"/>
                        <a:pt x="1067" y="702"/>
                        <a:pt x="1067" y="365"/>
                      </a:cubicBezTo>
                      <a:cubicBezTo>
                        <a:pt x="955" y="141"/>
                        <a:pt x="702" y="0"/>
                        <a:pt x="477" y="0"/>
                      </a:cubicBez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6" name="Google Shape;1598;p32">
                  <a:extLst>
                    <a:ext uri="{FF2B5EF4-FFF2-40B4-BE49-F238E27FC236}">
                      <a16:creationId xmlns:a16="http://schemas.microsoft.com/office/drawing/2014/main" id="{3608358C-FA65-3C4F-4510-333CBEEA8DAE}"/>
                    </a:ext>
                  </a:extLst>
                </p:cNvPr>
                <p:cNvSpPr/>
                <p:nvPr/>
              </p:nvSpPr>
              <p:spPr>
                <a:xfrm>
                  <a:off x="1847225" y="2485425"/>
                  <a:ext cx="11975" cy="11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9" h="478" extrusionOk="0">
                      <a:moveTo>
                        <a:pt x="113" y="0"/>
                      </a:moveTo>
                      <a:cubicBezTo>
                        <a:pt x="1" y="0"/>
                        <a:pt x="1" y="113"/>
                        <a:pt x="1" y="253"/>
                      </a:cubicBezTo>
                      <a:cubicBezTo>
                        <a:pt x="1" y="478"/>
                        <a:pt x="113" y="478"/>
                        <a:pt x="254" y="478"/>
                      </a:cubicBezTo>
                      <a:cubicBezTo>
                        <a:pt x="366" y="478"/>
                        <a:pt x="478" y="365"/>
                        <a:pt x="478" y="253"/>
                      </a:cubicBezTo>
                      <a:cubicBezTo>
                        <a:pt x="478" y="113"/>
                        <a:pt x="366" y="0"/>
                        <a:pt x="113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7" name="Google Shape;1599;p32">
                  <a:extLst>
                    <a:ext uri="{FF2B5EF4-FFF2-40B4-BE49-F238E27FC236}">
                      <a16:creationId xmlns:a16="http://schemas.microsoft.com/office/drawing/2014/main" id="{02A9AB11-C714-6D34-DB7E-E19B1AE8BBEC}"/>
                    </a:ext>
                  </a:extLst>
                </p:cNvPr>
                <p:cNvSpPr/>
                <p:nvPr/>
              </p:nvSpPr>
              <p:spPr>
                <a:xfrm>
                  <a:off x="1894250" y="2877775"/>
                  <a:ext cx="11975" cy="124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9" h="496" extrusionOk="0">
                      <a:moveTo>
                        <a:pt x="113" y="0"/>
                      </a:moveTo>
                      <a:cubicBezTo>
                        <a:pt x="1" y="113"/>
                        <a:pt x="1" y="225"/>
                        <a:pt x="1" y="337"/>
                      </a:cubicBezTo>
                      <a:cubicBezTo>
                        <a:pt x="1" y="417"/>
                        <a:pt x="57" y="496"/>
                        <a:pt x="130" y="496"/>
                      </a:cubicBezTo>
                      <a:cubicBezTo>
                        <a:pt x="160" y="496"/>
                        <a:pt x="193" y="482"/>
                        <a:pt x="225" y="449"/>
                      </a:cubicBezTo>
                      <a:cubicBezTo>
                        <a:pt x="338" y="449"/>
                        <a:pt x="478" y="337"/>
                        <a:pt x="478" y="225"/>
                      </a:cubicBezTo>
                      <a:cubicBezTo>
                        <a:pt x="478" y="113"/>
                        <a:pt x="338" y="0"/>
                        <a:pt x="113" y="0"/>
                      </a:cubicBez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8" name="Google Shape;1600;p32">
                  <a:extLst>
                    <a:ext uri="{FF2B5EF4-FFF2-40B4-BE49-F238E27FC236}">
                      <a16:creationId xmlns:a16="http://schemas.microsoft.com/office/drawing/2014/main" id="{3881EC4F-81D2-736D-1F62-53AF9458A388}"/>
                    </a:ext>
                  </a:extLst>
                </p:cNvPr>
                <p:cNvSpPr/>
                <p:nvPr/>
              </p:nvSpPr>
              <p:spPr>
                <a:xfrm>
                  <a:off x="1786175" y="3944600"/>
                  <a:ext cx="11250" cy="11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50" h="479" extrusionOk="0">
                      <a:moveTo>
                        <a:pt x="113" y="1"/>
                      </a:moveTo>
                      <a:cubicBezTo>
                        <a:pt x="0" y="1"/>
                        <a:pt x="0" y="141"/>
                        <a:pt x="0" y="254"/>
                      </a:cubicBezTo>
                      <a:cubicBezTo>
                        <a:pt x="0" y="478"/>
                        <a:pt x="113" y="478"/>
                        <a:pt x="225" y="478"/>
                      </a:cubicBezTo>
                      <a:cubicBezTo>
                        <a:pt x="337" y="478"/>
                        <a:pt x="450" y="366"/>
                        <a:pt x="450" y="254"/>
                      </a:cubicBezTo>
                      <a:cubicBezTo>
                        <a:pt x="450" y="1"/>
                        <a:pt x="337" y="1"/>
                        <a:pt x="113" y="1"/>
                      </a:cubicBez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9" name="Google Shape;1601;p32">
                  <a:extLst>
                    <a:ext uri="{FF2B5EF4-FFF2-40B4-BE49-F238E27FC236}">
                      <a16:creationId xmlns:a16="http://schemas.microsoft.com/office/drawing/2014/main" id="{F23B47BE-7149-1A38-9A4A-DE8AB903DC0E}"/>
                    </a:ext>
                  </a:extLst>
                </p:cNvPr>
                <p:cNvSpPr/>
                <p:nvPr/>
              </p:nvSpPr>
              <p:spPr>
                <a:xfrm>
                  <a:off x="651250" y="4325025"/>
                  <a:ext cx="152325" cy="1607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093" h="6430" extrusionOk="0">
                      <a:moveTo>
                        <a:pt x="3398" y="0"/>
                      </a:moveTo>
                      <a:lnTo>
                        <a:pt x="3398" y="0"/>
                      </a:lnTo>
                      <a:cubicBezTo>
                        <a:pt x="3622" y="590"/>
                        <a:pt x="4689" y="815"/>
                        <a:pt x="4689" y="1404"/>
                      </a:cubicBezTo>
                      <a:cubicBezTo>
                        <a:pt x="4324" y="1404"/>
                        <a:pt x="3875" y="1516"/>
                        <a:pt x="3510" y="1516"/>
                      </a:cubicBezTo>
                      <a:cubicBezTo>
                        <a:pt x="3622" y="1516"/>
                        <a:pt x="3734" y="1769"/>
                        <a:pt x="3734" y="1994"/>
                      </a:cubicBezTo>
                      <a:lnTo>
                        <a:pt x="3285" y="1994"/>
                      </a:lnTo>
                      <a:cubicBezTo>
                        <a:pt x="3033" y="1994"/>
                        <a:pt x="2696" y="1994"/>
                        <a:pt x="2331" y="1881"/>
                      </a:cubicBezTo>
                      <a:lnTo>
                        <a:pt x="2331" y="1881"/>
                      </a:lnTo>
                      <a:cubicBezTo>
                        <a:pt x="2696" y="2218"/>
                        <a:pt x="2920" y="2696"/>
                        <a:pt x="3173" y="3032"/>
                      </a:cubicBezTo>
                      <a:cubicBezTo>
                        <a:pt x="2331" y="2920"/>
                        <a:pt x="1517" y="2808"/>
                        <a:pt x="702" y="2696"/>
                      </a:cubicBezTo>
                      <a:lnTo>
                        <a:pt x="702" y="2696"/>
                      </a:lnTo>
                      <a:cubicBezTo>
                        <a:pt x="1180" y="3173"/>
                        <a:pt x="1629" y="3622"/>
                        <a:pt x="1994" y="4099"/>
                      </a:cubicBezTo>
                      <a:cubicBezTo>
                        <a:pt x="1769" y="4212"/>
                        <a:pt x="1517" y="4212"/>
                        <a:pt x="1404" y="4324"/>
                      </a:cubicBezTo>
                      <a:cubicBezTo>
                        <a:pt x="1517" y="4577"/>
                        <a:pt x="1629" y="4689"/>
                        <a:pt x="1769" y="5026"/>
                      </a:cubicBezTo>
                      <a:cubicBezTo>
                        <a:pt x="1517" y="4913"/>
                        <a:pt x="1292" y="4913"/>
                        <a:pt x="1067" y="4913"/>
                      </a:cubicBezTo>
                      <a:cubicBezTo>
                        <a:pt x="702" y="4913"/>
                        <a:pt x="366" y="4913"/>
                        <a:pt x="1" y="5026"/>
                      </a:cubicBezTo>
                      <a:cubicBezTo>
                        <a:pt x="702" y="5503"/>
                        <a:pt x="1404" y="5980"/>
                        <a:pt x="2106" y="6317"/>
                      </a:cubicBezTo>
                      <a:lnTo>
                        <a:pt x="2471" y="6317"/>
                      </a:lnTo>
                      <a:cubicBezTo>
                        <a:pt x="2696" y="6317"/>
                        <a:pt x="2920" y="6317"/>
                        <a:pt x="3173" y="6429"/>
                      </a:cubicBezTo>
                      <a:cubicBezTo>
                        <a:pt x="3033" y="6093"/>
                        <a:pt x="2920" y="5980"/>
                        <a:pt x="2808" y="5728"/>
                      </a:cubicBezTo>
                      <a:cubicBezTo>
                        <a:pt x="2920" y="5615"/>
                        <a:pt x="3173" y="5615"/>
                        <a:pt x="3398" y="5503"/>
                      </a:cubicBezTo>
                      <a:cubicBezTo>
                        <a:pt x="3033" y="5026"/>
                        <a:pt x="2583" y="4577"/>
                        <a:pt x="2106" y="4099"/>
                      </a:cubicBezTo>
                      <a:lnTo>
                        <a:pt x="2106" y="4099"/>
                      </a:lnTo>
                      <a:cubicBezTo>
                        <a:pt x="2920" y="4212"/>
                        <a:pt x="3734" y="4324"/>
                        <a:pt x="4577" y="4436"/>
                      </a:cubicBezTo>
                      <a:cubicBezTo>
                        <a:pt x="4324" y="4099"/>
                        <a:pt x="4099" y="3622"/>
                        <a:pt x="3734" y="3285"/>
                      </a:cubicBezTo>
                      <a:lnTo>
                        <a:pt x="3734" y="3285"/>
                      </a:lnTo>
                      <a:cubicBezTo>
                        <a:pt x="4099" y="3397"/>
                        <a:pt x="4436" y="3397"/>
                        <a:pt x="4689" y="3397"/>
                      </a:cubicBezTo>
                      <a:lnTo>
                        <a:pt x="5138" y="3397"/>
                      </a:lnTo>
                      <a:cubicBezTo>
                        <a:pt x="5138" y="3173"/>
                        <a:pt x="5026" y="2920"/>
                        <a:pt x="4914" y="2920"/>
                      </a:cubicBezTo>
                      <a:cubicBezTo>
                        <a:pt x="5279" y="2920"/>
                        <a:pt x="5615" y="2808"/>
                        <a:pt x="6093" y="2808"/>
                      </a:cubicBezTo>
                      <a:lnTo>
                        <a:pt x="5980" y="2583"/>
                      </a:lnTo>
                      <a:cubicBezTo>
                        <a:pt x="5728" y="2106"/>
                        <a:pt x="5026" y="1881"/>
                        <a:pt x="4801" y="1404"/>
                      </a:cubicBezTo>
                      <a:cubicBezTo>
                        <a:pt x="5138" y="1404"/>
                        <a:pt x="5503" y="1516"/>
                        <a:pt x="5840" y="1629"/>
                      </a:cubicBezTo>
                      <a:lnTo>
                        <a:pt x="5615" y="702"/>
                      </a:lnTo>
                      <a:cubicBezTo>
                        <a:pt x="4914" y="365"/>
                        <a:pt x="4212" y="113"/>
                        <a:pt x="3398" y="0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0" name="Google Shape;1602;p32">
                  <a:extLst>
                    <a:ext uri="{FF2B5EF4-FFF2-40B4-BE49-F238E27FC236}">
                      <a16:creationId xmlns:a16="http://schemas.microsoft.com/office/drawing/2014/main" id="{327D253A-F95B-2693-BC2E-1447A6B02A7B}"/>
                    </a:ext>
                  </a:extLst>
                </p:cNvPr>
                <p:cNvSpPr/>
                <p:nvPr/>
              </p:nvSpPr>
              <p:spPr>
                <a:xfrm>
                  <a:off x="703900" y="4360125"/>
                  <a:ext cx="128450" cy="1986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138" h="7946" extrusionOk="0">
                      <a:moveTo>
                        <a:pt x="2695" y="0"/>
                      </a:moveTo>
                      <a:cubicBezTo>
                        <a:pt x="2920" y="477"/>
                        <a:pt x="3622" y="702"/>
                        <a:pt x="3874" y="1179"/>
                      </a:cubicBezTo>
                      <a:lnTo>
                        <a:pt x="3734" y="225"/>
                      </a:lnTo>
                      <a:cubicBezTo>
                        <a:pt x="3397" y="112"/>
                        <a:pt x="3032" y="0"/>
                        <a:pt x="2695" y="0"/>
                      </a:cubicBezTo>
                      <a:close/>
                      <a:moveTo>
                        <a:pt x="3987" y="1404"/>
                      </a:moveTo>
                      <a:cubicBezTo>
                        <a:pt x="3509" y="1404"/>
                        <a:pt x="3173" y="1516"/>
                        <a:pt x="2808" y="1516"/>
                      </a:cubicBezTo>
                      <a:cubicBezTo>
                        <a:pt x="2920" y="1516"/>
                        <a:pt x="3032" y="1769"/>
                        <a:pt x="3032" y="1993"/>
                      </a:cubicBezTo>
                      <a:lnTo>
                        <a:pt x="2583" y="1993"/>
                      </a:lnTo>
                      <a:cubicBezTo>
                        <a:pt x="2330" y="1993"/>
                        <a:pt x="1993" y="1993"/>
                        <a:pt x="1628" y="1881"/>
                      </a:cubicBezTo>
                      <a:lnTo>
                        <a:pt x="1628" y="1881"/>
                      </a:lnTo>
                      <a:cubicBezTo>
                        <a:pt x="1993" y="2218"/>
                        <a:pt x="2218" y="2695"/>
                        <a:pt x="2471" y="3032"/>
                      </a:cubicBezTo>
                      <a:cubicBezTo>
                        <a:pt x="1628" y="2920"/>
                        <a:pt x="814" y="2808"/>
                        <a:pt x="0" y="2695"/>
                      </a:cubicBezTo>
                      <a:lnTo>
                        <a:pt x="0" y="2695"/>
                      </a:lnTo>
                      <a:cubicBezTo>
                        <a:pt x="477" y="3173"/>
                        <a:pt x="927" y="3622"/>
                        <a:pt x="1292" y="4099"/>
                      </a:cubicBezTo>
                      <a:cubicBezTo>
                        <a:pt x="1067" y="4211"/>
                        <a:pt x="814" y="4211"/>
                        <a:pt x="702" y="4324"/>
                      </a:cubicBezTo>
                      <a:cubicBezTo>
                        <a:pt x="814" y="4576"/>
                        <a:pt x="927" y="4689"/>
                        <a:pt x="1067" y="5025"/>
                      </a:cubicBezTo>
                      <a:cubicBezTo>
                        <a:pt x="814" y="4913"/>
                        <a:pt x="590" y="4913"/>
                        <a:pt x="365" y="4913"/>
                      </a:cubicBezTo>
                      <a:lnTo>
                        <a:pt x="0" y="4913"/>
                      </a:lnTo>
                      <a:cubicBezTo>
                        <a:pt x="814" y="5503"/>
                        <a:pt x="1628" y="5840"/>
                        <a:pt x="2471" y="6317"/>
                      </a:cubicBezTo>
                      <a:cubicBezTo>
                        <a:pt x="3285" y="6906"/>
                        <a:pt x="4211" y="7384"/>
                        <a:pt x="5138" y="7945"/>
                      </a:cubicBezTo>
                      <a:lnTo>
                        <a:pt x="3987" y="1404"/>
                      </a:lnTo>
                      <a:close/>
                    </a:path>
                  </a:pathLst>
                </a:custGeom>
                <a:solidFill>
                  <a:srgbClr val="DADADA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1" name="Google Shape;1603;p32">
                  <a:extLst>
                    <a:ext uri="{FF2B5EF4-FFF2-40B4-BE49-F238E27FC236}">
                      <a16:creationId xmlns:a16="http://schemas.microsoft.com/office/drawing/2014/main" id="{0F2E83F4-A0F2-A7B7-C42F-6D1D0ADEA935}"/>
                    </a:ext>
                  </a:extLst>
                </p:cNvPr>
                <p:cNvSpPr/>
                <p:nvPr/>
              </p:nvSpPr>
              <p:spPr>
                <a:xfrm>
                  <a:off x="902525" y="4553125"/>
                  <a:ext cx="333400" cy="1986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336" h="7946" extrusionOk="0">
                      <a:moveTo>
                        <a:pt x="10079" y="1"/>
                      </a:moveTo>
                      <a:lnTo>
                        <a:pt x="0" y="1882"/>
                      </a:lnTo>
                      <a:cubicBezTo>
                        <a:pt x="1544" y="2696"/>
                        <a:pt x="3060" y="3510"/>
                        <a:pt x="4576" y="4436"/>
                      </a:cubicBezTo>
                      <a:cubicBezTo>
                        <a:pt x="5503" y="5026"/>
                        <a:pt x="6570" y="5616"/>
                        <a:pt x="7496" y="6093"/>
                      </a:cubicBezTo>
                      <a:cubicBezTo>
                        <a:pt x="8198" y="6430"/>
                        <a:pt x="8900" y="6542"/>
                        <a:pt x="9490" y="6907"/>
                      </a:cubicBezTo>
                      <a:cubicBezTo>
                        <a:pt x="9817" y="7125"/>
                        <a:pt x="10831" y="7581"/>
                        <a:pt x="10993" y="7916"/>
                      </a:cubicBezTo>
                      <a:lnTo>
                        <a:pt x="10993" y="7916"/>
                      </a:lnTo>
                      <a:cubicBezTo>
                        <a:pt x="10764" y="7371"/>
                        <a:pt x="10298" y="7009"/>
                        <a:pt x="9967" y="6430"/>
                      </a:cubicBezTo>
                      <a:cubicBezTo>
                        <a:pt x="10079" y="6430"/>
                        <a:pt x="10416" y="6542"/>
                        <a:pt x="10416" y="6542"/>
                      </a:cubicBezTo>
                      <a:lnTo>
                        <a:pt x="10416" y="6205"/>
                      </a:lnTo>
                      <a:cubicBezTo>
                        <a:pt x="10528" y="6205"/>
                        <a:pt x="10669" y="6205"/>
                        <a:pt x="10781" y="6317"/>
                      </a:cubicBezTo>
                      <a:lnTo>
                        <a:pt x="11006" y="6317"/>
                      </a:lnTo>
                      <a:lnTo>
                        <a:pt x="9826" y="5138"/>
                      </a:lnTo>
                      <a:cubicBezTo>
                        <a:pt x="9602" y="4914"/>
                        <a:pt x="9490" y="4689"/>
                        <a:pt x="9490" y="4436"/>
                      </a:cubicBezTo>
                      <a:lnTo>
                        <a:pt x="9490" y="4436"/>
                      </a:lnTo>
                      <a:cubicBezTo>
                        <a:pt x="9967" y="4577"/>
                        <a:pt x="10416" y="4801"/>
                        <a:pt x="10893" y="5026"/>
                      </a:cubicBezTo>
                      <a:cubicBezTo>
                        <a:pt x="10528" y="4801"/>
                        <a:pt x="10079" y="4324"/>
                        <a:pt x="9826" y="3875"/>
                      </a:cubicBezTo>
                      <a:lnTo>
                        <a:pt x="9826" y="3875"/>
                      </a:lnTo>
                      <a:cubicBezTo>
                        <a:pt x="10669" y="4100"/>
                        <a:pt x="11371" y="4324"/>
                        <a:pt x="12072" y="4577"/>
                      </a:cubicBezTo>
                      <a:cubicBezTo>
                        <a:pt x="12072" y="4436"/>
                        <a:pt x="11932" y="4436"/>
                        <a:pt x="11820" y="4324"/>
                      </a:cubicBezTo>
                      <a:cubicBezTo>
                        <a:pt x="11707" y="4212"/>
                        <a:pt x="11595" y="4100"/>
                        <a:pt x="11595" y="3987"/>
                      </a:cubicBezTo>
                      <a:cubicBezTo>
                        <a:pt x="11595" y="3875"/>
                        <a:pt x="11707" y="3875"/>
                        <a:pt x="11820" y="3875"/>
                      </a:cubicBezTo>
                      <a:cubicBezTo>
                        <a:pt x="11820" y="3735"/>
                        <a:pt x="11707" y="3510"/>
                        <a:pt x="11707" y="3398"/>
                      </a:cubicBezTo>
                      <a:lnTo>
                        <a:pt x="11707" y="3398"/>
                      </a:lnTo>
                      <a:cubicBezTo>
                        <a:pt x="12185" y="3510"/>
                        <a:pt x="12774" y="3622"/>
                        <a:pt x="13336" y="3735"/>
                      </a:cubicBezTo>
                      <a:cubicBezTo>
                        <a:pt x="13111" y="3510"/>
                        <a:pt x="12887" y="3398"/>
                        <a:pt x="12634" y="3285"/>
                      </a:cubicBezTo>
                      <a:cubicBezTo>
                        <a:pt x="12634" y="3173"/>
                        <a:pt x="12297" y="2584"/>
                        <a:pt x="12297" y="2584"/>
                      </a:cubicBezTo>
                      <a:lnTo>
                        <a:pt x="12774" y="2584"/>
                      </a:lnTo>
                      <a:cubicBezTo>
                        <a:pt x="12522" y="2471"/>
                        <a:pt x="12185" y="2219"/>
                        <a:pt x="12072" y="1994"/>
                      </a:cubicBezTo>
                      <a:lnTo>
                        <a:pt x="12634" y="1994"/>
                      </a:lnTo>
                      <a:cubicBezTo>
                        <a:pt x="12297" y="1769"/>
                        <a:pt x="11820" y="1629"/>
                        <a:pt x="11483" y="1404"/>
                      </a:cubicBezTo>
                      <a:lnTo>
                        <a:pt x="12522" y="1180"/>
                      </a:lnTo>
                      <a:cubicBezTo>
                        <a:pt x="12409" y="1180"/>
                        <a:pt x="12297" y="1068"/>
                        <a:pt x="12185" y="1068"/>
                      </a:cubicBezTo>
                      <a:cubicBezTo>
                        <a:pt x="11932" y="927"/>
                        <a:pt x="11707" y="815"/>
                        <a:pt x="11483" y="703"/>
                      </a:cubicBezTo>
                      <a:cubicBezTo>
                        <a:pt x="11006" y="478"/>
                        <a:pt x="10528" y="225"/>
                        <a:pt x="10079" y="1"/>
                      </a:cubicBezTo>
                      <a:close/>
                      <a:moveTo>
                        <a:pt x="10993" y="7916"/>
                      </a:moveTo>
                      <a:cubicBezTo>
                        <a:pt x="10997" y="7926"/>
                        <a:pt x="11002" y="7936"/>
                        <a:pt x="11006" y="7946"/>
                      </a:cubicBezTo>
                      <a:cubicBezTo>
                        <a:pt x="11002" y="7936"/>
                        <a:pt x="10998" y="7926"/>
                        <a:pt x="10993" y="7916"/>
                      </a:cubicBezTo>
                      <a:close/>
                    </a:path>
                  </a:pathLst>
                </a:custGeom>
                <a:solidFill>
                  <a:srgbClr val="DADADA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2" name="Google Shape;1604;p32">
                  <a:extLst>
                    <a:ext uri="{FF2B5EF4-FFF2-40B4-BE49-F238E27FC236}">
                      <a16:creationId xmlns:a16="http://schemas.microsoft.com/office/drawing/2014/main" id="{7E1FFF5A-411A-9F7A-8368-B99163F9E039}"/>
                    </a:ext>
                  </a:extLst>
                </p:cNvPr>
                <p:cNvSpPr/>
                <p:nvPr/>
              </p:nvSpPr>
              <p:spPr>
                <a:xfrm>
                  <a:off x="791625" y="4342575"/>
                  <a:ext cx="362900" cy="2576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516" h="10304" extrusionOk="0">
                      <a:moveTo>
                        <a:pt x="0" y="0"/>
                      </a:moveTo>
                      <a:lnTo>
                        <a:pt x="225" y="927"/>
                      </a:lnTo>
                      <a:lnTo>
                        <a:pt x="365" y="1881"/>
                      </a:lnTo>
                      <a:lnTo>
                        <a:pt x="478" y="2106"/>
                      </a:lnTo>
                      <a:lnTo>
                        <a:pt x="1629" y="8647"/>
                      </a:lnTo>
                      <a:cubicBezTo>
                        <a:pt x="2106" y="8900"/>
                        <a:pt x="2583" y="9237"/>
                        <a:pt x="3173" y="9490"/>
                      </a:cubicBezTo>
                      <a:cubicBezTo>
                        <a:pt x="3510" y="9714"/>
                        <a:pt x="3987" y="9939"/>
                        <a:pt x="4436" y="10304"/>
                      </a:cubicBezTo>
                      <a:lnTo>
                        <a:pt x="14515" y="8423"/>
                      </a:lnTo>
                      <a:cubicBezTo>
                        <a:pt x="14403" y="8310"/>
                        <a:pt x="14262" y="8198"/>
                        <a:pt x="14150" y="8198"/>
                      </a:cubicBezTo>
                      <a:cubicBezTo>
                        <a:pt x="12634" y="7384"/>
                        <a:pt x="11230" y="6542"/>
                        <a:pt x="9827" y="5727"/>
                      </a:cubicBezTo>
                      <a:cubicBezTo>
                        <a:pt x="7721" y="4576"/>
                        <a:pt x="5615" y="3397"/>
                        <a:pt x="3510" y="2106"/>
                      </a:cubicBezTo>
                      <a:cubicBezTo>
                        <a:pt x="2471" y="1516"/>
                        <a:pt x="1292" y="702"/>
                        <a:pt x="0" y="0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3" name="Google Shape;1605;p32">
                  <a:extLst>
                    <a:ext uri="{FF2B5EF4-FFF2-40B4-BE49-F238E27FC236}">
                      <a16:creationId xmlns:a16="http://schemas.microsoft.com/office/drawing/2014/main" id="{914628F2-49D2-2F98-41EF-F668EEBAB36F}"/>
                    </a:ext>
                  </a:extLst>
                </p:cNvPr>
                <p:cNvSpPr/>
                <p:nvPr/>
              </p:nvSpPr>
              <p:spPr>
                <a:xfrm>
                  <a:off x="1756700" y="2169575"/>
                  <a:ext cx="257600" cy="1376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304" h="5504" extrusionOk="0">
                      <a:moveTo>
                        <a:pt x="3397" y="1"/>
                      </a:moveTo>
                      <a:lnTo>
                        <a:pt x="3397" y="1"/>
                      </a:lnTo>
                      <a:cubicBezTo>
                        <a:pt x="3734" y="703"/>
                        <a:pt x="4689" y="815"/>
                        <a:pt x="4689" y="1517"/>
                      </a:cubicBezTo>
                      <a:lnTo>
                        <a:pt x="3510" y="1517"/>
                      </a:lnTo>
                      <a:cubicBezTo>
                        <a:pt x="3622" y="1657"/>
                        <a:pt x="3734" y="1769"/>
                        <a:pt x="3734" y="1994"/>
                      </a:cubicBezTo>
                      <a:lnTo>
                        <a:pt x="3510" y="1994"/>
                      </a:lnTo>
                      <a:cubicBezTo>
                        <a:pt x="3173" y="1994"/>
                        <a:pt x="2695" y="1994"/>
                        <a:pt x="2330" y="1882"/>
                      </a:cubicBezTo>
                      <a:lnTo>
                        <a:pt x="2330" y="1882"/>
                      </a:lnTo>
                      <a:cubicBezTo>
                        <a:pt x="2695" y="2219"/>
                        <a:pt x="2920" y="2696"/>
                        <a:pt x="3173" y="3173"/>
                      </a:cubicBezTo>
                      <a:cubicBezTo>
                        <a:pt x="2330" y="2921"/>
                        <a:pt x="1516" y="2808"/>
                        <a:pt x="702" y="2696"/>
                      </a:cubicBezTo>
                      <a:lnTo>
                        <a:pt x="702" y="2696"/>
                      </a:lnTo>
                      <a:cubicBezTo>
                        <a:pt x="1179" y="3173"/>
                        <a:pt x="1629" y="3622"/>
                        <a:pt x="1994" y="4212"/>
                      </a:cubicBezTo>
                      <a:cubicBezTo>
                        <a:pt x="1769" y="4212"/>
                        <a:pt x="1516" y="4212"/>
                        <a:pt x="1292" y="4324"/>
                      </a:cubicBezTo>
                      <a:cubicBezTo>
                        <a:pt x="1516" y="4577"/>
                        <a:pt x="1629" y="4802"/>
                        <a:pt x="1629" y="5026"/>
                      </a:cubicBezTo>
                      <a:cubicBezTo>
                        <a:pt x="1404" y="4914"/>
                        <a:pt x="1067" y="4914"/>
                        <a:pt x="702" y="4914"/>
                      </a:cubicBezTo>
                      <a:lnTo>
                        <a:pt x="0" y="4914"/>
                      </a:lnTo>
                      <a:lnTo>
                        <a:pt x="590" y="5503"/>
                      </a:lnTo>
                      <a:lnTo>
                        <a:pt x="2920" y="5026"/>
                      </a:lnTo>
                      <a:cubicBezTo>
                        <a:pt x="2695" y="4689"/>
                        <a:pt x="2330" y="4324"/>
                        <a:pt x="2106" y="4100"/>
                      </a:cubicBezTo>
                      <a:lnTo>
                        <a:pt x="2106" y="4100"/>
                      </a:lnTo>
                      <a:cubicBezTo>
                        <a:pt x="2920" y="4212"/>
                        <a:pt x="3734" y="4324"/>
                        <a:pt x="4576" y="4577"/>
                      </a:cubicBezTo>
                      <a:cubicBezTo>
                        <a:pt x="4324" y="4100"/>
                        <a:pt x="4099" y="3622"/>
                        <a:pt x="3734" y="3286"/>
                      </a:cubicBezTo>
                      <a:lnTo>
                        <a:pt x="3734" y="3286"/>
                      </a:lnTo>
                      <a:cubicBezTo>
                        <a:pt x="4099" y="3398"/>
                        <a:pt x="4576" y="3398"/>
                        <a:pt x="4913" y="3398"/>
                      </a:cubicBezTo>
                      <a:lnTo>
                        <a:pt x="5138" y="3398"/>
                      </a:lnTo>
                      <a:cubicBezTo>
                        <a:pt x="5138" y="3173"/>
                        <a:pt x="5026" y="3061"/>
                        <a:pt x="4913" y="2921"/>
                      </a:cubicBezTo>
                      <a:lnTo>
                        <a:pt x="6092" y="2921"/>
                      </a:lnTo>
                      <a:cubicBezTo>
                        <a:pt x="6092" y="2219"/>
                        <a:pt x="5138" y="2106"/>
                        <a:pt x="4801" y="1405"/>
                      </a:cubicBezTo>
                      <a:lnTo>
                        <a:pt x="4801" y="1405"/>
                      </a:lnTo>
                      <a:cubicBezTo>
                        <a:pt x="6429" y="1657"/>
                        <a:pt x="8086" y="2808"/>
                        <a:pt x="9602" y="3763"/>
                      </a:cubicBezTo>
                      <a:lnTo>
                        <a:pt x="10304" y="3622"/>
                      </a:lnTo>
                      <a:cubicBezTo>
                        <a:pt x="9826" y="3398"/>
                        <a:pt x="9489" y="3286"/>
                        <a:pt x="9124" y="3061"/>
                      </a:cubicBezTo>
                      <a:cubicBezTo>
                        <a:pt x="7384" y="1994"/>
                        <a:pt x="5391" y="366"/>
                        <a:pt x="3397" y="1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4" name="Google Shape;1606;p32">
                  <a:extLst>
                    <a:ext uri="{FF2B5EF4-FFF2-40B4-BE49-F238E27FC236}">
                      <a16:creationId xmlns:a16="http://schemas.microsoft.com/office/drawing/2014/main" id="{443A7A8F-540C-CFA2-048E-BCC36399BBD2}"/>
                    </a:ext>
                  </a:extLst>
                </p:cNvPr>
                <p:cNvSpPr/>
                <p:nvPr/>
              </p:nvSpPr>
              <p:spPr>
                <a:xfrm>
                  <a:off x="1809325" y="2204675"/>
                  <a:ext cx="187425" cy="905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497" h="3623" extrusionOk="0">
                      <a:moveTo>
                        <a:pt x="2696" y="1"/>
                      </a:moveTo>
                      <a:lnTo>
                        <a:pt x="2696" y="1"/>
                      </a:lnTo>
                      <a:cubicBezTo>
                        <a:pt x="3033" y="702"/>
                        <a:pt x="3987" y="815"/>
                        <a:pt x="3987" y="1517"/>
                      </a:cubicBezTo>
                      <a:lnTo>
                        <a:pt x="2808" y="1517"/>
                      </a:lnTo>
                      <a:cubicBezTo>
                        <a:pt x="2921" y="1657"/>
                        <a:pt x="3033" y="1769"/>
                        <a:pt x="3033" y="1994"/>
                      </a:cubicBezTo>
                      <a:lnTo>
                        <a:pt x="2808" y="1994"/>
                      </a:lnTo>
                      <a:cubicBezTo>
                        <a:pt x="2471" y="1994"/>
                        <a:pt x="1994" y="1994"/>
                        <a:pt x="1629" y="1882"/>
                      </a:cubicBezTo>
                      <a:lnTo>
                        <a:pt x="1629" y="1882"/>
                      </a:lnTo>
                      <a:cubicBezTo>
                        <a:pt x="1994" y="2218"/>
                        <a:pt x="2219" y="2696"/>
                        <a:pt x="2471" y="3173"/>
                      </a:cubicBezTo>
                      <a:cubicBezTo>
                        <a:pt x="1629" y="2920"/>
                        <a:pt x="815" y="2808"/>
                        <a:pt x="1" y="2696"/>
                      </a:cubicBezTo>
                      <a:lnTo>
                        <a:pt x="1" y="2696"/>
                      </a:lnTo>
                      <a:cubicBezTo>
                        <a:pt x="225" y="2920"/>
                        <a:pt x="590" y="3285"/>
                        <a:pt x="815" y="3622"/>
                      </a:cubicBezTo>
                      <a:lnTo>
                        <a:pt x="7497" y="2359"/>
                      </a:lnTo>
                      <a:cubicBezTo>
                        <a:pt x="5981" y="1404"/>
                        <a:pt x="4324" y="253"/>
                        <a:pt x="2696" y="1"/>
                      </a:cubicBezTo>
                      <a:close/>
                    </a:path>
                  </a:pathLst>
                </a:custGeom>
                <a:solidFill>
                  <a:srgbClr val="DADADA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5" name="Google Shape;1607;p32">
                  <a:extLst>
                    <a:ext uri="{FF2B5EF4-FFF2-40B4-BE49-F238E27FC236}">
                      <a16:creationId xmlns:a16="http://schemas.microsoft.com/office/drawing/2014/main" id="{361758A9-4B77-F09E-1DC2-4F425B39CE2C}"/>
                    </a:ext>
                  </a:extLst>
                </p:cNvPr>
                <p:cNvSpPr/>
                <p:nvPr/>
              </p:nvSpPr>
              <p:spPr>
                <a:xfrm>
                  <a:off x="2145525" y="2342250"/>
                  <a:ext cx="195850" cy="1172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834" h="4689" extrusionOk="0">
                      <a:moveTo>
                        <a:pt x="1" y="0"/>
                      </a:moveTo>
                      <a:lnTo>
                        <a:pt x="113" y="590"/>
                      </a:lnTo>
                      <a:cubicBezTo>
                        <a:pt x="478" y="814"/>
                        <a:pt x="815" y="1067"/>
                        <a:pt x="1180" y="1292"/>
                      </a:cubicBezTo>
                      <a:cubicBezTo>
                        <a:pt x="2583" y="2106"/>
                        <a:pt x="3987" y="2920"/>
                        <a:pt x="5391" y="3734"/>
                      </a:cubicBezTo>
                      <a:cubicBezTo>
                        <a:pt x="5981" y="4099"/>
                        <a:pt x="6570" y="4324"/>
                        <a:pt x="7019" y="4689"/>
                      </a:cubicBezTo>
                      <a:cubicBezTo>
                        <a:pt x="7384" y="4689"/>
                        <a:pt x="7609" y="4689"/>
                        <a:pt x="7833" y="4576"/>
                      </a:cubicBezTo>
                      <a:cubicBezTo>
                        <a:pt x="7497" y="4099"/>
                        <a:pt x="6907" y="3874"/>
                        <a:pt x="6430" y="3622"/>
                      </a:cubicBezTo>
                      <a:cubicBezTo>
                        <a:pt x="6205" y="3510"/>
                        <a:pt x="5981" y="3397"/>
                        <a:pt x="5728" y="3285"/>
                      </a:cubicBezTo>
                      <a:cubicBezTo>
                        <a:pt x="5166" y="3032"/>
                        <a:pt x="4577" y="2695"/>
                        <a:pt x="3987" y="2330"/>
                      </a:cubicBezTo>
                      <a:cubicBezTo>
                        <a:pt x="2696" y="1516"/>
                        <a:pt x="1404" y="702"/>
                        <a:pt x="1" y="0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6" name="Google Shape;1608;p32">
                  <a:extLst>
                    <a:ext uri="{FF2B5EF4-FFF2-40B4-BE49-F238E27FC236}">
                      <a16:creationId xmlns:a16="http://schemas.microsoft.com/office/drawing/2014/main" id="{2B374129-36F8-F7AC-B3C0-5BBC7086F981}"/>
                    </a:ext>
                  </a:extLst>
                </p:cNvPr>
                <p:cNvSpPr/>
                <p:nvPr/>
              </p:nvSpPr>
              <p:spPr>
                <a:xfrm>
                  <a:off x="2108488" y="2312375"/>
                  <a:ext cx="222500" cy="2835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900" h="11343" extrusionOk="0">
                      <a:moveTo>
                        <a:pt x="0" y="0"/>
                      </a:moveTo>
                      <a:lnTo>
                        <a:pt x="1657" y="8647"/>
                      </a:lnTo>
                      <a:cubicBezTo>
                        <a:pt x="2106" y="8900"/>
                        <a:pt x="2583" y="9237"/>
                        <a:pt x="3060" y="9461"/>
                      </a:cubicBezTo>
                      <a:cubicBezTo>
                        <a:pt x="3650" y="9826"/>
                        <a:pt x="4352" y="9938"/>
                        <a:pt x="4913" y="10303"/>
                      </a:cubicBezTo>
                      <a:cubicBezTo>
                        <a:pt x="5276" y="10526"/>
                        <a:pt x="6302" y="10998"/>
                        <a:pt x="6564" y="11335"/>
                      </a:cubicBezTo>
                      <a:lnTo>
                        <a:pt x="6564" y="11335"/>
                      </a:lnTo>
                      <a:cubicBezTo>
                        <a:pt x="6210" y="10872"/>
                        <a:pt x="5882" y="10434"/>
                        <a:pt x="5529" y="9868"/>
                      </a:cubicBezTo>
                      <a:lnTo>
                        <a:pt x="5529" y="9868"/>
                      </a:lnTo>
                      <a:cubicBezTo>
                        <a:pt x="5628" y="9941"/>
                        <a:pt x="5980" y="9954"/>
                        <a:pt x="5980" y="10051"/>
                      </a:cubicBezTo>
                      <a:cubicBezTo>
                        <a:pt x="5980" y="9826"/>
                        <a:pt x="5868" y="9714"/>
                        <a:pt x="5868" y="9602"/>
                      </a:cubicBezTo>
                      <a:lnTo>
                        <a:pt x="5980" y="9602"/>
                      </a:lnTo>
                      <a:cubicBezTo>
                        <a:pt x="6092" y="9602"/>
                        <a:pt x="6205" y="9602"/>
                        <a:pt x="6205" y="9714"/>
                      </a:cubicBezTo>
                      <a:cubicBezTo>
                        <a:pt x="6317" y="9714"/>
                        <a:pt x="6457" y="9826"/>
                        <a:pt x="6570" y="9826"/>
                      </a:cubicBezTo>
                      <a:cubicBezTo>
                        <a:pt x="6205" y="9349"/>
                        <a:pt x="5755" y="9012"/>
                        <a:pt x="5391" y="8535"/>
                      </a:cubicBezTo>
                      <a:cubicBezTo>
                        <a:pt x="5166" y="8310"/>
                        <a:pt x="5054" y="8057"/>
                        <a:pt x="5054" y="7833"/>
                      </a:cubicBezTo>
                      <a:lnTo>
                        <a:pt x="5054" y="7833"/>
                      </a:lnTo>
                      <a:cubicBezTo>
                        <a:pt x="5503" y="8057"/>
                        <a:pt x="5980" y="8310"/>
                        <a:pt x="6457" y="8422"/>
                      </a:cubicBezTo>
                      <a:cubicBezTo>
                        <a:pt x="5980" y="8198"/>
                        <a:pt x="5615" y="7833"/>
                        <a:pt x="5391" y="7243"/>
                      </a:cubicBezTo>
                      <a:lnTo>
                        <a:pt x="5391" y="7243"/>
                      </a:lnTo>
                      <a:cubicBezTo>
                        <a:pt x="6205" y="7608"/>
                        <a:pt x="6907" y="7833"/>
                        <a:pt x="7608" y="8057"/>
                      </a:cubicBezTo>
                      <a:cubicBezTo>
                        <a:pt x="7608" y="7945"/>
                        <a:pt x="7496" y="7833"/>
                        <a:pt x="7384" y="7721"/>
                      </a:cubicBezTo>
                      <a:cubicBezTo>
                        <a:pt x="7272" y="7721"/>
                        <a:pt x="7159" y="7608"/>
                        <a:pt x="7159" y="7496"/>
                      </a:cubicBezTo>
                      <a:cubicBezTo>
                        <a:pt x="7159" y="7356"/>
                        <a:pt x="7272" y="7243"/>
                        <a:pt x="7384" y="7243"/>
                      </a:cubicBezTo>
                      <a:cubicBezTo>
                        <a:pt x="7384" y="7131"/>
                        <a:pt x="7384" y="7019"/>
                        <a:pt x="7272" y="6906"/>
                      </a:cubicBezTo>
                      <a:lnTo>
                        <a:pt x="7272" y="6906"/>
                      </a:lnTo>
                      <a:cubicBezTo>
                        <a:pt x="7861" y="7019"/>
                        <a:pt x="8310" y="7019"/>
                        <a:pt x="8900" y="7131"/>
                      </a:cubicBezTo>
                      <a:cubicBezTo>
                        <a:pt x="8675" y="7019"/>
                        <a:pt x="8423" y="6906"/>
                        <a:pt x="8310" y="6794"/>
                      </a:cubicBezTo>
                      <a:cubicBezTo>
                        <a:pt x="8198" y="6654"/>
                        <a:pt x="7861" y="6092"/>
                        <a:pt x="7861" y="6092"/>
                      </a:cubicBezTo>
                      <a:lnTo>
                        <a:pt x="8310" y="6092"/>
                      </a:lnTo>
                      <a:cubicBezTo>
                        <a:pt x="8086" y="5840"/>
                        <a:pt x="7861" y="5615"/>
                        <a:pt x="7608" y="5390"/>
                      </a:cubicBezTo>
                      <a:lnTo>
                        <a:pt x="7608" y="5390"/>
                      </a:lnTo>
                      <a:cubicBezTo>
                        <a:pt x="7861" y="5503"/>
                        <a:pt x="8086" y="5503"/>
                        <a:pt x="8310" y="5503"/>
                      </a:cubicBezTo>
                      <a:cubicBezTo>
                        <a:pt x="7861" y="5138"/>
                        <a:pt x="7272" y="4913"/>
                        <a:pt x="6682" y="4548"/>
                      </a:cubicBezTo>
                      <a:cubicBezTo>
                        <a:pt x="5278" y="3734"/>
                        <a:pt x="3874" y="2920"/>
                        <a:pt x="2471" y="2106"/>
                      </a:cubicBezTo>
                      <a:cubicBezTo>
                        <a:pt x="2106" y="1881"/>
                        <a:pt x="1769" y="1628"/>
                        <a:pt x="1404" y="1404"/>
                      </a:cubicBezTo>
                      <a:lnTo>
                        <a:pt x="1292" y="814"/>
                      </a:lnTo>
                      <a:cubicBezTo>
                        <a:pt x="1292" y="702"/>
                        <a:pt x="1179" y="702"/>
                        <a:pt x="1067" y="702"/>
                      </a:cubicBezTo>
                      <a:cubicBezTo>
                        <a:pt x="702" y="477"/>
                        <a:pt x="365" y="225"/>
                        <a:pt x="0" y="0"/>
                      </a:cubicBezTo>
                      <a:close/>
                      <a:moveTo>
                        <a:pt x="6564" y="11335"/>
                      </a:moveTo>
                      <a:cubicBezTo>
                        <a:pt x="6566" y="11337"/>
                        <a:pt x="6568" y="11340"/>
                        <a:pt x="6570" y="11342"/>
                      </a:cubicBezTo>
                      <a:cubicBezTo>
                        <a:pt x="6568" y="11340"/>
                        <a:pt x="6566" y="11337"/>
                        <a:pt x="6564" y="11335"/>
                      </a:cubicBezTo>
                      <a:close/>
                    </a:path>
                  </a:pathLst>
                </a:custGeom>
                <a:solidFill>
                  <a:srgbClr val="DADADA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7" name="Google Shape;1609;p32">
                  <a:extLst>
                    <a:ext uri="{FF2B5EF4-FFF2-40B4-BE49-F238E27FC236}">
                      <a16:creationId xmlns:a16="http://schemas.microsoft.com/office/drawing/2014/main" id="{EF266F05-1D39-B5F5-3150-AC87BE9F8A09}"/>
                    </a:ext>
                  </a:extLst>
                </p:cNvPr>
                <p:cNvSpPr/>
                <p:nvPr/>
              </p:nvSpPr>
              <p:spPr>
                <a:xfrm>
                  <a:off x="1771425" y="2260125"/>
                  <a:ext cx="383250" cy="277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330" h="11119" extrusionOk="0">
                      <a:moveTo>
                        <a:pt x="9715" y="0"/>
                      </a:moveTo>
                      <a:lnTo>
                        <a:pt x="9013" y="141"/>
                      </a:lnTo>
                      <a:lnTo>
                        <a:pt x="2331" y="1404"/>
                      </a:lnTo>
                      <a:lnTo>
                        <a:pt x="1" y="1881"/>
                      </a:lnTo>
                      <a:cubicBezTo>
                        <a:pt x="1180" y="2696"/>
                        <a:pt x="2584" y="3397"/>
                        <a:pt x="3847" y="4212"/>
                      </a:cubicBezTo>
                      <a:lnTo>
                        <a:pt x="4100" y="4464"/>
                      </a:lnTo>
                      <a:lnTo>
                        <a:pt x="10304" y="3285"/>
                      </a:lnTo>
                      <a:lnTo>
                        <a:pt x="11231" y="8676"/>
                      </a:lnTo>
                      <a:cubicBezTo>
                        <a:pt x="12045" y="9125"/>
                        <a:pt x="12971" y="9714"/>
                        <a:pt x="13814" y="10192"/>
                      </a:cubicBezTo>
                      <a:cubicBezTo>
                        <a:pt x="14263" y="10528"/>
                        <a:pt x="14852" y="10781"/>
                        <a:pt x="15330" y="11118"/>
                      </a:cubicBezTo>
                      <a:lnTo>
                        <a:pt x="13673" y="2471"/>
                      </a:lnTo>
                      <a:cubicBezTo>
                        <a:pt x="12410" y="1657"/>
                        <a:pt x="11006" y="843"/>
                        <a:pt x="9715" y="0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8" name="Google Shape;1610;p32">
                  <a:extLst>
                    <a:ext uri="{FF2B5EF4-FFF2-40B4-BE49-F238E27FC236}">
                      <a16:creationId xmlns:a16="http://schemas.microsoft.com/office/drawing/2014/main" id="{930C70CD-9279-06E4-DC97-0475B4D42A85}"/>
                    </a:ext>
                  </a:extLst>
                </p:cNvPr>
                <p:cNvSpPr/>
                <p:nvPr/>
              </p:nvSpPr>
              <p:spPr>
                <a:xfrm>
                  <a:off x="1873900" y="2342250"/>
                  <a:ext cx="178300" cy="1347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132" h="5391" extrusionOk="0">
                      <a:moveTo>
                        <a:pt x="6205" y="0"/>
                      </a:moveTo>
                      <a:lnTo>
                        <a:pt x="1" y="1179"/>
                      </a:lnTo>
                      <a:cubicBezTo>
                        <a:pt x="1292" y="1881"/>
                        <a:pt x="2555" y="2695"/>
                        <a:pt x="3847" y="3397"/>
                      </a:cubicBezTo>
                      <a:cubicBezTo>
                        <a:pt x="5026" y="4099"/>
                        <a:pt x="6065" y="4801"/>
                        <a:pt x="7132" y="5391"/>
                      </a:cubicBezTo>
                      <a:lnTo>
                        <a:pt x="6205" y="0"/>
                      </a:lnTo>
                      <a:close/>
                    </a:path>
                  </a:pathLst>
                </a:custGeom>
                <a:solidFill>
                  <a:srgbClr val="B3B4C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grpSp>
              <p:nvGrpSpPr>
                <p:cNvPr id="139" name="Google Shape;1611;p32">
                  <a:extLst>
                    <a:ext uri="{FF2B5EF4-FFF2-40B4-BE49-F238E27FC236}">
                      <a16:creationId xmlns:a16="http://schemas.microsoft.com/office/drawing/2014/main" id="{A4F3D9A5-7D4C-BFFB-533F-0D448D6A47B3}"/>
                    </a:ext>
                  </a:extLst>
                </p:cNvPr>
                <p:cNvGrpSpPr/>
                <p:nvPr/>
              </p:nvGrpSpPr>
              <p:grpSpPr>
                <a:xfrm>
                  <a:off x="2003345" y="3589698"/>
                  <a:ext cx="258052" cy="757631"/>
                  <a:chOff x="1885125" y="3374700"/>
                  <a:chExt cx="330625" cy="970700"/>
                </a:xfrm>
              </p:grpSpPr>
              <p:sp>
                <p:nvSpPr>
                  <p:cNvPr id="165" name="Google Shape;1614;p32">
                    <a:extLst>
                      <a:ext uri="{FF2B5EF4-FFF2-40B4-BE49-F238E27FC236}">
                        <a16:creationId xmlns:a16="http://schemas.microsoft.com/office/drawing/2014/main" id="{B5C50B36-66C4-4E2A-857A-57E53E8160F4}"/>
                      </a:ext>
                    </a:extLst>
                  </p:cNvPr>
                  <p:cNvSpPr/>
                  <p:nvPr/>
                </p:nvSpPr>
                <p:spPr>
                  <a:xfrm>
                    <a:off x="1981999" y="4345374"/>
                    <a:ext cx="26" cy="26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" h="1" extrusionOk="0">
                        <a:moveTo>
                          <a:pt x="0" y="1"/>
                        </a:moveTo>
                        <a:lnTo>
                          <a:pt x="0" y="1"/>
                        </a:lnTo>
                        <a:lnTo>
                          <a:pt x="0" y="1"/>
                        </a:lnTo>
                        <a:close/>
                        <a:moveTo>
                          <a:pt x="0" y="1"/>
                        </a:moveTo>
                        <a:lnTo>
                          <a:pt x="0" y="1"/>
                        </a:lnTo>
                        <a:lnTo>
                          <a:pt x="0" y="1"/>
                        </a:lnTo>
                        <a:close/>
                        <a:moveTo>
                          <a:pt x="0" y="1"/>
                        </a:moveTo>
                        <a:lnTo>
                          <a:pt x="0" y="1"/>
                        </a:lnTo>
                        <a:lnTo>
                          <a:pt x="0" y="1"/>
                        </a:lnTo>
                        <a:close/>
                        <a:moveTo>
                          <a:pt x="0" y="1"/>
                        </a:moveTo>
                        <a:lnTo>
                          <a:pt x="0" y="1"/>
                        </a:lnTo>
                        <a:lnTo>
                          <a:pt x="0" y="1"/>
                        </a:lnTo>
                        <a:close/>
                        <a:moveTo>
                          <a:pt x="0" y="1"/>
                        </a:moveTo>
                        <a:lnTo>
                          <a:pt x="0" y="1"/>
                        </a:lnTo>
                        <a:close/>
                      </a:path>
                    </a:pathLst>
                  </a:custGeom>
                  <a:solidFill>
                    <a:srgbClr val="D0E1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45" name="Google Shape;1620;p32">
                    <a:extLst>
                      <a:ext uri="{FF2B5EF4-FFF2-40B4-BE49-F238E27FC236}">
                        <a16:creationId xmlns:a16="http://schemas.microsoft.com/office/drawing/2014/main" id="{B0DCB37D-8299-7343-7FF2-97261B2BBBC6}"/>
                      </a:ext>
                    </a:extLst>
                  </p:cNvPr>
                  <p:cNvSpPr/>
                  <p:nvPr/>
                </p:nvSpPr>
                <p:spPr>
                  <a:xfrm>
                    <a:off x="1885125" y="3374700"/>
                    <a:ext cx="222525" cy="4064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8901" h="16256" extrusionOk="0">
                        <a:moveTo>
                          <a:pt x="6683" y="16143"/>
                        </a:moveTo>
                        <a:cubicBezTo>
                          <a:pt x="7160" y="16143"/>
                          <a:pt x="7721" y="16255"/>
                          <a:pt x="8199" y="16255"/>
                        </a:cubicBezTo>
                        <a:lnTo>
                          <a:pt x="8901" y="16255"/>
                        </a:lnTo>
                        <a:lnTo>
                          <a:pt x="8788" y="16255"/>
                        </a:lnTo>
                        <a:lnTo>
                          <a:pt x="8199" y="16255"/>
                        </a:lnTo>
                        <a:cubicBezTo>
                          <a:pt x="7721" y="16255"/>
                          <a:pt x="7160" y="16143"/>
                          <a:pt x="6683" y="16143"/>
                        </a:cubicBezTo>
                        <a:close/>
                        <a:moveTo>
                          <a:pt x="3398" y="0"/>
                        </a:moveTo>
                        <a:cubicBezTo>
                          <a:pt x="1882" y="1039"/>
                          <a:pt x="703" y="2443"/>
                          <a:pt x="1" y="4211"/>
                        </a:cubicBezTo>
                        <a:cubicBezTo>
                          <a:pt x="703" y="2443"/>
                          <a:pt x="1882" y="1039"/>
                          <a:pt x="3398" y="0"/>
                        </a:cubicBezTo>
                        <a:close/>
                      </a:path>
                    </a:pathLst>
                  </a:custGeom>
                  <a:solidFill>
                    <a:srgbClr val="FFE499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46" name="Google Shape;1621;p32">
                    <a:extLst>
                      <a:ext uri="{FF2B5EF4-FFF2-40B4-BE49-F238E27FC236}">
                        <a16:creationId xmlns:a16="http://schemas.microsoft.com/office/drawing/2014/main" id="{B6348C95-1607-5945-96ED-0213D6CA6CEF}"/>
                      </a:ext>
                    </a:extLst>
                  </p:cNvPr>
                  <p:cNvSpPr/>
                  <p:nvPr/>
                </p:nvSpPr>
                <p:spPr>
                  <a:xfrm>
                    <a:off x="1891450" y="3655450"/>
                    <a:ext cx="25" cy="28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" h="113" extrusionOk="0">
                        <a:moveTo>
                          <a:pt x="1" y="112"/>
                        </a:moveTo>
                        <a:lnTo>
                          <a:pt x="1" y="112"/>
                        </a:lnTo>
                        <a:lnTo>
                          <a:pt x="1" y="112"/>
                        </a:lnTo>
                        <a:close/>
                        <a:moveTo>
                          <a:pt x="1" y="0"/>
                        </a:moveTo>
                        <a:lnTo>
                          <a:pt x="1" y="112"/>
                        </a:lnTo>
                        <a:lnTo>
                          <a:pt x="1" y="0"/>
                        </a:lnTo>
                        <a:close/>
                        <a:moveTo>
                          <a:pt x="1" y="0"/>
                        </a:moveTo>
                        <a:lnTo>
                          <a:pt x="1" y="0"/>
                        </a:lnTo>
                        <a:close/>
                      </a:path>
                    </a:pathLst>
                  </a:custGeom>
                  <a:solidFill>
                    <a:srgbClr val="999DB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47" name="Google Shape;1622;p32">
                    <a:extLst>
                      <a:ext uri="{FF2B5EF4-FFF2-40B4-BE49-F238E27FC236}">
                        <a16:creationId xmlns:a16="http://schemas.microsoft.com/office/drawing/2014/main" id="{3F1360CD-9D3E-9BD6-CE5E-DA89D447241B}"/>
                      </a:ext>
                    </a:extLst>
                  </p:cNvPr>
                  <p:cNvSpPr/>
                  <p:nvPr/>
                </p:nvSpPr>
                <p:spPr>
                  <a:xfrm>
                    <a:off x="1891450" y="3655450"/>
                    <a:ext cx="25" cy="28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" h="113" extrusionOk="0">
                        <a:moveTo>
                          <a:pt x="1" y="112"/>
                        </a:moveTo>
                        <a:lnTo>
                          <a:pt x="1" y="112"/>
                        </a:lnTo>
                        <a:lnTo>
                          <a:pt x="1" y="112"/>
                        </a:lnTo>
                        <a:close/>
                        <a:moveTo>
                          <a:pt x="1" y="112"/>
                        </a:moveTo>
                        <a:lnTo>
                          <a:pt x="1" y="112"/>
                        </a:lnTo>
                        <a:lnTo>
                          <a:pt x="1" y="112"/>
                        </a:lnTo>
                        <a:close/>
                        <a:moveTo>
                          <a:pt x="1" y="0"/>
                        </a:moveTo>
                        <a:lnTo>
                          <a:pt x="1" y="0"/>
                        </a:lnTo>
                        <a:lnTo>
                          <a:pt x="1" y="0"/>
                        </a:lnTo>
                        <a:close/>
                        <a:moveTo>
                          <a:pt x="1" y="0"/>
                        </a:moveTo>
                        <a:lnTo>
                          <a:pt x="1" y="0"/>
                        </a:lnTo>
                        <a:close/>
                      </a:path>
                    </a:pathLst>
                  </a:custGeom>
                  <a:solidFill>
                    <a:srgbClr val="495082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48" name="Google Shape;1623;p32">
                    <a:extLst>
                      <a:ext uri="{FF2B5EF4-FFF2-40B4-BE49-F238E27FC236}">
                        <a16:creationId xmlns:a16="http://schemas.microsoft.com/office/drawing/2014/main" id="{8F3A330B-91EE-0405-D87D-88CF45C9A272}"/>
                      </a:ext>
                    </a:extLst>
                  </p:cNvPr>
                  <p:cNvSpPr/>
                  <p:nvPr/>
                </p:nvSpPr>
                <p:spPr>
                  <a:xfrm>
                    <a:off x="1976375" y="3748775"/>
                    <a:ext cx="128475" cy="323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5139" h="1293" extrusionOk="0">
                        <a:moveTo>
                          <a:pt x="1" y="1"/>
                        </a:moveTo>
                        <a:cubicBezTo>
                          <a:pt x="1264" y="815"/>
                          <a:pt x="2920" y="1292"/>
                          <a:pt x="4549" y="1292"/>
                        </a:cubicBezTo>
                        <a:lnTo>
                          <a:pt x="5138" y="1292"/>
                        </a:lnTo>
                        <a:lnTo>
                          <a:pt x="5138" y="1292"/>
                        </a:lnTo>
                        <a:lnTo>
                          <a:pt x="4549" y="1292"/>
                        </a:lnTo>
                        <a:cubicBezTo>
                          <a:pt x="2920" y="1292"/>
                          <a:pt x="1264" y="815"/>
                          <a:pt x="1" y="1"/>
                        </a:cubicBezTo>
                        <a:close/>
                      </a:path>
                    </a:pathLst>
                  </a:custGeom>
                  <a:solidFill>
                    <a:srgbClr val="9C9DAD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53" name="Google Shape;1628;p32">
                    <a:extLst>
                      <a:ext uri="{FF2B5EF4-FFF2-40B4-BE49-F238E27FC236}">
                        <a16:creationId xmlns:a16="http://schemas.microsoft.com/office/drawing/2014/main" id="{E5E993EE-67EC-228B-F1FB-31EE1274ECF5}"/>
                      </a:ext>
                    </a:extLst>
                  </p:cNvPr>
                  <p:cNvSpPr/>
                  <p:nvPr/>
                </p:nvSpPr>
                <p:spPr>
                  <a:xfrm>
                    <a:off x="2014275" y="3485575"/>
                    <a:ext cx="8450" cy="91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38" h="366" extrusionOk="0">
                        <a:moveTo>
                          <a:pt x="113" y="1"/>
                        </a:moveTo>
                        <a:cubicBezTo>
                          <a:pt x="113" y="1"/>
                          <a:pt x="1" y="1"/>
                          <a:pt x="1" y="113"/>
                        </a:cubicBezTo>
                        <a:cubicBezTo>
                          <a:pt x="1" y="254"/>
                          <a:pt x="1" y="366"/>
                          <a:pt x="113" y="366"/>
                        </a:cubicBezTo>
                        <a:cubicBezTo>
                          <a:pt x="225" y="366"/>
                          <a:pt x="225" y="254"/>
                          <a:pt x="338" y="113"/>
                        </a:cubicBezTo>
                        <a:cubicBezTo>
                          <a:pt x="338" y="113"/>
                          <a:pt x="225" y="1"/>
                          <a:pt x="113" y="1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55" name="Google Shape;1630;p32">
                    <a:extLst>
                      <a:ext uri="{FF2B5EF4-FFF2-40B4-BE49-F238E27FC236}">
                        <a16:creationId xmlns:a16="http://schemas.microsoft.com/office/drawing/2014/main" id="{2D1579EE-2391-BEA0-9575-7DB8835C7B4B}"/>
                      </a:ext>
                    </a:extLst>
                  </p:cNvPr>
                  <p:cNvSpPr/>
                  <p:nvPr/>
                </p:nvSpPr>
                <p:spPr>
                  <a:xfrm>
                    <a:off x="2207300" y="3509450"/>
                    <a:ext cx="8450" cy="84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38" h="338" extrusionOk="0">
                        <a:moveTo>
                          <a:pt x="112" y="0"/>
                        </a:moveTo>
                        <a:lnTo>
                          <a:pt x="0" y="113"/>
                        </a:lnTo>
                        <a:cubicBezTo>
                          <a:pt x="0" y="225"/>
                          <a:pt x="0" y="337"/>
                          <a:pt x="112" y="337"/>
                        </a:cubicBezTo>
                        <a:cubicBezTo>
                          <a:pt x="225" y="337"/>
                          <a:pt x="337" y="225"/>
                          <a:pt x="337" y="225"/>
                        </a:cubicBezTo>
                        <a:cubicBezTo>
                          <a:pt x="337" y="113"/>
                          <a:pt x="225" y="0"/>
                          <a:pt x="112" y="0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</p:grpSp>
          </p:grpSp>
          <p:sp>
            <p:nvSpPr>
              <p:cNvPr id="170" name="Google Shape;1643;p32">
                <a:extLst>
                  <a:ext uri="{FF2B5EF4-FFF2-40B4-BE49-F238E27FC236}">
                    <a16:creationId xmlns:a16="http://schemas.microsoft.com/office/drawing/2014/main" id="{E0AA6135-676C-D274-075C-CA795FFA7D23}"/>
                  </a:ext>
                </a:extLst>
              </p:cNvPr>
              <p:cNvSpPr/>
              <p:nvPr/>
            </p:nvSpPr>
            <p:spPr>
              <a:xfrm>
                <a:off x="2483537" y="5157694"/>
                <a:ext cx="49875" cy="20375"/>
              </a:xfrm>
              <a:custGeom>
                <a:avLst/>
                <a:gdLst/>
                <a:ahLst/>
                <a:cxnLst/>
                <a:rect l="l" t="t" r="r" b="b"/>
                <a:pathLst>
                  <a:path w="1995" h="815" extrusionOk="0">
                    <a:moveTo>
                      <a:pt x="1040" y="1"/>
                    </a:moveTo>
                    <a:lnTo>
                      <a:pt x="1" y="225"/>
                    </a:lnTo>
                    <a:cubicBezTo>
                      <a:pt x="338" y="450"/>
                      <a:pt x="815" y="590"/>
                      <a:pt x="1152" y="815"/>
                    </a:cubicBezTo>
                    <a:cubicBezTo>
                      <a:pt x="1517" y="815"/>
                      <a:pt x="1741" y="815"/>
                      <a:pt x="1994" y="703"/>
                    </a:cubicBezTo>
                    <a:cubicBezTo>
                      <a:pt x="1741" y="338"/>
                      <a:pt x="1405" y="225"/>
                      <a:pt x="1040" y="1"/>
                    </a:cubicBezTo>
                    <a:close/>
                  </a:path>
                </a:pathLst>
              </a:custGeom>
              <a:solidFill>
                <a:srgbClr val="DCDCD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2" name="Google Shape;1705;p32">
                <a:extLst>
                  <a:ext uri="{FF2B5EF4-FFF2-40B4-BE49-F238E27FC236}">
                    <a16:creationId xmlns:a16="http://schemas.microsoft.com/office/drawing/2014/main" id="{3251C3CC-50CF-D20E-BC0C-E47DC6C26421}"/>
                  </a:ext>
                </a:extLst>
              </p:cNvPr>
              <p:cNvSpPr txBox="1"/>
              <p:nvPr/>
            </p:nvSpPr>
            <p:spPr>
              <a:xfrm rot="18118776">
                <a:off x="1733638" y="3591800"/>
                <a:ext cx="2234254" cy="765093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2400">
                    <a:latin typeface="AkzidenzGrotesk" panose="02000903050000020004" pitchFamily="2" charset="0"/>
                    <a:ea typeface="Fira Sans"/>
                    <a:cs typeface="Fira Sans"/>
                    <a:sym typeface="Fira Sans"/>
                  </a:rPr>
                  <a:t>Organisation</a:t>
                </a:r>
                <a:endParaRPr sz="2400">
                  <a:latin typeface="AkzidenzGrotesk" panose="02000903050000020004" pitchFamily="2" charset="0"/>
                  <a:ea typeface="Fira Sans"/>
                  <a:cs typeface="Fira Sans"/>
                  <a:sym typeface="Fira Sans"/>
                </a:endParaRPr>
              </a:p>
            </p:txBody>
          </p:sp>
        </p:grpSp>
        <p:grpSp>
          <p:nvGrpSpPr>
            <p:cNvPr id="258" name="Group 257">
              <a:extLst>
                <a:ext uri="{FF2B5EF4-FFF2-40B4-BE49-F238E27FC236}">
                  <a16:creationId xmlns:a16="http://schemas.microsoft.com/office/drawing/2014/main" id="{56440CC0-8ED3-8712-AA55-A850E1A7A72E}"/>
                </a:ext>
              </a:extLst>
            </p:cNvPr>
            <p:cNvGrpSpPr/>
            <p:nvPr/>
          </p:nvGrpSpPr>
          <p:grpSpPr>
            <a:xfrm>
              <a:off x="420764" y="1187377"/>
              <a:ext cx="2055800" cy="2617300"/>
              <a:chOff x="637596" y="2930112"/>
              <a:chExt cx="2055800" cy="2617300"/>
            </a:xfrm>
          </p:grpSpPr>
          <p:grpSp>
            <p:nvGrpSpPr>
              <p:cNvPr id="259" name="Group 258">
                <a:extLst>
                  <a:ext uri="{FF2B5EF4-FFF2-40B4-BE49-F238E27FC236}">
                    <a16:creationId xmlns:a16="http://schemas.microsoft.com/office/drawing/2014/main" id="{AE0022F8-F00F-AC9A-1246-7C1776A0BA0D}"/>
                  </a:ext>
                </a:extLst>
              </p:cNvPr>
              <p:cNvGrpSpPr/>
              <p:nvPr/>
            </p:nvGrpSpPr>
            <p:grpSpPr>
              <a:xfrm rot="2047386">
                <a:off x="637596" y="2930112"/>
                <a:ext cx="2055800" cy="2617300"/>
                <a:chOff x="1761475" y="2744669"/>
                <a:chExt cx="2055800" cy="2617300"/>
              </a:xfrm>
            </p:grpSpPr>
            <p:grpSp>
              <p:nvGrpSpPr>
                <p:cNvPr id="261" name="Google Shape;1581;p32">
                  <a:extLst>
                    <a:ext uri="{FF2B5EF4-FFF2-40B4-BE49-F238E27FC236}">
                      <a16:creationId xmlns:a16="http://schemas.microsoft.com/office/drawing/2014/main" id="{10156271-3564-08EE-EDDD-30C37E4FB4EC}"/>
                    </a:ext>
                  </a:extLst>
                </p:cNvPr>
                <p:cNvGrpSpPr/>
                <p:nvPr/>
              </p:nvGrpSpPr>
              <p:grpSpPr>
                <a:xfrm>
                  <a:off x="1761475" y="2744669"/>
                  <a:ext cx="2055800" cy="2617300"/>
                  <a:chOff x="461050" y="2169575"/>
                  <a:chExt cx="2055800" cy="2617300"/>
                </a:xfrm>
              </p:grpSpPr>
              <p:sp>
                <p:nvSpPr>
                  <p:cNvPr id="264" name="Google Shape;1582;p32">
                    <a:extLst>
                      <a:ext uri="{FF2B5EF4-FFF2-40B4-BE49-F238E27FC236}">
                        <a16:creationId xmlns:a16="http://schemas.microsoft.com/office/drawing/2014/main" id="{FB0D19F7-A1F8-B865-E649-90DC2CCA842C}"/>
                      </a:ext>
                    </a:extLst>
                  </p:cNvPr>
                  <p:cNvSpPr/>
                  <p:nvPr/>
                </p:nvSpPr>
                <p:spPr>
                  <a:xfrm>
                    <a:off x="461050" y="2246075"/>
                    <a:ext cx="2020700" cy="23625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80828" h="94501" extrusionOk="0">
                        <a:moveTo>
                          <a:pt x="65639" y="1"/>
                        </a:moveTo>
                        <a:lnTo>
                          <a:pt x="0" y="12157"/>
                        </a:lnTo>
                        <a:lnTo>
                          <a:pt x="15217" y="94501"/>
                        </a:lnTo>
                        <a:lnTo>
                          <a:pt x="80827" y="82456"/>
                        </a:lnTo>
                        <a:lnTo>
                          <a:pt x="65639" y="1"/>
                        </a:lnTo>
                        <a:close/>
                      </a:path>
                    </a:pathLst>
                  </a:custGeom>
                  <a:solidFill>
                    <a:schemeClr val="accent4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65" name="Google Shape;1583;p32">
                    <a:extLst>
                      <a:ext uri="{FF2B5EF4-FFF2-40B4-BE49-F238E27FC236}">
                        <a16:creationId xmlns:a16="http://schemas.microsoft.com/office/drawing/2014/main" id="{CDA5ACB3-41EE-12B6-53C6-BE8E57BCD547}"/>
                      </a:ext>
                    </a:extLst>
                  </p:cNvPr>
                  <p:cNvSpPr/>
                  <p:nvPr/>
                </p:nvSpPr>
                <p:spPr>
                  <a:xfrm>
                    <a:off x="618294" y="2354175"/>
                    <a:ext cx="1757500" cy="18571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70300" h="74286" extrusionOk="0">
                        <a:moveTo>
                          <a:pt x="58620" y="0"/>
                        </a:moveTo>
                        <a:lnTo>
                          <a:pt x="0" y="10893"/>
                        </a:lnTo>
                        <a:lnTo>
                          <a:pt x="11707" y="74286"/>
                        </a:lnTo>
                        <a:lnTo>
                          <a:pt x="70299" y="63393"/>
                        </a:lnTo>
                        <a:lnTo>
                          <a:pt x="58620" y="0"/>
                        </a:lnTo>
                        <a:close/>
                      </a:path>
                    </a:pathLst>
                  </a:custGeom>
                  <a:solidFill>
                    <a:schemeClr val="lt1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66" name="Google Shape;1585;p32">
                    <a:extLst>
                      <a:ext uri="{FF2B5EF4-FFF2-40B4-BE49-F238E27FC236}">
                        <a16:creationId xmlns:a16="http://schemas.microsoft.com/office/drawing/2014/main" id="{71F603C9-CEFB-756F-19B4-3AF04CD8A874}"/>
                      </a:ext>
                    </a:extLst>
                  </p:cNvPr>
                  <p:cNvSpPr/>
                  <p:nvPr/>
                </p:nvSpPr>
                <p:spPr>
                  <a:xfrm>
                    <a:off x="686350" y="2281175"/>
                    <a:ext cx="1830500" cy="25057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73220" h="100228" extrusionOk="0">
                        <a:moveTo>
                          <a:pt x="58031" y="1"/>
                        </a:moveTo>
                        <a:lnTo>
                          <a:pt x="56852" y="225"/>
                        </a:lnTo>
                        <a:lnTo>
                          <a:pt x="57076" y="1629"/>
                        </a:lnTo>
                        <a:cubicBezTo>
                          <a:pt x="57441" y="1854"/>
                          <a:pt x="57778" y="2106"/>
                          <a:pt x="58143" y="2331"/>
                        </a:cubicBezTo>
                        <a:cubicBezTo>
                          <a:pt x="58241" y="2331"/>
                          <a:pt x="58339" y="2331"/>
                          <a:pt x="58362" y="2406"/>
                        </a:cubicBezTo>
                        <a:lnTo>
                          <a:pt x="58362" y="2406"/>
                        </a:lnTo>
                        <a:lnTo>
                          <a:pt x="58031" y="1"/>
                        </a:lnTo>
                        <a:close/>
                        <a:moveTo>
                          <a:pt x="58362" y="2406"/>
                        </a:moveTo>
                        <a:lnTo>
                          <a:pt x="58368" y="2443"/>
                        </a:lnTo>
                        <a:cubicBezTo>
                          <a:pt x="58368" y="2429"/>
                          <a:pt x="58366" y="2417"/>
                          <a:pt x="58362" y="2406"/>
                        </a:cubicBezTo>
                        <a:close/>
                        <a:moveTo>
                          <a:pt x="62579" y="11455"/>
                        </a:moveTo>
                        <a:cubicBezTo>
                          <a:pt x="62579" y="11471"/>
                          <a:pt x="62588" y="11485"/>
                          <a:pt x="62605" y="11497"/>
                        </a:cubicBezTo>
                        <a:lnTo>
                          <a:pt x="62605" y="11497"/>
                        </a:lnTo>
                        <a:cubicBezTo>
                          <a:pt x="62596" y="11483"/>
                          <a:pt x="62587" y="11469"/>
                          <a:pt x="62579" y="11455"/>
                        </a:cubicBezTo>
                        <a:close/>
                        <a:moveTo>
                          <a:pt x="65044" y="14368"/>
                        </a:moveTo>
                        <a:cubicBezTo>
                          <a:pt x="65046" y="14370"/>
                          <a:pt x="65048" y="14372"/>
                          <a:pt x="65049" y="14375"/>
                        </a:cubicBezTo>
                        <a:cubicBezTo>
                          <a:pt x="65048" y="14373"/>
                          <a:pt x="65046" y="14370"/>
                          <a:pt x="65044" y="14368"/>
                        </a:cubicBezTo>
                        <a:close/>
                        <a:moveTo>
                          <a:pt x="702" y="88071"/>
                        </a:moveTo>
                        <a:cubicBezTo>
                          <a:pt x="478" y="88071"/>
                          <a:pt x="225" y="88183"/>
                          <a:pt x="0" y="88183"/>
                        </a:cubicBezTo>
                        <a:cubicBezTo>
                          <a:pt x="1404" y="89250"/>
                          <a:pt x="3032" y="90064"/>
                          <a:pt x="4576" y="90879"/>
                        </a:cubicBezTo>
                        <a:cubicBezTo>
                          <a:pt x="5026" y="91244"/>
                          <a:pt x="5503" y="91468"/>
                          <a:pt x="5980" y="91805"/>
                        </a:cubicBezTo>
                        <a:lnTo>
                          <a:pt x="5840" y="91103"/>
                        </a:lnTo>
                        <a:cubicBezTo>
                          <a:pt x="4913" y="90542"/>
                          <a:pt x="3987" y="90064"/>
                          <a:pt x="3173" y="89475"/>
                        </a:cubicBezTo>
                        <a:cubicBezTo>
                          <a:pt x="2330" y="88998"/>
                          <a:pt x="1516" y="88661"/>
                          <a:pt x="702" y="88071"/>
                        </a:cubicBezTo>
                        <a:close/>
                        <a:moveTo>
                          <a:pt x="64684" y="7019"/>
                        </a:moveTo>
                        <a:cubicBezTo>
                          <a:pt x="64937" y="7244"/>
                          <a:pt x="65162" y="7469"/>
                          <a:pt x="65386" y="7721"/>
                        </a:cubicBezTo>
                        <a:lnTo>
                          <a:pt x="64937" y="7721"/>
                        </a:lnTo>
                        <a:cubicBezTo>
                          <a:pt x="64937" y="7721"/>
                          <a:pt x="65274" y="8283"/>
                          <a:pt x="65386" y="8423"/>
                        </a:cubicBezTo>
                        <a:cubicBezTo>
                          <a:pt x="65499" y="8535"/>
                          <a:pt x="65751" y="8648"/>
                          <a:pt x="65976" y="8760"/>
                        </a:cubicBezTo>
                        <a:cubicBezTo>
                          <a:pt x="65386" y="8648"/>
                          <a:pt x="64937" y="8648"/>
                          <a:pt x="64348" y="8535"/>
                        </a:cubicBezTo>
                        <a:lnTo>
                          <a:pt x="64348" y="8535"/>
                        </a:lnTo>
                        <a:cubicBezTo>
                          <a:pt x="64460" y="8648"/>
                          <a:pt x="64460" y="8760"/>
                          <a:pt x="64460" y="8872"/>
                        </a:cubicBezTo>
                        <a:cubicBezTo>
                          <a:pt x="64348" y="8872"/>
                          <a:pt x="64235" y="8985"/>
                          <a:pt x="64235" y="9125"/>
                        </a:cubicBezTo>
                        <a:cubicBezTo>
                          <a:pt x="64235" y="9237"/>
                          <a:pt x="64348" y="9350"/>
                          <a:pt x="64460" y="9350"/>
                        </a:cubicBezTo>
                        <a:cubicBezTo>
                          <a:pt x="64572" y="9462"/>
                          <a:pt x="64684" y="9574"/>
                          <a:pt x="64684" y="9686"/>
                        </a:cubicBezTo>
                        <a:cubicBezTo>
                          <a:pt x="63983" y="9462"/>
                          <a:pt x="63281" y="9237"/>
                          <a:pt x="62467" y="8872"/>
                        </a:cubicBezTo>
                        <a:lnTo>
                          <a:pt x="62467" y="8872"/>
                        </a:lnTo>
                        <a:cubicBezTo>
                          <a:pt x="62691" y="9462"/>
                          <a:pt x="63056" y="9827"/>
                          <a:pt x="63533" y="10051"/>
                        </a:cubicBezTo>
                        <a:cubicBezTo>
                          <a:pt x="63056" y="9939"/>
                          <a:pt x="62579" y="9686"/>
                          <a:pt x="62130" y="9462"/>
                        </a:cubicBezTo>
                        <a:lnTo>
                          <a:pt x="62130" y="9462"/>
                        </a:lnTo>
                        <a:cubicBezTo>
                          <a:pt x="62130" y="9686"/>
                          <a:pt x="62242" y="9939"/>
                          <a:pt x="62467" y="10164"/>
                        </a:cubicBezTo>
                        <a:cubicBezTo>
                          <a:pt x="62831" y="10641"/>
                          <a:pt x="63281" y="10978"/>
                          <a:pt x="63646" y="11455"/>
                        </a:cubicBezTo>
                        <a:cubicBezTo>
                          <a:pt x="63533" y="11455"/>
                          <a:pt x="63393" y="11343"/>
                          <a:pt x="63281" y="11343"/>
                        </a:cubicBezTo>
                        <a:cubicBezTo>
                          <a:pt x="63281" y="11231"/>
                          <a:pt x="63168" y="11231"/>
                          <a:pt x="63056" y="11231"/>
                        </a:cubicBezTo>
                        <a:lnTo>
                          <a:pt x="62944" y="11231"/>
                        </a:lnTo>
                        <a:cubicBezTo>
                          <a:pt x="62944" y="11343"/>
                          <a:pt x="63056" y="11455"/>
                          <a:pt x="63056" y="11680"/>
                        </a:cubicBezTo>
                        <a:cubicBezTo>
                          <a:pt x="63056" y="11583"/>
                          <a:pt x="62704" y="11570"/>
                          <a:pt x="62605" y="11497"/>
                        </a:cubicBezTo>
                        <a:lnTo>
                          <a:pt x="62605" y="11497"/>
                        </a:lnTo>
                        <a:cubicBezTo>
                          <a:pt x="62958" y="12063"/>
                          <a:pt x="63286" y="12501"/>
                          <a:pt x="63640" y="12964"/>
                        </a:cubicBezTo>
                        <a:lnTo>
                          <a:pt x="63640" y="12964"/>
                        </a:lnTo>
                        <a:cubicBezTo>
                          <a:pt x="63378" y="12627"/>
                          <a:pt x="62352" y="12155"/>
                          <a:pt x="61989" y="11932"/>
                        </a:cubicBezTo>
                        <a:cubicBezTo>
                          <a:pt x="61428" y="11567"/>
                          <a:pt x="60726" y="11455"/>
                          <a:pt x="60136" y="11090"/>
                        </a:cubicBezTo>
                        <a:cubicBezTo>
                          <a:pt x="59659" y="10866"/>
                          <a:pt x="59182" y="10529"/>
                          <a:pt x="58733" y="10276"/>
                        </a:cubicBezTo>
                        <a:lnTo>
                          <a:pt x="58733" y="10276"/>
                        </a:lnTo>
                        <a:lnTo>
                          <a:pt x="65386" y="46436"/>
                        </a:lnTo>
                        <a:lnTo>
                          <a:pt x="65499" y="46549"/>
                        </a:lnTo>
                        <a:cubicBezTo>
                          <a:pt x="66341" y="48430"/>
                          <a:pt x="66678" y="50283"/>
                          <a:pt x="66453" y="52164"/>
                        </a:cubicBezTo>
                        <a:lnTo>
                          <a:pt x="71815" y="81052"/>
                        </a:lnTo>
                        <a:lnTo>
                          <a:pt x="18726" y="90879"/>
                        </a:lnTo>
                        <a:cubicBezTo>
                          <a:pt x="19175" y="91103"/>
                          <a:pt x="19653" y="91356"/>
                          <a:pt x="20130" y="91581"/>
                        </a:cubicBezTo>
                        <a:cubicBezTo>
                          <a:pt x="20354" y="91693"/>
                          <a:pt x="20579" y="91805"/>
                          <a:pt x="20832" y="91946"/>
                        </a:cubicBezTo>
                        <a:cubicBezTo>
                          <a:pt x="20944" y="91946"/>
                          <a:pt x="21056" y="92058"/>
                          <a:pt x="21169" y="92058"/>
                        </a:cubicBezTo>
                        <a:lnTo>
                          <a:pt x="73219" y="82456"/>
                        </a:lnTo>
                        <a:lnTo>
                          <a:pt x="65864" y="42815"/>
                        </a:lnTo>
                        <a:lnTo>
                          <a:pt x="70777" y="40821"/>
                        </a:lnTo>
                        <a:cubicBezTo>
                          <a:pt x="70889" y="40821"/>
                          <a:pt x="71001" y="40709"/>
                          <a:pt x="70889" y="40569"/>
                        </a:cubicBezTo>
                        <a:lnTo>
                          <a:pt x="70777" y="40456"/>
                        </a:lnTo>
                        <a:lnTo>
                          <a:pt x="70664" y="40456"/>
                        </a:lnTo>
                        <a:lnTo>
                          <a:pt x="65864" y="42450"/>
                        </a:lnTo>
                        <a:lnTo>
                          <a:pt x="65386" y="39867"/>
                        </a:lnTo>
                        <a:lnTo>
                          <a:pt x="66341" y="38603"/>
                        </a:lnTo>
                        <a:cubicBezTo>
                          <a:pt x="66341" y="38463"/>
                          <a:pt x="66341" y="38351"/>
                          <a:pt x="66200" y="38238"/>
                        </a:cubicBezTo>
                        <a:lnTo>
                          <a:pt x="66088" y="38238"/>
                        </a:lnTo>
                        <a:cubicBezTo>
                          <a:pt x="66088" y="38238"/>
                          <a:pt x="65976" y="38238"/>
                          <a:pt x="65976" y="38351"/>
                        </a:cubicBezTo>
                        <a:lnTo>
                          <a:pt x="65274" y="39305"/>
                        </a:lnTo>
                        <a:lnTo>
                          <a:pt x="60136" y="11680"/>
                        </a:lnTo>
                        <a:lnTo>
                          <a:pt x="60136" y="11680"/>
                        </a:lnTo>
                        <a:cubicBezTo>
                          <a:pt x="60586" y="11932"/>
                          <a:pt x="61063" y="12269"/>
                          <a:pt x="61540" y="12494"/>
                        </a:cubicBezTo>
                        <a:cubicBezTo>
                          <a:pt x="62130" y="12859"/>
                          <a:pt x="62831" y="12971"/>
                          <a:pt x="63393" y="13336"/>
                        </a:cubicBezTo>
                        <a:cubicBezTo>
                          <a:pt x="63755" y="13559"/>
                          <a:pt x="64782" y="14031"/>
                          <a:pt x="65044" y="14368"/>
                        </a:cubicBezTo>
                        <a:lnTo>
                          <a:pt x="65044" y="14368"/>
                        </a:lnTo>
                        <a:cubicBezTo>
                          <a:pt x="64690" y="13904"/>
                          <a:pt x="64362" y="13467"/>
                          <a:pt x="64008" y="12900"/>
                        </a:cubicBezTo>
                        <a:lnTo>
                          <a:pt x="64008" y="12900"/>
                        </a:lnTo>
                        <a:cubicBezTo>
                          <a:pt x="64107" y="12973"/>
                          <a:pt x="64460" y="12987"/>
                          <a:pt x="64460" y="13084"/>
                        </a:cubicBezTo>
                        <a:cubicBezTo>
                          <a:pt x="64460" y="12859"/>
                          <a:pt x="64348" y="12747"/>
                          <a:pt x="64348" y="12634"/>
                        </a:cubicBezTo>
                        <a:lnTo>
                          <a:pt x="64460" y="12634"/>
                        </a:lnTo>
                        <a:cubicBezTo>
                          <a:pt x="64572" y="12634"/>
                          <a:pt x="64684" y="12634"/>
                          <a:pt x="64684" y="12747"/>
                        </a:cubicBezTo>
                        <a:cubicBezTo>
                          <a:pt x="64797" y="12747"/>
                          <a:pt x="64937" y="12859"/>
                          <a:pt x="65049" y="12859"/>
                        </a:cubicBezTo>
                        <a:cubicBezTo>
                          <a:pt x="64684" y="12382"/>
                          <a:pt x="64235" y="12045"/>
                          <a:pt x="63870" y="11567"/>
                        </a:cubicBezTo>
                        <a:cubicBezTo>
                          <a:pt x="63646" y="11343"/>
                          <a:pt x="63533" y="11090"/>
                          <a:pt x="63533" y="10866"/>
                        </a:cubicBezTo>
                        <a:lnTo>
                          <a:pt x="63533" y="10866"/>
                        </a:lnTo>
                        <a:cubicBezTo>
                          <a:pt x="63983" y="11090"/>
                          <a:pt x="64460" y="11343"/>
                          <a:pt x="64937" y="11455"/>
                        </a:cubicBezTo>
                        <a:cubicBezTo>
                          <a:pt x="64460" y="11231"/>
                          <a:pt x="64095" y="10866"/>
                          <a:pt x="63870" y="10276"/>
                        </a:cubicBezTo>
                        <a:lnTo>
                          <a:pt x="63870" y="10276"/>
                        </a:lnTo>
                        <a:cubicBezTo>
                          <a:pt x="64684" y="10641"/>
                          <a:pt x="65386" y="10866"/>
                          <a:pt x="66088" y="11090"/>
                        </a:cubicBezTo>
                        <a:cubicBezTo>
                          <a:pt x="66088" y="10978"/>
                          <a:pt x="65976" y="10866"/>
                          <a:pt x="65864" y="10753"/>
                        </a:cubicBezTo>
                        <a:cubicBezTo>
                          <a:pt x="65751" y="10753"/>
                          <a:pt x="65639" y="10641"/>
                          <a:pt x="65639" y="10529"/>
                        </a:cubicBezTo>
                        <a:cubicBezTo>
                          <a:pt x="65639" y="10388"/>
                          <a:pt x="65751" y="10276"/>
                          <a:pt x="65864" y="10276"/>
                        </a:cubicBezTo>
                        <a:cubicBezTo>
                          <a:pt x="65864" y="10164"/>
                          <a:pt x="65864" y="10051"/>
                          <a:pt x="65751" y="9939"/>
                        </a:cubicBezTo>
                        <a:lnTo>
                          <a:pt x="65751" y="9939"/>
                        </a:lnTo>
                        <a:cubicBezTo>
                          <a:pt x="66341" y="10051"/>
                          <a:pt x="66790" y="10051"/>
                          <a:pt x="67380" y="10164"/>
                        </a:cubicBezTo>
                        <a:cubicBezTo>
                          <a:pt x="67155" y="10051"/>
                          <a:pt x="66902" y="9939"/>
                          <a:pt x="66790" y="9827"/>
                        </a:cubicBezTo>
                        <a:cubicBezTo>
                          <a:pt x="66678" y="9686"/>
                          <a:pt x="66341" y="9125"/>
                          <a:pt x="66341" y="9125"/>
                        </a:cubicBezTo>
                        <a:lnTo>
                          <a:pt x="66790" y="9125"/>
                        </a:lnTo>
                        <a:cubicBezTo>
                          <a:pt x="66565" y="8872"/>
                          <a:pt x="66341" y="8648"/>
                          <a:pt x="66088" y="8423"/>
                        </a:cubicBezTo>
                        <a:lnTo>
                          <a:pt x="66088" y="8423"/>
                        </a:lnTo>
                        <a:cubicBezTo>
                          <a:pt x="66341" y="8535"/>
                          <a:pt x="66565" y="8535"/>
                          <a:pt x="66790" y="8535"/>
                        </a:cubicBezTo>
                        <a:cubicBezTo>
                          <a:pt x="67043" y="8535"/>
                          <a:pt x="67267" y="8535"/>
                          <a:pt x="67604" y="8423"/>
                        </a:cubicBezTo>
                        <a:cubicBezTo>
                          <a:pt x="67267" y="7946"/>
                          <a:pt x="66678" y="7721"/>
                          <a:pt x="66200" y="7469"/>
                        </a:cubicBezTo>
                        <a:cubicBezTo>
                          <a:pt x="65976" y="7356"/>
                          <a:pt x="65751" y="7244"/>
                          <a:pt x="65499" y="7132"/>
                        </a:cubicBezTo>
                        <a:lnTo>
                          <a:pt x="65386" y="7132"/>
                        </a:lnTo>
                        <a:cubicBezTo>
                          <a:pt x="65162" y="7132"/>
                          <a:pt x="64937" y="7132"/>
                          <a:pt x="64684" y="7019"/>
                        </a:cubicBezTo>
                        <a:close/>
                        <a:moveTo>
                          <a:pt x="8647" y="92760"/>
                        </a:moveTo>
                        <a:lnTo>
                          <a:pt x="7384" y="92984"/>
                        </a:lnTo>
                        <a:lnTo>
                          <a:pt x="7609" y="94500"/>
                        </a:lnTo>
                        <a:lnTo>
                          <a:pt x="10051" y="94163"/>
                        </a:lnTo>
                        <a:cubicBezTo>
                          <a:pt x="11595" y="94978"/>
                          <a:pt x="13111" y="95792"/>
                          <a:pt x="14627" y="96718"/>
                        </a:cubicBezTo>
                        <a:cubicBezTo>
                          <a:pt x="15554" y="97308"/>
                          <a:pt x="16621" y="97897"/>
                          <a:pt x="17547" y="98375"/>
                        </a:cubicBezTo>
                        <a:cubicBezTo>
                          <a:pt x="18249" y="98712"/>
                          <a:pt x="18951" y="98824"/>
                          <a:pt x="19540" y="99189"/>
                        </a:cubicBezTo>
                        <a:cubicBezTo>
                          <a:pt x="19867" y="99407"/>
                          <a:pt x="20882" y="99863"/>
                          <a:pt x="21044" y="100197"/>
                        </a:cubicBezTo>
                        <a:lnTo>
                          <a:pt x="21044" y="100197"/>
                        </a:lnTo>
                        <a:cubicBezTo>
                          <a:pt x="20815" y="99653"/>
                          <a:pt x="20348" y="99290"/>
                          <a:pt x="20018" y="98712"/>
                        </a:cubicBezTo>
                        <a:cubicBezTo>
                          <a:pt x="20130" y="98712"/>
                          <a:pt x="20467" y="98824"/>
                          <a:pt x="20467" y="98824"/>
                        </a:cubicBezTo>
                        <a:lnTo>
                          <a:pt x="20467" y="98487"/>
                        </a:lnTo>
                        <a:cubicBezTo>
                          <a:pt x="20579" y="98487"/>
                          <a:pt x="20719" y="98487"/>
                          <a:pt x="20832" y="98599"/>
                        </a:cubicBezTo>
                        <a:lnTo>
                          <a:pt x="21056" y="98599"/>
                        </a:lnTo>
                        <a:lnTo>
                          <a:pt x="19877" y="97420"/>
                        </a:lnTo>
                        <a:cubicBezTo>
                          <a:pt x="19653" y="97195"/>
                          <a:pt x="19540" y="96971"/>
                          <a:pt x="19540" y="96718"/>
                        </a:cubicBezTo>
                        <a:lnTo>
                          <a:pt x="19540" y="96718"/>
                        </a:lnTo>
                        <a:cubicBezTo>
                          <a:pt x="20018" y="96859"/>
                          <a:pt x="20467" y="97083"/>
                          <a:pt x="20944" y="97308"/>
                        </a:cubicBezTo>
                        <a:cubicBezTo>
                          <a:pt x="20579" y="97083"/>
                          <a:pt x="20130" y="96606"/>
                          <a:pt x="19877" y="96157"/>
                        </a:cubicBezTo>
                        <a:lnTo>
                          <a:pt x="19877" y="96157"/>
                        </a:lnTo>
                        <a:cubicBezTo>
                          <a:pt x="20719" y="96381"/>
                          <a:pt x="21421" y="96606"/>
                          <a:pt x="22123" y="96859"/>
                        </a:cubicBezTo>
                        <a:cubicBezTo>
                          <a:pt x="22123" y="96718"/>
                          <a:pt x="21983" y="96718"/>
                          <a:pt x="21870" y="96606"/>
                        </a:cubicBezTo>
                        <a:cubicBezTo>
                          <a:pt x="21758" y="96494"/>
                          <a:pt x="21646" y="96381"/>
                          <a:pt x="21646" y="96269"/>
                        </a:cubicBezTo>
                        <a:cubicBezTo>
                          <a:pt x="21646" y="96157"/>
                          <a:pt x="21758" y="96157"/>
                          <a:pt x="21870" y="96157"/>
                        </a:cubicBezTo>
                        <a:cubicBezTo>
                          <a:pt x="21870" y="96016"/>
                          <a:pt x="21758" y="95792"/>
                          <a:pt x="21758" y="95679"/>
                        </a:cubicBezTo>
                        <a:lnTo>
                          <a:pt x="21758" y="95679"/>
                        </a:lnTo>
                        <a:cubicBezTo>
                          <a:pt x="22235" y="95792"/>
                          <a:pt x="22825" y="95904"/>
                          <a:pt x="23387" y="96016"/>
                        </a:cubicBezTo>
                        <a:cubicBezTo>
                          <a:pt x="23162" y="95792"/>
                          <a:pt x="22937" y="95679"/>
                          <a:pt x="22685" y="95567"/>
                        </a:cubicBezTo>
                        <a:cubicBezTo>
                          <a:pt x="22685" y="95455"/>
                          <a:pt x="22348" y="94865"/>
                          <a:pt x="22348" y="94865"/>
                        </a:cubicBezTo>
                        <a:lnTo>
                          <a:pt x="22825" y="94865"/>
                        </a:lnTo>
                        <a:cubicBezTo>
                          <a:pt x="22572" y="94753"/>
                          <a:pt x="22235" y="94500"/>
                          <a:pt x="22123" y="94276"/>
                        </a:cubicBezTo>
                        <a:lnTo>
                          <a:pt x="22685" y="94276"/>
                        </a:lnTo>
                        <a:cubicBezTo>
                          <a:pt x="23050" y="94276"/>
                          <a:pt x="23274" y="94276"/>
                          <a:pt x="23527" y="94163"/>
                        </a:cubicBezTo>
                        <a:cubicBezTo>
                          <a:pt x="23162" y="93798"/>
                          <a:pt x="22685" y="93574"/>
                          <a:pt x="22235" y="93349"/>
                        </a:cubicBezTo>
                        <a:cubicBezTo>
                          <a:pt x="21983" y="93209"/>
                          <a:pt x="21758" y="93097"/>
                          <a:pt x="21534" y="92984"/>
                        </a:cubicBezTo>
                        <a:cubicBezTo>
                          <a:pt x="21421" y="92984"/>
                          <a:pt x="21421" y="92872"/>
                          <a:pt x="21281" y="92872"/>
                        </a:cubicBezTo>
                        <a:lnTo>
                          <a:pt x="20719" y="92872"/>
                        </a:lnTo>
                        <a:cubicBezTo>
                          <a:pt x="20832" y="93097"/>
                          <a:pt x="21169" y="93349"/>
                          <a:pt x="21421" y="93462"/>
                        </a:cubicBezTo>
                        <a:lnTo>
                          <a:pt x="20944" y="93462"/>
                        </a:lnTo>
                        <a:cubicBezTo>
                          <a:pt x="20944" y="93462"/>
                          <a:pt x="21281" y="94051"/>
                          <a:pt x="21281" y="94163"/>
                        </a:cubicBezTo>
                        <a:cubicBezTo>
                          <a:pt x="21534" y="94276"/>
                          <a:pt x="21758" y="94388"/>
                          <a:pt x="21983" y="94613"/>
                        </a:cubicBezTo>
                        <a:cubicBezTo>
                          <a:pt x="21421" y="94500"/>
                          <a:pt x="20832" y="94388"/>
                          <a:pt x="20354" y="94276"/>
                        </a:cubicBezTo>
                        <a:lnTo>
                          <a:pt x="20354" y="94276"/>
                        </a:lnTo>
                        <a:cubicBezTo>
                          <a:pt x="20354" y="94388"/>
                          <a:pt x="20467" y="94613"/>
                          <a:pt x="20467" y="94753"/>
                        </a:cubicBezTo>
                        <a:cubicBezTo>
                          <a:pt x="20354" y="94753"/>
                          <a:pt x="20242" y="94753"/>
                          <a:pt x="20242" y="94865"/>
                        </a:cubicBezTo>
                        <a:cubicBezTo>
                          <a:pt x="20242" y="94978"/>
                          <a:pt x="20354" y="95090"/>
                          <a:pt x="20467" y="95202"/>
                        </a:cubicBezTo>
                        <a:cubicBezTo>
                          <a:pt x="20579" y="95314"/>
                          <a:pt x="20719" y="95314"/>
                          <a:pt x="20719" y="95455"/>
                        </a:cubicBezTo>
                        <a:cubicBezTo>
                          <a:pt x="20018" y="95202"/>
                          <a:pt x="19316" y="94978"/>
                          <a:pt x="18473" y="94753"/>
                        </a:cubicBezTo>
                        <a:lnTo>
                          <a:pt x="18473" y="94753"/>
                        </a:lnTo>
                        <a:cubicBezTo>
                          <a:pt x="18726" y="95202"/>
                          <a:pt x="19175" y="95679"/>
                          <a:pt x="19540" y="95904"/>
                        </a:cubicBezTo>
                        <a:cubicBezTo>
                          <a:pt x="19063" y="95679"/>
                          <a:pt x="18614" y="95455"/>
                          <a:pt x="18137" y="95314"/>
                        </a:cubicBezTo>
                        <a:lnTo>
                          <a:pt x="18137" y="95314"/>
                        </a:lnTo>
                        <a:cubicBezTo>
                          <a:pt x="18137" y="95567"/>
                          <a:pt x="18249" y="95792"/>
                          <a:pt x="18473" y="96016"/>
                        </a:cubicBezTo>
                        <a:lnTo>
                          <a:pt x="19653" y="97195"/>
                        </a:lnTo>
                        <a:lnTo>
                          <a:pt x="19428" y="97195"/>
                        </a:lnTo>
                        <a:cubicBezTo>
                          <a:pt x="19316" y="97083"/>
                          <a:pt x="19175" y="97083"/>
                          <a:pt x="19063" y="97083"/>
                        </a:cubicBezTo>
                        <a:lnTo>
                          <a:pt x="19063" y="97420"/>
                        </a:lnTo>
                        <a:cubicBezTo>
                          <a:pt x="19063" y="97420"/>
                          <a:pt x="18726" y="97308"/>
                          <a:pt x="18614" y="97308"/>
                        </a:cubicBezTo>
                        <a:cubicBezTo>
                          <a:pt x="18945" y="97887"/>
                          <a:pt x="19411" y="98249"/>
                          <a:pt x="19640" y="98794"/>
                        </a:cubicBezTo>
                        <a:lnTo>
                          <a:pt x="19640" y="98794"/>
                        </a:lnTo>
                        <a:cubicBezTo>
                          <a:pt x="19478" y="98459"/>
                          <a:pt x="18464" y="98003"/>
                          <a:pt x="18137" y="97785"/>
                        </a:cubicBezTo>
                        <a:cubicBezTo>
                          <a:pt x="17547" y="97420"/>
                          <a:pt x="16845" y="97308"/>
                          <a:pt x="16143" y="96971"/>
                        </a:cubicBezTo>
                        <a:cubicBezTo>
                          <a:pt x="15217" y="96494"/>
                          <a:pt x="14150" y="95904"/>
                          <a:pt x="13223" y="95314"/>
                        </a:cubicBezTo>
                        <a:cubicBezTo>
                          <a:pt x="11707" y="94388"/>
                          <a:pt x="10191" y="93574"/>
                          <a:pt x="8647" y="92760"/>
                        </a:cubicBezTo>
                        <a:close/>
                        <a:moveTo>
                          <a:pt x="21044" y="100197"/>
                        </a:moveTo>
                        <a:cubicBezTo>
                          <a:pt x="21048" y="100207"/>
                          <a:pt x="21052" y="100217"/>
                          <a:pt x="21056" y="100228"/>
                        </a:cubicBezTo>
                        <a:cubicBezTo>
                          <a:pt x="21053" y="100218"/>
                          <a:pt x="21049" y="100208"/>
                          <a:pt x="21044" y="100197"/>
                        </a:cubicBezTo>
                        <a:close/>
                      </a:path>
                    </a:pathLst>
                  </a:custGeom>
                  <a:solidFill>
                    <a:srgbClr val="F4F4F4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67" name="Google Shape;1586;p32">
                    <a:extLst>
                      <a:ext uri="{FF2B5EF4-FFF2-40B4-BE49-F238E27FC236}">
                        <a16:creationId xmlns:a16="http://schemas.microsoft.com/office/drawing/2014/main" id="{47B79274-8880-EDA4-D5D5-F60BF696DDF6}"/>
                      </a:ext>
                    </a:extLst>
                  </p:cNvPr>
                  <p:cNvSpPr/>
                  <p:nvPr/>
                </p:nvSpPr>
                <p:spPr>
                  <a:xfrm>
                    <a:off x="660375" y="2617375"/>
                    <a:ext cx="105300" cy="1025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212" h="4100" extrusionOk="0">
                        <a:moveTo>
                          <a:pt x="1152" y="0"/>
                        </a:moveTo>
                        <a:lnTo>
                          <a:pt x="1264" y="1404"/>
                        </a:lnTo>
                        <a:lnTo>
                          <a:pt x="1" y="2331"/>
                        </a:lnTo>
                        <a:lnTo>
                          <a:pt x="1404" y="2696"/>
                        </a:lnTo>
                        <a:lnTo>
                          <a:pt x="1853" y="4099"/>
                        </a:lnTo>
                        <a:lnTo>
                          <a:pt x="2668" y="2920"/>
                        </a:lnTo>
                        <a:lnTo>
                          <a:pt x="4212" y="2920"/>
                        </a:lnTo>
                        <a:lnTo>
                          <a:pt x="3257" y="1741"/>
                        </a:lnTo>
                        <a:lnTo>
                          <a:pt x="3734" y="337"/>
                        </a:lnTo>
                        <a:lnTo>
                          <a:pt x="2331" y="815"/>
                        </a:lnTo>
                        <a:lnTo>
                          <a:pt x="1152" y="0"/>
                        </a:lnTo>
                        <a:close/>
                      </a:path>
                    </a:pathLst>
                  </a:custGeom>
                  <a:solidFill>
                    <a:srgbClr val="EFEFE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68" name="Google Shape;1587;p32">
                    <a:extLst>
                      <a:ext uri="{FF2B5EF4-FFF2-40B4-BE49-F238E27FC236}">
                        <a16:creationId xmlns:a16="http://schemas.microsoft.com/office/drawing/2014/main" id="{700F9A02-199E-4FEC-A8AA-94427A06C65E}"/>
                      </a:ext>
                    </a:extLst>
                  </p:cNvPr>
                  <p:cNvSpPr/>
                  <p:nvPr/>
                </p:nvSpPr>
                <p:spPr>
                  <a:xfrm>
                    <a:off x="1335575" y="3164125"/>
                    <a:ext cx="105300" cy="997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212" h="3988" extrusionOk="0">
                        <a:moveTo>
                          <a:pt x="2106" y="1"/>
                        </a:moveTo>
                        <a:lnTo>
                          <a:pt x="1404" y="1292"/>
                        </a:lnTo>
                        <a:lnTo>
                          <a:pt x="0" y="1404"/>
                        </a:lnTo>
                        <a:lnTo>
                          <a:pt x="927" y="2443"/>
                        </a:lnTo>
                        <a:lnTo>
                          <a:pt x="702" y="3987"/>
                        </a:lnTo>
                        <a:lnTo>
                          <a:pt x="1994" y="3285"/>
                        </a:lnTo>
                        <a:lnTo>
                          <a:pt x="3285" y="3987"/>
                        </a:lnTo>
                        <a:lnTo>
                          <a:pt x="3285" y="3987"/>
                        </a:lnTo>
                        <a:lnTo>
                          <a:pt x="3032" y="2584"/>
                        </a:lnTo>
                        <a:lnTo>
                          <a:pt x="4212" y="1517"/>
                        </a:lnTo>
                        <a:lnTo>
                          <a:pt x="2696" y="1292"/>
                        </a:lnTo>
                        <a:lnTo>
                          <a:pt x="2106" y="1"/>
                        </a:ln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69" name="Google Shape;1588;p32">
                    <a:extLst>
                      <a:ext uri="{FF2B5EF4-FFF2-40B4-BE49-F238E27FC236}">
                        <a16:creationId xmlns:a16="http://schemas.microsoft.com/office/drawing/2014/main" id="{E286C075-60C0-E15A-A715-B240053DA161}"/>
                      </a:ext>
                    </a:extLst>
                  </p:cNvPr>
                  <p:cNvSpPr/>
                  <p:nvPr/>
                </p:nvSpPr>
                <p:spPr>
                  <a:xfrm>
                    <a:off x="1937775" y="2623000"/>
                    <a:ext cx="105300" cy="996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212" h="3987" extrusionOk="0">
                        <a:moveTo>
                          <a:pt x="2106" y="0"/>
                        </a:moveTo>
                        <a:lnTo>
                          <a:pt x="1545" y="1292"/>
                        </a:lnTo>
                        <a:lnTo>
                          <a:pt x="0" y="1516"/>
                        </a:lnTo>
                        <a:lnTo>
                          <a:pt x="1180" y="2583"/>
                        </a:lnTo>
                        <a:lnTo>
                          <a:pt x="843" y="3987"/>
                        </a:lnTo>
                        <a:lnTo>
                          <a:pt x="2246" y="3285"/>
                        </a:lnTo>
                        <a:lnTo>
                          <a:pt x="3510" y="3987"/>
                        </a:lnTo>
                        <a:lnTo>
                          <a:pt x="3173" y="2583"/>
                        </a:lnTo>
                        <a:lnTo>
                          <a:pt x="4212" y="1516"/>
                        </a:lnTo>
                        <a:lnTo>
                          <a:pt x="2808" y="1292"/>
                        </a:lnTo>
                        <a:lnTo>
                          <a:pt x="2106" y="0"/>
                        </a:lnTo>
                        <a:close/>
                      </a:path>
                    </a:pathLst>
                  </a:custGeom>
                  <a:solidFill>
                    <a:srgbClr val="EFEFE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70" name="Google Shape;1589;p32">
                    <a:extLst>
                      <a:ext uri="{FF2B5EF4-FFF2-40B4-BE49-F238E27FC236}">
                        <a16:creationId xmlns:a16="http://schemas.microsoft.com/office/drawing/2014/main" id="{812C9043-F88A-07E6-9273-F66A68350FCE}"/>
                      </a:ext>
                    </a:extLst>
                  </p:cNvPr>
                  <p:cNvSpPr/>
                  <p:nvPr/>
                </p:nvSpPr>
                <p:spPr>
                  <a:xfrm>
                    <a:off x="1022550" y="2833550"/>
                    <a:ext cx="47050" cy="470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882" h="1882" extrusionOk="0">
                        <a:moveTo>
                          <a:pt x="955" y="1"/>
                        </a:moveTo>
                        <a:lnTo>
                          <a:pt x="590" y="590"/>
                        </a:lnTo>
                        <a:lnTo>
                          <a:pt x="0" y="702"/>
                        </a:lnTo>
                        <a:lnTo>
                          <a:pt x="477" y="1180"/>
                        </a:lnTo>
                        <a:lnTo>
                          <a:pt x="253" y="1882"/>
                        </a:lnTo>
                        <a:lnTo>
                          <a:pt x="253" y="1882"/>
                        </a:lnTo>
                        <a:lnTo>
                          <a:pt x="814" y="1517"/>
                        </a:lnTo>
                        <a:lnTo>
                          <a:pt x="1404" y="1882"/>
                        </a:lnTo>
                        <a:lnTo>
                          <a:pt x="1404" y="1292"/>
                        </a:lnTo>
                        <a:lnTo>
                          <a:pt x="1881" y="815"/>
                        </a:lnTo>
                        <a:lnTo>
                          <a:pt x="1179" y="702"/>
                        </a:lnTo>
                        <a:lnTo>
                          <a:pt x="955" y="1"/>
                        </a:lnTo>
                        <a:close/>
                      </a:path>
                    </a:pathLst>
                  </a:custGeom>
                  <a:solidFill>
                    <a:srgbClr val="EFEFE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71" name="Google Shape;1590;p32">
                    <a:extLst>
                      <a:ext uri="{FF2B5EF4-FFF2-40B4-BE49-F238E27FC236}">
                        <a16:creationId xmlns:a16="http://schemas.microsoft.com/office/drawing/2014/main" id="{A0CB8111-65AD-4012-D8F1-CF249C87F8B3}"/>
                      </a:ext>
                    </a:extLst>
                  </p:cNvPr>
                  <p:cNvSpPr/>
                  <p:nvPr/>
                </p:nvSpPr>
                <p:spPr>
                  <a:xfrm>
                    <a:off x="1762300" y="3088325"/>
                    <a:ext cx="47050" cy="463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882" h="1854" extrusionOk="0">
                        <a:moveTo>
                          <a:pt x="843" y="1"/>
                        </a:moveTo>
                        <a:lnTo>
                          <a:pt x="703" y="562"/>
                        </a:lnTo>
                        <a:lnTo>
                          <a:pt x="1" y="815"/>
                        </a:lnTo>
                        <a:lnTo>
                          <a:pt x="590" y="1152"/>
                        </a:lnTo>
                        <a:lnTo>
                          <a:pt x="590" y="1854"/>
                        </a:lnTo>
                        <a:lnTo>
                          <a:pt x="1068" y="1404"/>
                        </a:lnTo>
                        <a:lnTo>
                          <a:pt x="1770" y="1629"/>
                        </a:lnTo>
                        <a:lnTo>
                          <a:pt x="1545" y="1039"/>
                        </a:lnTo>
                        <a:lnTo>
                          <a:pt x="1882" y="450"/>
                        </a:lnTo>
                        <a:lnTo>
                          <a:pt x="1180" y="450"/>
                        </a:lnTo>
                        <a:lnTo>
                          <a:pt x="843" y="1"/>
                        </a:lnTo>
                        <a:close/>
                      </a:path>
                    </a:pathLst>
                  </a:custGeom>
                  <a:solidFill>
                    <a:srgbClr val="EFEFE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72" name="Google Shape;1591;p32">
                    <a:extLst>
                      <a:ext uri="{FF2B5EF4-FFF2-40B4-BE49-F238E27FC236}">
                        <a16:creationId xmlns:a16="http://schemas.microsoft.com/office/drawing/2014/main" id="{71E25C56-9BB2-02F3-6B7E-9CA8130B707C}"/>
                      </a:ext>
                    </a:extLst>
                  </p:cNvPr>
                  <p:cNvSpPr/>
                  <p:nvPr/>
                </p:nvSpPr>
                <p:spPr>
                  <a:xfrm>
                    <a:off x="1566475" y="3743175"/>
                    <a:ext cx="47050" cy="498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882" h="1994" extrusionOk="0">
                        <a:moveTo>
                          <a:pt x="1405" y="0"/>
                        </a:moveTo>
                        <a:lnTo>
                          <a:pt x="815" y="478"/>
                        </a:lnTo>
                        <a:lnTo>
                          <a:pt x="254" y="225"/>
                        </a:lnTo>
                        <a:lnTo>
                          <a:pt x="478" y="815"/>
                        </a:lnTo>
                        <a:lnTo>
                          <a:pt x="1" y="1404"/>
                        </a:lnTo>
                        <a:lnTo>
                          <a:pt x="703" y="1404"/>
                        </a:lnTo>
                        <a:lnTo>
                          <a:pt x="1068" y="1994"/>
                        </a:lnTo>
                        <a:lnTo>
                          <a:pt x="1292" y="1292"/>
                        </a:lnTo>
                        <a:lnTo>
                          <a:pt x="1882" y="1180"/>
                        </a:lnTo>
                        <a:lnTo>
                          <a:pt x="1405" y="702"/>
                        </a:lnTo>
                        <a:lnTo>
                          <a:pt x="1405" y="0"/>
                        </a:lnTo>
                        <a:close/>
                      </a:path>
                    </a:pathLst>
                  </a:custGeom>
                  <a:solidFill>
                    <a:srgbClr val="EFEFE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73" name="Google Shape;1592;p32">
                    <a:extLst>
                      <a:ext uri="{FF2B5EF4-FFF2-40B4-BE49-F238E27FC236}">
                        <a16:creationId xmlns:a16="http://schemas.microsoft.com/office/drawing/2014/main" id="{3E3066BF-89BA-C13A-3346-533671B3F17D}"/>
                      </a:ext>
                    </a:extLst>
                  </p:cNvPr>
                  <p:cNvSpPr/>
                  <p:nvPr/>
                </p:nvSpPr>
                <p:spPr>
                  <a:xfrm>
                    <a:off x="1057625" y="4032350"/>
                    <a:ext cx="49875" cy="470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995" h="1882" extrusionOk="0">
                        <a:moveTo>
                          <a:pt x="955" y="0"/>
                        </a:moveTo>
                        <a:lnTo>
                          <a:pt x="703" y="590"/>
                        </a:lnTo>
                        <a:lnTo>
                          <a:pt x="1" y="842"/>
                        </a:lnTo>
                        <a:lnTo>
                          <a:pt x="590" y="1179"/>
                        </a:lnTo>
                        <a:lnTo>
                          <a:pt x="590" y="1881"/>
                        </a:lnTo>
                        <a:lnTo>
                          <a:pt x="1068" y="1544"/>
                        </a:lnTo>
                        <a:lnTo>
                          <a:pt x="1770" y="1769"/>
                        </a:lnTo>
                        <a:lnTo>
                          <a:pt x="1517" y="1067"/>
                        </a:lnTo>
                        <a:lnTo>
                          <a:pt x="1994" y="590"/>
                        </a:lnTo>
                        <a:lnTo>
                          <a:pt x="1292" y="590"/>
                        </a:lnTo>
                        <a:lnTo>
                          <a:pt x="955" y="0"/>
                        </a:ln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74" name="Google Shape;1593;p32">
                    <a:extLst>
                      <a:ext uri="{FF2B5EF4-FFF2-40B4-BE49-F238E27FC236}">
                        <a16:creationId xmlns:a16="http://schemas.microsoft.com/office/drawing/2014/main" id="{3B2C912B-CE6B-2A83-32B2-203803F7376B}"/>
                      </a:ext>
                    </a:extLst>
                  </p:cNvPr>
                  <p:cNvSpPr/>
                  <p:nvPr/>
                </p:nvSpPr>
                <p:spPr>
                  <a:xfrm>
                    <a:off x="756525" y="3477175"/>
                    <a:ext cx="35125" cy="379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405" h="1517" extrusionOk="0">
                        <a:moveTo>
                          <a:pt x="478" y="0"/>
                        </a:moveTo>
                        <a:lnTo>
                          <a:pt x="478" y="449"/>
                        </a:lnTo>
                        <a:lnTo>
                          <a:pt x="1" y="702"/>
                        </a:lnTo>
                        <a:lnTo>
                          <a:pt x="478" y="927"/>
                        </a:lnTo>
                        <a:lnTo>
                          <a:pt x="590" y="1516"/>
                        </a:lnTo>
                        <a:lnTo>
                          <a:pt x="927" y="1039"/>
                        </a:lnTo>
                        <a:lnTo>
                          <a:pt x="1404" y="1151"/>
                        </a:lnTo>
                        <a:lnTo>
                          <a:pt x="1180" y="702"/>
                        </a:lnTo>
                        <a:lnTo>
                          <a:pt x="1404" y="225"/>
                        </a:lnTo>
                        <a:lnTo>
                          <a:pt x="815" y="337"/>
                        </a:lnTo>
                        <a:lnTo>
                          <a:pt x="478" y="0"/>
                        </a:lnTo>
                        <a:close/>
                      </a:path>
                    </a:pathLst>
                  </a:custGeom>
                  <a:solidFill>
                    <a:srgbClr val="EFEFE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75" name="Google Shape;1594;p32">
                    <a:extLst>
                      <a:ext uri="{FF2B5EF4-FFF2-40B4-BE49-F238E27FC236}">
                        <a16:creationId xmlns:a16="http://schemas.microsoft.com/office/drawing/2014/main" id="{5ECFC89E-F1C0-2D7F-FB34-FBE45FBBAC23}"/>
                      </a:ext>
                    </a:extLst>
                  </p:cNvPr>
                  <p:cNvSpPr/>
                  <p:nvPr/>
                </p:nvSpPr>
                <p:spPr>
                  <a:xfrm>
                    <a:off x="1373475" y="2590700"/>
                    <a:ext cx="26700" cy="267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068" h="1068" extrusionOk="0">
                        <a:moveTo>
                          <a:pt x="365" y="1"/>
                        </a:moveTo>
                        <a:cubicBezTo>
                          <a:pt x="113" y="113"/>
                          <a:pt x="0" y="366"/>
                          <a:pt x="0" y="590"/>
                        </a:cubicBezTo>
                        <a:cubicBezTo>
                          <a:pt x="0" y="955"/>
                          <a:pt x="365" y="1067"/>
                          <a:pt x="590" y="1067"/>
                        </a:cubicBezTo>
                        <a:cubicBezTo>
                          <a:pt x="815" y="955"/>
                          <a:pt x="1067" y="703"/>
                          <a:pt x="955" y="478"/>
                        </a:cubicBezTo>
                        <a:cubicBezTo>
                          <a:pt x="955" y="113"/>
                          <a:pt x="702" y="1"/>
                          <a:pt x="365" y="1"/>
                        </a:cubicBezTo>
                        <a:close/>
                      </a:path>
                    </a:pathLst>
                  </a:custGeom>
                  <a:solidFill>
                    <a:srgbClr val="EFEFE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76" name="Google Shape;1595;p32">
                    <a:extLst>
                      <a:ext uri="{FF2B5EF4-FFF2-40B4-BE49-F238E27FC236}">
                        <a16:creationId xmlns:a16="http://schemas.microsoft.com/office/drawing/2014/main" id="{CF114CFD-DEC1-CAEC-2562-269696517974}"/>
                      </a:ext>
                    </a:extLst>
                  </p:cNvPr>
                  <p:cNvSpPr/>
                  <p:nvPr/>
                </p:nvSpPr>
                <p:spPr>
                  <a:xfrm>
                    <a:off x="1414875" y="2825125"/>
                    <a:ext cx="26000" cy="260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040" h="1040" extrusionOk="0">
                        <a:moveTo>
                          <a:pt x="450" y="1"/>
                        </a:moveTo>
                        <a:cubicBezTo>
                          <a:pt x="225" y="113"/>
                          <a:pt x="1" y="338"/>
                          <a:pt x="113" y="562"/>
                        </a:cubicBezTo>
                        <a:cubicBezTo>
                          <a:pt x="113" y="927"/>
                          <a:pt x="338" y="1039"/>
                          <a:pt x="703" y="1039"/>
                        </a:cubicBezTo>
                        <a:cubicBezTo>
                          <a:pt x="927" y="927"/>
                          <a:pt x="1040" y="702"/>
                          <a:pt x="1040" y="450"/>
                        </a:cubicBezTo>
                        <a:cubicBezTo>
                          <a:pt x="1040" y="113"/>
                          <a:pt x="703" y="1"/>
                          <a:pt x="450" y="1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77" name="Google Shape;1596;p32">
                    <a:extLst>
                      <a:ext uri="{FF2B5EF4-FFF2-40B4-BE49-F238E27FC236}">
                        <a16:creationId xmlns:a16="http://schemas.microsoft.com/office/drawing/2014/main" id="{180632B0-83E9-71DE-0F1F-AB4AECBEA9CF}"/>
                      </a:ext>
                    </a:extLst>
                  </p:cNvPr>
                  <p:cNvSpPr/>
                  <p:nvPr/>
                </p:nvSpPr>
                <p:spPr>
                  <a:xfrm>
                    <a:off x="1657025" y="3380300"/>
                    <a:ext cx="26700" cy="267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068" h="1068" extrusionOk="0">
                        <a:moveTo>
                          <a:pt x="366" y="1"/>
                        </a:moveTo>
                        <a:cubicBezTo>
                          <a:pt x="141" y="113"/>
                          <a:pt x="1" y="366"/>
                          <a:pt x="1" y="590"/>
                        </a:cubicBezTo>
                        <a:cubicBezTo>
                          <a:pt x="1" y="955"/>
                          <a:pt x="366" y="1068"/>
                          <a:pt x="590" y="1068"/>
                        </a:cubicBezTo>
                        <a:cubicBezTo>
                          <a:pt x="843" y="955"/>
                          <a:pt x="1067" y="703"/>
                          <a:pt x="955" y="478"/>
                        </a:cubicBezTo>
                        <a:cubicBezTo>
                          <a:pt x="955" y="113"/>
                          <a:pt x="702" y="1"/>
                          <a:pt x="366" y="1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78" name="Google Shape;1597;p32">
                    <a:extLst>
                      <a:ext uri="{FF2B5EF4-FFF2-40B4-BE49-F238E27FC236}">
                        <a16:creationId xmlns:a16="http://schemas.microsoft.com/office/drawing/2014/main" id="{1CA027B4-2F2F-16DC-6F46-FFE92A6FE1AB}"/>
                      </a:ext>
                    </a:extLst>
                  </p:cNvPr>
                  <p:cNvSpPr/>
                  <p:nvPr/>
                </p:nvSpPr>
                <p:spPr>
                  <a:xfrm>
                    <a:off x="2113250" y="3084825"/>
                    <a:ext cx="26700" cy="246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068" h="985" extrusionOk="0">
                        <a:moveTo>
                          <a:pt x="477" y="0"/>
                        </a:moveTo>
                        <a:cubicBezTo>
                          <a:pt x="141" y="0"/>
                          <a:pt x="0" y="365"/>
                          <a:pt x="0" y="590"/>
                        </a:cubicBezTo>
                        <a:cubicBezTo>
                          <a:pt x="115" y="797"/>
                          <a:pt x="286" y="985"/>
                          <a:pt x="468" y="985"/>
                        </a:cubicBezTo>
                        <a:cubicBezTo>
                          <a:pt x="508" y="985"/>
                          <a:pt x="549" y="975"/>
                          <a:pt x="590" y="955"/>
                        </a:cubicBezTo>
                        <a:cubicBezTo>
                          <a:pt x="842" y="955"/>
                          <a:pt x="1067" y="702"/>
                          <a:pt x="1067" y="365"/>
                        </a:cubicBezTo>
                        <a:cubicBezTo>
                          <a:pt x="955" y="141"/>
                          <a:pt x="702" y="0"/>
                          <a:pt x="477" y="0"/>
                        </a:cubicBezTo>
                        <a:close/>
                      </a:path>
                    </a:pathLst>
                  </a:custGeom>
                  <a:solidFill>
                    <a:srgbClr val="EFEFE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79" name="Google Shape;1598;p32">
                    <a:extLst>
                      <a:ext uri="{FF2B5EF4-FFF2-40B4-BE49-F238E27FC236}">
                        <a16:creationId xmlns:a16="http://schemas.microsoft.com/office/drawing/2014/main" id="{4C8891FB-ABB5-0163-FD77-B3C6983D3682}"/>
                      </a:ext>
                    </a:extLst>
                  </p:cNvPr>
                  <p:cNvSpPr/>
                  <p:nvPr/>
                </p:nvSpPr>
                <p:spPr>
                  <a:xfrm>
                    <a:off x="1847225" y="2485425"/>
                    <a:ext cx="11975" cy="119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79" h="478" extrusionOk="0">
                        <a:moveTo>
                          <a:pt x="113" y="0"/>
                        </a:moveTo>
                        <a:cubicBezTo>
                          <a:pt x="1" y="0"/>
                          <a:pt x="1" y="113"/>
                          <a:pt x="1" y="253"/>
                        </a:cubicBezTo>
                        <a:cubicBezTo>
                          <a:pt x="1" y="478"/>
                          <a:pt x="113" y="478"/>
                          <a:pt x="254" y="478"/>
                        </a:cubicBezTo>
                        <a:cubicBezTo>
                          <a:pt x="366" y="478"/>
                          <a:pt x="478" y="365"/>
                          <a:pt x="478" y="253"/>
                        </a:cubicBezTo>
                        <a:cubicBezTo>
                          <a:pt x="478" y="113"/>
                          <a:pt x="366" y="0"/>
                          <a:pt x="113" y="0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80" name="Google Shape;1599;p32">
                    <a:extLst>
                      <a:ext uri="{FF2B5EF4-FFF2-40B4-BE49-F238E27FC236}">
                        <a16:creationId xmlns:a16="http://schemas.microsoft.com/office/drawing/2014/main" id="{CD663AB1-DB3E-0009-15CF-1EB73A031B14}"/>
                      </a:ext>
                    </a:extLst>
                  </p:cNvPr>
                  <p:cNvSpPr/>
                  <p:nvPr/>
                </p:nvSpPr>
                <p:spPr>
                  <a:xfrm>
                    <a:off x="1894250" y="2877775"/>
                    <a:ext cx="11975" cy="124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79" h="496" extrusionOk="0">
                        <a:moveTo>
                          <a:pt x="113" y="0"/>
                        </a:moveTo>
                        <a:cubicBezTo>
                          <a:pt x="1" y="113"/>
                          <a:pt x="1" y="225"/>
                          <a:pt x="1" y="337"/>
                        </a:cubicBezTo>
                        <a:cubicBezTo>
                          <a:pt x="1" y="417"/>
                          <a:pt x="57" y="496"/>
                          <a:pt x="130" y="496"/>
                        </a:cubicBezTo>
                        <a:cubicBezTo>
                          <a:pt x="160" y="496"/>
                          <a:pt x="193" y="482"/>
                          <a:pt x="225" y="449"/>
                        </a:cubicBezTo>
                        <a:cubicBezTo>
                          <a:pt x="338" y="449"/>
                          <a:pt x="478" y="337"/>
                          <a:pt x="478" y="225"/>
                        </a:cubicBezTo>
                        <a:cubicBezTo>
                          <a:pt x="478" y="113"/>
                          <a:pt x="338" y="0"/>
                          <a:pt x="113" y="0"/>
                        </a:cubicBezTo>
                        <a:close/>
                      </a:path>
                    </a:pathLst>
                  </a:custGeom>
                  <a:solidFill>
                    <a:srgbClr val="EFEFE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81" name="Google Shape;1600;p32">
                    <a:extLst>
                      <a:ext uri="{FF2B5EF4-FFF2-40B4-BE49-F238E27FC236}">
                        <a16:creationId xmlns:a16="http://schemas.microsoft.com/office/drawing/2014/main" id="{0E520809-397B-CEFC-C186-2752670E9CA8}"/>
                      </a:ext>
                    </a:extLst>
                  </p:cNvPr>
                  <p:cNvSpPr/>
                  <p:nvPr/>
                </p:nvSpPr>
                <p:spPr>
                  <a:xfrm>
                    <a:off x="1786175" y="3944600"/>
                    <a:ext cx="11250" cy="119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50" h="479" extrusionOk="0">
                        <a:moveTo>
                          <a:pt x="113" y="1"/>
                        </a:moveTo>
                        <a:cubicBezTo>
                          <a:pt x="0" y="1"/>
                          <a:pt x="0" y="141"/>
                          <a:pt x="0" y="254"/>
                        </a:cubicBezTo>
                        <a:cubicBezTo>
                          <a:pt x="0" y="478"/>
                          <a:pt x="113" y="478"/>
                          <a:pt x="225" y="478"/>
                        </a:cubicBezTo>
                        <a:cubicBezTo>
                          <a:pt x="337" y="478"/>
                          <a:pt x="450" y="366"/>
                          <a:pt x="450" y="254"/>
                        </a:cubicBezTo>
                        <a:cubicBezTo>
                          <a:pt x="450" y="1"/>
                          <a:pt x="337" y="1"/>
                          <a:pt x="113" y="1"/>
                        </a:cubicBezTo>
                        <a:close/>
                      </a:path>
                    </a:pathLst>
                  </a:custGeom>
                  <a:solidFill>
                    <a:srgbClr val="EFEFE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82" name="Google Shape;1601;p32">
                    <a:extLst>
                      <a:ext uri="{FF2B5EF4-FFF2-40B4-BE49-F238E27FC236}">
                        <a16:creationId xmlns:a16="http://schemas.microsoft.com/office/drawing/2014/main" id="{7B5DC21B-534E-DB78-26BD-9967A58499C2}"/>
                      </a:ext>
                    </a:extLst>
                  </p:cNvPr>
                  <p:cNvSpPr/>
                  <p:nvPr/>
                </p:nvSpPr>
                <p:spPr>
                  <a:xfrm>
                    <a:off x="651250" y="4325025"/>
                    <a:ext cx="152325" cy="1607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6093" h="6430" extrusionOk="0">
                        <a:moveTo>
                          <a:pt x="3398" y="0"/>
                        </a:moveTo>
                        <a:lnTo>
                          <a:pt x="3398" y="0"/>
                        </a:lnTo>
                        <a:cubicBezTo>
                          <a:pt x="3622" y="590"/>
                          <a:pt x="4689" y="815"/>
                          <a:pt x="4689" y="1404"/>
                        </a:cubicBezTo>
                        <a:cubicBezTo>
                          <a:pt x="4324" y="1404"/>
                          <a:pt x="3875" y="1516"/>
                          <a:pt x="3510" y="1516"/>
                        </a:cubicBezTo>
                        <a:cubicBezTo>
                          <a:pt x="3622" y="1516"/>
                          <a:pt x="3734" y="1769"/>
                          <a:pt x="3734" y="1994"/>
                        </a:cubicBezTo>
                        <a:lnTo>
                          <a:pt x="3285" y="1994"/>
                        </a:lnTo>
                        <a:cubicBezTo>
                          <a:pt x="3033" y="1994"/>
                          <a:pt x="2696" y="1994"/>
                          <a:pt x="2331" y="1881"/>
                        </a:cubicBezTo>
                        <a:lnTo>
                          <a:pt x="2331" y="1881"/>
                        </a:lnTo>
                        <a:cubicBezTo>
                          <a:pt x="2696" y="2218"/>
                          <a:pt x="2920" y="2696"/>
                          <a:pt x="3173" y="3032"/>
                        </a:cubicBezTo>
                        <a:cubicBezTo>
                          <a:pt x="2331" y="2920"/>
                          <a:pt x="1517" y="2808"/>
                          <a:pt x="702" y="2696"/>
                        </a:cubicBezTo>
                        <a:lnTo>
                          <a:pt x="702" y="2696"/>
                        </a:lnTo>
                        <a:cubicBezTo>
                          <a:pt x="1180" y="3173"/>
                          <a:pt x="1629" y="3622"/>
                          <a:pt x="1994" y="4099"/>
                        </a:cubicBezTo>
                        <a:cubicBezTo>
                          <a:pt x="1769" y="4212"/>
                          <a:pt x="1517" y="4212"/>
                          <a:pt x="1404" y="4324"/>
                        </a:cubicBezTo>
                        <a:cubicBezTo>
                          <a:pt x="1517" y="4577"/>
                          <a:pt x="1629" y="4689"/>
                          <a:pt x="1769" y="5026"/>
                        </a:cubicBezTo>
                        <a:cubicBezTo>
                          <a:pt x="1517" y="4913"/>
                          <a:pt x="1292" y="4913"/>
                          <a:pt x="1067" y="4913"/>
                        </a:cubicBezTo>
                        <a:cubicBezTo>
                          <a:pt x="702" y="4913"/>
                          <a:pt x="366" y="4913"/>
                          <a:pt x="1" y="5026"/>
                        </a:cubicBezTo>
                        <a:cubicBezTo>
                          <a:pt x="702" y="5503"/>
                          <a:pt x="1404" y="5980"/>
                          <a:pt x="2106" y="6317"/>
                        </a:cubicBezTo>
                        <a:lnTo>
                          <a:pt x="2471" y="6317"/>
                        </a:lnTo>
                        <a:cubicBezTo>
                          <a:pt x="2696" y="6317"/>
                          <a:pt x="2920" y="6317"/>
                          <a:pt x="3173" y="6429"/>
                        </a:cubicBezTo>
                        <a:cubicBezTo>
                          <a:pt x="3033" y="6093"/>
                          <a:pt x="2920" y="5980"/>
                          <a:pt x="2808" y="5728"/>
                        </a:cubicBezTo>
                        <a:cubicBezTo>
                          <a:pt x="2920" y="5615"/>
                          <a:pt x="3173" y="5615"/>
                          <a:pt x="3398" y="5503"/>
                        </a:cubicBezTo>
                        <a:cubicBezTo>
                          <a:pt x="3033" y="5026"/>
                          <a:pt x="2583" y="4577"/>
                          <a:pt x="2106" y="4099"/>
                        </a:cubicBezTo>
                        <a:lnTo>
                          <a:pt x="2106" y="4099"/>
                        </a:lnTo>
                        <a:cubicBezTo>
                          <a:pt x="2920" y="4212"/>
                          <a:pt x="3734" y="4324"/>
                          <a:pt x="4577" y="4436"/>
                        </a:cubicBezTo>
                        <a:cubicBezTo>
                          <a:pt x="4324" y="4099"/>
                          <a:pt x="4099" y="3622"/>
                          <a:pt x="3734" y="3285"/>
                        </a:cubicBezTo>
                        <a:lnTo>
                          <a:pt x="3734" y="3285"/>
                        </a:lnTo>
                        <a:cubicBezTo>
                          <a:pt x="4099" y="3397"/>
                          <a:pt x="4436" y="3397"/>
                          <a:pt x="4689" y="3397"/>
                        </a:cubicBezTo>
                        <a:lnTo>
                          <a:pt x="5138" y="3397"/>
                        </a:lnTo>
                        <a:cubicBezTo>
                          <a:pt x="5138" y="3173"/>
                          <a:pt x="5026" y="2920"/>
                          <a:pt x="4914" y="2920"/>
                        </a:cubicBezTo>
                        <a:cubicBezTo>
                          <a:pt x="5279" y="2920"/>
                          <a:pt x="5615" y="2808"/>
                          <a:pt x="6093" y="2808"/>
                        </a:cubicBezTo>
                        <a:lnTo>
                          <a:pt x="5980" y="2583"/>
                        </a:lnTo>
                        <a:cubicBezTo>
                          <a:pt x="5728" y="2106"/>
                          <a:pt x="5026" y="1881"/>
                          <a:pt x="4801" y="1404"/>
                        </a:cubicBezTo>
                        <a:cubicBezTo>
                          <a:pt x="5138" y="1404"/>
                          <a:pt x="5503" y="1516"/>
                          <a:pt x="5840" y="1629"/>
                        </a:cubicBezTo>
                        <a:lnTo>
                          <a:pt x="5615" y="702"/>
                        </a:lnTo>
                        <a:cubicBezTo>
                          <a:pt x="4914" y="365"/>
                          <a:pt x="4212" y="113"/>
                          <a:pt x="3398" y="0"/>
                        </a:cubicBezTo>
                        <a:close/>
                      </a:path>
                    </a:pathLst>
                  </a:custGeom>
                  <a:solidFill>
                    <a:srgbClr val="DCDCD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83" name="Google Shape;1602;p32">
                    <a:extLst>
                      <a:ext uri="{FF2B5EF4-FFF2-40B4-BE49-F238E27FC236}">
                        <a16:creationId xmlns:a16="http://schemas.microsoft.com/office/drawing/2014/main" id="{8C9E12DC-54A1-5960-166B-7C3E660A2EBF}"/>
                      </a:ext>
                    </a:extLst>
                  </p:cNvPr>
                  <p:cNvSpPr/>
                  <p:nvPr/>
                </p:nvSpPr>
                <p:spPr>
                  <a:xfrm>
                    <a:off x="703900" y="4360125"/>
                    <a:ext cx="128450" cy="1986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5138" h="7946" extrusionOk="0">
                        <a:moveTo>
                          <a:pt x="2695" y="0"/>
                        </a:moveTo>
                        <a:cubicBezTo>
                          <a:pt x="2920" y="477"/>
                          <a:pt x="3622" y="702"/>
                          <a:pt x="3874" y="1179"/>
                        </a:cubicBezTo>
                        <a:lnTo>
                          <a:pt x="3734" y="225"/>
                        </a:lnTo>
                        <a:cubicBezTo>
                          <a:pt x="3397" y="112"/>
                          <a:pt x="3032" y="0"/>
                          <a:pt x="2695" y="0"/>
                        </a:cubicBezTo>
                        <a:close/>
                        <a:moveTo>
                          <a:pt x="3987" y="1404"/>
                        </a:moveTo>
                        <a:cubicBezTo>
                          <a:pt x="3509" y="1404"/>
                          <a:pt x="3173" y="1516"/>
                          <a:pt x="2808" y="1516"/>
                        </a:cubicBezTo>
                        <a:cubicBezTo>
                          <a:pt x="2920" y="1516"/>
                          <a:pt x="3032" y="1769"/>
                          <a:pt x="3032" y="1993"/>
                        </a:cubicBezTo>
                        <a:lnTo>
                          <a:pt x="2583" y="1993"/>
                        </a:lnTo>
                        <a:cubicBezTo>
                          <a:pt x="2330" y="1993"/>
                          <a:pt x="1993" y="1993"/>
                          <a:pt x="1628" y="1881"/>
                        </a:cubicBezTo>
                        <a:lnTo>
                          <a:pt x="1628" y="1881"/>
                        </a:lnTo>
                        <a:cubicBezTo>
                          <a:pt x="1993" y="2218"/>
                          <a:pt x="2218" y="2695"/>
                          <a:pt x="2471" y="3032"/>
                        </a:cubicBezTo>
                        <a:cubicBezTo>
                          <a:pt x="1628" y="2920"/>
                          <a:pt x="814" y="2808"/>
                          <a:pt x="0" y="2695"/>
                        </a:cubicBezTo>
                        <a:lnTo>
                          <a:pt x="0" y="2695"/>
                        </a:lnTo>
                        <a:cubicBezTo>
                          <a:pt x="477" y="3173"/>
                          <a:pt x="927" y="3622"/>
                          <a:pt x="1292" y="4099"/>
                        </a:cubicBezTo>
                        <a:cubicBezTo>
                          <a:pt x="1067" y="4211"/>
                          <a:pt x="814" y="4211"/>
                          <a:pt x="702" y="4324"/>
                        </a:cubicBezTo>
                        <a:cubicBezTo>
                          <a:pt x="814" y="4576"/>
                          <a:pt x="927" y="4689"/>
                          <a:pt x="1067" y="5025"/>
                        </a:cubicBezTo>
                        <a:cubicBezTo>
                          <a:pt x="814" y="4913"/>
                          <a:pt x="590" y="4913"/>
                          <a:pt x="365" y="4913"/>
                        </a:cubicBezTo>
                        <a:lnTo>
                          <a:pt x="0" y="4913"/>
                        </a:lnTo>
                        <a:cubicBezTo>
                          <a:pt x="814" y="5503"/>
                          <a:pt x="1628" y="5840"/>
                          <a:pt x="2471" y="6317"/>
                        </a:cubicBezTo>
                        <a:cubicBezTo>
                          <a:pt x="3285" y="6906"/>
                          <a:pt x="4211" y="7384"/>
                          <a:pt x="5138" y="7945"/>
                        </a:cubicBezTo>
                        <a:lnTo>
                          <a:pt x="3987" y="1404"/>
                        </a:lnTo>
                        <a:close/>
                      </a:path>
                    </a:pathLst>
                  </a:custGeom>
                  <a:solidFill>
                    <a:srgbClr val="DADADA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84" name="Google Shape;1603;p32">
                    <a:extLst>
                      <a:ext uri="{FF2B5EF4-FFF2-40B4-BE49-F238E27FC236}">
                        <a16:creationId xmlns:a16="http://schemas.microsoft.com/office/drawing/2014/main" id="{5145EA70-2076-A953-7995-DE09ED54A21A}"/>
                      </a:ext>
                    </a:extLst>
                  </p:cNvPr>
                  <p:cNvSpPr/>
                  <p:nvPr/>
                </p:nvSpPr>
                <p:spPr>
                  <a:xfrm>
                    <a:off x="902525" y="4553125"/>
                    <a:ext cx="333400" cy="1986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3336" h="7946" extrusionOk="0">
                        <a:moveTo>
                          <a:pt x="10079" y="1"/>
                        </a:moveTo>
                        <a:lnTo>
                          <a:pt x="0" y="1882"/>
                        </a:lnTo>
                        <a:cubicBezTo>
                          <a:pt x="1544" y="2696"/>
                          <a:pt x="3060" y="3510"/>
                          <a:pt x="4576" y="4436"/>
                        </a:cubicBezTo>
                        <a:cubicBezTo>
                          <a:pt x="5503" y="5026"/>
                          <a:pt x="6570" y="5616"/>
                          <a:pt x="7496" y="6093"/>
                        </a:cubicBezTo>
                        <a:cubicBezTo>
                          <a:pt x="8198" y="6430"/>
                          <a:pt x="8900" y="6542"/>
                          <a:pt x="9490" y="6907"/>
                        </a:cubicBezTo>
                        <a:cubicBezTo>
                          <a:pt x="9817" y="7125"/>
                          <a:pt x="10831" y="7581"/>
                          <a:pt x="10993" y="7916"/>
                        </a:cubicBezTo>
                        <a:lnTo>
                          <a:pt x="10993" y="7916"/>
                        </a:lnTo>
                        <a:cubicBezTo>
                          <a:pt x="10764" y="7371"/>
                          <a:pt x="10298" y="7009"/>
                          <a:pt x="9967" y="6430"/>
                        </a:cubicBezTo>
                        <a:cubicBezTo>
                          <a:pt x="10079" y="6430"/>
                          <a:pt x="10416" y="6542"/>
                          <a:pt x="10416" y="6542"/>
                        </a:cubicBezTo>
                        <a:lnTo>
                          <a:pt x="10416" y="6205"/>
                        </a:lnTo>
                        <a:cubicBezTo>
                          <a:pt x="10528" y="6205"/>
                          <a:pt x="10669" y="6205"/>
                          <a:pt x="10781" y="6317"/>
                        </a:cubicBezTo>
                        <a:lnTo>
                          <a:pt x="11006" y="6317"/>
                        </a:lnTo>
                        <a:lnTo>
                          <a:pt x="9826" y="5138"/>
                        </a:lnTo>
                        <a:cubicBezTo>
                          <a:pt x="9602" y="4914"/>
                          <a:pt x="9490" y="4689"/>
                          <a:pt x="9490" y="4436"/>
                        </a:cubicBezTo>
                        <a:lnTo>
                          <a:pt x="9490" y="4436"/>
                        </a:lnTo>
                        <a:cubicBezTo>
                          <a:pt x="9967" y="4577"/>
                          <a:pt x="10416" y="4801"/>
                          <a:pt x="10893" y="5026"/>
                        </a:cubicBezTo>
                        <a:cubicBezTo>
                          <a:pt x="10528" y="4801"/>
                          <a:pt x="10079" y="4324"/>
                          <a:pt x="9826" y="3875"/>
                        </a:cubicBezTo>
                        <a:lnTo>
                          <a:pt x="9826" y="3875"/>
                        </a:lnTo>
                        <a:cubicBezTo>
                          <a:pt x="10669" y="4100"/>
                          <a:pt x="11371" y="4324"/>
                          <a:pt x="12072" y="4577"/>
                        </a:cubicBezTo>
                        <a:cubicBezTo>
                          <a:pt x="12072" y="4436"/>
                          <a:pt x="11932" y="4436"/>
                          <a:pt x="11820" y="4324"/>
                        </a:cubicBezTo>
                        <a:cubicBezTo>
                          <a:pt x="11707" y="4212"/>
                          <a:pt x="11595" y="4100"/>
                          <a:pt x="11595" y="3987"/>
                        </a:cubicBezTo>
                        <a:cubicBezTo>
                          <a:pt x="11595" y="3875"/>
                          <a:pt x="11707" y="3875"/>
                          <a:pt x="11820" y="3875"/>
                        </a:cubicBezTo>
                        <a:cubicBezTo>
                          <a:pt x="11820" y="3735"/>
                          <a:pt x="11707" y="3510"/>
                          <a:pt x="11707" y="3398"/>
                        </a:cubicBezTo>
                        <a:lnTo>
                          <a:pt x="11707" y="3398"/>
                        </a:lnTo>
                        <a:cubicBezTo>
                          <a:pt x="12185" y="3510"/>
                          <a:pt x="12774" y="3622"/>
                          <a:pt x="13336" y="3735"/>
                        </a:cubicBezTo>
                        <a:cubicBezTo>
                          <a:pt x="13111" y="3510"/>
                          <a:pt x="12887" y="3398"/>
                          <a:pt x="12634" y="3285"/>
                        </a:cubicBezTo>
                        <a:cubicBezTo>
                          <a:pt x="12634" y="3173"/>
                          <a:pt x="12297" y="2584"/>
                          <a:pt x="12297" y="2584"/>
                        </a:cubicBezTo>
                        <a:lnTo>
                          <a:pt x="12774" y="2584"/>
                        </a:lnTo>
                        <a:cubicBezTo>
                          <a:pt x="12522" y="2471"/>
                          <a:pt x="12185" y="2219"/>
                          <a:pt x="12072" y="1994"/>
                        </a:cubicBezTo>
                        <a:lnTo>
                          <a:pt x="12634" y="1994"/>
                        </a:lnTo>
                        <a:cubicBezTo>
                          <a:pt x="12297" y="1769"/>
                          <a:pt x="11820" y="1629"/>
                          <a:pt x="11483" y="1404"/>
                        </a:cubicBezTo>
                        <a:lnTo>
                          <a:pt x="12522" y="1180"/>
                        </a:lnTo>
                        <a:cubicBezTo>
                          <a:pt x="12409" y="1180"/>
                          <a:pt x="12297" y="1068"/>
                          <a:pt x="12185" y="1068"/>
                        </a:cubicBezTo>
                        <a:cubicBezTo>
                          <a:pt x="11932" y="927"/>
                          <a:pt x="11707" y="815"/>
                          <a:pt x="11483" y="703"/>
                        </a:cubicBezTo>
                        <a:cubicBezTo>
                          <a:pt x="11006" y="478"/>
                          <a:pt x="10528" y="225"/>
                          <a:pt x="10079" y="1"/>
                        </a:cubicBezTo>
                        <a:close/>
                        <a:moveTo>
                          <a:pt x="10993" y="7916"/>
                        </a:moveTo>
                        <a:cubicBezTo>
                          <a:pt x="10997" y="7926"/>
                          <a:pt x="11002" y="7936"/>
                          <a:pt x="11006" y="7946"/>
                        </a:cubicBezTo>
                        <a:cubicBezTo>
                          <a:pt x="11002" y="7936"/>
                          <a:pt x="10998" y="7926"/>
                          <a:pt x="10993" y="7916"/>
                        </a:cubicBezTo>
                        <a:close/>
                      </a:path>
                    </a:pathLst>
                  </a:custGeom>
                  <a:solidFill>
                    <a:srgbClr val="DADADA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85" name="Google Shape;1604;p32">
                    <a:extLst>
                      <a:ext uri="{FF2B5EF4-FFF2-40B4-BE49-F238E27FC236}">
                        <a16:creationId xmlns:a16="http://schemas.microsoft.com/office/drawing/2014/main" id="{E03D26DE-5E5E-6157-6C27-619A351E5663}"/>
                      </a:ext>
                    </a:extLst>
                  </p:cNvPr>
                  <p:cNvSpPr/>
                  <p:nvPr/>
                </p:nvSpPr>
                <p:spPr>
                  <a:xfrm>
                    <a:off x="791625" y="4342575"/>
                    <a:ext cx="362900" cy="2576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4516" h="10304" extrusionOk="0">
                        <a:moveTo>
                          <a:pt x="0" y="0"/>
                        </a:moveTo>
                        <a:lnTo>
                          <a:pt x="225" y="927"/>
                        </a:lnTo>
                        <a:lnTo>
                          <a:pt x="365" y="1881"/>
                        </a:lnTo>
                        <a:lnTo>
                          <a:pt x="478" y="2106"/>
                        </a:lnTo>
                        <a:lnTo>
                          <a:pt x="1629" y="8647"/>
                        </a:lnTo>
                        <a:cubicBezTo>
                          <a:pt x="2106" y="8900"/>
                          <a:pt x="2583" y="9237"/>
                          <a:pt x="3173" y="9490"/>
                        </a:cubicBezTo>
                        <a:cubicBezTo>
                          <a:pt x="3510" y="9714"/>
                          <a:pt x="3987" y="9939"/>
                          <a:pt x="4436" y="10304"/>
                        </a:cubicBezTo>
                        <a:lnTo>
                          <a:pt x="14515" y="8423"/>
                        </a:lnTo>
                        <a:cubicBezTo>
                          <a:pt x="14403" y="8310"/>
                          <a:pt x="14262" y="8198"/>
                          <a:pt x="14150" y="8198"/>
                        </a:cubicBezTo>
                        <a:cubicBezTo>
                          <a:pt x="12634" y="7384"/>
                          <a:pt x="11230" y="6542"/>
                          <a:pt x="9827" y="5727"/>
                        </a:cubicBezTo>
                        <a:cubicBezTo>
                          <a:pt x="7721" y="4576"/>
                          <a:pt x="5615" y="3397"/>
                          <a:pt x="3510" y="2106"/>
                        </a:cubicBezTo>
                        <a:cubicBezTo>
                          <a:pt x="2471" y="1516"/>
                          <a:pt x="1292" y="702"/>
                          <a:pt x="0" y="0"/>
                        </a:cubicBezTo>
                        <a:close/>
                      </a:path>
                    </a:pathLst>
                  </a:custGeom>
                  <a:solidFill>
                    <a:srgbClr val="DCDCD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86" name="Google Shape;1605;p32">
                    <a:extLst>
                      <a:ext uri="{FF2B5EF4-FFF2-40B4-BE49-F238E27FC236}">
                        <a16:creationId xmlns:a16="http://schemas.microsoft.com/office/drawing/2014/main" id="{F9C9008F-3A5B-5026-770D-284DAAF99E29}"/>
                      </a:ext>
                    </a:extLst>
                  </p:cNvPr>
                  <p:cNvSpPr/>
                  <p:nvPr/>
                </p:nvSpPr>
                <p:spPr>
                  <a:xfrm>
                    <a:off x="1756700" y="2169575"/>
                    <a:ext cx="257600" cy="1376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0304" h="5504" extrusionOk="0">
                        <a:moveTo>
                          <a:pt x="3397" y="1"/>
                        </a:moveTo>
                        <a:lnTo>
                          <a:pt x="3397" y="1"/>
                        </a:lnTo>
                        <a:cubicBezTo>
                          <a:pt x="3734" y="703"/>
                          <a:pt x="4689" y="815"/>
                          <a:pt x="4689" y="1517"/>
                        </a:cubicBezTo>
                        <a:lnTo>
                          <a:pt x="3510" y="1517"/>
                        </a:lnTo>
                        <a:cubicBezTo>
                          <a:pt x="3622" y="1657"/>
                          <a:pt x="3734" y="1769"/>
                          <a:pt x="3734" y="1994"/>
                        </a:cubicBezTo>
                        <a:lnTo>
                          <a:pt x="3510" y="1994"/>
                        </a:lnTo>
                        <a:cubicBezTo>
                          <a:pt x="3173" y="1994"/>
                          <a:pt x="2695" y="1994"/>
                          <a:pt x="2330" y="1882"/>
                        </a:cubicBezTo>
                        <a:lnTo>
                          <a:pt x="2330" y="1882"/>
                        </a:lnTo>
                        <a:cubicBezTo>
                          <a:pt x="2695" y="2219"/>
                          <a:pt x="2920" y="2696"/>
                          <a:pt x="3173" y="3173"/>
                        </a:cubicBezTo>
                        <a:cubicBezTo>
                          <a:pt x="2330" y="2921"/>
                          <a:pt x="1516" y="2808"/>
                          <a:pt x="702" y="2696"/>
                        </a:cubicBezTo>
                        <a:lnTo>
                          <a:pt x="702" y="2696"/>
                        </a:lnTo>
                        <a:cubicBezTo>
                          <a:pt x="1179" y="3173"/>
                          <a:pt x="1629" y="3622"/>
                          <a:pt x="1994" y="4212"/>
                        </a:cubicBezTo>
                        <a:cubicBezTo>
                          <a:pt x="1769" y="4212"/>
                          <a:pt x="1516" y="4212"/>
                          <a:pt x="1292" y="4324"/>
                        </a:cubicBezTo>
                        <a:cubicBezTo>
                          <a:pt x="1516" y="4577"/>
                          <a:pt x="1629" y="4802"/>
                          <a:pt x="1629" y="5026"/>
                        </a:cubicBezTo>
                        <a:cubicBezTo>
                          <a:pt x="1404" y="4914"/>
                          <a:pt x="1067" y="4914"/>
                          <a:pt x="702" y="4914"/>
                        </a:cubicBezTo>
                        <a:lnTo>
                          <a:pt x="0" y="4914"/>
                        </a:lnTo>
                        <a:lnTo>
                          <a:pt x="590" y="5503"/>
                        </a:lnTo>
                        <a:lnTo>
                          <a:pt x="2920" y="5026"/>
                        </a:lnTo>
                        <a:cubicBezTo>
                          <a:pt x="2695" y="4689"/>
                          <a:pt x="2330" y="4324"/>
                          <a:pt x="2106" y="4100"/>
                        </a:cubicBezTo>
                        <a:lnTo>
                          <a:pt x="2106" y="4100"/>
                        </a:lnTo>
                        <a:cubicBezTo>
                          <a:pt x="2920" y="4212"/>
                          <a:pt x="3734" y="4324"/>
                          <a:pt x="4576" y="4577"/>
                        </a:cubicBezTo>
                        <a:cubicBezTo>
                          <a:pt x="4324" y="4100"/>
                          <a:pt x="4099" y="3622"/>
                          <a:pt x="3734" y="3286"/>
                        </a:cubicBezTo>
                        <a:lnTo>
                          <a:pt x="3734" y="3286"/>
                        </a:lnTo>
                        <a:cubicBezTo>
                          <a:pt x="4099" y="3398"/>
                          <a:pt x="4576" y="3398"/>
                          <a:pt x="4913" y="3398"/>
                        </a:cubicBezTo>
                        <a:lnTo>
                          <a:pt x="5138" y="3398"/>
                        </a:lnTo>
                        <a:cubicBezTo>
                          <a:pt x="5138" y="3173"/>
                          <a:pt x="5026" y="3061"/>
                          <a:pt x="4913" y="2921"/>
                        </a:cubicBezTo>
                        <a:lnTo>
                          <a:pt x="6092" y="2921"/>
                        </a:lnTo>
                        <a:cubicBezTo>
                          <a:pt x="6092" y="2219"/>
                          <a:pt x="5138" y="2106"/>
                          <a:pt x="4801" y="1405"/>
                        </a:cubicBezTo>
                        <a:lnTo>
                          <a:pt x="4801" y="1405"/>
                        </a:lnTo>
                        <a:cubicBezTo>
                          <a:pt x="6429" y="1657"/>
                          <a:pt x="8086" y="2808"/>
                          <a:pt x="9602" y="3763"/>
                        </a:cubicBezTo>
                        <a:lnTo>
                          <a:pt x="10304" y="3622"/>
                        </a:lnTo>
                        <a:cubicBezTo>
                          <a:pt x="9826" y="3398"/>
                          <a:pt x="9489" y="3286"/>
                          <a:pt x="9124" y="3061"/>
                        </a:cubicBezTo>
                        <a:cubicBezTo>
                          <a:pt x="7384" y="1994"/>
                          <a:pt x="5391" y="366"/>
                          <a:pt x="3397" y="1"/>
                        </a:cubicBezTo>
                        <a:close/>
                      </a:path>
                    </a:pathLst>
                  </a:custGeom>
                  <a:solidFill>
                    <a:srgbClr val="DCDCD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87" name="Google Shape;1606;p32">
                    <a:extLst>
                      <a:ext uri="{FF2B5EF4-FFF2-40B4-BE49-F238E27FC236}">
                        <a16:creationId xmlns:a16="http://schemas.microsoft.com/office/drawing/2014/main" id="{20FFB113-BF8F-CE6D-BB67-41111CE95E5A}"/>
                      </a:ext>
                    </a:extLst>
                  </p:cNvPr>
                  <p:cNvSpPr/>
                  <p:nvPr/>
                </p:nvSpPr>
                <p:spPr>
                  <a:xfrm>
                    <a:off x="1809325" y="2204675"/>
                    <a:ext cx="187425" cy="905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7497" h="3623" extrusionOk="0">
                        <a:moveTo>
                          <a:pt x="2696" y="1"/>
                        </a:moveTo>
                        <a:lnTo>
                          <a:pt x="2696" y="1"/>
                        </a:lnTo>
                        <a:cubicBezTo>
                          <a:pt x="3033" y="702"/>
                          <a:pt x="3987" y="815"/>
                          <a:pt x="3987" y="1517"/>
                        </a:cubicBezTo>
                        <a:lnTo>
                          <a:pt x="2808" y="1517"/>
                        </a:lnTo>
                        <a:cubicBezTo>
                          <a:pt x="2921" y="1657"/>
                          <a:pt x="3033" y="1769"/>
                          <a:pt x="3033" y="1994"/>
                        </a:cubicBezTo>
                        <a:lnTo>
                          <a:pt x="2808" y="1994"/>
                        </a:lnTo>
                        <a:cubicBezTo>
                          <a:pt x="2471" y="1994"/>
                          <a:pt x="1994" y="1994"/>
                          <a:pt x="1629" y="1882"/>
                        </a:cubicBezTo>
                        <a:lnTo>
                          <a:pt x="1629" y="1882"/>
                        </a:lnTo>
                        <a:cubicBezTo>
                          <a:pt x="1994" y="2218"/>
                          <a:pt x="2219" y="2696"/>
                          <a:pt x="2471" y="3173"/>
                        </a:cubicBezTo>
                        <a:cubicBezTo>
                          <a:pt x="1629" y="2920"/>
                          <a:pt x="815" y="2808"/>
                          <a:pt x="1" y="2696"/>
                        </a:cubicBezTo>
                        <a:lnTo>
                          <a:pt x="1" y="2696"/>
                        </a:lnTo>
                        <a:cubicBezTo>
                          <a:pt x="225" y="2920"/>
                          <a:pt x="590" y="3285"/>
                          <a:pt x="815" y="3622"/>
                        </a:cubicBezTo>
                        <a:lnTo>
                          <a:pt x="7497" y="2359"/>
                        </a:lnTo>
                        <a:cubicBezTo>
                          <a:pt x="5981" y="1404"/>
                          <a:pt x="4324" y="253"/>
                          <a:pt x="2696" y="1"/>
                        </a:cubicBezTo>
                        <a:close/>
                      </a:path>
                    </a:pathLst>
                  </a:custGeom>
                  <a:solidFill>
                    <a:srgbClr val="DADADA"/>
                  </a:solidFill>
                  <a:ln w="9525" cap="flat" cmpd="sng">
                    <a:solidFill>
                      <a:srgbClr val="DCDCDC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88" name="Google Shape;1607;p32">
                    <a:extLst>
                      <a:ext uri="{FF2B5EF4-FFF2-40B4-BE49-F238E27FC236}">
                        <a16:creationId xmlns:a16="http://schemas.microsoft.com/office/drawing/2014/main" id="{714796A9-0E87-BDAB-D2A3-741AB0EADA82}"/>
                      </a:ext>
                    </a:extLst>
                  </p:cNvPr>
                  <p:cNvSpPr/>
                  <p:nvPr/>
                </p:nvSpPr>
                <p:spPr>
                  <a:xfrm>
                    <a:off x="2145525" y="2342250"/>
                    <a:ext cx="195850" cy="1172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7834" h="4689" extrusionOk="0">
                        <a:moveTo>
                          <a:pt x="1" y="0"/>
                        </a:moveTo>
                        <a:lnTo>
                          <a:pt x="113" y="590"/>
                        </a:lnTo>
                        <a:cubicBezTo>
                          <a:pt x="478" y="814"/>
                          <a:pt x="815" y="1067"/>
                          <a:pt x="1180" y="1292"/>
                        </a:cubicBezTo>
                        <a:cubicBezTo>
                          <a:pt x="2583" y="2106"/>
                          <a:pt x="3987" y="2920"/>
                          <a:pt x="5391" y="3734"/>
                        </a:cubicBezTo>
                        <a:cubicBezTo>
                          <a:pt x="5981" y="4099"/>
                          <a:pt x="6570" y="4324"/>
                          <a:pt x="7019" y="4689"/>
                        </a:cubicBezTo>
                        <a:cubicBezTo>
                          <a:pt x="7384" y="4689"/>
                          <a:pt x="7609" y="4689"/>
                          <a:pt x="7833" y="4576"/>
                        </a:cubicBezTo>
                        <a:cubicBezTo>
                          <a:pt x="7497" y="4099"/>
                          <a:pt x="6907" y="3874"/>
                          <a:pt x="6430" y="3622"/>
                        </a:cubicBezTo>
                        <a:cubicBezTo>
                          <a:pt x="6205" y="3510"/>
                          <a:pt x="5981" y="3397"/>
                          <a:pt x="5728" y="3285"/>
                        </a:cubicBezTo>
                        <a:cubicBezTo>
                          <a:pt x="5166" y="3032"/>
                          <a:pt x="4577" y="2695"/>
                          <a:pt x="3987" y="2330"/>
                        </a:cubicBezTo>
                        <a:cubicBezTo>
                          <a:pt x="2696" y="1516"/>
                          <a:pt x="1404" y="702"/>
                          <a:pt x="1" y="0"/>
                        </a:cubicBezTo>
                        <a:close/>
                      </a:path>
                    </a:pathLst>
                  </a:custGeom>
                  <a:solidFill>
                    <a:srgbClr val="DCDCD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89" name="Google Shape;1608;p32">
                    <a:extLst>
                      <a:ext uri="{FF2B5EF4-FFF2-40B4-BE49-F238E27FC236}">
                        <a16:creationId xmlns:a16="http://schemas.microsoft.com/office/drawing/2014/main" id="{5B24E87D-49F9-0B26-D45A-4E43B86C5385}"/>
                      </a:ext>
                    </a:extLst>
                  </p:cNvPr>
                  <p:cNvSpPr/>
                  <p:nvPr/>
                </p:nvSpPr>
                <p:spPr>
                  <a:xfrm>
                    <a:off x="2108488" y="2312375"/>
                    <a:ext cx="222500" cy="2835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8900" h="11343" extrusionOk="0">
                        <a:moveTo>
                          <a:pt x="0" y="0"/>
                        </a:moveTo>
                        <a:lnTo>
                          <a:pt x="1657" y="8647"/>
                        </a:lnTo>
                        <a:cubicBezTo>
                          <a:pt x="2106" y="8900"/>
                          <a:pt x="2583" y="9237"/>
                          <a:pt x="3060" y="9461"/>
                        </a:cubicBezTo>
                        <a:cubicBezTo>
                          <a:pt x="3650" y="9826"/>
                          <a:pt x="4352" y="9938"/>
                          <a:pt x="4913" y="10303"/>
                        </a:cubicBezTo>
                        <a:cubicBezTo>
                          <a:pt x="5276" y="10526"/>
                          <a:pt x="6302" y="10998"/>
                          <a:pt x="6564" y="11335"/>
                        </a:cubicBezTo>
                        <a:lnTo>
                          <a:pt x="6564" y="11335"/>
                        </a:lnTo>
                        <a:cubicBezTo>
                          <a:pt x="6210" y="10872"/>
                          <a:pt x="5882" y="10434"/>
                          <a:pt x="5529" y="9868"/>
                        </a:cubicBezTo>
                        <a:lnTo>
                          <a:pt x="5529" y="9868"/>
                        </a:lnTo>
                        <a:cubicBezTo>
                          <a:pt x="5628" y="9941"/>
                          <a:pt x="5980" y="9954"/>
                          <a:pt x="5980" y="10051"/>
                        </a:cubicBezTo>
                        <a:cubicBezTo>
                          <a:pt x="5980" y="9826"/>
                          <a:pt x="5868" y="9714"/>
                          <a:pt x="5868" y="9602"/>
                        </a:cubicBezTo>
                        <a:lnTo>
                          <a:pt x="5980" y="9602"/>
                        </a:lnTo>
                        <a:cubicBezTo>
                          <a:pt x="6092" y="9602"/>
                          <a:pt x="6205" y="9602"/>
                          <a:pt x="6205" y="9714"/>
                        </a:cubicBezTo>
                        <a:cubicBezTo>
                          <a:pt x="6317" y="9714"/>
                          <a:pt x="6457" y="9826"/>
                          <a:pt x="6570" y="9826"/>
                        </a:cubicBezTo>
                        <a:cubicBezTo>
                          <a:pt x="6205" y="9349"/>
                          <a:pt x="5755" y="9012"/>
                          <a:pt x="5391" y="8535"/>
                        </a:cubicBezTo>
                        <a:cubicBezTo>
                          <a:pt x="5166" y="8310"/>
                          <a:pt x="5054" y="8057"/>
                          <a:pt x="5054" y="7833"/>
                        </a:cubicBezTo>
                        <a:lnTo>
                          <a:pt x="5054" y="7833"/>
                        </a:lnTo>
                        <a:cubicBezTo>
                          <a:pt x="5503" y="8057"/>
                          <a:pt x="5980" y="8310"/>
                          <a:pt x="6457" y="8422"/>
                        </a:cubicBezTo>
                        <a:cubicBezTo>
                          <a:pt x="5980" y="8198"/>
                          <a:pt x="5615" y="7833"/>
                          <a:pt x="5391" y="7243"/>
                        </a:cubicBezTo>
                        <a:lnTo>
                          <a:pt x="5391" y="7243"/>
                        </a:lnTo>
                        <a:cubicBezTo>
                          <a:pt x="6205" y="7608"/>
                          <a:pt x="6907" y="7833"/>
                          <a:pt x="7608" y="8057"/>
                        </a:cubicBezTo>
                        <a:cubicBezTo>
                          <a:pt x="7608" y="7945"/>
                          <a:pt x="7496" y="7833"/>
                          <a:pt x="7384" y="7721"/>
                        </a:cubicBezTo>
                        <a:cubicBezTo>
                          <a:pt x="7272" y="7721"/>
                          <a:pt x="7159" y="7608"/>
                          <a:pt x="7159" y="7496"/>
                        </a:cubicBezTo>
                        <a:cubicBezTo>
                          <a:pt x="7159" y="7356"/>
                          <a:pt x="7272" y="7243"/>
                          <a:pt x="7384" y="7243"/>
                        </a:cubicBezTo>
                        <a:cubicBezTo>
                          <a:pt x="7384" y="7131"/>
                          <a:pt x="7384" y="7019"/>
                          <a:pt x="7272" y="6906"/>
                        </a:cubicBezTo>
                        <a:lnTo>
                          <a:pt x="7272" y="6906"/>
                        </a:lnTo>
                        <a:cubicBezTo>
                          <a:pt x="7861" y="7019"/>
                          <a:pt x="8310" y="7019"/>
                          <a:pt x="8900" y="7131"/>
                        </a:cubicBezTo>
                        <a:cubicBezTo>
                          <a:pt x="8675" y="7019"/>
                          <a:pt x="8423" y="6906"/>
                          <a:pt x="8310" y="6794"/>
                        </a:cubicBezTo>
                        <a:cubicBezTo>
                          <a:pt x="8198" y="6654"/>
                          <a:pt x="7861" y="6092"/>
                          <a:pt x="7861" y="6092"/>
                        </a:cubicBezTo>
                        <a:lnTo>
                          <a:pt x="8310" y="6092"/>
                        </a:lnTo>
                        <a:cubicBezTo>
                          <a:pt x="8086" y="5840"/>
                          <a:pt x="7861" y="5615"/>
                          <a:pt x="7608" y="5390"/>
                        </a:cubicBezTo>
                        <a:lnTo>
                          <a:pt x="7608" y="5390"/>
                        </a:lnTo>
                        <a:cubicBezTo>
                          <a:pt x="7861" y="5503"/>
                          <a:pt x="8086" y="5503"/>
                          <a:pt x="8310" y="5503"/>
                        </a:cubicBezTo>
                        <a:cubicBezTo>
                          <a:pt x="7861" y="5138"/>
                          <a:pt x="7272" y="4913"/>
                          <a:pt x="6682" y="4548"/>
                        </a:cubicBezTo>
                        <a:cubicBezTo>
                          <a:pt x="5278" y="3734"/>
                          <a:pt x="3874" y="2920"/>
                          <a:pt x="2471" y="2106"/>
                        </a:cubicBezTo>
                        <a:cubicBezTo>
                          <a:pt x="2106" y="1881"/>
                          <a:pt x="1769" y="1628"/>
                          <a:pt x="1404" y="1404"/>
                        </a:cubicBezTo>
                        <a:lnTo>
                          <a:pt x="1292" y="814"/>
                        </a:lnTo>
                        <a:cubicBezTo>
                          <a:pt x="1292" y="702"/>
                          <a:pt x="1179" y="702"/>
                          <a:pt x="1067" y="702"/>
                        </a:cubicBezTo>
                        <a:cubicBezTo>
                          <a:pt x="702" y="477"/>
                          <a:pt x="365" y="225"/>
                          <a:pt x="0" y="0"/>
                        </a:cubicBezTo>
                        <a:close/>
                        <a:moveTo>
                          <a:pt x="6564" y="11335"/>
                        </a:moveTo>
                        <a:cubicBezTo>
                          <a:pt x="6566" y="11337"/>
                          <a:pt x="6568" y="11340"/>
                          <a:pt x="6570" y="11342"/>
                        </a:cubicBezTo>
                        <a:cubicBezTo>
                          <a:pt x="6568" y="11340"/>
                          <a:pt x="6566" y="11337"/>
                          <a:pt x="6564" y="11335"/>
                        </a:cubicBezTo>
                        <a:close/>
                      </a:path>
                    </a:pathLst>
                  </a:custGeom>
                  <a:solidFill>
                    <a:srgbClr val="DADADA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90" name="Google Shape;1609;p32">
                    <a:extLst>
                      <a:ext uri="{FF2B5EF4-FFF2-40B4-BE49-F238E27FC236}">
                        <a16:creationId xmlns:a16="http://schemas.microsoft.com/office/drawing/2014/main" id="{8B0015A9-2934-AE33-253B-E9F0C108532F}"/>
                      </a:ext>
                    </a:extLst>
                  </p:cNvPr>
                  <p:cNvSpPr/>
                  <p:nvPr/>
                </p:nvSpPr>
                <p:spPr>
                  <a:xfrm>
                    <a:off x="1771425" y="2260125"/>
                    <a:ext cx="383250" cy="2779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5330" h="11119" extrusionOk="0">
                        <a:moveTo>
                          <a:pt x="9715" y="0"/>
                        </a:moveTo>
                        <a:lnTo>
                          <a:pt x="9013" y="141"/>
                        </a:lnTo>
                        <a:lnTo>
                          <a:pt x="2331" y="1404"/>
                        </a:lnTo>
                        <a:lnTo>
                          <a:pt x="1" y="1881"/>
                        </a:lnTo>
                        <a:cubicBezTo>
                          <a:pt x="1180" y="2696"/>
                          <a:pt x="2584" y="3397"/>
                          <a:pt x="3847" y="4212"/>
                        </a:cubicBezTo>
                        <a:lnTo>
                          <a:pt x="4100" y="4464"/>
                        </a:lnTo>
                        <a:lnTo>
                          <a:pt x="10304" y="3285"/>
                        </a:lnTo>
                        <a:lnTo>
                          <a:pt x="11231" y="8676"/>
                        </a:lnTo>
                        <a:cubicBezTo>
                          <a:pt x="12045" y="9125"/>
                          <a:pt x="12971" y="9714"/>
                          <a:pt x="13814" y="10192"/>
                        </a:cubicBezTo>
                        <a:cubicBezTo>
                          <a:pt x="14263" y="10528"/>
                          <a:pt x="14852" y="10781"/>
                          <a:pt x="15330" y="11118"/>
                        </a:cubicBezTo>
                        <a:lnTo>
                          <a:pt x="13673" y="2471"/>
                        </a:lnTo>
                        <a:cubicBezTo>
                          <a:pt x="12410" y="1657"/>
                          <a:pt x="11006" y="843"/>
                          <a:pt x="9715" y="0"/>
                        </a:cubicBezTo>
                        <a:close/>
                      </a:path>
                    </a:pathLst>
                  </a:custGeom>
                  <a:solidFill>
                    <a:srgbClr val="DCDCDC"/>
                  </a:solidFill>
                  <a:ln w="9525" cap="flat" cmpd="sng">
                    <a:solidFill>
                      <a:srgbClr val="DCDCDC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91" name="Google Shape;1610;p32">
                    <a:extLst>
                      <a:ext uri="{FF2B5EF4-FFF2-40B4-BE49-F238E27FC236}">
                        <a16:creationId xmlns:a16="http://schemas.microsoft.com/office/drawing/2014/main" id="{D259D721-128D-C7DE-615E-FD9023F45990}"/>
                      </a:ext>
                    </a:extLst>
                  </p:cNvPr>
                  <p:cNvSpPr/>
                  <p:nvPr/>
                </p:nvSpPr>
                <p:spPr>
                  <a:xfrm>
                    <a:off x="1873900" y="2342250"/>
                    <a:ext cx="178300" cy="1347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7132" h="5391" extrusionOk="0">
                        <a:moveTo>
                          <a:pt x="6205" y="0"/>
                        </a:moveTo>
                        <a:lnTo>
                          <a:pt x="1" y="1179"/>
                        </a:lnTo>
                        <a:cubicBezTo>
                          <a:pt x="1292" y="1881"/>
                          <a:pt x="2555" y="2695"/>
                          <a:pt x="3847" y="3397"/>
                        </a:cubicBezTo>
                        <a:cubicBezTo>
                          <a:pt x="5026" y="4099"/>
                          <a:pt x="6065" y="4801"/>
                          <a:pt x="7132" y="5391"/>
                        </a:cubicBezTo>
                        <a:lnTo>
                          <a:pt x="6205" y="0"/>
                        </a:lnTo>
                        <a:close/>
                      </a:path>
                    </a:pathLst>
                  </a:custGeom>
                  <a:solidFill>
                    <a:srgbClr val="B3B4C1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grpSp>
                <p:nvGrpSpPr>
                  <p:cNvPr id="292" name="Google Shape;1611;p32">
                    <a:extLst>
                      <a:ext uri="{FF2B5EF4-FFF2-40B4-BE49-F238E27FC236}">
                        <a16:creationId xmlns:a16="http://schemas.microsoft.com/office/drawing/2014/main" id="{8CF8E1CF-46F9-33B7-C6AE-1787FA56AE5C}"/>
                      </a:ext>
                    </a:extLst>
                  </p:cNvPr>
                  <p:cNvGrpSpPr/>
                  <p:nvPr/>
                </p:nvGrpSpPr>
                <p:grpSpPr>
                  <a:xfrm>
                    <a:off x="2003345" y="3589698"/>
                    <a:ext cx="258052" cy="757631"/>
                    <a:chOff x="1885125" y="3374700"/>
                    <a:chExt cx="330625" cy="970700"/>
                  </a:xfrm>
                </p:grpSpPr>
                <p:sp>
                  <p:nvSpPr>
                    <p:cNvPr id="293" name="Google Shape;1614;p32">
                      <a:extLst>
                        <a:ext uri="{FF2B5EF4-FFF2-40B4-BE49-F238E27FC236}">
                          <a16:creationId xmlns:a16="http://schemas.microsoft.com/office/drawing/2014/main" id="{6F0C761C-A668-D799-6174-7BAF5C93F3A0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1981999" y="4345374"/>
                      <a:ext cx="26" cy="26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1" h="1" extrusionOk="0">
                          <a:moveTo>
                            <a:pt x="0" y="1"/>
                          </a:moveTo>
                          <a:lnTo>
                            <a:pt x="0" y="1"/>
                          </a:lnTo>
                          <a:lnTo>
                            <a:pt x="0" y="1"/>
                          </a:lnTo>
                          <a:close/>
                          <a:moveTo>
                            <a:pt x="0" y="1"/>
                          </a:moveTo>
                          <a:lnTo>
                            <a:pt x="0" y="1"/>
                          </a:lnTo>
                          <a:lnTo>
                            <a:pt x="0" y="1"/>
                          </a:lnTo>
                          <a:close/>
                          <a:moveTo>
                            <a:pt x="0" y="1"/>
                          </a:moveTo>
                          <a:lnTo>
                            <a:pt x="0" y="1"/>
                          </a:lnTo>
                          <a:lnTo>
                            <a:pt x="0" y="1"/>
                          </a:lnTo>
                          <a:close/>
                          <a:moveTo>
                            <a:pt x="0" y="1"/>
                          </a:moveTo>
                          <a:lnTo>
                            <a:pt x="0" y="1"/>
                          </a:lnTo>
                          <a:lnTo>
                            <a:pt x="0" y="1"/>
                          </a:lnTo>
                          <a:close/>
                          <a:moveTo>
                            <a:pt x="0" y="1"/>
                          </a:moveTo>
                          <a:lnTo>
                            <a:pt x="0" y="1"/>
                          </a:lnTo>
                          <a:close/>
                        </a:path>
                      </a:pathLst>
                    </a:custGeom>
                    <a:solidFill>
                      <a:srgbClr val="D0E1FF"/>
                    </a:soli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294" name="Google Shape;1620;p32">
                      <a:extLst>
                        <a:ext uri="{FF2B5EF4-FFF2-40B4-BE49-F238E27FC236}">
                          <a16:creationId xmlns:a16="http://schemas.microsoft.com/office/drawing/2014/main" id="{8D0AC74C-2D95-DB6D-9110-EFDF6AD628C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1885125" y="3374700"/>
                      <a:ext cx="222525" cy="406400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8901" h="16256" extrusionOk="0">
                          <a:moveTo>
                            <a:pt x="6683" y="16143"/>
                          </a:moveTo>
                          <a:cubicBezTo>
                            <a:pt x="7160" y="16143"/>
                            <a:pt x="7721" y="16255"/>
                            <a:pt x="8199" y="16255"/>
                          </a:cubicBezTo>
                          <a:lnTo>
                            <a:pt x="8901" y="16255"/>
                          </a:lnTo>
                          <a:lnTo>
                            <a:pt x="8788" y="16255"/>
                          </a:lnTo>
                          <a:lnTo>
                            <a:pt x="8199" y="16255"/>
                          </a:lnTo>
                          <a:cubicBezTo>
                            <a:pt x="7721" y="16255"/>
                            <a:pt x="7160" y="16143"/>
                            <a:pt x="6683" y="16143"/>
                          </a:cubicBezTo>
                          <a:close/>
                          <a:moveTo>
                            <a:pt x="3398" y="0"/>
                          </a:moveTo>
                          <a:cubicBezTo>
                            <a:pt x="1882" y="1039"/>
                            <a:pt x="703" y="2443"/>
                            <a:pt x="1" y="4211"/>
                          </a:cubicBezTo>
                          <a:cubicBezTo>
                            <a:pt x="703" y="2443"/>
                            <a:pt x="1882" y="1039"/>
                            <a:pt x="3398" y="0"/>
                          </a:cubicBezTo>
                          <a:close/>
                        </a:path>
                      </a:pathLst>
                    </a:custGeom>
                    <a:solidFill>
                      <a:srgbClr val="FFE499"/>
                    </a:soli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295" name="Google Shape;1621;p32">
                      <a:extLst>
                        <a:ext uri="{FF2B5EF4-FFF2-40B4-BE49-F238E27FC236}">
                          <a16:creationId xmlns:a16="http://schemas.microsoft.com/office/drawing/2014/main" id="{5396A1F0-004C-9AEA-B5F0-AC057DF50FAF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1891450" y="3655450"/>
                      <a:ext cx="25" cy="2825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1" h="113" extrusionOk="0">
                          <a:moveTo>
                            <a:pt x="1" y="112"/>
                          </a:moveTo>
                          <a:lnTo>
                            <a:pt x="1" y="112"/>
                          </a:lnTo>
                          <a:lnTo>
                            <a:pt x="1" y="112"/>
                          </a:lnTo>
                          <a:close/>
                          <a:moveTo>
                            <a:pt x="1" y="0"/>
                          </a:moveTo>
                          <a:lnTo>
                            <a:pt x="1" y="112"/>
                          </a:lnTo>
                          <a:lnTo>
                            <a:pt x="1" y="0"/>
                          </a:lnTo>
                          <a:close/>
                          <a:moveTo>
                            <a:pt x="1" y="0"/>
                          </a:moveTo>
                          <a:lnTo>
                            <a:pt x="1" y="0"/>
                          </a:lnTo>
                          <a:close/>
                        </a:path>
                      </a:pathLst>
                    </a:custGeom>
                    <a:solidFill>
                      <a:srgbClr val="999DBC"/>
                    </a:soli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296" name="Google Shape;1622;p32">
                      <a:extLst>
                        <a:ext uri="{FF2B5EF4-FFF2-40B4-BE49-F238E27FC236}">
                          <a16:creationId xmlns:a16="http://schemas.microsoft.com/office/drawing/2014/main" id="{E1872B78-5A09-37F9-3500-8BC6B8FA8321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1891450" y="3655450"/>
                      <a:ext cx="25" cy="2825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1" h="113" extrusionOk="0">
                          <a:moveTo>
                            <a:pt x="1" y="112"/>
                          </a:moveTo>
                          <a:lnTo>
                            <a:pt x="1" y="112"/>
                          </a:lnTo>
                          <a:lnTo>
                            <a:pt x="1" y="112"/>
                          </a:lnTo>
                          <a:close/>
                          <a:moveTo>
                            <a:pt x="1" y="112"/>
                          </a:moveTo>
                          <a:lnTo>
                            <a:pt x="1" y="112"/>
                          </a:lnTo>
                          <a:lnTo>
                            <a:pt x="1" y="112"/>
                          </a:lnTo>
                          <a:close/>
                          <a:moveTo>
                            <a:pt x="1" y="0"/>
                          </a:moveTo>
                          <a:lnTo>
                            <a:pt x="1" y="0"/>
                          </a:lnTo>
                          <a:lnTo>
                            <a:pt x="1" y="0"/>
                          </a:lnTo>
                          <a:close/>
                          <a:moveTo>
                            <a:pt x="1" y="0"/>
                          </a:moveTo>
                          <a:lnTo>
                            <a:pt x="1" y="0"/>
                          </a:lnTo>
                          <a:close/>
                        </a:path>
                      </a:pathLst>
                    </a:custGeom>
                    <a:solidFill>
                      <a:srgbClr val="495082"/>
                    </a:soli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297" name="Google Shape;1623;p32">
                      <a:extLst>
                        <a:ext uri="{FF2B5EF4-FFF2-40B4-BE49-F238E27FC236}">
                          <a16:creationId xmlns:a16="http://schemas.microsoft.com/office/drawing/2014/main" id="{60D01EF7-9769-ED1E-D98F-C901F6AE3EAA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1976375" y="3748775"/>
                      <a:ext cx="128475" cy="32325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5139" h="1293" extrusionOk="0">
                          <a:moveTo>
                            <a:pt x="1" y="1"/>
                          </a:moveTo>
                          <a:cubicBezTo>
                            <a:pt x="1264" y="815"/>
                            <a:pt x="2920" y="1292"/>
                            <a:pt x="4549" y="1292"/>
                          </a:cubicBezTo>
                          <a:lnTo>
                            <a:pt x="5138" y="1292"/>
                          </a:lnTo>
                          <a:lnTo>
                            <a:pt x="5138" y="1292"/>
                          </a:lnTo>
                          <a:lnTo>
                            <a:pt x="4549" y="1292"/>
                          </a:lnTo>
                          <a:cubicBezTo>
                            <a:pt x="2920" y="1292"/>
                            <a:pt x="1264" y="815"/>
                            <a:pt x="1" y="1"/>
                          </a:cubicBezTo>
                          <a:close/>
                        </a:path>
                      </a:pathLst>
                    </a:custGeom>
                    <a:solidFill>
                      <a:srgbClr val="9C9DAD"/>
                    </a:soli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298" name="Google Shape;1628;p32">
                      <a:extLst>
                        <a:ext uri="{FF2B5EF4-FFF2-40B4-BE49-F238E27FC236}">
                          <a16:creationId xmlns:a16="http://schemas.microsoft.com/office/drawing/2014/main" id="{86DC8864-6B29-3FE3-8207-53B2B94CAE03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2014275" y="3485575"/>
                      <a:ext cx="8450" cy="9150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338" h="366" extrusionOk="0">
                          <a:moveTo>
                            <a:pt x="113" y="1"/>
                          </a:moveTo>
                          <a:cubicBezTo>
                            <a:pt x="113" y="1"/>
                            <a:pt x="1" y="1"/>
                            <a:pt x="1" y="113"/>
                          </a:cubicBezTo>
                          <a:cubicBezTo>
                            <a:pt x="1" y="254"/>
                            <a:pt x="1" y="366"/>
                            <a:pt x="113" y="366"/>
                          </a:cubicBezTo>
                          <a:cubicBezTo>
                            <a:pt x="225" y="366"/>
                            <a:pt x="225" y="254"/>
                            <a:pt x="338" y="113"/>
                          </a:cubicBezTo>
                          <a:cubicBezTo>
                            <a:pt x="338" y="113"/>
                            <a:pt x="225" y="1"/>
                            <a:pt x="113" y="1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299" name="Google Shape;1630;p32">
                      <a:extLst>
                        <a:ext uri="{FF2B5EF4-FFF2-40B4-BE49-F238E27FC236}">
                          <a16:creationId xmlns:a16="http://schemas.microsoft.com/office/drawing/2014/main" id="{94014C74-B432-D598-3FE2-AB690D60FD5A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2207300" y="3509450"/>
                      <a:ext cx="8450" cy="8450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338" h="338" extrusionOk="0">
                          <a:moveTo>
                            <a:pt x="112" y="0"/>
                          </a:moveTo>
                          <a:lnTo>
                            <a:pt x="0" y="113"/>
                          </a:lnTo>
                          <a:cubicBezTo>
                            <a:pt x="0" y="225"/>
                            <a:pt x="0" y="337"/>
                            <a:pt x="112" y="337"/>
                          </a:cubicBezTo>
                          <a:cubicBezTo>
                            <a:pt x="225" y="337"/>
                            <a:pt x="337" y="225"/>
                            <a:pt x="337" y="225"/>
                          </a:cubicBezTo>
                          <a:cubicBezTo>
                            <a:pt x="337" y="113"/>
                            <a:pt x="225" y="0"/>
                            <a:pt x="112" y="0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</p:grpSp>
            </p:grpSp>
            <p:sp>
              <p:nvSpPr>
                <p:cNvPr id="262" name="Google Shape;1643;p32">
                  <a:extLst>
                    <a:ext uri="{FF2B5EF4-FFF2-40B4-BE49-F238E27FC236}">
                      <a16:creationId xmlns:a16="http://schemas.microsoft.com/office/drawing/2014/main" id="{A7657EC6-6D02-CFEC-B53E-7F8AAA34F3CE}"/>
                    </a:ext>
                  </a:extLst>
                </p:cNvPr>
                <p:cNvSpPr/>
                <p:nvPr/>
              </p:nvSpPr>
              <p:spPr>
                <a:xfrm>
                  <a:off x="2483537" y="5157694"/>
                  <a:ext cx="49875" cy="203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95" h="815" extrusionOk="0">
                      <a:moveTo>
                        <a:pt x="1040" y="1"/>
                      </a:moveTo>
                      <a:lnTo>
                        <a:pt x="1" y="225"/>
                      </a:lnTo>
                      <a:cubicBezTo>
                        <a:pt x="338" y="450"/>
                        <a:pt x="815" y="590"/>
                        <a:pt x="1152" y="815"/>
                      </a:cubicBezTo>
                      <a:cubicBezTo>
                        <a:pt x="1517" y="815"/>
                        <a:pt x="1741" y="815"/>
                        <a:pt x="1994" y="703"/>
                      </a:cubicBezTo>
                      <a:cubicBezTo>
                        <a:pt x="1741" y="338"/>
                        <a:pt x="1405" y="225"/>
                        <a:pt x="1040" y="1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3" name="Google Shape;1705;p32">
                  <a:extLst>
                    <a:ext uri="{FF2B5EF4-FFF2-40B4-BE49-F238E27FC236}">
                      <a16:creationId xmlns:a16="http://schemas.microsoft.com/office/drawing/2014/main" id="{6C71B680-58E9-FD1C-3CB8-418B5173798B}"/>
                    </a:ext>
                  </a:extLst>
                </p:cNvPr>
                <p:cNvSpPr txBox="1"/>
                <p:nvPr/>
              </p:nvSpPr>
              <p:spPr>
                <a:xfrm rot="18118776">
                  <a:off x="1733638" y="3591800"/>
                  <a:ext cx="2234254" cy="765093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91425" tIns="91425" rIns="91425" bIns="91425" anchor="t" anchorCtr="0">
                  <a:noAutofit/>
                </a:bodyPr>
                <a:lstStyle/>
                <a:p>
                  <a:pPr lvl="0" algn="ctr"/>
                  <a:r>
                    <a:rPr lang="en-GB" sz="2400" i="1" err="1">
                      <a:latin typeface="AkzidenzGrotesk" panose="02000903050000020004" pitchFamily="2" charset="0"/>
                      <a:ea typeface="Fira Sans"/>
                      <a:cs typeface="Fira Sans"/>
                      <a:sym typeface="Fira Sans"/>
                    </a:rPr>
                    <a:t>Sefydliad</a:t>
                  </a:r>
                  <a:endParaRPr sz="2400" i="1">
                    <a:latin typeface="AkzidenzGrotesk" panose="02000903050000020004" pitchFamily="2" charset="0"/>
                    <a:ea typeface="Fira Sans"/>
                    <a:cs typeface="Fira Sans"/>
                    <a:sym typeface="Fira Sans"/>
                  </a:endParaRPr>
                </a:p>
              </p:txBody>
            </p:sp>
          </p:grpSp>
          <p:pic>
            <p:nvPicPr>
              <p:cNvPr id="260" name="Picture 259" descr="A set of different colored folders">
                <a:extLst>
                  <a:ext uri="{FF2B5EF4-FFF2-40B4-BE49-F238E27FC236}">
                    <a16:creationId xmlns:a16="http://schemas.microsoft.com/office/drawing/2014/main" id="{5473A25D-3632-2803-539F-9B918AC006B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backgroundRemoval t="71220" b="94878" l="60412" r="83181">
                            <a14:foregroundMark x1="80206" y1="85610" x2="80206" y2="85610"/>
                            <a14:foregroundMark x1="76773" y1="84878" x2="76773" y2="84878"/>
                            <a14:foregroundMark x1="83181" y1="89268" x2="83181" y2="89268"/>
                            <a14:foregroundMark x1="62700" y1="94878" x2="62700" y2="94878"/>
                            <a14:foregroundMark x1="62700" y1="89756" x2="62700" y2="89756"/>
                            <a14:foregroundMark x1="66590" y1="82195" x2="66590" y2="82195"/>
                          </a14:backgroundRemoval>
                        </a14:imgEffect>
                      </a14:imgLayer>
                    </a14:imgProps>
                  </a:ext>
                  <a:ext uri="{837473B0-CC2E-450A-ABE3-18F120FF3D39}">
                    <a1611:picAttrSrcUrl xmlns:a1611="http://schemas.microsoft.com/office/drawing/2016/11/main" r:id="rId4"/>
                  </a:ext>
                </a:extLst>
              </a:blip>
              <a:srcRect l="57968" t="68478" r="16249" b="2344"/>
              <a:stretch>
                <a:fillRect/>
              </a:stretch>
            </p:blipFill>
            <p:spPr>
              <a:xfrm>
                <a:off x="1225627" y="4611744"/>
                <a:ext cx="1176905" cy="624807"/>
              </a:xfrm>
              <a:prstGeom prst="rect">
                <a:avLst/>
              </a:prstGeom>
            </p:spPr>
          </p:pic>
        </p:grpSp>
      </p:grpSp>
      <p:sp>
        <p:nvSpPr>
          <p:cNvPr id="3" name="Title 1">
            <a:extLst>
              <a:ext uri="{FF2B5EF4-FFF2-40B4-BE49-F238E27FC236}">
                <a16:creationId xmlns:a16="http://schemas.microsoft.com/office/drawing/2014/main" id="{A401A46E-3F08-7B49-58BC-AD35031B2E20}"/>
              </a:ext>
            </a:extLst>
          </p:cNvPr>
          <p:cNvSpPr txBox="1">
            <a:spLocks/>
          </p:cNvSpPr>
          <p:nvPr/>
        </p:nvSpPr>
        <p:spPr>
          <a:xfrm>
            <a:off x="3454869" y="1287142"/>
            <a:ext cx="862912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i="1" err="1">
                <a:solidFill>
                  <a:schemeClr val="bg1"/>
                </a:solidFill>
                <a:highlight>
                  <a:srgbClr val="FF00FF"/>
                </a:highlight>
                <a:latin typeface="+mn-lt"/>
              </a:rPr>
              <a:t>Rheoli</a:t>
            </a:r>
            <a:r>
              <a:rPr lang="en-GB" sz="3600" b="1" i="1">
                <a:solidFill>
                  <a:schemeClr val="bg1"/>
                </a:solidFill>
                <a:highlight>
                  <a:srgbClr val="FF00FF"/>
                </a:highlight>
                <a:latin typeface="+mn-lt"/>
              </a:rPr>
              <a:t> </a:t>
            </a:r>
            <a:r>
              <a:rPr lang="en-GB" sz="3600" b="1" i="1" err="1">
                <a:solidFill>
                  <a:schemeClr val="bg1"/>
                </a:solidFill>
                <a:highlight>
                  <a:srgbClr val="FF00FF"/>
                </a:highlight>
                <a:latin typeface="+mn-lt"/>
              </a:rPr>
              <a:t>amser</a:t>
            </a:r>
            <a:r>
              <a:rPr lang="en-GB" sz="3600" b="1">
                <a:solidFill>
                  <a:schemeClr val="bg1"/>
                </a:solidFill>
                <a:highlight>
                  <a:srgbClr val="FF00FF"/>
                </a:highlight>
                <a:latin typeface="+mn-lt"/>
              </a:rPr>
              <a:t>  // Time management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952CD7F7-789D-66B2-5550-6B7D4357C4DF}"/>
              </a:ext>
            </a:extLst>
          </p:cNvPr>
          <p:cNvSpPr txBox="1">
            <a:spLocks/>
          </p:cNvSpPr>
          <p:nvPr/>
        </p:nvSpPr>
        <p:spPr>
          <a:xfrm>
            <a:off x="3454470" y="2746253"/>
            <a:ext cx="862912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i="1" err="1">
                <a:solidFill>
                  <a:schemeClr val="bg1"/>
                </a:solidFill>
                <a:highlight>
                  <a:srgbClr val="000080"/>
                </a:highlight>
                <a:latin typeface="+mn-lt"/>
              </a:rPr>
              <a:t>Gosod</a:t>
            </a:r>
            <a:r>
              <a:rPr lang="en-GB" sz="3600" b="1" i="1">
                <a:solidFill>
                  <a:schemeClr val="bg1"/>
                </a:solidFill>
                <a:highlight>
                  <a:srgbClr val="000080"/>
                </a:highlight>
                <a:latin typeface="+mn-lt"/>
              </a:rPr>
              <a:t> </a:t>
            </a:r>
            <a:r>
              <a:rPr lang="en-GB" sz="3600" b="1" i="1" err="1">
                <a:solidFill>
                  <a:schemeClr val="bg1"/>
                </a:solidFill>
                <a:highlight>
                  <a:srgbClr val="000080"/>
                </a:highlight>
                <a:latin typeface="+mn-lt"/>
              </a:rPr>
              <a:t>nodau</a:t>
            </a:r>
            <a:r>
              <a:rPr lang="en-GB" sz="3600" b="1">
                <a:solidFill>
                  <a:schemeClr val="bg1"/>
                </a:solidFill>
                <a:highlight>
                  <a:srgbClr val="000080"/>
                </a:highlight>
                <a:latin typeface="+mn-lt"/>
              </a:rPr>
              <a:t>  // Set goals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631FCEC4-1E34-578E-4CD9-9059C5C3BBC5}"/>
              </a:ext>
            </a:extLst>
          </p:cNvPr>
          <p:cNvSpPr txBox="1">
            <a:spLocks/>
          </p:cNvSpPr>
          <p:nvPr/>
        </p:nvSpPr>
        <p:spPr>
          <a:xfrm>
            <a:off x="3445103" y="4363499"/>
            <a:ext cx="862912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i="1" err="1">
                <a:solidFill>
                  <a:schemeClr val="bg1"/>
                </a:solidFill>
                <a:highlight>
                  <a:srgbClr val="0000FF"/>
                </a:highlight>
                <a:latin typeface="+mn-lt"/>
              </a:rPr>
              <a:t>Rhannwch</a:t>
            </a:r>
            <a:r>
              <a:rPr lang="en-GB" sz="3600" b="1" i="1">
                <a:solidFill>
                  <a:schemeClr val="bg1"/>
                </a:solidFill>
                <a:highlight>
                  <a:srgbClr val="0000FF"/>
                </a:highlight>
                <a:latin typeface="+mn-lt"/>
              </a:rPr>
              <a:t> </a:t>
            </a:r>
            <a:r>
              <a:rPr lang="en-GB" sz="3600" b="1" i="1" err="1">
                <a:solidFill>
                  <a:schemeClr val="bg1"/>
                </a:solidFill>
                <a:highlight>
                  <a:srgbClr val="0000FF"/>
                </a:highlight>
                <a:latin typeface="+mn-lt"/>
              </a:rPr>
              <a:t>dasgiau</a:t>
            </a:r>
            <a:r>
              <a:rPr lang="en-GB" sz="3600" b="1">
                <a:solidFill>
                  <a:schemeClr val="bg1"/>
                </a:solidFill>
                <a:highlight>
                  <a:srgbClr val="0000FF"/>
                </a:highlight>
                <a:latin typeface="+mn-lt"/>
              </a:rPr>
              <a:t>  // Divide tasks</a:t>
            </a:r>
          </a:p>
        </p:txBody>
      </p:sp>
    </p:spTree>
    <p:extLst>
      <p:ext uri="{BB962C8B-B14F-4D97-AF65-F5344CB8AC3E}">
        <p14:creationId xmlns:p14="http://schemas.microsoft.com/office/powerpoint/2010/main" val="40476178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47AD1F-7973-73D7-6642-48F6386C8B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7D7DE-1C4B-3A17-DBA2-FE10C76FC4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358" y="272254"/>
            <a:ext cx="10572442" cy="457260"/>
          </a:xfrm>
        </p:spPr>
        <p:txBody>
          <a:bodyPr>
            <a:noAutofit/>
          </a:bodyPr>
          <a:lstStyle/>
          <a:p>
            <a:r>
              <a:rPr lang="en-GB" sz="3200" b="1" i="1" err="1">
                <a:solidFill>
                  <a:schemeClr val="bg1"/>
                </a:solidFill>
                <a:latin typeface="AkzidenzGrotesk" panose="02000903050000020004" pitchFamily="2" charset="0"/>
              </a:rPr>
              <a:t>Sgiliau</a:t>
            </a:r>
            <a:r>
              <a:rPr lang="en-GB" sz="3200" b="1" i="1">
                <a:solidFill>
                  <a:schemeClr val="bg1"/>
                </a:solidFill>
                <a:latin typeface="AkzidenzGrotesk" panose="02000903050000020004" pitchFamily="2" charset="0"/>
              </a:rPr>
              <a:t> </a:t>
            </a:r>
            <a:r>
              <a:rPr lang="en-GB" sz="3200" b="1" i="1" err="1">
                <a:solidFill>
                  <a:schemeClr val="bg1"/>
                </a:solidFill>
                <a:latin typeface="AkzidenzGrotesk" panose="02000903050000020004" pitchFamily="2" charset="0"/>
              </a:rPr>
              <a:t>Astudio</a:t>
            </a:r>
            <a:r>
              <a:rPr lang="en-GB" sz="3200" b="1" i="1">
                <a:solidFill>
                  <a:schemeClr val="bg1"/>
                </a:solidFill>
                <a:latin typeface="AkzidenzGrotesk" panose="02000903050000020004" pitchFamily="2" charset="0"/>
              </a:rPr>
              <a:t> </a:t>
            </a:r>
            <a:r>
              <a:rPr lang="en-GB" sz="3200" b="1" i="1" err="1">
                <a:solidFill>
                  <a:schemeClr val="bg1"/>
                </a:solidFill>
                <a:latin typeface="AkzidenzGrotesk" panose="02000903050000020004" pitchFamily="2" charset="0"/>
              </a:rPr>
              <a:t>Annibynnol</a:t>
            </a:r>
            <a:r>
              <a:rPr lang="en-GB" sz="3200" b="1" i="1">
                <a:solidFill>
                  <a:schemeClr val="bg1"/>
                </a:solidFill>
                <a:latin typeface="AkzidenzGrotesk" panose="02000903050000020004" pitchFamily="2" charset="0"/>
              </a:rPr>
              <a:t>	</a:t>
            </a:r>
            <a:r>
              <a:rPr lang="en-GB" sz="3200" b="1">
                <a:solidFill>
                  <a:schemeClr val="bg1"/>
                </a:solidFill>
                <a:latin typeface="AkzidenzGrotesk" panose="02000903050000020004" pitchFamily="2" charset="0"/>
              </a:rPr>
              <a:t>			</a:t>
            </a:r>
            <a:br>
              <a:rPr lang="en-GB" sz="3200" b="1">
                <a:solidFill>
                  <a:schemeClr val="bg1"/>
                </a:solidFill>
                <a:latin typeface="AkzidenzGrotesk" panose="02000903050000020004" pitchFamily="2" charset="0"/>
              </a:rPr>
            </a:br>
            <a:r>
              <a:rPr lang="en-GB" sz="3200" b="1">
                <a:solidFill>
                  <a:schemeClr val="bg1"/>
                </a:solidFill>
                <a:latin typeface="AkzidenzGrotesk" panose="02000903050000020004" pitchFamily="2" charset="0"/>
              </a:rPr>
              <a:t>					Independent Study Skills</a:t>
            </a:r>
          </a:p>
        </p:txBody>
      </p:sp>
      <p:grpSp>
        <p:nvGrpSpPr>
          <p:cNvPr id="441" name="Group 440">
            <a:extLst>
              <a:ext uri="{FF2B5EF4-FFF2-40B4-BE49-F238E27FC236}">
                <a16:creationId xmlns:a16="http://schemas.microsoft.com/office/drawing/2014/main" id="{8A1034DC-BE4B-3A37-844A-68FA2836060C}"/>
              </a:ext>
            </a:extLst>
          </p:cNvPr>
          <p:cNvGrpSpPr/>
          <p:nvPr/>
        </p:nvGrpSpPr>
        <p:grpSpPr>
          <a:xfrm>
            <a:off x="740370" y="1229316"/>
            <a:ext cx="2753954" cy="4324736"/>
            <a:chOff x="3074650" y="1201991"/>
            <a:chExt cx="2753954" cy="4324736"/>
          </a:xfrm>
        </p:grpSpPr>
        <p:grpSp>
          <p:nvGrpSpPr>
            <p:cNvPr id="257" name="Group 256">
              <a:extLst>
                <a:ext uri="{FF2B5EF4-FFF2-40B4-BE49-F238E27FC236}">
                  <a16:creationId xmlns:a16="http://schemas.microsoft.com/office/drawing/2014/main" id="{D72D6347-98D1-543B-5C4E-7D81A76FAF36}"/>
                </a:ext>
              </a:extLst>
            </p:cNvPr>
            <p:cNvGrpSpPr/>
            <p:nvPr/>
          </p:nvGrpSpPr>
          <p:grpSpPr>
            <a:xfrm>
              <a:off x="4122404" y="3234902"/>
              <a:ext cx="1706200" cy="2291825"/>
              <a:chOff x="3786368" y="1408277"/>
              <a:chExt cx="1706200" cy="2291825"/>
            </a:xfrm>
          </p:grpSpPr>
          <p:grpSp>
            <p:nvGrpSpPr>
              <p:cNvPr id="171" name="Google Shape;1644;p32">
                <a:extLst>
                  <a:ext uri="{FF2B5EF4-FFF2-40B4-BE49-F238E27FC236}">
                    <a16:creationId xmlns:a16="http://schemas.microsoft.com/office/drawing/2014/main" id="{67C31CEE-576C-FDA5-4F28-76E7305093FE}"/>
                  </a:ext>
                </a:extLst>
              </p:cNvPr>
              <p:cNvGrpSpPr/>
              <p:nvPr/>
            </p:nvGrpSpPr>
            <p:grpSpPr>
              <a:xfrm>
                <a:off x="3786368" y="1408277"/>
                <a:ext cx="1706200" cy="2291825"/>
                <a:chOff x="2622600" y="960325"/>
                <a:chExt cx="1706200" cy="2291825"/>
              </a:xfrm>
            </p:grpSpPr>
            <p:sp>
              <p:nvSpPr>
                <p:cNvPr id="172" name="Google Shape;1645;p32">
                  <a:extLst>
                    <a:ext uri="{FF2B5EF4-FFF2-40B4-BE49-F238E27FC236}">
                      <a16:creationId xmlns:a16="http://schemas.microsoft.com/office/drawing/2014/main" id="{B7B3E210-3EC5-2205-0AF4-A2F833AC831A}"/>
                    </a:ext>
                  </a:extLst>
                </p:cNvPr>
                <p:cNvSpPr/>
                <p:nvPr/>
              </p:nvSpPr>
              <p:spPr>
                <a:xfrm>
                  <a:off x="2662000" y="1154850"/>
                  <a:ext cx="1666800" cy="2097300"/>
                </a:xfrm>
                <a:prstGeom prst="rect">
                  <a:avLst/>
                </a:pr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73" name="Google Shape;1646;p32">
                  <a:extLst>
                    <a:ext uri="{FF2B5EF4-FFF2-40B4-BE49-F238E27FC236}">
                      <a16:creationId xmlns:a16="http://schemas.microsoft.com/office/drawing/2014/main" id="{8394C0D9-EC8E-F521-4422-BE3FDD02128C}"/>
                    </a:ext>
                  </a:extLst>
                </p:cNvPr>
                <p:cNvSpPr/>
                <p:nvPr/>
              </p:nvSpPr>
              <p:spPr>
                <a:xfrm>
                  <a:off x="2997575" y="960325"/>
                  <a:ext cx="25" cy="147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" h="591" extrusionOk="0">
                      <a:moveTo>
                        <a:pt x="1" y="1"/>
                      </a:moveTo>
                      <a:lnTo>
                        <a:pt x="1" y="254"/>
                      </a:lnTo>
                      <a:lnTo>
                        <a:pt x="1" y="590"/>
                      </a:lnTo>
                      <a:close/>
                    </a:path>
                  </a:pathLst>
                </a:custGeom>
                <a:solidFill>
                  <a:srgbClr val="DCDCD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74" name="Google Shape;1647;p32">
                  <a:extLst>
                    <a:ext uri="{FF2B5EF4-FFF2-40B4-BE49-F238E27FC236}">
                      <a16:creationId xmlns:a16="http://schemas.microsoft.com/office/drawing/2014/main" id="{73D4DD66-5977-9E1E-4AF7-31CB3EB10276}"/>
                    </a:ext>
                  </a:extLst>
                </p:cNvPr>
                <p:cNvSpPr/>
                <p:nvPr/>
              </p:nvSpPr>
              <p:spPr>
                <a:xfrm>
                  <a:off x="2622600" y="1119975"/>
                  <a:ext cx="1666950" cy="20972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6678" h="83889" extrusionOk="0">
                      <a:moveTo>
                        <a:pt x="0" y="1"/>
                      </a:moveTo>
                      <a:lnTo>
                        <a:pt x="0" y="83888"/>
                      </a:lnTo>
                      <a:lnTo>
                        <a:pt x="66677" y="83888"/>
                      </a:lnTo>
                      <a:lnTo>
                        <a:pt x="66677" y="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75" name="Google Shape;1648;p32">
                  <a:extLst>
                    <a:ext uri="{FF2B5EF4-FFF2-40B4-BE49-F238E27FC236}">
                      <a16:creationId xmlns:a16="http://schemas.microsoft.com/office/drawing/2014/main" id="{71AB254C-9C12-82AA-853E-91EC663CF60C}"/>
                    </a:ext>
                  </a:extLst>
                </p:cNvPr>
                <p:cNvSpPr/>
                <p:nvPr/>
              </p:nvSpPr>
              <p:spPr>
                <a:xfrm>
                  <a:off x="2710325" y="1202100"/>
                  <a:ext cx="1488675" cy="1614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9547" h="64573" extrusionOk="0">
                      <a:moveTo>
                        <a:pt x="0" y="1"/>
                      </a:moveTo>
                      <a:lnTo>
                        <a:pt x="0" y="64573"/>
                      </a:lnTo>
                      <a:lnTo>
                        <a:pt x="59547" y="64573"/>
                      </a:lnTo>
                      <a:lnTo>
                        <a:pt x="59547" y="1"/>
                      </a:ln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76" name="Google Shape;1649;p32">
                  <a:extLst>
                    <a:ext uri="{FF2B5EF4-FFF2-40B4-BE49-F238E27FC236}">
                      <a16:creationId xmlns:a16="http://schemas.microsoft.com/office/drawing/2014/main" id="{B460579C-3744-19CA-2B0C-4B27F754BD23}"/>
                    </a:ext>
                  </a:extLst>
                </p:cNvPr>
                <p:cNvSpPr/>
                <p:nvPr/>
              </p:nvSpPr>
              <p:spPr>
                <a:xfrm>
                  <a:off x="2748925" y="1251925"/>
                  <a:ext cx="101800" cy="105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72" h="4213" extrusionOk="0">
                      <a:moveTo>
                        <a:pt x="1517" y="1"/>
                      </a:moveTo>
                      <a:lnTo>
                        <a:pt x="1404" y="1517"/>
                      </a:lnTo>
                      <a:lnTo>
                        <a:pt x="1" y="2107"/>
                      </a:lnTo>
                      <a:lnTo>
                        <a:pt x="1264" y="2808"/>
                      </a:lnTo>
                      <a:lnTo>
                        <a:pt x="1517" y="4212"/>
                      </a:lnTo>
                      <a:lnTo>
                        <a:pt x="2555" y="3145"/>
                      </a:lnTo>
                      <a:lnTo>
                        <a:pt x="3959" y="3370"/>
                      </a:lnTo>
                      <a:lnTo>
                        <a:pt x="3959" y="3370"/>
                      </a:lnTo>
                      <a:lnTo>
                        <a:pt x="3369" y="2107"/>
                      </a:lnTo>
                      <a:lnTo>
                        <a:pt x="4071" y="815"/>
                      </a:lnTo>
                      <a:lnTo>
                        <a:pt x="2555" y="1040"/>
                      </a:lnTo>
                      <a:lnTo>
                        <a:pt x="1517" y="1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77" name="Google Shape;1650;p32">
                  <a:extLst>
                    <a:ext uri="{FF2B5EF4-FFF2-40B4-BE49-F238E27FC236}">
                      <a16:creationId xmlns:a16="http://schemas.microsoft.com/office/drawing/2014/main" id="{CA6DFFE8-76C8-4809-1DF9-D593E2258165}"/>
                    </a:ext>
                  </a:extLst>
                </p:cNvPr>
                <p:cNvSpPr/>
                <p:nvPr/>
              </p:nvSpPr>
              <p:spPr>
                <a:xfrm>
                  <a:off x="3353925" y="1874500"/>
                  <a:ext cx="102500" cy="1053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100" h="4212" extrusionOk="0">
                      <a:moveTo>
                        <a:pt x="2331" y="0"/>
                      </a:moveTo>
                      <a:lnTo>
                        <a:pt x="1405" y="1179"/>
                      </a:lnTo>
                      <a:lnTo>
                        <a:pt x="1" y="1067"/>
                      </a:lnTo>
                      <a:lnTo>
                        <a:pt x="1" y="1067"/>
                      </a:lnTo>
                      <a:lnTo>
                        <a:pt x="815" y="2330"/>
                      </a:lnTo>
                      <a:lnTo>
                        <a:pt x="226" y="3622"/>
                      </a:lnTo>
                      <a:lnTo>
                        <a:pt x="1629" y="3285"/>
                      </a:lnTo>
                      <a:lnTo>
                        <a:pt x="2808" y="4211"/>
                      </a:lnTo>
                      <a:lnTo>
                        <a:pt x="2808" y="2695"/>
                      </a:lnTo>
                      <a:lnTo>
                        <a:pt x="4100" y="1994"/>
                      </a:lnTo>
                      <a:lnTo>
                        <a:pt x="2696" y="1404"/>
                      </a:lnTo>
                      <a:lnTo>
                        <a:pt x="2331" y="0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78" name="Google Shape;1651;p32">
                  <a:extLst>
                    <a:ext uri="{FF2B5EF4-FFF2-40B4-BE49-F238E27FC236}">
                      <a16:creationId xmlns:a16="http://schemas.microsoft.com/office/drawing/2014/main" id="{C57191AE-9D79-C732-A1BA-B348D4B535AC}"/>
                    </a:ext>
                  </a:extLst>
                </p:cNvPr>
                <p:cNvSpPr/>
                <p:nvPr/>
              </p:nvSpPr>
              <p:spPr>
                <a:xfrm>
                  <a:off x="4032650" y="1508825"/>
                  <a:ext cx="105300" cy="1053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12" h="4212" extrusionOk="0">
                      <a:moveTo>
                        <a:pt x="2330" y="0"/>
                      </a:moveTo>
                      <a:lnTo>
                        <a:pt x="1516" y="1292"/>
                      </a:lnTo>
                      <a:lnTo>
                        <a:pt x="0" y="1179"/>
                      </a:lnTo>
                      <a:lnTo>
                        <a:pt x="927" y="2359"/>
                      </a:lnTo>
                      <a:lnTo>
                        <a:pt x="337" y="3762"/>
                      </a:lnTo>
                      <a:lnTo>
                        <a:pt x="1741" y="3285"/>
                      </a:lnTo>
                      <a:lnTo>
                        <a:pt x="2920" y="4211"/>
                      </a:lnTo>
                      <a:lnTo>
                        <a:pt x="2920" y="2808"/>
                      </a:lnTo>
                      <a:lnTo>
                        <a:pt x="4211" y="1881"/>
                      </a:lnTo>
                      <a:lnTo>
                        <a:pt x="2808" y="1516"/>
                      </a:lnTo>
                      <a:lnTo>
                        <a:pt x="2330" y="0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79" name="Google Shape;1652;p32">
                  <a:extLst>
                    <a:ext uri="{FF2B5EF4-FFF2-40B4-BE49-F238E27FC236}">
                      <a16:creationId xmlns:a16="http://schemas.microsoft.com/office/drawing/2014/main" id="{86BB9572-17D8-28EF-3B8E-F74AA48E673A}"/>
                    </a:ext>
                  </a:extLst>
                </p:cNvPr>
                <p:cNvSpPr/>
                <p:nvPr/>
              </p:nvSpPr>
              <p:spPr>
                <a:xfrm>
                  <a:off x="3108275" y="1488475"/>
                  <a:ext cx="47050" cy="498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82" h="1994" extrusionOk="0">
                      <a:moveTo>
                        <a:pt x="1180" y="0"/>
                      </a:moveTo>
                      <a:lnTo>
                        <a:pt x="703" y="590"/>
                      </a:lnTo>
                      <a:lnTo>
                        <a:pt x="1" y="477"/>
                      </a:lnTo>
                      <a:lnTo>
                        <a:pt x="1" y="477"/>
                      </a:lnTo>
                      <a:lnTo>
                        <a:pt x="366" y="1067"/>
                      </a:lnTo>
                      <a:lnTo>
                        <a:pt x="113" y="1628"/>
                      </a:lnTo>
                      <a:lnTo>
                        <a:pt x="815" y="1516"/>
                      </a:lnTo>
                      <a:lnTo>
                        <a:pt x="1292" y="1993"/>
                      </a:lnTo>
                      <a:lnTo>
                        <a:pt x="1292" y="1292"/>
                      </a:lnTo>
                      <a:lnTo>
                        <a:pt x="1882" y="927"/>
                      </a:lnTo>
                      <a:lnTo>
                        <a:pt x="1292" y="702"/>
                      </a:lnTo>
                      <a:lnTo>
                        <a:pt x="1180" y="0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0" name="Google Shape;1653;p32">
                  <a:extLst>
                    <a:ext uri="{FF2B5EF4-FFF2-40B4-BE49-F238E27FC236}">
                      <a16:creationId xmlns:a16="http://schemas.microsoft.com/office/drawing/2014/main" id="{6D3F08E4-5771-3606-BB90-93B1A32C9EE7}"/>
                    </a:ext>
                  </a:extLst>
                </p:cNvPr>
                <p:cNvSpPr/>
                <p:nvPr/>
              </p:nvSpPr>
              <p:spPr>
                <a:xfrm>
                  <a:off x="3792600" y="1871675"/>
                  <a:ext cx="47050" cy="470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82" h="1882" extrusionOk="0">
                      <a:moveTo>
                        <a:pt x="927" y="1"/>
                      </a:moveTo>
                      <a:lnTo>
                        <a:pt x="590" y="591"/>
                      </a:lnTo>
                      <a:lnTo>
                        <a:pt x="1" y="703"/>
                      </a:lnTo>
                      <a:lnTo>
                        <a:pt x="478" y="1180"/>
                      </a:lnTo>
                      <a:lnTo>
                        <a:pt x="225" y="1882"/>
                      </a:lnTo>
                      <a:lnTo>
                        <a:pt x="927" y="1517"/>
                      </a:lnTo>
                      <a:lnTo>
                        <a:pt x="1517" y="1882"/>
                      </a:lnTo>
                      <a:lnTo>
                        <a:pt x="1404" y="1180"/>
                      </a:lnTo>
                      <a:lnTo>
                        <a:pt x="1882" y="703"/>
                      </a:lnTo>
                      <a:lnTo>
                        <a:pt x="1180" y="591"/>
                      </a:lnTo>
                      <a:lnTo>
                        <a:pt x="927" y="1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1" name="Google Shape;1654;p32">
                  <a:extLst>
                    <a:ext uri="{FF2B5EF4-FFF2-40B4-BE49-F238E27FC236}">
                      <a16:creationId xmlns:a16="http://schemas.microsoft.com/office/drawing/2014/main" id="{1561EF99-3C16-5A67-5A0E-0025E0CACA58}"/>
                    </a:ext>
                  </a:extLst>
                </p:cNvPr>
                <p:cNvSpPr/>
                <p:nvPr/>
              </p:nvSpPr>
              <p:spPr>
                <a:xfrm>
                  <a:off x="2927200" y="2673225"/>
                  <a:ext cx="46350" cy="46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54" h="1854" extrusionOk="0">
                      <a:moveTo>
                        <a:pt x="1039" y="0"/>
                      </a:moveTo>
                      <a:lnTo>
                        <a:pt x="702" y="562"/>
                      </a:lnTo>
                      <a:lnTo>
                        <a:pt x="0" y="702"/>
                      </a:lnTo>
                      <a:lnTo>
                        <a:pt x="450" y="1151"/>
                      </a:lnTo>
                      <a:lnTo>
                        <a:pt x="337" y="1853"/>
                      </a:lnTo>
                      <a:lnTo>
                        <a:pt x="927" y="1516"/>
                      </a:lnTo>
                      <a:lnTo>
                        <a:pt x="1517" y="1853"/>
                      </a:lnTo>
                      <a:lnTo>
                        <a:pt x="1404" y="1151"/>
                      </a:lnTo>
                      <a:lnTo>
                        <a:pt x="1853" y="814"/>
                      </a:lnTo>
                      <a:lnTo>
                        <a:pt x="1292" y="702"/>
                      </a:lnTo>
                      <a:lnTo>
                        <a:pt x="1039" y="0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2" name="Google Shape;1655;p32">
                  <a:extLst>
                    <a:ext uri="{FF2B5EF4-FFF2-40B4-BE49-F238E27FC236}">
                      <a16:creationId xmlns:a16="http://schemas.microsoft.com/office/drawing/2014/main" id="{C71BC541-E842-8D4F-66D9-6E2DAACB6E61}"/>
                    </a:ext>
                  </a:extLst>
                </p:cNvPr>
                <p:cNvSpPr/>
                <p:nvPr/>
              </p:nvSpPr>
              <p:spPr>
                <a:xfrm>
                  <a:off x="2731375" y="2070325"/>
                  <a:ext cx="37925" cy="379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17" h="1517" extrusionOk="0">
                      <a:moveTo>
                        <a:pt x="562" y="0"/>
                      </a:moveTo>
                      <a:lnTo>
                        <a:pt x="450" y="477"/>
                      </a:lnTo>
                      <a:lnTo>
                        <a:pt x="1" y="702"/>
                      </a:lnTo>
                      <a:lnTo>
                        <a:pt x="338" y="955"/>
                      </a:lnTo>
                      <a:lnTo>
                        <a:pt x="338" y="1516"/>
                      </a:lnTo>
                      <a:lnTo>
                        <a:pt x="815" y="1179"/>
                      </a:lnTo>
                      <a:lnTo>
                        <a:pt x="1404" y="1292"/>
                      </a:lnTo>
                      <a:lnTo>
                        <a:pt x="1152" y="814"/>
                      </a:lnTo>
                      <a:lnTo>
                        <a:pt x="1517" y="365"/>
                      </a:lnTo>
                      <a:lnTo>
                        <a:pt x="927" y="365"/>
                      </a:lnTo>
                      <a:lnTo>
                        <a:pt x="562" y="0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3" name="Google Shape;1656;p32">
                  <a:extLst>
                    <a:ext uri="{FF2B5EF4-FFF2-40B4-BE49-F238E27FC236}">
                      <a16:creationId xmlns:a16="http://schemas.microsoft.com/office/drawing/2014/main" id="{168FAC64-E9D6-6DF4-DF3E-60187B2F82BF}"/>
                    </a:ext>
                  </a:extLst>
                </p:cNvPr>
                <p:cNvSpPr/>
                <p:nvPr/>
              </p:nvSpPr>
              <p:spPr>
                <a:xfrm>
                  <a:off x="3499925" y="1313000"/>
                  <a:ext cx="23875" cy="23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55" h="927" extrusionOk="0">
                      <a:moveTo>
                        <a:pt x="478" y="0"/>
                      </a:moveTo>
                      <a:cubicBezTo>
                        <a:pt x="253" y="0"/>
                        <a:pt x="0" y="225"/>
                        <a:pt x="0" y="478"/>
                      </a:cubicBezTo>
                      <a:cubicBezTo>
                        <a:pt x="0" y="702"/>
                        <a:pt x="253" y="927"/>
                        <a:pt x="478" y="927"/>
                      </a:cubicBezTo>
                      <a:cubicBezTo>
                        <a:pt x="702" y="927"/>
                        <a:pt x="955" y="702"/>
                        <a:pt x="955" y="478"/>
                      </a:cubicBezTo>
                      <a:cubicBezTo>
                        <a:pt x="955" y="225"/>
                        <a:pt x="702" y="0"/>
                        <a:pt x="478" y="0"/>
                      </a:cubicBez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4" name="Google Shape;1657;p32">
                  <a:extLst>
                    <a:ext uri="{FF2B5EF4-FFF2-40B4-BE49-F238E27FC236}">
                      <a16:creationId xmlns:a16="http://schemas.microsoft.com/office/drawing/2014/main" id="{98674F64-80C3-BF8B-3D11-5BAB4AAE29DC}"/>
                    </a:ext>
                  </a:extLst>
                </p:cNvPr>
                <p:cNvSpPr/>
                <p:nvPr/>
              </p:nvSpPr>
              <p:spPr>
                <a:xfrm>
                  <a:off x="3499925" y="1550225"/>
                  <a:ext cx="23875" cy="232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55" h="928" extrusionOk="0">
                      <a:moveTo>
                        <a:pt x="478" y="1"/>
                      </a:moveTo>
                      <a:cubicBezTo>
                        <a:pt x="253" y="1"/>
                        <a:pt x="0" y="225"/>
                        <a:pt x="0" y="450"/>
                      </a:cubicBezTo>
                      <a:cubicBezTo>
                        <a:pt x="0" y="815"/>
                        <a:pt x="253" y="927"/>
                        <a:pt x="478" y="927"/>
                      </a:cubicBezTo>
                      <a:cubicBezTo>
                        <a:pt x="702" y="927"/>
                        <a:pt x="955" y="815"/>
                        <a:pt x="955" y="450"/>
                      </a:cubicBezTo>
                      <a:cubicBezTo>
                        <a:pt x="955" y="225"/>
                        <a:pt x="702" y="1"/>
                        <a:pt x="478" y="1"/>
                      </a:cubicBez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5" name="Google Shape;1658;p32">
                  <a:extLst>
                    <a:ext uri="{FF2B5EF4-FFF2-40B4-BE49-F238E27FC236}">
                      <a16:creationId xmlns:a16="http://schemas.microsoft.com/office/drawing/2014/main" id="{CF3611B1-210C-E327-D4C2-33241EEFCA28}"/>
                    </a:ext>
                  </a:extLst>
                </p:cNvPr>
                <p:cNvSpPr/>
                <p:nvPr/>
              </p:nvSpPr>
              <p:spPr>
                <a:xfrm>
                  <a:off x="4137925" y="1932750"/>
                  <a:ext cx="26000" cy="238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40" h="955" extrusionOk="0">
                      <a:moveTo>
                        <a:pt x="450" y="0"/>
                      </a:moveTo>
                      <a:cubicBezTo>
                        <a:pt x="225" y="0"/>
                        <a:pt x="0" y="141"/>
                        <a:pt x="0" y="478"/>
                      </a:cubicBezTo>
                      <a:cubicBezTo>
                        <a:pt x="0" y="702"/>
                        <a:pt x="225" y="955"/>
                        <a:pt x="450" y="955"/>
                      </a:cubicBezTo>
                      <a:cubicBezTo>
                        <a:pt x="815" y="955"/>
                        <a:pt x="1039" y="702"/>
                        <a:pt x="1039" y="478"/>
                      </a:cubicBezTo>
                      <a:cubicBezTo>
                        <a:pt x="1039" y="141"/>
                        <a:pt x="815" y="0"/>
                        <a:pt x="450" y="0"/>
                      </a:cubicBez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6" name="Google Shape;1659;p32">
                  <a:extLst>
                    <a:ext uri="{FF2B5EF4-FFF2-40B4-BE49-F238E27FC236}">
                      <a16:creationId xmlns:a16="http://schemas.microsoft.com/office/drawing/2014/main" id="{8A267B6C-5884-9168-1F87-4A6FEE68C457}"/>
                    </a:ext>
                  </a:extLst>
                </p:cNvPr>
                <p:cNvSpPr/>
                <p:nvPr/>
              </p:nvSpPr>
              <p:spPr>
                <a:xfrm>
                  <a:off x="3985625" y="1292650"/>
                  <a:ext cx="11950" cy="11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8" h="478" extrusionOk="0">
                      <a:moveTo>
                        <a:pt x="225" y="0"/>
                      </a:moveTo>
                      <a:cubicBezTo>
                        <a:pt x="112" y="0"/>
                        <a:pt x="0" y="113"/>
                        <a:pt x="0" y="225"/>
                      </a:cubicBezTo>
                      <a:cubicBezTo>
                        <a:pt x="0" y="337"/>
                        <a:pt x="112" y="478"/>
                        <a:pt x="225" y="478"/>
                      </a:cubicBezTo>
                      <a:cubicBezTo>
                        <a:pt x="365" y="478"/>
                        <a:pt x="477" y="337"/>
                        <a:pt x="477" y="225"/>
                      </a:cubicBezTo>
                      <a:cubicBezTo>
                        <a:pt x="477" y="113"/>
                        <a:pt x="365" y="0"/>
                        <a:pt x="225" y="0"/>
                      </a:cubicBez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7" name="Google Shape;1660;p32">
                  <a:extLst>
                    <a:ext uri="{FF2B5EF4-FFF2-40B4-BE49-F238E27FC236}">
                      <a16:creationId xmlns:a16="http://schemas.microsoft.com/office/drawing/2014/main" id="{D275684D-53AA-D0BC-16B1-4D171FCDB316}"/>
                    </a:ext>
                  </a:extLst>
                </p:cNvPr>
                <p:cNvSpPr/>
                <p:nvPr/>
              </p:nvSpPr>
              <p:spPr>
                <a:xfrm>
                  <a:off x="3959650" y="1687100"/>
                  <a:ext cx="14050" cy="11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62" h="478" extrusionOk="0">
                      <a:moveTo>
                        <a:pt x="225" y="0"/>
                      </a:moveTo>
                      <a:cubicBezTo>
                        <a:pt x="113" y="0"/>
                        <a:pt x="0" y="141"/>
                        <a:pt x="0" y="253"/>
                      </a:cubicBezTo>
                      <a:cubicBezTo>
                        <a:pt x="0" y="365"/>
                        <a:pt x="113" y="478"/>
                        <a:pt x="225" y="478"/>
                      </a:cubicBezTo>
                      <a:cubicBezTo>
                        <a:pt x="450" y="478"/>
                        <a:pt x="562" y="365"/>
                        <a:pt x="562" y="253"/>
                      </a:cubicBezTo>
                      <a:cubicBezTo>
                        <a:pt x="562" y="141"/>
                        <a:pt x="450" y="0"/>
                        <a:pt x="225" y="0"/>
                      </a:cubicBez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8" name="Google Shape;1661;p32">
                  <a:extLst>
                    <a:ext uri="{FF2B5EF4-FFF2-40B4-BE49-F238E27FC236}">
                      <a16:creationId xmlns:a16="http://schemas.microsoft.com/office/drawing/2014/main" id="{6F6EC4ED-3F7D-E879-F315-A3A394799181}"/>
                    </a:ext>
                  </a:extLst>
                </p:cNvPr>
                <p:cNvSpPr/>
                <p:nvPr/>
              </p:nvSpPr>
              <p:spPr>
                <a:xfrm>
                  <a:off x="3196025" y="1041375"/>
                  <a:ext cx="573450" cy="78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938" h="3145" extrusionOk="0">
                      <a:moveTo>
                        <a:pt x="2471" y="0"/>
                      </a:moveTo>
                      <a:cubicBezTo>
                        <a:pt x="1628" y="0"/>
                        <a:pt x="702" y="113"/>
                        <a:pt x="0" y="337"/>
                      </a:cubicBezTo>
                      <a:cubicBezTo>
                        <a:pt x="477" y="815"/>
                        <a:pt x="1404" y="450"/>
                        <a:pt x="1881" y="1039"/>
                      </a:cubicBezTo>
                      <a:cubicBezTo>
                        <a:pt x="1516" y="1264"/>
                        <a:pt x="1067" y="1517"/>
                        <a:pt x="702" y="1629"/>
                      </a:cubicBezTo>
                      <a:cubicBezTo>
                        <a:pt x="927" y="1629"/>
                        <a:pt x="1179" y="1741"/>
                        <a:pt x="1292" y="1966"/>
                      </a:cubicBezTo>
                      <a:cubicBezTo>
                        <a:pt x="814" y="2218"/>
                        <a:pt x="365" y="2331"/>
                        <a:pt x="0" y="2555"/>
                      </a:cubicBezTo>
                      <a:cubicBezTo>
                        <a:pt x="365" y="2668"/>
                        <a:pt x="814" y="2920"/>
                        <a:pt x="1179" y="3145"/>
                      </a:cubicBezTo>
                      <a:lnTo>
                        <a:pt x="2471" y="3145"/>
                      </a:lnTo>
                      <a:cubicBezTo>
                        <a:pt x="2330" y="3145"/>
                        <a:pt x="2218" y="3033"/>
                        <a:pt x="2106" y="3033"/>
                      </a:cubicBezTo>
                      <a:cubicBezTo>
                        <a:pt x="2471" y="2920"/>
                        <a:pt x="2920" y="2668"/>
                        <a:pt x="3285" y="2443"/>
                      </a:cubicBezTo>
                      <a:cubicBezTo>
                        <a:pt x="2808" y="1853"/>
                        <a:pt x="1881" y="2218"/>
                        <a:pt x="1404" y="1741"/>
                      </a:cubicBezTo>
                      <a:cubicBezTo>
                        <a:pt x="2106" y="1517"/>
                        <a:pt x="3032" y="1404"/>
                        <a:pt x="3874" y="1404"/>
                      </a:cubicBezTo>
                      <a:cubicBezTo>
                        <a:pt x="5278" y="1404"/>
                        <a:pt x="6542" y="1629"/>
                        <a:pt x="7833" y="1629"/>
                      </a:cubicBezTo>
                      <a:cubicBezTo>
                        <a:pt x="10304" y="1741"/>
                        <a:pt x="12634" y="1741"/>
                        <a:pt x="15104" y="1853"/>
                      </a:cubicBezTo>
                      <a:cubicBezTo>
                        <a:pt x="16733" y="1966"/>
                        <a:pt x="18361" y="1966"/>
                        <a:pt x="20017" y="1966"/>
                      </a:cubicBezTo>
                      <a:cubicBezTo>
                        <a:pt x="20467" y="2106"/>
                        <a:pt x="20944" y="2106"/>
                        <a:pt x="21421" y="2106"/>
                      </a:cubicBezTo>
                      <a:lnTo>
                        <a:pt x="22460" y="2106"/>
                      </a:lnTo>
                      <a:lnTo>
                        <a:pt x="22235" y="1853"/>
                      </a:lnTo>
                      <a:cubicBezTo>
                        <a:pt x="22348" y="1853"/>
                        <a:pt x="22460" y="1853"/>
                        <a:pt x="22572" y="1741"/>
                      </a:cubicBezTo>
                      <a:cubicBezTo>
                        <a:pt x="22348" y="1741"/>
                        <a:pt x="21983" y="1629"/>
                        <a:pt x="21758" y="1517"/>
                      </a:cubicBezTo>
                      <a:cubicBezTo>
                        <a:pt x="22235" y="1404"/>
                        <a:pt x="22572" y="1152"/>
                        <a:pt x="22937" y="702"/>
                      </a:cubicBezTo>
                      <a:cubicBezTo>
                        <a:pt x="22572" y="562"/>
                        <a:pt x="22348" y="562"/>
                        <a:pt x="21983" y="562"/>
                      </a:cubicBezTo>
                      <a:lnTo>
                        <a:pt x="21421" y="562"/>
                      </a:lnTo>
                      <a:cubicBezTo>
                        <a:pt x="21168" y="562"/>
                        <a:pt x="20832" y="702"/>
                        <a:pt x="20579" y="702"/>
                      </a:cubicBezTo>
                      <a:lnTo>
                        <a:pt x="20017" y="702"/>
                      </a:lnTo>
                      <a:cubicBezTo>
                        <a:pt x="19540" y="702"/>
                        <a:pt x="19063" y="702"/>
                        <a:pt x="18614" y="562"/>
                      </a:cubicBezTo>
                      <a:cubicBezTo>
                        <a:pt x="16957" y="562"/>
                        <a:pt x="15329" y="562"/>
                        <a:pt x="13701" y="450"/>
                      </a:cubicBezTo>
                      <a:cubicBezTo>
                        <a:pt x="11230" y="337"/>
                        <a:pt x="8900" y="337"/>
                        <a:pt x="6429" y="225"/>
                      </a:cubicBezTo>
                      <a:cubicBezTo>
                        <a:pt x="5138" y="225"/>
                        <a:pt x="3874" y="0"/>
                        <a:pt x="2471" y="0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9" name="Google Shape;1662;p32">
                  <a:extLst>
                    <a:ext uri="{FF2B5EF4-FFF2-40B4-BE49-F238E27FC236}">
                      <a16:creationId xmlns:a16="http://schemas.microsoft.com/office/drawing/2014/main" id="{84EAA45B-C506-D87A-8E6D-850BF4FBF66E}"/>
                    </a:ext>
                  </a:extLst>
                </p:cNvPr>
                <p:cNvSpPr/>
                <p:nvPr/>
              </p:nvSpPr>
              <p:spPr>
                <a:xfrm>
                  <a:off x="3231100" y="1076475"/>
                  <a:ext cx="555900" cy="435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236" h="1741" extrusionOk="0">
                      <a:moveTo>
                        <a:pt x="2471" y="0"/>
                      </a:moveTo>
                      <a:cubicBezTo>
                        <a:pt x="1629" y="0"/>
                        <a:pt x="703" y="113"/>
                        <a:pt x="1" y="337"/>
                      </a:cubicBezTo>
                      <a:cubicBezTo>
                        <a:pt x="478" y="814"/>
                        <a:pt x="1405" y="449"/>
                        <a:pt x="1882" y="1039"/>
                      </a:cubicBezTo>
                      <a:cubicBezTo>
                        <a:pt x="1517" y="1264"/>
                        <a:pt x="1068" y="1516"/>
                        <a:pt x="703" y="1629"/>
                      </a:cubicBezTo>
                      <a:cubicBezTo>
                        <a:pt x="815" y="1629"/>
                        <a:pt x="927" y="1741"/>
                        <a:pt x="1068" y="1741"/>
                      </a:cubicBezTo>
                      <a:lnTo>
                        <a:pt x="20945" y="1741"/>
                      </a:lnTo>
                      <a:cubicBezTo>
                        <a:pt x="20945" y="1741"/>
                        <a:pt x="20832" y="1629"/>
                        <a:pt x="20720" y="1516"/>
                      </a:cubicBezTo>
                      <a:cubicBezTo>
                        <a:pt x="21169" y="1404"/>
                        <a:pt x="21759" y="1151"/>
                        <a:pt x="22236" y="1039"/>
                      </a:cubicBezTo>
                      <a:cubicBezTo>
                        <a:pt x="21983" y="1039"/>
                        <a:pt x="21759" y="1039"/>
                        <a:pt x="21534" y="927"/>
                      </a:cubicBezTo>
                      <a:cubicBezTo>
                        <a:pt x="21422" y="927"/>
                        <a:pt x="21169" y="814"/>
                        <a:pt x="21057" y="702"/>
                      </a:cubicBezTo>
                      <a:lnTo>
                        <a:pt x="20018" y="702"/>
                      </a:lnTo>
                      <a:cubicBezTo>
                        <a:pt x="19541" y="702"/>
                        <a:pt x="19064" y="702"/>
                        <a:pt x="18614" y="562"/>
                      </a:cubicBezTo>
                      <a:cubicBezTo>
                        <a:pt x="16958" y="562"/>
                        <a:pt x="15330" y="562"/>
                        <a:pt x="13701" y="449"/>
                      </a:cubicBezTo>
                      <a:cubicBezTo>
                        <a:pt x="11231" y="337"/>
                        <a:pt x="8901" y="337"/>
                        <a:pt x="6430" y="225"/>
                      </a:cubicBezTo>
                      <a:cubicBezTo>
                        <a:pt x="5139" y="225"/>
                        <a:pt x="3875" y="0"/>
                        <a:pt x="2471" y="0"/>
                      </a:cubicBezTo>
                      <a:close/>
                    </a:path>
                  </a:pathLst>
                </a:custGeom>
                <a:solidFill>
                  <a:srgbClr val="DADADA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90" name="Google Shape;1663;p32">
                  <a:extLst>
                    <a:ext uri="{FF2B5EF4-FFF2-40B4-BE49-F238E27FC236}">
                      <a16:creationId xmlns:a16="http://schemas.microsoft.com/office/drawing/2014/main" id="{F3FB2039-426C-30DA-A2D5-6AAEF0571D1A}"/>
                    </a:ext>
                  </a:extLst>
                </p:cNvPr>
                <p:cNvSpPr/>
                <p:nvPr/>
              </p:nvSpPr>
              <p:spPr>
                <a:xfrm>
                  <a:off x="3166525" y="1119975"/>
                  <a:ext cx="602950" cy="821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4118" h="3286" extrusionOk="0">
                      <a:moveTo>
                        <a:pt x="2359" y="1"/>
                      </a:moveTo>
                      <a:cubicBezTo>
                        <a:pt x="2359" y="1"/>
                        <a:pt x="2359" y="113"/>
                        <a:pt x="2472" y="113"/>
                      </a:cubicBezTo>
                      <a:cubicBezTo>
                        <a:pt x="1657" y="366"/>
                        <a:pt x="843" y="590"/>
                        <a:pt x="1" y="927"/>
                      </a:cubicBezTo>
                      <a:cubicBezTo>
                        <a:pt x="703" y="1068"/>
                        <a:pt x="1292" y="1292"/>
                        <a:pt x="1882" y="1517"/>
                      </a:cubicBezTo>
                      <a:cubicBezTo>
                        <a:pt x="1770" y="1629"/>
                        <a:pt x="1545" y="1882"/>
                        <a:pt x="1405" y="1994"/>
                      </a:cubicBezTo>
                      <a:cubicBezTo>
                        <a:pt x="1657" y="2106"/>
                        <a:pt x="1882" y="2219"/>
                        <a:pt x="1994" y="2471"/>
                      </a:cubicBezTo>
                      <a:cubicBezTo>
                        <a:pt x="1545" y="2696"/>
                        <a:pt x="1068" y="2921"/>
                        <a:pt x="591" y="3286"/>
                      </a:cubicBezTo>
                      <a:lnTo>
                        <a:pt x="23163" y="3286"/>
                      </a:lnTo>
                      <a:cubicBezTo>
                        <a:pt x="23163" y="3286"/>
                        <a:pt x="23528" y="3173"/>
                        <a:pt x="23640" y="3173"/>
                      </a:cubicBezTo>
                      <a:cubicBezTo>
                        <a:pt x="23528" y="3033"/>
                        <a:pt x="23528" y="2921"/>
                        <a:pt x="23415" y="2921"/>
                      </a:cubicBezTo>
                      <a:cubicBezTo>
                        <a:pt x="23415" y="2808"/>
                        <a:pt x="23528" y="2808"/>
                        <a:pt x="23640" y="2808"/>
                      </a:cubicBezTo>
                      <a:lnTo>
                        <a:pt x="23752" y="2808"/>
                      </a:lnTo>
                      <a:cubicBezTo>
                        <a:pt x="23864" y="2808"/>
                        <a:pt x="24005" y="2808"/>
                        <a:pt x="24117" y="2696"/>
                      </a:cubicBezTo>
                      <a:cubicBezTo>
                        <a:pt x="23528" y="2584"/>
                        <a:pt x="22938" y="2331"/>
                        <a:pt x="22348" y="2219"/>
                      </a:cubicBezTo>
                      <a:cubicBezTo>
                        <a:pt x="22124" y="2106"/>
                        <a:pt x="21899" y="1994"/>
                        <a:pt x="21759" y="1770"/>
                      </a:cubicBezTo>
                      <a:cubicBezTo>
                        <a:pt x="22236" y="1629"/>
                        <a:pt x="22826" y="1629"/>
                        <a:pt x="23303" y="1517"/>
                      </a:cubicBezTo>
                      <a:cubicBezTo>
                        <a:pt x="22713" y="1517"/>
                        <a:pt x="22236" y="1405"/>
                        <a:pt x="21899" y="1068"/>
                      </a:cubicBezTo>
                      <a:cubicBezTo>
                        <a:pt x="22601" y="927"/>
                        <a:pt x="23415" y="815"/>
                        <a:pt x="24117" y="703"/>
                      </a:cubicBezTo>
                      <a:cubicBezTo>
                        <a:pt x="24005" y="590"/>
                        <a:pt x="23864" y="590"/>
                        <a:pt x="23752" y="478"/>
                      </a:cubicBezTo>
                      <a:cubicBezTo>
                        <a:pt x="23640" y="478"/>
                        <a:pt x="23528" y="478"/>
                        <a:pt x="23528" y="366"/>
                      </a:cubicBezTo>
                      <a:cubicBezTo>
                        <a:pt x="23415" y="225"/>
                        <a:pt x="23528" y="113"/>
                        <a:pt x="23528" y="113"/>
                      </a:cubicBezTo>
                      <a:lnTo>
                        <a:pt x="23640" y="113"/>
                      </a:lnTo>
                      <a:lnTo>
                        <a:pt x="23528" y="1"/>
                      </a:lnTo>
                      <a:close/>
                    </a:path>
                  </a:pathLst>
                </a:custGeom>
                <a:solidFill>
                  <a:srgbClr val="DCDCDC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91" name="Google Shape;1664;p32">
                  <a:extLst>
                    <a:ext uri="{FF2B5EF4-FFF2-40B4-BE49-F238E27FC236}">
                      <a16:creationId xmlns:a16="http://schemas.microsoft.com/office/drawing/2014/main" id="{35F00C85-C3F8-4869-2CF2-803D5E73B914}"/>
                    </a:ext>
                  </a:extLst>
                </p:cNvPr>
                <p:cNvSpPr/>
                <p:nvPr/>
              </p:nvSpPr>
              <p:spPr>
                <a:xfrm>
                  <a:off x="3198825" y="1202100"/>
                  <a:ext cx="588175" cy="203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527" h="815" extrusionOk="0">
                      <a:moveTo>
                        <a:pt x="0" y="1"/>
                      </a:moveTo>
                      <a:cubicBezTo>
                        <a:pt x="1404" y="225"/>
                        <a:pt x="3061" y="225"/>
                        <a:pt x="4577" y="338"/>
                      </a:cubicBezTo>
                      <a:cubicBezTo>
                        <a:pt x="6093" y="338"/>
                        <a:pt x="7721" y="450"/>
                        <a:pt x="9377" y="450"/>
                      </a:cubicBezTo>
                      <a:cubicBezTo>
                        <a:pt x="11595" y="590"/>
                        <a:pt x="13813" y="702"/>
                        <a:pt x="16143" y="702"/>
                      </a:cubicBezTo>
                      <a:cubicBezTo>
                        <a:pt x="17322" y="815"/>
                        <a:pt x="18361" y="815"/>
                        <a:pt x="19540" y="815"/>
                      </a:cubicBezTo>
                      <a:lnTo>
                        <a:pt x="20607" y="815"/>
                      </a:lnTo>
                      <a:cubicBezTo>
                        <a:pt x="20944" y="702"/>
                        <a:pt x="21169" y="702"/>
                        <a:pt x="21534" y="702"/>
                      </a:cubicBezTo>
                      <a:lnTo>
                        <a:pt x="21646" y="702"/>
                      </a:lnTo>
                      <a:cubicBezTo>
                        <a:pt x="21828" y="702"/>
                        <a:pt x="22207" y="674"/>
                        <a:pt x="22587" y="674"/>
                      </a:cubicBezTo>
                      <a:cubicBezTo>
                        <a:pt x="22905" y="674"/>
                        <a:pt x="23223" y="694"/>
                        <a:pt x="23425" y="767"/>
                      </a:cubicBezTo>
                      <a:lnTo>
                        <a:pt x="23425" y="767"/>
                      </a:lnTo>
                      <a:cubicBezTo>
                        <a:pt x="22968" y="554"/>
                        <a:pt x="22429" y="314"/>
                        <a:pt x="22011" y="1"/>
                      </a:cubicBezTo>
                      <a:close/>
                      <a:moveTo>
                        <a:pt x="23425" y="767"/>
                      </a:moveTo>
                      <a:cubicBezTo>
                        <a:pt x="23459" y="783"/>
                        <a:pt x="23493" y="799"/>
                        <a:pt x="23527" y="815"/>
                      </a:cubicBezTo>
                      <a:cubicBezTo>
                        <a:pt x="23498" y="797"/>
                        <a:pt x="23463" y="781"/>
                        <a:pt x="23425" y="767"/>
                      </a:cubicBez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grpSp>
              <p:nvGrpSpPr>
                <p:cNvPr id="192" name="Google Shape;1665;p32">
                  <a:extLst>
                    <a:ext uri="{FF2B5EF4-FFF2-40B4-BE49-F238E27FC236}">
                      <a16:creationId xmlns:a16="http://schemas.microsoft.com/office/drawing/2014/main" id="{0ECF8C60-CE2C-E169-C8B2-AE92D01B9AE8}"/>
                    </a:ext>
                  </a:extLst>
                </p:cNvPr>
                <p:cNvGrpSpPr/>
                <p:nvPr/>
              </p:nvGrpSpPr>
              <p:grpSpPr>
                <a:xfrm>
                  <a:off x="3476935" y="2268481"/>
                  <a:ext cx="785591" cy="896234"/>
                  <a:chOff x="3476750" y="2063525"/>
                  <a:chExt cx="965100" cy="1101025"/>
                </a:xfrm>
              </p:grpSpPr>
              <p:sp>
                <p:nvSpPr>
                  <p:cNvPr id="193" name="Google Shape;1666;p32">
                    <a:extLst>
                      <a:ext uri="{FF2B5EF4-FFF2-40B4-BE49-F238E27FC236}">
                        <a16:creationId xmlns:a16="http://schemas.microsoft.com/office/drawing/2014/main" id="{8EA5384B-7F67-89F5-DFF8-D96DDF059E62}"/>
                      </a:ext>
                    </a:extLst>
                  </p:cNvPr>
                  <p:cNvSpPr/>
                  <p:nvPr/>
                </p:nvSpPr>
                <p:spPr>
                  <a:xfrm>
                    <a:off x="3476750" y="2483025"/>
                    <a:ext cx="47050" cy="463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882" h="1853" extrusionOk="0">
                        <a:moveTo>
                          <a:pt x="478" y="0"/>
                        </a:moveTo>
                        <a:lnTo>
                          <a:pt x="478" y="702"/>
                        </a:lnTo>
                        <a:lnTo>
                          <a:pt x="1" y="1151"/>
                        </a:lnTo>
                        <a:lnTo>
                          <a:pt x="703" y="1291"/>
                        </a:lnTo>
                        <a:lnTo>
                          <a:pt x="927" y="1853"/>
                        </a:lnTo>
                        <a:lnTo>
                          <a:pt x="1292" y="1291"/>
                        </a:lnTo>
                        <a:lnTo>
                          <a:pt x="1882" y="1291"/>
                        </a:lnTo>
                        <a:lnTo>
                          <a:pt x="1405" y="702"/>
                        </a:lnTo>
                        <a:lnTo>
                          <a:pt x="1629" y="112"/>
                        </a:lnTo>
                        <a:lnTo>
                          <a:pt x="1068" y="337"/>
                        </a:lnTo>
                        <a:lnTo>
                          <a:pt x="478" y="0"/>
                        </a:lnTo>
                        <a:close/>
                      </a:path>
                    </a:pathLst>
                  </a:custGeom>
                  <a:solidFill>
                    <a:srgbClr val="FFD34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94" name="Google Shape;1667;p32">
                    <a:extLst>
                      <a:ext uri="{FF2B5EF4-FFF2-40B4-BE49-F238E27FC236}">
                        <a16:creationId xmlns:a16="http://schemas.microsoft.com/office/drawing/2014/main" id="{431A36C6-C2F4-D0E9-A1A5-E03A295D771F}"/>
                      </a:ext>
                    </a:extLst>
                  </p:cNvPr>
                  <p:cNvSpPr/>
                  <p:nvPr/>
                </p:nvSpPr>
                <p:spPr>
                  <a:xfrm>
                    <a:off x="3634675" y="2140500"/>
                    <a:ext cx="26700" cy="239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068" h="956" extrusionOk="0">
                        <a:moveTo>
                          <a:pt x="478" y="1"/>
                        </a:moveTo>
                        <a:cubicBezTo>
                          <a:pt x="225" y="1"/>
                          <a:pt x="1" y="253"/>
                          <a:pt x="1" y="478"/>
                        </a:cubicBezTo>
                        <a:cubicBezTo>
                          <a:pt x="1" y="702"/>
                          <a:pt x="225" y="955"/>
                          <a:pt x="478" y="955"/>
                        </a:cubicBezTo>
                        <a:cubicBezTo>
                          <a:pt x="815" y="955"/>
                          <a:pt x="1068" y="702"/>
                          <a:pt x="1068" y="478"/>
                        </a:cubicBezTo>
                        <a:cubicBezTo>
                          <a:pt x="1068" y="253"/>
                          <a:pt x="815" y="1"/>
                          <a:pt x="478" y="1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95" name="Google Shape;1668;p32">
                    <a:extLst>
                      <a:ext uri="{FF2B5EF4-FFF2-40B4-BE49-F238E27FC236}">
                        <a16:creationId xmlns:a16="http://schemas.microsoft.com/office/drawing/2014/main" id="{207D2A80-FBAA-AB7E-9FD3-5DC04168B5FA}"/>
                      </a:ext>
                    </a:extLst>
                  </p:cNvPr>
                  <p:cNvSpPr/>
                  <p:nvPr/>
                </p:nvSpPr>
                <p:spPr>
                  <a:xfrm>
                    <a:off x="3661350" y="2716725"/>
                    <a:ext cx="11250" cy="119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50" h="479" extrusionOk="0">
                        <a:moveTo>
                          <a:pt x="225" y="1"/>
                        </a:moveTo>
                        <a:cubicBezTo>
                          <a:pt x="113" y="1"/>
                          <a:pt x="1" y="113"/>
                          <a:pt x="1" y="226"/>
                        </a:cubicBezTo>
                        <a:cubicBezTo>
                          <a:pt x="1" y="366"/>
                          <a:pt x="113" y="478"/>
                          <a:pt x="225" y="478"/>
                        </a:cubicBezTo>
                        <a:cubicBezTo>
                          <a:pt x="338" y="478"/>
                          <a:pt x="450" y="366"/>
                          <a:pt x="450" y="226"/>
                        </a:cubicBezTo>
                        <a:cubicBezTo>
                          <a:pt x="450" y="113"/>
                          <a:pt x="338" y="1"/>
                          <a:pt x="225" y="1"/>
                        </a:cubicBezTo>
                        <a:close/>
                      </a:path>
                    </a:pathLst>
                  </a:custGeom>
                  <a:solidFill>
                    <a:srgbClr val="126A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96" name="Google Shape;1669;p32">
                    <a:extLst>
                      <a:ext uri="{FF2B5EF4-FFF2-40B4-BE49-F238E27FC236}">
                        <a16:creationId xmlns:a16="http://schemas.microsoft.com/office/drawing/2014/main" id="{B4EB76DA-6A6E-8E1B-BBAE-99EFFE8BF661}"/>
                      </a:ext>
                    </a:extLst>
                  </p:cNvPr>
                  <p:cNvSpPr/>
                  <p:nvPr/>
                </p:nvSpPr>
                <p:spPr>
                  <a:xfrm>
                    <a:off x="3751900" y="2272400"/>
                    <a:ext cx="669600" cy="8128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784" h="32514" extrusionOk="0">
                        <a:moveTo>
                          <a:pt x="3321" y="0"/>
                        </a:moveTo>
                        <a:cubicBezTo>
                          <a:pt x="3294" y="0"/>
                          <a:pt x="3273" y="1"/>
                          <a:pt x="3257" y="3"/>
                        </a:cubicBezTo>
                        <a:cubicBezTo>
                          <a:pt x="2218" y="115"/>
                          <a:pt x="0" y="929"/>
                          <a:pt x="337" y="3035"/>
                        </a:cubicBezTo>
                        <a:cubicBezTo>
                          <a:pt x="337" y="3035"/>
                          <a:pt x="869" y="1137"/>
                          <a:pt x="3132" y="1137"/>
                        </a:cubicBezTo>
                        <a:cubicBezTo>
                          <a:pt x="3253" y="1137"/>
                          <a:pt x="3379" y="1142"/>
                          <a:pt x="3510" y="1154"/>
                        </a:cubicBezTo>
                        <a:cubicBezTo>
                          <a:pt x="6205" y="1406"/>
                          <a:pt x="25015" y="4438"/>
                          <a:pt x="25015" y="4438"/>
                        </a:cubicBezTo>
                        <a:lnTo>
                          <a:pt x="20102" y="32513"/>
                        </a:lnTo>
                        <a:lnTo>
                          <a:pt x="21758" y="31474"/>
                        </a:lnTo>
                        <a:lnTo>
                          <a:pt x="26784" y="3512"/>
                        </a:lnTo>
                        <a:cubicBezTo>
                          <a:pt x="26784" y="3512"/>
                          <a:pt x="5004" y="0"/>
                          <a:pt x="3321" y="0"/>
                        </a:cubicBezTo>
                        <a:close/>
                      </a:path>
                    </a:pathLst>
                  </a:custGeom>
                  <a:solidFill>
                    <a:srgbClr val="7F5DA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97" name="Google Shape;1670;p32">
                    <a:extLst>
                      <a:ext uri="{FF2B5EF4-FFF2-40B4-BE49-F238E27FC236}">
                        <a16:creationId xmlns:a16="http://schemas.microsoft.com/office/drawing/2014/main" id="{1905CE2B-DF9F-4B57-43F2-5C06350843D7}"/>
                      </a:ext>
                    </a:extLst>
                  </p:cNvPr>
                  <p:cNvSpPr/>
                  <p:nvPr/>
                </p:nvSpPr>
                <p:spPr>
                  <a:xfrm>
                    <a:off x="3760325" y="2283000"/>
                    <a:ext cx="649250" cy="8520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5970" h="34083" extrusionOk="0">
                        <a:moveTo>
                          <a:pt x="3180" y="1"/>
                        </a:moveTo>
                        <a:cubicBezTo>
                          <a:pt x="728" y="1"/>
                          <a:pt x="0" y="2611"/>
                          <a:pt x="0" y="2611"/>
                        </a:cubicBezTo>
                        <a:lnTo>
                          <a:pt x="22011" y="5783"/>
                        </a:lnTo>
                        <a:lnTo>
                          <a:pt x="16957" y="34083"/>
                        </a:lnTo>
                        <a:lnTo>
                          <a:pt x="20467" y="31612"/>
                        </a:lnTo>
                        <a:lnTo>
                          <a:pt x="25969" y="3313"/>
                        </a:lnTo>
                        <a:cubicBezTo>
                          <a:pt x="25969" y="3313"/>
                          <a:pt x="9602" y="870"/>
                          <a:pt x="3622" y="28"/>
                        </a:cubicBezTo>
                        <a:cubicBezTo>
                          <a:pt x="3469" y="9"/>
                          <a:pt x="3321" y="1"/>
                          <a:pt x="3180" y="1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98" name="Google Shape;1671;p32">
                    <a:extLst>
                      <a:ext uri="{FF2B5EF4-FFF2-40B4-BE49-F238E27FC236}">
                        <a16:creationId xmlns:a16="http://schemas.microsoft.com/office/drawing/2014/main" id="{4E499D17-2819-0DF6-339C-E17CDD5EE982}"/>
                      </a:ext>
                    </a:extLst>
                  </p:cNvPr>
                  <p:cNvSpPr/>
                  <p:nvPr/>
                </p:nvSpPr>
                <p:spPr>
                  <a:xfrm>
                    <a:off x="3760325" y="2283675"/>
                    <a:ext cx="576250" cy="1439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3050" h="5757" extrusionOk="0">
                        <a:moveTo>
                          <a:pt x="0" y="1"/>
                        </a:moveTo>
                        <a:lnTo>
                          <a:pt x="0" y="5756"/>
                        </a:lnTo>
                        <a:lnTo>
                          <a:pt x="23050" y="5756"/>
                        </a:lnTo>
                        <a:lnTo>
                          <a:pt x="23050" y="1"/>
                        </a:lnTo>
                        <a:close/>
                      </a:path>
                    </a:pathLst>
                  </a:custGeom>
                  <a:solidFill>
                    <a:srgbClr val="F8F8F8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99" name="Google Shape;1672;p32">
                    <a:extLst>
                      <a:ext uri="{FF2B5EF4-FFF2-40B4-BE49-F238E27FC236}">
                        <a16:creationId xmlns:a16="http://schemas.microsoft.com/office/drawing/2014/main" id="{C4F6FC18-619C-8438-EA39-AE0F7B1EA575}"/>
                      </a:ext>
                    </a:extLst>
                  </p:cNvPr>
                  <p:cNvSpPr/>
                  <p:nvPr/>
                </p:nvSpPr>
                <p:spPr>
                  <a:xfrm>
                    <a:off x="4184250" y="2365800"/>
                    <a:ext cx="225325" cy="7692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9013" h="30771" extrusionOk="0">
                        <a:moveTo>
                          <a:pt x="8900" y="1"/>
                        </a:moveTo>
                        <a:cubicBezTo>
                          <a:pt x="7496" y="590"/>
                          <a:pt x="6205" y="1517"/>
                          <a:pt x="4801" y="2331"/>
                        </a:cubicBezTo>
                        <a:lnTo>
                          <a:pt x="5054" y="2471"/>
                        </a:lnTo>
                        <a:lnTo>
                          <a:pt x="0" y="30771"/>
                        </a:lnTo>
                        <a:lnTo>
                          <a:pt x="3510" y="28300"/>
                        </a:lnTo>
                        <a:lnTo>
                          <a:pt x="9012" y="1"/>
                        </a:lnTo>
                        <a:close/>
                      </a:path>
                    </a:pathLst>
                  </a:custGeom>
                  <a:solidFill>
                    <a:srgbClr val="F2F2F2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00" name="Google Shape;1673;p32">
                    <a:extLst>
                      <a:ext uri="{FF2B5EF4-FFF2-40B4-BE49-F238E27FC236}">
                        <a16:creationId xmlns:a16="http://schemas.microsoft.com/office/drawing/2014/main" id="{DEDE7380-5C05-900F-A769-C88060338FE4}"/>
                      </a:ext>
                    </a:extLst>
                  </p:cNvPr>
                  <p:cNvSpPr/>
                  <p:nvPr/>
                </p:nvSpPr>
                <p:spPr>
                  <a:xfrm>
                    <a:off x="4193375" y="2400900"/>
                    <a:ext cx="148825" cy="7285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5953" h="29142" extrusionOk="0">
                        <a:moveTo>
                          <a:pt x="5952" y="0"/>
                        </a:moveTo>
                        <a:lnTo>
                          <a:pt x="5952" y="0"/>
                        </a:lnTo>
                        <a:cubicBezTo>
                          <a:pt x="5503" y="365"/>
                          <a:pt x="5026" y="702"/>
                          <a:pt x="4436" y="927"/>
                        </a:cubicBezTo>
                        <a:lnTo>
                          <a:pt x="4689" y="1067"/>
                        </a:lnTo>
                        <a:lnTo>
                          <a:pt x="113" y="28440"/>
                        </a:lnTo>
                        <a:lnTo>
                          <a:pt x="0" y="29142"/>
                        </a:lnTo>
                        <a:lnTo>
                          <a:pt x="3145" y="26896"/>
                        </a:lnTo>
                        <a:lnTo>
                          <a:pt x="3510" y="25492"/>
                        </a:lnTo>
                        <a:cubicBezTo>
                          <a:pt x="2695" y="24453"/>
                          <a:pt x="1741" y="22937"/>
                          <a:pt x="2106" y="21646"/>
                        </a:cubicBezTo>
                        <a:cubicBezTo>
                          <a:pt x="3397" y="14403"/>
                          <a:pt x="5026" y="7244"/>
                          <a:pt x="5952" y="0"/>
                        </a:cubicBezTo>
                        <a:close/>
                      </a:path>
                    </a:pathLst>
                  </a:custGeom>
                  <a:solidFill>
                    <a:srgbClr val="ECECE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01" name="Google Shape;1674;p32">
                    <a:extLst>
                      <a:ext uri="{FF2B5EF4-FFF2-40B4-BE49-F238E27FC236}">
                        <a16:creationId xmlns:a16="http://schemas.microsoft.com/office/drawing/2014/main" id="{38231039-6D00-160C-D4B7-842B70A75D38}"/>
                      </a:ext>
                    </a:extLst>
                  </p:cNvPr>
                  <p:cNvSpPr/>
                  <p:nvPr/>
                </p:nvSpPr>
                <p:spPr>
                  <a:xfrm>
                    <a:off x="3672575" y="2348250"/>
                    <a:ext cx="638025" cy="8163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5521" h="32652" extrusionOk="0">
                        <a:moveTo>
                          <a:pt x="3510" y="1"/>
                        </a:moveTo>
                        <a:lnTo>
                          <a:pt x="1" y="29956"/>
                        </a:lnTo>
                        <a:lnTo>
                          <a:pt x="20608" y="32652"/>
                        </a:lnTo>
                        <a:lnTo>
                          <a:pt x="25521" y="3173"/>
                        </a:lnTo>
                        <a:lnTo>
                          <a:pt x="3510" y="1"/>
                        </a:lnTo>
                        <a:close/>
                      </a:path>
                    </a:pathLst>
                  </a:custGeom>
                  <a:solidFill>
                    <a:srgbClr val="7F5DA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02" name="Google Shape;1675;p32">
                    <a:extLst>
                      <a:ext uri="{FF2B5EF4-FFF2-40B4-BE49-F238E27FC236}">
                        <a16:creationId xmlns:a16="http://schemas.microsoft.com/office/drawing/2014/main" id="{1735CBA3-2DAF-9969-CC48-0E353668EE63}"/>
                      </a:ext>
                    </a:extLst>
                  </p:cNvPr>
                  <p:cNvSpPr/>
                  <p:nvPr/>
                </p:nvSpPr>
                <p:spPr>
                  <a:xfrm>
                    <a:off x="3760325" y="2348250"/>
                    <a:ext cx="84950" cy="119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398" h="478" extrusionOk="0">
                        <a:moveTo>
                          <a:pt x="0" y="1"/>
                        </a:moveTo>
                        <a:lnTo>
                          <a:pt x="0" y="1"/>
                        </a:lnTo>
                        <a:lnTo>
                          <a:pt x="3397" y="478"/>
                        </a:lnTo>
                        <a:lnTo>
                          <a:pt x="3397" y="478"/>
                        </a:lnTo>
                        <a:close/>
                      </a:path>
                    </a:pathLst>
                  </a:custGeom>
                  <a:solidFill>
                    <a:srgbClr val="F8E29B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03" name="Google Shape;1676;p32">
                    <a:extLst>
                      <a:ext uri="{FF2B5EF4-FFF2-40B4-BE49-F238E27FC236}">
                        <a16:creationId xmlns:a16="http://schemas.microsoft.com/office/drawing/2014/main" id="{78C82DE9-4C27-D5E9-C73F-8376E19BBD42}"/>
                      </a:ext>
                    </a:extLst>
                  </p:cNvPr>
                  <p:cNvSpPr/>
                  <p:nvPr/>
                </p:nvSpPr>
                <p:spPr>
                  <a:xfrm>
                    <a:off x="4187750" y="3129425"/>
                    <a:ext cx="5650" cy="351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26" h="1405" extrusionOk="0">
                        <a:moveTo>
                          <a:pt x="225" y="1"/>
                        </a:moveTo>
                        <a:lnTo>
                          <a:pt x="225" y="1"/>
                        </a:lnTo>
                        <a:lnTo>
                          <a:pt x="1" y="1405"/>
                        </a:lnTo>
                        <a:close/>
                      </a:path>
                    </a:pathLst>
                  </a:custGeom>
                  <a:solidFill>
                    <a:srgbClr val="FFE99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04" name="Google Shape;1677;p32">
                    <a:extLst>
                      <a:ext uri="{FF2B5EF4-FFF2-40B4-BE49-F238E27FC236}">
                        <a16:creationId xmlns:a16="http://schemas.microsoft.com/office/drawing/2014/main" id="{23683A05-D96D-0774-41E4-2546DD3679C3}"/>
                      </a:ext>
                    </a:extLst>
                  </p:cNvPr>
                  <p:cNvSpPr/>
                  <p:nvPr/>
                </p:nvSpPr>
                <p:spPr>
                  <a:xfrm>
                    <a:off x="4193375" y="3111900"/>
                    <a:ext cx="2825" cy="175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13" h="702" extrusionOk="0">
                        <a:moveTo>
                          <a:pt x="113" y="0"/>
                        </a:moveTo>
                        <a:lnTo>
                          <a:pt x="0" y="702"/>
                        </a:lnTo>
                        <a:lnTo>
                          <a:pt x="0" y="702"/>
                        </a:lnTo>
                        <a:lnTo>
                          <a:pt x="113" y="0"/>
                        </a:lnTo>
                        <a:close/>
                      </a:path>
                    </a:pathLst>
                  </a:custGeom>
                  <a:solidFill>
                    <a:srgbClr val="ECD793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05" name="Google Shape;1678;p32">
                    <a:extLst>
                      <a:ext uri="{FF2B5EF4-FFF2-40B4-BE49-F238E27FC236}">
                        <a16:creationId xmlns:a16="http://schemas.microsoft.com/office/drawing/2014/main" id="{5A058268-A09F-1389-2D09-698D2E372560}"/>
                      </a:ext>
                    </a:extLst>
                  </p:cNvPr>
                  <p:cNvSpPr/>
                  <p:nvPr/>
                </p:nvSpPr>
                <p:spPr>
                  <a:xfrm>
                    <a:off x="3672575" y="2348250"/>
                    <a:ext cx="523625" cy="8163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0945" h="32652" extrusionOk="0">
                        <a:moveTo>
                          <a:pt x="3510" y="1"/>
                        </a:moveTo>
                        <a:lnTo>
                          <a:pt x="1" y="29956"/>
                        </a:lnTo>
                        <a:lnTo>
                          <a:pt x="20608" y="32652"/>
                        </a:lnTo>
                        <a:lnTo>
                          <a:pt x="20832" y="31248"/>
                        </a:lnTo>
                        <a:lnTo>
                          <a:pt x="20945" y="30546"/>
                        </a:lnTo>
                        <a:cubicBezTo>
                          <a:pt x="18839" y="30181"/>
                          <a:pt x="16733" y="29479"/>
                          <a:pt x="14852" y="28777"/>
                        </a:cubicBezTo>
                        <a:cubicBezTo>
                          <a:pt x="3286" y="24454"/>
                          <a:pt x="6795" y="10753"/>
                          <a:pt x="6907" y="478"/>
                        </a:cubicBezTo>
                        <a:lnTo>
                          <a:pt x="3510" y="1"/>
                        </a:lnTo>
                        <a:close/>
                      </a:path>
                    </a:pathLst>
                  </a:custGeom>
                  <a:solidFill>
                    <a:srgbClr val="7B1E7A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06" name="Google Shape;1679;p32">
                    <a:extLst>
                      <a:ext uri="{FF2B5EF4-FFF2-40B4-BE49-F238E27FC236}">
                        <a16:creationId xmlns:a16="http://schemas.microsoft.com/office/drawing/2014/main" id="{1A6CA123-8C8A-E6C9-BF67-DA82335DE230}"/>
                      </a:ext>
                    </a:extLst>
                  </p:cNvPr>
                  <p:cNvSpPr/>
                  <p:nvPr/>
                </p:nvSpPr>
                <p:spPr>
                  <a:xfrm>
                    <a:off x="3737150" y="2906950"/>
                    <a:ext cx="412025" cy="1523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6481" h="6093" extrusionOk="0">
                        <a:moveTo>
                          <a:pt x="478" y="0"/>
                        </a:moveTo>
                        <a:lnTo>
                          <a:pt x="1" y="3734"/>
                        </a:lnTo>
                        <a:lnTo>
                          <a:pt x="15919" y="6092"/>
                        </a:lnTo>
                        <a:lnTo>
                          <a:pt x="16481" y="1994"/>
                        </a:lnTo>
                        <a:lnTo>
                          <a:pt x="478" y="0"/>
                        </a:ln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07" name="Google Shape;1680;p32">
                    <a:extLst>
                      <a:ext uri="{FF2B5EF4-FFF2-40B4-BE49-F238E27FC236}">
                        <a16:creationId xmlns:a16="http://schemas.microsoft.com/office/drawing/2014/main" id="{2B8B203E-5956-7ABF-0269-C8F6C61A1184}"/>
                      </a:ext>
                    </a:extLst>
                  </p:cNvPr>
                  <p:cNvSpPr/>
                  <p:nvPr/>
                </p:nvSpPr>
                <p:spPr>
                  <a:xfrm>
                    <a:off x="3757500" y="2839575"/>
                    <a:ext cx="400800" cy="877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6032" h="3510" extrusionOk="0">
                        <a:moveTo>
                          <a:pt x="225" y="0"/>
                        </a:moveTo>
                        <a:lnTo>
                          <a:pt x="1" y="1404"/>
                        </a:lnTo>
                        <a:lnTo>
                          <a:pt x="15807" y="3509"/>
                        </a:lnTo>
                        <a:lnTo>
                          <a:pt x="16032" y="1993"/>
                        </a:lnTo>
                        <a:lnTo>
                          <a:pt x="225" y="0"/>
                        </a:ln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08" name="Google Shape;1681;p32">
                    <a:extLst>
                      <a:ext uri="{FF2B5EF4-FFF2-40B4-BE49-F238E27FC236}">
                        <a16:creationId xmlns:a16="http://schemas.microsoft.com/office/drawing/2014/main" id="{EB054AC7-7018-D419-29C0-B4F23A27A701}"/>
                      </a:ext>
                    </a:extLst>
                  </p:cNvPr>
                  <p:cNvSpPr/>
                  <p:nvPr/>
                </p:nvSpPr>
                <p:spPr>
                  <a:xfrm>
                    <a:off x="3836825" y="2549775"/>
                    <a:ext cx="63900" cy="617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556" h="2468" extrusionOk="0">
                        <a:moveTo>
                          <a:pt x="1161" y="1"/>
                        </a:moveTo>
                        <a:cubicBezTo>
                          <a:pt x="570" y="1"/>
                          <a:pt x="99" y="445"/>
                          <a:pt x="0" y="1064"/>
                        </a:cubicBezTo>
                        <a:cubicBezTo>
                          <a:pt x="0" y="1766"/>
                          <a:pt x="450" y="2355"/>
                          <a:pt x="1039" y="2468"/>
                        </a:cubicBezTo>
                        <a:cubicBezTo>
                          <a:pt x="1741" y="2468"/>
                          <a:pt x="2331" y="1990"/>
                          <a:pt x="2443" y="1289"/>
                        </a:cubicBezTo>
                        <a:cubicBezTo>
                          <a:pt x="2555" y="727"/>
                          <a:pt x="1966" y="25"/>
                          <a:pt x="1404" y="25"/>
                        </a:cubicBezTo>
                        <a:cubicBezTo>
                          <a:pt x="1321" y="9"/>
                          <a:pt x="1240" y="1"/>
                          <a:pt x="1161" y="1"/>
                        </a:cubicBezTo>
                        <a:close/>
                      </a:path>
                    </a:pathLst>
                  </a:custGeom>
                  <a:solidFill>
                    <a:srgbClr val="FF958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09" name="Google Shape;1682;p32">
                    <a:extLst>
                      <a:ext uri="{FF2B5EF4-FFF2-40B4-BE49-F238E27FC236}">
                        <a16:creationId xmlns:a16="http://schemas.microsoft.com/office/drawing/2014/main" id="{17B12639-CDFC-3844-025A-7F415A144F18}"/>
                      </a:ext>
                    </a:extLst>
                  </p:cNvPr>
                  <p:cNvSpPr/>
                  <p:nvPr/>
                </p:nvSpPr>
                <p:spPr>
                  <a:xfrm>
                    <a:off x="4111250" y="2578825"/>
                    <a:ext cx="64600" cy="621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584" h="2485" extrusionOk="0">
                        <a:moveTo>
                          <a:pt x="1255" y="0"/>
                        </a:moveTo>
                        <a:cubicBezTo>
                          <a:pt x="702" y="0"/>
                          <a:pt x="113" y="541"/>
                          <a:pt x="113" y="1081"/>
                        </a:cubicBezTo>
                        <a:cubicBezTo>
                          <a:pt x="1" y="1783"/>
                          <a:pt x="478" y="2373"/>
                          <a:pt x="1180" y="2485"/>
                        </a:cubicBezTo>
                        <a:cubicBezTo>
                          <a:pt x="1882" y="2485"/>
                          <a:pt x="2471" y="2008"/>
                          <a:pt x="2583" y="1418"/>
                        </a:cubicBezTo>
                        <a:cubicBezTo>
                          <a:pt x="2583" y="716"/>
                          <a:pt x="2106" y="127"/>
                          <a:pt x="1404" y="14"/>
                        </a:cubicBezTo>
                        <a:cubicBezTo>
                          <a:pt x="1355" y="5"/>
                          <a:pt x="1305" y="0"/>
                          <a:pt x="1255" y="0"/>
                        </a:cubicBezTo>
                        <a:close/>
                      </a:path>
                    </a:pathLst>
                  </a:custGeom>
                  <a:solidFill>
                    <a:srgbClr val="FF958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10" name="Google Shape;1683;p32">
                    <a:extLst>
                      <a:ext uri="{FF2B5EF4-FFF2-40B4-BE49-F238E27FC236}">
                        <a16:creationId xmlns:a16="http://schemas.microsoft.com/office/drawing/2014/main" id="{A039A7AD-DFAC-75CE-E894-65EE6DA20C29}"/>
                      </a:ext>
                    </a:extLst>
                  </p:cNvPr>
                  <p:cNvSpPr/>
                  <p:nvPr/>
                </p:nvSpPr>
                <p:spPr>
                  <a:xfrm>
                    <a:off x="3865600" y="2497125"/>
                    <a:ext cx="49850" cy="469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994" h="1879" extrusionOk="0">
                        <a:moveTo>
                          <a:pt x="895" y="1"/>
                        </a:moveTo>
                        <a:cubicBezTo>
                          <a:pt x="480" y="1"/>
                          <a:pt x="99" y="420"/>
                          <a:pt x="0" y="840"/>
                        </a:cubicBezTo>
                        <a:cubicBezTo>
                          <a:pt x="0" y="1289"/>
                          <a:pt x="365" y="1766"/>
                          <a:pt x="815" y="1879"/>
                        </a:cubicBezTo>
                        <a:cubicBezTo>
                          <a:pt x="1404" y="1879"/>
                          <a:pt x="1881" y="1542"/>
                          <a:pt x="1881" y="1064"/>
                        </a:cubicBezTo>
                        <a:cubicBezTo>
                          <a:pt x="1994" y="475"/>
                          <a:pt x="1657" y="26"/>
                          <a:pt x="1067" y="26"/>
                        </a:cubicBezTo>
                        <a:cubicBezTo>
                          <a:pt x="1009" y="9"/>
                          <a:pt x="952" y="1"/>
                          <a:pt x="895" y="1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11" name="Google Shape;1684;p32">
                    <a:extLst>
                      <a:ext uri="{FF2B5EF4-FFF2-40B4-BE49-F238E27FC236}">
                        <a16:creationId xmlns:a16="http://schemas.microsoft.com/office/drawing/2014/main" id="{F85F1592-F5BF-1894-F0B4-6980CD6E1F8C}"/>
                      </a:ext>
                    </a:extLst>
                  </p:cNvPr>
                  <p:cNvSpPr/>
                  <p:nvPr/>
                </p:nvSpPr>
                <p:spPr>
                  <a:xfrm>
                    <a:off x="3892275" y="2508975"/>
                    <a:ext cx="11250" cy="119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50" h="479" extrusionOk="0">
                        <a:moveTo>
                          <a:pt x="225" y="1"/>
                        </a:moveTo>
                        <a:cubicBezTo>
                          <a:pt x="113" y="1"/>
                          <a:pt x="113" y="113"/>
                          <a:pt x="113" y="253"/>
                        </a:cubicBezTo>
                        <a:cubicBezTo>
                          <a:pt x="0" y="366"/>
                          <a:pt x="113" y="478"/>
                          <a:pt x="225" y="478"/>
                        </a:cubicBezTo>
                        <a:cubicBezTo>
                          <a:pt x="337" y="478"/>
                          <a:pt x="449" y="366"/>
                          <a:pt x="449" y="253"/>
                        </a:cubicBezTo>
                        <a:cubicBezTo>
                          <a:pt x="449" y="113"/>
                          <a:pt x="337" y="1"/>
                          <a:pt x="225" y="1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12" name="Google Shape;1685;p32">
                    <a:extLst>
                      <a:ext uri="{FF2B5EF4-FFF2-40B4-BE49-F238E27FC236}">
                        <a16:creationId xmlns:a16="http://schemas.microsoft.com/office/drawing/2014/main" id="{EB3D96A7-E434-770E-6798-5060E8A18C7A}"/>
                      </a:ext>
                    </a:extLst>
                  </p:cNvPr>
                  <p:cNvSpPr/>
                  <p:nvPr/>
                </p:nvSpPr>
                <p:spPr>
                  <a:xfrm>
                    <a:off x="4117575" y="2539350"/>
                    <a:ext cx="66700" cy="398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68" h="1594" extrusionOk="0">
                        <a:moveTo>
                          <a:pt x="1658" y="0"/>
                        </a:moveTo>
                        <a:cubicBezTo>
                          <a:pt x="888" y="0"/>
                          <a:pt x="225" y="190"/>
                          <a:pt x="225" y="190"/>
                        </a:cubicBezTo>
                        <a:cubicBezTo>
                          <a:pt x="112" y="190"/>
                          <a:pt x="112" y="302"/>
                          <a:pt x="112" y="302"/>
                        </a:cubicBezTo>
                        <a:cubicBezTo>
                          <a:pt x="0" y="442"/>
                          <a:pt x="0" y="442"/>
                          <a:pt x="112" y="555"/>
                        </a:cubicBezTo>
                        <a:cubicBezTo>
                          <a:pt x="112" y="555"/>
                          <a:pt x="449" y="1144"/>
                          <a:pt x="2218" y="1593"/>
                        </a:cubicBezTo>
                        <a:lnTo>
                          <a:pt x="2330" y="1593"/>
                        </a:lnTo>
                        <a:lnTo>
                          <a:pt x="2443" y="1481"/>
                        </a:lnTo>
                        <a:cubicBezTo>
                          <a:pt x="2443" y="1369"/>
                          <a:pt x="2443" y="1256"/>
                          <a:pt x="2330" y="1256"/>
                        </a:cubicBezTo>
                        <a:cubicBezTo>
                          <a:pt x="1404" y="1004"/>
                          <a:pt x="814" y="667"/>
                          <a:pt x="562" y="555"/>
                        </a:cubicBezTo>
                        <a:cubicBezTo>
                          <a:pt x="896" y="476"/>
                          <a:pt x="1341" y="383"/>
                          <a:pt x="1780" y="383"/>
                        </a:cubicBezTo>
                        <a:cubicBezTo>
                          <a:pt x="1967" y="383"/>
                          <a:pt x="2154" y="400"/>
                          <a:pt x="2330" y="442"/>
                        </a:cubicBezTo>
                        <a:cubicBezTo>
                          <a:pt x="2362" y="474"/>
                          <a:pt x="2395" y="488"/>
                          <a:pt x="2424" y="488"/>
                        </a:cubicBezTo>
                        <a:cubicBezTo>
                          <a:pt x="2498" y="488"/>
                          <a:pt x="2555" y="402"/>
                          <a:pt x="2555" y="302"/>
                        </a:cubicBezTo>
                        <a:cubicBezTo>
                          <a:pt x="2667" y="190"/>
                          <a:pt x="2555" y="77"/>
                          <a:pt x="2443" y="77"/>
                        </a:cubicBezTo>
                        <a:cubicBezTo>
                          <a:pt x="2183" y="21"/>
                          <a:pt x="1915" y="0"/>
                          <a:pt x="1658" y="0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13" name="Google Shape;1686;p32">
                    <a:extLst>
                      <a:ext uri="{FF2B5EF4-FFF2-40B4-BE49-F238E27FC236}">
                        <a16:creationId xmlns:a16="http://schemas.microsoft.com/office/drawing/2014/main" id="{0D1F25A7-FA8D-5183-3E2A-85B5C7325EA4}"/>
                      </a:ext>
                    </a:extLst>
                  </p:cNvPr>
                  <p:cNvSpPr/>
                  <p:nvPr/>
                </p:nvSpPr>
                <p:spPr>
                  <a:xfrm>
                    <a:off x="4117575" y="2544075"/>
                    <a:ext cx="49150" cy="203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966" h="815" extrusionOk="0">
                        <a:moveTo>
                          <a:pt x="225" y="1"/>
                        </a:moveTo>
                        <a:cubicBezTo>
                          <a:pt x="112" y="1"/>
                          <a:pt x="112" y="113"/>
                          <a:pt x="0" y="253"/>
                        </a:cubicBezTo>
                        <a:cubicBezTo>
                          <a:pt x="0" y="366"/>
                          <a:pt x="112" y="366"/>
                          <a:pt x="225" y="478"/>
                        </a:cubicBezTo>
                        <a:cubicBezTo>
                          <a:pt x="562" y="478"/>
                          <a:pt x="1404" y="590"/>
                          <a:pt x="1741" y="702"/>
                        </a:cubicBezTo>
                        <a:lnTo>
                          <a:pt x="1853" y="815"/>
                        </a:lnTo>
                        <a:lnTo>
                          <a:pt x="1965" y="702"/>
                        </a:lnTo>
                        <a:cubicBezTo>
                          <a:pt x="1965" y="590"/>
                          <a:pt x="1965" y="478"/>
                          <a:pt x="1853" y="366"/>
                        </a:cubicBezTo>
                        <a:cubicBezTo>
                          <a:pt x="1404" y="253"/>
                          <a:pt x="337" y="1"/>
                          <a:pt x="225" y="1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14" name="Google Shape;1687;p32">
                    <a:extLst>
                      <a:ext uri="{FF2B5EF4-FFF2-40B4-BE49-F238E27FC236}">
                        <a16:creationId xmlns:a16="http://schemas.microsoft.com/office/drawing/2014/main" id="{8B609D25-B4EF-9DAF-38A3-50E03D7F04B0}"/>
                      </a:ext>
                    </a:extLst>
                  </p:cNvPr>
                  <p:cNvSpPr/>
                  <p:nvPr/>
                </p:nvSpPr>
                <p:spPr>
                  <a:xfrm>
                    <a:off x="3924550" y="2664100"/>
                    <a:ext cx="166375" cy="394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6655" h="1579" extrusionOk="0">
                        <a:moveTo>
                          <a:pt x="6654" y="0"/>
                        </a:moveTo>
                        <a:lnTo>
                          <a:pt x="6654" y="0"/>
                        </a:lnTo>
                        <a:cubicBezTo>
                          <a:pt x="5881" y="414"/>
                          <a:pt x="4708" y="541"/>
                          <a:pt x="3560" y="541"/>
                        </a:cubicBezTo>
                        <a:cubicBezTo>
                          <a:pt x="1748" y="541"/>
                          <a:pt x="1" y="225"/>
                          <a:pt x="1" y="225"/>
                        </a:cubicBezTo>
                        <a:lnTo>
                          <a:pt x="1" y="225"/>
                        </a:lnTo>
                        <a:cubicBezTo>
                          <a:pt x="742" y="1235"/>
                          <a:pt x="1686" y="1579"/>
                          <a:pt x="2628" y="1579"/>
                        </a:cubicBezTo>
                        <a:cubicBezTo>
                          <a:pt x="4645" y="1579"/>
                          <a:pt x="6654" y="1"/>
                          <a:pt x="6654" y="0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15" name="Google Shape;1688;p32">
                    <a:extLst>
                      <a:ext uri="{FF2B5EF4-FFF2-40B4-BE49-F238E27FC236}">
                        <a16:creationId xmlns:a16="http://schemas.microsoft.com/office/drawing/2014/main" id="{5158D45E-086E-8E9A-D004-9310A5327C35}"/>
                      </a:ext>
                    </a:extLst>
                  </p:cNvPr>
                  <p:cNvSpPr/>
                  <p:nvPr/>
                </p:nvSpPr>
                <p:spPr>
                  <a:xfrm>
                    <a:off x="3854375" y="2450725"/>
                    <a:ext cx="75825" cy="295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033" h="1180" extrusionOk="0">
                        <a:moveTo>
                          <a:pt x="1264" y="1"/>
                        </a:moveTo>
                        <a:cubicBezTo>
                          <a:pt x="562" y="113"/>
                          <a:pt x="112" y="702"/>
                          <a:pt x="112" y="815"/>
                        </a:cubicBezTo>
                        <a:cubicBezTo>
                          <a:pt x="0" y="815"/>
                          <a:pt x="112" y="927"/>
                          <a:pt x="112" y="1039"/>
                        </a:cubicBezTo>
                        <a:cubicBezTo>
                          <a:pt x="225" y="1039"/>
                          <a:pt x="337" y="1039"/>
                          <a:pt x="449" y="927"/>
                        </a:cubicBezTo>
                        <a:cubicBezTo>
                          <a:pt x="449" y="927"/>
                          <a:pt x="702" y="478"/>
                          <a:pt x="1264" y="478"/>
                        </a:cubicBezTo>
                        <a:cubicBezTo>
                          <a:pt x="1353" y="452"/>
                          <a:pt x="1442" y="439"/>
                          <a:pt x="1532" y="439"/>
                        </a:cubicBezTo>
                        <a:cubicBezTo>
                          <a:pt x="1919" y="439"/>
                          <a:pt x="2302" y="674"/>
                          <a:pt x="2667" y="1039"/>
                        </a:cubicBezTo>
                        <a:lnTo>
                          <a:pt x="2808" y="1180"/>
                        </a:lnTo>
                        <a:cubicBezTo>
                          <a:pt x="2920" y="1180"/>
                          <a:pt x="2920" y="1039"/>
                          <a:pt x="2920" y="1039"/>
                        </a:cubicBezTo>
                        <a:cubicBezTo>
                          <a:pt x="3032" y="927"/>
                          <a:pt x="3032" y="815"/>
                          <a:pt x="2920" y="815"/>
                        </a:cubicBezTo>
                        <a:cubicBezTo>
                          <a:pt x="2330" y="225"/>
                          <a:pt x="1853" y="1"/>
                          <a:pt x="1264" y="1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16" name="Google Shape;1689;p32">
                    <a:extLst>
                      <a:ext uri="{FF2B5EF4-FFF2-40B4-BE49-F238E27FC236}">
                        <a16:creationId xmlns:a16="http://schemas.microsoft.com/office/drawing/2014/main" id="{BCBF2D71-6E6B-5D1F-1642-DAC8B5464834}"/>
                      </a:ext>
                    </a:extLst>
                  </p:cNvPr>
                  <p:cNvSpPr/>
                  <p:nvPr/>
                </p:nvSpPr>
                <p:spPr>
                  <a:xfrm>
                    <a:off x="4123175" y="2490400"/>
                    <a:ext cx="73025" cy="361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921" h="1446" extrusionOk="0">
                        <a:moveTo>
                          <a:pt x="1300" y="0"/>
                        </a:moveTo>
                        <a:cubicBezTo>
                          <a:pt x="977" y="0"/>
                          <a:pt x="619" y="90"/>
                          <a:pt x="225" y="295"/>
                        </a:cubicBezTo>
                        <a:cubicBezTo>
                          <a:pt x="113" y="295"/>
                          <a:pt x="1" y="407"/>
                          <a:pt x="113" y="519"/>
                        </a:cubicBezTo>
                        <a:cubicBezTo>
                          <a:pt x="113" y="632"/>
                          <a:pt x="225" y="632"/>
                          <a:pt x="338" y="632"/>
                        </a:cubicBezTo>
                        <a:cubicBezTo>
                          <a:pt x="702" y="493"/>
                          <a:pt x="1024" y="397"/>
                          <a:pt x="1329" y="397"/>
                        </a:cubicBezTo>
                        <a:cubicBezTo>
                          <a:pt x="1517" y="397"/>
                          <a:pt x="1699" y="433"/>
                          <a:pt x="1882" y="519"/>
                        </a:cubicBezTo>
                        <a:cubicBezTo>
                          <a:pt x="2331" y="744"/>
                          <a:pt x="2443" y="1333"/>
                          <a:pt x="2443" y="1333"/>
                        </a:cubicBezTo>
                        <a:cubicBezTo>
                          <a:pt x="2584" y="1446"/>
                          <a:pt x="2584" y="1446"/>
                          <a:pt x="2696" y="1446"/>
                        </a:cubicBezTo>
                        <a:cubicBezTo>
                          <a:pt x="2808" y="1446"/>
                          <a:pt x="2921" y="1333"/>
                          <a:pt x="2921" y="1221"/>
                        </a:cubicBezTo>
                        <a:cubicBezTo>
                          <a:pt x="2808" y="1221"/>
                          <a:pt x="2696" y="519"/>
                          <a:pt x="1994" y="154"/>
                        </a:cubicBezTo>
                        <a:cubicBezTo>
                          <a:pt x="1784" y="56"/>
                          <a:pt x="1553" y="0"/>
                          <a:pt x="1300" y="0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17" name="Google Shape;1690;p32">
                    <a:extLst>
                      <a:ext uri="{FF2B5EF4-FFF2-40B4-BE49-F238E27FC236}">
                        <a16:creationId xmlns:a16="http://schemas.microsoft.com/office/drawing/2014/main" id="{DCE742A5-608F-E2BC-AD53-95955F751A74}"/>
                      </a:ext>
                    </a:extLst>
                  </p:cNvPr>
                  <p:cNvSpPr/>
                  <p:nvPr/>
                </p:nvSpPr>
                <p:spPr>
                  <a:xfrm>
                    <a:off x="3962450" y="2076625"/>
                    <a:ext cx="26000" cy="1544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040" h="6178" extrusionOk="0">
                        <a:moveTo>
                          <a:pt x="113" y="1"/>
                        </a:moveTo>
                        <a:cubicBezTo>
                          <a:pt x="1" y="1"/>
                          <a:pt x="1" y="113"/>
                          <a:pt x="1" y="225"/>
                        </a:cubicBezTo>
                        <a:lnTo>
                          <a:pt x="590" y="5953"/>
                        </a:lnTo>
                        <a:cubicBezTo>
                          <a:pt x="703" y="6065"/>
                          <a:pt x="703" y="6177"/>
                          <a:pt x="815" y="6177"/>
                        </a:cubicBezTo>
                        <a:cubicBezTo>
                          <a:pt x="927" y="6177"/>
                          <a:pt x="1039" y="6065"/>
                          <a:pt x="1039" y="5953"/>
                        </a:cubicBezTo>
                        <a:lnTo>
                          <a:pt x="338" y="225"/>
                        </a:lnTo>
                        <a:cubicBezTo>
                          <a:pt x="338" y="113"/>
                          <a:pt x="225" y="1"/>
                          <a:pt x="113" y="1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18" name="Google Shape;1691;p32">
                    <a:extLst>
                      <a:ext uri="{FF2B5EF4-FFF2-40B4-BE49-F238E27FC236}">
                        <a16:creationId xmlns:a16="http://schemas.microsoft.com/office/drawing/2014/main" id="{56DB5917-6598-AD33-F343-70F3DAFAB00C}"/>
                      </a:ext>
                    </a:extLst>
                  </p:cNvPr>
                  <p:cNvSpPr/>
                  <p:nvPr/>
                </p:nvSpPr>
                <p:spPr>
                  <a:xfrm>
                    <a:off x="4076150" y="2142175"/>
                    <a:ext cx="26700" cy="860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068" h="3443" extrusionOk="0">
                        <a:moveTo>
                          <a:pt x="844" y="0"/>
                        </a:moveTo>
                        <a:cubicBezTo>
                          <a:pt x="760" y="0"/>
                          <a:pt x="703" y="86"/>
                          <a:pt x="703" y="186"/>
                        </a:cubicBezTo>
                        <a:lnTo>
                          <a:pt x="1" y="3218"/>
                        </a:lnTo>
                        <a:cubicBezTo>
                          <a:pt x="1" y="3218"/>
                          <a:pt x="113" y="3331"/>
                          <a:pt x="253" y="3443"/>
                        </a:cubicBezTo>
                        <a:cubicBezTo>
                          <a:pt x="366" y="3443"/>
                          <a:pt x="366" y="3331"/>
                          <a:pt x="366" y="3218"/>
                        </a:cubicBezTo>
                        <a:lnTo>
                          <a:pt x="1068" y="299"/>
                        </a:lnTo>
                        <a:cubicBezTo>
                          <a:pt x="1068" y="186"/>
                          <a:pt x="1068" y="46"/>
                          <a:pt x="955" y="46"/>
                        </a:cubicBezTo>
                        <a:cubicBezTo>
                          <a:pt x="915" y="14"/>
                          <a:pt x="877" y="0"/>
                          <a:pt x="844" y="0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19" name="Google Shape;1692;p32">
                    <a:extLst>
                      <a:ext uri="{FF2B5EF4-FFF2-40B4-BE49-F238E27FC236}">
                        <a16:creationId xmlns:a16="http://schemas.microsoft.com/office/drawing/2014/main" id="{44600D13-F9C9-8BB9-90B1-AC204935F7AE}"/>
                      </a:ext>
                    </a:extLst>
                  </p:cNvPr>
                  <p:cNvSpPr/>
                  <p:nvPr/>
                </p:nvSpPr>
                <p:spPr>
                  <a:xfrm>
                    <a:off x="4170200" y="2063525"/>
                    <a:ext cx="58275" cy="1914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331" h="7656" extrusionOk="0">
                        <a:moveTo>
                          <a:pt x="2013" y="1"/>
                        </a:moveTo>
                        <a:cubicBezTo>
                          <a:pt x="1956" y="1"/>
                          <a:pt x="1933" y="80"/>
                          <a:pt x="1854" y="160"/>
                        </a:cubicBezTo>
                        <a:lnTo>
                          <a:pt x="113" y="7403"/>
                        </a:lnTo>
                        <a:cubicBezTo>
                          <a:pt x="1" y="7403"/>
                          <a:pt x="113" y="7543"/>
                          <a:pt x="225" y="7656"/>
                        </a:cubicBezTo>
                        <a:cubicBezTo>
                          <a:pt x="338" y="7656"/>
                          <a:pt x="450" y="7543"/>
                          <a:pt x="450" y="7403"/>
                        </a:cubicBezTo>
                        <a:lnTo>
                          <a:pt x="2331" y="272"/>
                        </a:lnTo>
                        <a:cubicBezTo>
                          <a:pt x="2331" y="160"/>
                          <a:pt x="2219" y="47"/>
                          <a:pt x="2106" y="47"/>
                        </a:cubicBezTo>
                        <a:cubicBezTo>
                          <a:pt x="2065" y="15"/>
                          <a:pt x="2036" y="1"/>
                          <a:pt x="2013" y="1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20" name="Google Shape;1693;p32">
                    <a:extLst>
                      <a:ext uri="{FF2B5EF4-FFF2-40B4-BE49-F238E27FC236}">
                        <a16:creationId xmlns:a16="http://schemas.microsoft.com/office/drawing/2014/main" id="{CDB21D79-EC90-778D-C0A2-4C393118856C}"/>
                      </a:ext>
                    </a:extLst>
                  </p:cNvPr>
                  <p:cNvSpPr/>
                  <p:nvPr/>
                </p:nvSpPr>
                <p:spPr>
                  <a:xfrm>
                    <a:off x="4228450" y="2191900"/>
                    <a:ext cx="64600" cy="833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584" h="3335" extrusionOk="0">
                        <a:moveTo>
                          <a:pt x="2331" y="0"/>
                        </a:moveTo>
                        <a:cubicBezTo>
                          <a:pt x="2256" y="0"/>
                          <a:pt x="2181" y="50"/>
                          <a:pt x="2107" y="50"/>
                        </a:cubicBezTo>
                        <a:lnTo>
                          <a:pt x="113" y="3110"/>
                        </a:lnTo>
                        <a:cubicBezTo>
                          <a:pt x="1" y="3223"/>
                          <a:pt x="1" y="3335"/>
                          <a:pt x="113" y="3335"/>
                        </a:cubicBezTo>
                        <a:lnTo>
                          <a:pt x="338" y="3335"/>
                        </a:lnTo>
                        <a:lnTo>
                          <a:pt x="2443" y="303"/>
                        </a:lnTo>
                        <a:cubicBezTo>
                          <a:pt x="2584" y="303"/>
                          <a:pt x="2443" y="50"/>
                          <a:pt x="2443" y="50"/>
                        </a:cubicBezTo>
                        <a:cubicBezTo>
                          <a:pt x="2406" y="13"/>
                          <a:pt x="2369" y="0"/>
                          <a:pt x="2331" y="0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21" name="Google Shape;1694;p32">
                    <a:extLst>
                      <a:ext uri="{FF2B5EF4-FFF2-40B4-BE49-F238E27FC236}">
                        <a16:creationId xmlns:a16="http://schemas.microsoft.com/office/drawing/2014/main" id="{D38B3BC5-C242-720A-3788-F63657897A3F}"/>
                      </a:ext>
                    </a:extLst>
                  </p:cNvPr>
                  <p:cNvSpPr/>
                  <p:nvPr/>
                </p:nvSpPr>
                <p:spPr>
                  <a:xfrm>
                    <a:off x="3865600" y="2179275"/>
                    <a:ext cx="52650" cy="812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106" h="3251" extrusionOk="0">
                        <a:moveTo>
                          <a:pt x="292" y="1"/>
                        </a:moveTo>
                        <a:cubicBezTo>
                          <a:pt x="246" y="1"/>
                          <a:pt x="183" y="36"/>
                          <a:pt x="113" y="106"/>
                        </a:cubicBezTo>
                        <a:cubicBezTo>
                          <a:pt x="0" y="106"/>
                          <a:pt x="0" y="218"/>
                          <a:pt x="0" y="331"/>
                        </a:cubicBezTo>
                        <a:lnTo>
                          <a:pt x="1769" y="3250"/>
                        </a:lnTo>
                        <a:lnTo>
                          <a:pt x="1994" y="3250"/>
                        </a:lnTo>
                        <a:cubicBezTo>
                          <a:pt x="2106" y="3250"/>
                          <a:pt x="2106" y="3138"/>
                          <a:pt x="2106" y="3026"/>
                        </a:cubicBezTo>
                        <a:lnTo>
                          <a:pt x="365" y="106"/>
                        </a:lnTo>
                        <a:cubicBezTo>
                          <a:pt x="365" y="36"/>
                          <a:pt x="337" y="1"/>
                          <a:pt x="292" y="1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22" name="Google Shape;1695;p32">
                    <a:extLst>
                      <a:ext uri="{FF2B5EF4-FFF2-40B4-BE49-F238E27FC236}">
                        <a16:creationId xmlns:a16="http://schemas.microsoft.com/office/drawing/2014/main" id="{D2BA1DA8-679D-D17E-7B21-510A8FF3BF0C}"/>
                      </a:ext>
                    </a:extLst>
                  </p:cNvPr>
                  <p:cNvSpPr/>
                  <p:nvPr/>
                </p:nvSpPr>
                <p:spPr>
                  <a:xfrm>
                    <a:off x="4240400" y="2247350"/>
                    <a:ext cx="166350" cy="749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6654" h="2998" extrusionOk="0">
                        <a:moveTo>
                          <a:pt x="6463" y="0"/>
                        </a:moveTo>
                        <a:cubicBezTo>
                          <a:pt x="6442" y="0"/>
                          <a:pt x="6429" y="13"/>
                          <a:pt x="6429" y="50"/>
                        </a:cubicBezTo>
                        <a:lnTo>
                          <a:pt x="225" y="2521"/>
                        </a:lnTo>
                        <a:cubicBezTo>
                          <a:pt x="113" y="2633"/>
                          <a:pt x="0" y="2745"/>
                          <a:pt x="113" y="2858"/>
                        </a:cubicBezTo>
                        <a:lnTo>
                          <a:pt x="225" y="2998"/>
                        </a:lnTo>
                        <a:lnTo>
                          <a:pt x="337" y="2998"/>
                        </a:lnTo>
                        <a:lnTo>
                          <a:pt x="6542" y="415"/>
                        </a:lnTo>
                        <a:cubicBezTo>
                          <a:pt x="6654" y="303"/>
                          <a:pt x="6654" y="190"/>
                          <a:pt x="6654" y="50"/>
                        </a:cubicBezTo>
                        <a:cubicBezTo>
                          <a:pt x="6579" y="50"/>
                          <a:pt x="6504" y="0"/>
                          <a:pt x="6463" y="0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23" name="Google Shape;1696;p32">
                    <a:extLst>
                      <a:ext uri="{FF2B5EF4-FFF2-40B4-BE49-F238E27FC236}">
                        <a16:creationId xmlns:a16="http://schemas.microsoft.com/office/drawing/2014/main" id="{26E39C07-1A0F-18E8-D1F7-ED05BB6AA98D}"/>
                      </a:ext>
                    </a:extLst>
                  </p:cNvPr>
                  <p:cNvSpPr/>
                  <p:nvPr/>
                </p:nvSpPr>
                <p:spPr>
                  <a:xfrm>
                    <a:off x="4403925" y="2471075"/>
                    <a:ext cx="23200" cy="323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928" h="1293" extrusionOk="0">
                        <a:moveTo>
                          <a:pt x="927" y="1"/>
                        </a:moveTo>
                        <a:cubicBezTo>
                          <a:pt x="590" y="478"/>
                          <a:pt x="225" y="815"/>
                          <a:pt x="1" y="1292"/>
                        </a:cubicBezTo>
                        <a:cubicBezTo>
                          <a:pt x="225" y="1292"/>
                          <a:pt x="478" y="1068"/>
                          <a:pt x="815" y="927"/>
                        </a:cubicBezTo>
                        <a:cubicBezTo>
                          <a:pt x="703" y="927"/>
                          <a:pt x="590" y="1068"/>
                          <a:pt x="478" y="1068"/>
                        </a:cubicBezTo>
                        <a:cubicBezTo>
                          <a:pt x="590" y="703"/>
                          <a:pt x="815" y="366"/>
                          <a:pt x="927" y="1"/>
                        </a:cubicBezTo>
                        <a:close/>
                      </a:path>
                    </a:pathLst>
                  </a:custGeom>
                  <a:solidFill>
                    <a:srgbClr val="E9E9E9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24" name="Google Shape;1697;p32">
                    <a:extLst>
                      <a:ext uri="{FF2B5EF4-FFF2-40B4-BE49-F238E27FC236}">
                        <a16:creationId xmlns:a16="http://schemas.microsoft.com/office/drawing/2014/main" id="{C86330A0-0D59-3864-375F-B8C0A650702F}"/>
                      </a:ext>
                    </a:extLst>
                  </p:cNvPr>
                  <p:cNvSpPr/>
                  <p:nvPr/>
                </p:nvSpPr>
                <p:spPr>
                  <a:xfrm>
                    <a:off x="4394800" y="2415625"/>
                    <a:ext cx="17575" cy="351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703" h="1405" extrusionOk="0">
                        <a:moveTo>
                          <a:pt x="703" y="1"/>
                        </a:moveTo>
                        <a:cubicBezTo>
                          <a:pt x="478" y="225"/>
                          <a:pt x="366" y="338"/>
                          <a:pt x="141" y="590"/>
                        </a:cubicBezTo>
                        <a:lnTo>
                          <a:pt x="1" y="1405"/>
                        </a:lnTo>
                        <a:cubicBezTo>
                          <a:pt x="141" y="1292"/>
                          <a:pt x="366" y="1180"/>
                          <a:pt x="478" y="1180"/>
                        </a:cubicBezTo>
                        <a:lnTo>
                          <a:pt x="703" y="1"/>
                        </a:lnTo>
                        <a:close/>
                      </a:path>
                    </a:pathLst>
                  </a:custGeom>
                  <a:solidFill>
                    <a:srgbClr val="DCCCB2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25" name="Google Shape;1698;p32">
                    <a:extLst>
                      <a:ext uri="{FF2B5EF4-FFF2-40B4-BE49-F238E27FC236}">
                        <a16:creationId xmlns:a16="http://schemas.microsoft.com/office/drawing/2014/main" id="{3AED9474-F2CF-CD9D-92A0-CC53604CFC32}"/>
                      </a:ext>
                    </a:extLst>
                  </p:cNvPr>
                  <p:cNvSpPr/>
                  <p:nvPr/>
                </p:nvSpPr>
                <p:spPr>
                  <a:xfrm>
                    <a:off x="4424275" y="2485825"/>
                    <a:ext cx="17575" cy="84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703" h="338" extrusionOk="0">
                        <a:moveTo>
                          <a:pt x="703" y="0"/>
                        </a:moveTo>
                        <a:lnTo>
                          <a:pt x="703" y="0"/>
                        </a:lnTo>
                        <a:cubicBezTo>
                          <a:pt x="478" y="113"/>
                          <a:pt x="225" y="225"/>
                          <a:pt x="1" y="337"/>
                        </a:cubicBezTo>
                        <a:cubicBezTo>
                          <a:pt x="113" y="337"/>
                          <a:pt x="366" y="225"/>
                          <a:pt x="590" y="225"/>
                        </a:cubicBezTo>
                        <a:lnTo>
                          <a:pt x="703" y="0"/>
                        </a:lnTo>
                        <a:close/>
                      </a:path>
                    </a:pathLst>
                  </a:custGeom>
                  <a:solidFill>
                    <a:srgbClr val="DADADA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</p:grpSp>
          </p:grpSp>
          <p:sp>
            <p:nvSpPr>
              <p:cNvPr id="235" name="Google Shape;1708;p32">
                <a:extLst>
                  <a:ext uri="{FF2B5EF4-FFF2-40B4-BE49-F238E27FC236}">
                    <a16:creationId xmlns:a16="http://schemas.microsoft.com/office/drawing/2014/main" id="{C6BB726F-7209-0CD3-22A2-1967507C6096}"/>
                  </a:ext>
                </a:extLst>
              </p:cNvPr>
              <p:cNvSpPr txBox="1"/>
              <p:nvPr/>
            </p:nvSpPr>
            <p:spPr>
              <a:xfrm rot="4423">
                <a:off x="3802369" y="1756289"/>
                <a:ext cx="1632301" cy="7653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100"/>
                  <a:buFont typeface="Arial"/>
                  <a:buNone/>
                </a:pPr>
                <a:r>
                  <a:rPr lang="en" sz="2000">
                    <a:solidFill>
                      <a:schemeClr val="dk1"/>
                    </a:solidFill>
                    <a:latin typeface="AkzidenzGrotesk" panose="02000903050000020004" pitchFamily="2" charset="0"/>
                    <a:ea typeface="Fira Sans"/>
                    <a:cs typeface="Fira Sans"/>
                    <a:sym typeface="Fira Sans"/>
                  </a:rPr>
                  <a:t>Research and gather information</a:t>
                </a:r>
                <a:endParaRPr sz="2000">
                  <a:latin typeface="AkzidenzGrotesk" panose="02000903050000020004" pitchFamily="2" charset="0"/>
                  <a:ea typeface="Fira Sans"/>
                  <a:cs typeface="Fira Sans"/>
                  <a:sym typeface="Fira Sans"/>
                </a:endParaRPr>
              </a:p>
            </p:txBody>
          </p:sp>
        </p:grpSp>
        <p:grpSp>
          <p:nvGrpSpPr>
            <p:cNvPr id="300" name="Group 299">
              <a:extLst>
                <a:ext uri="{FF2B5EF4-FFF2-40B4-BE49-F238E27FC236}">
                  <a16:creationId xmlns:a16="http://schemas.microsoft.com/office/drawing/2014/main" id="{A0D3530F-8668-BEDE-78C2-00B975B29ED2}"/>
                </a:ext>
              </a:extLst>
            </p:cNvPr>
            <p:cNvGrpSpPr/>
            <p:nvPr/>
          </p:nvGrpSpPr>
          <p:grpSpPr>
            <a:xfrm>
              <a:off x="3074650" y="1201991"/>
              <a:ext cx="1706200" cy="2291825"/>
              <a:chOff x="3786368" y="1408277"/>
              <a:chExt cx="1706200" cy="2291825"/>
            </a:xfrm>
          </p:grpSpPr>
          <p:grpSp>
            <p:nvGrpSpPr>
              <p:cNvPr id="301" name="Google Shape;1644;p32">
                <a:extLst>
                  <a:ext uri="{FF2B5EF4-FFF2-40B4-BE49-F238E27FC236}">
                    <a16:creationId xmlns:a16="http://schemas.microsoft.com/office/drawing/2014/main" id="{789F90FC-7767-9F53-A5DC-F8DB4E60786B}"/>
                  </a:ext>
                </a:extLst>
              </p:cNvPr>
              <p:cNvGrpSpPr/>
              <p:nvPr/>
            </p:nvGrpSpPr>
            <p:grpSpPr>
              <a:xfrm>
                <a:off x="3786368" y="1408277"/>
                <a:ext cx="1706200" cy="2291825"/>
                <a:chOff x="2622600" y="960325"/>
                <a:chExt cx="1706200" cy="2291825"/>
              </a:xfrm>
            </p:grpSpPr>
            <p:sp>
              <p:nvSpPr>
                <p:cNvPr id="303" name="Google Shape;1645;p32">
                  <a:extLst>
                    <a:ext uri="{FF2B5EF4-FFF2-40B4-BE49-F238E27FC236}">
                      <a16:creationId xmlns:a16="http://schemas.microsoft.com/office/drawing/2014/main" id="{587322D2-8C99-3DB2-4FFB-28A4376A0A90}"/>
                    </a:ext>
                  </a:extLst>
                </p:cNvPr>
                <p:cNvSpPr/>
                <p:nvPr/>
              </p:nvSpPr>
              <p:spPr>
                <a:xfrm>
                  <a:off x="2662000" y="1154850"/>
                  <a:ext cx="1666800" cy="2097300"/>
                </a:xfrm>
                <a:prstGeom prst="rect">
                  <a:avLst/>
                </a:pr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04" name="Google Shape;1646;p32">
                  <a:extLst>
                    <a:ext uri="{FF2B5EF4-FFF2-40B4-BE49-F238E27FC236}">
                      <a16:creationId xmlns:a16="http://schemas.microsoft.com/office/drawing/2014/main" id="{4D55D0ED-1E4B-31EC-6656-F7836159D52E}"/>
                    </a:ext>
                  </a:extLst>
                </p:cNvPr>
                <p:cNvSpPr/>
                <p:nvPr/>
              </p:nvSpPr>
              <p:spPr>
                <a:xfrm>
                  <a:off x="2997575" y="960325"/>
                  <a:ext cx="25" cy="147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" h="591" extrusionOk="0">
                      <a:moveTo>
                        <a:pt x="1" y="1"/>
                      </a:moveTo>
                      <a:lnTo>
                        <a:pt x="1" y="254"/>
                      </a:lnTo>
                      <a:lnTo>
                        <a:pt x="1" y="590"/>
                      </a:lnTo>
                      <a:close/>
                    </a:path>
                  </a:pathLst>
                </a:custGeom>
                <a:solidFill>
                  <a:srgbClr val="DCDCD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05" name="Google Shape;1647;p32">
                  <a:extLst>
                    <a:ext uri="{FF2B5EF4-FFF2-40B4-BE49-F238E27FC236}">
                      <a16:creationId xmlns:a16="http://schemas.microsoft.com/office/drawing/2014/main" id="{BEE8F7F8-CA22-A355-3352-2D0DE8FDD4CE}"/>
                    </a:ext>
                  </a:extLst>
                </p:cNvPr>
                <p:cNvSpPr/>
                <p:nvPr/>
              </p:nvSpPr>
              <p:spPr>
                <a:xfrm>
                  <a:off x="2622600" y="1119975"/>
                  <a:ext cx="1666950" cy="20972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6678" h="83889" extrusionOk="0">
                      <a:moveTo>
                        <a:pt x="0" y="1"/>
                      </a:moveTo>
                      <a:lnTo>
                        <a:pt x="0" y="83888"/>
                      </a:lnTo>
                      <a:lnTo>
                        <a:pt x="66677" y="83888"/>
                      </a:lnTo>
                      <a:lnTo>
                        <a:pt x="66677" y="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06" name="Google Shape;1648;p32">
                  <a:extLst>
                    <a:ext uri="{FF2B5EF4-FFF2-40B4-BE49-F238E27FC236}">
                      <a16:creationId xmlns:a16="http://schemas.microsoft.com/office/drawing/2014/main" id="{F65F25AA-0C9D-40CA-3E4E-E450152C369F}"/>
                    </a:ext>
                  </a:extLst>
                </p:cNvPr>
                <p:cNvSpPr/>
                <p:nvPr/>
              </p:nvSpPr>
              <p:spPr>
                <a:xfrm>
                  <a:off x="2710325" y="1202100"/>
                  <a:ext cx="1488675" cy="1614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9547" h="64573" extrusionOk="0">
                      <a:moveTo>
                        <a:pt x="0" y="1"/>
                      </a:moveTo>
                      <a:lnTo>
                        <a:pt x="0" y="64573"/>
                      </a:lnTo>
                      <a:lnTo>
                        <a:pt x="59547" y="64573"/>
                      </a:lnTo>
                      <a:lnTo>
                        <a:pt x="59547" y="1"/>
                      </a:ln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07" name="Google Shape;1649;p32">
                  <a:extLst>
                    <a:ext uri="{FF2B5EF4-FFF2-40B4-BE49-F238E27FC236}">
                      <a16:creationId xmlns:a16="http://schemas.microsoft.com/office/drawing/2014/main" id="{115258F8-6998-8504-A00A-9670B6B9A4B9}"/>
                    </a:ext>
                  </a:extLst>
                </p:cNvPr>
                <p:cNvSpPr/>
                <p:nvPr/>
              </p:nvSpPr>
              <p:spPr>
                <a:xfrm>
                  <a:off x="2748925" y="1251925"/>
                  <a:ext cx="101800" cy="105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72" h="4213" extrusionOk="0">
                      <a:moveTo>
                        <a:pt x="1517" y="1"/>
                      </a:moveTo>
                      <a:lnTo>
                        <a:pt x="1404" y="1517"/>
                      </a:lnTo>
                      <a:lnTo>
                        <a:pt x="1" y="2107"/>
                      </a:lnTo>
                      <a:lnTo>
                        <a:pt x="1264" y="2808"/>
                      </a:lnTo>
                      <a:lnTo>
                        <a:pt x="1517" y="4212"/>
                      </a:lnTo>
                      <a:lnTo>
                        <a:pt x="2555" y="3145"/>
                      </a:lnTo>
                      <a:lnTo>
                        <a:pt x="3959" y="3370"/>
                      </a:lnTo>
                      <a:lnTo>
                        <a:pt x="3959" y="3370"/>
                      </a:lnTo>
                      <a:lnTo>
                        <a:pt x="3369" y="2107"/>
                      </a:lnTo>
                      <a:lnTo>
                        <a:pt x="4071" y="815"/>
                      </a:lnTo>
                      <a:lnTo>
                        <a:pt x="2555" y="1040"/>
                      </a:lnTo>
                      <a:lnTo>
                        <a:pt x="1517" y="1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08" name="Google Shape;1650;p32">
                  <a:extLst>
                    <a:ext uri="{FF2B5EF4-FFF2-40B4-BE49-F238E27FC236}">
                      <a16:creationId xmlns:a16="http://schemas.microsoft.com/office/drawing/2014/main" id="{F579BB21-19DB-E394-E7E3-AA427B9A6D28}"/>
                    </a:ext>
                  </a:extLst>
                </p:cNvPr>
                <p:cNvSpPr/>
                <p:nvPr/>
              </p:nvSpPr>
              <p:spPr>
                <a:xfrm>
                  <a:off x="3353925" y="1874500"/>
                  <a:ext cx="102500" cy="1053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100" h="4212" extrusionOk="0">
                      <a:moveTo>
                        <a:pt x="2331" y="0"/>
                      </a:moveTo>
                      <a:lnTo>
                        <a:pt x="1405" y="1179"/>
                      </a:lnTo>
                      <a:lnTo>
                        <a:pt x="1" y="1067"/>
                      </a:lnTo>
                      <a:lnTo>
                        <a:pt x="1" y="1067"/>
                      </a:lnTo>
                      <a:lnTo>
                        <a:pt x="815" y="2330"/>
                      </a:lnTo>
                      <a:lnTo>
                        <a:pt x="226" y="3622"/>
                      </a:lnTo>
                      <a:lnTo>
                        <a:pt x="1629" y="3285"/>
                      </a:lnTo>
                      <a:lnTo>
                        <a:pt x="2808" y="4211"/>
                      </a:lnTo>
                      <a:lnTo>
                        <a:pt x="2808" y="2695"/>
                      </a:lnTo>
                      <a:lnTo>
                        <a:pt x="4100" y="1994"/>
                      </a:lnTo>
                      <a:lnTo>
                        <a:pt x="2696" y="1404"/>
                      </a:lnTo>
                      <a:lnTo>
                        <a:pt x="2331" y="0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09" name="Google Shape;1651;p32">
                  <a:extLst>
                    <a:ext uri="{FF2B5EF4-FFF2-40B4-BE49-F238E27FC236}">
                      <a16:creationId xmlns:a16="http://schemas.microsoft.com/office/drawing/2014/main" id="{908C1AD3-7FAB-2E2B-B5E9-106D6CF0CD1C}"/>
                    </a:ext>
                  </a:extLst>
                </p:cNvPr>
                <p:cNvSpPr/>
                <p:nvPr/>
              </p:nvSpPr>
              <p:spPr>
                <a:xfrm>
                  <a:off x="4032650" y="1508825"/>
                  <a:ext cx="105300" cy="1053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12" h="4212" extrusionOk="0">
                      <a:moveTo>
                        <a:pt x="2330" y="0"/>
                      </a:moveTo>
                      <a:lnTo>
                        <a:pt x="1516" y="1292"/>
                      </a:lnTo>
                      <a:lnTo>
                        <a:pt x="0" y="1179"/>
                      </a:lnTo>
                      <a:lnTo>
                        <a:pt x="927" y="2359"/>
                      </a:lnTo>
                      <a:lnTo>
                        <a:pt x="337" y="3762"/>
                      </a:lnTo>
                      <a:lnTo>
                        <a:pt x="1741" y="3285"/>
                      </a:lnTo>
                      <a:lnTo>
                        <a:pt x="2920" y="4211"/>
                      </a:lnTo>
                      <a:lnTo>
                        <a:pt x="2920" y="2808"/>
                      </a:lnTo>
                      <a:lnTo>
                        <a:pt x="4211" y="1881"/>
                      </a:lnTo>
                      <a:lnTo>
                        <a:pt x="2808" y="1516"/>
                      </a:lnTo>
                      <a:lnTo>
                        <a:pt x="2330" y="0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10" name="Google Shape;1652;p32">
                  <a:extLst>
                    <a:ext uri="{FF2B5EF4-FFF2-40B4-BE49-F238E27FC236}">
                      <a16:creationId xmlns:a16="http://schemas.microsoft.com/office/drawing/2014/main" id="{72FCD742-2BD3-24D6-F024-380DD29A61CA}"/>
                    </a:ext>
                  </a:extLst>
                </p:cNvPr>
                <p:cNvSpPr/>
                <p:nvPr/>
              </p:nvSpPr>
              <p:spPr>
                <a:xfrm>
                  <a:off x="3108275" y="1488475"/>
                  <a:ext cx="47050" cy="498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82" h="1994" extrusionOk="0">
                      <a:moveTo>
                        <a:pt x="1180" y="0"/>
                      </a:moveTo>
                      <a:lnTo>
                        <a:pt x="703" y="590"/>
                      </a:lnTo>
                      <a:lnTo>
                        <a:pt x="1" y="477"/>
                      </a:lnTo>
                      <a:lnTo>
                        <a:pt x="1" y="477"/>
                      </a:lnTo>
                      <a:lnTo>
                        <a:pt x="366" y="1067"/>
                      </a:lnTo>
                      <a:lnTo>
                        <a:pt x="113" y="1628"/>
                      </a:lnTo>
                      <a:lnTo>
                        <a:pt x="815" y="1516"/>
                      </a:lnTo>
                      <a:lnTo>
                        <a:pt x="1292" y="1993"/>
                      </a:lnTo>
                      <a:lnTo>
                        <a:pt x="1292" y="1292"/>
                      </a:lnTo>
                      <a:lnTo>
                        <a:pt x="1882" y="927"/>
                      </a:lnTo>
                      <a:lnTo>
                        <a:pt x="1292" y="702"/>
                      </a:lnTo>
                      <a:lnTo>
                        <a:pt x="1180" y="0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11" name="Google Shape;1653;p32">
                  <a:extLst>
                    <a:ext uri="{FF2B5EF4-FFF2-40B4-BE49-F238E27FC236}">
                      <a16:creationId xmlns:a16="http://schemas.microsoft.com/office/drawing/2014/main" id="{471255DA-F128-D299-3958-231239FBC3B5}"/>
                    </a:ext>
                  </a:extLst>
                </p:cNvPr>
                <p:cNvSpPr/>
                <p:nvPr/>
              </p:nvSpPr>
              <p:spPr>
                <a:xfrm>
                  <a:off x="3792600" y="1871675"/>
                  <a:ext cx="47050" cy="470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82" h="1882" extrusionOk="0">
                      <a:moveTo>
                        <a:pt x="927" y="1"/>
                      </a:moveTo>
                      <a:lnTo>
                        <a:pt x="590" y="591"/>
                      </a:lnTo>
                      <a:lnTo>
                        <a:pt x="1" y="703"/>
                      </a:lnTo>
                      <a:lnTo>
                        <a:pt x="478" y="1180"/>
                      </a:lnTo>
                      <a:lnTo>
                        <a:pt x="225" y="1882"/>
                      </a:lnTo>
                      <a:lnTo>
                        <a:pt x="927" y="1517"/>
                      </a:lnTo>
                      <a:lnTo>
                        <a:pt x="1517" y="1882"/>
                      </a:lnTo>
                      <a:lnTo>
                        <a:pt x="1404" y="1180"/>
                      </a:lnTo>
                      <a:lnTo>
                        <a:pt x="1882" y="703"/>
                      </a:lnTo>
                      <a:lnTo>
                        <a:pt x="1180" y="591"/>
                      </a:lnTo>
                      <a:lnTo>
                        <a:pt x="927" y="1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12" name="Google Shape;1654;p32">
                  <a:extLst>
                    <a:ext uri="{FF2B5EF4-FFF2-40B4-BE49-F238E27FC236}">
                      <a16:creationId xmlns:a16="http://schemas.microsoft.com/office/drawing/2014/main" id="{0CF33E25-298A-EFC9-AA93-FB1A1310A5FE}"/>
                    </a:ext>
                  </a:extLst>
                </p:cNvPr>
                <p:cNvSpPr/>
                <p:nvPr/>
              </p:nvSpPr>
              <p:spPr>
                <a:xfrm>
                  <a:off x="2927200" y="2673225"/>
                  <a:ext cx="46350" cy="46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54" h="1854" extrusionOk="0">
                      <a:moveTo>
                        <a:pt x="1039" y="0"/>
                      </a:moveTo>
                      <a:lnTo>
                        <a:pt x="702" y="562"/>
                      </a:lnTo>
                      <a:lnTo>
                        <a:pt x="0" y="702"/>
                      </a:lnTo>
                      <a:lnTo>
                        <a:pt x="450" y="1151"/>
                      </a:lnTo>
                      <a:lnTo>
                        <a:pt x="337" y="1853"/>
                      </a:lnTo>
                      <a:lnTo>
                        <a:pt x="927" y="1516"/>
                      </a:lnTo>
                      <a:lnTo>
                        <a:pt x="1517" y="1853"/>
                      </a:lnTo>
                      <a:lnTo>
                        <a:pt x="1404" y="1151"/>
                      </a:lnTo>
                      <a:lnTo>
                        <a:pt x="1853" y="814"/>
                      </a:lnTo>
                      <a:lnTo>
                        <a:pt x="1292" y="702"/>
                      </a:lnTo>
                      <a:lnTo>
                        <a:pt x="1039" y="0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13" name="Google Shape;1655;p32">
                  <a:extLst>
                    <a:ext uri="{FF2B5EF4-FFF2-40B4-BE49-F238E27FC236}">
                      <a16:creationId xmlns:a16="http://schemas.microsoft.com/office/drawing/2014/main" id="{12326EDA-2C63-DD97-BB6F-9B908CCACC64}"/>
                    </a:ext>
                  </a:extLst>
                </p:cNvPr>
                <p:cNvSpPr/>
                <p:nvPr/>
              </p:nvSpPr>
              <p:spPr>
                <a:xfrm>
                  <a:off x="2731375" y="2070325"/>
                  <a:ext cx="37925" cy="379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17" h="1517" extrusionOk="0">
                      <a:moveTo>
                        <a:pt x="562" y="0"/>
                      </a:moveTo>
                      <a:lnTo>
                        <a:pt x="450" y="477"/>
                      </a:lnTo>
                      <a:lnTo>
                        <a:pt x="1" y="702"/>
                      </a:lnTo>
                      <a:lnTo>
                        <a:pt x="338" y="955"/>
                      </a:lnTo>
                      <a:lnTo>
                        <a:pt x="338" y="1516"/>
                      </a:lnTo>
                      <a:lnTo>
                        <a:pt x="815" y="1179"/>
                      </a:lnTo>
                      <a:lnTo>
                        <a:pt x="1404" y="1292"/>
                      </a:lnTo>
                      <a:lnTo>
                        <a:pt x="1152" y="814"/>
                      </a:lnTo>
                      <a:lnTo>
                        <a:pt x="1517" y="365"/>
                      </a:lnTo>
                      <a:lnTo>
                        <a:pt x="927" y="365"/>
                      </a:lnTo>
                      <a:lnTo>
                        <a:pt x="562" y="0"/>
                      </a:ln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14" name="Google Shape;1656;p32">
                  <a:extLst>
                    <a:ext uri="{FF2B5EF4-FFF2-40B4-BE49-F238E27FC236}">
                      <a16:creationId xmlns:a16="http://schemas.microsoft.com/office/drawing/2014/main" id="{328048EE-2BA3-A358-3873-5ABB94957222}"/>
                    </a:ext>
                  </a:extLst>
                </p:cNvPr>
                <p:cNvSpPr/>
                <p:nvPr/>
              </p:nvSpPr>
              <p:spPr>
                <a:xfrm>
                  <a:off x="3499925" y="1313000"/>
                  <a:ext cx="23875" cy="23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55" h="927" extrusionOk="0">
                      <a:moveTo>
                        <a:pt x="478" y="0"/>
                      </a:moveTo>
                      <a:cubicBezTo>
                        <a:pt x="253" y="0"/>
                        <a:pt x="0" y="225"/>
                        <a:pt x="0" y="478"/>
                      </a:cubicBezTo>
                      <a:cubicBezTo>
                        <a:pt x="0" y="702"/>
                        <a:pt x="253" y="927"/>
                        <a:pt x="478" y="927"/>
                      </a:cubicBezTo>
                      <a:cubicBezTo>
                        <a:pt x="702" y="927"/>
                        <a:pt x="955" y="702"/>
                        <a:pt x="955" y="478"/>
                      </a:cubicBezTo>
                      <a:cubicBezTo>
                        <a:pt x="955" y="225"/>
                        <a:pt x="702" y="0"/>
                        <a:pt x="478" y="0"/>
                      </a:cubicBez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15" name="Google Shape;1657;p32">
                  <a:extLst>
                    <a:ext uri="{FF2B5EF4-FFF2-40B4-BE49-F238E27FC236}">
                      <a16:creationId xmlns:a16="http://schemas.microsoft.com/office/drawing/2014/main" id="{F06461B5-80F4-CB6B-EB79-7A7DC4A0D07B}"/>
                    </a:ext>
                  </a:extLst>
                </p:cNvPr>
                <p:cNvSpPr/>
                <p:nvPr/>
              </p:nvSpPr>
              <p:spPr>
                <a:xfrm>
                  <a:off x="3499925" y="1550225"/>
                  <a:ext cx="23875" cy="232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55" h="928" extrusionOk="0">
                      <a:moveTo>
                        <a:pt x="478" y="1"/>
                      </a:moveTo>
                      <a:cubicBezTo>
                        <a:pt x="253" y="1"/>
                        <a:pt x="0" y="225"/>
                        <a:pt x="0" y="450"/>
                      </a:cubicBezTo>
                      <a:cubicBezTo>
                        <a:pt x="0" y="815"/>
                        <a:pt x="253" y="927"/>
                        <a:pt x="478" y="927"/>
                      </a:cubicBezTo>
                      <a:cubicBezTo>
                        <a:pt x="702" y="927"/>
                        <a:pt x="955" y="815"/>
                        <a:pt x="955" y="450"/>
                      </a:cubicBezTo>
                      <a:cubicBezTo>
                        <a:pt x="955" y="225"/>
                        <a:pt x="702" y="1"/>
                        <a:pt x="478" y="1"/>
                      </a:cubicBez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16" name="Google Shape;1658;p32">
                  <a:extLst>
                    <a:ext uri="{FF2B5EF4-FFF2-40B4-BE49-F238E27FC236}">
                      <a16:creationId xmlns:a16="http://schemas.microsoft.com/office/drawing/2014/main" id="{505D405B-9691-C66F-666F-FF075D5815FF}"/>
                    </a:ext>
                  </a:extLst>
                </p:cNvPr>
                <p:cNvSpPr/>
                <p:nvPr/>
              </p:nvSpPr>
              <p:spPr>
                <a:xfrm>
                  <a:off x="4137925" y="1932750"/>
                  <a:ext cx="26000" cy="238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40" h="955" extrusionOk="0">
                      <a:moveTo>
                        <a:pt x="450" y="0"/>
                      </a:moveTo>
                      <a:cubicBezTo>
                        <a:pt x="225" y="0"/>
                        <a:pt x="0" y="141"/>
                        <a:pt x="0" y="478"/>
                      </a:cubicBezTo>
                      <a:cubicBezTo>
                        <a:pt x="0" y="702"/>
                        <a:pt x="225" y="955"/>
                        <a:pt x="450" y="955"/>
                      </a:cubicBezTo>
                      <a:cubicBezTo>
                        <a:pt x="815" y="955"/>
                        <a:pt x="1039" y="702"/>
                        <a:pt x="1039" y="478"/>
                      </a:cubicBezTo>
                      <a:cubicBezTo>
                        <a:pt x="1039" y="141"/>
                        <a:pt x="815" y="0"/>
                        <a:pt x="450" y="0"/>
                      </a:cubicBez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17" name="Google Shape;1659;p32">
                  <a:extLst>
                    <a:ext uri="{FF2B5EF4-FFF2-40B4-BE49-F238E27FC236}">
                      <a16:creationId xmlns:a16="http://schemas.microsoft.com/office/drawing/2014/main" id="{796A6E6C-68A8-A70E-047F-D13D4C8E9A89}"/>
                    </a:ext>
                  </a:extLst>
                </p:cNvPr>
                <p:cNvSpPr/>
                <p:nvPr/>
              </p:nvSpPr>
              <p:spPr>
                <a:xfrm>
                  <a:off x="3985625" y="1292650"/>
                  <a:ext cx="11950" cy="11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8" h="478" extrusionOk="0">
                      <a:moveTo>
                        <a:pt x="225" y="0"/>
                      </a:moveTo>
                      <a:cubicBezTo>
                        <a:pt x="112" y="0"/>
                        <a:pt x="0" y="113"/>
                        <a:pt x="0" y="225"/>
                      </a:cubicBezTo>
                      <a:cubicBezTo>
                        <a:pt x="0" y="337"/>
                        <a:pt x="112" y="478"/>
                        <a:pt x="225" y="478"/>
                      </a:cubicBezTo>
                      <a:cubicBezTo>
                        <a:pt x="365" y="478"/>
                        <a:pt x="477" y="337"/>
                        <a:pt x="477" y="225"/>
                      </a:cubicBezTo>
                      <a:cubicBezTo>
                        <a:pt x="477" y="113"/>
                        <a:pt x="365" y="0"/>
                        <a:pt x="225" y="0"/>
                      </a:cubicBez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18" name="Google Shape;1660;p32">
                  <a:extLst>
                    <a:ext uri="{FF2B5EF4-FFF2-40B4-BE49-F238E27FC236}">
                      <a16:creationId xmlns:a16="http://schemas.microsoft.com/office/drawing/2014/main" id="{12DC7C3D-59AE-3948-5827-40F086391D3C}"/>
                    </a:ext>
                  </a:extLst>
                </p:cNvPr>
                <p:cNvSpPr/>
                <p:nvPr/>
              </p:nvSpPr>
              <p:spPr>
                <a:xfrm>
                  <a:off x="3959650" y="1687100"/>
                  <a:ext cx="14050" cy="11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62" h="478" extrusionOk="0">
                      <a:moveTo>
                        <a:pt x="225" y="0"/>
                      </a:moveTo>
                      <a:cubicBezTo>
                        <a:pt x="113" y="0"/>
                        <a:pt x="0" y="141"/>
                        <a:pt x="0" y="253"/>
                      </a:cubicBezTo>
                      <a:cubicBezTo>
                        <a:pt x="0" y="365"/>
                        <a:pt x="113" y="478"/>
                        <a:pt x="225" y="478"/>
                      </a:cubicBezTo>
                      <a:cubicBezTo>
                        <a:pt x="450" y="478"/>
                        <a:pt x="562" y="365"/>
                        <a:pt x="562" y="253"/>
                      </a:cubicBezTo>
                      <a:cubicBezTo>
                        <a:pt x="562" y="141"/>
                        <a:pt x="450" y="0"/>
                        <a:pt x="225" y="0"/>
                      </a:cubicBez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19" name="Google Shape;1661;p32">
                  <a:extLst>
                    <a:ext uri="{FF2B5EF4-FFF2-40B4-BE49-F238E27FC236}">
                      <a16:creationId xmlns:a16="http://schemas.microsoft.com/office/drawing/2014/main" id="{A107809A-5EEC-AEDC-641B-D1AD072FD68E}"/>
                    </a:ext>
                  </a:extLst>
                </p:cNvPr>
                <p:cNvSpPr/>
                <p:nvPr/>
              </p:nvSpPr>
              <p:spPr>
                <a:xfrm>
                  <a:off x="3196025" y="1041375"/>
                  <a:ext cx="573450" cy="78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938" h="3145" extrusionOk="0">
                      <a:moveTo>
                        <a:pt x="2471" y="0"/>
                      </a:moveTo>
                      <a:cubicBezTo>
                        <a:pt x="1628" y="0"/>
                        <a:pt x="702" y="113"/>
                        <a:pt x="0" y="337"/>
                      </a:cubicBezTo>
                      <a:cubicBezTo>
                        <a:pt x="477" y="815"/>
                        <a:pt x="1404" y="450"/>
                        <a:pt x="1881" y="1039"/>
                      </a:cubicBezTo>
                      <a:cubicBezTo>
                        <a:pt x="1516" y="1264"/>
                        <a:pt x="1067" y="1517"/>
                        <a:pt x="702" y="1629"/>
                      </a:cubicBezTo>
                      <a:cubicBezTo>
                        <a:pt x="927" y="1629"/>
                        <a:pt x="1179" y="1741"/>
                        <a:pt x="1292" y="1966"/>
                      </a:cubicBezTo>
                      <a:cubicBezTo>
                        <a:pt x="814" y="2218"/>
                        <a:pt x="365" y="2331"/>
                        <a:pt x="0" y="2555"/>
                      </a:cubicBezTo>
                      <a:cubicBezTo>
                        <a:pt x="365" y="2668"/>
                        <a:pt x="814" y="2920"/>
                        <a:pt x="1179" y="3145"/>
                      </a:cubicBezTo>
                      <a:lnTo>
                        <a:pt x="2471" y="3145"/>
                      </a:lnTo>
                      <a:cubicBezTo>
                        <a:pt x="2330" y="3145"/>
                        <a:pt x="2218" y="3033"/>
                        <a:pt x="2106" y="3033"/>
                      </a:cubicBezTo>
                      <a:cubicBezTo>
                        <a:pt x="2471" y="2920"/>
                        <a:pt x="2920" y="2668"/>
                        <a:pt x="3285" y="2443"/>
                      </a:cubicBezTo>
                      <a:cubicBezTo>
                        <a:pt x="2808" y="1853"/>
                        <a:pt x="1881" y="2218"/>
                        <a:pt x="1404" y="1741"/>
                      </a:cubicBezTo>
                      <a:cubicBezTo>
                        <a:pt x="2106" y="1517"/>
                        <a:pt x="3032" y="1404"/>
                        <a:pt x="3874" y="1404"/>
                      </a:cubicBezTo>
                      <a:cubicBezTo>
                        <a:pt x="5278" y="1404"/>
                        <a:pt x="6542" y="1629"/>
                        <a:pt x="7833" y="1629"/>
                      </a:cubicBezTo>
                      <a:cubicBezTo>
                        <a:pt x="10304" y="1741"/>
                        <a:pt x="12634" y="1741"/>
                        <a:pt x="15104" y="1853"/>
                      </a:cubicBezTo>
                      <a:cubicBezTo>
                        <a:pt x="16733" y="1966"/>
                        <a:pt x="18361" y="1966"/>
                        <a:pt x="20017" y="1966"/>
                      </a:cubicBezTo>
                      <a:cubicBezTo>
                        <a:pt x="20467" y="2106"/>
                        <a:pt x="20944" y="2106"/>
                        <a:pt x="21421" y="2106"/>
                      </a:cubicBezTo>
                      <a:lnTo>
                        <a:pt x="22460" y="2106"/>
                      </a:lnTo>
                      <a:lnTo>
                        <a:pt x="22235" y="1853"/>
                      </a:lnTo>
                      <a:cubicBezTo>
                        <a:pt x="22348" y="1853"/>
                        <a:pt x="22460" y="1853"/>
                        <a:pt x="22572" y="1741"/>
                      </a:cubicBezTo>
                      <a:cubicBezTo>
                        <a:pt x="22348" y="1741"/>
                        <a:pt x="21983" y="1629"/>
                        <a:pt x="21758" y="1517"/>
                      </a:cubicBezTo>
                      <a:cubicBezTo>
                        <a:pt x="22235" y="1404"/>
                        <a:pt x="22572" y="1152"/>
                        <a:pt x="22937" y="702"/>
                      </a:cubicBezTo>
                      <a:cubicBezTo>
                        <a:pt x="22572" y="562"/>
                        <a:pt x="22348" y="562"/>
                        <a:pt x="21983" y="562"/>
                      </a:cubicBezTo>
                      <a:lnTo>
                        <a:pt x="21421" y="562"/>
                      </a:lnTo>
                      <a:cubicBezTo>
                        <a:pt x="21168" y="562"/>
                        <a:pt x="20832" y="702"/>
                        <a:pt x="20579" y="702"/>
                      </a:cubicBezTo>
                      <a:lnTo>
                        <a:pt x="20017" y="702"/>
                      </a:lnTo>
                      <a:cubicBezTo>
                        <a:pt x="19540" y="702"/>
                        <a:pt x="19063" y="702"/>
                        <a:pt x="18614" y="562"/>
                      </a:cubicBezTo>
                      <a:cubicBezTo>
                        <a:pt x="16957" y="562"/>
                        <a:pt x="15329" y="562"/>
                        <a:pt x="13701" y="450"/>
                      </a:cubicBezTo>
                      <a:cubicBezTo>
                        <a:pt x="11230" y="337"/>
                        <a:pt x="8900" y="337"/>
                        <a:pt x="6429" y="225"/>
                      </a:cubicBezTo>
                      <a:cubicBezTo>
                        <a:pt x="5138" y="225"/>
                        <a:pt x="3874" y="0"/>
                        <a:pt x="2471" y="0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0" name="Google Shape;1662;p32">
                  <a:extLst>
                    <a:ext uri="{FF2B5EF4-FFF2-40B4-BE49-F238E27FC236}">
                      <a16:creationId xmlns:a16="http://schemas.microsoft.com/office/drawing/2014/main" id="{463AB88C-5327-9A20-AB52-A7776692DECA}"/>
                    </a:ext>
                  </a:extLst>
                </p:cNvPr>
                <p:cNvSpPr/>
                <p:nvPr/>
              </p:nvSpPr>
              <p:spPr>
                <a:xfrm>
                  <a:off x="3231100" y="1076475"/>
                  <a:ext cx="555900" cy="435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236" h="1741" extrusionOk="0">
                      <a:moveTo>
                        <a:pt x="2471" y="0"/>
                      </a:moveTo>
                      <a:cubicBezTo>
                        <a:pt x="1629" y="0"/>
                        <a:pt x="703" y="113"/>
                        <a:pt x="1" y="337"/>
                      </a:cubicBezTo>
                      <a:cubicBezTo>
                        <a:pt x="478" y="814"/>
                        <a:pt x="1405" y="449"/>
                        <a:pt x="1882" y="1039"/>
                      </a:cubicBezTo>
                      <a:cubicBezTo>
                        <a:pt x="1517" y="1264"/>
                        <a:pt x="1068" y="1516"/>
                        <a:pt x="703" y="1629"/>
                      </a:cubicBezTo>
                      <a:cubicBezTo>
                        <a:pt x="815" y="1629"/>
                        <a:pt x="927" y="1741"/>
                        <a:pt x="1068" y="1741"/>
                      </a:cubicBezTo>
                      <a:lnTo>
                        <a:pt x="20945" y="1741"/>
                      </a:lnTo>
                      <a:cubicBezTo>
                        <a:pt x="20945" y="1741"/>
                        <a:pt x="20832" y="1629"/>
                        <a:pt x="20720" y="1516"/>
                      </a:cubicBezTo>
                      <a:cubicBezTo>
                        <a:pt x="21169" y="1404"/>
                        <a:pt x="21759" y="1151"/>
                        <a:pt x="22236" y="1039"/>
                      </a:cubicBezTo>
                      <a:cubicBezTo>
                        <a:pt x="21983" y="1039"/>
                        <a:pt x="21759" y="1039"/>
                        <a:pt x="21534" y="927"/>
                      </a:cubicBezTo>
                      <a:cubicBezTo>
                        <a:pt x="21422" y="927"/>
                        <a:pt x="21169" y="814"/>
                        <a:pt x="21057" y="702"/>
                      </a:cubicBezTo>
                      <a:lnTo>
                        <a:pt x="20018" y="702"/>
                      </a:lnTo>
                      <a:cubicBezTo>
                        <a:pt x="19541" y="702"/>
                        <a:pt x="19064" y="702"/>
                        <a:pt x="18614" y="562"/>
                      </a:cubicBezTo>
                      <a:cubicBezTo>
                        <a:pt x="16958" y="562"/>
                        <a:pt x="15330" y="562"/>
                        <a:pt x="13701" y="449"/>
                      </a:cubicBezTo>
                      <a:cubicBezTo>
                        <a:pt x="11231" y="337"/>
                        <a:pt x="8901" y="337"/>
                        <a:pt x="6430" y="225"/>
                      </a:cubicBezTo>
                      <a:cubicBezTo>
                        <a:pt x="5139" y="225"/>
                        <a:pt x="3875" y="0"/>
                        <a:pt x="2471" y="0"/>
                      </a:cubicBezTo>
                      <a:close/>
                    </a:path>
                  </a:pathLst>
                </a:custGeom>
                <a:solidFill>
                  <a:srgbClr val="DADADA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1" name="Google Shape;1663;p32">
                  <a:extLst>
                    <a:ext uri="{FF2B5EF4-FFF2-40B4-BE49-F238E27FC236}">
                      <a16:creationId xmlns:a16="http://schemas.microsoft.com/office/drawing/2014/main" id="{037C22BA-9C2E-B166-48E5-7BB05228F490}"/>
                    </a:ext>
                  </a:extLst>
                </p:cNvPr>
                <p:cNvSpPr/>
                <p:nvPr/>
              </p:nvSpPr>
              <p:spPr>
                <a:xfrm>
                  <a:off x="3166525" y="1119975"/>
                  <a:ext cx="602950" cy="821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4118" h="3286" extrusionOk="0">
                      <a:moveTo>
                        <a:pt x="2359" y="1"/>
                      </a:moveTo>
                      <a:cubicBezTo>
                        <a:pt x="2359" y="1"/>
                        <a:pt x="2359" y="113"/>
                        <a:pt x="2472" y="113"/>
                      </a:cubicBezTo>
                      <a:cubicBezTo>
                        <a:pt x="1657" y="366"/>
                        <a:pt x="843" y="590"/>
                        <a:pt x="1" y="927"/>
                      </a:cubicBezTo>
                      <a:cubicBezTo>
                        <a:pt x="703" y="1068"/>
                        <a:pt x="1292" y="1292"/>
                        <a:pt x="1882" y="1517"/>
                      </a:cubicBezTo>
                      <a:cubicBezTo>
                        <a:pt x="1770" y="1629"/>
                        <a:pt x="1545" y="1882"/>
                        <a:pt x="1405" y="1994"/>
                      </a:cubicBezTo>
                      <a:cubicBezTo>
                        <a:pt x="1657" y="2106"/>
                        <a:pt x="1882" y="2219"/>
                        <a:pt x="1994" y="2471"/>
                      </a:cubicBezTo>
                      <a:cubicBezTo>
                        <a:pt x="1545" y="2696"/>
                        <a:pt x="1068" y="2921"/>
                        <a:pt x="591" y="3286"/>
                      </a:cubicBezTo>
                      <a:lnTo>
                        <a:pt x="23163" y="3286"/>
                      </a:lnTo>
                      <a:cubicBezTo>
                        <a:pt x="23163" y="3286"/>
                        <a:pt x="23528" y="3173"/>
                        <a:pt x="23640" y="3173"/>
                      </a:cubicBezTo>
                      <a:cubicBezTo>
                        <a:pt x="23528" y="3033"/>
                        <a:pt x="23528" y="2921"/>
                        <a:pt x="23415" y="2921"/>
                      </a:cubicBezTo>
                      <a:cubicBezTo>
                        <a:pt x="23415" y="2808"/>
                        <a:pt x="23528" y="2808"/>
                        <a:pt x="23640" y="2808"/>
                      </a:cubicBezTo>
                      <a:lnTo>
                        <a:pt x="23752" y="2808"/>
                      </a:lnTo>
                      <a:cubicBezTo>
                        <a:pt x="23864" y="2808"/>
                        <a:pt x="24005" y="2808"/>
                        <a:pt x="24117" y="2696"/>
                      </a:cubicBezTo>
                      <a:cubicBezTo>
                        <a:pt x="23528" y="2584"/>
                        <a:pt x="22938" y="2331"/>
                        <a:pt x="22348" y="2219"/>
                      </a:cubicBezTo>
                      <a:cubicBezTo>
                        <a:pt x="22124" y="2106"/>
                        <a:pt x="21899" y="1994"/>
                        <a:pt x="21759" y="1770"/>
                      </a:cubicBezTo>
                      <a:cubicBezTo>
                        <a:pt x="22236" y="1629"/>
                        <a:pt x="22826" y="1629"/>
                        <a:pt x="23303" y="1517"/>
                      </a:cubicBezTo>
                      <a:cubicBezTo>
                        <a:pt x="22713" y="1517"/>
                        <a:pt x="22236" y="1405"/>
                        <a:pt x="21899" y="1068"/>
                      </a:cubicBezTo>
                      <a:cubicBezTo>
                        <a:pt x="22601" y="927"/>
                        <a:pt x="23415" y="815"/>
                        <a:pt x="24117" y="703"/>
                      </a:cubicBezTo>
                      <a:cubicBezTo>
                        <a:pt x="24005" y="590"/>
                        <a:pt x="23864" y="590"/>
                        <a:pt x="23752" y="478"/>
                      </a:cubicBezTo>
                      <a:cubicBezTo>
                        <a:pt x="23640" y="478"/>
                        <a:pt x="23528" y="478"/>
                        <a:pt x="23528" y="366"/>
                      </a:cubicBezTo>
                      <a:cubicBezTo>
                        <a:pt x="23415" y="225"/>
                        <a:pt x="23528" y="113"/>
                        <a:pt x="23528" y="113"/>
                      </a:cubicBezTo>
                      <a:lnTo>
                        <a:pt x="23640" y="113"/>
                      </a:lnTo>
                      <a:lnTo>
                        <a:pt x="23528" y="1"/>
                      </a:lnTo>
                      <a:close/>
                    </a:path>
                  </a:pathLst>
                </a:custGeom>
                <a:solidFill>
                  <a:srgbClr val="DCDCDC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2" name="Google Shape;1664;p32">
                  <a:extLst>
                    <a:ext uri="{FF2B5EF4-FFF2-40B4-BE49-F238E27FC236}">
                      <a16:creationId xmlns:a16="http://schemas.microsoft.com/office/drawing/2014/main" id="{301FB435-DC47-321C-D1B2-D053155F7B3E}"/>
                    </a:ext>
                  </a:extLst>
                </p:cNvPr>
                <p:cNvSpPr/>
                <p:nvPr/>
              </p:nvSpPr>
              <p:spPr>
                <a:xfrm>
                  <a:off x="3198825" y="1202100"/>
                  <a:ext cx="588175" cy="203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527" h="815" extrusionOk="0">
                      <a:moveTo>
                        <a:pt x="0" y="1"/>
                      </a:moveTo>
                      <a:cubicBezTo>
                        <a:pt x="1404" y="225"/>
                        <a:pt x="3061" y="225"/>
                        <a:pt x="4577" y="338"/>
                      </a:cubicBezTo>
                      <a:cubicBezTo>
                        <a:pt x="6093" y="338"/>
                        <a:pt x="7721" y="450"/>
                        <a:pt x="9377" y="450"/>
                      </a:cubicBezTo>
                      <a:cubicBezTo>
                        <a:pt x="11595" y="590"/>
                        <a:pt x="13813" y="702"/>
                        <a:pt x="16143" y="702"/>
                      </a:cubicBezTo>
                      <a:cubicBezTo>
                        <a:pt x="17322" y="815"/>
                        <a:pt x="18361" y="815"/>
                        <a:pt x="19540" y="815"/>
                      </a:cubicBezTo>
                      <a:lnTo>
                        <a:pt x="20607" y="815"/>
                      </a:lnTo>
                      <a:cubicBezTo>
                        <a:pt x="20944" y="702"/>
                        <a:pt x="21169" y="702"/>
                        <a:pt x="21534" y="702"/>
                      </a:cubicBezTo>
                      <a:lnTo>
                        <a:pt x="21646" y="702"/>
                      </a:lnTo>
                      <a:cubicBezTo>
                        <a:pt x="21828" y="702"/>
                        <a:pt x="22207" y="674"/>
                        <a:pt x="22587" y="674"/>
                      </a:cubicBezTo>
                      <a:cubicBezTo>
                        <a:pt x="22905" y="674"/>
                        <a:pt x="23223" y="694"/>
                        <a:pt x="23425" y="767"/>
                      </a:cubicBezTo>
                      <a:lnTo>
                        <a:pt x="23425" y="767"/>
                      </a:lnTo>
                      <a:cubicBezTo>
                        <a:pt x="22968" y="554"/>
                        <a:pt x="22429" y="314"/>
                        <a:pt x="22011" y="1"/>
                      </a:cubicBezTo>
                      <a:close/>
                      <a:moveTo>
                        <a:pt x="23425" y="767"/>
                      </a:moveTo>
                      <a:cubicBezTo>
                        <a:pt x="23459" y="783"/>
                        <a:pt x="23493" y="799"/>
                        <a:pt x="23527" y="815"/>
                      </a:cubicBezTo>
                      <a:cubicBezTo>
                        <a:pt x="23498" y="797"/>
                        <a:pt x="23463" y="781"/>
                        <a:pt x="23425" y="767"/>
                      </a:cubicBezTo>
                      <a:close/>
                    </a:path>
                  </a:pathLst>
                </a:custGeom>
                <a:solidFill>
                  <a:srgbClr val="F3F3F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grpSp>
              <p:nvGrpSpPr>
                <p:cNvPr id="323" name="Google Shape;1665;p32">
                  <a:extLst>
                    <a:ext uri="{FF2B5EF4-FFF2-40B4-BE49-F238E27FC236}">
                      <a16:creationId xmlns:a16="http://schemas.microsoft.com/office/drawing/2014/main" id="{22F06DBA-5F6A-32EB-46C0-84898682B2C0}"/>
                    </a:ext>
                  </a:extLst>
                </p:cNvPr>
                <p:cNvGrpSpPr/>
                <p:nvPr/>
              </p:nvGrpSpPr>
              <p:grpSpPr>
                <a:xfrm>
                  <a:off x="3476935" y="2268481"/>
                  <a:ext cx="785591" cy="896234"/>
                  <a:chOff x="3476750" y="2063525"/>
                  <a:chExt cx="965100" cy="1101025"/>
                </a:xfrm>
              </p:grpSpPr>
              <p:sp>
                <p:nvSpPr>
                  <p:cNvPr id="324" name="Google Shape;1666;p32">
                    <a:extLst>
                      <a:ext uri="{FF2B5EF4-FFF2-40B4-BE49-F238E27FC236}">
                        <a16:creationId xmlns:a16="http://schemas.microsoft.com/office/drawing/2014/main" id="{F2DF79F9-CB8E-CFCE-25F9-994437978F51}"/>
                      </a:ext>
                    </a:extLst>
                  </p:cNvPr>
                  <p:cNvSpPr/>
                  <p:nvPr/>
                </p:nvSpPr>
                <p:spPr>
                  <a:xfrm>
                    <a:off x="3476750" y="2483025"/>
                    <a:ext cx="47050" cy="463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882" h="1853" extrusionOk="0">
                        <a:moveTo>
                          <a:pt x="478" y="0"/>
                        </a:moveTo>
                        <a:lnTo>
                          <a:pt x="478" y="702"/>
                        </a:lnTo>
                        <a:lnTo>
                          <a:pt x="1" y="1151"/>
                        </a:lnTo>
                        <a:lnTo>
                          <a:pt x="703" y="1291"/>
                        </a:lnTo>
                        <a:lnTo>
                          <a:pt x="927" y="1853"/>
                        </a:lnTo>
                        <a:lnTo>
                          <a:pt x="1292" y="1291"/>
                        </a:lnTo>
                        <a:lnTo>
                          <a:pt x="1882" y="1291"/>
                        </a:lnTo>
                        <a:lnTo>
                          <a:pt x="1405" y="702"/>
                        </a:lnTo>
                        <a:lnTo>
                          <a:pt x="1629" y="112"/>
                        </a:lnTo>
                        <a:lnTo>
                          <a:pt x="1068" y="337"/>
                        </a:lnTo>
                        <a:lnTo>
                          <a:pt x="478" y="0"/>
                        </a:lnTo>
                        <a:close/>
                      </a:path>
                    </a:pathLst>
                  </a:custGeom>
                  <a:solidFill>
                    <a:srgbClr val="FFD34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25" name="Google Shape;1667;p32">
                    <a:extLst>
                      <a:ext uri="{FF2B5EF4-FFF2-40B4-BE49-F238E27FC236}">
                        <a16:creationId xmlns:a16="http://schemas.microsoft.com/office/drawing/2014/main" id="{E1974F9A-91DF-0DC1-FACF-B0173A7EF6FA}"/>
                      </a:ext>
                    </a:extLst>
                  </p:cNvPr>
                  <p:cNvSpPr/>
                  <p:nvPr/>
                </p:nvSpPr>
                <p:spPr>
                  <a:xfrm>
                    <a:off x="3634675" y="2140500"/>
                    <a:ext cx="26700" cy="239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068" h="956" extrusionOk="0">
                        <a:moveTo>
                          <a:pt x="478" y="1"/>
                        </a:moveTo>
                        <a:cubicBezTo>
                          <a:pt x="225" y="1"/>
                          <a:pt x="1" y="253"/>
                          <a:pt x="1" y="478"/>
                        </a:cubicBezTo>
                        <a:cubicBezTo>
                          <a:pt x="1" y="702"/>
                          <a:pt x="225" y="955"/>
                          <a:pt x="478" y="955"/>
                        </a:cubicBezTo>
                        <a:cubicBezTo>
                          <a:pt x="815" y="955"/>
                          <a:pt x="1068" y="702"/>
                          <a:pt x="1068" y="478"/>
                        </a:cubicBezTo>
                        <a:cubicBezTo>
                          <a:pt x="1068" y="253"/>
                          <a:pt x="815" y="1"/>
                          <a:pt x="478" y="1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26" name="Google Shape;1668;p32">
                    <a:extLst>
                      <a:ext uri="{FF2B5EF4-FFF2-40B4-BE49-F238E27FC236}">
                        <a16:creationId xmlns:a16="http://schemas.microsoft.com/office/drawing/2014/main" id="{EC17D22E-A250-0CE9-94D5-9460C2C0E05B}"/>
                      </a:ext>
                    </a:extLst>
                  </p:cNvPr>
                  <p:cNvSpPr/>
                  <p:nvPr/>
                </p:nvSpPr>
                <p:spPr>
                  <a:xfrm>
                    <a:off x="3661350" y="2716725"/>
                    <a:ext cx="11250" cy="119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50" h="479" extrusionOk="0">
                        <a:moveTo>
                          <a:pt x="225" y="1"/>
                        </a:moveTo>
                        <a:cubicBezTo>
                          <a:pt x="113" y="1"/>
                          <a:pt x="1" y="113"/>
                          <a:pt x="1" y="226"/>
                        </a:cubicBezTo>
                        <a:cubicBezTo>
                          <a:pt x="1" y="366"/>
                          <a:pt x="113" y="478"/>
                          <a:pt x="225" y="478"/>
                        </a:cubicBezTo>
                        <a:cubicBezTo>
                          <a:pt x="338" y="478"/>
                          <a:pt x="450" y="366"/>
                          <a:pt x="450" y="226"/>
                        </a:cubicBezTo>
                        <a:cubicBezTo>
                          <a:pt x="450" y="113"/>
                          <a:pt x="338" y="1"/>
                          <a:pt x="225" y="1"/>
                        </a:cubicBezTo>
                        <a:close/>
                      </a:path>
                    </a:pathLst>
                  </a:custGeom>
                  <a:solidFill>
                    <a:srgbClr val="126A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27" name="Google Shape;1669;p32">
                    <a:extLst>
                      <a:ext uri="{FF2B5EF4-FFF2-40B4-BE49-F238E27FC236}">
                        <a16:creationId xmlns:a16="http://schemas.microsoft.com/office/drawing/2014/main" id="{FB1071E6-6FF0-A364-C425-DA2DBDCCB1DA}"/>
                      </a:ext>
                    </a:extLst>
                  </p:cNvPr>
                  <p:cNvSpPr/>
                  <p:nvPr/>
                </p:nvSpPr>
                <p:spPr>
                  <a:xfrm>
                    <a:off x="3751900" y="2272400"/>
                    <a:ext cx="669600" cy="8128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784" h="32514" extrusionOk="0">
                        <a:moveTo>
                          <a:pt x="3321" y="0"/>
                        </a:moveTo>
                        <a:cubicBezTo>
                          <a:pt x="3294" y="0"/>
                          <a:pt x="3273" y="1"/>
                          <a:pt x="3257" y="3"/>
                        </a:cubicBezTo>
                        <a:cubicBezTo>
                          <a:pt x="2218" y="115"/>
                          <a:pt x="0" y="929"/>
                          <a:pt x="337" y="3035"/>
                        </a:cubicBezTo>
                        <a:cubicBezTo>
                          <a:pt x="337" y="3035"/>
                          <a:pt x="869" y="1137"/>
                          <a:pt x="3132" y="1137"/>
                        </a:cubicBezTo>
                        <a:cubicBezTo>
                          <a:pt x="3253" y="1137"/>
                          <a:pt x="3379" y="1142"/>
                          <a:pt x="3510" y="1154"/>
                        </a:cubicBezTo>
                        <a:cubicBezTo>
                          <a:pt x="6205" y="1406"/>
                          <a:pt x="25015" y="4438"/>
                          <a:pt x="25015" y="4438"/>
                        </a:cubicBezTo>
                        <a:lnTo>
                          <a:pt x="20102" y="32513"/>
                        </a:lnTo>
                        <a:lnTo>
                          <a:pt x="21758" y="31474"/>
                        </a:lnTo>
                        <a:lnTo>
                          <a:pt x="26784" y="3512"/>
                        </a:lnTo>
                        <a:cubicBezTo>
                          <a:pt x="26784" y="3512"/>
                          <a:pt x="5004" y="0"/>
                          <a:pt x="3321" y="0"/>
                        </a:cubicBezTo>
                        <a:close/>
                      </a:path>
                    </a:pathLst>
                  </a:custGeom>
                  <a:solidFill>
                    <a:srgbClr val="7F5DA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28" name="Google Shape;1670;p32">
                    <a:extLst>
                      <a:ext uri="{FF2B5EF4-FFF2-40B4-BE49-F238E27FC236}">
                        <a16:creationId xmlns:a16="http://schemas.microsoft.com/office/drawing/2014/main" id="{1FA7744B-9D03-8895-16A6-5323D307E611}"/>
                      </a:ext>
                    </a:extLst>
                  </p:cNvPr>
                  <p:cNvSpPr/>
                  <p:nvPr/>
                </p:nvSpPr>
                <p:spPr>
                  <a:xfrm>
                    <a:off x="3760325" y="2283000"/>
                    <a:ext cx="649250" cy="8520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5970" h="34083" extrusionOk="0">
                        <a:moveTo>
                          <a:pt x="3180" y="1"/>
                        </a:moveTo>
                        <a:cubicBezTo>
                          <a:pt x="728" y="1"/>
                          <a:pt x="0" y="2611"/>
                          <a:pt x="0" y="2611"/>
                        </a:cubicBezTo>
                        <a:lnTo>
                          <a:pt x="22011" y="5783"/>
                        </a:lnTo>
                        <a:lnTo>
                          <a:pt x="16957" y="34083"/>
                        </a:lnTo>
                        <a:lnTo>
                          <a:pt x="20467" y="31612"/>
                        </a:lnTo>
                        <a:lnTo>
                          <a:pt x="25969" y="3313"/>
                        </a:lnTo>
                        <a:cubicBezTo>
                          <a:pt x="25969" y="3313"/>
                          <a:pt x="9602" y="870"/>
                          <a:pt x="3622" y="28"/>
                        </a:cubicBezTo>
                        <a:cubicBezTo>
                          <a:pt x="3469" y="9"/>
                          <a:pt x="3321" y="1"/>
                          <a:pt x="3180" y="1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29" name="Google Shape;1671;p32">
                    <a:extLst>
                      <a:ext uri="{FF2B5EF4-FFF2-40B4-BE49-F238E27FC236}">
                        <a16:creationId xmlns:a16="http://schemas.microsoft.com/office/drawing/2014/main" id="{24C2ED48-0E30-4D82-4EA2-87778E7A5177}"/>
                      </a:ext>
                    </a:extLst>
                  </p:cNvPr>
                  <p:cNvSpPr/>
                  <p:nvPr/>
                </p:nvSpPr>
                <p:spPr>
                  <a:xfrm>
                    <a:off x="3760325" y="2283675"/>
                    <a:ext cx="576250" cy="1439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3050" h="5757" extrusionOk="0">
                        <a:moveTo>
                          <a:pt x="0" y="1"/>
                        </a:moveTo>
                        <a:lnTo>
                          <a:pt x="0" y="5756"/>
                        </a:lnTo>
                        <a:lnTo>
                          <a:pt x="23050" y="5756"/>
                        </a:lnTo>
                        <a:lnTo>
                          <a:pt x="23050" y="1"/>
                        </a:lnTo>
                        <a:close/>
                      </a:path>
                    </a:pathLst>
                  </a:custGeom>
                  <a:solidFill>
                    <a:srgbClr val="F8F8F8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30" name="Google Shape;1672;p32">
                    <a:extLst>
                      <a:ext uri="{FF2B5EF4-FFF2-40B4-BE49-F238E27FC236}">
                        <a16:creationId xmlns:a16="http://schemas.microsoft.com/office/drawing/2014/main" id="{4EB9EB89-5F84-69F8-B682-0B3E53A55711}"/>
                      </a:ext>
                    </a:extLst>
                  </p:cNvPr>
                  <p:cNvSpPr/>
                  <p:nvPr/>
                </p:nvSpPr>
                <p:spPr>
                  <a:xfrm>
                    <a:off x="4184250" y="2365800"/>
                    <a:ext cx="225325" cy="7692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9013" h="30771" extrusionOk="0">
                        <a:moveTo>
                          <a:pt x="8900" y="1"/>
                        </a:moveTo>
                        <a:cubicBezTo>
                          <a:pt x="7496" y="590"/>
                          <a:pt x="6205" y="1517"/>
                          <a:pt x="4801" y="2331"/>
                        </a:cubicBezTo>
                        <a:lnTo>
                          <a:pt x="5054" y="2471"/>
                        </a:lnTo>
                        <a:lnTo>
                          <a:pt x="0" y="30771"/>
                        </a:lnTo>
                        <a:lnTo>
                          <a:pt x="3510" y="28300"/>
                        </a:lnTo>
                        <a:lnTo>
                          <a:pt x="9012" y="1"/>
                        </a:lnTo>
                        <a:close/>
                      </a:path>
                    </a:pathLst>
                  </a:custGeom>
                  <a:solidFill>
                    <a:srgbClr val="F2F2F2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31" name="Google Shape;1673;p32">
                    <a:extLst>
                      <a:ext uri="{FF2B5EF4-FFF2-40B4-BE49-F238E27FC236}">
                        <a16:creationId xmlns:a16="http://schemas.microsoft.com/office/drawing/2014/main" id="{A2FA57C7-D92B-667B-B9BD-91CCF04430BE}"/>
                      </a:ext>
                    </a:extLst>
                  </p:cNvPr>
                  <p:cNvSpPr/>
                  <p:nvPr/>
                </p:nvSpPr>
                <p:spPr>
                  <a:xfrm>
                    <a:off x="4193375" y="2400900"/>
                    <a:ext cx="148825" cy="7285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5953" h="29142" extrusionOk="0">
                        <a:moveTo>
                          <a:pt x="5952" y="0"/>
                        </a:moveTo>
                        <a:lnTo>
                          <a:pt x="5952" y="0"/>
                        </a:lnTo>
                        <a:cubicBezTo>
                          <a:pt x="5503" y="365"/>
                          <a:pt x="5026" y="702"/>
                          <a:pt x="4436" y="927"/>
                        </a:cubicBezTo>
                        <a:lnTo>
                          <a:pt x="4689" y="1067"/>
                        </a:lnTo>
                        <a:lnTo>
                          <a:pt x="113" y="28440"/>
                        </a:lnTo>
                        <a:lnTo>
                          <a:pt x="0" y="29142"/>
                        </a:lnTo>
                        <a:lnTo>
                          <a:pt x="3145" y="26896"/>
                        </a:lnTo>
                        <a:lnTo>
                          <a:pt x="3510" y="25492"/>
                        </a:lnTo>
                        <a:cubicBezTo>
                          <a:pt x="2695" y="24453"/>
                          <a:pt x="1741" y="22937"/>
                          <a:pt x="2106" y="21646"/>
                        </a:cubicBezTo>
                        <a:cubicBezTo>
                          <a:pt x="3397" y="14403"/>
                          <a:pt x="5026" y="7244"/>
                          <a:pt x="5952" y="0"/>
                        </a:cubicBezTo>
                        <a:close/>
                      </a:path>
                    </a:pathLst>
                  </a:custGeom>
                  <a:solidFill>
                    <a:srgbClr val="ECECE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32" name="Google Shape;1674;p32">
                    <a:extLst>
                      <a:ext uri="{FF2B5EF4-FFF2-40B4-BE49-F238E27FC236}">
                        <a16:creationId xmlns:a16="http://schemas.microsoft.com/office/drawing/2014/main" id="{9B1B618E-8CB1-286C-218F-7BD6E4AD9642}"/>
                      </a:ext>
                    </a:extLst>
                  </p:cNvPr>
                  <p:cNvSpPr/>
                  <p:nvPr/>
                </p:nvSpPr>
                <p:spPr>
                  <a:xfrm>
                    <a:off x="3672575" y="2348250"/>
                    <a:ext cx="638025" cy="8163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5521" h="32652" extrusionOk="0">
                        <a:moveTo>
                          <a:pt x="3510" y="1"/>
                        </a:moveTo>
                        <a:lnTo>
                          <a:pt x="1" y="29956"/>
                        </a:lnTo>
                        <a:lnTo>
                          <a:pt x="20608" y="32652"/>
                        </a:lnTo>
                        <a:lnTo>
                          <a:pt x="25521" y="3173"/>
                        </a:lnTo>
                        <a:lnTo>
                          <a:pt x="3510" y="1"/>
                        </a:lnTo>
                        <a:close/>
                      </a:path>
                    </a:pathLst>
                  </a:custGeom>
                  <a:solidFill>
                    <a:srgbClr val="7F5DA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33" name="Google Shape;1675;p32">
                    <a:extLst>
                      <a:ext uri="{FF2B5EF4-FFF2-40B4-BE49-F238E27FC236}">
                        <a16:creationId xmlns:a16="http://schemas.microsoft.com/office/drawing/2014/main" id="{95776338-A60D-91E2-ECBA-F189B9D61B46}"/>
                      </a:ext>
                    </a:extLst>
                  </p:cNvPr>
                  <p:cNvSpPr/>
                  <p:nvPr/>
                </p:nvSpPr>
                <p:spPr>
                  <a:xfrm>
                    <a:off x="3760325" y="2348250"/>
                    <a:ext cx="84950" cy="119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398" h="478" extrusionOk="0">
                        <a:moveTo>
                          <a:pt x="0" y="1"/>
                        </a:moveTo>
                        <a:lnTo>
                          <a:pt x="0" y="1"/>
                        </a:lnTo>
                        <a:lnTo>
                          <a:pt x="3397" y="478"/>
                        </a:lnTo>
                        <a:lnTo>
                          <a:pt x="3397" y="478"/>
                        </a:lnTo>
                        <a:close/>
                      </a:path>
                    </a:pathLst>
                  </a:custGeom>
                  <a:solidFill>
                    <a:srgbClr val="F8E29B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34" name="Google Shape;1676;p32">
                    <a:extLst>
                      <a:ext uri="{FF2B5EF4-FFF2-40B4-BE49-F238E27FC236}">
                        <a16:creationId xmlns:a16="http://schemas.microsoft.com/office/drawing/2014/main" id="{35F20342-FEEC-4CFD-DB6A-76B864F25E5C}"/>
                      </a:ext>
                    </a:extLst>
                  </p:cNvPr>
                  <p:cNvSpPr/>
                  <p:nvPr/>
                </p:nvSpPr>
                <p:spPr>
                  <a:xfrm>
                    <a:off x="4187750" y="3129425"/>
                    <a:ext cx="5650" cy="351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26" h="1405" extrusionOk="0">
                        <a:moveTo>
                          <a:pt x="225" y="1"/>
                        </a:moveTo>
                        <a:lnTo>
                          <a:pt x="225" y="1"/>
                        </a:lnTo>
                        <a:lnTo>
                          <a:pt x="1" y="1405"/>
                        </a:lnTo>
                        <a:close/>
                      </a:path>
                    </a:pathLst>
                  </a:custGeom>
                  <a:solidFill>
                    <a:srgbClr val="FFE99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35" name="Google Shape;1677;p32">
                    <a:extLst>
                      <a:ext uri="{FF2B5EF4-FFF2-40B4-BE49-F238E27FC236}">
                        <a16:creationId xmlns:a16="http://schemas.microsoft.com/office/drawing/2014/main" id="{E4776EE8-241D-C640-4697-566FABE6087F}"/>
                      </a:ext>
                    </a:extLst>
                  </p:cNvPr>
                  <p:cNvSpPr/>
                  <p:nvPr/>
                </p:nvSpPr>
                <p:spPr>
                  <a:xfrm>
                    <a:off x="4193375" y="3111900"/>
                    <a:ext cx="2825" cy="175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13" h="702" extrusionOk="0">
                        <a:moveTo>
                          <a:pt x="113" y="0"/>
                        </a:moveTo>
                        <a:lnTo>
                          <a:pt x="0" y="702"/>
                        </a:lnTo>
                        <a:lnTo>
                          <a:pt x="0" y="702"/>
                        </a:lnTo>
                        <a:lnTo>
                          <a:pt x="113" y="0"/>
                        </a:lnTo>
                        <a:close/>
                      </a:path>
                    </a:pathLst>
                  </a:custGeom>
                  <a:solidFill>
                    <a:srgbClr val="ECD793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36" name="Google Shape;1678;p32">
                    <a:extLst>
                      <a:ext uri="{FF2B5EF4-FFF2-40B4-BE49-F238E27FC236}">
                        <a16:creationId xmlns:a16="http://schemas.microsoft.com/office/drawing/2014/main" id="{2B6BEAF1-ECA0-A6B5-B590-356CCD554678}"/>
                      </a:ext>
                    </a:extLst>
                  </p:cNvPr>
                  <p:cNvSpPr/>
                  <p:nvPr/>
                </p:nvSpPr>
                <p:spPr>
                  <a:xfrm>
                    <a:off x="3672575" y="2348250"/>
                    <a:ext cx="523625" cy="8163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0945" h="32652" extrusionOk="0">
                        <a:moveTo>
                          <a:pt x="3510" y="1"/>
                        </a:moveTo>
                        <a:lnTo>
                          <a:pt x="1" y="29956"/>
                        </a:lnTo>
                        <a:lnTo>
                          <a:pt x="20608" y="32652"/>
                        </a:lnTo>
                        <a:lnTo>
                          <a:pt x="20832" y="31248"/>
                        </a:lnTo>
                        <a:lnTo>
                          <a:pt x="20945" y="30546"/>
                        </a:lnTo>
                        <a:cubicBezTo>
                          <a:pt x="18839" y="30181"/>
                          <a:pt x="16733" y="29479"/>
                          <a:pt x="14852" y="28777"/>
                        </a:cubicBezTo>
                        <a:cubicBezTo>
                          <a:pt x="3286" y="24454"/>
                          <a:pt x="6795" y="10753"/>
                          <a:pt x="6907" y="478"/>
                        </a:cubicBezTo>
                        <a:lnTo>
                          <a:pt x="3510" y="1"/>
                        </a:lnTo>
                        <a:close/>
                      </a:path>
                    </a:pathLst>
                  </a:custGeom>
                  <a:solidFill>
                    <a:srgbClr val="7B1E7A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37" name="Google Shape;1679;p32">
                    <a:extLst>
                      <a:ext uri="{FF2B5EF4-FFF2-40B4-BE49-F238E27FC236}">
                        <a16:creationId xmlns:a16="http://schemas.microsoft.com/office/drawing/2014/main" id="{A5ADF766-60CF-DE4C-3CDD-EAEB4ACB7C50}"/>
                      </a:ext>
                    </a:extLst>
                  </p:cNvPr>
                  <p:cNvSpPr/>
                  <p:nvPr/>
                </p:nvSpPr>
                <p:spPr>
                  <a:xfrm>
                    <a:off x="3737150" y="2906950"/>
                    <a:ext cx="412025" cy="1523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6481" h="6093" extrusionOk="0">
                        <a:moveTo>
                          <a:pt x="478" y="0"/>
                        </a:moveTo>
                        <a:lnTo>
                          <a:pt x="1" y="3734"/>
                        </a:lnTo>
                        <a:lnTo>
                          <a:pt x="15919" y="6092"/>
                        </a:lnTo>
                        <a:lnTo>
                          <a:pt x="16481" y="1994"/>
                        </a:lnTo>
                        <a:lnTo>
                          <a:pt x="478" y="0"/>
                        </a:ln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38" name="Google Shape;1680;p32">
                    <a:extLst>
                      <a:ext uri="{FF2B5EF4-FFF2-40B4-BE49-F238E27FC236}">
                        <a16:creationId xmlns:a16="http://schemas.microsoft.com/office/drawing/2014/main" id="{E1ED011D-5E2F-8516-DFE0-8F28ADE3F615}"/>
                      </a:ext>
                    </a:extLst>
                  </p:cNvPr>
                  <p:cNvSpPr/>
                  <p:nvPr/>
                </p:nvSpPr>
                <p:spPr>
                  <a:xfrm>
                    <a:off x="3757500" y="2839575"/>
                    <a:ext cx="400800" cy="877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6032" h="3510" extrusionOk="0">
                        <a:moveTo>
                          <a:pt x="225" y="0"/>
                        </a:moveTo>
                        <a:lnTo>
                          <a:pt x="1" y="1404"/>
                        </a:lnTo>
                        <a:lnTo>
                          <a:pt x="15807" y="3509"/>
                        </a:lnTo>
                        <a:lnTo>
                          <a:pt x="16032" y="1993"/>
                        </a:lnTo>
                        <a:lnTo>
                          <a:pt x="225" y="0"/>
                        </a:ln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39" name="Google Shape;1681;p32">
                    <a:extLst>
                      <a:ext uri="{FF2B5EF4-FFF2-40B4-BE49-F238E27FC236}">
                        <a16:creationId xmlns:a16="http://schemas.microsoft.com/office/drawing/2014/main" id="{102E242A-7516-E7DD-0C9E-2D3C4198D4D0}"/>
                      </a:ext>
                    </a:extLst>
                  </p:cNvPr>
                  <p:cNvSpPr/>
                  <p:nvPr/>
                </p:nvSpPr>
                <p:spPr>
                  <a:xfrm>
                    <a:off x="3836825" y="2549775"/>
                    <a:ext cx="63900" cy="617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556" h="2468" extrusionOk="0">
                        <a:moveTo>
                          <a:pt x="1161" y="1"/>
                        </a:moveTo>
                        <a:cubicBezTo>
                          <a:pt x="570" y="1"/>
                          <a:pt x="99" y="445"/>
                          <a:pt x="0" y="1064"/>
                        </a:cubicBezTo>
                        <a:cubicBezTo>
                          <a:pt x="0" y="1766"/>
                          <a:pt x="450" y="2355"/>
                          <a:pt x="1039" y="2468"/>
                        </a:cubicBezTo>
                        <a:cubicBezTo>
                          <a:pt x="1741" y="2468"/>
                          <a:pt x="2331" y="1990"/>
                          <a:pt x="2443" y="1289"/>
                        </a:cubicBezTo>
                        <a:cubicBezTo>
                          <a:pt x="2555" y="727"/>
                          <a:pt x="1966" y="25"/>
                          <a:pt x="1404" y="25"/>
                        </a:cubicBezTo>
                        <a:cubicBezTo>
                          <a:pt x="1321" y="9"/>
                          <a:pt x="1240" y="1"/>
                          <a:pt x="1161" y="1"/>
                        </a:cubicBezTo>
                        <a:close/>
                      </a:path>
                    </a:pathLst>
                  </a:custGeom>
                  <a:solidFill>
                    <a:srgbClr val="FF958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40" name="Google Shape;1682;p32">
                    <a:extLst>
                      <a:ext uri="{FF2B5EF4-FFF2-40B4-BE49-F238E27FC236}">
                        <a16:creationId xmlns:a16="http://schemas.microsoft.com/office/drawing/2014/main" id="{E6B38E82-93EF-A49E-26E1-8A3685BBECF6}"/>
                      </a:ext>
                    </a:extLst>
                  </p:cNvPr>
                  <p:cNvSpPr/>
                  <p:nvPr/>
                </p:nvSpPr>
                <p:spPr>
                  <a:xfrm>
                    <a:off x="4111250" y="2578825"/>
                    <a:ext cx="64600" cy="621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584" h="2485" extrusionOk="0">
                        <a:moveTo>
                          <a:pt x="1255" y="0"/>
                        </a:moveTo>
                        <a:cubicBezTo>
                          <a:pt x="702" y="0"/>
                          <a:pt x="113" y="541"/>
                          <a:pt x="113" y="1081"/>
                        </a:cubicBezTo>
                        <a:cubicBezTo>
                          <a:pt x="1" y="1783"/>
                          <a:pt x="478" y="2373"/>
                          <a:pt x="1180" y="2485"/>
                        </a:cubicBezTo>
                        <a:cubicBezTo>
                          <a:pt x="1882" y="2485"/>
                          <a:pt x="2471" y="2008"/>
                          <a:pt x="2583" y="1418"/>
                        </a:cubicBezTo>
                        <a:cubicBezTo>
                          <a:pt x="2583" y="716"/>
                          <a:pt x="2106" y="127"/>
                          <a:pt x="1404" y="14"/>
                        </a:cubicBezTo>
                        <a:cubicBezTo>
                          <a:pt x="1355" y="5"/>
                          <a:pt x="1305" y="0"/>
                          <a:pt x="1255" y="0"/>
                        </a:cubicBezTo>
                        <a:close/>
                      </a:path>
                    </a:pathLst>
                  </a:custGeom>
                  <a:solidFill>
                    <a:srgbClr val="FF958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41" name="Google Shape;1683;p32">
                    <a:extLst>
                      <a:ext uri="{FF2B5EF4-FFF2-40B4-BE49-F238E27FC236}">
                        <a16:creationId xmlns:a16="http://schemas.microsoft.com/office/drawing/2014/main" id="{93061D06-10F6-FF45-CAA5-C0571869D2CA}"/>
                      </a:ext>
                    </a:extLst>
                  </p:cNvPr>
                  <p:cNvSpPr/>
                  <p:nvPr/>
                </p:nvSpPr>
                <p:spPr>
                  <a:xfrm>
                    <a:off x="3865600" y="2497125"/>
                    <a:ext cx="49850" cy="469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994" h="1879" extrusionOk="0">
                        <a:moveTo>
                          <a:pt x="895" y="1"/>
                        </a:moveTo>
                        <a:cubicBezTo>
                          <a:pt x="480" y="1"/>
                          <a:pt x="99" y="420"/>
                          <a:pt x="0" y="840"/>
                        </a:cubicBezTo>
                        <a:cubicBezTo>
                          <a:pt x="0" y="1289"/>
                          <a:pt x="365" y="1766"/>
                          <a:pt x="815" y="1879"/>
                        </a:cubicBezTo>
                        <a:cubicBezTo>
                          <a:pt x="1404" y="1879"/>
                          <a:pt x="1881" y="1542"/>
                          <a:pt x="1881" y="1064"/>
                        </a:cubicBezTo>
                        <a:cubicBezTo>
                          <a:pt x="1994" y="475"/>
                          <a:pt x="1657" y="26"/>
                          <a:pt x="1067" y="26"/>
                        </a:cubicBezTo>
                        <a:cubicBezTo>
                          <a:pt x="1009" y="9"/>
                          <a:pt x="952" y="1"/>
                          <a:pt x="895" y="1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42" name="Google Shape;1684;p32">
                    <a:extLst>
                      <a:ext uri="{FF2B5EF4-FFF2-40B4-BE49-F238E27FC236}">
                        <a16:creationId xmlns:a16="http://schemas.microsoft.com/office/drawing/2014/main" id="{C5627317-47A3-B123-319B-261E44268920}"/>
                      </a:ext>
                    </a:extLst>
                  </p:cNvPr>
                  <p:cNvSpPr/>
                  <p:nvPr/>
                </p:nvSpPr>
                <p:spPr>
                  <a:xfrm>
                    <a:off x="3892275" y="2508975"/>
                    <a:ext cx="11250" cy="119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50" h="479" extrusionOk="0">
                        <a:moveTo>
                          <a:pt x="225" y="1"/>
                        </a:moveTo>
                        <a:cubicBezTo>
                          <a:pt x="113" y="1"/>
                          <a:pt x="113" y="113"/>
                          <a:pt x="113" y="253"/>
                        </a:cubicBezTo>
                        <a:cubicBezTo>
                          <a:pt x="0" y="366"/>
                          <a:pt x="113" y="478"/>
                          <a:pt x="225" y="478"/>
                        </a:cubicBezTo>
                        <a:cubicBezTo>
                          <a:pt x="337" y="478"/>
                          <a:pt x="449" y="366"/>
                          <a:pt x="449" y="253"/>
                        </a:cubicBezTo>
                        <a:cubicBezTo>
                          <a:pt x="449" y="113"/>
                          <a:pt x="337" y="1"/>
                          <a:pt x="225" y="1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43" name="Google Shape;1685;p32">
                    <a:extLst>
                      <a:ext uri="{FF2B5EF4-FFF2-40B4-BE49-F238E27FC236}">
                        <a16:creationId xmlns:a16="http://schemas.microsoft.com/office/drawing/2014/main" id="{A9B17028-5678-4425-0D2F-74A89BA28A38}"/>
                      </a:ext>
                    </a:extLst>
                  </p:cNvPr>
                  <p:cNvSpPr/>
                  <p:nvPr/>
                </p:nvSpPr>
                <p:spPr>
                  <a:xfrm>
                    <a:off x="4117575" y="2539350"/>
                    <a:ext cx="66700" cy="398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68" h="1594" extrusionOk="0">
                        <a:moveTo>
                          <a:pt x="1658" y="0"/>
                        </a:moveTo>
                        <a:cubicBezTo>
                          <a:pt x="888" y="0"/>
                          <a:pt x="225" y="190"/>
                          <a:pt x="225" y="190"/>
                        </a:cubicBezTo>
                        <a:cubicBezTo>
                          <a:pt x="112" y="190"/>
                          <a:pt x="112" y="302"/>
                          <a:pt x="112" y="302"/>
                        </a:cubicBezTo>
                        <a:cubicBezTo>
                          <a:pt x="0" y="442"/>
                          <a:pt x="0" y="442"/>
                          <a:pt x="112" y="555"/>
                        </a:cubicBezTo>
                        <a:cubicBezTo>
                          <a:pt x="112" y="555"/>
                          <a:pt x="449" y="1144"/>
                          <a:pt x="2218" y="1593"/>
                        </a:cubicBezTo>
                        <a:lnTo>
                          <a:pt x="2330" y="1593"/>
                        </a:lnTo>
                        <a:lnTo>
                          <a:pt x="2443" y="1481"/>
                        </a:lnTo>
                        <a:cubicBezTo>
                          <a:pt x="2443" y="1369"/>
                          <a:pt x="2443" y="1256"/>
                          <a:pt x="2330" y="1256"/>
                        </a:cubicBezTo>
                        <a:cubicBezTo>
                          <a:pt x="1404" y="1004"/>
                          <a:pt x="814" y="667"/>
                          <a:pt x="562" y="555"/>
                        </a:cubicBezTo>
                        <a:cubicBezTo>
                          <a:pt x="896" y="476"/>
                          <a:pt x="1341" y="383"/>
                          <a:pt x="1780" y="383"/>
                        </a:cubicBezTo>
                        <a:cubicBezTo>
                          <a:pt x="1967" y="383"/>
                          <a:pt x="2154" y="400"/>
                          <a:pt x="2330" y="442"/>
                        </a:cubicBezTo>
                        <a:cubicBezTo>
                          <a:pt x="2362" y="474"/>
                          <a:pt x="2395" y="488"/>
                          <a:pt x="2424" y="488"/>
                        </a:cubicBezTo>
                        <a:cubicBezTo>
                          <a:pt x="2498" y="488"/>
                          <a:pt x="2555" y="402"/>
                          <a:pt x="2555" y="302"/>
                        </a:cubicBezTo>
                        <a:cubicBezTo>
                          <a:pt x="2667" y="190"/>
                          <a:pt x="2555" y="77"/>
                          <a:pt x="2443" y="77"/>
                        </a:cubicBezTo>
                        <a:cubicBezTo>
                          <a:pt x="2183" y="21"/>
                          <a:pt x="1915" y="0"/>
                          <a:pt x="1658" y="0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44" name="Google Shape;1686;p32">
                    <a:extLst>
                      <a:ext uri="{FF2B5EF4-FFF2-40B4-BE49-F238E27FC236}">
                        <a16:creationId xmlns:a16="http://schemas.microsoft.com/office/drawing/2014/main" id="{3DE1EE66-AD46-EC81-2D13-B2C8D8039211}"/>
                      </a:ext>
                    </a:extLst>
                  </p:cNvPr>
                  <p:cNvSpPr/>
                  <p:nvPr/>
                </p:nvSpPr>
                <p:spPr>
                  <a:xfrm>
                    <a:off x="4117575" y="2544075"/>
                    <a:ext cx="49150" cy="203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966" h="815" extrusionOk="0">
                        <a:moveTo>
                          <a:pt x="225" y="1"/>
                        </a:moveTo>
                        <a:cubicBezTo>
                          <a:pt x="112" y="1"/>
                          <a:pt x="112" y="113"/>
                          <a:pt x="0" y="253"/>
                        </a:cubicBezTo>
                        <a:cubicBezTo>
                          <a:pt x="0" y="366"/>
                          <a:pt x="112" y="366"/>
                          <a:pt x="225" y="478"/>
                        </a:cubicBezTo>
                        <a:cubicBezTo>
                          <a:pt x="562" y="478"/>
                          <a:pt x="1404" y="590"/>
                          <a:pt x="1741" y="702"/>
                        </a:cubicBezTo>
                        <a:lnTo>
                          <a:pt x="1853" y="815"/>
                        </a:lnTo>
                        <a:lnTo>
                          <a:pt x="1965" y="702"/>
                        </a:lnTo>
                        <a:cubicBezTo>
                          <a:pt x="1965" y="590"/>
                          <a:pt x="1965" y="478"/>
                          <a:pt x="1853" y="366"/>
                        </a:cubicBezTo>
                        <a:cubicBezTo>
                          <a:pt x="1404" y="253"/>
                          <a:pt x="337" y="1"/>
                          <a:pt x="225" y="1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45" name="Google Shape;1687;p32">
                    <a:extLst>
                      <a:ext uri="{FF2B5EF4-FFF2-40B4-BE49-F238E27FC236}">
                        <a16:creationId xmlns:a16="http://schemas.microsoft.com/office/drawing/2014/main" id="{8C589F5D-27AE-DB69-0748-E3D6C081228B}"/>
                      </a:ext>
                    </a:extLst>
                  </p:cNvPr>
                  <p:cNvSpPr/>
                  <p:nvPr/>
                </p:nvSpPr>
                <p:spPr>
                  <a:xfrm>
                    <a:off x="3924550" y="2664100"/>
                    <a:ext cx="166375" cy="394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6655" h="1579" extrusionOk="0">
                        <a:moveTo>
                          <a:pt x="6654" y="0"/>
                        </a:moveTo>
                        <a:lnTo>
                          <a:pt x="6654" y="0"/>
                        </a:lnTo>
                        <a:cubicBezTo>
                          <a:pt x="5881" y="414"/>
                          <a:pt x="4708" y="541"/>
                          <a:pt x="3560" y="541"/>
                        </a:cubicBezTo>
                        <a:cubicBezTo>
                          <a:pt x="1748" y="541"/>
                          <a:pt x="1" y="225"/>
                          <a:pt x="1" y="225"/>
                        </a:cubicBezTo>
                        <a:lnTo>
                          <a:pt x="1" y="225"/>
                        </a:lnTo>
                        <a:cubicBezTo>
                          <a:pt x="742" y="1235"/>
                          <a:pt x="1686" y="1579"/>
                          <a:pt x="2628" y="1579"/>
                        </a:cubicBezTo>
                        <a:cubicBezTo>
                          <a:pt x="4645" y="1579"/>
                          <a:pt x="6654" y="1"/>
                          <a:pt x="6654" y="0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46" name="Google Shape;1688;p32">
                    <a:extLst>
                      <a:ext uri="{FF2B5EF4-FFF2-40B4-BE49-F238E27FC236}">
                        <a16:creationId xmlns:a16="http://schemas.microsoft.com/office/drawing/2014/main" id="{A0BB106A-BE8A-AFEE-674F-8714C33E8E05}"/>
                      </a:ext>
                    </a:extLst>
                  </p:cNvPr>
                  <p:cNvSpPr/>
                  <p:nvPr/>
                </p:nvSpPr>
                <p:spPr>
                  <a:xfrm>
                    <a:off x="3854375" y="2450725"/>
                    <a:ext cx="75825" cy="295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033" h="1180" extrusionOk="0">
                        <a:moveTo>
                          <a:pt x="1264" y="1"/>
                        </a:moveTo>
                        <a:cubicBezTo>
                          <a:pt x="562" y="113"/>
                          <a:pt x="112" y="702"/>
                          <a:pt x="112" y="815"/>
                        </a:cubicBezTo>
                        <a:cubicBezTo>
                          <a:pt x="0" y="815"/>
                          <a:pt x="112" y="927"/>
                          <a:pt x="112" y="1039"/>
                        </a:cubicBezTo>
                        <a:cubicBezTo>
                          <a:pt x="225" y="1039"/>
                          <a:pt x="337" y="1039"/>
                          <a:pt x="449" y="927"/>
                        </a:cubicBezTo>
                        <a:cubicBezTo>
                          <a:pt x="449" y="927"/>
                          <a:pt x="702" y="478"/>
                          <a:pt x="1264" y="478"/>
                        </a:cubicBezTo>
                        <a:cubicBezTo>
                          <a:pt x="1353" y="452"/>
                          <a:pt x="1442" y="439"/>
                          <a:pt x="1532" y="439"/>
                        </a:cubicBezTo>
                        <a:cubicBezTo>
                          <a:pt x="1919" y="439"/>
                          <a:pt x="2302" y="674"/>
                          <a:pt x="2667" y="1039"/>
                        </a:cubicBezTo>
                        <a:lnTo>
                          <a:pt x="2808" y="1180"/>
                        </a:lnTo>
                        <a:cubicBezTo>
                          <a:pt x="2920" y="1180"/>
                          <a:pt x="2920" y="1039"/>
                          <a:pt x="2920" y="1039"/>
                        </a:cubicBezTo>
                        <a:cubicBezTo>
                          <a:pt x="3032" y="927"/>
                          <a:pt x="3032" y="815"/>
                          <a:pt x="2920" y="815"/>
                        </a:cubicBezTo>
                        <a:cubicBezTo>
                          <a:pt x="2330" y="225"/>
                          <a:pt x="1853" y="1"/>
                          <a:pt x="1264" y="1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47" name="Google Shape;1689;p32">
                    <a:extLst>
                      <a:ext uri="{FF2B5EF4-FFF2-40B4-BE49-F238E27FC236}">
                        <a16:creationId xmlns:a16="http://schemas.microsoft.com/office/drawing/2014/main" id="{059DB8FE-B215-C43D-920A-72EDACC10649}"/>
                      </a:ext>
                    </a:extLst>
                  </p:cNvPr>
                  <p:cNvSpPr/>
                  <p:nvPr/>
                </p:nvSpPr>
                <p:spPr>
                  <a:xfrm>
                    <a:off x="4123175" y="2490400"/>
                    <a:ext cx="73025" cy="361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921" h="1446" extrusionOk="0">
                        <a:moveTo>
                          <a:pt x="1300" y="0"/>
                        </a:moveTo>
                        <a:cubicBezTo>
                          <a:pt x="977" y="0"/>
                          <a:pt x="619" y="90"/>
                          <a:pt x="225" y="295"/>
                        </a:cubicBezTo>
                        <a:cubicBezTo>
                          <a:pt x="113" y="295"/>
                          <a:pt x="1" y="407"/>
                          <a:pt x="113" y="519"/>
                        </a:cubicBezTo>
                        <a:cubicBezTo>
                          <a:pt x="113" y="632"/>
                          <a:pt x="225" y="632"/>
                          <a:pt x="338" y="632"/>
                        </a:cubicBezTo>
                        <a:cubicBezTo>
                          <a:pt x="702" y="493"/>
                          <a:pt x="1024" y="397"/>
                          <a:pt x="1329" y="397"/>
                        </a:cubicBezTo>
                        <a:cubicBezTo>
                          <a:pt x="1517" y="397"/>
                          <a:pt x="1699" y="433"/>
                          <a:pt x="1882" y="519"/>
                        </a:cubicBezTo>
                        <a:cubicBezTo>
                          <a:pt x="2331" y="744"/>
                          <a:pt x="2443" y="1333"/>
                          <a:pt x="2443" y="1333"/>
                        </a:cubicBezTo>
                        <a:cubicBezTo>
                          <a:pt x="2584" y="1446"/>
                          <a:pt x="2584" y="1446"/>
                          <a:pt x="2696" y="1446"/>
                        </a:cubicBezTo>
                        <a:cubicBezTo>
                          <a:pt x="2808" y="1446"/>
                          <a:pt x="2921" y="1333"/>
                          <a:pt x="2921" y="1221"/>
                        </a:cubicBezTo>
                        <a:cubicBezTo>
                          <a:pt x="2808" y="1221"/>
                          <a:pt x="2696" y="519"/>
                          <a:pt x="1994" y="154"/>
                        </a:cubicBezTo>
                        <a:cubicBezTo>
                          <a:pt x="1784" y="56"/>
                          <a:pt x="1553" y="0"/>
                          <a:pt x="1300" y="0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48" name="Google Shape;1690;p32">
                    <a:extLst>
                      <a:ext uri="{FF2B5EF4-FFF2-40B4-BE49-F238E27FC236}">
                        <a16:creationId xmlns:a16="http://schemas.microsoft.com/office/drawing/2014/main" id="{8ED9130D-FB54-0A41-D35A-26B85780D050}"/>
                      </a:ext>
                    </a:extLst>
                  </p:cNvPr>
                  <p:cNvSpPr/>
                  <p:nvPr/>
                </p:nvSpPr>
                <p:spPr>
                  <a:xfrm>
                    <a:off x="3962450" y="2076625"/>
                    <a:ext cx="26000" cy="1544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040" h="6178" extrusionOk="0">
                        <a:moveTo>
                          <a:pt x="113" y="1"/>
                        </a:moveTo>
                        <a:cubicBezTo>
                          <a:pt x="1" y="1"/>
                          <a:pt x="1" y="113"/>
                          <a:pt x="1" y="225"/>
                        </a:cubicBezTo>
                        <a:lnTo>
                          <a:pt x="590" y="5953"/>
                        </a:lnTo>
                        <a:cubicBezTo>
                          <a:pt x="703" y="6065"/>
                          <a:pt x="703" y="6177"/>
                          <a:pt x="815" y="6177"/>
                        </a:cubicBezTo>
                        <a:cubicBezTo>
                          <a:pt x="927" y="6177"/>
                          <a:pt x="1039" y="6065"/>
                          <a:pt x="1039" y="5953"/>
                        </a:cubicBezTo>
                        <a:lnTo>
                          <a:pt x="338" y="225"/>
                        </a:lnTo>
                        <a:cubicBezTo>
                          <a:pt x="338" y="113"/>
                          <a:pt x="225" y="1"/>
                          <a:pt x="113" y="1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49" name="Google Shape;1691;p32">
                    <a:extLst>
                      <a:ext uri="{FF2B5EF4-FFF2-40B4-BE49-F238E27FC236}">
                        <a16:creationId xmlns:a16="http://schemas.microsoft.com/office/drawing/2014/main" id="{E928BA4C-2CDD-8592-0F11-599F5D0C4D92}"/>
                      </a:ext>
                    </a:extLst>
                  </p:cNvPr>
                  <p:cNvSpPr/>
                  <p:nvPr/>
                </p:nvSpPr>
                <p:spPr>
                  <a:xfrm>
                    <a:off x="4076150" y="2142175"/>
                    <a:ext cx="26700" cy="860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068" h="3443" extrusionOk="0">
                        <a:moveTo>
                          <a:pt x="844" y="0"/>
                        </a:moveTo>
                        <a:cubicBezTo>
                          <a:pt x="760" y="0"/>
                          <a:pt x="703" y="86"/>
                          <a:pt x="703" y="186"/>
                        </a:cubicBezTo>
                        <a:lnTo>
                          <a:pt x="1" y="3218"/>
                        </a:lnTo>
                        <a:cubicBezTo>
                          <a:pt x="1" y="3218"/>
                          <a:pt x="113" y="3331"/>
                          <a:pt x="253" y="3443"/>
                        </a:cubicBezTo>
                        <a:cubicBezTo>
                          <a:pt x="366" y="3443"/>
                          <a:pt x="366" y="3331"/>
                          <a:pt x="366" y="3218"/>
                        </a:cubicBezTo>
                        <a:lnTo>
                          <a:pt x="1068" y="299"/>
                        </a:lnTo>
                        <a:cubicBezTo>
                          <a:pt x="1068" y="186"/>
                          <a:pt x="1068" y="46"/>
                          <a:pt x="955" y="46"/>
                        </a:cubicBezTo>
                        <a:cubicBezTo>
                          <a:pt x="915" y="14"/>
                          <a:pt x="877" y="0"/>
                          <a:pt x="844" y="0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50" name="Google Shape;1692;p32">
                    <a:extLst>
                      <a:ext uri="{FF2B5EF4-FFF2-40B4-BE49-F238E27FC236}">
                        <a16:creationId xmlns:a16="http://schemas.microsoft.com/office/drawing/2014/main" id="{16C76AC0-3956-2E83-9CA1-5947027BFB9A}"/>
                      </a:ext>
                    </a:extLst>
                  </p:cNvPr>
                  <p:cNvSpPr/>
                  <p:nvPr/>
                </p:nvSpPr>
                <p:spPr>
                  <a:xfrm>
                    <a:off x="4170200" y="2063525"/>
                    <a:ext cx="58275" cy="1914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331" h="7656" extrusionOk="0">
                        <a:moveTo>
                          <a:pt x="2013" y="1"/>
                        </a:moveTo>
                        <a:cubicBezTo>
                          <a:pt x="1956" y="1"/>
                          <a:pt x="1933" y="80"/>
                          <a:pt x="1854" y="160"/>
                        </a:cubicBezTo>
                        <a:lnTo>
                          <a:pt x="113" y="7403"/>
                        </a:lnTo>
                        <a:cubicBezTo>
                          <a:pt x="1" y="7403"/>
                          <a:pt x="113" y="7543"/>
                          <a:pt x="225" y="7656"/>
                        </a:cubicBezTo>
                        <a:cubicBezTo>
                          <a:pt x="338" y="7656"/>
                          <a:pt x="450" y="7543"/>
                          <a:pt x="450" y="7403"/>
                        </a:cubicBezTo>
                        <a:lnTo>
                          <a:pt x="2331" y="272"/>
                        </a:lnTo>
                        <a:cubicBezTo>
                          <a:pt x="2331" y="160"/>
                          <a:pt x="2219" y="47"/>
                          <a:pt x="2106" y="47"/>
                        </a:cubicBezTo>
                        <a:cubicBezTo>
                          <a:pt x="2065" y="15"/>
                          <a:pt x="2036" y="1"/>
                          <a:pt x="2013" y="1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51" name="Google Shape;1693;p32">
                    <a:extLst>
                      <a:ext uri="{FF2B5EF4-FFF2-40B4-BE49-F238E27FC236}">
                        <a16:creationId xmlns:a16="http://schemas.microsoft.com/office/drawing/2014/main" id="{5C8AA716-7111-C771-FB27-A3067D00EB56}"/>
                      </a:ext>
                    </a:extLst>
                  </p:cNvPr>
                  <p:cNvSpPr/>
                  <p:nvPr/>
                </p:nvSpPr>
                <p:spPr>
                  <a:xfrm>
                    <a:off x="4228450" y="2191900"/>
                    <a:ext cx="64600" cy="833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584" h="3335" extrusionOk="0">
                        <a:moveTo>
                          <a:pt x="2331" y="0"/>
                        </a:moveTo>
                        <a:cubicBezTo>
                          <a:pt x="2256" y="0"/>
                          <a:pt x="2181" y="50"/>
                          <a:pt x="2107" y="50"/>
                        </a:cubicBezTo>
                        <a:lnTo>
                          <a:pt x="113" y="3110"/>
                        </a:lnTo>
                        <a:cubicBezTo>
                          <a:pt x="1" y="3223"/>
                          <a:pt x="1" y="3335"/>
                          <a:pt x="113" y="3335"/>
                        </a:cubicBezTo>
                        <a:lnTo>
                          <a:pt x="338" y="3335"/>
                        </a:lnTo>
                        <a:lnTo>
                          <a:pt x="2443" y="303"/>
                        </a:lnTo>
                        <a:cubicBezTo>
                          <a:pt x="2584" y="303"/>
                          <a:pt x="2443" y="50"/>
                          <a:pt x="2443" y="50"/>
                        </a:cubicBezTo>
                        <a:cubicBezTo>
                          <a:pt x="2406" y="13"/>
                          <a:pt x="2369" y="0"/>
                          <a:pt x="2331" y="0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52" name="Google Shape;1694;p32">
                    <a:extLst>
                      <a:ext uri="{FF2B5EF4-FFF2-40B4-BE49-F238E27FC236}">
                        <a16:creationId xmlns:a16="http://schemas.microsoft.com/office/drawing/2014/main" id="{FCB44487-DFD8-32FB-8439-DA1039F731B4}"/>
                      </a:ext>
                    </a:extLst>
                  </p:cNvPr>
                  <p:cNvSpPr/>
                  <p:nvPr/>
                </p:nvSpPr>
                <p:spPr>
                  <a:xfrm>
                    <a:off x="3865600" y="2179275"/>
                    <a:ext cx="52650" cy="812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106" h="3251" extrusionOk="0">
                        <a:moveTo>
                          <a:pt x="292" y="1"/>
                        </a:moveTo>
                        <a:cubicBezTo>
                          <a:pt x="246" y="1"/>
                          <a:pt x="183" y="36"/>
                          <a:pt x="113" y="106"/>
                        </a:cubicBezTo>
                        <a:cubicBezTo>
                          <a:pt x="0" y="106"/>
                          <a:pt x="0" y="218"/>
                          <a:pt x="0" y="331"/>
                        </a:cubicBezTo>
                        <a:lnTo>
                          <a:pt x="1769" y="3250"/>
                        </a:lnTo>
                        <a:lnTo>
                          <a:pt x="1994" y="3250"/>
                        </a:lnTo>
                        <a:cubicBezTo>
                          <a:pt x="2106" y="3250"/>
                          <a:pt x="2106" y="3138"/>
                          <a:pt x="2106" y="3026"/>
                        </a:cubicBezTo>
                        <a:lnTo>
                          <a:pt x="365" y="106"/>
                        </a:lnTo>
                        <a:cubicBezTo>
                          <a:pt x="365" y="36"/>
                          <a:pt x="337" y="1"/>
                          <a:pt x="292" y="1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53" name="Google Shape;1695;p32">
                    <a:extLst>
                      <a:ext uri="{FF2B5EF4-FFF2-40B4-BE49-F238E27FC236}">
                        <a16:creationId xmlns:a16="http://schemas.microsoft.com/office/drawing/2014/main" id="{43904AE3-4FE0-CEE9-9057-7316592998E9}"/>
                      </a:ext>
                    </a:extLst>
                  </p:cNvPr>
                  <p:cNvSpPr/>
                  <p:nvPr/>
                </p:nvSpPr>
                <p:spPr>
                  <a:xfrm>
                    <a:off x="4240400" y="2247350"/>
                    <a:ext cx="166350" cy="749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6654" h="2998" extrusionOk="0">
                        <a:moveTo>
                          <a:pt x="6463" y="0"/>
                        </a:moveTo>
                        <a:cubicBezTo>
                          <a:pt x="6442" y="0"/>
                          <a:pt x="6429" y="13"/>
                          <a:pt x="6429" y="50"/>
                        </a:cubicBezTo>
                        <a:lnTo>
                          <a:pt x="225" y="2521"/>
                        </a:lnTo>
                        <a:cubicBezTo>
                          <a:pt x="113" y="2633"/>
                          <a:pt x="0" y="2745"/>
                          <a:pt x="113" y="2858"/>
                        </a:cubicBezTo>
                        <a:lnTo>
                          <a:pt x="225" y="2998"/>
                        </a:lnTo>
                        <a:lnTo>
                          <a:pt x="337" y="2998"/>
                        </a:lnTo>
                        <a:lnTo>
                          <a:pt x="6542" y="415"/>
                        </a:lnTo>
                        <a:cubicBezTo>
                          <a:pt x="6654" y="303"/>
                          <a:pt x="6654" y="190"/>
                          <a:pt x="6654" y="50"/>
                        </a:cubicBezTo>
                        <a:cubicBezTo>
                          <a:pt x="6579" y="50"/>
                          <a:pt x="6504" y="0"/>
                          <a:pt x="6463" y="0"/>
                        </a:cubicBezTo>
                        <a:close/>
                      </a:path>
                    </a:pathLst>
                  </a:custGeom>
                  <a:solidFill>
                    <a:srgbClr val="3C3C3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54" name="Google Shape;1696;p32">
                    <a:extLst>
                      <a:ext uri="{FF2B5EF4-FFF2-40B4-BE49-F238E27FC236}">
                        <a16:creationId xmlns:a16="http://schemas.microsoft.com/office/drawing/2014/main" id="{12CF8635-0850-B7D3-C070-26139866F503}"/>
                      </a:ext>
                    </a:extLst>
                  </p:cNvPr>
                  <p:cNvSpPr/>
                  <p:nvPr/>
                </p:nvSpPr>
                <p:spPr>
                  <a:xfrm>
                    <a:off x="4403925" y="2471075"/>
                    <a:ext cx="23200" cy="323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928" h="1293" extrusionOk="0">
                        <a:moveTo>
                          <a:pt x="927" y="1"/>
                        </a:moveTo>
                        <a:cubicBezTo>
                          <a:pt x="590" y="478"/>
                          <a:pt x="225" y="815"/>
                          <a:pt x="1" y="1292"/>
                        </a:cubicBezTo>
                        <a:cubicBezTo>
                          <a:pt x="225" y="1292"/>
                          <a:pt x="478" y="1068"/>
                          <a:pt x="815" y="927"/>
                        </a:cubicBezTo>
                        <a:cubicBezTo>
                          <a:pt x="703" y="927"/>
                          <a:pt x="590" y="1068"/>
                          <a:pt x="478" y="1068"/>
                        </a:cubicBezTo>
                        <a:cubicBezTo>
                          <a:pt x="590" y="703"/>
                          <a:pt x="815" y="366"/>
                          <a:pt x="927" y="1"/>
                        </a:cubicBezTo>
                        <a:close/>
                      </a:path>
                    </a:pathLst>
                  </a:custGeom>
                  <a:solidFill>
                    <a:srgbClr val="E9E9E9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55" name="Google Shape;1697;p32">
                    <a:extLst>
                      <a:ext uri="{FF2B5EF4-FFF2-40B4-BE49-F238E27FC236}">
                        <a16:creationId xmlns:a16="http://schemas.microsoft.com/office/drawing/2014/main" id="{6F6A3648-D2FF-0F6B-DD45-FAAAE61FDA93}"/>
                      </a:ext>
                    </a:extLst>
                  </p:cNvPr>
                  <p:cNvSpPr/>
                  <p:nvPr/>
                </p:nvSpPr>
                <p:spPr>
                  <a:xfrm>
                    <a:off x="4394800" y="2415625"/>
                    <a:ext cx="17575" cy="351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703" h="1405" extrusionOk="0">
                        <a:moveTo>
                          <a:pt x="703" y="1"/>
                        </a:moveTo>
                        <a:cubicBezTo>
                          <a:pt x="478" y="225"/>
                          <a:pt x="366" y="338"/>
                          <a:pt x="141" y="590"/>
                        </a:cubicBezTo>
                        <a:lnTo>
                          <a:pt x="1" y="1405"/>
                        </a:lnTo>
                        <a:cubicBezTo>
                          <a:pt x="141" y="1292"/>
                          <a:pt x="366" y="1180"/>
                          <a:pt x="478" y="1180"/>
                        </a:cubicBezTo>
                        <a:lnTo>
                          <a:pt x="703" y="1"/>
                        </a:lnTo>
                        <a:close/>
                      </a:path>
                    </a:pathLst>
                  </a:custGeom>
                  <a:solidFill>
                    <a:srgbClr val="DCCCB2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56" name="Google Shape;1698;p32">
                    <a:extLst>
                      <a:ext uri="{FF2B5EF4-FFF2-40B4-BE49-F238E27FC236}">
                        <a16:creationId xmlns:a16="http://schemas.microsoft.com/office/drawing/2014/main" id="{B6F4D58A-95DA-B027-F8DC-00DD25C1C631}"/>
                      </a:ext>
                    </a:extLst>
                  </p:cNvPr>
                  <p:cNvSpPr/>
                  <p:nvPr/>
                </p:nvSpPr>
                <p:spPr>
                  <a:xfrm>
                    <a:off x="4424275" y="2485825"/>
                    <a:ext cx="17575" cy="84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703" h="338" extrusionOk="0">
                        <a:moveTo>
                          <a:pt x="703" y="0"/>
                        </a:moveTo>
                        <a:lnTo>
                          <a:pt x="703" y="0"/>
                        </a:lnTo>
                        <a:cubicBezTo>
                          <a:pt x="478" y="113"/>
                          <a:pt x="225" y="225"/>
                          <a:pt x="1" y="337"/>
                        </a:cubicBezTo>
                        <a:cubicBezTo>
                          <a:pt x="113" y="337"/>
                          <a:pt x="366" y="225"/>
                          <a:pt x="590" y="225"/>
                        </a:cubicBezTo>
                        <a:lnTo>
                          <a:pt x="703" y="0"/>
                        </a:lnTo>
                        <a:close/>
                      </a:path>
                    </a:pathLst>
                  </a:custGeom>
                  <a:solidFill>
                    <a:srgbClr val="DADADA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</p:grpSp>
          </p:grpSp>
          <p:sp>
            <p:nvSpPr>
              <p:cNvPr id="302" name="Google Shape;1708;p32">
                <a:extLst>
                  <a:ext uri="{FF2B5EF4-FFF2-40B4-BE49-F238E27FC236}">
                    <a16:creationId xmlns:a16="http://schemas.microsoft.com/office/drawing/2014/main" id="{89914A05-E1CE-6B35-DE73-BA832A6BDF0A}"/>
                  </a:ext>
                </a:extLst>
              </p:cNvPr>
              <p:cNvSpPr txBox="1"/>
              <p:nvPr/>
            </p:nvSpPr>
            <p:spPr>
              <a:xfrm rot="4423">
                <a:off x="3802369" y="1756289"/>
                <a:ext cx="1632301" cy="7653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lvl="0" algn="ctr">
                  <a:buClr>
                    <a:schemeClr val="dk1"/>
                  </a:buClr>
                  <a:buSzPts val="1100"/>
                </a:pPr>
                <a:r>
                  <a:rPr lang="en-GB" i="1" err="1">
                    <a:solidFill>
                      <a:schemeClr val="dk1"/>
                    </a:solidFill>
                    <a:latin typeface="AkzidenzGrotesk" panose="02000903050000020004" pitchFamily="2" charset="0"/>
                    <a:ea typeface="Fira Sans"/>
                    <a:cs typeface="Fira Sans"/>
                    <a:sym typeface="Fira Sans"/>
                  </a:rPr>
                  <a:t>Ymchwilio</a:t>
                </a:r>
                <a:r>
                  <a:rPr lang="en-GB" i="1">
                    <a:solidFill>
                      <a:schemeClr val="dk1"/>
                    </a:solidFill>
                    <a:latin typeface="AkzidenzGrotesk" panose="02000903050000020004" pitchFamily="2" charset="0"/>
                    <a:ea typeface="Fira Sans"/>
                    <a:cs typeface="Fira Sans"/>
                    <a:sym typeface="Fira Sans"/>
                  </a:rPr>
                  <a:t> a </a:t>
                </a:r>
                <a:r>
                  <a:rPr lang="en-GB" i="1" err="1">
                    <a:solidFill>
                      <a:schemeClr val="dk1"/>
                    </a:solidFill>
                    <a:latin typeface="AkzidenzGrotesk" panose="02000903050000020004" pitchFamily="2" charset="0"/>
                    <a:ea typeface="Fira Sans"/>
                    <a:cs typeface="Fira Sans"/>
                    <a:sym typeface="Fira Sans"/>
                  </a:rPr>
                  <a:t>chasglu</a:t>
                </a:r>
                <a:r>
                  <a:rPr lang="en-GB" i="1">
                    <a:solidFill>
                      <a:schemeClr val="dk1"/>
                    </a:solidFill>
                    <a:latin typeface="AkzidenzGrotesk" panose="02000903050000020004" pitchFamily="2" charset="0"/>
                    <a:ea typeface="Fira Sans"/>
                    <a:cs typeface="Fira Sans"/>
                    <a:sym typeface="Fira Sans"/>
                  </a:rPr>
                  <a:t> </a:t>
                </a:r>
                <a:r>
                  <a:rPr lang="en-GB" i="1" err="1">
                    <a:solidFill>
                      <a:schemeClr val="dk1"/>
                    </a:solidFill>
                    <a:latin typeface="AkzidenzGrotesk" panose="02000903050000020004" pitchFamily="2" charset="0"/>
                    <a:ea typeface="Fira Sans"/>
                    <a:cs typeface="Fira Sans"/>
                    <a:sym typeface="Fira Sans"/>
                  </a:rPr>
                  <a:t>gwybodaeth</a:t>
                </a:r>
                <a:endParaRPr i="1">
                  <a:latin typeface="AkzidenzGrotesk" panose="02000903050000020004" pitchFamily="2" charset="0"/>
                  <a:ea typeface="Fira Sans"/>
                  <a:cs typeface="Fira Sans"/>
                  <a:sym typeface="Fira Sans"/>
                </a:endParaRPr>
              </a:p>
            </p:txBody>
          </p:sp>
        </p:grpSp>
      </p:grpSp>
      <p:sp>
        <p:nvSpPr>
          <p:cNvPr id="3" name="Title 1">
            <a:extLst>
              <a:ext uri="{FF2B5EF4-FFF2-40B4-BE49-F238E27FC236}">
                <a16:creationId xmlns:a16="http://schemas.microsoft.com/office/drawing/2014/main" id="{999406E9-8CD4-C5D4-5889-8D9ECA9FD7CE}"/>
              </a:ext>
            </a:extLst>
          </p:cNvPr>
          <p:cNvSpPr txBox="1">
            <a:spLocks/>
          </p:cNvSpPr>
          <p:nvPr/>
        </p:nvSpPr>
        <p:spPr>
          <a:xfrm>
            <a:off x="3454869" y="1129979"/>
            <a:ext cx="862912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i="1" err="1">
                <a:solidFill>
                  <a:schemeClr val="bg1"/>
                </a:solidFill>
                <a:highlight>
                  <a:srgbClr val="FF00FF"/>
                </a:highlight>
                <a:latin typeface="+mn-lt"/>
              </a:rPr>
              <a:t>Archwiliwch</a:t>
            </a:r>
            <a:r>
              <a:rPr lang="en-GB" sz="3600" b="1" i="1">
                <a:solidFill>
                  <a:schemeClr val="bg1"/>
                </a:solidFill>
                <a:highlight>
                  <a:srgbClr val="FF00FF"/>
                </a:highlight>
                <a:latin typeface="+mn-lt"/>
              </a:rPr>
              <a:t> </a:t>
            </a:r>
            <a:r>
              <a:rPr lang="en-GB" sz="3600" b="1" i="1" err="1">
                <a:solidFill>
                  <a:schemeClr val="bg1"/>
                </a:solidFill>
                <a:highlight>
                  <a:srgbClr val="FF00FF"/>
                </a:highlight>
                <a:latin typeface="+mn-lt"/>
              </a:rPr>
              <a:t>ffynonellau</a:t>
            </a:r>
            <a:r>
              <a:rPr lang="en-GB" sz="3600" b="1" i="1">
                <a:solidFill>
                  <a:schemeClr val="bg1"/>
                </a:solidFill>
                <a:highlight>
                  <a:srgbClr val="FF00FF"/>
                </a:highlight>
                <a:latin typeface="+mn-lt"/>
              </a:rPr>
              <a:t> </a:t>
            </a:r>
            <a:r>
              <a:rPr lang="en-GB" sz="3600" b="1" i="1" err="1">
                <a:solidFill>
                  <a:schemeClr val="bg1"/>
                </a:solidFill>
                <a:highlight>
                  <a:srgbClr val="FF00FF"/>
                </a:highlight>
                <a:latin typeface="+mn-lt"/>
              </a:rPr>
              <a:t>amrywiol</a:t>
            </a:r>
            <a:r>
              <a:rPr lang="en-GB" sz="3600" b="1">
                <a:solidFill>
                  <a:schemeClr val="bg1"/>
                </a:solidFill>
                <a:highlight>
                  <a:srgbClr val="FF00FF"/>
                </a:highlight>
                <a:latin typeface="+mn-lt"/>
              </a:rPr>
              <a:t> // </a:t>
            </a:r>
            <a:endParaRPr lang="en-US">
              <a:solidFill>
                <a:schemeClr val="bg1"/>
              </a:solidFill>
            </a:endParaRPr>
          </a:p>
          <a:p>
            <a:r>
              <a:rPr lang="en-GB" sz="3600" b="1">
                <a:solidFill>
                  <a:schemeClr val="bg1"/>
                </a:solidFill>
                <a:highlight>
                  <a:srgbClr val="FF00FF"/>
                </a:highlight>
                <a:latin typeface="+mn-lt"/>
              </a:rPr>
              <a:t>Explore varied sources</a:t>
            </a:r>
            <a:endParaRPr lang="en-GB">
              <a:solidFill>
                <a:schemeClr val="bg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3C065667-3D13-E642-3EBB-D14DCBF49352}"/>
              </a:ext>
            </a:extLst>
          </p:cNvPr>
          <p:cNvSpPr txBox="1">
            <a:spLocks/>
          </p:cNvSpPr>
          <p:nvPr/>
        </p:nvSpPr>
        <p:spPr>
          <a:xfrm>
            <a:off x="3724598" y="2781973"/>
            <a:ext cx="835899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pt-BR" sz="3600" b="1" i="1">
                <a:solidFill>
                  <a:schemeClr val="bg1"/>
                </a:solidFill>
                <a:highlight>
                  <a:srgbClr val="000080"/>
                </a:highlight>
                <a:latin typeface="+mn-lt"/>
              </a:rPr>
              <a:t>Dadansoddi a dewis ffynonellau o ansawdd</a:t>
            </a:r>
            <a:r>
              <a:rPr lang="en-GB" sz="3600" b="1">
                <a:solidFill>
                  <a:schemeClr val="bg1"/>
                </a:solidFill>
                <a:highlight>
                  <a:srgbClr val="000080"/>
                </a:highlight>
                <a:latin typeface="+mn-lt"/>
              </a:rPr>
              <a:t> //</a:t>
            </a:r>
          </a:p>
          <a:p>
            <a:r>
              <a:rPr lang="en-GB" sz="3600" b="1">
                <a:solidFill>
                  <a:schemeClr val="bg1"/>
                </a:solidFill>
                <a:highlight>
                  <a:srgbClr val="000080"/>
                </a:highlight>
                <a:latin typeface="+mn-lt"/>
              </a:rPr>
              <a:t> Analyse and select quality sources</a:t>
            </a: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6814ACDB-51CD-E974-F97E-3D73118BA251}"/>
              </a:ext>
            </a:extLst>
          </p:cNvPr>
          <p:cNvSpPr txBox="1">
            <a:spLocks/>
          </p:cNvSpPr>
          <p:nvPr/>
        </p:nvSpPr>
        <p:spPr>
          <a:xfrm>
            <a:off x="4223775" y="4284915"/>
            <a:ext cx="862912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i="1" err="1">
                <a:solidFill>
                  <a:schemeClr val="bg1"/>
                </a:solidFill>
                <a:highlight>
                  <a:srgbClr val="0000FF"/>
                </a:highlight>
                <a:latin typeface="+mn-lt"/>
              </a:rPr>
              <a:t>Trefnwch</a:t>
            </a:r>
            <a:r>
              <a:rPr lang="en-GB" sz="3600" b="1" i="1">
                <a:solidFill>
                  <a:schemeClr val="bg1"/>
                </a:solidFill>
                <a:highlight>
                  <a:srgbClr val="0000FF"/>
                </a:highlight>
                <a:latin typeface="+mn-lt"/>
              </a:rPr>
              <a:t> </a:t>
            </a:r>
            <a:r>
              <a:rPr lang="en-GB" sz="3600" b="1" i="1" err="1">
                <a:solidFill>
                  <a:schemeClr val="bg1"/>
                </a:solidFill>
                <a:highlight>
                  <a:srgbClr val="0000FF"/>
                </a:highlight>
                <a:latin typeface="+mn-lt"/>
              </a:rPr>
              <a:t>eich</a:t>
            </a:r>
            <a:r>
              <a:rPr lang="en-GB" sz="3600" b="1" i="1">
                <a:solidFill>
                  <a:schemeClr val="bg1"/>
                </a:solidFill>
                <a:highlight>
                  <a:srgbClr val="0000FF"/>
                </a:highlight>
                <a:latin typeface="+mn-lt"/>
              </a:rPr>
              <a:t> </a:t>
            </a:r>
            <a:r>
              <a:rPr lang="en-GB" sz="3600" b="1" i="1" err="1">
                <a:solidFill>
                  <a:schemeClr val="bg1"/>
                </a:solidFill>
                <a:highlight>
                  <a:srgbClr val="0000FF"/>
                </a:highlight>
                <a:latin typeface="+mn-lt"/>
              </a:rPr>
              <a:t>nodiadau</a:t>
            </a:r>
            <a:r>
              <a:rPr lang="en-GB" sz="3600" b="1" i="1">
                <a:solidFill>
                  <a:schemeClr val="bg1"/>
                </a:solidFill>
                <a:highlight>
                  <a:srgbClr val="0000FF"/>
                </a:highlight>
                <a:latin typeface="+mn-lt"/>
              </a:rPr>
              <a:t> </a:t>
            </a:r>
            <a:r>
              <a:rPr lang="en-GB" sz="3600" b="1">
                <a:solidFill>
                  <a:schemeClr val="bg1"/>
                </a:solidFill>
                <a:highlight>
                  <a:srgbClr val="0000FF"/>
                </a:highlight>
                <a:latin typeface="+mn-lt"/>
              </a:rPr>
              <a:t>// </a:t>
            </a:r>
          </a:p>
          <a:p>
            <a:r>
              <a:rPr lang="en-GB" sz="3600" b="1">
                <a:solidFill>
                  <a:schemeClr val="bg1"/>
                </a:solidFill>
                <a:highlight>
                  <a:srgbClr val="0000FF"/>
                </a:highlight>
                <a:latin typeface="+mn-lt"/>
              </a:rPr>
              <a:t>Organise your notes</a:t>
            </a:r>
          </a:p>
        </p:txBody>
      </p:sp>
    </p:spTree>
    <p:extLst>
      <p:ext uri="{BB962C8B-B14F-4D97-AF65-F5344CB8AC3E}">
        <p14:creationId xmlns:p14="http://schemas.microsoft.com/office/powerpoint/2010/main" val="21223155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49E768-6219-1511-2982-36A43A1CEA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30B67-2AD2-4875-49EB-7E1D8641EB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358" y="272254"/>
            <a:ext cx="10572442" cy="457260"/>
          </a:xfrm>
        </p:spPr>
        <p:txBody>
          <a:bodyPr>
            <a:noAutofit/>
          </a:bodyPr>
          <a:lstStyle/>
          <a:p>
            <a:r>
              <a:rPr lang="en-GB" sz="3200" b="1" i="1" err="1">
                <a:solidFill>
                  <a:schemeClr val="bg1"/>
                </a:solidFill>
                <a:latin typeface="AkzidenzGrotesk" panose="02000903050000020004" pitchFamily="2" charset="0"/>
              </a:rPr>
              <a:t>Sgiliau</a:t>
            </a:r>
            <a:r>
              <a:rPr lang="en-GB" sz="3200" b="1" i="1">
                <a:solidFill>
                  <a:schemeClr val="bg1"/>
                </a:solidFill>
                <a:latin typeface="AkzidenzGrotesk" panose="02000903050000020004" pitchFamily="2" charset="0"/>
              </a:rPr>
              <a:t> </a:t>
            </a:r>
            <a:r>
              <a:rPr lang="en-GB" sz="3200" b="1" i="1" err="1">
                <a:solidFill>
                  <a:schemeClr val="bg1"/>
                </a:solidFill>
                <a:latin typeface="AkzidenzGrotesk" panose="02000903050000020004" pitchFamily="2" charset="0"/>
              </a:rPr>
              <a:t>Astudio</a:t>
            </a:r>
            <a:r>
              <a:rPr lang="en-GB" sz="3200" b="1" i="1">
                <a:solidFill>
                  <a:schemeClr val="bg1"/>
                </a:solidFill>
                <a:latin typeface="AkzidenzGrotesk" panose="02000903050000020004" pitchFamily="2" charset="0"/>
              </a:rPr>
              <a:t> </a:t>
            </a:r>
            <a:r>
              <a:rPr lang="en-GB" sz="3200" b="1" i="1" err="1">
                <a:solidFill>
                  <a:schemeClr val="bg1"/>
                </a:solidFill>
                <a:latin typeface="AkzidenzGrotesk" panose="02000903050000020004" pitchFamily="2" charset="0"/>
              </a:rPr>
              <a:t>Annibynnol</a:t>
            </a:r>
            <a:r>
              <a:rPr lang="en-GB" sz="3200" b="1" i="1">
                <a:solidFill>
                  <a:schemeClr val="bg1"/>
                </a:solidFill>
                <a:latin typeface="AkzidenzGrotesk" panose="02000903050000020004" pitchFamily="2" charset="0"/>
              </a:rPr>
              <a:t>	</a:t>
            </a:r>
            <a:r>
              <a:rPr lang="en-GB" sz="3200" b="1">
                <a:solidFill>
                  <a:schemeClr val="bg1"/>
                </a:solidFill>
                <a:latin typeface="AkzidenzGrotesk" panose="02000903050000020004" pitchFamily="2" charset="0"/>
              </a:rPr>
              <a:t>			</a:t>
            </a:r>
            <a:br>
              <a:rPr lang="en-GB" sz="3200" b="1">
                <a:solidFill>
                  <a:schemeClr val="bg1"/>
                </a:solidFill>
                <a:latin typeface="AkzidenzGrotesk" panose="02000903050000020004" pitchFamily="2" charset="0"/>
              </a:rPr>
            </a:br>
            <a:r>
              <a:rPr lang="en-GB" sz="3200" b="1">
                <a:solidFill>
                  <a:schemeClr val="bg1"/>
                </a:solidFill>
                <a:latin typeface="AkzidenzGrotesk" panose="02000903050000020004" pitchFamily="2" charset="0"/>
              </a:rPr>
              <a:t>					Independent Study Skills</a:t>
            </a:r>
          </a:p>
        </p:txBody>
      </p:sp>
      <p:grpSp>
        <p:nvGrpSpPr>
          <p:cNvPr id="442" name="Group 441">
            <a:extLst>
              <a:ext uri="{FF2B5EF4-FFF2-40B4-BE49-F238E27FC236}">
                <a16:creationId xmlns:a16="http://schemas.microsoft.com/office/drawing/2014/main" id="{159DF81D-542F-906D-C2F0-F8CFDF1506B4}"/>
              </a:ext>
            </a:extLst>
          </p:cNvPr>
          <p:cNvGrpSpPr/>
          <p:nvPr/>
        </p:nvGrpSpPr>
        <p:grpSpPr>
          <a:xfrm>
            <a:off x="304226" y="1080665"/>
            <a:ext cx="3999139" cy="4867269"/>
            <a:chOff x="5736480" y="1214048"/>
            <a:chExt cx="3999139" cy="4867269"/>
          </a:xfrm>
        </p:grpSpPr>
        <p:grpSp>
          <p:nvGrpSpPr>
            <p:cNvPr id="385" name="Group 384">
              <a:extLst>
                <a:ext uri="{FF2B5EF4-FFF2-40B4-BE49-F238E27FC236}">
                  <a16:creationId xmlns:a16="http://schemas.microsoft.com/office/drawing/2014/main" id="{495E5199-3BDD-1BD0-F1E7-64358B8069DD}"/>
                </a:ext>
              </a:extLst>
            </p:cNvPr>
            <p:cNvGrpSpPr/>
            <p:nvPr/>
          </p:nvGrpSpPr>
          <p:grpSpPr>
            <a:xfrm rot="827864">
              <a:off x="6482529" y="3581242"/>
              <a:ext cx="3253090" cy="2500075"/>
              <a:chOff x="6123493" y="3144352"/>
              <a:chExt cx="3253090" cy="2500075"/>
            </a:xfrm>
          </p:grpSpPr>
          <p:sp>
            <p:nvSpPr>
              <p:cNvPr id="386" name="Google Shape;1640;p32">
                <a:extLst>
                  <a:ext uri="{FF2B5EF4-FFF2-40B4-BE49-F238E27FC236}">
                    <a16:creationId xmlns:a16="http://schemas.microsoft.com/office/drawing/2014/main" id="{398D2BCA-B204-A06C-EBDD-DDB6090685D6}"/>
                  </a:ext>
                </a:extLst>
              </p:cNvPr>
              <p:cNvSpPr/>
              <p:nvPr/>
            </p:nvSpPr>
            <p:spPr>
              <a:xfrm>
                <a:off x="9327397" y="5050238"/>
                <a:ext cx="49186" cy="43236"/>
              </a:xfrm>
              <a:custGeom>
                <a:avLst/>
                <a:gdLst/>
                <a:ahLst/>
                <a:cxnLst/>
                <a:rect l="l" t="t" r="r" b="b"/>
                <a:pathLst>
                  <a:path w="1678" h="1475" extrusionOk="0">
                    <a:moveTo>
                      <a:pt x="1678" y="1"/>
                    </a:moveTo>
                    <a:cubicBezTo>
                      <a:pt x="1144" y="535"/>
                      <a:pt x="508" y="941"/>
                      <a:pt x="0" y="1475"/>
                    </a:cubicBezTo>
                    <a:lnTo>
                      <a:pt x="0" y="1475"/>
                    </a:lnTo>
                    <a:cubicBezTo>
                      <a:pt x="508" y="941"/>
                      <a:pt x="1144" y="535"/>
                      <a:pt x="1678" y="1"/>
                    </a:cubicBezTo>
                    <a:close/>
                  </a:path>
                </a:pathLst>
              </a:custGeom>
              <a:solidFill>
                <a:srgbClr val="3561A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387" name="Group 386">
                <a:extLst>
                  <a:ext uri="{FF2B5EF4-FFF2-40B4-BE49-F238E27FC236}">
                    <a16:creationId xmlns:a16="http://schemas.microsoft.com/office/drawing/2014/main" id="{E49C696F-3FFA-0F98-19F9-ADADCA6D9432}"/>
                  </a:ext>
                </a:extLst>
              </p:cNvPr>
              <p:cNvGrpSpPr/>
              <p:nvPr/>
            </p:nvGrpSpPr>
            <p:grpSpPr>
              <a:xfrm>
                <a:off x="6123493" y="3144352"/>
                <a:ext cx="2181425" cy="2500075"/>
                <a:chOff x="8552034" y="1807762"/>
                <a:chExt cx="2181425" cy="2500075"/>
              </a:xfrm>
            </p:grpSpPr>
            <p:sp>
              <p:nvSpPr>
                <p:cNvPr id="389" name="Google Shape;1476;p32">
                  <a:extLst>
                    <a:ext uri="{FF2B5EF4-FFF2-40B4-BE49-F238E27FC236}">
                      <a16:creationId xmlns:a16="http://schemas.microsoft.com/office/drawing/2014/main" id="{A5EF86C7-DA49-E409-AEF8-84B33C622B45}"/>
                    </a:ext>
                  </a:extLst>
                </p:cNvPr>
                <p:cNvSpPr/>
                <p:nvPr/>
              </p:nvSpPr>
              <p:spPr>
                <a:xfrm>
                  <a:off x="8665734" y="1898312"/>
                  <a:ext cx="2032625" cy="23744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305" h="94978" extrusionOk="0">
                      <a:moveTo>
                        <a:pt x="65526" y="0"/>
                      </a:moveTo>
                      <a:lnTo>
                        <a:pt x="0" y="12634"/>
                      </a:lnTo>
                      <a:lnTo>
                        <a:pt x="15806" y="94977"/>
                      </a:lnTo>
                      <a:lnTo>
                        <a:pt x="81304" y="82344"/>
                      </a:lnTo>
                      <a:lnTo>
                        <a:pt x="65526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90" name="Google Shape;1477;p32">
                  <a:extLst>
                    <a:ext uri="{FF2B5EF4-FFF2-40B4-BE49-F238E27FC236}">
                      <a16:creationId xmlns:a16="http://schemas.microsoft.com/office/drawing/2014/main" id="{7CD4B48B-531D-D2D6-3455-955C494367EF}"/>
                    </a:ext>
                  </a:extLst>
                </p:cNvPr>
                <p:cNvSpPr/>
                <p:nvPr/>
              </p:nvSpPr>
              <p:spPr>
                <a:xfrm>
                  <a:off x="8768209" y="1994462"/>
                  <a:ext cx="1766625" cy="18663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0665" h="74652" extrusionOk="0">
                      <a:moveTo>
                        <a:pt x="58480" y="1"/>
                      </a:moveTo>
                      <a:lnTo>
                        <a:pt x="0" y="11343"/>
                      </a:lnTo>
                      <a:lnTo>
                        <a:pt x="12156" y="74651"/>
                      </a:lnTo>
                      <a:lnTo>
                        <a:pt x="70664" y="63421"/>
                      </a:lnTo>
                      <a:lnTo>
                        <a:pt x="58480" y="1"/>
                      </a:ln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91" name="Google Shape;1478;p32">
                  <a:extLst>
                    <a:ext uri="{FF2B5EF4-FFF2-40B4-BE49-F238E27FC236}">
                      <a16:creationId xmlns:a16="http://schemas.microsoft.com/office/drawing/2014/main" id="{C9ED2299-70EF-259F-AB6A-C03150DC7593}"/>
                    </a:ext>
                  </a:extLst>
                </p:cNvPr>
                <p:cNvSpPr/>
                <p:nvPr/>
              </p:nvSpPr>
              <p:spPr>
                <a:xfrm>
                  <a:off x="8587109" y="2006387"/>
                  <a:ext cx="2146350" cy="23014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5854" h="92058" extrusionOk="0">
                      <a:moveTo>
                        <a:pt x="17070" y="2921"/>
                      </a:moveTo>
                      <a:cubicBezTo>
                        <a:pt x="17070" y="3033"/>
                        <a:pt x="17070" y="3033"/>
                        <a:pt x="16958" y="3033"/>
                      </a:cubicBezTo>
                      <a:cubicBezTo>
                        <a:pt x="16846" y="3286"/>
                        <a:pt x="16733" y="3510"/>
                        <a:pt x="16593" y="3735"/>
                      </a:cubicBezTo>
                      <a:lnTo>
                        <a:pt x="16958" y="3735"/>
                      </a:lnTo>
                      <a:cubicBezTo>
                        <a:pt x="17070" y="3510"/>
                        <a:pt x="17182" y="3286"/>
                        <a:pt x="17070" y="2921"/>
                      </a:cubicBezTo>
                      <a:close/>
                      <a:moveTo>
                        <a:pt x="76139" y="1"/>
                      </a:moveTo>
                      <a:cubicBezTo>
                        <a:pt x="76252" y="225"/>
                        <a:pt x="76504" y="338"/>
                        <a:pt x="76729" y="478"/>
                      </a:cubicBezTo>
                      <a:lnTo>
                        <a:pt x="76252" y="478"/>
                      </a:lnTo>
                      <a:cubicBezTo>
                        <a:pt x="76392" y="478"/>
                        <a:pt x="76729" y="1040"/>
                        <a:pt x="76841" y="1180"/>
                      </a:cubicBezTo>
                      <a:cubicBezTo>
                        <a:pt x="76954" y="1292"/>
                        <a:pt x="77206" y="1405"/>
                        <a:pt x="77431" y="1517"/>
                      </a:cubicBezTo>
                      <a:cubicBezTo>
                        <a:pt x="76954" y="1517"/>
                        <a:pt x="76392" y="1405"/>
                        <a:pt x="75915" y="1405"/>
                      </a:cubicBezTo>
                      <a:cubicBezTo>
                        <a:pt x="75915" y="1629"/>
                        <a:pt x="76027" y="1742"/>
                        <a:pt x="76139" y="1882"/>
                      </a:cubicBezTo>
                      <a:lnTo>
                        <a:pt x="76027" y="1882"/>
                      </a:lnTo>
                      <a:cubicBezTo>
                        <a:pt x="75915" y="1882"/>
                        <a:pt x="75915" y="1882"/>
                        <a:pt x="75915" y="1994"/>
                      </a:cubicBezTo>
                      <a:cubicBezTo>
                        <a:pt x="75915" y="2106"/>
                        <a:pt x="76027" y="2219"/>
                        <a:pt x="76139" y="2331"/>
                      </a:cubicBezTo>
                      <a:cubicBezTo>
                        <a:pt x="76252" y="2331"/>
                        <a:pt x="76392" y="2443"/>
                        <a:pt x="76392" y="2584"/>
                      </a:cubicBezTo>
                      <a:cubicBezTo>
                        <a:pt x="75690" y="2443"/>
                        <a:pt x="74848" y="2331"/>
                        <a:pt x="74146" y="2219"/>
                      </a:cubicBezTo>
                      <a:lnTo>
                        <a:pt x="74146" y="2219"/>
                      </a:lnTo>
                      <a:cubicBezTo>
                        <a:pt x="74399" y="2696"/>
                        <a:pt x="74848" y="3033"/>
                        <a:pt x="75325" y="3145"/>
                      </a:cubicBezTo>
                      <a:cubicBezTo>
                        <a:pt x="74848" y="3033"/>
                        <a:pt x="74286" y="2921"/>
                        <a:pt x="73809" y="2808"/>
                      </a:cubicBezTo>
                      <a:lnTo>
                        <a:pt x="73809" y="2808"/>
                      </a:lnTo>
                      <a:cubicBezTo>
                        <a:pt x="73809" y="3145"/>
                        <a:pt x="74034" y="3286"/>
                        <a:pt x="74286" y="3398"/>
                      </a:cubicBezTo>
                      <a:cubicBezTo>
                        <a:pt x="74623" y="3735"/>
                        <a:pt x="75101" y="3987"/>
                        <a:pt x="75438" y="4324"/>
                      </a:cubicBezTo>
                      <a:cubicBezTo>
                        <a:pt x="75824" y="4324"/>
                        <a:pt x="76210" y="4398"/>
                        <a:pt x="76521" y="4485"/>
                      </a:cubicBezTo>
                      <a:lnTo>
                        <a:pt x="76521" y="4485"/>
                      </a:lnTo>
                      <a:cubicBezTo>
                        <a:pt x="76124" y="4335"/>
                        <a:pt x="75765" y="4030"/>
                        <a:pt x="75550" y="3623"/>
                      </a:cubicBezTo>
                      <a:lnTo>
                        <a:pt x="75550" y="3623"/>
                      </a:lnTo>
                      <a:cubicBezTo>
                        <a:pt x="76252" y="3735"/>
                        <a:pt x="77094" y="3847"/>
                        <a:pt x="77796" y="3987"/>
                      </a:cubicBezTo>
                      <a:cubicBezTo>
                        <a:pt x="77796" y="3847"/>
                        <a:pt x="77655" y="3735"/>
                        <a:pt x="77543" y="3735"/>
                      </a:cubicBezTo>
                      <a:cubicBezTo>
                        <a:pt x="77431" y="3623"/>
                        <a:pt x="77319" y="3510"/>
                        <a:pt x="77319" y="3398"/>
                      </a:cubicBezTo>
                      <a:cubicBezTo>
                        <a:pt x="77319" y="3286"/>
                        <a:pt x="77319" y="3286"/>
                        <a:pt x="77431" y="3286"/>
                      </a:cubicBezTo>
                      <a:lnTo>
                        <a:pt x="77543" y="3286"/>
                      </a:lnTo>
                      <a:cubicBezTo>
                        <a:pt x="77431" y="3145"/>
                        <a:pt x="77319" y="3033"/>
                        <a:pt x="77319" y="2808"/>
                      </a:cubicBezTo>
                      <a:cubicBezTo>
                        <a:pt x="77796" y="2808"/>
                        <a:pt x="78357" y="2921"/>
                        <a:pt x="78835" y="2921"/>
                      </a:cubicBezTo>
                      <a:cubicBezTo>
                        <a:pt x="78610" y="2808"/>
                        <a:pt x="78357" y="2696"/>
                        <a:pt x="78245" y="2584"/>
                      </a:cubicBezTo>
                      <a:cubicBezTo>
                        <a:pt x="78133" y="2443"/>
                        <a:pt x="77796" y="1882"/>
                        <a:pt x="77655" y="1882"/>
                      </a:cubicBezTo>
                      <a:lnTo>
                        <a:pt x="78133" y="1882"/>
                      </a:lnTo>
                      <a:cubicBezTo>
                        <a:pt x="77926" y="1753"/>
                        <a:pt x="77602" y="1648"/>
                        <a:pt x="77463" y="1371"/>
                      </a:cubicBezTo>
                      <a:lnTo>
                        <a:pt x="77463" y="1371"/>
                      </a:lnTo>
                      <a:cubicBezTo>
                        <a:pt x="77505" y="1405"/>
                        <a:pt x="77580" y="1405"/>
                        <a:pt x="77655" y="1405"/>
                      </a:cubicBezTo>
                      <a:cubicBezTo>
                        <a:pt x="78020" y="1405"/>
                        <a:pt x="78498" y="1292"/>
                        <a:pt x="78722" y="1040"/>
                      </a:cubicBezTo>
                      <a:cubicBezTo>
                        <a:pt x="78357" y="703"/>
                        <a:pt x="77908" y="590"/>
                        <a:pt x="77319" y="478"/>
                      </a:cubicBezTo>
                      <a:cubicBezTo>
                        <a:pt x="77094" y="338"/>
                        <a:pt x="76841" y="225"/>
                        <a:pt x="76504" y="225"/>
                      </a:cubicBezTo>
                      <a:cubicBezTo>
                        <a:pt x="76392" y="113"/>
                        <a:pt x="76252" y="113"/>
                        <a:pt x="76139" y="1"/>
                      </a:cubicBezTo>
                      <a:close/>
                      <a:moveTo>
                        <a:pt x="76521" y="4485"/>
                      </a:moveTo>
                      <a:lnTo>
                        <a:pt x="76521" y="4485"/>
                      </a:lnTo>
                      <a:cubicBezTo>
                        <a:pt x="76590" y="4511"/>
                        <a:pt x="76659" y="4533"/>
                        <a:pt x="76729" y="4549"/>
                      </a:cubicBezTo>
                      <a:cubicBezTo>
                        <a:pt x="76665" y="4528"/>
                        <a:pt x="76595" y="4506"/>
                        <a:pt x="76521" y="4485"/>
                      </a:cubicBezTo>
                      <a:close/>
                      <a:moveTo>
                        <a:pt x="18839" y="3735"/>
                      </a:moveTo>
                      <a:lnTo>
                        <a:pt x="18839" y="3735"/>
                      </a:lnTo>
                      <a:cubicBezTo>
                        <a:pt x="18586" y="3987"/>
                        <a:pt x="18362" y="4100"/>
                        <a:pt x="18137" y="4212"/>
                      </a:cubicBezTo>
                      <a:cubicBezTo>
                        <a:pt x="18137" y="4212"/>
                        <a:pt x="17547" y="4324"/>
                        <a:pt x="17435" y="4324"/>
                      </a:cubicBezTo>
                      <a:cubicBezTo>
                        <a:pt x="17070" y="4802"/>
                        <a:pt x="16733" y="5139"/>
                        <a:pt x="16368" y="5616"/>
                      </a:cubicBezTo>
                      <a:cubicBezTo>
                        <a:pt x="16947" y="5616"/>
                        <a:pt x="17417" y="5399"/>
                        <a:pt x="17753" y="5046"/>
                      </a:cubicBezTo>
                      <a:lnTo>
                        <a:pt x="17753" y="5046"/>
                      </a:lnTo>
                      <a:cubicBezTo>
                        <a:pt x="17647" y="5166"/>
                        <a:pt x="17541" y="5398"/>
                        <a:pt x="17435" y="5504"/>
                      </a:cubicBezTo>
                      <a:lnTo>
                        <a:pt x="18362" y="5391"/>
                      </a:lnTo>
                      <a:cubicBezTo>
                        <a:pt x="18362" y="5251"/>
                        <a:pt x="18362" y="5139"/>
                        <a:pt x="18474" y="5139"/>
                      </a:cubicBezTo>
                      <a:lnTo>
                        <a:pt x="17997" y="5139"/>
                      </a:lnTo>
                      <a:cubicBezTo>
                        <a:pt x="18249" y="4689"/>
                        <a:pt x="18474" y="4212"/>
                        <a:pt x="18839" y="3735"/>
                      </a:cubicBezTo>
                      <a:close/>
                      <a:moveTo>
                        <a:pt x="77260" y="7421"/>
                      </a:moveTo>
                      <a:lnTo>
                        <a:pt x="77260" y="7421"/>
                      </a:lnTo>
                      <a:cubicBezTo>
                        <a:pt x="77280" y="7446"/>
                        <a:pt x="77299" y="7472"/>
                        <a:pt x="77319" y="7497"/>
                      </a:cubicBezTo>
                      <a:cubicBezTo>
                        <a:pt x="77303" y="7471"/>
                        <a:pt x="77283" y="7446"/>
                        <a:pt x="77260" y="7421"/>
                      </a:cubicBezTo>
                      <a:close/>
                      <a:moveTo>
                        <a:pt x="450" y="17548"/>
                      </a:moveTo>
                      <a:lnTo>
                        <a:pt x="450" y="17548"/>
                      </a:lnTo>
                      <a:cubicBezTo>
                        <a:pt x="338" y="17772"/>
                        <a:pt x="113" y="18025"/>
                        <a:pt x="1" y="18249"/>
                      </a:cubicBezTo>
                      <a:lnTo>
                        <a:pt x="225" y="18249"/>
                      </a:lnTo>
                      <a:cubicBezTo>
                        <a:pt x="338" y="18025"/>
                        <a:pt x="338" y="17772"/>
                        <a:pt x="450" y="17548"/>
                      </a:cubicBezTo>
                      <a:close/>
                      <a:moveTo>
                        <a:pt x="2106" y="19541"/>
                      </a:moveTo>
                      <a:cubicBezTo>
                        <a:pt x="1854" y="19541"/>
                        <a:pt x="1741" y="19653"/>
                        <a:pt x="1517" y="19765"/>
                      </a:cubicBezTo>
                      <a:lnTo>
                        <a:pt x="1517" y="19878"/>
                      </a:lnTo>
                      <a:cubicBezTo>
                        <a:pt x="1629" y="19765"/>
                        <a:pt x="1854" y="19653"/>
                        <a:pt x="2106" y="19653"/>
                      </a:cubicBezTo>
                      <a:lnTo>
                        <a:pt x="2106" y="19541"/>
                      </a:lnTo>
                      <a:close/>
                      <a:moveTo>
                        <a:pt x="2556" y="20130"/>
                      </a:moveTo>
                      <a:cubicBezTo>
                        <a:pt x="2219" y="20580"/>
                        <a:pt x="1994" y="21169"/>
                        <a:pt x="1629" y="21759"/>
                      </a:cubicBezTo>
                      <a:cubicBezTo>
                        <a:pt x="1854" y="21647"/>
                        <a:pt x="2106" y="21534"/>
                        <a:pt x="2331" y="21394"/>
                      </a:cubicBezTo>
                      <a:cubicBezTo>
                        <a:pt x="2443" y="20945"/>
                        <a:pt x="2556" y="20467"/>
                        <a:pt x="2808" y="20130"/>
                      </a:cubicBezTo>
                      <a:close/>
                      <a:moveTo>
                        <a:pt x="5251" y="19288"/>
                      </a:moveTo>
                      <a:lnTo>
                        <a:pt x="3145" y="21057"/>
                      </a:lnTo>
                      <a:cubicBezTo>
                        <a:pt x="3257" y="21057"/>
                        <a:pt x="3398" y="20945"/>
                        <a:pt x="3510" y="20945"/>
                      </a:cubicBezTo>
                      <a:cubicBezTo>
                        <a:pt x="3398" y="21169"/>
                        <a:pt x="3398" y="21394"/>
                        <a:pt x="3510" y="21647"/>
                      </a:cubicBezTo>
                      <a:cubicBezTo>
                        <a:pt x="3622" y="21534"/>
                        <a:pt x="3847" y="21534"/>
                        <a:pt x="4100" y="21534"/>
                      </a:cubicBezTo>
                      <a:lnTo>
                        <a:pt x="4212" y="21534"/>
                      </a:lnTo>
                      <a:cubicBezTo>
                        <a:pt x="3959" y="21983"/>
                        <a:pt x="3735" y="22573"/>
                        <a:pt x="3622" y="23050"/>
                      </a:cubicBezTo>
                      <a:cubicBezTo>
                        <a:pt x="4324" y="22685"/>
                        <a:pt x="5026" y="22096"/>
                        <a:pt x="5616" y="21534"/>
                      </a:cubicBezTo>
                      <a:lnTo>
                        <a:pt x="5251" y="19288"/>
                      </a:lnTo>
                      <a:close/>
                      <a:moveTo>
                        <a:pt x="70188" y="4100"/>
                      </a:moveTo>
                      <a:lnTo>
                        <a:pt x="76252" y="35431"/>
                      </a:lnTo>
                      <a:cubicBezTo>
                        <a:pt x="76504" y="34982"/>
                        <a:pt x="76617" y="34505"/>
                        <a:pt x="76617" y="33915"/>
                      </a:cubicBezTo>
                      <a:cubicBezTo>
                        <a:pt x="76617" y="33915"/>
                        <a:pt x="76841" y="34027"/>
                        <a:pt x="77206" y="34392"/>
                      </a:cubicBezTo>
                      <a:lnTo>
                        <a:pt x="71591" y="5504"/>
                      </a:lnTo>
                      <a:lnTo>
                        <a:pt x="71591" y="5504"/>
                      </a:lnTo>
                      <a:cubicBezTo>
                        <a:pt x="72293" y="5728"/>
                        <a:pt x="72995" y="5953"/>
                        <a:pt x="73585" y="6205"/>
                      </a:cubicBezTo>
                      <a:cubicBezTo>
                        <a:pt x="74286" y="6430"/>
                        <a:pt x="74988" y="6430"/>
                        <a:pt x="75690" y="6655"/>
                      </a:cubicBezTo>
                      <a:cubicBezTo>
                        <a:pt x="76004" y="6785"/>
                        <a:pt x="76949" y="7086"/>
                        <a:pt x="77260" y="7421"/>
                      </a:cubicBezTo>
                      <a:lnTo>
                        <a:pt x="77260" y="7421"/>
                      </a:lnTo>
                      <a:cubicBezTo>
                        <a:pt x="76906" y="6969"/>
                        <a:pt x="76479" y="6518"/>
                        <a:pt x="76027" y="6093"/>
                      </a:cubicBezTo>
                      <a:cubicBezTo>
                        <a:pt x="76139" y="6093"/>
                        <a:pt x="76504" y="6205"/>
                        <a:pt x="76617" y="6205"/>
                      </a:cubicBezTo>
                      <a:cubicBezTo>
                        <a:pt x="76504" y="6093"/>
                        <a:pt x="76504" y="5953"/>
                        <a:pt x="76392" y="5840"/>
                      </a:cubicBezTo>
                      <a:cubicBezTo>
                        <a:pt x="76392" y="5728"/>
                        <a:pt x="76504" y="5728"/>
                        <a:pt x="76504" y="5728"/>
                      </a:cubicBezTo>
                      <a:cubicBezTo>
                        <a:pt x="76617" y="5728"/>
                        <a:pt x="76729" y="5840"/>
                        <a:pt x="76729" y="5840"/>
                      </a:cubicBezTo>
                      <a:lnTo>
                        <a:pt x="77094" y="5840"/>
                      </a:lnTo>
                      <a:cubicBezTo>
                        <a:pt x="76617" y="5504"/>
                        <a:pt x="76139" y="5139"/>
                        <a:pt x="75690" y="4802"/>
                      </a:cubicBezTo>
                      <a:cubicBezTo>
                        <a:pt x="75550" y="4689"/>
                        <a:pt x="75325" y="4549"/>
                        <a:pt x="75213" y="4324"/>
                      </a:cubicBezTo>
                      <a:lnTo>
                        <a:pt x="75101" y="4324"/>
                      </a:lnTo>
                      <a:cubicBezTo>
                        <a:pt x="75101" y="4324"/>
                        <a:pt x="74988" y="4324"/>
                        <a:pt x="74988" y="4437"/>
                      </a:cubicBezTo>
                      <a:cubicBezTo>
                        <a:pt x="75101" y="4549"/>
                        <a:pt x="75101" y="4689"/>
                        <a:pt x="75213" y="4802"/>
                      </a:cubicBezTo>
                      <a:cubicBezTo>
                        <a:pt x="75101" y="4802"/>
                        <a:pt x="74736" y="4689"/>
                        <a:pt x="74623" y="4689"/>
                      </a:cubicBezTo>
                      <a:cubicBezTo>
                        <a:pt x="75075" y="5115"/>
                        <a:pt x="75502" y="5565"/>
                        <a:pt x="75856" y="6017"/>
                      </a:cubicBezTo>
                      <a:lnTo>
                        <a:pt x="75856" y="6017"/>
                      </a:lnTo>
                      <a:cubicBezTo>
                        <a:pt x="75545" y="5682"/>
                        <a:pt x="74600" y="5381"/>
                        <a:pt x="74286" y="5251"/>
                      </a:cubicBezTo>
                      <a:cubicBezTo>
                        <a:pt x="73585" y="5026"/>
                        <a:pt x="72883" y="5026"/>
                        <a:pt x="72181" y="4802"/>
                      </a:cubicBezTo>
                      <a:cubicBezTo>
                        <a:pt x="71591" y="4549"/>
                        <a:pt x="70889" y="4324"/>
                        <a:pt x="70188" y="4100"/>
                      </a:cubicBezTo>
                      <a:close/>
                      <a:moveTo>
                        <a:pt x="79200" y="44808"/>
                      </a:moveTo>
                      <a:cubicBezTo>
                        <a:pt x="78947" y="45145"/>
                        <a:pt x="78610" y="45510"/>
                        <a:pt x="78245" y="45847"/>
                      </a:cubicBezTo>
                      <a:lnTo>
                        <a:pt x="84449" y="78021"/>
                      </a:lnTo>
                      <a:lnTo>
                        <a:pt x="20102" y="90430"/>
                      </a:lnTo>
                      <a:lnTo>
                        <a:pt x="20355" y="92058"/>
                      </a:lnTo>
                      <a:lnTo>
                        <a:pt x="27121" y="90767"/>
                      </a:lnTo>
                      <a:cubicBezTo>
                        <a:pt x="27261" y="90542"/>
                        <a:pt x="27486" y="90430"/>
                        <a:pt x="27598" y="90317"/>
                      </a:cubicBezTo>
                      <a:cubicBezTo>
                        <a:pt x="27823" y="90065"/>
                        <a:pt x="28075" y="89952"/>
                        <a:pt x="28300" y="89728"/>
                      </a:cubicBezTo>
                      <a:cubicBezTo>
                        <a:pt x="28665" y="89363"/>
                        <a:pt x="29002" y="89026"/>
                        <a:pt x="29479" y="88773"/>
                      </a:cubicBezTo>
                      <a:lnTo>
                        <a:pt x="29479" y="88773"/>
                      </a:lnTo>
                      <a:cubicBezTo>
                        <a:pt x="29479" y="89363"/>
                        <a:pt x="29367" y="89840"/>
                        <a:pt x="29002" y="90177"/>
                      </a:cubicBezTo>
                      <a:cubicBezTo>
                        <a:pt x="29367" y="90065"/>
                        <a:pt x="29592" y="89952"/>
                        <a:pt x="29928" y="89840"/>
                      </a:cubicBezTo>
                      <a:lnTo>
                        <a:pt x="29928" y="89840"/>
                      </a:lnTo>
                      <a:cubicBezTo>
                        <a:pt x="29816" y="89952"/>
                        <a:pt x="29816" y="90065"/>
                        <a:pt x="29704" y="90177"/>
                      </a:cubicBezTo>
                      <a:cubicBezTo>
                        <a:pt x="29704" y="90177"/>
                        <a:pt x="30181" y="90177"/>
                        <a:pt x="30406" y="90065"/>
                      </a:cubicBezTo>
                      <a:lnTo>
                        <a:pt x="30518" y="90065"/>
                      </a:lnTo>
                      <a:cubicBezTo>
                        <a:pt x="30771" y="89952"/>
                        <a:pt x="30883" y="89840"/>
                        <a:pt x="31108" y="89728"/>
                      </a:cubicBezTo>
                      <a:lnTo>
                        <a:pt x="31108" y="89728"/>
                      </a:lnTo>
                      <a:cubicBezTo>
                        <a:pt x="31108" y="89840"/>
                        <a:pt x="30995" y="89952"/>
                        <a:pt x="30995" y="89952"/>
                      </a:cubicBezTo>
                      <a:lnTo>
                        <a:pt x="85853" y="79424"/>
                      </a:lnTo>
                      <a:lnTo>
                        <a:pt x="79200" y="44808"/>
                      </a:lnTo>
                      <a:close/>
                    </a:path>
                  </a:pathLst>
                </a:custGeom>
                <a:solidFill>
                  <a:srgbClr val="F4F4F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92" name="Google Shape;1479;p32">
                  <a:extLst>
                    <a:ext uri="{FF2B5EF4-FFF2-40B4-BE49-F238E27FC236}">
                      <a16:creationId xmlns:a16="http://schemas.microsoft.com/office/drawing/2014/main" id="{0D98C42A-4B4B-1297-5FF7-546404D1D584}"/>
                    </a:ext>
                  </a:extLst>
                </p:cNvPr>
                <p:cNvSpPr/>
                <p:nvPr/>
              </p:nvSpPr>
              <p:spPr>
                <a:xfrm>
                  <a:off x="9086834" y="3676137"/>
                  <a:ext cx="105325" cy="1053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13" h="4212" extrusionOk="0">
                      <a:moveTo>
                        <a:pt x="1068" y="1"/>
                      </a:moveTo>
                      <a:lnTo>
                        <a:pt x="1180" y="1517"/>
                      </a:lnTo>
                      <a:lnTo>
                        <a:pt x="1" y="2331"/>
                      </a:lnTo>
                      <a:lnTo>
                        <a:pt x="1405" y="2808"/>
                      </a:lnTo>
                      <a:lnTo>
                        <a:pt x="1994" y="4212"/>
                      </a:lnTo>
                      <a:lnTo>
                        <a:pt x="2696" y="2920"/>
                      </a:lnTo>
                      <a:lnTo>
                        <a:pt x="4212" y="2920"/>
                      </a:lnTo>
                      <a:lnTo>
                        <a:pt x="3286" y="1769"/>
                      </a:lnTo>
                      <a:lnTo>
                        <a:pt x="3623" y="366"/>
                      </a:lnTo>
                      <a:lnTo>
                        <a:pt x="2359" y="815"/>
                      </a:lnTo>
                      <a:lnTo>
                        <a:pt x="1068" y="1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93" name="Google Shape;1481;p32">
                  <a:extLst>
                    <a:ext uri="{FF2B5EF4-FFF2-40B4-BE49-F238E27FC236}">
                      <a16:creationId xmlns:a16="http://schemas.microsoft.com/office/drawing/2014/main" id="{5BF449E6-EFBA-B953-C33F-1AE3B4506AC8}"/>
                    </a:ext>
                  </a:extLst>
                </p:cNvPr>
                <p:cNvSpPr/>
                <p:nvPr/>
              </p:nvSpPr>
              <p:spPr>
                <a:xfrm>
                  <a:off x="10151584" y="2447862"/>
                  <a:ext cx="102500" cy="105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100" h="4213" extrusionOk="0">
                      <a:moveTo>
                        <a:pt x="2443" y="1"/>
                      </a:moveTo>
                      <a:lnTo>
                        <a:pt x="1516" y="1180"/>
                      </a:lnTo>
                      <a:lnTo>
                        <a:pt x="0" y="927"/>
                      </a:lnTo>
                      <a:lnTo>
                        <a:pt x="702" y="2219"/>
                      </a:lnTo>
                      <a:lnTo>
                        <a:pt x="113" y="3510"/>
                      </a:lnTo>
                      <a:lnTo>
                        <a:pt x="1516" y="3286"/>
                      </a:lnTo>
                      <a:lnTo>
                        <a:pt x="2695" y="4212"/>
                      </a:lnTo>
                      <a:lnTo>
                        <a:pt x="2808" y="2808"/>
                      </a:lnTo>
                      <a:lnTo>
                        <a:pt x="4099" y="2106"/>
                      </a:lnTo>
                      <a:lnTo>
                        <a:pt x="2695" y="1517"/>
                      </a:lnTo>
                      <a:lnTo>
                        <a:pt x="2443" y="1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94" name="Google Shape;1482;p32">
                  <a:extLst>
                    <a:ext uri="{FF2B5EF4-FFF2-40B4-BE49-F238E27FC236}">
                      <a16:creationId xmlns:a16="http://schemas.microsoft.com/office/drawing/2014/main" id="{628DF458-A434-7170-9AAC-ADEC622B37D1}"/>
                    </a:ext>
                  </a:extLst>
                </p:cNvPr>
                <p:cNvSpPr/>
                <p:nvPr/>
              </p:nvSpPr>
              <p:spPr>
                <a:xfrm>
                  <a:off x="9376709" y="3424862"/>
                  <a:ext cx="46350" cy="498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54" h="1995" extrusionOk="0">
                      <a:moveTo>
                        <a:pt x="1040" y="1"/>
                      </a:moveTo>
                      <a:lnTo>
                        <a:pt x="590" y="591"/>
                      </a:lnTo>
                      <a:lnTo>
                        <a:pt x="1" y="591"/>
                      </a:lnTo>
                      <a:lnTo>
                        <a:pt x="338" y="1040"/>
                      </a:lnTo>
                      <a:lnTo>
                        <a:pt x="113" y="1742"/>
                      </a:lnTo>
                      <a:lnTo>
                        <a:pt x="703" y="1517"/>
                      </a:lnTo>
                      <a:lnTo>
                        <a:pt x="1292" y="1994"/>
                      </a:lnTo>
                      <a:lnTo>
                        <a:pt x="1292" y="1292"/>
                      </a:lnTo>
                      <a:lnTo>
                        <a:pt x="1854" y="927"/>
                      </a:lnTo>
                      <a:lnTo>
                        <a:pt x="1152" y="703"/>
                      </a:lnTo>
                      <a:lnTo>
                        <a:pt x="1040" y="1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95" name="Google Shape;1484;p32">
                  <a:extLst>
                    <a:ext uri="{FF2B5EF4-FFF2-40B4-BE49-F238E27FC236}">
                      <a16:creationId xmlns:a16="http://schemas.microsoft.com/office/drawing/2014/main" id="{5C6BC1F6-792F-4FE4-8AE5-BF478849919B}"/>
                    </a:ext>
                  </a:extLst>
                </p:cNvPr>
                <p:cNvSpPr/>
                <p:nvPr/>
              </p:nvSpPr>
              <p:spPr>
                <a:xfrm>
                  <a:off x="9604834" y="2372062"/>
                  <a:ext cx="46350" cy="46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54" h="1854" extrusionOk="0">
                      <a:moveTo>
                        <a:pt x="814" y="1"/>
                      </a:moveTo>
                      <a:lnTo>
                        <a:pt x="702" y="590"/>
                      </a:lnTo>
                      <a:lnTo>
                        <a:pt x="0" y="815"/>
                      </a:lnTo>
                      <a:lnTo>
                        <a:pt x="590" y="1152"/>
                      </a:lnTo>
                      <a:lnTo>
                        <a:pt x="702" y="1854"/>
                      </a:lnTo>
                      <a:lnTo>
                        <a:pt x="1151" y="1405"/>
                      </a:lnTo>
                      <a:lnTo>
                        <a:pt x="1741" y="1629"/>
                      </a:lnTo>
                      <a:lnTo>
                        <a:pt x="1516" y="927"/>
                      </a:lnTo>
                      <a:lnTo>
                        <a:pt x="1853" y="450"/>
                      </a:lnTo>
                      <a:lnTo>
                        <a:pt x="1292" y="450"/>
                      </a:lnTo>
                      <a:lnTo>
                        <a:pt x="814" y="1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96" name="Google Shape;1485;p32">
                  <a:extLst>
                    <a:ext uri="{FF2B5EF4-FFF2-40B4-BE49-F238E27FC236}">
                      <a16:creationId xmlns:a16="http://schemas.microsoft.com/office/drawing/2014/main" id="{15E8B7DD-F37D-B869-6DF3-DFBC5A1AD6F2}"/>
                    </a:ext>
                  </a:extLst>
                </p:cNvPr>
                <p:cNvSpPr/>
                <p:nvPr/>
              </p:nvSpPr>
              <p:spPr>
                <a:xfrm>
                  <a:off x="8999109" y="2304687"/>
                  <a:ext cx="47050" cy="498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82" h="1994" extrusionOk="0">
                      <a:moveTo>
                        <a:pt x="1292" y="1"/>
                      </a:moveTo>
                      <a:lnTo>
                        <a:pt x="815" y="478"/>
                      </a:lnTo>
                      <a:lnTo>
                        <a:pt x="113" y="338"/>
                      </a:lnTo>
                      <a:lnTo>
                        <a:pt x="113" y="338"/>
                      </a:lnTo>
                      <a:lnTo>
                        <a:pt x="366" y="927"/>
                      </a:lnTo>
                      <a:lnTo>
                        <a:pt x="1" y="1517"/>
                      </a:lnTo>
                      <a:lnTo>
                        <a:pt x="702" y="1404"/>
                      </a:lnTo>
                      <a:lnTo>
                        <a:pt x="1180" y="1994"/>
                      </a:lnTo>
                      <a:lnTo>
                        <a:pt x="1292" y="1292"/>
                      </a:lnTo>
                      <a:lnTo>
                        <a:pt x="1882" y="1039"/>
                      </a:lnTo>
                      <a:lnTo>
                        <a:pt x="1292" y="703"/>
                      </a:lnTo>
                      <a:lnTo>
                        <a:pt x="1292" y="1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97" name="Google Shape;1486;p32">
                  <a:extLst>
                    <a:ext uri="{FF2B5EF4-FFF2-40B4-BE49-F238E27FC236}">
                      <a16:creationId xmlns:a16="http://schemas.microsoft.com/office/drawing/2014/main" id="{145BBB1A-EDA4-1629-A209-BF6576648F88}"/>
                    </a:ext>
                  </a:extLst>
                </p:cNvPr>
                <p:cNvSpPr/>
                <p:nvPr/>
              </p:nvSpPr>
              <p:spPr>
                <a:xfrm>
                  <a:off x="8955584" y="3082362"/>
                  <a:ext cx="40750" cy="379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30" h="1517" extrusionOk="0">
                      <a:moveTo>
                        <a:pt x="1292" y="0"/>
                      </a:moveTo>
                      <a:lnTo>
                        <a:pt x="815" y="365"/>
                      </a:lnTo>
                      <a:lnTo>
                        <a:pt x="338" y="113"/>
                      </a:lnTo>
                      <a:lnTo>
                        <a:pt x="450" y="590"/>
                      </a:lnTo>
                      <a:lnTo>
                        <a:pt x="1" y="955"/>
                      </a:lnTo>
                      <a:lnTo>
                        <a:pt x="591" y="1067"/>
                      </a:lnTo>
                      <a:lnTo>
                        <a:pt x="815" y="1517"/>
                      </a:lnTo>
                      <a:lnTo>
                        <a:pt x="1040" y="1067"/>
                      </a:lnTo>
                      <a:lnTo>
                        <a:pt x="1629" y="955"/>
                      </a:lnTo>
                      <a:lnTo>
                        <a:pt x="1152" y="590"/>
                      </a:lnTo>
                      <a:lnTo>
                        <a:pt x="1292" y="0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98" name="Google Shape;1487;p32">
                  <a:extLst>
                    <a:ext uri="{FF2B5EF4-FFF2-40B4-BE49-F238E27FC236}">
                      <a16:creationId xmlns:a16="http://schemas.microsoft.com/office/drawing/2014/main" id="{1F72BF00-F025-DDD7-B339-D01094DEC9A8}"/>
                    </a:ext>
                  </a:extLst>
                </p:cNvPr>
                <p:cNvSpPr/>
                <p:nvPr/>
              </p:nvSpPr>
              <p:spPr>
                <a:xfrm>
                  <a:off x="9259509" y="3622762"/>
                  <a:ext cx="26700" cy="239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68" h="957" extrusionOk="0">
                      <a:moveTo>
                        <a:pt x="611" y="0"/>
                      </a:moveTo>
                      <a:cubicBezTo>
                        <a:pt x="564" y="0"/>
                        <a:pt x="518" y="10"/>
                        <a:pt x="478" y="30"/>
                      </a:cubicBezTo>
                      <a:cubicBezTo>
                        <a:pt x="225" y="30"/>
                        <a:pt x="0" y="255"/>
                        <a:pt x="113" y="620"/>
                      </a:cubicBezTo>
                      <a:cubicBezTo>
                        <a:pt x="113" y="844"/>
                        <a:pt x="365" y="957"/>
                        <a:pt x="702" y="957"/>
                      </a:cubicBezTo>
                      <a:cubicBezTo>
                        <a:pt x="927" y="844"/>
                        <a:pt x="1067" y="620"/>
                        <a:pt x="1067" y="395"/>
                      </a:cubicBezTo>
                      <a:cubicBezTo>
                        <a:pt x="1067" y="188"/>
                        <a:pt x="823" y="0"/>
                        <a:pt x="611" y="0"/>
                      </a:cubicBez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99" name="Google Shape;1488;p32">
                  <a:extLst>
                    <a:ext uri="{FF2B5EF4-FFF2-40B4-BE49-F238E27FC236}">
                      <a16:creationId xmlns:a16="http://schemas.microsoft.com/office/drawing/2014/main" id="{AF8959F4-40FF-E60A-9B95-32A16F773442}"/>
                    </a:ext>
                  </a:extLst>
                </p:cNvPr>
                <p:cNvSpPr/>
                <p:nvPr/>
              </p:nvSpPr>
              <p:spPr>
                <a:xfrm>
                  <a:off x="9482009" y="2793187"/>
                  <a:ext cx="25975" cy="260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39" h="1040" extrusionOk="0">
                      <a:moveTo>
                        <a:pt x="449" y="1"/>
                      </a:moveTo>
                      <a:cubicBezTo>
                        <a:pt x="225" y="113"/>
                        <a:pt x="0" y="338"/>
                        <a:pt x="112" y="590"/>
                      </a:cubicBezTo>
                      <a:cubicBezTo>
                        <a:pt x="112" y="815"/>
                        <a:pt x="337" y="1039"/>
                        <a:pt x="702" y="1039"/>
                      </a:cubicBezTo>
                      <a:cubicBezTo>
                        <a:pt x="926" y="927"/>
                        <a:pt x="1039" y="703"/>
                        <a:pt x="1039" y="450"/>
                      </a:cubicBezTo>
                      <a:cubicBezTo>
                        <a:pt x="926" y="113"/>
                        <a:pt x="702" y="1"/>
                        <a:pt x="449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0" name="Google Shape;1489;p32">
                  <a:extLst>
                    <a:ext uri="{FF2B5EF4-FFF2-40B4-BE49-F238E27FC236}">
                      <a16:creationId xmlns:a16="http://schemas.microsoft.com/office/drawing/2014/main" id="{5ED530BE-56B5-7ED6-6029-A38CBCB64C53}"/>
                    </a:ext>
                  </a:extLst>
                </p:cNvPr>
                <p:cNvSpPr/>
                <p:nvPr/>
              </p:nvSpPr>
              <p:spPr>
                <a:xfrm>
                  <a:off x="10034359" y="2455987"/>
                  <a:ext cx="29500" cy="242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80" h="968" extrusionOk="0">
                      <a:moveTo>
                        <a:pt x="626" y="0"/>
                      </a:moveTo>
                      <a:cubicBezTo>
                        <a:pt x="574" y="0"/>
                        <a:pt x="523" y="13"/>
                        <a:pt x="478" y="41"/>
                      </a:cubicBezTo>
                      <a:cubicBezTo>
                        <a:pt x="253" y="41"/>
                        <a:pt x="1" y="265"/>
                        <a:pt x="113" y="602"/>
                      </a:cubicBezTo>
                      <a:cubicBezTo>
                        <a:pt x="113" y="855"/>
                        <a:pt x="478" y="967"/>
                        <a:pt x="703" y="967"/>
                      </a:cubicBezTo>
                      <a:cubicBezTo>
                        <a:pt x="955" y="855"/>
                        <a:pt x="1180" y="602"/>
                        <a:pt x="1068" y="378"/>
                      </a:cubicBezTo>
                      <a:cubicBezTo>
                        <a:pt x="1068" y="198"/>
                        <a:pt x="834" y="0"/>
                        <a:pt x="626" y="0"/>
                      </a:cubicBez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1" name="Google Shape;1490;p32">
                  <a:extLst>
                    <a:ext uri="{FF2B5EF4-FFF2-40B4-BE49-F238E27FC236}">
                      <a16:creationId xmlns:a16="http://schemas.microsoft.com/office/drawing/2014/main" id="{95995094-3ED6-4BEC-A789-790892ED6772}"/>
                    </a:ext>
                  </a:extLst>
                </p:cNvPr>
                <p:cNvSpPr/>
                <p:nvPr/>
              </p:nvSpPr>
              <p:spPr>
                <a:xfrm>
                  <a:off x="9517084" y="3673337"/>
                  <a:ext cx="14775" cy="11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91" h="478" extrusionOk="0">
                      <a:moveTo>
                        <a:pt x="225" y="0"/>
                      </a:moveTo>
                      <a:cubicBezTo>
                        <a:pt x="113" y="0"/>
                        <a:pt x="1" y="113"/>
                        <a:pt x="1" y="225"/>
                      </a:cubicBezTo>
                      <a:cubicBezTo>
                        <a:pt x="113" y="478"/>
                        <a:pt x="225" y="478"/>
                        <a:pt x="338" y="478"/>
                      </a:cubicBezTo>
                      <a:cubicBezTo>
                        <a:pt x="450" y="478"/>
                        <a:pt x="590" y="337"/>
                        <a:pt x="590" y="225"/>
                      </a:cubicBezTo>
                      <a:cubicBezTo>
                        <a:pt x="450" y="113"/>
                        <a:pt x="338" y="0"/>
                        <a:pt x="225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2" name="Google Shape;1493;p32">
                  <a:extLst>
                    <a:ext uri="{FF2B5EF4-FFF2-40B4-BE49-F238E27FC236}">
                      <a16:creationId xmlns:a16="http://schemas.microsoft.com/office/drawing/2014/main" id="{2C5DE858-04AF-C74F-F5E4-D77EAD5441E4}"/>
                    </a:ext>
                  </a:extLst>
                </p:cNvPr>
                <p:cNvSpPr/>
                <p:nvPr/>
              </p:nvSpPr>
              <p:spPr>
                <a:xfrm>
                  <a:off x="8820834" y="2044287"/>
                  <a:ext cx="210600" cy="1404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424" h="5616" extrusionOk="0">
                      <a:moveTo>
                        <a:pt x="7609" y="2331"/>
                      </a:moveTo>
                      <a:cubicBezTo>
                        <a:pt x="7609" y="2471"/>
                        <a:pt x="7497" y="2696"/>
                        <a:pt x="7384" y="2808"/>
                      </a:cubicBezTo>
                      <a:cubicBezTo>
                        <a:pt x="7721" y="2696"/>
                        <a:pt x="7946" y="2584"/>
                        <a:pt x="8198" y="2471"/>
                      </a:cubicBezTo>
                      <a:lnTo>
                        <a:pt x="8198" y="2471"/>
                      </a:lnTo>
                      <a:cubicBezTo>
                        <a:pt x="8198" y="2584"/>
                        <a:pt x="8086" y="2696"/>
                        <a:pt x="8086" y="2808"/>
                      </a:cubicBezTo>
                      <a:cubicBezTo>
                        <a:pt x="8198" y="2584"/>
                        <a:pt x="8311" y="2471"/>
                        <a:pt x="8423" y="2331"/>
                      </a:cubicBezTo>
                      <a:cubicBezTo>
                        <a:pt x="8311" y="2331"/>
                        <a:pt x="8198" y="2331"/>
                        <a:pt x="8086" y="2471"/>
                      </a:cubicBezTo>
                      <a:lnTo>
                        <a:pt x="7721" y="2471"/>
                      </a:lnTo>
                      <a:lnTo>
                        <a:pt x="7609" y="2331"/>
                      </a:lnTo>
                      <a:close/>
                      <a:moveTo>
                        <a:pt x="6317" y="1"/>
                      </a:moveTo>
                      <a:lnTo>
                        <a:pt x="6317" y="1"/>
                      </a:lnTo>
                      <a:cubicBezTo>
                        <a:pt x="5840" y="226"/>
                        <a:pt x="5503" y="590"/>
                        <a:pt x="5138" y="1068"/>
                      </a:cubicBezTo>
                      <a:cubicBezTo>
                        <a:pt x="4914" y="1180"/>
                        <a:pt x="4801" y="1405"/>
                        <a:pt x="4577" y="1629"/>
                      </a:cubicBezTo>
                      <a:cubicBezTo>
                        <a:pt x="4100" y="1994"/>
                        <a:pt x="3622" y="2471"/>
                        <a:pt x="3033" y="2921"/>
                      </a:cubicBezTo>
                      <a:cubicBezTo>
                        <a:pt x="2106" y="3875"/>
                        <a:pt x="1067" y="4689"/>
                        <a:pt x="1" y="5616"/>
                      </a:cubicBezTo>
                      <a:lnTo>
                        <a:pt x="3875" y="4802"/>
                      </a:lnTo>
                      <a:cubicBezTo>
                        <a:pt x="4100" y="4689"/>
                        <a:pt x="4324" y="4437"/>
                        <a:pt x="4436" y="4324"/>
                      </a:cubicBezTo>
                      <a:cubicBezTo>
                        <a:pt x="5026" y="3875"/>
                        <a:pt x="5503" y="3398"/>
                        <a:pt x="5981" y="3033"/>
                      </a:cubicBezTo>
                      <a:cubicBezTo>
                        <a:pt x="6205" y="2808"/>
                        <a:pt x="6317" y="2584"/>
                        <a:pt x="6542" y="2471"/>
                      </a:cubicBezTo>
                      <a:cubicBezTo>
                        <a:pt x="6907" y="2107"/>
                        <a:pt x="7244" y="1770"/>
                        <a:pt x="7609" y="1517"/>
                      </a:cubicBezTo>
                      <a:cubicBezTo>
                        <a:pt x="7721" y="1292"/>
                        <a:pt x="7946" y="1068"/>
                        <a:pt x="8086" y="815"/>
                      </a:cubicBezTo>
                      <a:lnTo>
                        <a:pt x="8086" y="815"/>
                      </a:lnTo>
                      <a:cubicBezTo>
                        <a:pt x="7833" y="1068"/>
                        <a:pt x="7609" y="1180"/>
                        <a:pt x="7384" y="1292"/>
                      </a:cubicBezTo>
                      <a:cubicBezTo>
                        <a:pt x="7244" y="1292"/>
                        <a:pt x="6682" y="1405"/>
                        <a:pt x="6682" y="1405"/>
                      </a:cubicBezTo>
                      <a:cubicBezTo>
                        <a:pt x="6682" y="1292"/>
                        <a:pt x="6795" y="1180"/>
                        <a:pt x="6795" y="1068"/>
                      </a:cubicBezTo>
                      <a:lnTo>
                        <a:pt x="6795" y="1068"/>
                      </a:lnTo>
                      <a:cubicBezTo>
                        <a:pt x="6542" y="1180"/>
                        <a:pt x="6317" y="1292"/>
                        <a:pt x="5981" y="1405"/>
                      </a:cubicBezTo>
                      <a:cubicBezTo>
                        <a:pt x="6205" y="1068"/>
                        <a:pt x="6430" y="590"/>
                        <a:pt x="6317" y="1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3" name="Google Shape;1494;p32">
                  <a:extLst>
                    <a:ext uri="{FF2B5EF4-FFF2-40B4-BE49-F238E27FC236}">
                      <a16:creationId xmlns:a16="http://schemas.microsoft.com/office/drawing/2014/main" id="{FC45DC5B-9EC4-F010-7BF4-3A9DFF3F94CC}"/>
                    </a:ext>
                  </a:extLst>
                </p:cNvPr>
                <p:cNvSpPr/>
                <p:nvPr/>
              </p:nvSpPr>
              <p:spPr>
                <a:xfrm>
                  <a:off x="8917684" y="2082187"/>
                  <a:ext cx="113750" cy="821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550" h="3286" extrusionOk="0">
                      <a:moveTo>
                        <a:pt x="4549" y="1994"/>
                      </a:moveTo>
                      <a:lnTo>
                        <a:pt x="4549" y="1994"/>
                      </a:lnTo>
                      <a:cubicBezTo>
                        <a:pt x="4543" y="2001"/>
                        <a:pt x="4536" y="2007"/>
                        <a:pt x="4530" y="2014"/>
                      </a:cubicBezTo>
                      <a:lnTo>
                        <a:pt x="4530" y="2014"/>
                      </a:lnTo>
                      <a:cubicBezTo>
                        <a:pt x="4537" y="2008"/>
                        <a:pt x="4543" y="2001"/>
                        <a:pt x="4549" y="1994"/>
                      </a:cubicBezTo>
                      <a:close/>
                      <a:moveTo>
                        <a:pt x="3735" y="1"/>
                      </a:moveTo>
                      <a:lnTo>
                        <a:pt x="3735" y="1"/>
                      </a:lnTo>
                      <a:cubicBezTo>
                        <a:pt x="3370" y="254"/>
                        <a:pt x="3033" y="591"/>
                        <a:pt x="2668" y="955"/>
                      </a:cubicBezTo>
                      <a:cubicBezTo>
                        <a:pt x="2443" y="1068"/>
                        <a:pt x="2331" y="1292"/>
                        <a:pt x="2107" y="1517"/>
                      </a:cubicBezTo>
                      <a:cubicBezTo>
                        <a:pt x="1629" y="1882"/>
                        <a:pt x="1152" y="2359"/>
                        <a:pt x="562" y="2808"/>
                      </a:cubicBezTo>
                      <a:cubicBezTo>
                        <a:pt x="450" y="2921"/>
                        <a:pt x="226" y="3173"/>
                        <a:pt x="1" y="3286"/>
                      </a:cubicBezTo>
                      <a:lnTo>
                        <a:pt x="4212" y="2472"/>
                      </a:lnTo>
                      <a:cubicBezTo>
                        <a:pt x="4318" y="2366"/>
                        <a:pt x="4424" y="2134"/>
                        <a:pt x="4530" y="2014"/>
                      </a:cubicBezTo>
                      <a:lnTo>
                        <a:pt x="4530" y="2014"/>
                      </a:lnTo>
                      <a:cubicBezTo>
                        <a:pt x="4194" y="2367"/>
                        <a:pt x="3724" y="2584"/>
                        <a:pt x="3145" y="2584"/>
                      </a:cubicBezTo>
                      <a:cubicBezTo>
                        <a:pt x="3510" y="2107"/>
                        <a:pt x="3847" y="1770"/>
                        <a:pt x="4212" y="1292"/>
                      </a:cubicBezTo>
                      <a:cubicBezTo>
                        <a:pt x="4212" y="1180"/>
                        <a:pt x="4324" y="1068"/>
                        <a:pt x="4324" y="955"/>
                      </a:cubicBezTo>
                      <a:lnTo>
                        <a:pt x="4324" y="955"/>
                      </a:lnTo>
                      <a:cubicBezTo>
                        <a:pt x="4072" y="1068"/>
                        <a:pt x="3847" y="1180"/>
                        <a:pt x="3510" y="1292"/>
                      </a:cubicBezTo>
                      <a:cubicBezTo>
                        <a:pt x="3623" y="1180"/>
                        <a:pt x="3735" y="955"/>
                        <a:pt x="3735" y="815"/>
                      </a:cubicBezTo>
                      <a:lnTo>
                        <a:pt x="3735" y="703"/>
                      </a:lnTo>
                      <a:lnTo>
                        <a:pt x="3370" y="703"/>
                      </a:lnTo>
                      <a:cubicBezTo>
                        <a:pt x="3510" y="478"/>
                        <a:pt x="3623" y="254"/>
                        <a:pt x="3735" y="1"/>
                      </a:cubicBezTo>
                      <a:close/>
                    </a:path>
                  </a:pathLst>
                </a:custGeom>
                <a:solidFill>
                  <a:srgbClr val="DADADA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4" name="Google Shape;1495;p32">
                  <a:extLst>
                    <a:ext uri="{FF2B5EF4-FFF2-40B4-BE49-F238E27FC236}">
                      <a16:creationId xmlns:a16="http://schemas.microsoft.com/office/drawing/2014/main" id="{41AF25BE-103D-E535-798C-03216B9F1D4D}"/>
                    </a:ext>
                  </a:extLst>
                </p:cNvPr>
                <p:cNvSpPr/>
                <p:nvPr/>
              </p:nvSpPr>
              <p:spPr>
                <a:xfrm>
                  <a:off x="8683259" y="2141162"/>
                  <a:ext cx="421150" cy="3474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846" h="13898" extrusionOk="0">
                      <a:moveTo>
                        <a:pt x="15330" y="0"/>
                      </a:moveTo>
                      <a:lnTo>
                        <a:pt x="15330" y="0"/>
                      </a:lnTo>
                      <a:cubicBezTo>
                        <a:pt x="14740" y="225"/>
                        <a:pt x="14291" y="449"/>
                        <a:pt x="13701" y="702"/>
                      </a:cubicBezTo>
                      <a:cubicBezTo>
                        <a:pt x="13589" y="814"/>
                        <a:pt x="13336" y="927"/>
                        <a:pt x="13112" y="927"/>
                      </a:cubicBezTo>
                      <a:cubicBezTo>
                        <a:pt x="13112" y="927"/>
                        <a:pt x="13000" y="927"/>
                        <a:pt x="13000" y="814"/>
                      </a:cubicBezTo>
                      <a:cubicBezTo>
                        <a:pt x="13112" y="562"/>
                        <a:pt x="13336" y="337"/>
                        <a:pt x="13589" y="113"/>
                      </a:cubicBezTo>
                      <a:lnTo>
                        <a:pt x="13589" y="113"/>
                      </a:lnTo>
                      <a:lnTo>
                        <a:pt x="9378" y="927"/>
                      </a:lnTo>
                      <a:lnTo>
                        <a:pt x="5504" y="1741"/>
                      </a:lnTo>
                      <a:cubicBezTo>
                        <a:pt x="5279" y="1853"/>
                        <a:pt x="5167" y="2106"/>
                        <a:pt x="4914" y="2218"/>
                      </a:cubicBezTo>
                      <a:cubicBezTo>
                        <a:pt x="3286" y="3622"/>
                        <a:pt x="1657" y="5138"/>
                        <a:pt x="1" y="6542"/>
                      </a:cubicBezTo>
                      <a:lnTo>
                        <a:pt x="366" y="8760"/>
                      </a:lnTo>
                      <a:lnTo>
                        <a:pt x="1405" y="13897"/>
                      </a:lnTo>
                      <a:cubicBezTo>
                        <a:pt x="1770" y="13673"/>
                        <a:pt x="2107" y="13336"/>
                        <a:pt x="2472" y="12971"/>
                      </a:cubicBezTo>
                      <a:lnTo>
                        <a:pt x="4577" y="11230"/>
                      </a:lnTo>
                      <a:lnTo>
                        <a:pt x="3398" y="5475"/>
                      </a:lnTo>
                      <a:lnTo>
                        <a:pt x="13589" y="3510"/>
                      </a:lnTo>
                      <a:cubicBezTo>
                        <a:pt x="13701" y="3369"/>
                        <a:pt x="13814" y="3257"/>
                        <a:pt x="13926" y="3145"/>
                      </a:cubicBezTo>
                      <a:cubicBezTo>
                        <a:pt x="14403" y="2667"/>
                        <a:pt x="14740" y="2106"/>
                        <a:pt x="15330" y="1629"/>
                      </a:cubicBezTo>
                      <a:cubicBezTo>
                        <a:pt x="15695" y="1404"/>
                        <a:pt x="16397" y="562"/>
                        <a:pt x="16846" y="562"/>
                      </a:cubicBezTo>
                      <a:cubicBezTo>
                        <a:pt x="16144" y="562"/>
                        <a:pt x="15695" y="814"/>
                        <a:pt x="14993" y="1039"/>
                      </a:cubicBezTo>
                      <a:cubicBezTo>
                        <a:pt x="15105" y="927"/>
                        <a:pt x="15217" y="562"/>
                        <a:pt x="15330" y="562"/>
                      </a:cubicBezTo>
                      <a:lnTo>
                        <a:pt x="14993" y="562"/>
                      </a:lnTo>
                      <a:cubicBezTo>
                        <a:pt x="14853" y="337"/>
                        <a:pt x="15330" y="225"/>
                        <a:pt x="15330" y="0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5" name="Google Shape;1496;p32">
                  <a:extLst>
                    <a:ext uri="{FF2B5EF4-FFF2-40B4-BE49-F238E27FC236}">
                      <a16:creationId xmlns:a16="http://schemas.microsoft.com/office/drawing/2014/main" id="{A58EAA08-F8B1-A19B-0579-B25DEF947FD6}"/>
                    </a:ext>
                  </a:extLst>
                </p:cNvPr>
                <p:cNvSpPr/>
                <p:nvPr/>
              </p:nvSpPr>
              <p:spPr>
                <a:xfrm>
                  <a:off x="8768209" y="2228887"/>
                  <a:ext cx="254800" cy="1930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192" h="7722" extrusionOk="0">
                      <a:moveTo>
                        <a:pt x="10191" y="1"/>
                      </a:moveTo>
                      <a:lnTo>
                        <a:pt x="0" y="1966"/>
                      </a:lnTo>
                      <a:lnTo>
                        <a:pt x="1179" y="7721"/>
                      </a:lnTo>
                      <a:cubicBezTo>
                        <a:pt x="1628" y="7244"/>
                        <a:pt x="2218" y="6767"/>
                        <a:pt x="2808" y="6317"/>
                      </a:cubicBezTo>
                      <a:cubicBezTo>
                        <a:pt x="4436" y="4914"/>
                        <a:pt x="6205" y="3370"/>
                        <a:pt x="7833" y="1966"/>
                      </a:cubicBezTo>
                      <a:cubicBezTo>
                        <a:pt x="8647" y="1264"/>
                        <a:pt x="9349" y="702"/>
                        <a:pt x="10191" y="1"/>
                      </a:cubicBezTo>
                      <a:close/>
                    </a:path>
                  </a:pathLst>
                </a:custGeom>
                <a:solidFill>
                  <a:srgbClr val="ACBEDC"/>
                </a:solidFill>
                <a:ln w="9525" cap="flat" cmpd="sng">
                  <a:solidFill>
                    <a:srgbClr val="ACBE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6" name="Google Shape;1497;p32">
                  <a:extLst>
                    <a:ext uri="{FF2B5EF4-FFF2-40B4-BE49-F238E27FC236}">
                      <a16:creationId xmlns:a16="http://schemas.microsoft.com/office/drawing/2014/main" id="{31929351-E980-33DD-5310-3C19688237F0}"/>
                    </a:ext>
                  </a:extLst>
                </p:cNvPr>
                <p:cNvSpPr/>
                <p:nvPr/>
              </p:nvSpPr>
              <p:spPr>
                <a:xfrm>
                  <a:off x="9917859" y="1807762"/>
                  <a:ext cx="602225" cy="3095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4089" h="12382" extrusionOk="0">
                      <a:moveTo>
                        <a:pt x="2555" y="1"/>
                      </a:moveTo>
                      <a:cubicBezTo>
                        <a:pt x="2920" y="562"/>
                        <a:pt x="3847" y="562"/>
                        <a:pt x="3959" y="1152"/>
                      </a:cubicBezTo>
                      <a:cubicBezTo>
                        <a:pt x="3622" y="1264"/>
                        <a:pt x="3145" y="1404"/>
                        <a:pt x="2808" y="1404"/>
                      </a:cubicBezTo>
                      <a:cubicBezTo>
                        <a:pt x="3032" y="1517"/>
                        <a:pt x="3145" y="1629"/>
                        <a:pt x="3145" y="1854"/>
                      </a:cubicBezTo>
                      <a:cubicBezTo>
                        <a:pt x="2668" y="1966"/>
                        <a:pt x="2218" y="1966"/>
                        <a:pt x="1741" y="1966"/>
                      </a:cubicBezTo>
                      <a:cubicBezTo>
                        <a:pt x="2218" y="2331"/>
                        <a:pt x="2555" y="2668"/>
                        <a:pt x="2808" y="3033"/>
                      </a:cubicBezTo>
                      <a:lnTo>
                        <a:pt x="225" y="3033"/>
                      </a:lnTo>
                      <a:cubicBezTo>
                        <a:pt x="815" y="3370"/>
                        <a:pt x="1404" y="3847"/>
                        <a:pt x="1853" y="4324"/>
                      </a:cubicBezTo>
                      <a:cubicBezTo>
                        <a:pt x="1629" y="4324"/>
                        <a:pt x="1404" y="4437"/>
                        <a:pt x="1151" y="4549"/>
                      </a:cubicBezTo>
                      <a:cubicBezTo>
                        <a:pt x="1404" y="4661"/>
                        <a:pt x="1629" y="4914"/>
                        <a:pt x="1629" y="5138"/>
                      </a:cubicBezTo>
                      <a:cubicBezTo>
                        <a:pt x="1151" y="5251"/>
                        <a:pt x="562" y="5251"/>
                        <a:pt x="0" y="5475"/>
                      </a:cubicBezTo>
                      <a:cubicBezTo>
                        <a:pt x="562" y="5728"/>
                        <a:pt x="1151" y="5953"/>
                        <a:pt x="1629" y="6318"/>
                      </a:cubicBezTo>
                      <a:lnTo>
                        <a:pt x="2668" y="6065"/>
                      </a:lnTo>
                      <a:cubicBezTo>
                        <a:pt x="2668" y="6065"/>
                        <a:pt x="2555" y="6065"/>
                        <a:pt x="2555" y="5953"/>
                      </a:cubicBezTo>
                      <a:cubicBezTo>
                        <a:pt x="2808" y="5840"/>
                        <a:pt x="3032" y="5728"/>
                        <a:pt x="3257" y="5728"/>
                      </a:cubicBezTo>
                      <a:cubicBezTo>
                        <a:pt x="2808" y="5251"/>
                        <a:pt x="2218" y="4773"/>
                        <a:pt x="1629" y="4437"/>
                      </a:cubicBezTo>
                      <a:lnTo>
                        <a:pt x="4212" y="4437"/>
                      </a:lnTo>
                      <a:cubicBezTo>
                        <a:pt x="3959" y="4072"/>
                        <a:pt x="3622" y="3735"/>
                        <a:pt x="3145" y="3370"/>
                      </a:cubicBezTo>
                      <a:cubicBezTo>
                        <a:pt x="3622" y="3370"/>
                        <a:pt x="4071" y="3370"/>
                        <a:pt x="4549" y="3257"/>
                      </a:cubicBezTo>
                      <a:cubicBezTo>
                        <a:pt x="4549" y="3033"/>
                        <a:pt x="4436" y="2920"/>
                        <a:pt x="4212" y="2808"/>
                      </a:cubicBezTo>
                      <a:cubicBezTo>
                        <a:pt x="4549" y="2808"/>
                        <a:pt x="5026" y="2668"/>
                        <a:pt x="5363" y="2556"/>
                      </a:cubicBezTo>
                      <a:cubicBezTo>
                        <a:pt x="5250" y="1966"/>
                        <a:pt x="4324" y="1966"/>
                        <a:pt x="3959" y="1404"/>
                      </a:cubicBezTo>
                      <a:lnTo>
                        <a:pt x="4071" y="1404"/>
                      </a:lnTo>
                      <a:cubicBezTo>
                        <a:pt x="6065" y="1404"/>
                        <a:pt x="8170" y="2556"/>
                        <a:pt x="10051" y="3257"/>
                      </a:cubicBezTo>
                      <a:cubicBezTo>
                        <a:pt x="10865" y="3622"/>
                        <a:pt x="11679" y="3847"/>
                        <a:pt x="12494" y="4212"/>
                      </a:cubicBezTo>
                      <a:lnTo>
                        <a:pt x="14038" y="3847"/>
                      </a:lnTo>
                      <a:cubicBezTo>
                        <a:pt x="12269" y="3145"/>
                        <a:pt x="10388" y="2556"/>
                        <a:pt x="8647" y="1854"/>
                      </a:cubicBezTo>
                      <a:cubicBezTo>
                        <a:pt x="6766" y="1152"/>
                        <a:pt x="4661" y="1"/>
                        <a:pt x="2668" y="1"/>
                      </a:cubicBezTo>
                      <a:close/>
                      <a:moveTo>
                        <a:pt x="22807" y="7926"/>
                      </a:moveTo>
                      <a:cubicBezTo>
                        <a:pt x="22819" y="7946"/>
                        <a:pt x="22846" y="7946"/>
                        <a:pt x="22909" y="7946"/>
                      </a:cubicBezTo>
                      <a:cubicBezTo>
                        <a:pt x="22875" y="7939"/>
                        <a:pt x="22840" y="7933"/>
                        <a:pt x="22807" y="7926"/>
                      </a:cubicBezTo>
                      <a:close/>
                      <a:moveTo>
                        <a:pt x="15554" y="4437"/>
                      </a:moveTo>
                      <a:lnTo>
                        <a:pt x="15666" y="5251"/>
                      </a:lnTo>
                      <a:lnTo>
                        <a:pt x="16845" y="5026"/>
                      </a:lnTo>
                      <a:lnTo>
                        <a:pt x="16958" y="5840"/>
                      </a:lnTo>
                      <a:cubicBezTo>
                        <a:pt x="18474" y="6430"/>
                        <a:pt x="19990" y="6879"/>
                        <a:pt x="21393" y="7469"/>
                      </a:cubicBezTo>
                      <a:cubicBezTo>
                        <a:pt x="21842" y="7706"/>
                        <a:pt x="22267" y="7820"/>
                        <a:pt x="22807" y="7926"/>
                      </a:cubicBezTo>
                      <a:lnTo>
                        <a:pt x="22807" y="7926"/>
                      </a:lnTo>
                      <a:cubicBezTo>
                        <a:pt x="22797" y="7910"/>
                        <a:pt x="22797" y="7883"/>
                        <a:pt x="22797" y="7834"/>
                      </a:cubicBezTo>
                      <a:lnTo>
                        <a:pt x="22797" y="7834"/>
                      </a:lnTo>
                      <a:cubicBezTo>
                        <a:pt x="22797" y="7946"/>
                        <a:pt x="22909" y="7946"/>
                        <a:pt x="23022" y="7946"/>
                      </a:cubicBezTo>
                      <a:cubicBezTo>
                        <a:pt x="23387" y="7946"/>
                        <a:pt x="23864" y="7834"/>
                        <a:pt x="24089" y="7581"/>
                      </a:cubicBezTo>
                      <a:cubicBezTo>
                        <a:pt x="23724" y="7244"/>
                        <a:pt x="23274" y="7132"/>
                        <a:pt x="22685" y="7019"/>
                      </a:cubicBezTo>
                      <a:cubicBezTo>
                        <a:pt x="22460" y="6879"/>
                        <a:pt x="22208" y="6767"/>
                        <a:pt x="21871" y="6767"/>
                      </a:cubicBezTo>
                      <a:cubicBezTo>
                        <a:pt x="21281" y="6542"/>
                        <a:pt x="20691" y="6318"/>
                        <a:pt x="19990" y="6065"/>
                      </a:cubicBezTo>
                      <a:cubicBezTo>
                        <a:pt x="18586" y="5475"/>
                        <a:pt x="17070" y="5026"/>
                        <a:pt x="15554" y="4437"/>
                      </a:cubicBezTo>
                      <a:close/>
                      <a:moveTo>
                        <a:pt x="21983" y="12157"/>
                      </a:moveTo>
                      <a:lnTo>
                        <a:pt x="21983" y="12269"/>
                      </a:lnTo>
                      <a:lnTo>
                        <a:pt x="22095" y="12382"/>
                      </a:lnTo>
                      <a:lnTo>
                        <a:pt x="22460" y="12382"/>
                      </a:lnTo>
                      <a:cubicBezTo>
                        <a:pt x="22460" y="12382"/>
                        <a:pt x="22320" y="12269"/>
                        <a:pt x="22208" y="12269"/>
                      </a:cubicBezTo>
                      <a:cubicBezTo>
                        <a:pt x="22095" y="12269"/>
                        <a:pt x="22095" y="12157"/>
                        <a:pt x="21983" y="12157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7" name="Google Shape;1498;p32">
                  <a:extLst>
                    <a:ext uri="{FF2B5EF4-FFF2-40B4-BE49-F238E27FC236}">
                      <a16:creationId xmlns:a16="http://schemas.microsoft.com/office/drawing/2014/main" id="{0A685F4D-128E-18AA-6882-68A42675803B}"/>
                    </a:ext>
                  </a:extLst>
                </p:cNvPr>
                <p:cNvSpPr/>
                <p:nvPr/>
              </p:nvSpPr>
              <p:spPr>
                <a:xfrm>
                  <a:off x="9958559" y="1842862"/>
                  <a:ext cx="564325" cy="3158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573" h="12635" extrusionOk="0">
                      <a:moveTo>
                        <a:pt x="2331" y="0"/>
                      </a:moveTo>
                      <a:cubicBezTo>
                        <a:pt x="2696" y="562"/>
                        <a:pt x="3622" y="562"/>
                        <a:pt x="3735" y="1152"/>
                      </a:cubicBezTo>
                      <a:cubicBezTo>
                        <a:pt x="3398" y="1264"/>
                        <a:pt x="2921" y="1404"/>
                        <a:pt x="2584" y="1404"/>
                      </a:cubicBezTo>
                      <a:cubicBezTo>
                        <a:pt x="2808" y="1516"/>
                        <a:pt x="2921" y="1629"/>
                        <a:pt x="2921" y="1853"/>
                      </a:cubicBezTo>
                      <a:cubicBezTo>
                        <a:pt x="2443" y="1966"/>
                        <a:pt x="1994" y="1966"/>
                        <a:pt x="1517" y="1966"/>
                      </a:cubicBezTo>
                      <a:cubicBezTo>
                        <a:pt x="1994" y="2331"/>
                        <a:pt x="2331" y="2668"/>
                        <a:pt x="2584" y="3033"/>
                      </a:cubicBezTo>
                      <a:lnTo>
                        <a:pt x="1" y="3033"/>
                      </a:lnTo>
                      <a:cubicBezTo>
                        <a:pt x="590" y="3369"/>
                        <a:pt x="1180" y="3847"/>
                        <a:pt x="1629" y="4324"/>
                      </a:cubicBezTo>
                      <a:cubicBezTo>
                        <a:pt x="1404" y="4324"/>
                        <a:pt x="1180" y="4436"/>
                        <a:pt x="927" y="4549"/>
                      </a:cubicBezTo>
                      <a:cubicBezTo>
                        <a:pt x="927" y="4661"/>
                        <a:pt x="1040" y="4661"/>
                        <a:pt x="1040" y="4661"/>
                      </a:cubicBezTo>
                      <a:lnTo>
                        <a:pt x="10866" y="2808"/>
                      </a:lnTo>
                      <a:cubicBezTo>
                        <a:pt x="10051" y="2443"/>
                        <a:pt x="9237" y="2218"/>
                        <a:pt x="8423" y="1853"/>
                      </a:cubicBezTo>
                      <a:cubicBezTo>
                        <a:pt x="6542" y="1152"/>
                        <a:pt x="4437" y="0"/>
                        <a:pt x="2443" y="0"/>
                      </a:cubicBezTo>
                      <a:close/>
                      <a:moveTo>
                        <a:pt x="15217" y="3622"/>
                      </a:moveTo>
                      <a:lnTo>
                        <a:pt x="14038" y="3847"/>
                      </a:lnTo>
                      <a:lnTo>
                        <a:pt x="15330" y="10641"/>
                      </a:lnTo>
                      <a:cubicBezTo>
                        <a:pt x="16031" y="10865"/>
                        <a:pt x="16733" y="11090"/>
                        <a:pt x="17323" y="11343"/>
                      </a:cubicBezTo>
                      <a:cubicBezTo>
                        <a:pt x="18025" y="11567"/>
                        <a:pt x="18727" y="11567"/>
                        <a:pt x="19428" y="11792"/>
                      </a:cubicBezTo>
                      <a:cubicBezTo>
                        <a:pt x="19742" y="11922"/>
                        <a:pt x="20687" y="12223"/>
                        <a:pt x="20998" y="12558"/>
                      </a:cubicBezTo>
                      <a:lnTo>
                        <a:pt x="20998" y="12558"/>
                      </a:lnTo>
                      <a:cubicBezTo>
                        <a:pt x="20644" y="12106"/>
                        <a:pt x="20217" y="11656"/>
                        <a:pt x="19765" y="11230"/>
                      </a:cubicBezTo>
                      <a:cubicBezTo>
                        <a:pt x="19878" y="11230"/>
                        <a:pt x="20243" y="11343"/>
                        <a:pt x="20355" y="11343"/>
                      </a:cubicBezTo>
                      <a:cubicBezTo>
                        <a:pt x="20243" y="11230"/>
                        <a:pt x="20243" y="11090"/>
                        <a:pt x="20130" y="10978"/>
                      </a:cubicBezTo>
                      <a:cubicBezTo>
                        <a:pt x="20130" y="10865"/>
                        <a:pt x="20243" y="10865"/>
                        <a:pt x="20243" y="10865"/>
                      </a:cubicBezTo>
                      <a:lnTo>
                        <a:pt x="20355" y="10865"/>
                      </a:lnTo>
                      <a:lnTo>
                        <a:pt x="20355" y="10753"/>
                      </a:lnTo>
                      <a:cubicBezTo>
                        <a:pt x="20467" y="10753"/>
                        <a:pt x="20467" y="10865"/>
                        <a:pt x="20580" y="10865"/>
                      </a:cubicBezTo>
                      <a:cubicBezTo>
                        <a:pt x="20243" y="10528"/>
                        <a:pt x="19765" y="10276"/>
                        <a:pt x="19428" y="9939"/>
                      </a:cubicBezTo>
                      <a:cubicBezTo>
                        <a:pt x="19176" y="9827"/>
                        <a:pt x="18951" y="9686"/>
                        <a:pt x="18951" y="9349"/>
                      </a:cubicBezTo>
                      <a:lnTo>
                        <a:pt x="18951" y="9349"/>
                      </a:lnTo>
                      <a:cubicBezTo>
                        <a:pt x="19428" y="9462"/>
                        <a:pt x="19990" y="9574"/>
                        <a:pt x="20467" y="9686"/>
                      </a:cubicBezTo>
                      <a:cubicBezTo>
                        <a:pt x="19990" y="9574"/>
                        <a:pt x="19541" y="9237"/>
                        <a:pt x="19288" y="8760"/>
                      </a:cubicBezTo>
                      <a:lnTo>
                        <a:pt x="19288" y="8760"/>
                      </a:lnTo>
                      <a:cubicBezTo>
                        <a:pt x="19990" y="8872"/>
                        <a:pt x="20832" y="8984"/>
                        <a:pt x="21534" y="9125"/>
                      </a:cubicBezTo>
                      <a:cubicBezTo>
                        <a:pt x="21534" y="8984"/>
                        <a:pt x="21394" y="8872"/>
                        <a:pt x="21281" y="8872"/>
                      </a:cubicBezTo>
                      <a:cubicBezTo>
                        <a:pt x="21169" y="8760"/>
                        <a:pt x="21057" y="8647"/>
                        <a:pt x="21057" y="8535"/>
                      </a:cubicBezTo>
                      <a:cubicBezTo>
                        <a:pt x="21057" y="8423"/>
                        <a:pt x="21057" y="8423"/>
                        <a:pt x="21169" y="8423"/>
                      </a:cubicBezTo>
                      <a:lnTo>
                        <a:pt x="21281" y="8423"/>
                      </a:lnTo>
                      <a:cubicBezTo>
                        <a:pt x="21169" y="8283"/>
                        <a:pt x="21057" y="8170"/>
                        <a:pt x="21057" y="7946"/>
                      </a:cubicBezTo>
                      <a:cubicBezTo>
                        <a:pt x="21534" y="7946"/>
                        <a:pt x="22096" y="8058"/>
                        <a:pt x="22573" y="8058"/>
                      </a:cubicBezTo>
                      <a:cubicBezTo>
                        <a:pt x="22348" y="7946"/>
                        <a:pt x="22096" y="7833"/>
                        <a:pt x="21983" y="7721"/>
                      </a:cubicBezTo>
                      <a:cubicBezTo>
                        <a:pt x="21871" y="7581"/>
                        <a:pt x="21534" y="7019"/>
                        <a:pt x="21394" y="7019"/>
                      </a:cubicBezTo>
                      <a:lnTo>
                        <a:pt x="21871" y="7019"/>
                      </a:lnTo>
                      <a:cubicBezTo>
                        <a:pt x="21646" y="6879"/>
                        <a:pt x="21394" y="6766"/>
                        <a:pt x="21281" y="6542"/>
                      </a:cubicBezTo>
                      <a:cubicBezTo>
                        <a:pt x="20692" y="6430"/>
                        <a:pt x="20243" y="6317"/>
                        <a:pt x="19765" y="6065"/>
                      </a:cubicBezTo>
                      <a:cubicBezTo>
                        <a:pt x="18362" y="5475"/>
                        <a:pt x="16846" y="5026"/>
                        <a:pt x="15330" y="4436"/>
                      </a:cubicBezTo>
                      <a:lnTo>
                        <a:pt x="15217" y="3622"/>
                      </a:lnTo>
                      <a:close/>
                      <a:moveTo>
                        <a:pt x="20998" y="12558"/>
                      </a:moveTo>
                      <a:lnTo>
                        <a:pt x="20998" y="12558"/>
                      </a:lnTo>
                      <a:cubicBezTo>
                        <a:pt x="21018" y="12584"/>
                        <a:pt x="21037" y="12609"/>
                        <a:pt x="21057" y="12634"/>
                      </a:cubicBezTo>
                      <a:cubicBezTo>
                        <a:pt x="21041" y="12609"/>
                        <a:pt x="21021" y="12583"/>
                        <a:pt x="20998" y="12558"/>
                      </a:cubicBezTo>
                      <a:close/>
                    </a:path>
                  </a:pathLst>
                </a:custGeom>
                <a:solidFill>
                  <a:srgbClr val="DADADA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8" name="Google Shape;1499;p32">
                  <a:extLst>
                    <a:ext uri="{FF2B5EF4-FFF2-40B4-BE49-F238E27FC236}">
                      <a16:creationId xmlns:a16="http://schemas.microsoft.com/office/drawing/2014/main" id="{78B5A92A-C65D-BECE-41DF-388A3410D422}"/>
                    </a:ext>
                  </a:extLst>
                </p:cNvPr>
                <p:cNvSpPr/>
                <p:nvPr/>
              </p:nvSpPr>
              <p:spPr>
                <a:xfrm>
                  <a:off x="9958559" y="1903912"/>
                  <a:ext cx="383250" cy="204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330" h="8199" extrusionOk="0">
                      <a:moveTo>
                        <a:pt x="12410" y="1"/>
                      </a:moveTo>
                      <a:lnTo>
                        <a:pt x="10866" y="366"/>
                      </a:lnTo>
                      <a:lnTo>
                        <a:pt x="1040" y="2219"/>
                      </a:lnTo>
                      <a:lnTo>
                        <a:pt x="1" y="2472"/>
                      </a:lnTo>
                      <a:cubicBezTo>
                        <a:pt x="1040" y="2808"/>
                        <a:pt x="2219" y="3286"/>
                        <a:pt x="3285" y="3623"/>
                      </a:cubicBezTo>
                      <a:cubicBezTo>
                        <a:pt x="4100" y="3988"/>
                        <a:pt x="5026" y="4324"/>
                        <a:pt x="5953" y="4689"/>
                      </a:cubicBezTo>
                      <a:lnTo>
                        <a:pt x="10866" y="3623"/>
                      </a:lnTo>
                      <a:lnTo>
                        <a:pt x="11455" y="6683"/>
                      </a:lnTo>
                      <a:cubicBezTo>
                        <a:pt x="12269" y="7020"/>
                        <a:pt x="13224" y="7385"/>
                        <a:pt x="14150" y="7722"/>
                      </a:cubicBezTo>
                      <a:cubicBezTo>
                        <a:pt x="14515" y="7834"/>
                        <a:pt x="14965" y="7946"/>
                        <a:pt x="15330" y="8199"/>
                      </a:cubicBezTo>
                      <a:lnTo>
                        <a:pt x="14038" y="1405"/>
                      </a:lnTo>
                      <a:lnTo>
                        <a:pt x="13926" y="591"/>
                      </a:lnTo>
                      <a:lnTo>
                        <a:pt x="13813" y="591"/>
                      </a:lnTo>
                      <a:cubicBezTo>
                        <a:pt x="13336" y="366"/>
                        <a:pt x="12859" y="226"/>
                        <a:pt x="12410" y="1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9" name="Google Shape;1500;p32">
                  <a:extLst>
                    <a:ext uri="{FF2B5EF4-FFF2-40B4-BE49-F238E27FC236}">
                      <a16:creationId xmlns:a16="http://schemas.microsoft.com/office/drawing/2014/main" id="{A4181405-C5DA-DAD9-89B9-40B61C26B1CF}"/>
                    </a:ext>
                  </a:extLst>
                </p:cNvPr>
                <p:cNvSpPr/>
                <p:nvPr/>
              </p:nvSpPr>
              <p:spPr>
                <a:xfrm>
                  <a:off x="10107359" y="1994462"/>
                  <a:ext cx="137600" cy="765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504" h="3061" extrusionOk="0">
                      <a:moveTo>
                        <a:pt x="4914" y="1"/>
                      </a:moveTo>
                      <a:lnTo>
                        <a:pt x="1" y="1067"/>
                      </a:lnTo>
                      <a:cubicBezTo>
                        <a:pt x="590" y="1292"/>
                        <a:pt x="1180" y="1404"/>
                        <a:pt x="1882" y="1657"/>
                      </a:cubicBezTo>
                      <a:cubicBezTo>
                        <a:pt x="3061" y="2106"/>
                        <a:pt x="4212" y="2583"/>
                        <a:pt x="5503" y="3061"/>
                      </a:cubicBezTo>
                      <a:lnTo>
                        <a:pt x="4914" y="1"/>
                      </a:lnTo>
                      <a:close/>
                    </a:path>
                  </a:pathLst>
                </a:custGeom>
                <a:solidFill>
                  <a:srgbClr val="ACBEDC"/>
                </a:solidFill>
                <a:ln w="9525" cap="flat" cmpd="sng">
                  <a:solidFill>
                    <a:srgbClr val="ACBE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0" name="Google Shape;1641;p32">
                  <a:extLst>
                    <a:ext uri="{FF2B5EF4-FFF2-40B4-BE49-F238E27FC236}">
                      <a16:creationId xmlns:a16="http://schemas.microsoft.com/office/drawing/2014/main" id="{0142825A-9808-70C3-F1CC-671A1DADCD42}"/>
                    </a:ext>
                  </a:extLst>
                </p:cNvPr>
                <p:cNvSpPr/>
                <p:nvPr/>
              </p:nvSpPr>
              <p:spPr>
                <a:xfrm>
                  <a:off x="8552034" y="2304687"/>
                  <a:ext cx="140375" cy="2428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615" h="9715" extrusionOk="0">
                      <a:moveTo>
                        <a:pt x="5250" y="1"/>
                      </a:moveTo>
                      <a:cubicBezTo>
                        <a:pt x="5025" y="113"/>
                        <a:pt x="4801" y="225"/>
                        <a:pt x="4660" y="478"/>
                      </a:cubicBezTo>
                      <a:cubicBezTo>
                        <a:pt x="3032" y="1741"/>
                        <a:pt x="926" y="3145"/>
                        <a:pt x="0" y="4914"/>
                      </a:cubicBezTo>
                      <a:cubicBezTo>
                        <a:pt x="590" y="4914"/>
                        <a:pt x="1039" y="4212"/>
                        <a:pt x="1628" y="4212"/>
                      </a:cubicBezTo>
                      <a:lnTo>
                        <a:pt x="1853" y="4212"/>
                      </a:lnTo>
                      <a:cubicBezTo>
                        <a:pt x="1741" y="4549"/>
                        <a:pt x="1628" y="5026"/>
                        <a:pt x="1404" y="5391"/>
                      </a:cubicBezTo>
                      <a:cubicBezTo>
                        <a:pt x="1516" y="5251"/>
                        <a:pt x="1741" y="5251"/>
                        <a:pt x="1853" y="5251"/>
                      </a:cubicBezTo>
                      <a:lnTo>
                        <a:pt x="1993" y="5251"/>
                      </a:lnTo>
                      <a:cubicBezTo>
                        <a:pt x="1993" y="5391"/>
                        <a:pt x="1853" y="5503"/>
                        <a:pt x="1853" y="5616"/>
                      </a:cubicBezTo>
                      <a:cubicBezTo>
                        <a:pt x="2807" y="4324"/>
                        <a:pt x="4324" y="3285"/>
                        <a:pt x="5615" y="2219"/>
                      </a:cubicBezTo>
                      <a:lnTo>
                        <a:pt x="5250" y="1"/>
                      </a:lnTo>
                      <a:close/>
                      <a:moveTo>
                        <a:pt x="4324" y="7609"/>
                      </a:moveTo>
                      <a:cubicBezTo>
                        <a:pt x="3959" y="7609"/>
                        <a:pt x="3734" y="7609"/>
                        <a:pt x="3509" y="7721"/>
                      </a:cubicBezTo>
                      <a:cubicBezTo>
                        <a:pt x="3397" y="7946"/>
                        <a:pt x="3397" y="8058"/>
                        <a:pt x="3509" y="8311"/>
                      </a:cubicBezTo>
                      <a:cubicBezTo>
                        <a:pt x="3622" y="8198"/>
                        <a:pt x="3734" y="8198"/>
                        <a:pt x="3959" y="8198"/>
                      </a:cubicBezTo>
                      <a:cubicBezTo>
                        <a:pt x="4099" y="7946"/>
                        <a:pt x="4211" y="7721"/>
                        <a:pt x="4324" y="7609"/>
                      </a:cubicBezTo>
                      <a:close/>
                      <a:moveTo>
                        <a:pt x="3032" y="5616"/>
                      </a:moveTo>
                      <a:cubicBezTo>
                        <a:pt x="2555" y="5616"/>
                        <a:pt x="2106" y="6205"/>
                        <a:pt x="1628" y="6317"/>
                      </a:cubicBezTo>
                      <a:cubicBezTo>
                        <a:pt x="1516" y="6317"/>
                        <a:pt x="1516" y="6430"/>
                        <a:pt x="1516" y="6542"/>
                      </a:cubicBezTo>
                      <a:cubicBezTo>
                        <a:pt x="1853" y="6317"/>
                        <a:pt x="2330" y="6205"/>
                        <a:pt x="2920" y="6205"/>
                      </a:cubicBezTo>
                      <a:cubicBezTo>
                        <a:pt x="2443" y="6907"/>
                        <a:pt x="2106" y="7609"/>
                        <a:pt x="1628" y="8423"/>
                      </a:cubicBezTo>
                      <a:cubicBezTo>
                        <a:pt x="2106" y="8198"/>
                        <a:pt x="2443" y="7946"/>
                        <a:pt x="2920" y="7833"/>
                      </a:cubicBezTo>
                      <a:cubicBezTo>
                        <a:pt x="3144" y="7356"/>
                        <a:pt x="3257" y="7019"/>
                        <a:pt x="3397" y="6654"/>
                      </a:cubicBezTo>
                      <a:lnTo>
                        <a:pt x="3257" y="6654"/>
                      </a:lnTo>
                      <a:cubicBezTo>
                        <a:pt x="3144" y="6654"/>
                        <a:pt x="2920" y="6654"/>
                        <a:pt x="2807" y="6795"/>
                      </a:cubicBezTo>
                      <a:cubicBezTo>
                        <a:pt x="3032" y="6430"/>
                        <a:pt x="3144" y="5952"/>
                        <a:pt x="3257" y="5616"/>
                      </a:cubicBezTo>
                      <a:close/>
                      <a:moveTo>
                        <a:pt x="4548" y="9125"/>
                      </a:moveTo>
                      <a:cubicBezTo>
                        <a:pt x="4211" y="9237"/>
                        <a:pt x="3959" y="9350"/>
                        <a:pt x="3734" y="9462"/>
                      </a:cubicBezTo>
                      <a:cubicBezTo>
                        <a:pt x="3622" y="9602"/>
                        <a:pt x="3622" y="9715"/>
                        <a:pt x="3622" y="9715"/>
                      </a:cubicBezTo>
                      <a:cubicBezTo>
                        <a:pt x="3959" y="9602"/>
                        <a:pt x="4211" y="9350"/>
                        <a:pt x="4548" y="9125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1" name="Google Shape;1642;p32">
                  <a:extLst>
                    <a:ext uri="{FF2B5EF4-FFF2-40B4-BE49-F238E27FC236}">
                      <a16:creationId xmlns:a16="http://schemas.microsoft.com/office/drawing/2014/main" id="{E08DB4D4-2F18-3EB4-222E-E3F6237143D0}"/>
                    </a:ext>
                  </a:extLst>
                </p:cNvPr>
                <p:cNvSpPr/>
                <p:nvPr/>
              </p:nvSpPr>
              <p:spPr>
                <a:xfrm>
                  <a:off x="8592734" y="2360137"/>
                  <a:ext cx="125650" cy="1811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026" h="7244" extrusionOk="0">
                      <a:moveTo>
                        <a:pt x="3987" y="1"/>
                      </a:moveTo>
                      <a:cubicBezTo>
                        <a:pt x="2696" y="1067"/>
                        <a:pt x="1179" y="2106"/>
                        <a:pt x="225" y="3398"/>
                      </a:cubicBezTo>
                      <a:cubicBezTo>
                        <a:pt x="113" y="3622"/>
                        <a:pt x="113" y="3875"/>
                        <a:pt x="0" y="4099"/>
                      </a:cubicBezTo>
                      <a:cubicBezTo>
                        <a:pt x="478" y="3987"/>
                        <a:pt x="927" y="3398"/>
                        <a:pt x="1404" y="3398"/>
                      </a:cubicBezTo>
                      <a:lnTo>
                        <a:pt x="1629" y="3398"/>
                      </a:lnTo>
                      <a:cubicBezTo>
                        <a:pt x="1516" y="3734"/>
                        <a:pt x="1404" y="4212"/>
                        <a:pt x="1179" y="4577"/>
                      </a:cubicBezTo>
                      <a:cubicBezTo>
                        <a:pt x="1292" y="4436"/>
                        <a:pt x="1516" y="4436"/>
                        <a:pt x="1629" y="4436"/>
                      </a:cubicBezTo>
                      <a:lnTo>
                        <a:pt x="1769" y="4436"/>
                      </a:lnTo>
                      <a:cubicBezTo>
                        <a:pt x="1629" y="4801"/>
                        <a:pt x="1516" y="5138"/>
                        <a:pt x="1292" y="5615"/>
                      </a:cubicBezTo>
                      <a:cubicBezTo>
                        <a:pt x="1516" y="5503"/>
                        <a:pt x="1629" y="5391"/>
                        <a:pt x="1881" y="5391"/>
                      </a:cubicBezTo>
                      <a:lnTo>
                        <a:pt x="1881" y="5503"/>
                      </a:lnTo>
                      <a:cubicBezTo>
                        <a:pt x="2106" y="5391"/>
                        <a:pt x="2331" y="5391"/>
                        <a:pt x="2696" y="5391"/>
                      </a:cubicBezTo>
                      <a:cubicBezTo>
                        <a:pt x="2583" y="5503"/>
                        <a:pt x="2471" y="5728"/>
                        <a:pt x="2331" y="5980"/>
                      </a:cubicBezTo>
                      <a:lnTo>
                        <a:pt x="2583" y="5980"/>
                      </a:lnTo>
                      <a:cubicBezTo>
                        <a:pt x="2331" y="6317"/>
                        <a:pt x="2218" y="6795"/>
                        <a:pt x="2106" y="7244"/>
                      </a:cubicBezTo>
                      <a:cubicBezTo>
                        <a:pt x="2331" y="7132"/>
                        <a:pt x="2583" y="7019"/>
                        <a:pt x="2920" y="6907"/>
                      </a:cubicBezTo>
                      <a:lnTo>
                        <a:pt x="5026" y="5138"/>
                      </a:lnTo>
                      <a:lnTo>
                        <a:pt x="3987" y="1"/>
                      </a:lnTo>
                      <a:close/>
                    </a:path>
                  </a:pathLst>
                </a:custGeom>
                <a:solidFill>
                  <a:srgbClr val="DADADA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2" name="Google Shape;1714;p32">
                  <a:extLst>
                    <a:ext uri="{FF2B5EF4-FFF2-40B4-BE49-F238E27FC236}">
                      <a16:creationId xmlns:a16="http://schemas.microsoft.com/office/drawing/2014/main" id="{BB8873DC-145C-F91F-479B-A67A3877FCA0}"/>
                    </a:ext>
                  </a:extLst>
                </p:cNvPr>
                <p:cNvSpPr txBox="1"/>
                <p:nvPr/>
              </p:nvSpPr>
              <p:spPr>
                <a:xfrm rot="20992786">
                  <a:off x="8813120" y="2443417"/>
                  <a:ext cx="1632195" cy="765354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91425" tIns="91425" rIns="91425" bIns="91425" anchor="t" anchorCtr="0">
                  <a:noAutofit/>
                </a:bodyPr>
                <a:lstStyle/>
                <a:p>
                  <a:pPr marL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en" sz="2400">
                      <a:solidFill>
                        <a:schemeClr val="dk1"/>
                      </a:solidFill>
                      <a:latin typeface="AkzidenzGrotesk" panose="02000903050000020004" pitchFamily="2" charset="0"/>
                      <a:ea typeface="Fira Sans"/>
                      <a:cs typeface="Fira Sans"/>
                      <a:sym typeface="Fira Sans"/>
                    </a:rPr>
                    <a:t>Proactive support</a:t>
                  </a:r>
                  <a:endParaRPr sz="2400">
                    <a:latin typeface="AkzidenzGrotesk" panose="02000903050000020004" pitchFamily="2" charset="0"/>
                    <a:ea typeface="Fira Sans"/>
                    <a:cs typeface="Fira Sans"/>
                    <a:sym typeface="Fira Sans"/>
                  </a:endParaRPr>
                </a:p>
              </p:txBody>
            </p:sp>
          </p:grpSp>
        </p:grpSp>
        <p:grpSp>
          <p:nvGrpSpPr>
            <p:cNvPr id="255" name="Group 254">
              <a:extLst>
                <a:ext uri="{FF2B5EF4-FFF2-40B4-BE49-F238E27FC236}">
                  <a16:creationId xmlns:a16="http://schemas.microsoft.com/office/drawing/2014/main" id="{70C9E4F4-3500-F2B4-F3BE-93F5D0CA0C8C}"/>
                </a:ext>
              </a:extLst>
            </p:cNvPr>
            <p:cNvGrpSpPr/>
            <p:nvPr/>
          </p:nvGrpSpPr>
          <p:grpSpPr>
            <a:xfrm>
              <a:off x="5736480" y="1214048"/>
              <a:ext cx="3253090" cy="2899794"/>
              <a:chOff x="6123493" y="3144352"/>
              <a:chExt cx="3253090" cy="2899794"/>
            </a:xfrm>
          </p:grpSpPr>
          <p:sp>
            <p:nvSpPr>
              <p:cNvPr id="167" name="Google Shape;1640;p32">
                <a:extLst>
                  <a:ext uri="{FF2B5EF4-FFF2-40B4-BE49-F238E27FC236}">
                    <a16:creationId xmlns:a16="http://schemas.microsoft.com/office/drawing/2014/main" id="{FD18E094-6454-FD5D-B8E2-C04E45BE3FA8}"/>
                  </a:ext>
                </a:extLst>
              </p:cNvPr>
              <p:cNvSpPr/>
              <p:nvPr/>
            </p:nvSpPr>
            <p:spPr>
              <a:xfrm>
                <a:off x="9327397" y="5050238"/>
                <a:ext cx="49186" cy="43236"/>
              </a:xfrm>
              <a:custGeom>
                <a:avLst/>
                <a:gdLst/>
                <a:ahLst/>
                <a:cxnLst/>
                <a:rect l="l" t="t" r="r" b="b"/>
                <a:pathLst>
                  <a:path w="1678" h="1475" extrusionOk="0">
                    <a:moveTo>
                      <a:pt x="1678" y="1"/>
                    </a:moveTo>
                    <a:cubicBezTo>
                      <a:pt x="1144" y="535"/>
                      <a:pt x="508" y="941"/>
                      <a:pt x="0" y="1475"/>
                    </a:cubicBezTo>
                    <a:lnTo>
                      <a:pt x="0" y="1475"/>
                    </a:lnTo>
                    <a:cubicBezTo>
                      <a:pt x="508" y="941"/>
                      <a:pt x="1144" y="535"/>
                      <a:pt x="1678" y="1"/>
                    </a:cubicBezTo>
                    <a:close/>
                  </a:path>
                </a:pathLst>
              </a:custGeom>
              <a:solidFill>
                <a:srgbClr val="3561A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249" name="Group 248">
                <a:extLst>
                  <a:ext uri="{FF2B5EF4-FFF2-40B4-BE49-F238E27FC236}">
                    <a16:creationId xmlns:a16="http://schemas.microsoft.com/office/drawing/2014/main" id="{EB7BEAAB-E0D9-6401-9000-75C32E4AA171}"/>
                  </a:ext>
                </a:extLst>
              </p:cNvPr>
              <p:cNvGrpSpPr/>
              <p:nvPr/>
            </p:nvGrpSpPr>
            <p:grpSpPr>
              <a:xfrm>
                <a:off x="6123493" y="3144352"/>
                <a:ext cx="2181425" cy="2500075"/>
                <a:chOff x="8552034" y="1807762"/>
                <a:chExt cx="2181425" cy="2500075"/>
              </a:xfrm>
            </p:grpSpPr>
            <p:sp>
              <p:nvSpPr>
                <p:cNvPr id="4" name="Google Shape;1476;p32">
                  <a:extLst>
                    <a:ext uri="{FF2B5EF4-FFF2-40B4-BE49-F238E27FC236}">
                      <a16:creationId xmlns:a16="http://schemas.microsoft.com/office/drawing/2014/main" id="{A6AF42EE-1ED2-29A4-0ACA-174C67799D84}"/>
                    </a:ext>
                  </a:extLst>
                </p:cNvPr>
                <p:cNvSpPr/>
                <p:nvPr/>
              </p:nvSpPr>
              <p:spPr>
                <a:xfrm>
                  <a:off x="8665734" y="1898312"/>
                  <a:ext cx="2032625" cy="23744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305" h="94978" extrusionOk="0">
                      <a:moveTo>
                        <a:pt x="65526" y="0"/>
                      </a:moveTo>
                      <a:lnTo>
                        <a:pt x="0" y="12634"/>
                      </a:lnTo>
                      <a:lnTo>
                        <a:pt x="15806" y="94977"/>
                      </a:lnTo>
                      <a:lnTo>
                        <a:pt x="81304" y="82344"/>
                      </a:lnTo>
                      <a:lnTo>
                        <a:pt x="65526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" name="Google Shape;1477;p32">
                  <a:extLst>
                    <a:ext uri="{FF2B5EF4-FFF2-40B4-BE49-F238E27FC236}">
                      <a16:creationId xmlns:a16="http://schemas.microsoft.com/office/drawing/2014/main" id="{144720AD-FF73-1A15-5F09-BF3D63FDEFB7}"/>
                    </a:ext>
                  </a:extLst>
                </p:cNvPr>
                <p:cNvSpPr/>
                <p:nvPr/>
              </p:nvSpPr>
              <p:spPr>
                <a:xfrm>
                  <a:off x="8768209" y="1994462"/>
                  <a:ext cx="1766625" cy="18663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0665" h="74652" extrusionOk="0">
                      <a:moveTo>
                        <a:pt x="58480" y="1"/>
                      </a:moveTo>
                      <a:lnTo>
                        <a:pt x="0" y="11343"/>
                      </a:lnTo>
                      <a:lnTo>
                        <a:pt x="12156" y="74651"/>
                      </a:lnTo>
                      <a:lnTo>
                        <a:pt x="70664" y="63421"/>
                      </a:lnTo>
                      <a:lnTo>
                        <a:pt x="58480" y="1"/>
                      </a:ln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" name="Google Shape;1478;p32">
                  <a:extLst>
                    <a:ext uri="{FF2B5EF4-FFF2-40B4-BE49-F238E27FC236}">
                      <a16:creationId xmlns:a16="http://schemas.microsoft.com/office/drawing/2014/main" id="{F56D2C30-3D30-4EEB-26AC-FC58BE531110}"/>
                    </a:ext>
                  </a:extLst>
                </p:cNvPr>
                <p:cNvSpPr/>
                <p:nvPr/>
              </p:nvSpPr>
              <p:spPr>
                <a:xfrm>
                  <a:off x="8587109" y="2006387"/>
                  <a:ext cx="2146350" cy="23014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5854" h="92058" extrusionOk="0">
                      <a:moveTo>
                        <a:pt x="17070" y="2921"/>
                      </a:moveTo>
                      <a:cubicBezTo>
                        <a:pt x="17070" y="3033"/>
                        <a:pt x="17070" y="3033"/>
                        <a:pt x="16958" y="3033"/>
                      </a:cubicBezTo>
                      <a:cubicBezTo>
                        <a:pt x="16846" y="3286"/>
                        <a:pt x="16733" y="3510"/>
                        <a:pt x="16593" y="3735"/>
                      </a:cubicBezTo>
                      <a:lnTo>
                        <a:pt x="16958" y="3735"/>
                      </a:lnTo>
                      <a:cubicBezTo>
                        <a:pt x="17070" y="3510"/>
                        <a:pt x="17182" y="3286"/>
                        <a:pt x="17070" y="2921"/>
                      </a:cubicBezTo>
                      <a:close/>
                      <a:moveTo>
                        <a:pt x="76139" y="1"/>
                      </a:moveTo>
                      <a:cubicBezTo>
                        <a:pt x="76252" y="225"/>
                        <a:pt x="76504" y="338"/>
                        <a:pt x="76729" y="478"/>
                      </a:cubicBezTo>
                      <a:lnTo>
                        <a:pt x="76252" y="478"/>
                      </a:lnTo>
                      <a:cubicBezTo>
                        <a:pt x="76392" y="478"/>
                        <a:pt x="76729" y="1040"/>
                        <a:pt x="76841" y="1180"/>
                      </a:cubicBezTo>
                      <a:cubicBezTo>
                        <a:pt x="76954" y="1292"/>
                        <a:pt x="77206" y="1405"/>
                        <a:pt x="77431" y="1517"/>
                      </a:cubicBezTo>
                      <a:cubicBezTo>
                        <a:pt x="76954" y="1517"/>
                        <a:pt x="76392" y="1405"/>
                        <a:pt x="75915" y="1405"/>
                      </a:cubicBezTo>
                      <a:cubicBezTo>
                        <a:pt x="75915" y="1629"/>
                        <a:pt x="76027" y="1742"/>
                        <a:pt x="76139" y="1882"/>
                      </a:cubicBezTo>
                      <a:lnTo>
                        <a:pt x="76027" y="1882"/>
                      </a:lnTo>
                      <a:cubicBezTo>
                        <a:pt x="75915" y="1882"/>
                        <a:pt x="75915" y="1882"/>
                        <a:pt x="75915" y="1994"/>
                      </a:cubicBezTo>
                      <a:cubicBezTo>
                        <a:pt x="75915" y="2106"/>
                        <a:pt x="76027" y="2219"/>
                        <a:pt x="76139" y="2331"/>
                      </a:cubicBezTo>
                      <a:cubicBezTo>
                        <a:pt x="76252" y="2331"/>
                        <a:pt x="76392" y="2443"/>
                        <a:pt x="76392" y="2584"/>
                      </a:cubicBezTo>
                      <a:cubicBezTo>
                        <a:pt x="75690" y="2443"/>
                        <a:pt x="74848" y="2331"/>
                        <a:pt x="74146" y="2219"/>
                      </a:cubicBezTo>
                      <a:lnTo>
                        <a:pt x="74146" y="2219"/>
                      </a:lnTo>
                      <a:cubicBezTo>
                        <a:pt x="74399" y="2696"/>
                        <a:pt x="74848" y="3033"/>
                        <a:pt x="75325" y="3145"/>
                      </a:cubicBezTo>
                      <a:cubicBezTo>
                        <a:pt x="74848" y="3033"/>
                        <a:pt x="74286" y="2921"/>
                        <a:pt x="73809" y="2808"/>
                      </a:cubicBezTo>
                      <a:lnTo>
                        <a:pt x="73809" y="2808"/>
                      </a:lnTo>
                      <a:cubicBezTo>
                        <a:pt x="73809" y="3145"/>
                        <a:pt x="74034" y="3286"/>
                        <a:pt x="74286" y="3398"/>
                      </a:cubicBezTo>
                      <a:cubicBezTo>
                        <a:pt x="74623" y="3735"/>
                        <a:pt x="75101" y="3987"/>
                        <a:pt x="75438" y="4324"/>
                      </a:cubicBezTo>
                      <a:cubicBezTo>
                        <a:pt x="75824" y="4324"/>
                        <a:pt x="76210" y="4398"/>
                        <a:pt x="76521" y="4485"/>
                      </a:cubicBezTo>
                      <a:lnTo>
                        <a:pt x="76521" y="4485"/>
                      </a:lnTo>
                      <a:cubicBezTo>
                        <a:pt x="76124" y="4335"/>
                        <a:pt x="75765" y="4030"/>
                        <a:pt x="75550" y="3623"/>
                      </a:cubicBezTo>
                      <a:lnTo>
                        <a:pt x="75550" y="3623"/>
                      </a:lnTo>
                      <a:cubicBezTo>
                        <a:pt x="76252" y="3735"/>
                        <a:pt x="77094" y="3847"/>
                        <a:pt x="77796" y="3987"/>
                      </a:cubicBezTo>
                      <a:cubicBezTo>
                        <a:pt x="77796" y="3847"/>
                        <a:pt x="77655" y="3735"/>
                        <a:pt x="77543" y="3735"/>
                      </a:cubicBezTo>
                      <a:cubicBezTo>
                        <a:pt x="77431" y="3623"/>
                        <a:pt x="77319" y="3510"/>
                        <a:pt x="77319" y="3398"/>
                      </a:cubicBezTo>
                      <a:cubicBezTo>
                        <a:pt x="77319" y="3286"/>
                        <a:pt x="77319" y="3286"/>
                        <a:pt x="77431" y="3286"/>
                      </a:cubicBezTo>
                      <a:lnTo>
                        <a:pt x="77543" y="3286"/>
                      </a:lnTo>
                      <a:cubicBezTo>
                        <a:pt x="77431" y="3145"/>
                        <a:pt x="77319" y="3033"/>
                        <a:pt x="77319" y="2808"/>
                      </a:cubicBezTo>
                      <a:cubicBezTo>
                        <a:pt x="77796" y="2808"/>
                        <a:pt x="78357" y="2921"/>
                        <a:pt x="78835" y="2921"/>
                      </a:cubicBezTo>
                      <a:cubicBezTo>
                        <a:pt x="78610" y="2808"/>
                        <a:pt x="78357" y="2696"/>
                        <a:pt x="78245" y="2584"/>
                      </a:cubicBezTo>
                      <a:cubicBezTo>
                        <a:pt x="78133" y="2443"/>
                        <a:pt x="77796" y="1882"/>
                        <a:pt x="77655" y="1882"/>
                      </a:cubicBezTo>
                      <a:lnTo>
                        <a:pt x="78133" y="1882"/>
                      </a:lnTo>
                      <a:cubicBezTo>
                        <a:pt x="77926" y="1753"/>
                        <a:pt x="77602" y="1648"/>
                        <a:pt x="77463" y="1371"/>
                      </a:cubicBezTo>
                      <a:lnTo>
                        <a:pt x="77463" y="1371"/>
                      </a:lnTo>
                      <a:cubicBezTo>
                        <a:pt x="77505" y="1405"/>
                        <a:pt x="77580" y="1405"/>
                        <a:pt x="77655" y="1405"/>
                      </a:cubicBezTo>
                      <a:cubicBezTo>
                        <a:pt x="78020" y="1405"/>
                        <a:pt x="78498" y="1292"/>
                        <a:pt x="78722" y="1040"/>
                      </a:cubicBezTo>
                      <a:cubicBezTo>
                        <a:pt x="78357" y="703"/>
                        <a:pt x="77908" y="590"/>
                        <a:pt x="77319" y="478"/>
                      </a:cubicBezTo>
                      <a:cubicBezTo>
                        <a:pt x="77094" y="338"/>
                        <a:pt x="76841" y="225"/>
                        <a:pt x="76504" y="225"/>
                      </a:cubicBezTo>
                      <a:cubicBezTo>
                        <a:pt x="76392" y="113"/>
                        <a:pt x="76252" y="113"/>
                        <a:pt x="76139" y="1"/>
                      </a:cubicBezTo>
                      <a:close/>
                      <a:moveTo>
                        <a:pt x="76521" y="4485"/>
                      </a:moveTo>
                      <a:lnTo>
                        <a:pt x="76521" y="4485"/>
                      </a:lnTo>
                      <a:cubicBezTo>
                        <a:pt x="76590" y="4511"/>
                        <a:pt x="76659" y="4533"/>
                        <a:pt x="76729" y="4549"/>
                      </a:cubicBezTo>
                      <a:cubicBezTo>
                        <a:pt x="76665" y="4528"/>
                        <a:pt x="76595" y="4506"/>
                        <a:pt x="76521" y="4485"/>
                      </a:cubicBezTo>
                      <a:close/>
                      <a:moveTo>
                        <a:pt x="18839" y="3735"/>
                      </a:moveTo>
                      <a:lnTo>
                        <a:pt x="18839" y="3735"/>
                      </a:lnTo>
                      <a:cubicBezTo>
                        <a:pt x="18586" y="3987"/>
                        <a:pt x="18362" y="4100"/>
                        <a:pt x="18137" y="4212"/>
                      </a:cubicBezTo>
                      <a:cubicBezTo>
                        <a:pt x="18137" y="4212"/>
                        <a:pt x="17547" y="4324"/>
                        <a:pt x="17435" y="4324"/>
                      </a:cubicBezTo>
                      <a:cubicBezTo>
                        <a:pt x="17070" y="4802"/>
                        <a:pt x="16733" y="5139"/>
                        <a:pt x="16368" y="5616"/>
                      </a:cubicBezTo>
                      <a:cubicBezTo>
                        <a:pt x="16947" y="5616"/>
                        <a:pt x="17417" y="5399"/>
                        <a:pt x="17753" y="5046"/>
                      </a:cubicBezTo>
                      <a:lnTo>
                        <a:pt x="17753" y="5046"/>
                      </a:lnTo>
                      <a:cubicBezTo>
                        <a:pt x="17647" y="5166"/>
                        <a:pt x="17541" y="5398"/>
                        <a:pt x="17435" y="5504"/>
                      </a:cubicBezTo>
                      <a:lnTo>
                        <a:pt x="18362" y="5391"/>
                      </a:lnTo>
                      <a:cubicBezTo>
                        <a:pt x="18362" y="5251"/>
                        <a:pt x="18362" y="5139"/>
                        <a:pt x="18474" y="5139"/>
                      </a:cubicBezTo>
                      <a:lnTo>
                        <a:pt x="17997" y="5139"/>
                      </a:lnTo>
                      <a:cubicBezTo>
                        <a:pt x="18249" y="4689"/>
                        <a:pt x="18474" y="4212"/>
                        <a:pt x="18839" y="3735"/>
                      </a:cubicBezTo>
                      <a:close/>
                      <a:moveTo>
                        <a:pt x="77260" y="7421"/>
                      </a:moveTo>
                      <a:lnTo>
                        <a:pt x="77260" y="7421"/>
                      </a:lnTo>
                      <a:cubicBezTo>
                        <a:pt x="77280" y="7446"/>
                        <a:pt x="77299" y="7472"/>
                        <a:pt x="77319" y="7497"/>
                      </a:cubicBezTo>
                      <a:cubicBezTo>
                        <a:pt x="77303" y="7471"/>
                        <a:pt x="77283" y="7446"/>
                        <a:pt x="77260" y="7421"/>
                      </a:cubicBezTo>
                      <a:close/>
                      <a:moveTo>
                        <a:pt x="450" y="17548"/>
                      </a:moveTo>
                      <a:lnTo>
                        <a:pt x="450" y="17548"/>
                      </a:lnTo>
                      <a:cubicBezTo>
                        <a:pt x="338" y="17772"/>
                        <a:pt x="113" y="18025"/>
                        <a:pt x="1" y="18249"/>
                      </a:cubicBezTo>
                      <a:lnTo>
                        <a:pt x="225" y="18249"/>
                      </a:lnTo>
                      <a:cubicBezTo>
                        <a:pt x="338" y="18025"/>
                        <a:pt x="338" y="17772"/>
                        <a:pt x="450" y="17548"/>
                      </a:cubicBezTo>
                      <a:close/>
                      <a:moveTo>
                        <a:pt x="2106" y="19541"/>
                      </a:moveTo>
                      <a:cubicBezTo>
                        <a:pt x="1854" y="19541"/>
                        <a:pt x="1741" y="19653"/>
                        <a:pt x="1517" y="19765"/>
                      </a:cubicBezTo>
                      <a:lnTo>
                        <a:pt x="1517" y="19878"/>
                      </a:lnTo>
                      <a:cubicBezTo>
                        <a:pt x="1629" y="19765"/>
                        <a:pt x="1854" y="19653"/>
                        <a:pt x="2106" y="19653"/>
                      </a:cubicBezTo>
                      <a:lnTo>
                        <a:pt x="2106" y="19541"/>
                      </a:lnTo>
                      <a:close/>
                      <a:moveTo>
                        <a:pt x="2556" y="20130"/>
                      </a:moveTo>
                      <a:cubicBezTo>
                        <a:pt x="2219" y="20580"/>
                        <a:pt x="1994" y="21169"/>
                        <a:pt x="1629" y="21759"/>
                      </a:cubicBezTo>
                      <a:cubicBezTo>
                        <a:pt x="1854" y="21647"/>
                        <a:pt x="2106" y="21534"/>
                        <a:pt x="2331" y="21394"/>
                      </a:cubicBezTo>
                      <a:cubicBezTo>
                        <a:pt x="2443" y="20945"/>
                        <a:pt x="2556" y="20467"/>
                        <a:pt x="2808" y="20130"/>
                      </a:cubicBezTo>
                      <a:close/>
                      <a:moveTo>
                        <a:pt x="5251" y="19288"/>
                      </a:moveTo>
                      <a:lnTo>
                        <a:pt x="3145" y="21057"/>
                      </a:lnTo>
                      <a:cubicBezTo>
                        <a:pt x="3257" y="21057"/>
                        <a:pt x="3398" y="20945"/>
                        <a:pt x="3510" y="20945"/>
                      </a:cubicBezTo>
                      <a:cubicBezTo>
                        <a:pt x="3398" y="21169"/>
                        <a:pt x="3398" y="21394"/>
                        <a:pt x="3510" y="21647"/>
                      </a:cubicBezTo>
                      <a:cubicBezTo>
                        <a:pt x="3622" y="21534"/>
                        <a:pt x="3847" y="21534"/>
                        <a:pt x="4100" y="21534"/>
                      </a:cubicBezTo>
                      <a:lnTo>
                        <a:pt x="4212" y="21534"/>
                      </a:lnTo>
                      <a:cubicBezTo>
                        <a:pt x="3959" y="21983"/>
                        <a:pt x="3735" y="22573"/>
                        <a:pt x="3622" y="23050"/>
                      </a:cubicBezTo>
                      <a:cubicBezTo>
                        <a:pt x="4324" y="22685"/>
                        <a:pt x="5026" y="22096"/>
                        <a:pt x="5616" y="21534"/>
                      </a:cubicBezTo>
                      <a:lnTo>
                        <a:pt x="5251" y="19288"/>
                      </a:lnTo>
                      <a:close/>
                      <a:moveTo>
                        <a:pt x="70188" y="4100"/>
                      </a:moveTo>
                      <a:lnTo>
                        <a:pt x="76252" y="35431"/>
                      </a:lnTo>
                      <a:cubicBezTo>
                        <a:pt x="76504" y="34982"/>
                        <a:pt x="76617" y="34505"/>
                        <a:pt x="76617" y="33915"/>
                      </a:cubicBezTo>
                      <a:cubicBezTo>
                        <a:pt x="76617" y="33915"/>
                        <a:pt x="76841" y="34027"/>
                        <a:pt x="77206" y="34392"/>
                      </a:cubicBezTo>
                      <a:lnTo>
                        <a:pt x="71591" y="5504"/>
                      </a:lnTo>
                      <a:lnTo>
                        <a:pt x="71591" y="5504"/>
                      </a:lnTo>
                      <a:cubicBezTo>
                        <a:pt x="72293" y="5728"/>
                        <a:pt x="72995" y="5953"/>
                        <a:pt x="73585" y="6205"/>
                      </a:cubicBezTo>
                      <a:cubicBezTo>
                        <a:pt x="74286" y="6430"/>
                        <a:pt x="74988" y="6430"/>
                        <a:pt x="75690" y="6655"/>
                      </a:cubicBezTo>
                      <a:cubicBezTo>
                        <a:pt x="76004" y="6785"/>
                        <a:pt x="76949" y="7086"/>
                        <a:pt x="77260" y="7421"/>
                      </a:cubicBezTo>
                      <a:lnTo>
                        <a:pt x="77260" y="7421"/>
                      </a:lnTo>
                      <a:cubicBezTo>
                        <a:pt x="76906" y="6969"/>
                        <a:pt x="76479" y="6518"/>
                        <a:pt x="76027" y="6093"/>
                      </a:cubicBezTo>
                      <a:cubicBezTo>
                        <a:pt x="76139" y="6093"/>
                        <a:pt x="76504" y="6205"/>
                        <a:pt x="76617" y="6205"/>
                      </a:cubicBezTo>
                      <a:cubicBezTo>
                        <a:pt x="76504" y="6093"/>
                        <a:pt x="76504" y="5953"/>
                        <a:pt x="76392" y="5840"/>
                      </a:cubicBezTo>
                      <a:cubicBezTo>
                        <a:pt x="76392" y="5728"/>
                        <a:pt x="76504" y="5728"/>
                        <a:pt x="76504" y="5728"/>
                      </a:cubicBezTo>
                      <a:cubicBezTo>
                        <a:pt x="76617" y="5728"/>
                        <a:pt x="76729" y="5840"/>
                        <a:pt x="76729" y="5840"/>
                      </a:cubicBezTo>
                      <a:lnTo>
                        <a:pt x="77094" y="5840"/>
                      </a:lnTo>
                      <a:cubicBezTo>
                        <a:pt x="76617" y="5504"/>
                        <a:pt x="76139" y="5139"/>
                        <a:pt x="75690" y="4802"/>
                      </a:cubicBezTo>
                      <a:cubicBezTo>
                        <a:pt x="75550" y="4689"/>
                        <a:pt x="75325" y="4549"/>
                        <a:pt x="75213" y="4324"/>
                      </a:cubicBezTo>
                      <a:lnTo>
                        <a:pt x="75101" y="4324"/>
                      </a:lnTo>
                      <a:cubicBezTo>
                        <a:pt x="75101" y="4324"/>
                        <a:pt x="74988" y="4324"/>
                        <a:pt x="74988" y="4437"/>
                      </a:cubicBezTo>
                      <a:cubicBezTo>
                        <a:pt x="75101" y="4549"/>
                        <a:pt x="75101" y="4689"/>
                        <a:pt x="75213" y="4802"/>
                      </a:cubicBezTo>
                      <a:cubicBezTo>
                        <a:pt x="75101" y="4802"/>
                        <a:pt x="74736" y="4689"/>
                        <a:pt x="74623" y="4689"/>
                      </a:cubicBezTo>
                      <a:cubicBezTo>
                        <a:pt x="75075" y="5115"/>
                        <a:pt x="75502" y="5565"/>
                        <a:pt x="75856" y="6017"/>
                      </a:cubicBezTo>
                      <a:lnTo>
                        <a:pt x="75856" y="6017"/>
                      </a:lnTo>
                      <a:cubicBezTo>
                        <a:pt x="75545" y="5682"/>
                        <a:pt x="74600" y="5381"/>
                        <a:pt x="74286" y="5251"/>
                      </a:cubicBezTo>
                      <a:cubicBezTo>
                        <a:pt x="73585" y="5026"/>
                        <a:pt x="72883" y="5026"/>
                        <a:pt x="72181" y="4802"/>
                      </a:cubicBezTo>
                      <a:cubicBezTo>
                        <a:pt x="71591" y="4549"/>
                        <a:pt x="70889" y="4324"/>
                        <a:pt x="70188" y="4100"/>
                      </a:cubicBezTo>
                      <a:close/>
                      <a:moveTo>
                        <a:pt x="79200" y="44808"/>
                      </a:moveTo>
                      <a:cubicBezTo>
                        <a:pt x="78947" y="45145"/>
                        <a:pt x="78610" y="45510"/>
                        <a:pt x="78245" y="45847"/>
                      </a:cubicBezTo>
                      <a:lnTo>
                        <a:pt x="84449" y="78021"/>
                      </a:lnTo>
                      <a:lnTo>
                        <a:pt x="20102" y="90430"/>
                      </a:lnTo>
                      <a:lnTo>
                        <a:pt x="20355" y="92058"/>
                      </a:lnTo>
                      <a:lnTo>
                        <a:pt x="27121" y="90767"/>
                      </a:lnTo>
                      <a:cubicBezTo>
                        <a:pt x="27261" y="90542"/>
                        <a:pt x="27486" y="90430"/>
                        <a:pt x="27598" y="90317"/>
                      </a:cubicBezTo>
                      <a:cubicBezTo>
                        <a:pt x="27823" y="90065"/>
                        <a:pt x="28075" y="89952"/>
                        <a:pt x="28300" y="89728"/>
                      </a:cubicBezTo>
                      <a:cubicBezTo>
                        <a:pt x="28665" y="89363"/>
                        <a:pt x="29002" y="89026"/>
                        <a:pt x="29479" y="88773"/>
                      </a:cubicBezTo>
                      <a:lnTo>
                        <a:pt x="29479" y="88773"/>
                      </a:lnTo>
                      <a:cubicBezTo>
                        <a:pt x="29479" y="89363"/>
                        <a:pt x="29367" y="89840"/>
                        <a:pt x="29002" y="90177"/>
                      </a:cubicBezTo>
                      <a:cubicBezTo>
                        <a:pt x="29367" y="90065"/>
                        <a:pt x="29592" y="89952"/>
                        <a:pt x="29928" y="89840"/>
                      </a:cubicBezTo>
                      <a:lnTo>
                        <a:pt x="29928" y="89840"/>
                      </a:lnTo>
                      <a:cubicBezTo>
                        <a:pt x="29816" y="89952"/>
                        <a:pt x="29816" y="90065"/>
                        <a:pt x="29704" y="90177"/>
                      </a:cubicBezTo>
                      <a:cubicBezTo>
                        <a:pt x="29704" y="90177"/>
                        <a:pt x="30181" y="90177"/>
                        <a:pt x="30406" y="90065"/>
                      </a:cubicBezTo>
                      <a:lnTo>
                        <a:pt x="30518" y="90065"/>
                      </a:lnTo>
                      <a:cubicBezTo>
                        <a:pt x="30771" y="89952"/>
                        <a:pt x="30883" y="89840"/>
                        <a:pt x="31108" y="89728"/>
                      </a:cubicBezTo>
                      <a:lnTo>
                        <a:pt x="31108" y="89728"/>
                      </a:lnTo>
                      <a:cubicBezTo>
                        <a:pt x="31108" y="89840"/>
                        <a:pt x="30995" y="89952"/>
                        <a:pt x="30995" y="89952"/>
                      </a:cubicBezTo>
                      <a:lnTo>
                        <a:pt x="85853" y="79424"/>
                      </a:lnTo>
                      <a:lnTo>
                        <a:pt x="79200" y="44808"/>
                      </a:lnTo>
                      <a:close/>
                    </a:path>
                  </a:pathLst>
                </a:custGeom>
                <a:solidFill>
                  <a:srgbClr val="F4F4F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7" name="Google Shape;1479;p32">
                  <a:extLst>
                    <a:ext uri="{FF2B5EF4-FFF2-40B4-BE49-F238E27FC236}">
                      <a16:creationId xmlns:a16="http://schemas.microsoft.com/office/drawing/2014/main" id="{BA220F3E-5CED-A003-44C6-484E2B951677}"/>
                    </a:ext>
                  </a:extLst>
                </p:cNvPr>
                <p:cNvSpPr/>
                <p:nvPr/>
              </p:nvSpPr>
              <p:spPr>
                <a:xfrm>
                  <a:off x="9086834" y="3676137"/>
                  <a:ext cx="105325" cy="1053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13" h="4212" extrusionOk="0">
                      <a:moveTo>
                        <a:pt x="1068" y="1"/>
                      </a:moveTo>
                      <a:lnTo>
                        <a:pt x="1180" y="1517"/>
                      </a:lnTo>
                      <a:lnTo>
                        <a:pt x="1" y="2331"/>
                      </a:lnTo>
                      <a:lnTo>
                        <a:pt x="1405" y="2808"/>
                      </a:lnTo>
                      <a:lnTo>
                        <a:pt x="1994" y="4212"/>
                      </a:lnTo>
                      <a:lnTo>
                        <a:pt x="2696" y="2920"/>
                      </a:lnTo>
                      <a:lnTo>
                        <a:pt x="4212" y="2920"/>
                      </a:lnTo>
                      <a:lnTo>
                        <a:pt x="3286" y="1769"/>
                      </a:lnTo>
                      <a:lnTo>
                        <a:pt x="3623" y="366"/>
                      </a:lnTo>
                      <a:lnTo>
                        <a:pt x="2359" y="815"/>
                      </a:lnTo>
                      <a:lnTo>
                        <a:pt x="1068" y="1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" name="Google Shape;1481;p32">
                  <a:extLst>
                    <a:ext uri="{FF2B5EF4-FFF2-40B4-BE49-F238E27FC236}">
                      <a16:creationId xmlns:a16="http://schemas.microsoft.com/office/drawing/2014/main" id="{2FA8DDD0-5818-9D1E-A9BD-F8A6BEC1D562}"/>
                    </a:ext>
                  </a:extLst>
                </p:cNvPr>
                <p:cNvSpPr/>
                <p:nvPr/>
              </p:nvSpPr>
              <p:spPr>
                <a:xfrm>
                  <a:off x="10151584" y="2447862"/>
                  <a:ext cx="102500" cy="105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100" h="4213" extrusionOk="0">
                      <a:moveTo>
                        <a:pt x="2443" y="1"/>
                      </a:moveTo>
                      <a:lnTo>
                        <a:pt x="1516" y="1180"/>
                      </a:lnTo>
                      <a:lnTo>
                        <a:pt x="0" y="927"/>
                      </a:lnTo>
                      <a:lnTo>
                        <a:pt x="702" y="2219"/>
                      </a:lnTo>
                      <a:lnTo>
                        <a:pt x="113" y="3510"/>
                      </a:lnTo>
                      <a:lnTo>
                        <a:pt x="1516" y="3286"/>
                      </a:lnTo>
                      <a:lnTo>
                        <a:pt x="2695" y="4212"/>
                      </a:lnTo>
                      <a:lnTo>
                        <a:pt x="2808" y="2808"/>
                      </a:lnTo>
                      <a:lnTo>
                        <a:pt x="4099" y="2106"/>
                      </a:lnTo>
                      <a:lnTo>
                        <a:pt x="2695" y="1517"/>
                      </a:lnTo>
                      <a:lnTo>
                        <a:pt x="2443" y="1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" name="Google Shape;1482;p32">
                  <a:extLst>
                    <a:ext uri="{FF2B5EF4-FFF2-40B4-BE49-F238E27FC236}">
                      <a16:creationId xmlns:a16="http://schemas.microsoft.com/office/drawing/2014/main" id="{89484396-6699-207F-39B4-8777D29DBCB7}"/>
                    </a:ext>
                  </a:extLst>
                </p:cNvPr>
                <p:cNvSpPr/>
                <p:nvPr/>
              </p:nvSpPr>
              <p:spPr>
                <a:xfrm>
                  <a:off x="9376709" y="3424862"/>
                  <a:ext cx="46350" cy="498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54" h="1995" extrusionOk="0">
                      <a:moveTo>
                        <a:pt x="1040" y="1"/>
                      </a:moveTo>
                      <a:lnTo>
                        <a:pt x="590" y="591"/>
                      </a:lnTo>
                      <a:lnTo>
                        <a:pt x="1" y="591"/>
                      </a:lnTo>
                      <a:lnTo>
                        <a:pt x="338" y="1040"/>
                      </a:lnTo>
                      <a:lnTo>
                        <a:pt x="113" y="1742"/>
                      </a:lnTo>
                      <a:lnTo>
                        <a:pt x="703" y="1517"/>
                      </a:lnTo>
                      <a:lnTo>
                        <a:pt x="1292" y="1994"/>
                      </a:lnTo>
                      <a:lnTo>
                        <a:pt x="1292" y="1292"/>
                      </a:lnTo>
                      <a:lnTo>
                        <a:pt x="1854" y="927"/>
                      </a:lnTo>
                      <a:lnTo>
                        <a:pt x="1152" y="703"/>
                      </a:lnTo>
                      <a:lnTo>
                        <a:pt x="1040" y="1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" name="Google Shape;1484;p32">
                  <a:extLst>
                    <a:ext uri="{FF2B5EF4-FFF2-40B4-BE49-F238E27FC236}">
                      <a16:creationId xmlns:a16="http://schemas.microsoft.com/office/drawing/2014/main" id="{484E3291-075B-1870-CF16-38F94E7E8B70}"/>
                    </a:ext>
                  </a:extLst>
                </p:cNvPr>
                <p:cNvSpPr/>
                <p:nvPr/>
              </p:nvSpPr>
              <p:spPr>
                <a:xfrm>
                  <a:off x="9604834" y="2372062"/>
                  <a:ext cx="46350" cy="46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54" h="1854" extrusionOk="0">
                      <a:moveTo>
                        <a:pt x="814" y="1"/>
                      </a:moveTo>
                      <a:lnTo>
                        <a:pt x="702" y="590"/>
                      </a:lnTo>
                      <a:lnTo>
                        <a:pt x="0" y="815"/>
                      </a:lnTo>
                      <a:lnTo>
                        <a:pt x="590" y="1152"/>
                      </a:lnTo>
                      <a:lnTo>
                        <a:pt x="702" y="1854"/>
                      </a:lnTo>
                      <a:lnTo>
                        <a:pt x="1151" y="1405"/>
                      </a:lnTo>
                      <a:lnTo>
                        <a:pt x="1741" y="1629"/>
                      </a:lnTo>
                      <a:lnTo>
                        <a:pt x="1516" y="927"/>
                      </a:lnTo>
                      <a:lnTo>
                        <a:pt x="1853" y="450"/>
                      </a:lnTo>
                      <a:lnTo>
                        <a:pt x="1292" y="450"/>
                      </a:lnTo>
                      <a:lnTo>
                        <a:pt x="814" y="1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" name="Google Shape;1485;p32">
                  <a:extLst>
                    <a:ext uri="{FF2B5EF4-FFF2-40B4-BE49-F238E27FC236}">
                      <a16:creationId xmlns:a16="http://schemas.microsoft.com/office/drawing/2014/main" id="{166BB799-1CEB-ACCF-CA9E-72CC54D07173}"/>
                    </a:ext>
                  </a:extLst>
                </p:cNvPr>
                <p:cNvSpPr/>
                <p:nvPr/>
              </p:nvSpPr>
              <p:spPr>
                <a:xfrm>
                  <a:off x="8999109" y="2304687"/>
                  <a:ext cx="47050" cy="498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82" h="1994" extrusionOk="0">
                      <a:moveTo>
                        <a:pt x="1292" y="1"/>
                      </a:moveTo>
                      <a:lnTo>
                        <a:pt x="815" y="478"/>
                      </a:lnTo>
                      <a:lnTo>
                        <a:pt x="113" y="338"/>
                      </a:lnTo>
                      <a:lnTo>
                        <a:pt x="113" y="338"/>
                      </a:lnTo>
                      <a:lnTo>
                        <a:pt x="366" y="927"/>
                      </a:lnTo>
                      <a:lnTo>
                        <a:pt x="1" y="1517"/>
                      </a:lnTo>
                      <a:lnTo>
                        <a:pt x="702" y="1404"/>
                      </a:lnTo>
                      <a:lnTo>
                        <a:pt x="1180" y="1994"/>
                      </a:lnTo>
                      <a:lnTo>
                        <a:pt x="1292" y="1292"/>
                      </a:lnTo>
                      <a:lnTo>
                        <a:pt x="1882" y="1039"/>
                      </a:lnTo>
                      <a:lnTo>
                        <a:pt x="1292" y="703"/>
                      </a:lnTo>
                      <a:lnTo>
                        <a:pt x="1292" y="1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" name="Google Shape;1486;p32">
                  <a:extLst>
                    <a:ext uri="{FF2B5EF4-FFF2-40B4-BE49-F238E27FC236}">
                      <a16:creationId xmlns:a16="http://schemas.microsoft.com/office/drawing/2014/main" id="{93F30C19-7D77-0479-4FB7-5D85F0F0ED27}"/>
                    </a:ext>
                  </a:extLst>
                </p:cNvPr>
                <p:cNvSpPr/>
                <p:nvPr/>
              </p:nvSpPr>
              <p:spPr>
                <a:xfrm>
                  <a:off x="8955584" y="3082362"/>
                  <a:ext cx="40750" cy="379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30" h="1517" extrusionOk="0">
                      <a:moveTo>
                        <a:pt x="1292" y="0"/>
                      </a:moveTo>
                      <a:lnTo>
                        <a:pt x="815" y="365"/>
                      </a:lnTo>
                      <a:lnTo>
                        <a:pt x="338" y="113"/>
                      </a:lnTo>
                      <a:lnTo>
                        <a:pt x="450" y="590"/>
                      </a:lnTo>
                      <a:lnTo>
                        <a:pt x="1" y="955"/>
                      </a:lnTo>
                      <a:lnTo>
                        <a:pt x="591" y="1067"/>
                      </a:lnTo>
                      <a:lnTo>
                        <a:pt x="815" y="1517"/>
                      </a:lnTo>
                      <a:lnTo>
                        <a:pt x="1040" y="1067"/>
                      </a:lnTo>
                      <a:lnTo>
                        <a:pt x="1629" y="955"/>
                      </a:lnTo>
                      <a:lnTo>
                        <a:pt x="1152" y="590"/>
                      </a:lnTo>
                      <a:lnTo>
                        <a:pt x="1292" y="0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5" name="Google Shape;1487;p32">
                  <a:extLst>
                    <a:ext uri="{FF2B5EF4-FFF2-40B4-BE49-F238E27FC236}">
                      <a16:creationId xmlns:a16="http://schemas.microsoft.com/office/drawing/2014/main" id="{76DA61D2-2202-E86C-3575-69EB2DC01E29}"/>
                    </a:ext>
                  </a:extLst>
                </p:cNvPr>
                <p:cNvSpPr/>
                <p:nvPr/>
              </p:nvSpPr>
              <p:spPr>
                <a:xfrm>
                  <a:off x="9259509" y="3622762"/>
                  <a:ext cx="26700" cy="239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68" h="957" extrusionOk="0">
                      <a:moveTo>
                        <a:pt x="611" y="0"/>
                      </a:moveTo>
                      <a:cubicBezTo>
                        <a:pt x="564" y="0"/>
                        <a:pt x="518" y="10"/>
                        <a:pt x="478" y="30"/>
                      </a:cubicBezTo>
                      <a:cubicBezTo>
                        <a:pt x="225" y="30"/>
                        <a:pt x="0" y="255"/>
                        <a:pt x="113" y="620"/>
                      </a:cubicBezTo>
                      <a:cubicBezTo>
                        <a:pt x="113" y="844"/>
                        <a:pt x="365" y="957"/>
                        <a:pt x="702" y="957"/>
                      </a:cubicBezTo>
                      <a:cubicBezTo>
                        <a:pt x="927" y="844"/>
                        <a:pt x="1067" y="620"/>
                        <a:pt x="1067" y="395"/>
                      </a:cubicBezTo>
                      <a:cubicBezTo>
                        <a:pt x="1067" y="188"/>
                        <a:pt x="823" y="0"/>
                        <a:pt x="611" y="0"/>
                      </a:cubicBez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6" name="Google Shape;1488;p32">
                  <a:extLst>
                    <a:ext uri="{FF2B5EF4-FFF2-40B4-BE49-F238E27FC236}">
                      <a16:creationId xmlns:a16="http://schemas.microsoft.com/office/drawing/2014/main" id="{2E1BF5C4-366E-462E-F78B-A745C0C3470D}"/>
                    </a:ext>
                  </a:extLst>
                </p:cNvPr>
                <p:cNvSpPr/>
                <p:nvPr/>
              </p:nvSpPr>
              <p:spPr>
                <a:xfrm>
                  <a:off x="9482009" y="2793187"/>
                  <a:ext cx="25975" cy="260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39" h="1040" extrusionOk="0">
                      <a:moveTo>
                        <a:pt x="449" y="1"/>
                      </a:moveTo>
                      <a:cubicBezTo>
                        <a:pt x="225" y="113"/>
                        <a:pt x="0" y="338"/>
                        <a:pt x="112" y="590"/>
                      </a:cubicBezTo>
                      <a:cubicBezTo>
                        <a:pt x="112" y="815"/>
                        <a:pt x="337" y="1039"/>
                        <a:pt x="702" y="1039"/>
                      </a:cubicBezTo>
                      <a:cubicBezTo>
                        <a:pt x="926" y="927"/>
                        <a:pt x="1039" y="703"/>
                        <a:pt x="1039" y="450"/>
                      </a:cubicBezTo>
                      <a:cubicBezTo>
                        <a:pt x="926" y="113"/>
                        <a:pt x="702" y="1"/>
                        <a:pt x="449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7" name="Google Shape;1489;p32">
                  <a:extLst>
                    <a:ext uri="{FF2B5EF4-FFF2-40B4-BE49-F238E27FC236}">
                      <a16:creationId xmlns:a16="http://schemas.microsoft.com/office/drawing/2014/main" id="{D7AA4DFD-7C35-C066-13D7-9A2FEDF3E5A9}"/>
                    </a:ext>
                  </a:extLst>
                </p:cNvPr>
                <p:cNvSpPr/>
                <p:nvPr/>
              </p:nvSpPr>
              <p:spPr>
                <a:xfrm>
                  <a:off x="10034359" y="2455987"/>
                  <a:ext cx="29500" cy="242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80" h="968" extrusionOk="0">
                      <a:moveTo>
                        <a:pt x="626" y="0"/>
                      </a:moveTo>
                      <a:cubicBezTo>
                        <a:pt x="574" y="0"/>
                        <a:pt x="523" y="13"/>
                        <a:pt x="478" y="41"/>
                      </a:cubicBezTo>
                      <a:cubicBezTo>
                        <a:pt x="253" y="41"/>
                        <a:pt x="1" y="265"/>
                        <a:pt x="113" y="602"/>
                      </a:cubicBezTo>
                      <a:cubicBezTo>
                        <a:pt x="113" y="855"/>
                        <a:pt x="478" y="967"/>
                        <a:pt x="703" y="967"/>
                      </a:cubicBezTo>
                      <a:cubicBezTo>
                        <a:pt x="955" y="855"/>
                        <a:pt x="1180" y="602"/>
                        <a:pt x="1068" y="378"/>
                      </a:cubicBezTo>
                      <a:cubicBezTo>
                        <a:pt x="1068" y="198"/>
                        <a:pt x="834" y="0"/>
                        <a:pt x="626" y="0"/>
                      </a:cubicBez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" name="Google Shape;1490;p32">
                  <a:extLst>
                    <a:ext uri="{FF2B5EF4-FFF2-40B4-BE49-F238E27FC236}">
                      <a16:creationId xmlns:a16="http://schemas.microsoft.com/office/drawing/2014/main" id="{4858D0B9-28D1-15BA-9B3E-4D195514AEF9}"/>
                    </a:ext>
                  </a:extLst>
                </p:cNvPr>
                <p:cNvSpPr/>
                <p:nvPr/>
              </p:nvSpPr>
              <p:spPr>
                <a:xfrm>
                  <a:off x="9517084" y="3673337"/>
                  <a:ext cx="14775" cy="11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91" h="478" extrusionOk="0">
                      <a:moveTo>
                        <a:pt x="225" y="0"/>
                      </a:moveTo>
                      <a:cubicBezTo>
                        <a:pt x="113" y="0"/>
                        <a:pt x="1" y="113"/>
                        <a:pt x="1" y="225"/>
                      </a:cubicBezTo>
                      <a:cubicBezTo>
                        <a:pt x="113" y="478"/>
                        <a:pt x="225" y="478"/>
                        <a:pt x="338" y="478"/>
                      </a:cubicBezTo>
                      <a:cubicBezTo>
                        <a:pt x="450" y="478"/>
                        <a:pt x="590" y="337"/>
                        <a:pt x="590" y="225"/>
                      </a:cubicBezTo>
                      <a:cubicBezTo>
                        <a:pt x="450" y="113"/>
                        <a:pt x="338" y="0"/>
                        <a:pt x="225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1" name="Google Shape;1493;p32">
                  <a:extLst>
                    <a:ext uri="{FF2B5EF4-FFF2-40B4-BE49-F238E27FC236}">
                      <a16:creationId xmlns:a16="http://schemas.microsoft.com/office/drawing/2014/main" id="{A5363D2F-6A21-E6F2-B85D-41411EBB0982}"/>
                    </a:ext>
                  </a:extLst>
                </p:cNvPr>
                <p:cNvSpPr/>
                <p:nvPr/>
              </p:nvSpPr>
              <p:spPr>
                <a:xfrm>
                  <a:off x="8820834" y="2044287"/>
                  <a:ext cx="210600" cy="1404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424" h="5616" extrusionOk="0">
                      <a:moveTo>
                        <a:pt x="7609" y="2331"/>
                      </a:moveTo>
                      <a:cubicBezTo>
                        <a:pt x="7609" y="2471"/>
                        <a:pt x="7497" y="2696"/>
                        <a:pt x="7384" y="2808"/>
                      </a:cubicBezTo>
                      <a:cubicBezTo>
                        <a:pt x="7721" y="2696"/>
                        <a:pt x="7946" y="2584"/>
                        <a:pt x="8198" y="2471"/>
                      </a:cubicBezTo>
                      <a:lnTo>
                        <a:pt x="8198" y="2471"/>
                      </a:lnTo>
                      <a:cubicBezTo>
                        <a:pt x="8198" y="2584"/>
                        <a:pt x="8086" y="2696"/>
                        <a:pt x="8086" y="2808"/>
                      </a:cubicBezTo>
                      <a:cubicBezTo>
                        <a:pt x="8198" y="2584"/>
                        <a:pt x="8311" y="2471"/>
                        <a:pt x="8423" y="2331"/>
                      </a:cubicBezTo>
                      <a:cubicBezTo>
                        <a:pt x="8311" y="2331"/>
                        <a:pt x="8198" y="2331"/>
                        <a:pt x="8086" y="2471"/>
                      </a:cubicBezTo>
                      <a:lnTo>
                        <a:pt x="7721" y="2471"/>
                      </a:lnTo>
                      <a:lnTo>
                        <a:pt x="7609" y="2331"/>
                      </a:lnTo>
                      <a:close/>
                      <a:moveTo>
                        <a:pt x="6317" y="1"/>
                      </a:moveTo>
                      <a:lnTo>
                        <a:pt x="6317" y="1"/>
                      </a:lnTo>
                      <a:cubicBezTo>
                        <a:pt x="5840" y="226"/>
                        <a:pt x="5503" y="590"/>
                        <a:pt x="5138" y="1068"/>
                      </a:cubicBezTo>
                      <a:cubicBezTo>
                        <a:pt x="4914" y="1180"/>
                        <a:pt x="4801" y="1405"/>
                        <a:pt x="4577" y="1629"/>
                      </a:cubicBezTo>
                      <a:cubicBezTo>
                        <a:pt x="4100" y="1994"/>
                        <a:pt x="3622" y="2471"/>
                        <a:pt x="3033" y="2921"/>
                      </a:cubicBezTo>
                      <a:cubicBezTo>
                        <a:pt x="2106" y="3875"/>
                        <a:pt x="1067" y="4689"/>
                        <a:pt x="1" y="5616"/>
                      </a:cubicBezTo>
                      <a:lnTo>
                        <a:pt x="3875" y="4802"/>
                      </a:lnTo>
                      <a:cubicBezTo>
                        <a:pt x="4100" y="4689"/>
                        <a:pt x="4324" y="4437"/>
                        <a:pt x="4436" y="4324"/>
                      </a:cubicBezTo>
                      <a:cubicBezTo>
                        <a:pt x="5026" y="3875"/>
                        <a:pt x="5503" y="3398"/>
                        <a:pt x="5981" y="3033"/>
                      </a:cubicBezTo>
                      <a:cubicBezTo>
                        <a:pt x="6205" y="2808"/>
                        <a:pt x="6317" y="2584"/>
                        <a:pt x="6542" y="2471"/>
                      </a:cubicBezTo>
                      <a:cubicBezTo>
                        <a:pt x="6907" y="2107"/>
                        <a:pt x="7244" y="1770"/>
                        <a:pt x="7609" y="1517"/>
                      </a:cubicBezTo>
                      <a:cubicBezTo>
                        <a:pt x="7721" y="1292"/>
                        <a:pt x="7946" y="1068"/>
                        <a:pt x="8086" y="815"/>
                      </a:cubicBezTo>
                      <a:lnTo>
                        <a:pt x="8086" y="815"/>
                      </a:lnTo>
                      <a:cubicBezTo>
                        <a:pt x="7833" y="1068"/>
                        <a:pt x="7609" y="1180"/>
                        <a:pt x="7384" y="1292"/>
                      </a:cubicBezTo>
                      <a:cubicBezTo>
                        <a:pt x="7244" y="1292"/>
                        <a:pt x="6682" y="1405"/>
                        <a:pt x="6682" y="1405"/>
                      </a:cubicBezTo>
                      <a:cubicBezTo>
                        <a:pt x="6682" y="1292"/>
                        <a:pt x="6795" y="1180"/>
                        <a:pt x="6795" y="1068"/>
                      </a:cubicBezTo>
                      <a:lnTo>
                        <a:pt x="6795" y="1068"/>
                      </a:lnTo>
                      <a:cubicBezTo>
                        <a:pt x="6542" y="1180"/>
                        <a:pt x="6317" y="1292"/>
                        <a:pt x="5981" y="1405"/>
                      </a:cubicBezTo>
                      <a:cubicBezTo>
                        <a:pt x="6205" y="1068"/>
                        <a:pt x="6430" y="590"/>
                        <a:pt x="6317" y="1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" name="Google Shape;1494;p32">
                  <a:extLst>
                    <a:ext uri="{FF2B5EF4-FFF2-40B4-BE49-F238E27FC236}">
                      <a16:creationId xmlns:a16="http://schemas.microsoft.com/office/drawing/2014/main" id="{72FA18CA-A62B-331C-25BB-2FF8A4DAB384}"/>
                    </a:ext>
                  </a:extLst>
                </p:cNvPr>
                <p:cNvSpPr/>
                <p:nvPr/>
              </p:nvSpPr>
              <p:spPr>
                <a:xfrm>
                  <a:off x="8917684" y="2082187"/>
                  <a:ext cx="113750" cy="821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550" h="3286" extrusionOk="0">
                      <a:moveTo>
                        <a:pt x="4549" y="1994"/>
                      </a:moveTo>
                      <a:lnTo>
                        <a:pt x="4549" y="1994"/>
                      </a:lnTo>
                      <a:cubicBezTo>
                        <a:pt x="4543" y="2001"/>
                        <a:pt x="4536" y="2007"/>
                        <a:pt x="4530" y="2014"/>
                      </a:cubicBezTo>
                      <a:lnTo>
                        <a:pt x="4530" y="2014"/>
                      </a:lnTo>
                      <a:cubicBezTo>
                        <a:pt x="4537" y="2008"/>
                        <a:pt x="4543" y="2001"/>
                        <a:pt x="4549" y="1994"/>
                      </a:cubicBezTo>
                      <a:close/>
                      <a:moveTo>
                        <a:pt x="3735" y="1"/>
                      </a:moveTo>
                      <a:lnTo>
                        <a:pt x="3735" y="1"/>
                      </a:lnTo>
                      <a:cubicBezTo>
                        <a:pt x="3370" y="254"/>
                        <a:pt x="3033" y="591"/>
                        <a:pt x="2668" y="955"/>
                      </a:cubicBezTo>
                      <a:cubicBezTo>
                        <a:pt x="2443" y="1068"/>
                        <a:pt x="2331" y="1292"/>
                        <a:pt x="2107" y="1517"/>
                      </a:cubicBezTo>
                      <a:cubicBezTo>
                        <a:pt x="1629" y="1882"/>
                        <a:pt x="1152" y="2359"/>
                        <a:pt x="562" y="2808"/>
                      </a:cubicBezTo>
                      <a:cubicBezTo>
                        <a:pt x="450" y="2921"/>
                        <a:pt x="226" y="3173"/>
                        <a:pt x="1" y="3286"/>
                      </a:cubicBezTo>
                      <a:lnTo>
                        <a:pt x="4212" y="2472"/>
                      </a:lnTo>
                      <a:cubicBezTo>
                        <a:pt x="4318" y="2366"/>
                        <a:pt x="4424" y="2134"/>
                        <a:pt x="4530" y="2014"/>
                      </a:cubicBezTo>
                      <a:lnTo>
                        <a:pt x="4530" y="2014"/>
                      </a:lnTo>
                      <a:cubicBezTo>
                        <a:pt x="4194" y="2367"/>
                        <a:pt x="3724" y="2584"/>
                        <a:pt x="3145" y="2584"/>
                      </a:cubicBezTo>
                      <a:cubicBezTo>
                        <a:pt x="3510" y="2107"/>
                        <a:pt x="3847" y="1770"/>
                        <a:pt x="4212" y="1292"/>
                      </a:cubicBezTo>
                      <a:cubicBezTo>
                        <a:pt x="4212" y="1180"/>
                        <a:pt x="4324" y="1068"/>
                        <a:pt x="4324" y="955"/>
                      </a:cubicBezTo>
                      <a:lnTo>
                        <a:pt x="4324" y="955"/>
                      </a:lnTo>
                      <a:cubicBezTo>
                        <a:pt x="4072" y="1068"/>
                        <a:pt x="3847" y="1180"/>
                        <a:pt x="3510" y="1292"/>
                      </a:cubicBezTo>
                      <a:cubicBezTo>
                        <a:pt x="3623" y="1180"/>
                        <a:pt x="3735" y="955"/>
                        <a:pt x="3735" y="815"/>
                      </a:cubicBezTo>
                      <a:lnTo>
                        <a:pt x="3735" y="703"/>
                      </a:lnTo>
                      <a:lnTo>
                        <a:pt x="3370" y="703"/>
                      </a:lnTo>
                      <a:cubicBezTo>
                        <a:pt x="3510" y="478"/>
                        <a:pt x="3623" y="254"/>
                        <a:pt x="3735" y="1"/>
                      </a:cubicBezTo>
                      <a:close/>
                    </a:path>
                  </a:pathLst>
                </a:custGeom>
                <a:solidFill>
                  <a:srgbClr val="DADADA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" name="Google Shape;1495;p32">
                  <a:extLst>
                    <a:ext uri="{FF2B5EF4-FFF2-40B4-BE49-F238E27FC236}">
                      <a16:creationId xmlns:a16="http://schemas.microsoft.com/office/drawing/2014/main" id="{06615E56-5F6E-A359-FFD1-617FDD7BD482}"/>
                    </a:ext>
                  </a:extLst>
                </p:cNvPr>
                <p:cNvSpPr/>
                <p:nvPr/>
              </p:nvSpPr>
              <p:spPr>
                <a:xfrm>
                  <a:off x="8683259" y="2141162"/>
                  <a:ext cx="421150" cy="3474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846" h="13898" extrusionOk="0">
                      <a:moveTo>
                        <a:pt x="15330" y="0"/>
                      </a:moveTo>
                      <a:lnTo>
                        <a:pt x="15330" y="0"/>
                      </a:lnTo>
                      <a:cubicBezTo>
                        <a:pt x="14740" y="225"/>
                        <a:pt x="14291" y="449"/>
                        <a:pt x="13701" y="702"/>
                      </a:cubicBezTo>
                      <a:cubicBezTo>
                        <a:pt x="13589" y="814"/>
                        <a:pt x="13336" y="927"/>
                        <a:pt x="13112" y="927"/>
                      </a:cubicBezTo>
                      <a:cubicBezTo>
                        <a:pt x="13112" y="927"/>
                        <a:pt x="13000" y="927"/>
                        <a:pt x="13000" y="814"/>
                      </a:cubicBezTo>
                      <a:cubicBezTo>
                        <a:pt x="13112" y="562"/>
                        <a:pt x="13336" y="337"/>
                        <a:pt x="13589" y="113"/>
                      </a:cubicBezTo>
                      <a:lnTo>
                        <a:pt x="13589" y="113"/>
                      </a:lnTo>
                      <a:lnTo>
                        <a:pt x="9378" y="927"/>
                      </a:lnTo>
                      <a:lnTo>
                        <a:pt x="5504" y="1741"/>
                      </a:lnTo>
                      <a:cubicBezTo>
                        <a:pt x="5279" y="1853"/>
                        <a:pt x="5167" y="2106"/>
                        <a:pt x="4914" y="2218"/>
                      </a:cubicBezTo>
                      <a:cubicBezTo>
                        <a:pt x="3286" y="3622"/>
                        <a:pt x="1657" y="5138"/>
                        <a:pt x="1" y="6542"/>
                      </a:cubicBezTo>
                      <a:lnTo>
                        <a:pt x="366" y="8760"/>
                      </a:lnTo>
                      <a:lnTo>
                        <a:pt x="1405" y="13897"/>
                      </a:lnTo>
                      <a:cubicBezTo>
                        <a:pt x="1770" y="13673"/>
                        <a:pt x="2107" y="13336"/>
                        <a:pt x="2472" y="12971"/>
                      </a:cubicBezTo>
                      <a:lnTo>
                        <a:pt x="4577" y="11230"/>
                      </a:lnTo>
                      <a:lnTo>
                        <a:pt x="3398" y="5475"/>
                      </a:lnTo>
                      <a:lnTo>
                        <a:pt x="13589" y="3510"/>
                      </a:lnTo>
                      <a:cubicBezTo>
                        <a:pt x="13701" y="3369"/>
                        <a:pt x="13814" y="3257"/>
                        <a:pt x="13926" y="3145"/>
                      </a:cubicBezTo>
                      <a:cubicBezTo>
                        <a:pt x="14403" y="2667"/>
                        <a:pt x="14740" y="2106"/>
                        <a:pt x="15330" y="1629"/>
                      </a:cubicBezTo>
                      <a:cubicBezTo>
                        <a:pt x="15695" y="1404"/>
                        <a:pt x="16397" y="562"/>
                        <a:pt x="16846" y="562"/>
                      </a:cubicBezTo>
                      <a:cubicBezTo>
                        <a:pt x="16144" y="562"/>
                        <a:pt x="15695" y="814"/>
                        <a:pt x="14993" y="1039"/>
                      </a:cubicBezTo>
                      <a:cubicBezTo>
                        <a:pt x="15105" y="927"/>
                        <a:pt x="15217" y="562"/>
                        <a:pt x="15330" y="562"/>
                      </a:cubicBezTo>
                      <a:lnTo>
                        <a:pt x="14993" y="562"/>
                      </a:lnTo>
                      <a:cubicBezTo>
                        <a:pt x="14853" y="337"/>
                        <a:pt x="15330" y="225"/>
                        <a:pt x="15330" y="0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4" name="Google Shape;1496;p32">
                  <a:extLst>
                    <a:ext uri="{FF2B5EF4-FFF2-40B4-BE49-F238E27FC236}">
                      <a16:creationId xmlns:a16="http://schemas.microsoft.com/office/drawing/2014/main" id="{2691A103-A09A-4419-D872-E763FB47C9E9}"/>
                    </a:ext>
                  </a:extLst>
                </p:cNvPr>
                <p:cNvSpPr/>
                <p:nvPr/>
              </p:nvSpPr>
              <p:spPr>
                <a:xfrm>
                  <a:off x="8768209" y="2228887"/>
                  <a:ext cx="254800" cy="1930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192" h="7722" extrusionOk="0">
                      <a:moveTo>
                        <a:pt x="10191" y="1"/>
                      </a:moveTo>
                      <a:lnTo>
                        <a:pt x="0" y="1966"/>
                      </a:lnTo>
                      <a:lnTo>
                        <a:pt x="1179" y="7721"/>
                      </a:lnTo>
                      <a:cubicBezTo>
                        <a:pt x="1628" y="7244"/>
                        <a:pt x="2218" y="6767"/>
                        <a:pt x="2808" y="6317"/>
                      </a:cubicBezTo>
                      <a:cubicBezTo>
                        <a:pt x="4436" y="4914"/>
                        <a:pt x="6205" y="3370"/>
                        <a:pt x="7833" y="1966"/>
                      </a:cubicBezTo>
                      <a:cubicBezTo>
                        <a:pt x="8647" y="1264"/>
                        <a:pt x="9349" y="702"/>
                        <a:pt x="10191" y="1"/>
                      </a:cubicBezTo>
                      <a:close/>
                    </a:path>
                  </a:pathLst>
                </a:custGeom>
                <a:solidFill>
                  <a:srgbClr val="ACBEDC"/>
                </a:solidFill>
                <a:ln w="9525" cap="flat" cmpd="sng">
                  <a:solidFill>
                    <a:srgbClr val="ACBE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" name="Google Shape;1497;p32">
                  <a:extLst>
                    <a:ext uri="{FF2B5EF4-FFF2-40B4-BE49-F238E27FC236}">
                      <a16:creationId xmlns:a16="http://schemas.microsoft.com/office/drawing/2014/main" id="{CB066A5F-5878-ABBE-D8DA-0F2E0FFBF368}"/>
                    </a:ext>
                  </a:extLst>
                </p:cNvPr>
                <p:cNvSpPr/>
                <p:nvPr/>
              </p:nvSpPr>
              <p:spPr>
                <a:xfrm>
                  <a:off x="9917859" y="1807762"/>
                  <a:ext cx="602225" cy="3095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4089" h="12382" extrusionOk="0">
                      <a:moveTo>
                        <a:pt x="2555" y="1"/>
                      </a:moveTo>
                      <a:cubicBezTo>
                        <a:pt x="2920" y="562"/>
                        <a:pt x="3847" y="562"/>
                        <a:pt x="3959" y="1152"/>
                      </a:cubicBezTo>
                      <a:cubicBezTo>
                        <a:pt x="3622" y="1264"/>
                        <a:pt x="3145" y="1404"/>
                        <a:pt x="2808" y="1404"/>
                      </a:cubicBezTo>
                      <a:cubicBezTo>
                        <a:pt x="3032" y="1517"/>
                        <a:pt x="3145" y="1629"/>
                        <a:pt x="3145" y="1854"/>
                      </a:cubicBezTo>
                      <a:cubicBezTo>
                        <a:pt x="2668" y="1966"/>
                        <a:pt x="2218" y="1966"/>
                        <a:pt x="1741" y="1966"/>
                      </a:cubicBezTo>
                      <a:cubicBezTo>
                        <a:pt x="2218" y="2331"/>
                        <a:pt x="2555" y="2668"/>
                        <a:pt x="2808" y="3033"/>
                      </a:cubicBezTo>
                      <a:lnTo>
                        <a:pt x="225" y="3033"/>
                      </a:lnTo>
                      <a:cubicBezTo>
                        <a:pt x="815" y="3370"/>
                        <a:pt x="1404" y="3847"/>
                        <a:pt x="1853" y="4324"/>
                      </a:cubicBezTo>
                      <a:cubicBezTo>
                        <a:pt x="1629" y="4324"/>
                        <a:pt x="1404" y="4437"/>
                        <a:pt x="1151" y="4549"/>
                      </a:cubicBezTo>
                      <a:cubicBezTo>
                        <a:pt x="1404" y="4661"/>
                        <a:pt x="1629" y="4914"/>
                        <a:pt x="1629" y="5138"/>
                      </a:cubicBezTo>
                      <a:cubicBezTo>
                        <a:pt x="1151" y="5251"/>
                        <a:pt x="562" y="5251"/>
                        <a:pt x="0" y="5475"/>
                      </a:cubicBezTo>
                      <a:cubicBezTo>
                        <a:pt x="562" y="5728"/>
                        <a:pt x="1151" y="5953"/>
                        <a:pt x="1629" y="6318"/>
                      </a:cubicBezTo>
                      <a:lnTo>
                        <a:pt x="2668" y="6065"/>
                      </a:lnTo>
                      <a:cubicBezTo>
                        <a:pt x="2668" y="6065"/>
                        <a:pt x="2555" y="6065"/>
                        <a:pt x="2555" y="5953"/>
                      </a:cubicBezTo>
                      <a:cubicBezTo>
                        <a:pt x="2808" y="5840"/>
                        <a:pt x="3032" y="5728"/>
                        <a:pt x="3257" y="5728"/>
                      </a:cubicBezTo>
                      <a:cubicBezTo>
                        <a:pt x="2808" y="5251"/>
                        <a:pt x="2218" y="4773"/>
                        <a:pt x="1629" y="4437"/>
                      </a:cubicBezTo>
                      <a:lnTo>
                        <a:pt x="4212" y="4437"/>
                      </a:lnTo>
                      <a:cubicBezTo>
                        <a:pt x="3959" y="4072"/>
                        <a:pt x="3622" y="3735"/>
                        <a:pt x="3145" y="3370"/>
                      </a:cubicBezTo>
                      <a:cubicBezTo>
                        <a:pt x="3622" y="3370"/>
                        <a:pt x="4071" y="3370"/>
                        <a:pt x="4549" y="3257"/>
                      </a:cubicBezTo>
                      <a:cubicBezTo>
                        <a:pt x="4549" y="3033"/>
                        <a:pt x="4436" y="2920"/>
                        <a:pt x="4212" y="2808"/>
                      </a:cubicBezTo>
                      <a:cubicBezTo>
                        <a:pt x="4549" y="2808"/>
                        <a:pt x="5026" y="2668"/>
                        <a:pt x="5363" y="2556"/>
                      </a:cubicBezTo>
                      <a:cubicBezTo>
                        <a:pt x="5250" y="1966"/>
                        <a:pt x="4324" y="1966"/>
                        <a:pt x="3959" y="1404"/>
                      </a:cubicBezTo>
                      <a:lnTo>
                        <a:pt x="4071" y="1404"/>
                      </a:lnTo>
                      <a:cubicBezTo>
                        <a:pt x="6065" y="1404"/>
                        <a:pt x="8170" y="2556"/>
                        <a:pt x="10051" y="3257"/>
                      </a:cubicBezTo>
                      <a:cubicBezTo>
                        <a:pt x="10865" y="3622"/>
                        <a:pt x="11679" y="3847"/>
                        <a:pt x="12494" y="4212"/>
                      </a:cubicBezTo>
                      <a:lnTo>
                        <a:pt x="14038" y="3847"/>
                      </a:lnTo>
                      <a:cubicBezTo>
                        <a:pt x="12269" y="3145"/>
                        <a:pt x="10388" y="2556"/>
                        <a:pt x="8647" y="1854"/>
                      </a:cubicBezTo>
                      <a:cubicBezTo>
                        <a:pt x="6766" y="1152"/>
                        <a:pt x="4661" y="1"/>
                        <a:pt x="2668" y="1"/>
                      </a:cubicBezTo>
                      <a:close/>
                      <a:moveTo>
                        <a:pt x="22807" y="7926"/>
                      </a:moveTo>
                      <a:cubicBezTo>
                        <a:pt x="22819" y="7946"/>
                        <a:pt x="22846" y="7946"/>
                        <a:pt x="22909" y="7946"/>
                      </a:cubicBezTo>
                      <a:cubicBezTo>
                        <a:pt x="22875" y="7939"/>
                        <a:pt x="22840" y="7933"/>
                        <a:pt x="22807" y="7926"/>
                      </a:cubicBezTo>
                      <a:close/>
                      <a:moveTo>
                        <a:pt x="15554" y="4437"/>
                      </a:moveTo>
                      <a:lnTo>
                        <a:pt x="15666" y="5251"/>
                      </a:lnTo>
                      <a:lnTo>
                        <a:pt x="16845" y="5026"/>
                      </a:lnTo>
                      <a:lnTo>
                        <a:pt x="16958" y="5840"/>
                      </a:lnTo>
                      <a:cubicBezTo>
                        <a:pt x="18474" y="6430"/>
                        <a:pt x="19990" y="6879"/>
                        <a:pt x="21393" y="7469"/>
                      </a:cubicBezTo>
                      <a:cubicBezTo>
                        <a:pt x="21842" y="7706"/>
                        <a:pt x="22267" y="7820"/>
                        <a:pt x="22807" y="7926"/>
                      </a:cubicBezTo>
                      <a:lnTo>
                        <a:pt x="22807" y="7926"/>
                      </a:lnTo>
                      <a:cubicBezTo>
                        <a:pt x="22797" y="7910"/>
                        <a:pt x="22797" y="7883"/>
                        <a:pt x="22797" y="7834"/>
                      </a:cubicBezTo>
                      <a:lnTo>
                        <a:pt x="22797" y="7834"/>
                      </a:lnTo>
                      <a:cubicBezTo>
                        <a:pt x="22797" y="7946"/>
                        <a:pt x="22909" y="7946"/>
                        <a:pt x="23022" y="7946"/>
                      </a:cubicBezTo>
                      <a:cubicBezTo>
                        <a:pt x="23387" y="7946"/>
                        <a:pt x="23864" y="7834"/>
                        <a:pt x="24089" y="7581"/>
                      </a:cubicBezTo>
                      <a:cubicBezTo>
                        <a:pt x="23724" y="7244"/>
                        <a:pt x="23274" y="7132"/>
                        <a:pt x="22685" y="7019"/>
                      </a:cubicBezTo>
                      <a:cubicBezTo>
                        <a:pt x="22460" y="6879"/>
                        <a:pt x="22208" y="6767"/>
                        <a:pt x="21871" y="6767"/>
                      </a:cubicBezTo>
                      <a:cubicBezTo>
                        <a:pt x="21281" y="6542"/>
                        <a:pt x="20691" y="6318"/>
                        <a:pt x="19990" y="6065"/>
                      </a:cubicBezTo>
                      <a:cubicBezTo>
                        <a:pt x="18586" y="5475"/>
                        <a:pt x="17070" y="5026"/>
                        <a:pt x="15554" y="4437"/>
                      </a:cubicBezTo>
                      <a:close/>
                      <a:moveTo>
                        <a:pt x="21983" y="12157"/>
                      </a:moveTo>
                      <a:lnTo>
                        <a:pt x="21983" y="12269"/>
                      </a:lnTo>
                      <a:lnTo>
                        <a:pt x="22095" y="12382"/>
                      </a:lnTo>
                      <a:lnTo>
                        <a:pt x="22460" y="12382"/>
                      </a:lnTo>
                      <a:cubicBezTo>
                        <a:pt x="22460" y="12382"/>
                        <a:pt x="22320" y="12269"/>
                        <a:pt x="22208" y="12269"/>
                      </a:cubicBezTo>
                      <a:cubicBezTo>
                        <a:pt x="22095" y="12269"/>
                        <a:pt x="22095" y="12157"/>
                        <a:pt x="21983" y="12157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" name="Google Shape;1498;p32">
                  <a:extLst>
                    <a:ext uri="{FF2B5EF4-FFF2-40B4-BE49-F238E27FC236}">
                      <a16:creationId xmlns:a16="http://schemas.microsoft.com/office/drawing/2014/main" id="{99A7A0FD-0325-1AAB-C984-4FA70BADF028}"/>
                    </a:ext>
                  </a:extLst>
                </p:cNvPr>
                <p:cNvSpPr/>
                <p:nvPr/>
              </p:nvSpPr>
              <p:spPr>
                <a:xfrm>
                  <a:off x="9958559" y="1842862"/>
                  <a:ext cx="564325" cy="3158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573" h="12635" extrusionOk="0">
                      <a:moveTo>
                        <a:pt x="2331" y="0"/>
                      </a:moveTo>
                      <a:cubicBezTo>
                        <a:pt x="2696" y="562"/>
                        <a:pt x="3622" y="562"/>
                        <a:pt x="3735" y="1152"/>
                      </a:cubicBezTo>
                      <a:cubicBezTo>
                        <a:pt x="3398" y="1264"/>
                        <a:pt x="2921" y="1404"/>
                        <a:pt x="2584" y="1404"/>
                      </a:cubicBezTo>
                      <a:cubicBezTo>
                        <a:pt x="2808" y="1516"/>
                        <a:pt x="2921" y="1629"/>
                        <a:pt x="2921" y="1853"/>
                      </a:cubicBezTo>
                      <a:cubicBezTo>
                        <a:pt x="2443" y="1966"/>
                        <a:pt x="1994" y="1966"/>
                        <a:pt x="1517" y="1966"/>
                      </a:cubicBezTo>
                      <a:cubicBezTo>
                        <a:pt x="1994" y="2331"/>
                        <a:pt x="2331" y="2668"/>
                        <a:pt x="2584" y="3033"/>
                      </a:cubicBezTo>
                      <a:lnTo>
                        <a:pt x="1" y="3033"/>
                      </a:lnTo>
                      <a:cubicBezTo>
                        <a:pt x="590" y="3369"/>
                        <a:pt x="1180" y="3847"/>
                        <a:pt x="1629" y="4324"/>
                      </a:cubicBezTo>
                      <a:cubicBezTo>
                        <a:pt x="1404" y="4324"/>
                        <a:pt x="1180" y="4436"/>
                        <a:pt x="927" y="4549"/>
                      </a:cubicBezTo>
                      <a:cubicBezTo>
                        <a:pt x="927" y="4661"/>
                        <a:pt x="1040" y="4661"/>
                        <a:pt x="1040" y="4661"/>
                      </a:cubicBezTo>
                      <a:lnTo>
                        <a:pt x="10866" y="2808"/>
                      </a:lnTo>
                      <a:cubicBezTo>
                        <a:pt x="10051" y="2443"/>
                        <a:pt x="9237" y="2218"/>
                        <a:pt x="8423" y="1853"/>
                      </a:cubicBezTo>
                      <a:cubicBezTo>
                        <a:pt x="6542" y="1152"/>
                        <a:pt x="4437" y="0"/>
                        <a:pt x="2443" y="0"/>
                      </a:cubicBezTo>
                      <a:close/>
                      <a:moveTo>
                        <a:pt x="15217" y="3622"/>
                      </a:moveTo>
                      <a:lnTo>
                        <a:pt x="14038" y="3847"/>
                      </a:lnTo>
                      <a:lnTo>
                        <a:pt x="15330" y="10641"/>
                      </a:lnTo>
                      <a:cubicBezTo>
                        <a:pt x="16031" y="10865"/>
                        <a:pt x="16733" y="11090"/>
                        <a:pt x="17323" y="11343"/>
                      </a:cubicBezTo>
                      <a:cubicBezTo>
                        <a:pt x="18025" y="11567"/>
                        <a:pt x="18727" y="11567"/>
                        <a:pt x="19428" y="11792"/>
                      </a:cubicBezTo>
                      <a:cubicBezTo>
                        <a:pt x="19742" y="11922"/>
                        <a:pt x="20687" y="12223"/>
                        <a:pt x="20998" y="12558"/>
                      </a:cubicBezTo>
                      <a:lnTo>
                        <a:pt x="20998" y="12558"/>
                      </a:lnTo>
                      <a:cubicBezTo>
                        <a:pt x="20644" y="12106"/>
                        <a:pt x="20217" y="11656"/>
                        <a:pt x="19765" y="11230"/>
                      </a:cubicBezTo>
                      <a:cubicBezTo>
                        <a:pt x="19878" y="11230"/>
                        <a:pt x="20243" y="11343"/>
                        <a:pt x="20355" y="11343"/>
                      </a:cubicBezTo>
                      <a:cubicBezTo>
                        <a:pt x="20243" y="11230"/>
                        <a:pt x="20243" y="11090"/>
                        <a:pt x="20130" y="10978"/>
                      </a:cubicBezTo>
                      <a:cubicBezTo>
                        <a:pt x="20130" y="10865"/>
                        <a:pt x="20243" y="10865"/>
                        <a:pt x="20243" y="10865"/>
                      </a:cubicBezTo>
                      <a:lnTo>
                        <a:pt x="20355" y="10865"/>
                      </a:lnTo>
                      <a:lnTo>
                        <a:pt x="20355" y="10753"/>
                      </a:lnTo>
                      <a:cubicBezTo>
                        <a:pt x="20467" y="10753"/>
                        <a:pt x="20467" y="10865"/>
                        <a:pt x="20580" y="10865"/>
                      </a:cubicBezTo>
                      <a:cubicBezTo>
                        <a:pt x="20243" y="10528"/>
                        <a:pt x="19765" y="10276"/>
                        <a:pt x="19428" y="9939"/>
                      </a:cubicBezTo>
                      <a:cubicBezTo>
                        <a:pt x="19176" y="9827"/>
                        <a:pt x="18951" y="9686"/>
                        <a:pt x="18951" y="9349"/>
                      </a:cubicBezTo>
                      <a:lnTo>
                        <a:pt x="18951" y="9349"/>
                      </a:lnTo>
                      <a:cubicBezTo>
                        <a:pt x="19428" y="9462"/>
                        <a:pt x="19990" y="9574"/>
                        <a:pt x="20467" y="9686"/>
                      </a:cubicBezTo>
                      <a:cubicBezTo>
                        <a:pt x="19990" y="9574"/>
                        <a:pt x="19541" y="9237"/>
                        <a:pt x="19288" y="8760"/>
                      </a:cubicBezTo>
                      <a:lnTo>
                        <a:pt x="19288" y="8760"/>
                      </a:lnTo>
                      <a:cubicBezTo>
                        <a:pt x="19990" y="8872"/>
                        <a:pt x="20832" y="8984"/>
                        <a:pt x="21534" y="9125"/>
                      </a:cubicBezTo>
                      <a:cubicBezTo>
                        <a:pt x="21534" y="8984"/>
                        <a:pt x="21394" y="8872"/>
                        <a:pt x="21281" y="8872"/>
                      </a:cubicBezTo>
                      <a:cubicBezTo>
                        <a:pt x="21169" y="8760"/>
                        <a:pt x="21057" y="8647"/>
                        <a:pt x="21057" y="8535"/>
                      </a:cubicBezTo>
                      <a:cubicBezTo>
                        <a:pt x="21057" y="8423"/>
                        <a:pt x="21057" y="8423"/>
                        <a:pt x="21169" y="8423"/>
                      </a:cubicBezTo>
                      <a:lnTo>
                        <a:pt x="21281" y="8423"/>
                      </a:lnTo>
                      <a:cubicBezTo>
                        <a:pt x="21169" y="8283"/>
                        <a:pt x="21057" y="8170"/>
                        <a:pt x="21057" y="7946"/>
                      </a:cubicBezTo>
                      <a:cubicBezTo>
                        <a:pt x="21534" y="7946"/>
                        <a:pt x="22096" y="8058"/>
                        <a:pt x="22573" y="8058"/>
                      </a:cubicBezTo>
                      <a:cubicBezTo>
                        <a:pt x="22348" y="7946"/>
                        <a:pt x="22096" y="7833"/>
                        <a:pt x="21983" y="7721"/>
                      </a:cubicBezTo>
                      <a:cubicBezTo>
                        <a:pt x="21871" y="7581"/>
                        <a:pt x="21534" y="7019"/>
                        <a:pt x="21394" y="7019"/>
                      </a:cubicBezTo>
                      <a:lnTo>
                        <a:pt x="21871" y="7019"/>
                      </a:lnTo>
                      <a:cubicBezTo>
                        <a:pt x="21646" y="6879"/>
                        <a:pt x="21394" y="6766"/>
                        <a:pt x="21281" y="6542"/>
                      </a:cubicBezTo>
                      <a:cubicBezTo>
                        <a:pt x="20692" y="6430"/>
                        <a:pt x="20243" y="6317"/>
                        <a:pt x="19765" y="6065"/>
                      </a:cubicBezTo>
                      <a:cubicBezTo>
                        <a:pt x="18362" y="5475"/>
                        <a:pt x="16846" y="5026"/>
                        <a:pt x="15330" y="4436"/>
                      </a:cubicBezTo>
                      <a:lnTo>
                        <a:pt x="15217" y="3622"/>
                      </a:lnTo>
                      <a:close/>
                      <a:moveTo>
                        <a:pt x="20998" y="12558"/>
                      </a:moveTo>
                      <a:lnTo>
                        <a:pt x="20998" y="12558"/>
                      </a:lnTo>
                      <a:cubicBezTo>
                        <a:pt x="21018" y="12584"/>
                        <a:pt x="21037" y="12609"/>
                        <a:pt x="21057" y="12634"/>
                      </a:cubicBezTo>
                      <a:cubicBezTo>
                        <a:pt x="21041" y="12609"/>
                        <a:pt x="21021" y="12583"/>
                        <a:pt x="20998" y="12558"/>
                      </a:cubicBezTo>
                      <a:close/>
                    </a:path>
                  </a:pathLst>
                </a:custGeom>
                <a:solidFill>
                  <a:srgbClr val="DADADA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7" name="Google Shape;1499;p32">
                  <a:extLst>
                    <a:ext uri="{FF2B5EF4-FFF2-40B4-BE49-F238E27FC236}">
                      <a16:creationId xmlns:a16="http://schemas.microsoft.com/office/drawing/2014/main" id="{DFD14397-3DB2-A0A0-EC89-4F5FE7175433}"/>
                    </a:ext>
                  </a:extLst>
                </p:cNvPr>
                <p:cNvSpPr/>
                <p:nvPr/>
              </p:nvSpPr>
              <p:spPr>
                <a:xfrm>
                  <a:off x="9958559" y="1903912"/>
                  <a:ext cx="383250" cy="204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330" h="8199" extrusionOk="0">
                      <a:moveTo>
                        <a:pt x="12410" y="1"/>
                      </a:moveTo>
                      <a:lnTo>
                        <a:pt x="10866" y="366"/>
                      </a:lnTo>
                      <a:lnTo>
                        <a:pt x="1040" y="2219"/>
                      </a:lnTo>
                      <a:lnTo>
                        <a:pt x="1" y="2472"/>
                      </a:lnTo>
                      <a:cubicBezTo>
                        <a:pt x="1040" y="2808"/>
                        <a:pt x="2219" y="3286"/>
                        <a:pt x="3285" y="3623"/>
                      </a:cubicBezTo>
                      <a:cubicBezTo>
                        <a:pt x="4100" y="3988"/>
                        <a:pt x="5026" y="4324"/>
                        <a:pt x="5953" y="4689"/>
                      </a:cubicBezTo>
                      <a:lnTo>
                        <a:pt x="10866" y="3623"/>
                      </a:lnTo>
                      <a:lnTo>
                        <a:pt x="11455" y="6683"/>
                      </a:lnTo>
                      <a:cubicBezTo>
                        <a:pt x="12269" y="7020"/>
                        <a:pt x="13224" y="7385"/>
                        <a:pt x="14150" y="7722"/>
                      </a:cubicBezTo>
                      <a:cubicBezTo>
                        <a:pt x="14515" y="7834"/>
                        <a:pt x="14965" y="7946"/>
                        <a:pt x="15330" y="8199"/>
                      </a:cubicBezTo>
                      <a:lnTo>
                        <a:pt x="14038" y="1405"/>
                      </a:lnTo>
                      <a:lnTo>
                        <a:pt x="13926" y="591"/>
                      </a:lnTo>
                      <a:lnTo>
                        <a:pt x="13813" y="591"/>
                      </a:lnTo>
                      <a:cubicBezTo>
                        <a:pt x="13336" y="366"/>
                        <a:pt x="12859" y="226"/>
                        <a:pt x="12410" y="1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" name="Google Shape;1500;p32">
                  <a:extLst>
                    <a:ext uri="{FF2B5EF4-FFF2-40B4-BE49-F238E27FC236}">
                      <a16:creationId xmlns:a16="http://schemas.microsoft.com/office/drawing/2014/main" id="{9D704503-3E0F-60F8-5F84-1E02713B3226}"/>
                    </a:ext>
                  </a:extLst>
                </p:cNvPr>
                <p:cNvSpPr/>
                <p:nvPr/>
              </p:nvSpPr>
              <p:spPr>
                <a:xfrm>
                  <a:off x="10107359" y="1994462"/>
                  <a:ext cx="137600" cy="765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504" h="3061" extrusionOk="0">
                      <a:moveTo>
                        <a:pt x="4914" y="1"/>
                      </a:moveTo>
                      <a:lnTo>
                        <a:pt x="1" y="1067"/>
                      </a:lnTo>
                      <a:cubicBezTo>
                        <a:pt x="590" y="1292"/>
                        <a:pt x="1180" y="1404"/>
                        <a:pt x="1882" y="1657"/>
                      </a:cubicBezTo>
                      <a:cubicBezTo>
                        <a:pt x="3061" y="2106"/>
                        <a:pt x="4212" y="2583"/>
                        <a:pt x="5503" y="3061"/>
                      </a:cubicBezTo>
                      <a:lnTo>
                        <a:pt x="4914" y="1"/>
                      </a:lnTo>
                      <a:close/>
                    </a:path>
                  </a:pathLst>
                </a:custGeom>
                <a:solidFill>
                  <a:srgbClr val="ACBEDC"/>
                </a:solidFill>
                <a:ln w="9525" cap="flat" cmpd="sng">
                  <a:solidFill>
                    <a:srgbClr val="ACBE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68" name="Google Shape;1641;p32">
                  <a:extLst>
                    <a:ext uri="{FF2B5EF4-FFF2-40B4-BE49-F238E27FC236}">
                      <a16:creationId xmlns:a16="http://schemas.microsoft.com/office/drawing/2014/main" id="{EFF9C4D2-8391-AB6C-365F-14C066979526}"/>
                    </a:ext>
                  </a:extLst>
                </p:cNvPr>
                <p:cNvSpPr/>
                <p:nvPr/>
              </p:nvSpPr>
              <p:spPr>
                <a:xfrm>
                  <a:off x="8552034" y="2304687"/>
                  <a:ext cx="140375" cy="2428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615" h="9715" extrusionOk="0">
                      <a:moveTo>
                        <a:pt x="5250" y="1"/>
                      </a:moveTo>
                      <a:cubicBezTo>
                        <a:pt x="5025" y="113"/>
                        <a:pt x="4801" y="225"/>
                        <a:pt x="4660" y="478"/>
                      </a:cubicBezTo>
                      <a:cubicBezTo>
                        <a:pt x="3032" y="1741"/>
                        <a:pt x="926" y="3145"/>
                        <a:pt x="0" y="4914"/>
                      </a:cubicBezTo>
                      <a:cubicBezTo>
                        <a:pt x="590" y="4914"/>
                        <a:pt x="1039" y="4212"/>
                        <a:pt x="1628" y="4212"/>
                      </a:cubicBezTo>
                      <a:lnTo>
                        <a:pt x="1853" y="4212"/>
                      </a:lnTo>
                      <a:cubicBezTo>
                        <a:pt x="1741" y="4549"/>
                        <a:pt x="1628" y="5026"/>
                        <a:pt x="1404" y="5391"/>
                      </a:cubicBezTo>
                      <a:cubicBezTo>
                        <a:pt x="1516" y="5251"/>
                        <a:pt x="1741" y="5251"/>
                        <a:pt x="1853" y="5251"/>
                      </a:cubicBezTo>
                      <a:lnTo>
                        <a:pt x="1993" y="5251"/>
                      </a:lnTo>
                      <a:cubicBezTo>
                        <a:pt x="1993" y="5391"/>
                        <a:pt x="1853" y="5503"/>
                        <a:pt x="1853" y="5616"/>
                      </a:cubicBezTo>
                      <a:cubicBezTo>
                        <a:pt x="2807" y="4324"/>
                        <a:pt x="4324" y="3285"/>
                        <a:pt x="5615" y="2219"/>
                      </a:cubicBezTo>
                      <a:lnTo>
                        <a:pt x="5250" y="1"/>
                      </a:lnTo>
                      <a:close/>
                      <a:moveTo>
                        <a:pt x="4324" y="7609"/>
                      </a:moveTo>
                      <a:cubicBezTo>
                        <a:pt x="3959" y="7609"/>
                        <a:pt x="3734" y="7609"/>
                        <a:pt x="3509" y="7721"/>
                      </a:cubicBezTo>
                      <a:cubicBezTo>
                        <a:pt x="3397" y="7946"/>
                        <a:pt x="3397" y="8058"/>
                        <a:pt x="3509" y="8311"/>
                      </a:cubicBezTo>
                      <a:cubicBezTo>
                        <a:pt x="3622" y="8198"/>
                        <a:pt x="3734" y="8198"/>
                        <a:pt x="3959" y="8198"/>
                      </a:cubicBezTo>
                      <a:cubicBezTo>
                        <a:pt x="4099" y="7946"/>
                        <a:pt x="4211" y="7721"/>
                        <a:pt x="4324" y="7609"/>
                      </a:cubicBezTo>
                      <a:close/>
                      <a:moveTo>
                        <a:pt x="3032" y="5616"/>
                      </a:moveTo>
                      <a:cubicBezTo>
                        <a:pt x="2555" y="5616"/>
                        <a:pt x="2106" y="6205"/>
                        <a:pt x="1628" y="6317"/>
                      </a:cubicBezTo>
                      <a:cubicBezTo>
                        <a:pt x="1516" y="6317"/>
                        <a:pt x="1516" y="6430"/>
                        <a:pt x="1516" y="6542"/>
                      </a:cubicBezTo>
                      <a:cubicBezTo>
                        <a:pt x="1853" y="6317"/>
                        <a:pt x="2330" y="6205"/>
                        <a:pt x="2920" y="6205"/>
                      </a:cubicBezTo>
                      <a:cubicBezTo>
                        <a:pt x="2443" y="6907"/>
                        <a:pt x="2106" y="7609"/>
                        <a:pt x="1628" y="8423"/>
                      </a:cubicBezTo>
                      <a:cubicBezTo>
                        <a:pt x="2106" y="8198"/>
                        <a:pt x="2443" y="7946"/>
                        <a:pt x="2920" y="7833"/>
                      </a:cubicBezTo>
                      <a:cubicBezTo>
                        <a:pt x="3144" y="7356"/>
                        <a:pt x="3257" y="7019"/>
                        <a:pt x="3397" y="6654"/>
                      </a:cubicBezTo>
                      <a:lnTo>
                        <a:pt x="3257" y="6654"/>
                      </a:lnTo>
                      <a:cubicBezTo>
                        <a:pt x="3144" y="6654"/>
                        <a:pt x="2920" y="6654"/>
                        <a:pt x="2807" y="6795"/>
                      </a:cubicBezTo>
                      <a:cubicBezTo>
                        <a:pt x="3032" y="6430"/>
                        <a:pt x="3144" y="5952"/>
                        <a:pt x="3257" y="5616"/>
                      </a:cubicBezTo>
                      <a:close/>
                      <a:moveTo>
                        <a:pt x="4548" y="9125"/>
                      </a:moveTo>
                      <a:cubicBezTo>
                        <a:pt x="4211" y="9237"/>
                        <a:pt x="3959" y="9350"/>
                        <a:pt x="3734" y="9462"/>
                      </a:cubicBezTo>
                      <a:cubicBezTo>
                        <a:pt x="3622" y="9602"/>
                        <a:pt x="3622" y="9715"/>
                        <a:pt x="3622" y="9715"/>
                      </a:cubicBezTo>
                      <a:cubicBezTo>
                        <a:pt x="3959" y="9602"/>
                        <a:pt x="4211" y="9350"/>
                        <a:pt x="4548" y="9125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69" name="Google Shape;1642;p32">
                  <a:extLst>
                    <a:ext uri="{FF2B5EF4-FFF2-40B4-BE49-F238E27FC236}">
                      <a16:creationId xmlns:a16="http://schemas.microsoft.com/office/drawing/2014/main" id="{61964A0E-FF59-265A-82AF-688C29E443AF}"/>
                    </a:ext>
                  </a:extLst>
                </p:cNvPr>
                <p:cNvSpPr/>
                <p:nvPr/>
              </p:nvSpPr>
              <p:spPr>
                <a:xfrm>
                  <a:off x="8592734" y="2360137"/>
                  <a:ext cx="125650" cy="1811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026" h="7244" extrusionOk="0">
                      <a:moveTo>
                        <a:pt x="3987" y="1"/>
                      </a:moveTo>
                      <a:cubicBezTo>
                        <a:pt x="2696" y="1067"/>
                        <a:pt x="1179" y="2106"/>
                        <a:pt x="225" y="3398"/>
                      </a:cubicBezTo>
                      <a:cubicBezTo>
                        <a:pt x="113" y="3622"/>
                        <a:pt x="113" y="3875"/>
                        <a:pt x="0" y="4099"/>
                      </a:cubicBezTo>
                      <a:cubicBezTo>
                        <a:pt x="478" y="3987"/>
                        <a:pt x="927" y="3398"/>
                        <a:pt x="1404" y="3398"/>
                      </a:cubicBezTo>
                      <a:lnTo>
                        <a:pt x="1629" y="3398"/>
                      </a:lnTo>
                      <a:cubicBezTo>
                        <a:pt x="1516" y="3734"/>
                        <a:pt x="1404" y="4212"/>
                        <a:pt x="1179" y="4577"/>
                      </a:cubicBezTo>
                      <a:cubicBezTo>
                        <a:pt x="1292" y="4436"/>
                        <a:pt x="1516" y="4436"/>
                        <a:pt x="1629" y="4436"/>
                      </a:cubicBezTo>
                      <a:lnTo>
                        <a:pt x="1769" y="4436"/>
                      </a:lnTo>
                      <a:cubicBezTo>
                        <a:pt x="1629" y="4801"/>
                        <a:pt x="1516" y="5138"/>
                        <a:pt x="1292" y="5615"/>
                      </a:cubicBezTo>
                      <a:cubicBezTo>
                        <a:pt x="1516" y="5503"/>
                        <a:pt x="1629" y="5391"/>
                        <a:pt x="1881" y="5391"/>
                      </a:cubicBezTo>
                      <a:lnTo>
                        <a:pt x="1881" y="5503"/>
                      </a:lnTo>
                      <a:cubicBezTo>
                        <a:pt x="2106" y="5391"/>
                        <a:pt x="2331" y="5391"/>
                        <a:pt x="2696" y="5391"/>
                      </a:cubicBezTo>
                      <a:cubicBezTo>
                        <a:pt x="2583" y="5503"/>
                        <a:pt x="2471" y="5728"/>
                        <a:pt x="2331" y="5980"/>
                      </a:cubicBezTo>
                      <a:lnTo>
                        <a:pt x="2583" y="5980"/>
                      </a:lnTo>
                      <a:cubicBezTo>
                        <a:pt x="2331" y="6317"/>
                        <a:pt x="2218" y="6795"/>
                        <a:pt x="2106" y="7244"/>
                      </a:cubicBezTo>
                      <a:cubicBezTo>
                        <a:pt x="2331" y="7132"/>
                        <a:pt x="2583" y="7019"/>
                        <a:pt x="2920" y="6907"/>
                      </a:cubicBezTo>
                      <a:lnTo>
                        <a:pt x="5026" y="5138"/>
                      </a:lnTo>
                      <a:lnTo>
                        <a:pt x="3987" y="1"/>
                      </a:lnTo>
                      <a:close/>
                    </a:path>
                  </a:pathLst>
                </a:custGeom>
                <a:solidFill>
                  <a:srgbClr val="DADADA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41" name="Google Shape;1714;p32">
                  <a:extLst>
                    <a:ext uri="{FF2B5EF4-FFF2-40B4-BE49-F238E27FC236}">
                      <a16:creationId xmlns:a16="http://schemas.microsoft.com/office/drawing/2014/main" id="{AA477107-B807-16AF-37B5-D6B0E3A5DBA9}"/>
                    </a:ext>
                  </a:extLst>
                </p:cNvPr>
                <p:cNvSpPr txBox="1"/>
                <p:nvPr/>
              </p:nvSpPr>
              <p:spPr>
                <a:xfrm rot="20992786">
                  <a:off x="8813120" y="2443417"/>
                  <a:ext cx="1632195" cy="765354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91425" tIns="91425" rIns="91425" bIns="91425" anchor="t" anchorCtr="0">
                  <a:noAutofit/>
                </a:bodyPr>
                <a:lstStyle/>
                <a:p>
                  <a:pPr lvl="0" algn="ctr"/>
                  <a:r>
                    <a:rPr lang="en-GB" sz="2000" err="1">
                      <a:solidFill>
                        <a:schemeClr val="dk1"/>
                      </a:solidFill>
                      <a:latin typeface="AkzidenzGrotesk" panose="02000903050000020004" pitchFamily="2" charset="0"/>
                      <a:ea typeface="Fira Sans"/>
                      <a:cs typeface="Fira Sans"/>
                      <a:sym typeface="Fira Sans"/>
                    </a:rPr>
                    <a:t>Cefnogaeth</a:t>
                  </a:r>
                  <a:r>
                    <a:rPr lang="en-GB" sz="2000">
                      <a:solidFill>
                        <a:schemeClr val="dk1"/>
                      </a:solidFill>
                      <a:latin typeface="AkzidenzGrotesk" panose="02000903050000020004" pitchFamily="2" charset="0"/>
                      <a:ea typeface="Fira Sans"/>
                      <a:cs typeface="Fira Sans"/>
                      <a:sym typeface="Fira Sans"/>
                    </a:rPr>
                    <a:t> </a:t>
                  </a:r>
                  <a:r>
                    <a:rPr lang="en-GB" sz="2000" err="1">
                      <a:solidFill>
                        <a:schemeClr val="dk1"/>
                      </a:solidFill>
                      <a:latin typeface="AkzidenzGrotesk" panose="02000903050000020004" pitchFamily="2" charset="0"/>
                      <a:ea typeface="Fira Sans"/>
                      <a:cs typeface="Fira Sans"/>
                      <a:sym typeface="Fira Sans"/>
                    </a:rPr>
                    <a:t>ragweithiol</a:t>
                  </a:r>
                  <a:endParaRPr sz="2000">
                    <a:latin typeface="AkzidenzGrotesk" panose="02000903050000020004" pitchFamily="2" charset="0"/>
                    <a:ea typeface="Fira Sans"/>
                    <a:cs typeface="Fira Sans"/>
                    <a:sym typeface="Fira Sans"/>
                  </a:endParaRPr>
                </a:p>
              </p:txBody>
            </p:sp>
          </p:grpSp>
          <p:pic>
            <p:nvPicPr>
              <p:cNvPr id="251" name="Picture 250" descr="A blue and red figures holding hands&#10;&#10;AI-generated content may be incorrect.">
                <a:extLst>
                  <a:ext uri="{FF2B5EF4-FFF2-40B4-BE49-F238E27FC236}">
                    <a16:creationId xmlns:a16="http://schemas.microsoft.com/office/drawing/2014/main" id="{C69AAEF4-698D-9E61-09D5-286C6553618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837473B0-CC2E-450A-ABE3-18F120FF3D39}">
                    <a1611:picAttrSrcUrl xmlns:a1611="http://schemas.microsoft.com/office/drawing/2016/11/main" r:id="rId3"/>
                  </a:ext>
                </a:extLst>
              </a:blip>
              <a:stretch>
                <a:fillRect/>
              </a:stretch>
            </p:blipFill>
            <p:spPr>
              <a:xfrm rot="20842849">
                <a:off x="7339647" y="4429202"/>
                <a:ext cx="1614944" cy="1614944"/>
              </a:xfrm>
              <a:prstGeom prst="rect">
                <a:avLst/>
              </a:prstGeom>
            </p:spPr>
          </p:pic>
        </p:grpSp>
      </p:grpSp>
      <p:sp>
        <p:nvSpPr>
          <p:cNvPr id="3" name="Title 1">
            <a:extLst>
              <a:ext uri="{FF2B5EF4-FFF2-40B4-BE49-F238E27FC236}">
                <a16:creationId xmlns:a16="http://schemas.microsoft.com/office/drawing/2014/main" id="{60D93EAE-4684-06CE-EC35-8167397A802E}"/>
              </a:ext>
            </a:extLst>
          </p:cNvPr>
          <p:cNvSpPr txBox="1">
            <a:spLocks/>
          </p:cNvSpPr>
          <p:nvPr/>
        </p:nvSpPr>
        <p:spPr>
          <a:xfrm>
            <a:off x="3454869" y="1287142"/>
            <a:ext cx="862912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i="1" err="1">
                <a:solidFill>
                  <a:schemeClr val="bg1"/>
                </a:solidFill>
                <a:highlight>
                  <a:srgbClr val="FF00FF"/>
                </a:highlight>
                <a:latin typeface="+mn-lt"/>
              </a:rPr>
              <a:t>Cadwch</a:t>
            </a:r>
            <a:r>
              <a:rPr lang="en-GB" sz="3600" b="1" i="1">
                <a:solidFill>
                  <a:schemeClr val="bg1"/>
                </a:solidFill>
                <a:highlight>
                  <a:srgbClr val="FF00FF"/>
                </a:highlight>
                <a:latin typeface="+mn-lt"/>
              </a:rPr>
              <a:t> </a:t>
            </a:r>
            <a:r>
              <a:rPr lang="en-GB" sz="3600" b="1" i="1" err="1">
                <a:solidFill>
                  <a:schemeClr val="bg1"/>
                </a:solidFill>
                <a:highlight>
                  <a:srgbClr val="FF00FF"/>
                </a:highlight>
                <a:latin typeface="+mn-lt"/>
              </a:rPr>
              <a:t>eich</a:t>
            </a:r>
            <a:r>
              <a:rPr lang="en-GB" sz="3600" b="1" i="1">
                <a:solidFill>
                  <a:schemeClr val="bg1"/>
                </a:solidFill>
                <a:highlight>
                  <a:srgbClr val="FF00FF"/>
                </a:highlight>
                <a:latin typeface="+mn-lt"/>
              </a:rPr>
              <a:t> </a:t>
            </a:r>
            <a:r>
              <a:rPr lang="en-GB" sz="3600" b="1" i="1" err="1">
                <a:solidFill>
                  <a:schemeClr val="bg1"/>
                </a:solidFill>
                <a:highlight>
                  <a:srgbClr val="FF00FF"/>
                </a:highlight>
                <a:latin typeface="+mn-lt"/>
              </a:rPr>
              <a:t>cymhelliant</a:t>
            </a:r>
            <a:r>
              <a:rPr lang="en-GB" sz="3600" b="1" i="1">
                <a:solidFill>
                  <a:schemeClr val="bg1"/>
                </a:solidFill>
                <a:highlight>
                  <a:srgbClr val="FF00FF"/>
                </a:highlight>
                <a:latin typeface="+mn-lt"/>
              </a:rPr>
              <a:t> </a:t>
            </a:r>
            <a:r>
              <a:rPr lang="en-GB" sz="3600" b="1" i="1" err="1">
                <a:solidFill>
                  <a:schemeClr val="bg1"/>
                </a:solidFill>
                <a:highlight>
                  <a:srgbClr val="FF00FF"/>
                </a:highlight>
                <a:latin typeface="+mn-lt"/>
              </a:rPr>
              <a:t>a'ch</a:t>
            </a:r>
            <a:r>
              <a:rPr lang="en-GB" sz="3600" b="1" i="1">
                <a:solidFill>
                  <a:schemeClr val="bg1"/>
                </a:solidFill>
                <a:highlight>
                  <a:srgbClr val="FF00FF"/>
                </a:highlight>
                <a:latin typeface="+mn-lt"/>
              </a:rPr>
              <a:t> </a:t>
            </a:r>
            <a:r>
              <a:rPr lang="en-GB" sz="3600" b="1" i="1" err="1">
                <a:solidFill>
                  <a:schemeClr val="bg1"/>
                </a:solidFill>
                <a:highlight>
                  <a:srgbClr val="FF00FF"/>
                </a:highlight>
                <a:latin typeface="+mn-lt"/>
              </a:rPr>
              <a:t>ffocws</a:t>
            </a:r>
            <a:r>
              <a:rPr lang="en-GB" sz="3600" b="1" i="1">
                <a:solidFill>
                  <a:schemeClr val="bg1"/>
                </a:solidFill>
                <a:highlight>
                  <a:srgbClr val="FF00FF"/>
                </a:highlight>
                <a:latin typeface="+mn-lt"/>
              </a:rPr>
              <a:t> </a:t>
            </a:r>
            <a:r>
              <a:rPr lang="en-GB" sz="3600" b="1">
                <a:solidFill>
                  <a:schemeClr val="bg1"/>
                </a:solidFill>
                <a:highlight>
                  <a:srgbClr val="FF00FF"/>
                </a:highlight>
                <a:latin typeface="+mn-lt"/>
              </a:rPr>
              <a:t>// </a:t>
            </a:r>
            <a:endParaRPr lang="en-US">
              <a:solidFill>
                <a:schemeClr val="bg1"/>
              </a:solidFill>
            </a:endParaRPr>
          </a:p>
          <a:p>
            <a:r>
              <a:rPr lang="en-GB" sz="3600" b="1">
                <a:solidFill>
                  <a:schemeClr val="bg1"/>
                </a:solidFill>
                <a:highlight>
                  <a:srgbClr val="FF00FF"/>
                </a:highlight>
                <a:latin typeface="+mn-lt"/>
              </a:rPr>
              <a:t>Keep your motivation and focus</a:t>
            </a:r>
            <a:endParaRPr lang="en-GB">
              <a:solidFill>
                <a:schemeClr val="bg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8242DD7-971C-A7F1-E94F-6F3D62963230}"/>
              </a:ext>
            </a:extLst>
          </p:cNvPr>
          <p:cNvSpPr txBox="1">
            <a:spLocks/>
          </p:cNvSpPr>
          <p:nvPr/>
        </p:nvSpPr>
        <p:spPr>
          <a:xfrm>
            <a:off x="3454470" y="2746253"/>
            <a:ext cx="862912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i="1" err="1">
                <a:solidFill>
                  <a:schemeClr val="bg1"/>
                </a:solidFill>
                <a:highlight>
                  <a:srgbClr val="000080"/>
                </a:highlight>
                <a:latin typeface="+mn-lt"/>
              </a:rPr>
              <a:t>Gweithio</a:t>
            </a:r>
            <a:r>
              <a:rPr lang="en-GB" sz="3600" b="1" i="1">
                <a:solidFill>
                  <a:schemeClr val="bg1"/>
                </a:solidFill>
                <a:highlight>
                  <a:srgbClr val="000080"/>
                </a:highlight>
                <a:latin typeface="+mn-lt"/>
              </a:rPr>
              <a:t> </a:t>
            </a:r>
            <a:r>
              <a:rPr lang="en-GB" sz="3600" b="1" i="1" err="1">
                <a:solidFill>
                  <a:schemeClr val="bg1"/>
                </a:solidFill>
                <a:highlight>
                  <a:srgbClr val="000080"/>
                </a:highlight>
                <a:latin typeface="+mn-lt"/>
              </a:rPr>
              <a:t>gydag</a:t>
            </a:r>
            <a:r>
              <a:rPr lang="en-GB" sz="3600" b="1" i="1">
                <a:solidFill>
                  <a:schemeClr val="bg1"/>
                </a:solidFill>
                <a:highlight>
                  <a:srgbClr val="000080"/>
                </a:highlight>
                <a:latin typeface="+mn-lt"/>
              </a:rPr>
              <a:t> </a:t>
            </a:r>
            <a:r>
              <a:rPr lang="en-GB" sz="3600" b="1" i="1" err="1">
                <a:solidFill>
                  <a:schemeClr val="bg1"/>
                </a:solidFill>
                <a:highlight>
                  <a:srgbClr val="000080"/>
                </a:highlight>
                <a:latin typeface="+mn-lt"/>
              </a:rPr>
              <a:t>eraill</a:t>
            </a:r>
            <a:r>
              <a:rPr lang="en-GB" sz="3600" b="1">
                <a:solidFill>
                  <a:schemeClr val="bg1"/>
                </a:solidFill>
                <a:highlight>
                  <a:srgbClr val="000080"/>
                </a:highlight>
                <a:latin typeface="+mn-lt"/>
              </a:rPr>
              <a:t> // Work with others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DAC7AE1A-F14B-D4FF-DBB5-4ADD7DCAB4FF}"/>
              </a:ext>
            </a:extLst>
          </p:cNvPr>
          <p:cNvSpPr txBox="1">
            <a:spLocks/>
          </p:cNvSpPr>
          <p:nvPr/>
        </p:nvSpPr>
        <p:spPr>
          <a:xfrm>
            <a:off x="3445103" y="4363499"/>
            <a:ext cx="862912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i="1">
                <a:solidFill>
                  <a:schemeClr val="bg1"/>
                </a:solidFill>
                <a:highlight>
                  <a:srgbClr val="0000FF"/>
                </a:highlight>
                <a:latin typeface="+mn-lt"/>
              </a:rPr>
              <a:t>Gofynnwch am help </a:t>
            </a:r>
            <a:r>
              <a:rPr lang="en-GB" sz="3600" b="1">
                <a:solidFill>
                  <a:schemeClr val="bg1"/>
                </a:solidFill>
                <a:highlight>
                  <a:srgbClr val="0000FF"/>
                </a:highlight>
                <a:latin typeface="+mn-lt"/>
              </a:rPr>
              <a:t>// Ask for help</a:t>
            </a:r>
          </a:p>
        </p:txBody>
      </p:sp>
    </p:spTree>
    <p:extLst>
      <p:ext uri="{BB962C8B-B14F-4D97-AF65-F5344CB8AC3E}">
        <p14:creationId xmlns:p14="http://schemas.microsoft.com/office/powerpoint/2010/main" val="8531810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66EF92-384A-C263-1F4C-AE49590A36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776075-D3DF-3172-F682-DE786DBB0E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358" y="272254"/>
            <a:ext cx="10572442" cy="457260"/>
          </a:xfrm>
        </p:spPr>
        <p:txBody>
          <a:bodyPr>
            <a:noAutofit/>
          </a:bodyPr>
          <a:lstStyle/>
          <a:p>
            <a:r>
              <a:rPr lang="en-GB" sz="3200" b="1" i="1" err="1">
                <a:solidFill>
                  <a:schemeClr val="bg1"/>
                </a:solidFill>
                <a:latin typeface="AkzidenzGrotesk" panose="02000903050000020004" pitchFamily="2" charset="0"/>
              </a:rPr>
              <a:t>Sgiliau</a:t>
            </a:r>
            <a:r>
              <a:rPr lang="en-GB" sz="3200" b="1" i="1">
                <a:solidFill>
                  <a:schemeClr val="bg1"/>
                </a:solidFill>
                <a:latin typeface="AkzidenzGrotesk" panose="02000903050000020004" pitchFamily="2" charset="0"/>
              </a:rPr>
              <a:t> </a:t>
            </a:r>
            <a:r>
              <a:rPr lang="en-GB" sz="3200" b="1" i="1" err="1">
                <a:solidFill>
                  <a:schemeClr val="bg1"/>
                </a:solidFill>
                <a:latin typeface="AkzidenzGrotesk" panose="02000903050000020004" pitchFamily="2" charset="0"/>
              </a:rPr>
              <a:t>Astudio</a:t>
            </a:r>
            <a:r>
              <a:rPr lang="en-GB" sz="3200" b="1" i="1">
                <a:solidFill>
                  <a:schemeClr val="bg1"/>
                </a:solidFill>
                <a:latin typeface="AkzidenzGrotesk" panose="02000903050000020004" pitchFamily="2" charset="0"/>
              </a:rPr>
              <a:t> </a:t>
            </a:r>
            <a:r>
              <a:rPr lang="en-GB" sz="3200" b="1" i="1" err="1">
                <a:solidFill>
                  <a:schemeClr val="bg1"/>
                </a:solidFill>
                <a:latin typeface="AkzidenzGrotesk" panose="02000903050000020004" pitchFamily="2" charset="0"/>
              </a:rPr>
              <a:t>Annibynnol</a:t>
            </a:r>
            <a:r>
              <a:rPr lang="en-GB" sz="3200" b="1" i="1">
                <a:solidFill>
                  <a:schemeClr val="bg1"/>
                </a:solidFill>
                <a:latin typeface="AkzidenzGrotesk" panose="02000903050000020004" pitchFamily="2" charset="0"/>
              </a:rPr>
              <a:t>	</a:t>
            </a:r>
            <a:r>
              <a:rPr lang="en-GB" sz="3200" b="1">
                <a:solidFill>
                  <a:schemeClr val="bg1"/>
                </a:solidFill>
                <a:latin typeface="AkzidenzGrotesk" panose="02000903050000020004" pitchFamily="2" charset="0"/>
              </a:rPr>
              <a:t>			</a:t>
            </a:r>
            <a:br>
              <a:rPr lang="en-GB" sz="3200" b="1">
                <a:solidFill>
                  <a:schemeClr val="bg1"/>
                </a:solidFill>
                <a:latin typeface="AkzidenzGrotesk" panose="02000903050000020004" pitchFamily="2" charset="0"/>
              </a:rPr>
            </a:br>
            <a:r>
              <a:rPr lang="en-GB" sz="3200" b="1">
                <a:solidFill>
                  <a:schemeClr val="bg1"/>
                </a:solidFill>
                <a:latin typeface="AkzidenzGrotesk" panose="02000903050000020004" pitchFamily="2" charset="0"/>
              </a:rPr>
              <a:t>					Independent Study Skills</a:t>
            </a:r>
          </a:p>
        </p:txBody>
      </p:sp>
      <p:grpSp>
        <p:nvGrpSpPr>
          <p:cNvPr id="443" name="Group 442">
            <a:extLst>
              <a:ext uri="{FF2B5EF4-FFF2-40B4-BE49-F238E27FC236}">
                <a16:creationId xmlns:a16="http://schemas.microsoft.com/office/drawing/2014/main" id="{3D71CA01-D75B-4FE4-94D4-613BEC36E1B2}"/>
              </a:ext>
            </a:extLst>
          </p:cNvPr>
          <p:cNvGrpSpPr/>
          <p:nvPr/>
        </p:nvGrpSpPr>
        <p:grpSpPr>
          <a:xfrm>
            <a:off x="213558" y="835037"/>
            <a:ext cx="2900882" cy="5113865"/>
            <a:chOff x="8855908" y="746137"/>
            <a:chExt cx="2900882" cy="5113865"/>
          </a:xfrm>
        </p:grpSpPr>
        <p:grpSp>
          <p:nvGrpSpPr>
            <p:cNvPr id="254" name="Group 253">
              <a:extLst>
                <a:ext uri="{FF2B5EF4-FFF2-40B4-BE49-F238E27FC236}">
                  <a16:creationId xmlns:a16="http://schemas.microsoft.com/office/drawing/2014/main" id="{BAFCCD1E-0611-2F1D-8544-50B49BD03022}"/>
                </a:ext>
              </a:extLst>
            </p:cNvPr>
            <p:cNvGrpSpPr/>
            <p:nvPr/>
          </p:nvGrpSpPr>
          <p:grpSpPr>
            <a:xfrm>
              <a:off x="8855908" y="2869009"/>
              <a:ext cx="2342850" cy="2990993"/>
              <a:chOff x="8931618" y="1171691"/>
              <a:chExt cx="2342850" cy="2990993"/>
            </a:xfrm>
          </p:grpSpPr>
          <p:grpSp>
            <p:nvGrpSpPr>
              <p:cNvPr id="248" name="Group 247">
                <a:extLst>
                  <a:ext uri="{FF2B5EF4-FFF2-40B4-BE49-F238E27FC236}">
                    <a16:creationId xmlns:a16="http://schemas.microsoft.com/office/drawing/2014/main" id="{EB8E39F0-743D-780E-31A5-C4D3EA037CBE}"/>
                  </a:ext>
                </a:extLst>
              </p:cNvPr>
              <p:cNvGrpSpPr/>
              <p:nvPr/>
            </p:nvGrpSpPr>
            <p:grpSpPr>
              <a:xfrm>
                <a:off x="8931618" y="1171691"/>
                <a:ext cx="2342850" cy="2699400"/>
                <a:chOff x="5696537" y="3205819"/>
                <a:chExt cx="2342850" cy="2699400"/>
              </a:xfrm>
            </p:grpSpPr>
            <p:sp>
              <p:nvSpPr>
                <p:cNvPr id="58" name="Google Shape;1530;p32">
                  <a:extLst>
                    <a:ext uri="{FF2B5EF4-FFF2-40B4-BE49-F238E27FC236}">
                      <a16:creationId xmlns:a16="http://schemas.microsoft.com/office/drawing/2014/main" id="{852CC899-9AE2-8B27-067F-CF2808A5FF6C}"/>
                    </a:ext>
                  </a:extLst>
                </p:cNvPr>
                <p:cNvSpPr/>
                <p:nvPr/>
              </p:nvSpPr>
              <p:spPr>
                <a:xfrm>
                  <a:off x="5696537" y="3351794"/>
                  <a:ext cx="2228450" cy="25064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9138" h="100256" extrusionOk="0">
                      <a:moveTo>
                        <a:pt x="25633" y="1"/>
                      </a:moveTo>
                      <a:lnTo>
                        <a:pt x="1" y="79789"/>
                      </a:lnTo>
                      <a:lnTo>
                        <a:pt x="63534" y="100256"/>
                      </a:lnTo>
                      <a:lnTo>
                        <a:pt x="89138" y="20496"/>
                      </a:lnTo>
                      <a:lnTo>
                        <a:pt x="25633" y="1"/>
                      </a:ln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9" name="Google Shape;1531;p32">
                  <a:extLst>
                    <a:ext uri="{FF2B5EF4-FFF2-40B4-BE49-F238E27FC236}">
                      <a16:creationId xmlns:a16="http://schemas.microsoft.com/office/drawing/2014/main" id="{12572CA7-8572-22C4-0C31-41460ECA4493}"/>
                    </a:ext>
                  </a:extLst>
                </p:cNvPr>
                <p:cNvSpPr/>
                <p:nvPr/>
              </p:nvSpPr>
              <p:spPr>
                <a:xfrm>
                  <a:off x="5904287" y="3457094"/>
                  <a:ext cx="1912625" cy="19919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6505" h="79677" extrusionOk="0">
                      <a:moveTo>
                        <a:pt x="19765" y="0"/>
                      </a:moveTo>
                      <a:lnTo>
                        <a:pt x="1" y="61428"/>
                      </a:lnTo>
                      <a:lnTo>
                        <a:pt x="56740" y="79676"/>
                      </a:lnTo>
                      <a:lnTo>
                        <a:pt x="76504" y="18249"/>
                      </a:lnTo>
                      <a:lnTo>
                        <a:pt x="19765" y="0"/>
                      </a:ln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0" name="Google Shape;1532;p32">
                  <a:extLst>
                    <a:ext uri="{FF2B5EF4-FFF2-40B4-BE49-F238E27FC236}">
                      <a16:creationId xmlns:a16="http://schemas.microsoft.com/office/drawing/2014/main" id="{CCCD3497-5B11-9A9B-A565-E0A9929E562D}"/>
                    </a:ext>
                  </a:extLst>
                </p:cNvPr>
                <p:cNvSpPr/>
                <p:nvPr/>
              </p:nvSpPr>
              <p:spPr>
                <a:xfrm>
                  <a:off x="5720412" y="3577094"/>
                  <a:ext cx="2318975" cy="23281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2759" h="93125" extrusionOk="0">
                      <a:moveTo>
                        <a:pt x="18108" y="1"/>
                      </a:moveTo>
                      <a:cubicBezTo>
                        <a:pt x="18108" y="113"/>
                        <a:pt x="17996" y="254"/>
                        <a:pt x="17996" y="254"/>
                      </a:cubicBezTo>
                      <a:cubicBezTo>
                        <a:pt x="17996" y="254"/>
                        <a:pt x="18108" y="113"/>
                        <a:pt x="18249" y="1"/>
                      </a:cubicBezTo>
                      <a:close/>
                      <a:moveTo>
                        <a:pt x="18698" y="1405"/>
                      </a:moveTo>
                      <a:cubicBezTo>
                        <a:pt x="18473" y="1517"/>
                        <a:pt x="18249" y="1517"/>
                        <a:pt x="17996" y="1657"/>
                      </a:cubicBezTo>
                      <a:cubicBezTo>
                        <a:pt x="17884" y="1882"/>
                        <a:pt x="17771" y="1994"/>
                        <a:pt x="17771" y="2107"/>
                      </a:cubicBezTo>
                      <a:cubicBezTo>
                        <a:pt x="17996" y="1994"/>
                        <a:pt x="18361" y="1882"/>
                        <a:pt x="18698" y="1882"/>
                      </a:cubicBezTo>
                      <a:lnTo>
                        <a:pt x="18698" y="1405"/>
                      </a:lnTo>
                      <a:close/>
                      <a:moveTo>
                        <a:pt x="19063" y="1994"/>
                      </a:moveTo>
                      <a:cubicBezTo>
                        <a:pt x="18586" y="2696"/>
                        <a:pt x="18249" y="3286"/>
                        <a:pt x="17884" y="3988"/>
                      </a:cubicBezTo>
                      <a:cubicBezTo>
                        <a:pt x="18108" y="3875"/>
                        <a:pt x="18473" y="3763"/>
                        <a:pt x="18810" y="3510"/>
                      </a:cubicBezTo>
                      <a:cubicBezTo>
                        <a:pt x="18951" y="3061"/>
                        <a:pt x="19175" y="2472"/>
                        <a:pt x="19400" y="1994"/>
                      </a:cubicBezTo>
                      <a:close/>
                      <a:moveTo>
                        <a:pt x="85853" y="2584"/>
                      </a:moveTo>
                      <a:lnTo>
                        <a:pt x="85853" y="2584"/>
                      </a:lnTo>
                      <a:cubicBezTo>
                        <a:pt x="85740" y="2808"/>
                        <a:pt x="85740" y="3173"/>
                        <a:pt x="85740" y="3398"/>
                      </a:cubicBezTo>
                      <a:cubicBezTo>
                        <a:pt x="85853" y="3763"/>
                        <a:pt x="86077" y="4100"/>
                        <a:pt x="86189" y="4465"/>
                      </a:cubicBezTo>
                      <a:cubicBezTo>
                        <a:pt x="86077" y="3988"/>
                        <a:pt x="85740" y="2921"/>
                        <a:pt x="85853" y="2584"/>
                      </a:cubicBezTo>
                      <a:close/>
                      <a:moveTo>
                        <a:pt x="21168" y="1882"/>
                      </a:moveTo>
                      <a:cubicBezTo>
                        <a:pt x="20467" y="2472"/>
                        <a:pt x="19652" y="3061"/>
                        <a:pt x="18810" y="3510"/>
                      </a:cubicBezTo>
                      <a:cubicBezTo>
                        <a:pt x="19063" y="3398"/>
                        <a:pt x="19400" y="3398"/>
                        <a:pt x="19652" y="3286"/>
                      </a:cubicBezTo>
                      <a:lnTo>
                        <a:pt x="19652" y="3988"/>
                      </a:lnTo>
                      <a:cubicBezTo>
                        <a:pt x="19765" y="3875"/>
                        <a:pt x="19989" y="3875"/>
                        <a:pt x="20214" y="3875"/>
                      </a:cubicBezTo>
                      <a:lnTo>
                        <a:pt x="20354" y="3875"/>
                      </a:lnTo>
                      <a:cubicBezTo>
                        <a:pt x="20102" y="4324"/>
                        <a:pt x="19877" y="4914"/>
                        <a:pt x="19765" y="5391"/>
                      </a:cubicBezTo>
                      <a:cubicBezTo>
                        <a:pt x="19877" y="5391"/>
                        <a:pt x="19989" y="5279"/>
                        <a:pt x="20102" y="5167"/>
                      </a:cubicBezTo>
                      <a:lnTo>
                        <a:pt x="21168" y="1882"/>
                      </a:lnTo>
                      <a:close/>
                      <a:moveTo>
                        <a:pt x="86189" y="4465"/>
                      </a:moveTo>
                      <a:lnTo>
                        <a:pt x="86189" y="4465"/>
                      </a:lnTo>
                      <a:cubicBezTo>
                        <a:pt x="86442" y="5504"/>
                        <a:pt x="86779" y="6683"/>
                        <a:pt x="87144" y="7722"/>
                      </a:cubicBezTo>
                      <a:cubicBezTo>
                        <a:pt x="87846" y="9939"/>
                        <a:pt x="88435" y="12045"/>
                        <a:pt x="88997" y="14291"/>
                      </a:cubicBezTo>
                      <a:cubicBezTo>
                        <a:pt x="89474" y="15807"/>
                        <a:pt x="89951" y="17323"/>
                        <a:pt x="90401" y="18839"/>
                      </a:cubicBezTo>
                      <a:cubicBezTo>
                        <a:pt x="90878" y="20608"/>
                        <a:pt x="91468" y="22236"/>
                        <a:pt x="91804" y="23977"/>
                      </a:cubicBezTo>
                      <a:cubicBezTo>
                        <a:pt x="91355" y="23640"/>
                        <a:pt x="90878" y="23275"/>
                        <a:pt x="90541" y="22826"/>
                      </a:cubicBezTo>
                      <a:cubicBezTo>
                        <a:pt x="90401" y="23050"/>
                        <a:pt x="90288" y="23275"/>
                        <a:pt x="90401" y="23528"/>
                      </a:cubicBezTo>
                      <a:cubicBezTo>
                        <a:pt x="90176" y="23528"/>
                        <a:pt x="89951" y="23415"/>
                        <a:pt x="89699" y="23163"/>
                      </a:cubicBezTo>
                      <a:cubicBezTo>
                        <a:pt x="89699" y="23864"/>
                        <a:pt x="89587" y="24566"/>
                        <a:pt x="89699" y="25156"/>
                      </a:cubicBezTo>
                      <a:cubicBezTo>
                        <a:pt x="89250" y="24566"/>
                        <a:pt x="88660" y="23864"/>
                        <a:pt x="88183" y="23163"/>
                      </a:cubicBezTo>
                      <a:cubicBezTo>
                        <a:pt x="87958" y="23640"/>
                        <a:pt x="87958" y="24117"/>
                        <a:pt x="87958" y="24566"/>
                      </a:cubicBezTo>
                      <a:cubicBezTo>
                        <a:pt x="87593" y="24229"/>
                        <a:pt x="87369" y="23864"/>
                        <a:pt x="87032" y="23640"/>
                      </a:cubicBezTo>
                      <a:cubicBezTo>
                        <a:pt x="86891" y="23752"/>
                        <a:pt x="86779" y="23977"/>
                        <a:pt x="86891" y="24117"/>
                      </a:cubicBezTo>
                      <a:cubicBezTo>
                        <a:pt x="86554" y="23864"/>
                        <a:pt x="86189" y="23640"/>
                        <a:pt x="85965" y="23415"/>
                      </a:cubicBezTo>
                      <a:lnTo>
                        <a:pt x="85965" y="23415"/>
                      </a:lnTo>
                      <a:cubicBezTo>
                        <a:pt x="85488" y="23864"/>
                        <a:pt x="86077" y="24679"/>
                        <a:pt x="85853" y="25268"/>
                      </a:cubicBezTo>
                      <a:lnTo>
                        <a:pt x="85740" y="25156"/>
                      </a:lnTo>
                      <a:lnTo>
                        <a:pt x="85740" y="25156"/>
                      </a:lnTo>
                      <a:cubicBezTo>
                        <a:pt x="85965" y="25858"/>
                        <a:pt x="86330" y="26560"/>
                        <a:pt x="86779" y="27149"/>
                      </a:cubicBezTo>
                      <a:cubicBezTo>
                        <a:pt x="87032" y="26560"/>
                        <a:pt x="86442" y="25746"/>
                        <a:pt x="86891" y="25268"/>
                      </a:cubicBezTo>
                      <a:lnTo>
                        <a:pt x="86891" y="25268"/>
                      </a:lnTo>
                      <a:cubicBezTo>
                        <a:pt x="87144" y="25521"/>
                        <a:pt x="87481" y="25746"/>
                        <a:pt x="87846" y="25970"/>
                      </a:cubicBezTo>
                      <a:cubicBezTo>
                        <a:pt x="87734" y="25858"/>
                        <a:pt x="87846" y="25633"/>
                        <a:pt x="87958" y="25521"/>
                      </a:cubicBezTo>
                      <a:cubicBezTo>
                        <a:pt x="88295" y="25746"/>
                        <a:pt x="88548" y="26082"/>
                        <a:pt x="88885" y="26447"/>
                      </a:cubicBezTo>
                      <a:cubicBezTo>
                        <a:pt x="88885" y="25970"/>
                        <a:pt x="88885" y="25521"/>
                        <a:pt x="89137" y="25044"/>
                      </a:cubicBezTo>
                      <a:cubicBezTo>
                        <a:pt x="89587" y="25746"/>
                        <a:pt x="90176" y="26447"/>
                        <a:pt x="90653" y="27037"/>
                      </a:cubicBezTo>
                      <a:cubicBezTo>
                        <a:pt x="90541" y="26447"/>
                        <a:pt x="90653" y="25746"/>
                        <a:pt x="90653" y="25044"/>
                      </a:cubicBezTo>
                      <a:cubicBezTo>
                        <a:pt x="90878" y="25268"/>
                        <a:pt x="91103" y="25381"/>
                        <a:pt x="91355" y="25381"/>
                      </a:cubicBezTo>
                      <a:cubicBezTo>
                        <a:pt x="91243" y="25156"/>
                        <a:pt x="91355" y="24931"/>
                        <a:pt x="91468" y="24679"/>
                      </a:cubicBezTo>
                      <a:cubicBezTo>
                        <a:pt x="91804" y="25156"/>
                        <a:pt x="92282" y="25521"/>
                        <a:pt x="92759" y="25858"/>
                      </a:cubicBezTo>
                      <a:cubicBezTo>
                        <a:pt x="92394" y="24117"/>
                        <a:pt x="91804" y="22461"/>
                        <a:pt x="91355" y="20720"/>
                      </a:cubicBezTo>
                      <a:cubicBezTo>
                        <a:pt x="90878" y="19204"/>
                        <a:pt x="90401" y="17660"/>
                        <a:pt x="89951" y="16144"/>
                      </a:cubicBezTo>
                      <a:cubicBezTo>
                        <a:pt x="89699" y="15217"/>
                        <a:pt x="89474" y="14291"/>
                        <a:pt x="89137" y="13336"/>
                      </a:cubicBezTo>
                      <a:cubicBezTo>
                        <a:pt x="88772" y="12045"/>
                        <a:pt x="88435" y="10894"/>
                        <a:pt x="88070" y="9603"/>
                      </a:cubicBezTo>
                      <a:cubicBezTo>
                        <a:pt x="87734" y="8536"/>
                        <a:pt x="87369" y="7385"/>
                        <a:pt x="87144" y="6318"/>
                      </a:cubicBezTo>
                      <a:cubicBezTo>
                        <a:pt x="86891" y="5616"/>
                        <a:pt x="86442" y="5026"/>
                        <a:pt x="86189" y="4465"/>
                      </a:cubicBezTo>
                      <a:close/>
                      <a:moveTo>
                        <a:pt x="84561" y="22713"/>
                      </a:moveTo>
                      <a:lnTo>
                        <a:pt x="70047" y="67745"/>
                      </a:lnTo>
                      <a:cubicBezTo>
                        <a:pt x="70187" y="67970"/>
                        <a:pt x="70187" y="68195"/>
                        <a:pt x="70187" y="68447"/>
                      </a:cubicBezTo>
                      <a:cubicBezTo>
                        <a:pt x="70187" y="68560"/>
                        <a:pt x="70299" y="68672"/>
                        <a:pt x="70299" y="68784"/>
                      </a:cubicBezTo>
                      <a:cubicBezTo>
                        <a:pt x="70411" y="70076"/>
                        <a:pt x="70299" y="71255"/>
                        <a:pt x="70047" y="72546"/>
                      </a:cubicBezTo>
                      <a:lnTo>
                        <a:pt x="72405" y="65527"/>
                      </a:lnTo>
                      <a:lnTo>
                        <a:pt x="78722" y="66229"/>
                      </a:lnTo>
                      <a:cubicBezTo>
                        <a:pt x="78834" y="66229"/>
                        <a:pt x="78834" y="66229"/>
                        <a:pt x="78834" y="66089"/>
                      </a:cubicBezTo>
                      <a:cubicBezTo>
                        <a:pt x="78834" y="65977"/>
                        <a:pt x="78834" y="65864"/>
                        <a:pt x="78722" y="65864"/>
                      </a:cubicBezTo>
                      <a:lnTo>
                        <a:pt x="72517" y="65162"/>
                      </a:lnTo>
                      <a:lnTo>
                        <a:pt x="73107" y="63422"/>
                      </a:lnTo>
                      <a:lnTo>
                        <a:pt x="75802" y="62130"/>
                      </a:lnTo>
                      <a:cubicBezTo>
                        <a:pt x="75914" y="62018"/>
                        <a:pt x="75914" y="61878"/>
                        <a:pt x="75914" y="61765"/>
                      </a:cubicBezTo>
                      <a:cubicBezTo>
                        <a:pt x="75802" y="61765"/>
                        <a:pt x="75802" y="61653"/>
                        <a:pt x="75661" y="61653"/>
                      </a:cubicBezTo>
                      <a:lnTo>
                        <a:pt x="75549" y="61765"/>
                      </a:lnTo>
                      <a:lnTo>
                        <a:pt x="73219" y="62945"/>
                      </a:lnTo>
                      <a:lnTo>
                        <a:pt x="74960" y="57442"/>
                      </a:lnTo>
                      <a:lnTo>
                        <a:pt x="76139" y="56263"/>
                      </a:lnTo>
                      <a:lnTo>
                        <a:pt x="76139" y="56038"/>
                      </a:lnTo>
                      <a:cubicBezTo>
                        <a:pt x="76026" y="55926"/>
                        <a:pt x="76026" y="55926"/>
                        <a:pt x="75914" y="55926"/>
                      </a:cubicBezTo>
                      <a:lnTo>
                        <a:pt x="75802" y="56038"/>
                      </a:lnTo>
                      <a:lnTo>
                        <a:pt x="75212" y="56628"/>
                      </a:lnTo>
                      <a:lnTo>
                        <a:pt x="85488" y="24819"/>
                      </a:lnTo>
                      <a:cubicBezTo>
                        <a:pt x="85151" y="24117"/>
                        <a:pt x="84786" y="23415"/>
                        <a:pt x="84561" y="22713"/>
                      </a:cubicBezTo>
                      <a:close/>
                      <a:moveTo>
                        <a:pt x="449" y="71255"/>
                      </a:moveTo>
                      <a:lnTo>
                        <a:pt x="0" y="72658"/>
                      </a:lnTo>
                      <a:lnTo>
                        <a:pt x="63505" y="93125"/>
                      </a:lnTo>
                      <a:lnTo>
                        <a:pt x="68895" y="76392"/>
                      </a:lnTo>
                      <a:lnTo>
                        <a:pt x="68895" y="76392"/>
                      </a:lnTo>
                      <a:cubicBezTo>
                        <a:pt x="68194" y="77908"/>
                        <a:pt x="67239" y="79200"/>
                        <a:pt x="66088" y="80267"/>
                      </a:cubicBezTo>
                      <a:lnTo>
                        <a:pt x="62579" y="91244"/>
                      </a:lnTo>
                      <a:lnTo>
                        <a:pt x="449" y="71255"/>
                      </a:lnTo>
                      <a:close/>
                    </a:path>
                  </a:pathLst>
                </a:custGeom>
                <a:solidFill>
                  <a:srgbClr val="F4F4F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1" name="Google Shape;1533;p32">
                  <a:extLst>
                    <a:ext uri="{FF2B5EF4-FFF2-40B4-BE49-F238E27FC236}">
                      <a16:creationId xmlns:a16="http://schemas.microsoft.com/office/drawing/2014/main" id="{721E97D3-F9DC-05F1-1405-204782251EDA}"/>
                    </a:ext>
                  </a:extLst>
                </p:cNvPr>
                <p:cNvSpPr/>
                <p:nvPr/>
              </p:nvSpPr>
              <p:spPr>
                <a:xfrm>
                  <a:off x="6521237" y="3226169"/>
                  <a:ext cx="169875" cy="204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795" h="8199" extrusionOk="0">
                      <a:moveTo>
                        <a:pt x="1994" y="1"/>
                      </a:moveTo>
                      <a:cubicBezTo>
                        <a:pt x="1994" y="113"/>
                        <a:pt x="1881" y="253"/>
                        <a:pt x="1881" y="253"/>
                      </a:cubicBezTo>
                      <a:lnTo>
                        <a:pt x="1994" y="253"/>
                      </a:lnTo>
                      <a:lnTo>
                        <a:pt x="1994" y="1"/>
                      </a:lnTo>
                      <a:close/>
                      <a:moveTo>
                        <a:pt x="3622" y="815"/>
                      </a:moveTo>
                      <a:cubicBezTo>
                        <a:pt x="3397" y="955"/>
                        <a:pt x="3285" y="1067"/>
                        <a:pt x="3061" y="1180"/>
                      </a:cubicBezTo>
                      <a:cubicBezTo>
                        <a:pt x="2920" y="1180"/>
                        <a:pt x="2583" y="1292"/>
                        <a:pt x="2359" y="1292"/>
                      </a:cubicBezTo>
                      <a:cubicBezTo>
                        <a:pt x="2106" y="1517"/>
                        <a:pt x="1881" y="1882"/>
                        <a:pt x="1657" y="2106"/>
                      </a:cubicBezTo>
                      <a:cubicBezTo>
                        <a:pt x="2106" y="2106"/>
                        <a:pt x="2696" y="1882"/>
                        <a:pt x="3061" y="1517"/>
                      </a:cubicBezTo>
                      <a:lnTo>
                        <a:pt x="3061" y="1517"/>
                      </a:lnTo>
                      <a:cubicBezTo>
                        <a:pt x="2696" y="1994"/>
                        <a:pt x="2359" y="2359"/>
                        <a:pt x="1994" y="2808"/>
                      </a:cubicBezTo>
                      <a:lnTo>
                        <a:pt x="2218" y="2808"/>
                      </a:lnTo>
                      <a:cubicBezTo>
                        <a:pt x="2359" y="2808"/>
                        <a:pt x="2583" y="2696"/>
                        <a:pt x="2696" y="2696"/>
                      </a:cubicBezTo>
                      <a:cubicBezTo>
                        <a:pt x="2920" y="2583"/>
                        <a:pt x="3173" y="2471"/>
                        <a:pt x="3285" y="2471"/>
                      </a:cubicBezTo>
                      <a:cubicBezTo>
                        <a:pt x="3173" y="2359"/>
                        <a:pt x="3173" y="2218"/>
                        <a:pt x="3285" y="2106"/>
                      </a:cubicBezTo>
                      <a:lnTo>
                        <a:pt x="2808" y="2106"/>
                      </a:lnTo>
                      <a:cubicBezTo>
                        <a:pt x="3061" y="1769"/>
                        <a:pt x="3397" y="1292"/>
                        <a:pt x="3622" y="815"/>
                      </a:cubicBezTo>
                      <a:close/>
                      <a:moveTo>
                        <a:pt x="5278" y="3875"/>
                      </a:moveTo>
                      <a:lnTo>
                        <a:pt x="5278" y="3875"/>
                      </a:lnTo>
                      <a:cubicBezTo>
                        <a:pt x="4801" y="4099"/>
                        <a:pt x="4212" y="4324"/>
                        <a:pt x="3622" y="4577"/>
                      </a:cubicBezTo>
                      <a:cubicBezTo>
                        <a:pt x="3622" y="4577"/>
                        <a:pt x="3510" y="4689"/>
                        <a:pt x="3397" y="4689"/>
                      </a:cubicBezTo>
                      <a:cubicBezTo>
                        <a:pt x="3173" y="4801"/>
                        <a:pt x="3061" y="5026"/>
                        <a:pt x="2808" y="5166"/>
                      </a:cubicBezTo>
                      <a:cubicBezTo>
                        <a:pt x="1881" y="5868"/>
                        <a:pt x="1067" y="6570"/>
                        <a:pt x="113" y="7272"/>
                      </a:cubicBezTo>
                      <a:cubicBezTo>
                        <a:pt x="113" y="7384"/>
                        <a:pt x="0" y="7384"/>
                        <a:pt x="0" y="7384"/>
                      </a:cubicBezTo>
                      <a:lnTo>
                        <a:pt x="2359" y="8198"/>
                      </a:lnTo>
                      <a:cubicBezTo>
                        <a:pt x="2808" y="7721"/>
                        <a:pt x="3285" y="7384"/>
                        <a:pt x="3762" y="7019"/>
                      </a:cubicBezTo>
                      <a:cubicBezTo>
                        <a:pt x="4324" y="6570"/>
                        <a:pt x="4689" y="5980"/>
                        <a:pt x="5278" y="5503"/>
                      </a:cubicBezTo>
                      <a:cubicBezTo>
                        <a:pt x="5615" y="5279"/>
                        <a:pt x="6317" y="4577"/>
                        <a:pt x="6794" y="4464"/>
                      </a:cubicBezTo>
                      <a:lnTo>
                        <a:pt x="6794" y="4464"/>
                      </a:lnTo>
                      <a:cubicBezTo>
                        <a:pt x="6205" y="4577"/>
                        <a:pt x="5615" y="4801"/>
                        <a:pt x="5026" y="4914"/>
                      </a:cubicBezTo>
                      <a:cubicBezTo>
                        <a:pt x="5026" y="4801"/>
                        <a:pt x="5278" y="4464"/>
                        <a:pt x="5278" y="4464"/>
                      </a:cubicBezTo>
                      <a:lnTo>
                        <a:pt x="4913" y="4464"/>
                      </a:lnTo>
                      <a:cubicBezTo>
                        <a:pt x="4801" y="4212"/>
                        <a:pt x="5278" y="4099"/>
                        <a:pt x="5278" y="3875"/>
                      </a:cubicBezTo>
                      <a:close/>
                    </a:path>
                  </a:pathLst>
                </a:custGeom>
                <a:solidFill>
                  <a:srgbClr val="F4F4F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3" name="Google Shape;1535;p32">
                  <a:extLst>
                    <a:ext uri="{FF2B5EF4-FFF2-40B4-BE49-F238E27FC236}">
                      <a16:creationId xmlns:a16="http://schemas.microsoft.com/office/drawing/2014/main" id="{E44599AF-C781-3AD6-E32E-B1F5E0B61560}"/>
                    </a:ext>
                  </a:extLst>
                </p:cNvPr>
                <p:cNvSpPr/>
                <p:nvPr/>
              </p:nvSpPr>
              <p:spPr>
                <a:xfrm>
                  <a:off x="7489112" y="4293719"/>
                  <a:ext cx="105300" cy="1025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12" h="4100" extrusionOk="0">
                      <a:moveTo>
                        <a:pt x="1180" y="0"/>
                      </a:moveTo>
                      <a:lnTo>
                        <a:pt x="1180" y="1404"/>
                      </a:lnTo>
                      <a:lnTo>
                        <a:pt x="0" y="2330"/>
                      </a:lnTo>
                      <a:lnTo>
                        <a:pt x="1404" y="2695"/>
                      </a:lnTo>
                      <a:lnTo>
                        <a:pt x="1881" y="4099"/>
                      </a:lnTo>
                      <a:lnTo>
                        <a:pt x="2696" y="2920"/>
                      </a:lnTo>
                      <a:lnTo>
                        <a:pt x="4212" y="2920"/>
                      </a:lnTo>
                      <a:lnTo>
                        <a:pt x="3285" y="1769"/>
                      </a:lnTo>
                      <a:lnTo>
                        <a:pt x="3762" y="365"/>
                      </a:lnTo>
                      <a:lnTo>
                        <a:pt x="2359" y="814"/>
                      </a:lnTo>
                      <a:lnTo>
                        <a:pt x="1180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4" name="Google Shape;1536;p32">
                  <a:extLst>
                    <a:ext uri="{FF2B5EF4-FFF2-40B4-BE49-F238E27FC236}">
                      <a16:creationId xmlns:a16="http://schemas.microsoft.com/office/drawing/2014/main" id="{3856D0CD-3238-2BED-52BD-AFAC75DECFA9}"/>
                    </a:ext>
                  </a:extLst>
                </p:cNvPr>
                <p:cNvSpPr/>
                <p:nvPr/>
              </p:nvSpPr>
              <p:spPr>
                <a:xfrm>
                  <a:off x="6363312" y="4767469"/>
                  <a:ext cx="47050" cy="470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82" h="1882" extrusionOk="0">
                      <a:moveTo>
                        <a:pt x="366" y="1"/>
                      </a:moveTo>
                      <a:lnTo>
                        <a:pt x="478" y="703"/>
                      </a:lnTo>
                      <a:lnTo>
                        <a:pt x="1" y="1180"/>
                      </a:lnTo>
                      <a:lnTo>
                        <a:pt x="590" y="1292"/>
                      </a:lnTo>
                      <a:lnTo>
                        <a:pt x="815" y="1882"/>
                      </a:lnTo>
                      <a:lnTo>
                        <a:pt x="1180" y="1292"/>
                      </a:lnTo>
                      <a:lnTo>
                        <a:pt x="1882" y="1180"/>
                      </a:lnTo>
                      <a:lnTo>
                        <a:pt x="1404" y="703"/>
                      </a:lnTo>
                      <a:lnTo>
                        <a:pt x="1517" y="113"/>
                      </a:lnTo>
                      <a:lnTo>
                        <a:pt x="1517" y="113"/>
                      </a:lnTo>
                      <a:lnTo>
                        <a:pt x="955" y="366"/>
                      </a:lnTo>
                      <a:lnTo>
                        <a:pt x="366" y="1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6" name="Google Shape;1538;p32">
                  <a:extLst>
                    <a:ext uri="{FF2B5EF4-FFF2-40B4-BE49-F238E27FC236}">
                      <a16:creationId xmlns:a16="http://schemas.microsoft.com/office/drawing/2014/main" id="{DD5E0A1F-23B4-A3D6-98F5-6A5B9D1C8487}"/>
                    </a:ext>
                  </a:extLst>
                </p:cNvPr>
                <p:cNvSpPr/>
                <p:nvPr/>
              </p:nvSpPr>
              <p:spPr>
                <a:xfrm>
                  <a:off x="7077112" y="3951894"/>
                  <a:ext cx="47050" cy="46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82" h="1854" extrusionOk="0">
                      <a:moveTo>
                        <a:pt x="1180" y="1"/>
                      </a:moveTo>
                      <a:lnTo>
                        <a:pt x="702" y="450"/>
                      </a:lnTo>
                      <a:lnTo>
                        <a:pt x="1" y="450"/>
                      </a:lnTo>
                      <a:lnTo>
                        <a:pt x="337" y="927"/>
                      </a:lnTo>
                      <a:lnTo>
                        <a:pt x="113" y="1629"/>
                      </a:lnTo>
                      <a:lnTo>
                        <a:pt x="702" y="1405"/>
                      </a:lnTo>
                      <a:lnTo>
                        <a:pt x="1180" y="1854"/>
                      </a:lnTo>
                      <a:lnTo>
                        <a:pt x="1292" y="1264"/>
                      </a:lnTo>
                      <a:lnTo>
                        <a:pt x="1882" y="927"/>
                      </a:lnTo>
                      <a:lnTo>
                        <a:pt x="1292" y="703"/>
                      </a:lnTo>
                      <a:lnTo>
                        <a:pt x="1180" y="1"/>
                      </a:ln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7" name="Google Shape;1539;p32">
                  <a:extLst>
                    <a:ext uri="{FF2B5EF4-FFF2-40B4-BE49-F238E27FC236}">
                      <a16:creationId xmlns:a16="http://schemas.microsoft.com/office/drawing/2014/main" id="{FAAC4251-1B9A-0F1C-7134-CB408B3EC3B5}"/>
                    </a:ext>
                  </a:extLst>
                </p:cNvPr>
                <p:cNvSpPr/>
                <p:nvPr/>
              </p:nvSpPr>
              <p:spPr>
                <a:xfrm>
                  <a:off x="6571062" y="3600969"/>
                  <a:ext cx="47050" cy="46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82" h="1854" extrusionOk="0">
                      <a:moveTo>
                        <a:pt x="590" y="0"/>
                      </a:moveTo>
                      <a:lnTo>
                        <a:pt x="590" y="702"/>
                      </a:lnTo>
                      <a:lnTo>
                        <a:pt x="1" y="1039"/>
                      </a:lnTo>
                      <a:lnTo>
                        <a:pt x="590" y="1264"/>
                      </a:lnTo>
                      <a:lnTo>
                        <a:pt x="703" y="1853"/>
                      </a:lnTo>
                      <a:lnTo>
                        <a:pt x="1180" y="1404"/>
                      </a:lnTo>
                      <a:lnTo>
                        <a:pt x="1882" y="1517"/>
                      </a:lnTo>
                      <a:lnTo>
                        <a:pt x="1882" y="1517"/>
                      </a:lnTo>
                      <a:lnTo>
                        <a:pt x="1517" y="927"/>
                      </a:lnTo>
                      <a:lnTo>
                        <a:pt x="1769" y="337"/>
                      </a:lnTo>
                      <a:lnTo>
                        <a:pt x="1769" y="337"/>
                      </a:lnTo>
                      <a:lnTo>
                        <a:pt x="1180" y="450"/>
                      </a:lnTo>
                      <a:lnTo>
                        <a:pt x="590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9" name="Google Shape;1541;p32">
                  <a:extLst>
                    <a:ext uri="{FF2B5EF4-FFF2-40B4-BE49-F238E27FC236}">
                      <a16:creationId xmlns:a16="http://schemas.microsoft.com/office/drawing/2014/main" id="{0889C8A6-AEEA-3689-A65B-C022B8A5D998}"/>
                    </a:ext>
                  </a:extLst>
                </p:cNvPr>
                <p:cNvSpPr/>
                <p:nvPr/>
              </p:nvSpPr>
              <p:spPr>
                <a:xfrm>
                  <a:off x="6769687" y="4257869"/>
                  <a:ext cx="26700" cy="253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68" h="1012" extrusionOk="0">
                      <a:moveTo>
                        <a:pt x="530" y="1"/>
                      </a:moveTo>
                      <a:cubicBezTo>
                        <a:pt x="287" y="1"/>
                        <a:pt x="116" y="189"/>
                        <a:pt x="1" y="396"/>
                      </a:cubicBezTo>
                      <a:cubicBezTo>
                        <a:pt x="1" y="620"/>
                        <a:pt x="141" y="845"/>
                        <a:pt x="366" y="957"/>
                      </a:cubicBezTo>
                      <a:cubicBezTo>
                        <a:pt x="424" y="994"/>
                        <a:pt x="492" y="1011"/>
                        <a:pt x="561" y="1011"/>
                      </a:cubicBezTo>
                      <a:cubicBezTo>
                        <a:pt x="756" y="1011"/>
                        <a:pt x="955" y="869"/>
                        <a:pt x="955" y="620"/>
                      </a:cubicBezTo>
                      <a:cubicBezTo>
                        <a:pt x="1068" y="396"/>
                        <a:pt x="955" y="143"/>
                        <a:pt x="703" y="31"/>
                      </a:cubicBezTo>
                      <a:cubicBezTo>
                        <a:pt x="641" y="10"/>
                        <a:pt x="584" y="1"/>
                        <a:pt x="530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70" name="Google Shape;1542;p32">
                  <a:extLst>
                    <a:ext uri="{FF2B5EF4-FFF2-40B4-BE49-F238E27FC236}">
                      <a16:creationId xmlns:a16="http://schemas.microsoft.com/office/drawing/2014/main" id="{2741F51F-086F-AFD0-3894-B43BDDAACFB9}"/>
                    </a:ext>
                  </a:extLst>
                </p:cNvPr>
                <p:cNvSpPr/>
                <p:nvPr/>
              </p:nvSpPr>
              <p:spPr>
                <a:xfrm>
                  <a:off x="7416112" y="4228044"/>
                  <a:ext cx="26700" cy="24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68" h="999" extrusionOk="0">
                      <a:moveTo>
                        <a:pt x="527" y="1"/>
                      </a:moveTo>
                      <a:cubicBezTo>
                        <a:pt x="366" y="1"/>
                        <a:pt x="216" y="111"/>
                        <a:pt x="113" y="297"/>
                      </a:cubicBezTo>
                      <a:cubicBezTo>
                        <a:pt x="1" y="634"/>
                        <a:pt x="113" y="887"/>
                        <a:pt x="478" y="999"/>
                      </a:cubicBezTo>
                      <a:cubicBezTo>
                        <a:pt x="702" y="999"/>
                        <a:pt x="955" y="887"/>
                        <a:pt x="1067" y="634"/>
                      </a:cubicBezTo>
                      <a:cubicBezTo>
                        <a:pt x="1067" y="409"/>
                        <a:pt x="955" y="44"/>
                        <a:pt x="702" y="44"/>
                      </a:cubicBezTo>
                      <a:cubicBezTo>
                        <a:pt x="643" y="15"/>
                        <a:pt x="584" y="1"/>
                        <a:pt x="527" y="1"/>
                      </a:cubicBezTo>
                      <a:close/>
                    </a:path>
                  </a:pathLst>
                </a:custGeom>
                <a:solidFill>
                  <a:srgbClr val="EFEFE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4" name="Google Shape;1566;p32">
                  <a:extLst>
                    <a:ext uri="{FF2B5EF4-FFF2-40B4-BE49-F238E27FC236}">
                      <a16:creationId xmlns:a16="http://schemas.microsoft.com/office/drawing/2014/main" id="{6BAA150E-3A94-437E-E9A5-56A291DA07A7}"/>
                    </a:ext>
                  </a:extLst>
                </p:cNvPr>
                <p:cNvSpPr/>
                <p:nvPr/>
              </p:nvSpPr>
              <p:spPr>
                <a:xfrm>
                  <a:off x="6167487" y="3205819"/>
                  <a:ext cx="418350" cy="3334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734" h="13336" extrusionOk="0">
                      <a:moveTo>
                        <a:pt x="16733" y="0"/>
                      </a:moveTo>
                      <a:lnTo>
                        <a:pt x="16256" y="113"/>
                      </a:lnTo>
                      <a:lnTo>
                        <a:pt x="16144" y="113"/>
                      </a:lnTo>
                      <a:lnTo>
                        <a:pt x="12859" y="815"/>
                      </a:lnTo>
                      <a:cubicBezTo>
                        <a:pt x="12522" y="1067"/>
                        <a:pt x="12157" y="1292"/>
                        <a:pt x="11820" y="1629"/>
                      </a:cubicBezTo>
                      <a:cubicBezTo>
                        <a:pt x="10529" y="2583"/>
                        <a:pt x="9237" y="3622"/>
                        <a:pt x="8086" y="4689"/>
                      </a:cubicBezTo>
                      <a:cubicBezTo>
                        <a:pt x="6093" y="6205"/>
                        <a:pt x="4212" y="7609"/>
                        <a:pt x="2331" y="9125"/>
                      </a:cubicBezTo>
                      <a:cubicBezTo>
                        <a:pt x="1629" y="9714"/>
                        <a:pt x="815" y="10304"/>
                        <a:pt x="1" y="10893"/>
                      </a:cubicBezTo>
                      <a:cubicBezTo>
                        <a:pt x="366" y="11006"/>
                        <a:pt x="590" y="11006"/>
                        <a:pt x="590" y="11006"/>
                      </a:cubicBezTo>
                      <a:lnTo>
                        <a:pt x="225" y="13336"/>
                      </a:lnTo>
                      <a:cubicBezTo>
                        <a:pt x="1180" y="12522"/>
                        <a:pt x="2331" y="11820"/>
                        <a:pt x="3285" y="11006"/>
                      </a:cubicBezTo>
                      <a:cubicBezTo>
                        <a:pt x="4100" y="10416"/>
                        <a:pt x="4914" y="9714"/>
                        <a:pt x="5840" y="9012"/>
                      </a:cubicBezTo>
                      <a:lnTo>
                        <a:pt x="6795" y="5840"/>
                      </a:lnTo>
                      <a:lnTo>
                        <a:pt x="8900" y="6542"/>
                      </a:lnTo>
                      <a:lnTo>
                        <a:pt x="9013" y="6542"/>
                      </a:lnTo>
                      <a:cubicBezTo>
                        <a:pt x="10192" y="5503"/>
                        <a:pt x="11455" y="4436"/>
                        <a:pt x="12747" y="3510"/>
                      </a:cubicBezTo>
                      <a:cubicBezTo>
                        <a:pt x="13336" y="3032"/>
                        <a:pt x="13813" y="2696"/>
                        <a:pt x="14263" y="2218"/>
                      </a:cubicBezTo>
                      <a:cubicBezTo>
                        <a:pt x="14515" y="1994"/>
                        <a:pt x="14740" y="1881"/>
                        <a:pt x="14965" y="1629"/>
                      </a:cubicBezTo>
                      <a:cubicBezTo>
                        <a:pt x="15330" y="1292"/>
                        <a:pt x="15666" y="927"/>
                        <a:pt x="16144" y="702"/>
                      </a:cubicBezTo>
                      <a:lnTo>
                        <a:pt x="16144" y="815"/>
                      </a:lnTo>
                      <a:cubicBezTo>
                        <a:pt x="16368" y="590"/>
                        <a:pt x="16509" y="365"/>
                        <a:pt x="16733" y="0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5" name="Google Shape;1567;p32">
                  <a:extLst>
                    <a:ext uri="{FF2B5EF4-FFF2-40B4-BE49-F238E27FC236}">
                      <a16:creationId xmlns:a16="http://schemas.microsoft.com/office/drawing/2014/main" id="{DA6E2F51-CA39-AE4C-7C51-FA672735F7CB}"/>
                    </a:ext>
                  </a:extLst>
                </p:cNvPr>
                <p:cNvSpPr/>
                <p:nvPr/>
              </p:nvSpPr>
              <p:spPr>
                <a:xfrm>
                  <a:off x="6164687" y="3232494"/>
                  <a:ext cx="503250" cy="344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130" h="13785" extrusionOk="0">
                      <a:moveTo>
                        <a:pt x="16256" y="0"/>
                      </a:moveTo>
                      <a:cubicBezTo>
                        <a:pt x="16256" y="337"/>
                        <a:pt x="16031" y="702"/>
                        <a:pt x="15778" y="1039"/>
                      </a:cubicBezTo>
                      <a:cubicBezTo>
                        <a:pt x="16143" y="927"/>
                        <a:pt x="16368" y="814"/>
                        <a:pt x="16733" y="702"/>
                      </a:cubicBezTo>
                      <a:lnTo>
                        <a:pt x="16733" y="702"/>
                      </a:lnTo>
                      <a:cubicBezTo>
                        <a:pt x="16621" y="814"/>
                        <a:pt x="16621" y="927"/>
                        <a:pt x="16480" y="1039"/>
                      </a:cubicBezTo>
                      <a:lnTo>
                        <a:pt x="16621" y="1039"/>
                      </a:lnTo>
                      <a:cubicBezTo>
                        <a:pt x="16845" y="702"/>
                        <a:pt x="17070" y="449"/>
                        <a:pt x="17323" y="113"/>
                      </a:cubicBezTo>
                      <a:cubicBezTo>
                        <a:pt x="17182" y="113"/>
                        <a:pt x="17070" y="225"/>
                        <a:pt x="16958" y="225"/>
                      </a:cubicBezTo>
                      <a:cubicBezTo>
                        <a:pt x="16958" y="337"/>
                        <a:pt x="16845" y="337"/>
                        <a:pt x="16733" y="337"/>
                      </a:cubicBezTo>
                      <a:lnTo>
                        <a:pt x="16621" y="337"/>
                      </a:lnTo>
                      <a:cubicBezTo>
                        <a:pt x="16480" y="225"/>
                        <a:pt x="16480" y="113"/>
                        <a:pt x="16621" y="0"/>
                      </a:cubicBezTo>
                      <a:close/>
                      <a:moveTo>
                        <a:pt x="18586" y="1741"/>
                      </a:moveTo>
                      <a:cubicBezTo>
                        <a:pt x="18249" y="1853"/>
                        <a:pt x="17884" y="1965"/>
                        <a:pt x="17547" y="2218"/>
                      </a:cubicBezTo>
                      <a:lnTo>
                        <a:pt x="17659" y="2218"/>
                      </a:lnTo>
                      <a:cubicBezTo>
                        <a:pt x="17772" y="2218"/>
                        <a:pt x="17884" y="2218"/>
                        <a:pt x="17884" y="2106"/>
                      </a:cubicBezTo>
                      <a:cubicBezTo>
                        <a:pt x="18024" y="2106"/>
                        <a:pt x="18137" y="1965"/>
                        <a:pt x="18249" y="1965"/>
                      </a:cubicBezTo>
                      <a:cubicBezTo>
                        <a:pt x="17772" y="2555"/>
                        <a:pt x="17323" y="3145"/>
                        <a:pt x="16845" y="3734"/>
                      </a:cubicBezTo>
                      <a:cubicBezTo>
                        <a:pt x="17323" y="3734"/>
                        <a:pt x="17884" y="3510"/>
                        <a:pt x="18249" y="3145"/>
                      </a:cubicBezTo>
                      <a:lnTo>
                        <a:pt x="18249" y="3145"/>
                      </a:lnTo>
                      <a:cubicBezTo>
                        <a:pt x="17884" y="3622"/>
                        <a:pt x="17547" y="3959"/>
                        <a:pt x="17182" y="4436"/>
                      </a:cubicBezTo>
                      <a:lnTo>
                        <a:pt x="17659" y="4436"/>
                      </a:lnTo>
                      <a:cubicBezTo>
                        <a:pt x="17884" y="4071"/>
                        <a:pt x="18249" y="3734"/>
                        <a:pt x="18586" y="3369"/>
                      </a:cubicBezTo>
                      <a:cubicBezTo>
                        <a:pt x="18951" y="3145"/>
                        <a:pt x="19653" y="2443"/>
                        <a:pt x="20130" y="2330"/>
                      </a:cubicBezTo>
                      <a:lnTo>
                        <a:pt x="20130" y="2330"/>
                      </a:lnTo>
                      <a:cubicBezTo>
                        <a:pt x="19540" y="2443"/>
                        <a:pt x="18951" y="2667"/>
                        <a:pt x="18361" y="2808"/>
                      </a:cubicBezTo>
                      <a:cubicBezTo>
                        <a:pt x="18361" y="2667"/>
                        <a:pt x="18586" y="2330"/>
                        <a:pt x="18586" y="2330"/>
                      </a:cubicBezTo>
                      <a:lnTo>
                        <a:pt x="18249" y="2330"/>
                      </a:lnTo>
                      <a:cubicBezTo>
                        <a:pt x="18137" y="2106"/>
                        <a:pt x="18586" y="1965"/>
                        <a:pt x="18586" y="1741"/>
                      </a:cubicBezTo>
                      <a:close/>
                      <a:moveTo>
                        <a:pt x="113" y="13560"/>
                      </a:moveTo>
                      <a:lnTo>
                        <a:pt x="0" y="13785"/>
                      </a:lnTo>
                      <a:lnTo>
                        <a:pt x="337" y="13785"/>
                      </a:lnTo>
                      <a:lnTo>
                        <a:pt x="337" y="13560"/>
                      </a:lnTo>
                      <a:close/>
                    </a:path>
                  </a:pathLst>
                </a:custGeom>
                <a:solidFill>
                  <a:srgbClr val="DCDCD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6" name="Google Shape;1568;p32">
                  <a:extLst>
                    <a:ext uri="{FF2B5EF4-FFF2-40B4-BE49-F238E27FC236}">
                      <a16:creationId xmlns:a16="http://schemas.microsoft.com/office/drawing/2014/main" id="{D03B0E7F-F8D9-4B17-1B96-45BF10928F97}"/>
                    </a:ext>
                  </a:extLst>
                </p:cNvPr>
                <p:cNvSpPr/>
                <p:nvPr/>
              </p:nvSpPr>
              <p:spPr>
                <a:xfrm>
                  <a:off x="6164687" y="3223369"/>
                  <a:ext cx="456225" cy="4415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249" h="17660" extrusionOk="0">
                      <a:moveTo>
                        <a:pt x="16256" y="0"/>
                      </a:moveTo>
                      <a:cubicBezTo>
                        <a:pt x="15778" y="225"/>
                        <a:pt x="15442" y="590"/>
                        <a:pt x="15077" y="927"/>
                      </a:cubicBezTo>
                      <a:cubicBezTo>
                        <a:pt x="14852" y="1179"/>
                        <a:pt x="14627" y="1292"/>
                        <a:pt x="14375" y="1516"/>
                      </a:cubicBezTo>
                      <a:cubicBezTo>
                        <a:pt x="13925" y="1994"/>
                        <a:pt x="13448" y="2330"/>
                        <a:pt x="12859" y="2808"/>
                      </a:cubicBezTo>
                      <a:cubicBezTo>
                        <a:pt x="11567" y="3734"/>
                        <a:pt x="10304" y="4801"/>
                        <a:pt x="9125" y="5840"/>
                      </a:cubicBezTo>
                      <a:lnTo>
                        <a:pt x="9012" y="5840"/>
                      </a:lnTo>
                      <a:lnTo>
                        <a:pt x="14262" y="7496"/>
                      </a:lnTo>
                      <a:cubicBezTo>
                        <a:pt x="14262" y="7496"/>
                        <a:pt x="14375" y="7496"/>
                        <a:pt x="14375" y="7384"/>
                      </a:cubicBezTo>
                      <a:cubicBezTo>
                        <a:pt x="15329" y="6682"/>
                        <a:pt x="16143" y="5980"/>
                        <a:pt x="17070" y="5278"/>
                      </a:cubicBezTo>
                      <a:cubicBezTo>
                        <a:pt x="17323" y="5138"/>
                        <a:pt x="17435" y="4913"/>
                        <a:pt x="17659" y="4801"/>
                      </a:cubicBezTo>
                      <a:lnTo>
                        <a:pt x="17182" y="4801"/>
                      </a:lnTo>
                      <a:cubicBezTo>
                        <a:pt x="17547" y="4324"/>
                        <a:pt x="17884" y="3987"/>
                        <a:pt x="18249" y="3510"/>
                      </a:cubicBezTo>
                      <a:lnTo>
                        <a:pt x="18249" y="3510"/>
                      </a:lnTo>
                      <a:cubicBezTo>
                        <a:pt x="17884" y="3875"/>
                        <a:pt x="17323" y="4099"/>
                        <a:pt x="16845" y="4099"/>
                      </a:cubicBezTo>
                      <a:cubicBezTo>
                        <a:pt x="17323" y="3510"/>
                        <a:pt x="17772" y="2920"/>
                        <a:pt x="18249" y="2330"/>
                      </a:cubicBezTo>
                      <a:cubicBezTo>
                        <a:pt x="18137" y="2330"/>
                        <a:pt x="18024" y="2471"/>
                        <a:pt x="17884" y="2471"/>
                      </a:cubicBezTo>
                      <a:cubicBezTo>
                        <a:pt x="17884" y="2583"/>
                        <a:pt x="17772" y="2583"/>
                        <a:pt x="17659" y="2583"/>
                      </a:cubicBezTo>
                      <a:lnTo>
                        <a:pt x="17547" y="2583"/>
                      </a:lnTo>
                      <a:cubicBezTo>
                        <a:pt x="17435" y="2583"/>
                        <a:pt x="17182" y="2695"/>
                        <a:pt x="16958" y="2808"/>
                      </a:cubicBezTo>
                      <a:cubicBezTo>
                        <a:pt x="16845" y="2808"/>
                        <a:pt x="16621" y="2920"/>
                        <a:pt x="16480" y="2920"/>
                      </a:cubicBezTo>
                      <a:lnTo>
                        <a:pt x="16256" y="2920"/>
                      </a:lnTo>
                      <a:cubicBezTo>
                        <a:pt x="16621" y="2471"/>
                        <a:pt x="16958" y="2106"/>
                        <a:pt x="17323" y="1629"/>
                      </a:cubicBezTo>
                      <a:lnTo>
                        <a:pt x="17323" y="1629"/>
                      </a:lnTo>
                      <a:cubicBezTo>
                        <a:pt x="16958" y="1994"/>
                        <a:pt x="16368" y="2218"/>
                        <a:pt x="15919" y="2218"/>
                      </a:cubicBezTo>
                      <a:cubicBezTo>
                        <a:pt x="16143" y="1994"/>
                        <a:pt x="16368" y="1629"/>
                        <a:pt x="16621" y="1404"/>
                      </a:cubicBezTo>
                      <a:lnTo>
                        <a:pt x="16480" y="1404"/>
                      </a:lnTo>
                      <a:cubicBezTo>
                        <a:pt x="16621" y="1292"/>
                        <a:pt x="16621" y="1179"/>
                        <a:pt x="16733" y="1067"/>
                      </a:cubicBezTo>
                      <a:lnTo>
                        <a:pt x="16733" y="1067"/>
                      </a:lnTo>
                      <a:cubicBezTo>
                        <a:pt x="16368" y="1179"/>
                        <a:pt x="16143" y="1292"/>
                        <a:pt x="15778" y="1404"/>
                      </a:cubicBezTo>
                      <a:cubicBezTo>
                        <a:pt x="16031" y="1067"/>
                        <a:pt x="16256" y="702"/>
                        <a:pt x="16256" y="365"/>
                      </a:cubicBezTo>
                      <a:lnTo>
                        <a:pt x="16143" y="365"/>
                      </a:lnTo>
                      <a:cubicBezTo>
                        <a:pt x="16143" y="365"/>
                        <a:pt x="16256" y="225"/>
                        <a:pt x="16256" y="113"/>
                      </a:cubicBezTo>
                      <a:lnTo>
                        <a:pt x="16256" y="0"/>
                      </a:lnTo>
                      <a:close/>
                      <a:moveTo>
                        <a:pt x="5952" y="8310"/>
                      </a:moveTo>
                      <a:cubicBezTo>
                        <a:pt x="5026" y="9012"/>
                        <a:pt x="4212" y="9714"/>
                        <a:pt x="3397" y="10304"/>
                      </a:cubicBezTo>
                      <a:cubicBezTo>
                        <a:pt x="2443" y="11118"/>
                        <a:pt x="1292" y="11820"/>
                        <a:pt x="337" y="12634"/>
                      </a:cubicBezTo>
                      <a:lnTo>
                        <a:pt x="113" y="13925"/>
                      </a:lnTo>
                      <a:lnTo>
                        <a:pt x="337" y="13925"/>
                      </a:lnTo>
                      <a:lnTo>
                        <a:pt x="337" y="14150"/>
                      </a:lnTo>
                      <a:lnTo>
                        <a:pt x="478" y="14150"/>
                      </a:lnTo>
                      <a:cubicBezTo>
                        <a:pt x="337" y="14262"/>
                        <a:pt x="225" y="14403"/>
                        <a:pt x="225" y="14403"/>
                      </a:cubicBezTo>
                      <a:cubicBezTo>
                        <a:pt x="113" y="14627"/>
                        <a:pt x="113" y="14852"/>
                        <a:pt x="0" y="15104"/>
                      </a:cubicBezTo>
                      <a:cubicBezTo>
                        <a:pt x="113" y="14964"/>
                        <a:pt x="225" y="14964"/>
                        <a:pt x="337" y="14964"/>
                      </a:cubicBezTo>
                      <a:lnTo>
                        <a:pt x="478" y="14964"/>
                      </a:lnTo>
                      <a:cubicBezTo>
                        <a:pt x="478" y="15329"/>
                        <a:pt x="337" y="15554"/>
                        <a:pt x="225" y="15806"/>
                      </a:cubicBezTo>
                      <a:cubicBezTo>
                        <a:pt x="478" y="15666"/>
                        <a:pt x="702" y="15666"/>
                        <a:pt x="927" y="15554"/>
                      </a:cubicBezTo>
                      <a:lnTo>
                        <a:pt x="927" y="16031"/>
                      </a:lnTo>
                      <a:lnTo>
                        <a:pt x="1404" y="16031"/>
                      </a:lnTo>
                      <a:cubicBezTo>
                        <a:pt x="1292" y="16031"/>
                        <a:pt x="1292" y="16143"/>
                        <a:pt x="1292" y="16143"/>
                      </a:cubicBezTo>
                      <a:lnTo>
                        <a:pt x="1629" y="16143"/>
                      </a:lnTo>
                      <a:cubicBezTo>
                        <a:pt x="1404" y="16621"/>
                        <a:pt x="1180" y="17210"/>
                        <a:pt x="1039" y="17659"/>
                      </a:cubicBezTo>
                      <a:cubicBezTo>
                        <a:pt x="1881" y="17210"/>
                        <a:pt x="2696" y="16621"/>
                        <a:pt x="3397" y="16031"/>
                      </a:cubicBezTo>
                      <a:lnTo>
                        <a:pt x="5952" y="8310"/>
                      </a:lnTo>
                      <a:close/>
                    </a:path>
                  </a:pathLst>
                </a:custGeom>
                <a:solidFill>
                  <a:srgbClr val="DADADA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7" name="Google Shape;1569;p32">
                  <a:extLst>
                    <a:ext uri="{FF2B5EF4-FFF2-40B4-BE49-F238E27FC236}">
                      <a16:creationId xmlns:a16="http://schemas.microsoft.com/office/drawing/2014/main" id="{CB589DB9-A60E-F4A7-28DF-2A072AEB8AC7}"/>
                    </a:ext>
                  </a:extLst>
                </p:cNvPr>
                <p:cNvSpPr/>
                <p:nvPr/>
              </p:nvSpPr>
              <p:spPr>
                <a:xfrm>
                  <a:off x="6249612" y="3351794"/>
                  <a:ext cx="271650" cy="272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866" h="10894" extrusionOk="0">
                      <a:moveTo>
                        <a:pt x="3510" y="1"/>
                      </a:moveTo>
                      <a:lnTo>
                        <a:pt x="2555" y="3173"/>
                      </a:lnTo>
                      <a:lnTo>
                        <a:pt x="0" y="10894"/>
                      </a:lnTo>
                      <a:cubicBezTo>
                        <a:pt x="702" y="10417"/>
                        <a:pt x="1292" y="9967"/>
                        <a:pt x="1853" y="9490"/>
                      </a:cubicBezTo>
                      <a:cubicBezTo>
                        <a:pt x="2920" y="8676"/>
                        <a:pt x="3959" y="7722"/>
                        <a:pt x="5138" y="6907"/>
                      </a:cubicBezTo>
                      <a:lnTo>
                        <a:pt x="5952" y="4212"/>
                      </a:lnTo>
                      <a:lnTo>
                        <a:pt x="7833" y="4802"/>
                      </a:lnTo>
                      <a:cubicBezTo>
                        <a:pt x="8760" y="3988"/>
                        <a:pt x="9827" y="3173"/>
                        <a:pt x="10865" y="2359"/>
                      </a:cubicBezTo>
                      <a:lnTo>
                        <a:pt x="5615" y="703"/>
                      </a:lnTo>
                      <a:lnTo>
                        <a:pt x="3510" y="1"/>
                      </a:lnTo>
                      <a:close/>
                    </a:path>
                  </a:pathLst>
                </a:custGeom>
                <a:solidFill>
                  <a:srgbClr val="DCDCDC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8" name="Google Shape;1570;p32">
                  <a:extLst>
                    <a:ext uri="{FF2B5EF4-FFF2-40B4-BE49-F238E27FC236}">
                      <a16:creationId xmlns:a16="http://schemas.microsoft.com/office/drawing/2014/main" id="{F8E6E9C5-FCB9-21DD-8292-14E05D95A43E}"/>
                    </a:ext>
                  </a:extLst>
                </p:cNvPr>
                <p:cNvSpPr/>
                <p:nvPr/>
              </p:nvSpPr>
              <p:spPr>
                <a:xfrm>
                  <a:off x="6378062" y="3457094"/>
                  <a:ext cx="67400" cy="674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96" h="2696" extrusionOk="0">
                      <a:moveTo>
                        <a:pt x="814" y="0"/>
                      </a:moveTo>
                      <a:lnTo>
                        <a:pt x="0" y="2695"/>
                      </a:lnTo>
                      <a:cubicBezTo>
                        <a:pt x="112" y="2583"/>
                        <a:pt x="365" y="2358"/>
                        <a:pt x="590" y="2246"/>
                      </a:cubicBezTo>
                      <a:cubicBezTo>
                        <a:pt x="1292" y="1657"/>
                        <a:pt x="1993" y="1179"/>
                        <a:pt x="2695" y="590"/>
                      </a:cubicBezTo>
                      <a:lnTo>
                        <a:pt x="814" y="0"/>
                      </a:lnTo>
                      <a:close/>
                    </a:path>
                  </a:pathLst>
                </a:custGeom>
                <a:solidFill>
                  <a:srgbClr val="DABCB5"/>
                </a:solidFill>
                <a:ln w="9525" cap="flat" cmpd="sng">
                  <a:solidFill>
                    <a:srgbClr val="DABCB5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9" name="Google Shape;1571;p32">
                  <a:extLst>
                    <a:ext uri="{FF2B5EF4-FFF2-40B4-BE49-F238E27FC236}">
                      <a16:creationId xmlns:a16="http://schemas.microsoft.com/office/drawing/2014/main" id="{50CD8FBC-3130-F071-6BED-D69CA304FE24}"/>
                    </a:ext>
                  </a:extLst>
                </p:cNvPr>
                <p:cNvSpPr/>
                <p:nvPr/>
              </p:nvSpPr>
              <p:spPr>
                <a:xfrm>
                  <a:off x="7694062" y="3594644"/>
                  <a:ext cx="169875" cy="611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795" h="24454" extrusionOk="0">
                      <a:moveTo>
                        <a:pt x="5980" y="1"/>
                      </a:moveTo>
                      <a:cubicBezTo>
                        <a:pt x="5968" y="32"/>
                        <a:pt x="5960" y="69"/>
                        <a:pt x="5955" y="109"/>
                      </a:cubicBezTo>
                      <a:lnTo>
                        <a:pt x="5955" y="109"/>
                      </a:lnTo>
                      <a:cubicBezTo>
                        <a:pt x="5963" y="73"/>
                        <a:pt x="5972" y="37"/>
                        <a:pt x="5980" y="1"/>
                      </a:cubicBezTo>
                      <a:close/>
                      <a:moveTo>
                        <a:pt x="5955" y="109"/>
                      </a:moveTo>
                      <a:cubicBezTo>
                        <a:pt x="5826" y="663"/>
                        <a:pt x="5721" y="1216"/>
                        <a:pt x="5615" y="1770"/>
                      </a:cubicBezTo>
                      <a:lnTo>
                        <a:pt x="5391" y="1405"/>
                      </a:lnTo>
                      <a:cubicBezTo>
                        <a:pt x="5391" y="1517"/>
                        <a:pt x="5278" y="1657"/>
                        <a:pt x="5278" y="1770"/>
                      </a:cubicBezTo>
                      <a:cubicBezTo>
                        <a:pt x="5026" y="1770"/>
                        <a:pt x="5026" y="1292"/>
                        <a:pt x="4801" y="1180"/>
                      </a:cubicBezTo>
                      <a:lnTo>
                        <a:pt x="4801" y="1180"/>
                      </a:lnTo>
                      <a:cubicBezTo>
                        <a:pt x="4801" y="1770"/>
                        <a:pt x="4801" y="2359"/>
                        <a:pt x="4913" y="2921"/>
                      </a:cubicBezTo>
                      <a:cubicBezTo>
                        <a:pt x="4913" y="3173"/>
                        <a:pt x="4913" y="3398"/>
                        <a:pt x="4689" y="3622"/>
                      </a:cubicBezTo>
                      <a:cubicBezTo>
                        <a:pt x="4436" y="3173"/>
                        <a:pt x="4211" y="2696"/>
                        <a:pt x="3987" y="2219"/>
                      </a:cubicBezTo>
                      <a:lnTo>
                        <a:pt x="3987" y="2219"/>
                      </a:lnTo>
                      <a:cubicBezTo>
                        <a:pt x="4099" y="2696"/>
                        <a:pt x="4099" y="3286"/>
                        <a:pt x="3987" y="3763"/>
                      </a:cubicBezTo>
                      <a:cubicBezTo>
                        <a:pt x="3622" y="3061"/>
                        <a:pt x="3285" y="2359"/>
                        <a:pt x="2920" y="1770"/>
                      </a:cubicBezTo>
                      <a:cubicBezTo>
                        <a:pt x="2808" y="1882"/>
                        <a:pt x="2808" y="1994"/>
                        <a:pt x="2808" y="2106"/>
                      </a:cubicBezTo>
                      <a:cubicBezTo>
                        <a:pt x="2920" y="2219"/>
                        <a:pt x="2808" y="2359"/>
                        <a:pt x="2808" y="2471"/>
                      </a:cubicBezTo>
                      <a:cubicBezTo>
                        <a:pt x="2695" y="2471"/>
                        <a:pt x="2695" y="2584"/>
                        <a:pt x="2695" y="2584"/>
                      </a:cubicBezTo>
                      <a:cubicBezTo>
                        <a:pt x="2583" y="2584"/>
                        <a:pt x="2471" y="2471"/>
                        <a:pt x="2471" y="2359"/>
                      </a:cubicBezTo>
                      <a:cubicBezTo>
                        <a:pt x="2471" y="2584"/>
                        <a:pt x="2330" y="2696"/>
                        <a:pt x="2330" y="2808"/>
                      </a:cubicBezTo>
                      <a:cubicBezTo>
                        <a:pt x="1994" y="2359"/>
                        <a:pt x="1629" y="1994"/>
                        <a:pt x="1404" y="1517"/>
                      </a:cubicBezTo>
                      <a:lnTo>
                        <a:pt x="1404" y="1517"/>
                      </a:lnTo>
                      <a:cubicBezTo>
                        <a:pt x="1404" y="1770"/>
                        <a:pt x="1516" y="1994"/>
                        <a:pt x="1516" y="2219"/>
                      </a:cubicBezTo>
                      <a:cubicBezTo>
                        <a:pt x="1516" y="2359"/>
                        <a:pt x="1292" y="3061"/>
                        <a:pt x="1292" y="3061"/>
                      </a:cubicBezTo>
                      <a:cubicBezTo>
                        <a:pt x="1292" y="2921"/>
                        <a:pt x="1179" y="2808"/>
                        <a:pt x="1067" y="2696"/>
                      </a:cubicBezTo>
                      <a:lnTo>
                        <a:pt x="1067" y="2696"/>
                      </a:lnTo>
                      <a:cubicBezTo>
                        <a:pt x="1067" y="3061"/>
                        <a:pt x="1179" y="3398"/>
                        <a:pt x="1067" y="3622"/>
                      </a:cubicBezTo>
                      <a:cubicBezTo>
                        <a:pt x="814" y="3286"/>
                        <a:pt x="477" y="2921"/>
                        <a:pt x="0" y="2696"/>
                      </a:cubicBezTo>
                      <a:lnTo>
                        <a:pt x="0" y="2696"/>
                      </a:lnTo>
                      <a:cubicBezTo>
                        <a:pt x="0" y="3286"/>
                        <a:pt x="113" y="3763"/>
                        <a:pt x="365" y="4212"/>
                      </a:cubicBezTo>
                      <a:cubicBezTo>
                        <a:pt x="477" y="4465"/>
                        <a:pt x="590" y="4689"/>
                        <a:pt x="590" y="5026"/>
                      </a:cubicBezTo>
                      <a:cubicBezTo>
                        <a:pt x="814" y="5616"/>
                        <a:pt x="1067" y="6205"/>
                        <a:pt x="1292" y="6907"/>
                      </a:cubicBezTo>
                      <a:cubicBezTo>
                        <a:pt x="1404" y="7384"/>
                        <a:pt x="1516" y="7834"/>
                        <a:pt x="1629" y="8311"/>
                      </a:cubicBezTo>
                      <a:lnTo>
                        <a:pt x="2106" y="8423"/>
                      </a:lnTo>
                      <a:cubicBezTo>
                        <a:pt x="1881" y="7834"/>
                        <a:pt x="1769" y="7384"/>
                        <a:pt x="1516" y="6907"/>
                      </a:cubicBezTo>
                      <a:cubicBezTo>
                        <a:pt x="1516" y="6570"/>
                        <a:pt x="1404" y="6318"/>
                        <a:pt x="1292" y="6093"/>
                      </a:cubicBezTo>
                      <a:cubicBezTo>
                        <a:pt x="1067" y="5616"/>
                        <a:pt x="927" y="5167"/>
                        <a:pt x="927" y="4577"/>
                      </a:cubicBezTo>
                      <a:lnTo>
                        <a:pt x="927" y="4577"/>
                      </a:lnTo>
                      <a:cubicBezTo>
                        <a:pt x="1404" y="4802"/>
                        <a:pt x="1769" y="5167"/>
                        <a:pt x="1994" y="5503"/>
                      </a:cubicBezTo>
                      <a:cubicBezTo>
                        <a:pt x="2106" y="5279"/>
                        <a:pt x="1994" y="4914"/>
                        <a:pt x="1994" y="4577"/>
                      </a:cubicBezTo>
                      <a:lnTo>
                        <a:pt x="1994" y="4577"/>
                      </a:lnTo>
                      <a:cubicBezTo>
                        <a:pt x="2106" y="4689"/>
                        <a:pt x="2218" y="4802"/>
                        <a:pt x="2218" y="4914"/>
                      </a:cubicBezTo>
                      <a:cubicBezTo>
                        <a:pt x="2218" y="4914"/>
                        <a:pt x="2471" y="4212"/>
                        <a:pt x="2471" y="4100"/>
                      </a:cubicBezTo>
                      <a:cubicBezTo>
                        <a:pt x="2471" y="3875"/>
                        <a:pt x="2330" y="3622"/>
                        <a:pt x="2330" y="3398"/>
                      </a:cubicBezTo>
                      <a:lnTo>
                        <a:pt x="2330" y="3398"/>
                      </a:lnTo>
                      <a:cubicBezTo>
                        <a:pt x="2583" y="3875"/>
                        <a:pt x="2920" y="4212"/>
                        <a:pt x="3285" y="4689"/>
                      </a:cubicBezTo>
                      <a:cubicBezTo>
                        <a:pt x="3285" y="4577"/>
                        <a:pt x="3397" y="4465"/>
                        <a:pt x="3397" y="4212"/>
                      </a:cubicBezTo>
                      <a:cubicBezTo>
                        <a:pt x="3397" y="4324"/>
                        <a:pt x="3510" y="4465"/>
                        <a:pt x="3622" y="4465"/>
                      </a:cubicBezTo>
                      <a:cubicBezTo>
                        <a:pt x="3622" y="4465"/>
                        <a:pt x="3622" y="4324"/>
                        <a:pt x="3734" y="4324"/>
                      </a:cubicBezTo>
                      <a:cubicBezTo>
                        <a:pt x="3734" y="4212"/>
                        <a:pt x="3875" y="4100"/>
                        <a:pt x="3734" y="3987"/>
                      </a:cubicBezTo>
                      <a:cubicBezTo>
                        <a:pt x="3734" y="3875"/>
                        <a:pt x="3734" y="3763"/>
                        <a:pt x="3875" y="3622"/>
                      </a:cubicBezTo>
                      <a:cubicBezTo>
                        <a:pt x="4211" y="4212"/>
                        <a:pt x="4576" y="4914"/>
                        <a:pt x="4913" y="5616"/>
                      </a:cubicBezTo>
                      <a:cubicBezTo>
                        <a:pt x="5026" y="5167"/>
                        <a:pt x="5026" y="4577"/>
                        <a:pt x="4913" y="4100"/>
                      </a:cubicBezTo>
                      <a:lnTo>
                        <a:pt x="4913" y="4100"/>
                      </a:lnTo>
                      <a:cubicBezTo>
                        <a:pt x="5138" y="4577"/>
                        <a:pt x="5391" y="5026"/>
                        <a:pt x="5615" y="5503"/>
                      </a:cubicBezTo>
                      <a:cubicBezTo>
                        <a:pt x="5840" y="5279"/>
                        <a:pt x="5840" y="5026"/>
                        <a:pt x="5840" y="4802"/>
                      </a:cubicBezTo>
                      <a:cubicBezTo>
                        <a:pt x="5727" y="4212"/>
                        <a:pt x="5727" y="3622"/>
                        <a:pt x="5727" y="3061"/>
                      </a:cubicBezTo>
                      <a:lnTo>
                        <a:pt x="5727" y="3061"/>
                      </a:lnTo>
                      <a:cubicBezTo>
                        <a:pt x="5980" y="3173"/>
                        <a:pt x="5980" y="3622"/>
                        <a:pt x="6205" y="3622"/>
                      </a:cubicBezTo>
                      <a:cubicBezTo>
                        <a:pt x="6205" y="3510"/>
                        <a:pt x="6317" y="3398"/>
                        <a:pt x="6317" y="3286"/>
                      </a:cubicBezTo>
                      <a:lnTo>
                        <a:pt x="6542" y="3622"/>
                      </a:lnTo>
                      <a:cubicBezTo>
                        <a:pt x="6682" y="3398"/>
                        <a:pt x="6682" y="3061"/>
                        <a:pt x="6794" y="2696"/>
                      </a:cubicBezTo>
                      <a:cubicBezTo>
                        <a:pt x="6542" y="2471"/>
                        <a:pt x="6429" y="2106"/>
                        <a:pt x="6317" y="1882"/>
                      </a:cubicBezTo>
                      <a:cubicBezTo>
                        <a:pt x="6214" y="1446"/>
                        <a:pt x="5901" y="540"/>
                        <a:pt x="5955" y="109"/>
                      </a:cubicBezTo>
                      <a:close/>
                      <a:moveTo>
                        <a:pt x="6542" y="23864"/>
                      </a:moveTo>
                      <a:lnTo>
                        <a:pt x="6542" y="24117"/>
                      </a:lnTo>
                      <a:cubicBezTo>
                        <a:pt x="6682" y="24229"/>
                        <a:pt x="6682" y="24342"/>
                        <a:pt x="6794" y="24454"/>
                      </a:cubicBezTo>
                      <a:cubicBezTo>
                        <a:pt x="6682" y="24229"/>
                        <a:pt x="6682" y="24117"/>
                        <a:pt x="6542" y="23864"/>
                      </a:cubicBezTo>
                      <a:close/>
                    </a:path>
                  </a:pathLst>
                </a:custGeom>
                <a:solidFill>
                  <a:srgbClr val="DCDCD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0" name="Google Shape;1572;p32">
                  <a:extLst>
                    <a:ext uri="{FF2B5EF4-FFF2-40B4-BE49-F238E27FC236}">
                      <a16:creationId xmlns:a16="http://schemas.microsoft.com/office/drawing/2014/main" id="{BB37B866-E25C-F163-FCB8-E44FE1026930}"/>
                    </a:ext>
                  </a:extLst>
                </p:cNvPr>
                <p:cNvSpPr/>
                <p:nvPr/>
              </p:nvSpPr>
              <p:spPr>
                <a:xfrm>
                  <a:off x="7717212" y="3662019"/>
                  <a:ext cx="298325" cy="546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933" h="21872" extrusionOk="0">
                      <a:moveTo>
                        <a:pt x="5868" y="1"/>
                      </a:moveTo>
                      <a:cubicBezTo>
                        <a:pt x="5756" y="366"/>
                        <a:pt x="5756" y="703"/>
                        <a:pt x="5616" y="927"/>
                      </a:cubicBezTo>
                      <a:lnTo>
                        <a:pt x="5391" y="591"/>
                      </a:lnTo>
                      <a:cubicBezTo>
                        <a:pt x="5391" y="703"/>
                        <a:pt x="5279" y="815"/>
                        <a:pt x="5279" y="927"/>
                      </a:cubicBezTo>
                      <a:cubicBezTo>
                        <a:pt x="5054" y="927"/>
                        <a:pt x="5054" y="478"/>
                        <a:pt x="4801" y="366"/>
                      </a:cubicBezTo>
                      <a:lnTo>
                        <a:pt x="4801" y="366"/>
                      </a:lnTo>
                      <a:cubicBezTo>
                        <a:pt x="4801" y="927"/>
                        <a:pt x="4801" y="1517"/>
                        <a:pt x="4914" y="2107"/>
                      </a:cubicBezTo>
                      <a:cubicBezTo>
                        <a:pt x="4914" y="2331"/>
                        <a:pt x="4914" y="2584"/>
                        <a:pt x="4689" y="2808"/>
                      </a:cubicBezTo>
                      <a:cubicBezTo>
                        <a:pt x="4465" y="2331"/>
                        <a:pt x="4212" y="1882"/>
                        <a:pt x="3987" y="1405"/>
                      </a:cubicBezTo>
                      <a:lnTo>
                        <a:pt x="3987" y="1405"/>
                      </a:lnTo>
                      <a:cubicBezTo>
                        <a:pt x="4100" y="1882"/>
                        <a:pt x="4100" y="2472"/>
                        <a:pt x="3987" y="2921"/>
                      </a:cubicBezTo>
                      <a:cubicBezTo>
                        <a:pt x="3650" y="2219"/>
                        <a:pt x="3285" y="1517"/>
                        <a:pt x="2949" y="927"/>
                      </a:cubicBezTo>
                      <a:cubicBezTo>
                        <a:pt x="2808" y="1068"/>
                        <a:pt x="2808" y="1180"/>
                        <a:pt x="2808" y="1292"/>
                      </a:cubicBezTo>
                      <a:cubicBezTo>
                        <a:pt x="2949" y="1405"/>
                        <a:pt x="2808" y="1517"/>
                        <a:pt x="2808" y="1629"/>
                      </a:cubicBezTo>
                      <a:cubicBezTo>
                        <a:pt x="2696" y="1629"/>
                        <a:pt x="2696" y="1770"/>
                        <a:pt x="2696" y="1770"/>
                      </a:cubicBezTo>
                      <a:cubicBezTo>
                        <a:pt x="2584" y="1770"/>
                        <a:pt x="2471" y="1629"/>
                        <a:pt x="2471" y="1517"/>
                      </a:cubicBezTo>
                      <a:cubicBezTo>
                        <a:pt x="2471" y="1770"/>
                        <a:pt x="2359" y="1882"/>
                        <a:pt x="2359" y="1994"/>
                      </a:cubicBezTo>
                      <a:cubicBezTo>
                        <a:pt x="1994" y="1517"/>
                        <a:pt x="1657" y="1180"/>
                        <a:pt x="1404" y="703"/>
                      </a:cubicBezTo>
                      <a:lnTo>
                        <a:pt x="1404" y="703"/>
                      </a:lnTo>
                      <a:cubicBezTo>
                        <a:pt x="1404" y="927"/>
                        <a:pt x="1545" y="1180"/>
                        <a:pt x="1545" y="1405"/>
                      </a:cubicBezTo>
                      <a:cubicBezTo>
                        <a:pt x="1545" y="1517"/>
                        <a:pt x="1292" y="2219"/>
                        <a:pt x="1292" y="2219"/>
                      </a:cubicBezTo>
                      <a:cubicBezTo>
                        <a:pt x="1292" y="2107"/>
                        <a:pt x="1180" y="1994"/>
                        <a:pt x="1068" y="1882"/>
                      </a:cubicBezTo>
                      <a:lnTo>
                        <a:pt x="1068" y="1882"/>
                      </a:lnTo>
                      <a:cubicBezTo>
                        <a:pt x="1068" y="2219"/>
                        <a:pt x="1180" y="2584"/>
                        <a:pt x="1068" y="2808"/>
                      </a:cubicBezTo>
                      <a:cubicBezTo>
                        <a:pt x="843" y="2472"/>
                        <a:pt x="478" y="2107"/>
                        <a:pt x="1" y="1882"/>
                      </a:cubicBezTo>
                      <a:lnTo>
                        <a:pt x="1" y="1882"/>
                      </a:lnTo>
                      <a:cubicBezTo>
                        <a:pt x="1" y="2472"/>
                        <a:pt x="141" y="2921"/>
                        <a:pt x="366" y="3398"/>
                      </a:cubicBezTo>
                      <a:cubicBezTo>
                        <a:pt x="478" y="3623"/>
                        <a:pt x="590" y="3875"/>
                        <a:pt x="590" y="4212"/>
                      </a:cubicBezTo>
                      <a:cubicBezTo>
                        <a:pt x="843" y="4689"/>
                        <a:pt x="955" y="5139"/>
                        <a:pt x="1180" y="5728"/>
                      </a:cubicBezTo>
                      <a:lnTo>
                        <a:pt x="8311" y="8087"/>
                      </a:lnTo>
                      <a:lnTo>
                        <a:pt x="4689" y="19316"/>
                      </a:lnTo>
                      <a:cubicBezTo>
                        <a:pt x="4914" y="20018"/>
                        <a:pt x="5279" y="20720"/>
                        <a:pt x="5616" y="21422"/>
                      </a:cubicBezTo>
                      <a:lnTo>
                        <a:pt x="5616" y="21169"/>
                      </a:lnTo>
                      <a:cubicBezTo>
                        <a:pt x="5756" y="21422"/>
                        <a:pt x="5756" y="21534"/>
                        <a:pt x="5868" y="21759"/>
                      </a:cubicBezTo>
                      <a:lnTo>
                        <a:pt x="5981" y="21871"/>
                      </a:lnTo>
                      <a:cubicBezTo>
                        <a:pt x="6205" y="21282"/>
                        <a:pt x="5616" y="20467"/>
                        <a:pt x="6093" y="20018"/>
                      </a:cubicBezTo>
                      <a:lnTo>
                        <a:pt x="6093" y="20018"/>
                      </a:lnTo>
                      <a:cubicBezTo>
                        <a:pt x="6317" y="20243"/>
                        <a:pt x="6682" y="20467"/>
                        <a:pt x="7019" y="20720"/>
                      </a:cubicBezTo>
                      <a:cubicBezTo>
                        <a:pt x="6907" y="20580"/>
                        <a:pt x="7019" y="20355"/>
                        <a:pt x="7160" y="20243"/>
                      </a:cubicBezTo>
                      <a:cubicBezTo>
                        <a:pt x="7497" y="20467"/>
                        <a:pt x="7721" y="20832"/>
                        <a:pt x="8086" y="21169"/>
                      </a:cubicBezTo>
                      <a:cubicBezTo>
                        <a:pt x="8086" y="20720"/>
                        <a:pt x="8086" y="20243"/>
                        <a:pt x="8311" y="19766"/>
                      </a:cubicBezTo>
                      <a:cubicBezTo>
                        <a:pt x="8788" y="20467"/>
                        <a:pt x="9378" y="21169"/>
                        <a:pt x="9827" y="21759"/>
                      </a:cubicBezTo>
                      <a:cubicBezTo>
                        <a:pt x="9715" y="21169"/>
                        <a:pt x="9827" y="20467"/>
                        <a:pt x="9827" y="19766"/>
                      </a:cubicBezTo>
                      <a:cubicBezTo>
                        <a:pt x="10079" y="20018"/>
                        <a:pt x="10304" y="20131"/>
                        <a:pt x="10529" y="20131"/>
                      </a:cubicBezTo>
                      <a:cubicBezTo>
                        <a:pt x="10416" y="19878"/>
                        <a:pt x="10529" y="19653"/>
                        <a:pt x="10669" y="19429"/>
                      </a:cubicBezTo>
                      <a:cubicBezTo>
                        <a:pt x="11006" y="19878"/>
                        <a:pt x="11483" y="20243"/>
                        <a:pt x="11932" y="20580"/>
                      </a:cubicBezTo>
                      <a:cubicBezTo>
                        <a:pt x="11596" y="18839"/>
                        <a:pt x="11006" y="17211"/>
                        <a:pt x="10529" y="15442"/>
                      </a:cubicBezTo>
                      <a:cubicBezTo>
                        <a:pt x="10079" y="13926"/>
                        <a:pt x="9602" y="12410"/>
                        <a:pt x="9125" y="10894"/>
                      </a:cubicBezTo>
                      <a:cubicBezTo>
                        <a:pt x="8563" y="8648"/>
                        <a:pt x="7974" y="6542"/>
                        <a:pt x="7272" y="4325"/>
                      </a:cubicBezTo>
                      <a:cubicBezTo>
                        <a:pt x="6907" y="3286"/>
                        <a:pt x="6570" y="2107"/>
                        <a:pt x="6317" y="1068"/>
                      </a:cubicBezTo>
                      <a:cubicBezTo>
                        <a:pt x="6205" y="703"/>
                        <a:pt x="5981" y="366"/>
                        <a:pt x="5868" y="1"/>
                      </a:cubicBezTo>
                      <a:close/>
                    </a:path>
                  </a:pathLst>
                </a:custGeom>
                <a:solidFill>
                  <a:srgbClr val="DADADA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1" name="Google Shape;1573;p32">
                  <a:extLst>
                    <a:ext uri="{FF2B5EF4-FFF2-40B4-BE49-F238E27FC236}">
                      <a16:creationId xmlns:a16="http://schemas.microsoft.com/office/drawing/2014/main" id="{C415D690-C117-017F-18F1-537DDB1DCA99}"/>
                    </a:ext>
                  </a:extLst>
                </p:cNvPr>
                <p:cNvSpPr/>
                <p:nvPr/>
              </p:nvSpPr>
              <p:spPr>
                <a:xfrm>
                  <a:off x="7734762" y="3802394"/>
                  <a:ext cx="190225" cy="3425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609" h="13702" extrusionOk="0">
                      <a:moveTo>
                        <a:pt x="1" y="1"/>
                      </a:moveTo>
                      <a:lnTo>
                        <a:pt x="1" y="1"/>
                      </a:lnTo>
                      <a:cubicBezTo>
                        <a:pt x="366" y="1068"/>
                        <a:pt x="702" y="2107"/>
                        <a:pt x="1067" y="3286"/>
                      </a:cubicBezTo>
                      <a:cubicBezTo>
                        <a:pt x="1067" y="3398"/>
                        <a:pt x="1180" y="3623"/>
                        <a:pt x="1180" y="3735"/>
                      </a:cubicBezTo>
                      <a:lnTo>
                        <a:pt x="3285" y="4437"/>
                      </a:lnTo>
                      <a:lnTo>
                        <a:pt x="2247" y="7497"/>
                      </a:lnTo>
                      <a:cubicBezTo>
                        <a:pt x="2583" y="8423"/>
                        <a:pt x="2808" y="9238"/>
                        <a:pt x="3061" y="10192"/>
                      </a:cubicBezTo>
                      <a:cubicBezTo>
                        <a:pt x="3398" y="11343"/>
                        <a:pt x="3650" y="12522"/>
                        <a:pt x="3987" y="13701"/>
                      </a:cubicBezTo>
                      <a:lnTo>
                        <a:pt x="7609" y="2472"/>
                      </a:lnTo>
                      <a:lnTo>
                        <a:pt x="478" y="113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solidFill>
                  <a:srgbClr val="DCDCDC"/>
                </a:solidFill>
                <a:ln w="9525" cap="flat" cmpd="sng">
                  <a:solidFill>
                    <a:srgbClr val="DCDCDC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02" name="Google Shape;1574;p32">
                  <a:extLst>
                    <a:ext uri="{FF2B5EF4-FFF2-40B4-BE49-F238E27FC236}">
                      <a16:creationId xmlns:a16="http://schemas.microsoft.com/office/drawing/2014/main" id="{B0C7A5EE-D570-BFEA-5337-02320B7CCE5F}"/>
                    </a:ext>
                  </a:extLst>
                </p:cNvPr>
                <p:cNvSpPr/>
                <p:nvPr/>
              </p:nvSpPr>
              <p:spPr>
                <a:xfrm>
                  <a:off x="7764237" y="3895744"/>
                  <a:ext cx="52675" cy="940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07" h="3763" extrusionOk="0">
                      <a:moveTo>
                        <a:pt x="1" y="1"/>
                      </a:moveTo>
                      <a:lnTo>
                        <a:pt x="1" y="1"/>
                      </a:lnTo>
                      <a:cubicBezTo>
                        <a:pt x="366" y="1292"/>
                        <a:pt x="703" y="2471"/>
                        <a:pt x="1068" y="3763"/>
                      </a:cubicBezTo>
                      <a:lnTo>
                        <a:pt x="2106" y="703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solidFill>
                  <a:srgbClr val="DABCB5"/>
                </a:solidFill>
                <a:ln w="9525" cap="flat" cmpd="sng">
                  <a:solidFill>
                    <a:srgbClr val="DABCB5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6" name="Google Shape;1699;p32">
                  <a:extLst>
                    <a:ext uri="{FF2B5EF4-FFF2-40B4-BE49-F238E27FC236}">
                      <a16:creationId xmlns:a16="http://schemas.microsoft.com/office/drawing/2014/main" id="{4E6CF277-74A4-5790-209C-0DE41DA6EA46}"/>
                    </a:ext>
                  </a:extLst>
                </p:cNvPr>
                <p:cNvSpPr/>
                <p:nvPr/>
              </p:nvSpPr>
              <p:spPr>
                <a:xfrm>
                  <a:off x="6253494" y="3369142"/>
                  <a:ext cx="49875" cy="78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95" h="3145" extrusionOk="0">
                      <a:moveTo>
                        <a:pt x="1405" y="0"/>
                      </a:moveTo>
                      <a:cubicBezTo>
                        <a:pt x="927" y="337"/>
                        <a:pt x="591" y="562"/>
                        <a:pt x="226" y="927"/>
                      </a:cubicBezTo>
                      <a:lnTo>
                        <a:pt x="1" y="2106"/>
                      </a:lnTo>
                      <a:cubicBezTo>
                        <a:pt x="226" y="1966"/>
                        <a:pt x="366" y="1853"/>
                        <a:pt x="591" y="1853"/>
                      </a:cubicBezTo>
                      <a:lnTo>
                        <a:pt x="703" y="1853"/>
                      </a:lnTo>
                      <a:cubicBezTo>
                        <a:pt x="591" y="2331"/>
                        <a:pt x="478" y="2668"/>
                        <a:pt x="366" y="3032"/>
                      </a:cubicBezTo>
                      <a:cubicBezTo>
                        <a:pt x="478" y="2920"/>
                        <a:pt x="591" y="2920"/>
                        <a:pt x="703" y="2920"/>
                      </a:cubicBezTo>
                      <a:lnTo>
                        <a:pt x="815" y="2920"/>
                      </a:lnTo>
                      <a:lnTo>
                        <a:pt x="815" y="3145"/>
                      </a:lnTo>
                      <a:cubicBezTo>
                        <a:pt x="1068" y="2920"/>
                        <a:pt x="1292" y="2668"/>
                        <a:pt x="1629" y="2443"/>
                      </a:cubicBezTo>
                      <a:lnTo>
                        <a:pt x="1994" y="113"/>
                      </a:lnTo>
                      <a:cubicBezTo>
                        <a:pt x="1994" y="113"/>
                        <a:pt x="1770" y="113"/>
                        <a:pt x="1405" y="0"/>
                      </a:cubicBezTo>
                      <a:close/>
                    </a:path>
                  </a:pathLst>
                </a:custGeom>
                <a:solidFill>
                  <a:srgbClr val="DADADA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7" name="Google Shape;1700;p32">
                  <a:extLst>
                    <a:ext uri="{FF2B5EF4-FFF2-40B4-BE49-F238E27FC236}">
                      <a16:creationId xmlns:a16="http://schemas.microsoft.com/office/drawing/2014/main" id="{A8A1D042-46B0-95C5-98DF-B8E580E1D08B}"/>
                    </a:ext>
                  </a:extLst>
                </p:cNvPr>
                <p:cNvSpPr/>
                <p:nvPr/>
              </p:nvSpPr>
              <p:spPr>
                <a:xfrm>
                  <a:off x="6227544" y="3407042"/>
                  <a:ext cx="17575" cy="260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03" h="1040" extrusionOk="0">
                      <a:moveTo>
                        <a:pt x="702" y="0"/>
                      </a:moveTo>
                      <a:lnTo>
                        <a:pt x="702" y="0"/>
                      </a:lnTo>
                      <a:cubicBezTo>
                        <a:pt x="449" y="337"/>
                        <a:pt x="113" y="702"/>
                        <a:pt x="0" y="1039"/>
                      </a:cubicBezTo>
                      <a:cubicBezTo>
                        <a:pt x="113" y="1039"/>
                        <a:pt x="337" y="927"/>
                        <a:pt x="562" y="815"/>
                      </a:cubicBezTo>
                      <a:lnTo>
                        <a:pt x="702" y="0"/>
                      </a:lnTo>
                      <a:close/>
                    </a:path>
                  </a:pathLst>
                </a:custGeom>
                <a:solidFill>
                  <a:srgbClr val="D9D9D9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8" name="Google Shape;1701;p32">
                  <a:extLst>
                    <a:ext uri="{FF2B5EF4-FFF2-40B4-BE49-F238E27FC236}">
                      <a16:creationId xmlns:a16="http://schemas.microsoft.com/office/drawing/2014/main" id="{C0E4C79C-FCB3-CE3F-88D6-87E5227BBAFD}"/>
                    </a:ext>
                  </a:extLst>
                </p:cNvPr>
                <p:cNvSpPr/>
                <p:nvPr/>
              </p:nvSpPr>
              <p:spPr>
                <a:xfrm>
                  <a:off x="6265444" y="3488467"/>
                  <a:ext cx="17575" cy="323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03" h="1292" extrusionOk="0">
                      <a:moveTo>
                        <a:pt x="702" y="0"/>
                      </a:moveTo>
                      <a:cubicBezTo>
                        <a:pt x="449" y="477"/>
                        <a:pt x="225" y="955"/>
                        <a:pt x="0" y="1292"/>
                      </a:cubicBezTo>
                      <a:cubicBezTo>
                        <a:pt x="113" y="1179"/>
                        <a:pt x="337" y="1179"/>
                        <a:pt x="449" y="1067"/>
                      </a:cubicBezTo>
                      <a:lnTo>
                        <a:pt x="702" y="0"/>
                      </a:lnTo>
                      <a:close/>
                    </a:path>
                  </a:pathLst>
                </a:custGeom>
                <a:solidFill>
                  <a:srgbClr val="DADADA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9" name="Google Shape;1702;p32">
                  <a:extLst>
                    <a:ext uri="{FF2B5EF4-FFF2-40B4-BE49-F238E27FC236}">
                      <a16:creationId xmlns:a16="http://schemas.microsoft.com/office/drawing/2014/main" id="{9762DED2-3A1A-5287-4323-C11FAC00FD4B}"/>
                    </a:ext>
                  </a:extLst>
                </p:cNvPr>
                <p:cNvSpPr/>
                <p:nvPr/>
              </p:nvSpPr>
              <p:spPr>
                <a:xfrm>
                  <a:off x="6262619" y="3430192"/>
                  <a:ext cx="31625" cy="442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65" h="1770" extrusionOk="0">
                      <a:moveTo>
                        <a:pt x="1264" y="1"/>
                      </a:moveTo>
                      <a:lnTo>
                        <a:pt x="1264" y="1"/>
                      </a:lnTo>
                      <a:cubicBezTo>
                        <a:pt x="927" y="226"/>
                        <a:pt x="703" y="478"/>
                        <a:pt x="450" y="703"/>
                      </a:cubicBezTo>
                      <a:cubicBezTo>
                        <a:pt x="338" y="1068"/>
                        <a:pt x="113" y="1405"/>
                        <a:pt x="1" y="1770"/>
                      </a:cubicBezTo>
                      <a:cubicBezTo>
                        <a:pt x="113" y="1770"/>
                        <a:pt x="226" y="1629"/>
                        <a:pt x="338" y="1629"/>
                      </a:cubicBezTo>
                      <a:cubicBezTo>
                        <a:pt x="562" y="1517"/>
                        <a:pt x="815" y="1405"/>
                        <a:pt x="1040" y="1292"/>
                      </a:cubicBezTo>
                      <a:lnTo>
                        <a:pt x="1264" y="1"/>
                      </a:lnTo>
                      <a:close/>
                    </a:path>
                  </a:pathLst>
                </a:custGeom>
                <a:solidFill>
                  <a:srgbClr val="D7D7D7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8" name="Google Shape;1711;p32">
                  <a:extLst>
                    <a:ext uri="{FF2B5EF4-FFF2-40B4-BE49-F238E27FC236}">
                      <a16:creationId xmlns:a16="http://schemas.microsoft.com/office/drawing/2014/main" id="{B2CA5637-6760-2F79-A920-1297F1DE7BA9}"/>
                    </a:ext>
                  </a:extLst>
                </p:cNvPr>
                <p:cNvSpPr txBox="1"/>
                <p:nvPr/>
              </p:nvSpPr>
              <p:spPr>
                <a:xfrm rot="1054547">
                  <a:off x="6119029" y="3814161"/>
                  <a:ext cx="1632298" cy="76540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spcFirstLastPara="1" wrap="square" lIns="91425" tIns="91425" rIns="91425" bIns="91425" anchor="t" anchorCtr="0">
                  <a:noAutofit/>
                </a:bodyPr>
                <a:lstStyle/>
                <a:p>
                  <a:pPr marL="0" lvl="0" indent="0" algn="ctr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en" sz="2000">
                      <a:solidFill>
                        <a:schemeClr val="dk1"/>
                      </a:solidFill>
                      <a:latin typeface="AkzidenzGrotesk" panose="02000903050000020004" pitchFamily="2" charset="0"/>
                      <a:ea typeface="Fira Sans"/>
                      <a:cs typeface="Fira Sans"/>
                      <a:sym typeface="Fira Sans"/>
                    </a:rPr>
                    <a:t>Critical thinking &amp; writing</a:t>
                  </a:r>
                  <a:endParaRPr sz="2000">
                    <a:latin typeface="AkzidenzGrotesk" panose="02000903050000020004" pitchFamily="2" charset="0"/>
                    <a:ea typeface="Fira Sans"/>
                    <a:cs typeface="Fira Sans"/>
                    <a:sym typeface="Fira Sans"/>
                  </a:endParaRPr>
                </a:p>
              </p:txBody>
            </p:sp>
          </p:grpSp>
          <p:pic>
            <p:nvPicPr>
              <p:cNvPr id="253" name="Picture 252" descr="A cartoon of a person with a brain">
                <a:extLst>
                  <a:ext uri="{FF2B5EF4-FFF2-40B4-BE49-F238E27FC236}">
                    <a16:creationId xmlns:a16="http://schemas.microsoft.com/office/drawing/2014/main" id="{40EFE071-18E9-7233-83FC-B322FDC03F4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backgroundRemoval t="10000" b="90000" l="10000" r="90000">
                            <a14:foregroundMark x1="38267" y1="83867" x2="38267" y2="83867"/>
                            <a14:foregroundMark x1="66400" y1="82267" x2="66400" y2="82267"/>
                          </a14:backgroundRemoval>
                        </a14:imgEffect>
                      </a14:imgLayer>
                    </a14:imgProps>
                  </a:ext>
                  <a:ext uri="{837473B0-CC2E-450A-ABE3-18F120FF3D39}">
                    <a1611:picAttrSrcUrl xmlns:a1611="http://schemas.microsoft.com/office/drawing/2016/11/main" r:id="rId4"/>
                  </a:ext>
                </a:extLst>
              </a:blip>
              <a:stretch>
                <a:fillRect/>
              </a:stretch>
            </p:blipFill>
            <p:spPr>
              <a:xfrm>
                <a:off x="9669318" y="2757659"/>
                <a:ext cx="1405025" cy="1405025"/>
              </a:xfrm>
              <a:prstGeom prst="rect">
                <a:avLst/>
              </a:prstGeom>
            </p:spPr>
          </p:pic>
        </p:grpSp>
        <p:grpSp>
          <p:nvGrpSpPr>
            <p:cNvPr id="414" name="Group 413">
              <a:extLst>
                <a:ext uri="{FF2B5EF4-FFF2-40B4-BE49-F238E27FC236}">
                  <a16:creationId xmlns:a16="http://schemas.microsoft.com/office/drawing/2014/main" id="{0CCBCF33-3C69-8B0C-44B8-59D2368F4F73}"/>
                </a:ext>
              </a:extLst>
            </p:cNvPr>
            <p:cNvGrpSpPr/>
            <p:nvPr/>
          </p:nvGrpSpPr>
          <p:grpSpPr>
            <a:xfrm rot="19137468">
              <a:off x="9413940" y="746137"/>
              <a:ext cx="2342850" cy="2699400"/>
              <a:chOff x="5696537" y="3205819"/>
              <a:chExt cx="2342850" cy="2699400"/>
            </a:xfrm>
          </p:grpSpPr>
          <p:sp>
            <p:nvSpPr>
              <p:cNvPr id="416" name="Google Shape;1530;p32">
                <a:extLst>
                  <a:ext uri="{FF2B5EF4-FFF2-40B4-BE49-F238E27FC236}">
                    <a16:creationId xmlns:a16="http://schemas.microsoft.com/office/drawing/2014/main" id="{64363718-46E4-58A4-67B4-F1D3B37B5EF8}"/>
                  </a:ext>
                </a:extLst>
              </p:cNvPr>
              <p:cNvSpPr/>
              <p:nvPr/>
            </p:nvSpPr>
            <p:spPr>
              <a:xfrm>
                <a:off x="5696537" y="3351794"/>
                <a:ext cx="2228450" cy="2506400"/>
              </a:xfrm>
              <a:custGeom>
                <a:avLst/>
                <a:gdLst/>
                <a:ahLst/>
                <a:cxnLst/>
                <a:rect l="l" t="t" r="r" b="b"/>
                <a:pathLst>
                  <a:path w="89138" h="100256" extrusionOk="0">
                    <a:moveTo>
                      <a:pt x="25633" y="1"/>
                    </a:moveTo>
                    <a:lnTo>
                      <a:pt x="1" y="79789"/>
                    </a:lnTo>
                    <a:lnTo>
                      <a:pt x="63534" y="100256"/>
                    </a:lnTo>
                    <a:lnTo>
                      <a:pt x="89138" y="20496"/>
                    </a:lnTo>
                    <a:lnTo>
                      <a:pt x="25633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7" name="Google Shape;1531;p32">
                <a:extLst>
                  <a:ext uri="{FF2B5EF4-FFF2-40B4-BE49-F238E27FC236}">
                    <a16:creationId xmlns:a16="http://schemas.microsoft.com/office/drawing/2014/main" id="{7678D9E1-B5D2-49CE-D9CA-83C09C502084}"/>
                  </a:ext>
                </a:extLst>
              </p:cNvPr>
              <p:cNvSpPr/>
              <p:nvPr/>
            </p:nvSpPr>
            <p:spPr>
              <a:xfrm>
                <a:off x="5904287" y="3457094"/>
                <a:ext cx="1912625" cy="1991925"/>
              </a:xfrm>
              <a:custGeom>
                <a:avLst/>
                <a:gdLst/>
                <a:ahLst/>
                <a:cxnLst/>
                <a:rect l="l" t="t" r="r" b="b"/>
                <a:pathLst>
                  <a:path w="76505" h="79677" extrusionOk="0">
                    <a:moveTo>
                      <a:pt x="19765" y="0"/>
                    </a:moveTo>
                    <a:lnTo>
                      <a:pt x="1" y="61428"/>
                    </a:lnTo>
                    <a:lnTo>
                      <a:pt x="56740" y="79676"/>
                    </a:lnTo>
                    <a:lnTo>
                      <a:pt x="76504" y="18249"/>
                    </a:lnTo>
                    <a:lnTo>
                      <a:pt x="19765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8" name="Google Shape;1532;p32">
                <a:extLst>
                  <a:ext uri="{FF2B5EF4-FFF2-40B4-BE49-F238E27FC236}">
                    <a16:creationId xmlns:a16="http://schemas.microsoft.com/office/drawing/2014/main" id="{D4FB2959-B5CD-B1E5-A5A7-9555D8D3A66F}"/>
                  </a:ext>
                </a:extLst>
              </p:cNvPr>
              <p:cNvSpPr/>
              <p:nvPr/>
            </p:nvSpPr>
            <p:spPr>
              <a:xfrm>
                <a:off x="5720412" y="3577094"/>
                <a:ext cx="2318975" cy="2328125"/>
              </a:xfrm>
              <a:custGeom>
                <a:avLst/>
                <a:gdLst/>
                <a:ahLst/>
                <a:cxnLst/>
                <a:rect l="l" t="t" r="r" b="b"/>
                <a:pathLst>
                  <a:path w="92759" h="93125" extrusionOk="0">
                    <a:moveTo>
                      <a:pt x="18108" y="1"/>
                    </a:moveTo>
                    <a:cubicBezTo>
                      <a:pt x="18108" y="113"/>
                      <a:pt x="17996" y="254"/>
                      <a:pt x="17996" y="254"/>
                    </a:cubicBezTo>
                    <a:cubicBezTo>
                      <a:pt x="17996" y="254"/>
                      <a:pt x="18108" y="113"/>
                      <a:pt x="18249" y="1"/>
                    </a:cubicBezTo>
                    <a:close/>
                    <a:moveTo>
                      <a:pt x="18698" y="1405"/>
                    </a:moveTo>
                    <a:cubicBezTo>
                      <a:pt x="18473" y="1517"/>
                      <a:pt x="18249" y="1517"/>
                      <a:pt x="17996" y="1657"/>
                    </a:cubicBezTo>
                    <a:cubicBezTo>
                      <a:pt x="17884" y="1882"/>
                      <a:pt x="17771" y="1994"/>
                      <a:pt x="17771" y="2107"/>
                    </a:cubicBezTo>
                    <a:cubicBezTo>
                      <a:pt x="17996" y="1994"/>
                      <a:pt x="18361" y="1882"/>
                      <a:pt x="18698" y="1882"/>
                    </a:cubicBezTo>
                    <a:lnTo>
                      <a:pt x="18698" y="1405"/>
                    </a:lnTo>
                    <a:close/>
                    <a:moveTo>
                      <a:pt x="19063" y="1994"/>
                    </a:moveTo>
                    <a:cubicBezTo>
                      <a:pt x="18586" y="2696"/>
                      <a:pt x="18249" y="3286"/>
                      <a:pt x="17884" y="3988"/>
                    </a:cubicBezTo>
                    <a:cubicBezTo>
                      <a:pt x="18108" y="3875"/>
                      <a:pt x="18473" y="3763"/>
                      <a:pt x="18810" y="3510"/>
                    </a:cubicBezTo>
                    <a:cubicBezTo>
                      <a:pt x="18951" y="3061"/>
                      <a:pt x="19175" y="2472"/>
                      <a:pt x="19400" y="1994"/>
                    </a:cubicBezTo>
                    <a:close/>
                    <a:moveTo>
                      <a:pt x="85853" y="2584"/>
                    </a:moveTo>
                    <a:lnTo>
                      <a:pt x="85853" y="2584"/>
                    </a:lnTo>
                    <a:cubicBezTo>
                      <a:pt x="85740" y="2808"/>
                      <a:pt x="85740" y="3173"/>
                      <a:pt x="85740" y="3398"/>
                    </a:cubicBezTo>
                    <a:cubicBezTo>
                      <a:pt x="85853" y="3763"/>
                      <a:pt x="86077" y="4100"/>
                      <a:pt x="86189" y="4465"/>
                    </a:cubicBezTo>
                    <a:cubicBezTo>
                      <a:pt x="86077" y="3988"/>
                      <a:pt x="85740" y="2921"/>
                      <a:pt x="85853" y="2584"/>
                    </a:cubicBezTo>
                    <a:close/>
                    <a:moveTo>
                      <a:pt x="21168" y="1882"/>
                    </a:moveTo>
                    <a:cubicBezTo>
                      <a:pt x="20467" y="2472"/>
                      <a:pt x="19652" y="3061"/>
                      <a:pt x="18810" y="3510"/>
                    </a:cubicBezTo>
                    <a:cubicBezTo>
                      <a:pt x="19063" y="3398"/>
                      <a:pt x="19400" y="3398"/>
                      <a:pt x="19652" y="3286"/>
                    </a:cubicBezTo>
                    <a:lnTo>
                      <a:pt x="19652" y="3988"/>
                    </a:lnTo>
                    <a:cubicBezTo>
                      <a:pt x="19765" y="3875"/>
                      <a:pt x="19989" y="3875"/>
                      <a:pt x="20214" y="3875"/>
                    </a:cubicBezTo>
                    <a:lnTo>
                      <a:pt x="20354" y="3875"/>
                    </a:lnTo>
                    <a:cubicBezTo>
                      <a:pt x="20102" y="4324"/>
                      <a:pt x="19877" y="4914"/>
                      <a:pt x="19765" y="5391"/>
                    </a:cubicBezTo>
                    <a:cubicBezTo>
                      <a:pt x="19877" y="5391"/>
                      <a:pt x="19989" y="5279"/>
                      <a:pt x="20102" y="5167"/>
                    </a:cubicBezTo>
                    <a:lnTo>
                      <a:pt x="21168" y="1882"/>
                    </a:lnTo>
                    <a:close/>
                    <a:moveTo>
                      <a:pt x="86189" y="4465"/>
                    </a:moveTo>
                    <a:lnTo>
                      <a:pt x="86189" y="4465"/>
                    </a:lnTo>
                    <a:cubicBezTo>
                      <a:pt x="86442" y="5504"/>
                      <a:pt x="86779" y="6683"/>
                      <a:pt x="87144" y="7722"/>
                    </a:cubicBezTo>
                    <a:cubicBezTo>
                      <a:pt x="87846" y="9939"/>
                      <a:pt x="88435" y="12045"/>
                      <a:pt x="88997" y="14291"/>
                    </a:cubicBezTo>
                    <a:cubicBezTo>
                      <a:pt x="89474" y="15807"/>
                      <a:pt x="89951" y="17323"/>
                      <a:pt x="90401" y="18839"/>
                    </a:cubicBezTo>
                    <a:cubicBezTo>
                      <a:pt x="90878" y="20608"/>
                      <a:pt x="91468" y="22236"/>
                      <a:pt x="91804" y="23977"/>
                    </a:cubicBezTo>
                    <a:cubicBezTo>
                      <a:pt x="91355" y="23640"/>
                      <a:pt x="90878" y="23275"/>
                      <a:pt x="90541" y="22826"/>
                    </a:cubicBezTo>
                    <a:cubicBezTo>
                      <a:pt x="90401" y="23050"/>
                      <a:pt x="90288" y="23275"/>
                      <a:pt x="90401" y="23528"/>
                    </a:cubicBezTo>
                    <a:cubicBezTo>
                      <a:pt x="90176" y="23528"/>
                      <a:pt x="89951" y="23415"/>
                      <a:pt x="89699" y="23163"/>
                    </a:cubicBezTo>
                    <a:cubicBezTo>
                      <a:pt x="89699" y="23864"/>
                      <a:pt x="89587" y="24566"/>
                      <a:pt x="89699" y="25156"/>
                    </a:cubicBezTo>
                    <a:cubicBezTo>
                      <a:pt x="89250" y="24566"/>
                      <a:pt x="88660" y="23864"/>
                      <a:pt x="88183" y="23163"/>
                    </a:cubicBezTo>
                    <a:cubicBezTo>
                      <a:pt x="87958" y="23640"/>
                      <a:pt x="87958" y="24117"/>
                      <a:pt x="87958" y="24566"/>
                    </a:cubicBezTo>
                    <a:cubicBezTo>
                      <a:pt x="87593" y="24229"/>
                      <a:pt x="87369" y="23864"/>
                      <a:pt x="87032" y="23640"/>
                    </a:cubicBezTo>
                    <a:cubicBezTo>
                      <a:pt x="86891" y="23752"/>
                      <a:pt x="86779" y="23977"/>
                      <a:pt x="86891" y="24117"/>
                    </a:cubicBezTo>
                    <a:cubicBezTo>
                      <a:pt x="86554" y="23864"/>
                      <a:pt x="86189" y="23640"/>
                      <a:pt x="85965" y="23415"/>
                    </a:cubicBezTo>
                    <a:lnTo>
                      <a:pt x="85965" y="23415"/>
                    </a:lnTo>
                    <a:cubicBezTo>
                      <a:pt x="85488" y="23864"/>
                      <a:pt x="86077" y="24679"/>
                      <a:pt x="85853" y="25268"/>
                    </a:cubicBezTo>
                    <a:lnTo>
                      <a:pt x="85740" y="25156"/>
                    </a:lnTo>
                    <a:lnTo>
                      <a:pt x="85740" y="25156"/>
                    </a:lnTo>
                    <a:cubicBezTo>
                      <a:pt x="85965" y="25858"/>
                      <a:pt x="86330" y="26560"/>
                      <a:pt x="86779" y="27149"/>
                    </a:cubicBezTo>
                    <a:cubicBezTo>
                      <a:pt x="87032" y="26560"/>
                      <a:pt x="86442" y="25746"/>
                      <a:pt x="86891" y="25268"/>
                    </a:cubicBezTo>
                    <a:lnTo>
                      <a:pt x="86891" y="25268"/>
                    </a:lnTo>
                    <a:cubicBezTo>
                      <a:pt x="87144" y="25521"/>
                      <a:pt x="87481" y="25746"/>
                      <a:pt x="87846" y="25970"/>
                    </a:cubicBezTo>
                    <a:cubicBezTo>
                      <a:pt x="87734" y="25858"/>
                      <a:pt x="87846" y="25633"/>
                      <a:pt x="87958" y="25521"/>
                    </a:cubicBezTo>
                    <a:cubicBezTo>
                      <a:pt x="88295" y="25746"/>
                      <a:pt x="88548" y="26082"/>
                      <a:pt x="88885" y="26447"/>
                    </a:cubicBezTo>
                    <a:cubicBezTo>
                      <a:pt x="88885" y="25970"/>
                      <a:pt x="88885" y="25521"/>
                      <a:pt x="89137" y="25044"/>
                    </a:cubicBezTo>
                    <a:cubicBezTo>
                      <a:pt x="89587" y="25746"/>
                      <a:pt x="90176" y="26447"/>
                      <a:pt x="90653" y="27037"/>
                    </a:cubicBezTo>
                    <a:cubicBezTo>
                      <a:pt x="90541" y="26447"/>
                      <a:pt x="90653" y="25746"/>
                      <a:pt x="90653" y="25044"/>
                    </a:cubicBezTo>
                    <a:cubicBezTo>
                      <a:pt x="90878" y="25268"/>
                      <a:pt x="91103" y="25381"/>
                      <a:pt x="91355" y="25381"/>
                    </a:cubicBezTo>
                    <a:cubicBezTo>
                      <a:pt x="91243" y="25156"/>
                      <a:pt x="91355" y="24931"/>
                      <a:pt x="91468" y="24679"/>
                    </a:cubicBezTo>
                    <a:cubicBezTo>
                      <a:pt x="91804" y="25156"/>
                      <a:pt x="92282" y="25521"/>
                      <a:pt x="92759" y="25858"/>
                    </a:cubicBezTo>
                    <a:cubicBezTo>
                      <a:pt x="92394" y="24117"/>
                      <a:pt x="91804" y="22461"/>
                      <a:pt x="91355" y="20720"/>
                    </a:cubicBezTo>
                    <a:cubicBezTo>
                      <a:pt x="90878" y="19204"/>
                      <a:pt x="90401" y="17660"/>
                      <a:pt x="89951" y="16144"/>
                    </a:cubicBezTo>
                    <a:cubicBezTo>
                      <a:pt x="89699" y="15217"/>
                      <a:pt x="89474" y="14291"/>
                      <a:pt x="89137" y="13336"/>
                    </a:cubicBezTo>
                    <a:cubicBezTo>
                      <a:pt x="88772" y="12045"/>
                      <a:pt x="88435" y="10894"/>
                      <a:pt x="88070" y="9603"/>
                    </a:cubicBezTo>
                    <a:cubicBezTo>
                      <a:pt x="87734" y="8536"/>
                      <a:pt x="87369" y="7385"/>
                      <a:pt x="87144" y="6318"/>
                    </a:cubicBezTo>
                    <a:cubicBezTo>
                      <a:pt x="86891" y="5616"/>
                      <a:pt x="86442" y="5026"/>
                      <a:pt x="86189" y="4465"/>
                    </a:cubicBezTo>
                    <a:close/>
                    <a:moveTo>
                      <a:pt x="84561" y="22713"/>
                    </a:moveTo>
                    <a:lnTo>
                      <a:pt x="70047" y="67745"/>
                    </a:lnTo>
                    <a:cubicBezTo>
                      <a:pt x="70187" y="67970"/>
                      <a:pt x="70187" y="68195"/>
                      <a:pt x="70187" y="68447"/>
                    </a:cubicBezTo>
                    <a:cubicBezTo>
                      <a:pt x="70187" y="68560"/>
                      <a:pt x="70299" y="68672"/>
                      <a:pt x="70299" y="68784"/>
                    </a:cubicBezTo>
                    <a:cubicBezTo>
                      <a:pt x="70411" y="70076"/>
                      <a:pt x="70299" y="71255"/>
                      <a:pt x="70047" y="72546"/>
                    </a:cubicBezTo>
                    <a:lnTo>
                      <a:pt x="72405" y="65527"/>
                    </a:lnTo>
                    <a:lnTo>
                      <a:pt x="78722" y="66229"/>
                    </a:lnTo>
                    <a:cubicBezTo>
                      <a:pt x="78834" y="66229"/>
                      <a:pt x="78834" y="66229"/>
                      <a:pt x="78834" y="66089"/>
                    </a:cubicBezTo>
                    <a:cubicBezTo>
                      <a:pt x="78834" y="65977"/>
                      <a:pt x="78834" y="65864"/>
                      <a:pt x="78722" y="65864"/>
                    </a:cubicBezTo>
                    <a:lnTo>
                      <a:pt x="72517" y="65162"/>
                    </a:lnTo>
                    <a:lnTo>
                      <a:pt x="73107" y="63422"/>
                    </a:lnTo>
                    <a:lnTo>
                      <a:pt x="75802" y="62130"/>
                    </a:lnTo>
                    <a:cubicBezTo>
                      <a:pt x="75914" y="62018"/>
                      <a:pt x="75914" y="61878"/>
                      <a:pt x="75914" y="61765"/>
                    </a:cubicBezTo>
                    <a:cubicBezTo>
                      <a:pt x="75802" y="61765"/>
                      <a:pt x="75802" y="61653"/>
                      <a:pt x="75661" y="61653"/>
                    </a:cubicBezTo>
                    <a:lnTo>
                      <a:pt x="75549" y="61765"/>
                    </a:lnTo>
                    <a:lnTo>
                      <a:pt x="73219" y="62945"/>
                    </a:lnTo>
                    <a:lnTo>
                      <a:pt x="74960" y="57442"/>
                    </a:lnTo>
                    <a:lnTo>
                      <a:pt x="76139" y="56263"/>
                    </a:lnTo>
                    <a:lnTo>
                      <a:pt x="76139" y="56038"/>
                    </a:lnTo>
                    <a:cubicBezTo>
                      <a:pt x="76026" y="55926"/>
                      <a:pt x="76026" y="55926"/>
                      <a:pt x="75914" y="55926"/>
                    </a:cubicBezTo>
                    <a:lnTo>
                      <a:pt x="75802" y="56038"/>
                    </a:lnTo>
                    <a:lnTo>
                      <a:pt x="75212" y="56628"/>
                    </a:lnTo>
                    <a:lnTo>
                      <a:pt x="85488" y="24819"/>
                    </a:lnTo>
                    <a:cubicBezTo>
                      <a:pt x="85151" y="24117"/>
                      <a:pt x="84786" y="23415"/>
                      <a:pt x="84561" y="22713"/>
                    </a:cubicBezTo>
                    <a:close/>
                    <a:moveTo>
                      <a:pt x="449" y="71255"/>
                    </a:moveTo>
                    <a:lnTo>
                      <a:pt x="0" y="72658"/>
                    </a:lnTo>
                    <a:lnTo>
                      <a:pt x="63505" y="93125"/>
                    </a:lnTo>
                    <a:lnTo>
                      <a:pt x="68895" y="76392"/>
                    </a:lnTo>
                    <a:lnTo>
                      <a:pt x="68895" y="76392"/>
                    </a:lnTo>
                    <a:cubicBezTo>
                      <a:pt x="68194" y="77908"/>
                      <a:pt x="67239" y="79200"/>
                      <a:pt x="66088" y="80267"/>
                    </a:cubicBezTo>
                    <a:lnTo>
                      <a:pt x="62579" y="91244"/>
                    </a:lnTo>
                    <a:lnTo>
                      <a:pt x="449" y="71255"/>
                    </a:lnTo>
                    <a:close/>
                  </a:path>
                </a:pathLst>
              </a:custGeom>
              <a:solidFill>
                <a:srgbClr val="F4F4F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9" name="Google Shape;1533;p32">
                <a:extLst>
                  <a:ext uri="{FF2B5EF4-FFF2-40B4-BE49-F238E27FC236}">
                    <a16:creationId xmlns:a16="http://schemas.microsoft.com/office/drawing/2014/main" id="{C23361B8-50CF-F99C-ABFA-F7E503694484}"/>
                  </a:ext>
                </a:extLst>
              </p:cNvPr>
              <p:cNvSpPr/>
              <p:nvPr/>
            </p:nvSpPr>
            <p:spPr>
              <a:xfrm>
                <a:off x="6521237" y="3226169"/>
                <a:ext cx="169875" cy="204975"/>
              </a:xfrm>
              <a:custGeom>
                <a:avLst/>
                <a:gdLst/>
                <a:ahLst/>
                <a:cxnLst/>
                <a:rect l="l" t="t" r="r" b="b"/>
                <a:pathLst>
                  <a:path w="6795" h="8199" extrusionOk="0">
                    <a:moveTo>
                      <a:pt x="1994" y="1"/>
                    </a:moveTo>
                    <a:cubicBezTo>
                      <a:pt x="1994" y="113"/>
                      <a:pt x="1881" y="253"/>
                      <a:pt x="1881" y="253"/>
                    </a:cubicBezTo>
                    <a:lnTo>
                      <a:pt x="1994" y="253"/>
                    </a:lnTo>
                    <a:lnTo>
                      <a:pt x="1994" y="1"/>
                    </a:lnTo>
                    <a:close/>
                    <a:moveTo>
                      <a:pt x="3622" y="815"/>
                    </a:moveTo>
                    <a:cubicBezTo>
                      <a:pt x="3397" y="955"/>
                      <a:pt x="3285" y="1067"/>
                      <a:pt x="3061" y="1180"/>
                    </a:cubicBezTo>
                    <a:cubicBezTo>
                      <a:pt x="2920" y="1180"/>
                      <a:pt x="2583" y="1292"/>
                      <a:pt x="2359" y="1292"/>
                    </a:cubicBezTo>
                    <a:cubicBezTo>
                      <a:pt x="2106" y="1517"/>
                      <a:pt x="1881" y="1882"/>
                      <a:pt x="1657" y="2106"/>
                    </a:cubicBezTo>
                    <a:cubicBezTo>
                      <a:pt x="2106" y="2106"/>
                      <a:pt x="2696" y="1882"/>
                      <a:pt x="3061" y="1517"/>
                    </a:cubicBezTo>
                    <a:lnTo>
                      <a:pt x="3061" y="1517"/>
                    </a:lnTo>
                    <a:cubicBezTo>
                      <a:pt x="2696" y="1994"/>
                      <a:pt x="2359" y="2359"/>
                      <a:pt x="1994" y="2808"/>
                    </a:cubicBezTo>
                    <a:lnTo>
                      <a:pt x="2218" y="2808"/>
                    </a:lnTo>
                    <a:cubicBezTo>
                      <a:pt x="2359" y="2808"/>
                      <a:pt x="2583" y="2696"/>
                      <a:pt x="2696" y="2696"/>
                    </a:cubicBezTo>
                    <a:cubicBezTo>
                      <a:pt x="2920" y="2583"/>
                      <a:pt x="3173" y="2471"/>
                      <a:pt x="3285" y="2471"/>
                    </a:cubicBezTo>
                    <a:cubicBezTo>
                      <a:pt x="3173" y="2359"/>
                      <a:pt x="3173" y="2218"/>
                      <a:pt x="3285" y="2106"/>
                    </a:cubicBezTo>
                    <a:lnTo>
                      <a:pt x="2808" y="2106"/>
                    </a:lnTo>
                    <a:cubicBezTo>
                      <a:pt x="3061" y="1769"/>
                      <a:pt x="3397" y="1292"/>
                      <a:pt x="3622" y="815"/>
                    </a:cubicBezTo>
                    <a:close/>
                    <a:moveTo>
                      <a:pt x="5278" y="3875"/>
                    </a:moveTo>
                    <a:lnTo>
                      <a:pt x="5278" y="3875"/>
                    </a:lnTo>
                    <a:cubicBezTo>
                      <a:pt x="4801" y="4099"/>
                      <a:pt x="4212" y="4324"/>
                      <a:pt x="3622" y="4577"/>
                    </a:cubicBezTo>
                    <a:cubicBezTo>
                      <a:pt x="3622" y="4577"/>
                      <a:pt x="3510" y="4689"/>
                      <a:pt x="3397" y="4689"/>
                    </a:cubicBezTo>
                    <a:cubicBezTo>
                      <a:pt x="3173" y="4801"/>
                      <a:pt x="3061" y="5026"/>
                      <a:pt x="2808" y="5166"/>
                    </a:cubicBezTo>
                    <a:cubicBezTo>
                      <a:pt x="1881" y="5868"/>
                      <a:pt x="1067" y="6570"/>
                      <a:pt x="113" y="7272"/>
                    </a:cubicBezTo>
                    <a:cubicBezTo>
                      <a:pt x="113" y="7384"/>
                      <a:pt x="0" y="7384"/>
                      <a:pt x="0" y="7384"/>
                    </a:cubicBezTo>
                    <a:lnTo>
                      <a:pt x="2359" y="8198"/>
                    </a:lnTo>
                    <a:cubicBezTo>
                      <a:pt x="2808" y="7721"/>
                      <a:pt x="3285" y="7384"/>
                      <a:pt x="3762" y="7019"/>
                    </a:cubicBezTo>
                    <a:cubicBezTo>
                      <a:pt x="4324" y="6570"/>
                      <a:pt x="4689" y="5980"/>
                      <a:pt x="5278" y="5503"/>
                    </a:cubicBezTo>
                    <a:cubicBezTo>
                      <a:pt x="5615" y="5279"/>
                      <a:pt x="6317" y="4577"/>
                      <a:pt x="6794" y="4464"/>
                    </a:cubicBezTo>
                    <a:lnTo>
                      <a:pt x="6794" y="4464"/>
                    </a:lnTo>
                    <a:cubicBezTo>
                      <a:pt x="6205" y="4577"/>
                      <a:pt x="5615" y="4801"/>
                      <a:pt x="5026" y="4914"/>
                    </a:cubicBezTo>
                    <a:cubicBezTo>
                      <a:pt x="5026" y="4801"/>
                      <a:pt x="5278" y="4464"/>
                      <a:pt x="5278" y="4464"/>
                    </a:cubicBezTo>
                    <a:lnTo>
                      <a:pt x="4913" y="4464"/>
                    </a:lnTo>
                    <a:cubicBezTo>
                      <a:pt x="4801" y="4212"/>
                      <a:pt x="5278" y="4099"/>
                      <a:pt x="5278" y="3875"/>
                    </a:cubicBezTo>
                    <a:close/>
                  </a:path>
                </a:pathLst>
              </a:custGeom>
              <a:solidFill>
                <a:srgbClr val="F4F4F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0" name="Google Shape;1535;p32">
                <a:extLst>
                  <a:ext uri="{FF2B5EF4-FFF2-40B4-BE49-F238E27FC236}">
                    <a16:creationId xmlns:a16="http://schemas.microsoft.com/office/drawing/2014/main" id="{1EAE6399-2A2B-9395-9CA3-39C284E108F6}"/>
                  </a:ext>
                </a:extLst>
              </p:cNvPr>
              <p:cNvSpPr/>
              <p:nvPr/>
            </p:nvSpPr>
            <p:spPr>
              <a:xfrm>
                <a:off x="7489112" y="4293719"/>
                <a:ext cx="105300" cy="102500"/>
              </a:xfrm>
              <a:custGeom>
                <a:avLst/>
                <a:gdLst/>
                <a:ahLst/>
                <a:cxnLst/>
                <a:rect l="l" t="t" r="r" b="b"/>
                <a:pathLst>
                  <a:path w="4212" h="4100" extrusionOk="0">
                    <a:moveTo>
                      <a:pt x="1180" y="0"/>
                    </a:moveTo>
                    <a:lnTo>
                      <a:pt x="1180" y="1404"/>
                    </a:lnTo>
                    <a:lnTo>
                      <a:pt x="0" y="2330"/>
                    </a:lnTo>
                    <a:lnTo>
                      <a:pt x="1404" y="2695"/>
                    </a:lnTo>
                    <a:lnTo>
                      <a:pt x="1881" y="4099"/>
                    </a:lnTo>
                    <a:lnTo>
                      <a:pt x="2696" y="2920"/>
                    </a:lnTo>
                    <a:lnTo>
                      <a:pt x="4212" y="2920"/>
                    </a:lnTo>
                    <a:lnTo>
                      <a:pt x="3285" y="1769"/>
                    </a:lnTo>
                    <a:lnTo>
                      <a:pt x="3762" y="365"/>
                    </a:lnTo>
                    <a:lnTo>
                      <a:pt x="2359" y="814"/>
                    </a:lnTo>
                    <a:lnTo>
                      <a:pt x="1180" y="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1" name="Google Shape;1536;p32">
                <a:extLst>
                  <a:ext uri="{FF2B5EF4-FFF2-40B4-BE49-F238E27FC236}">
                    <a16:creationId xmlns:a16="http://schemas.microsoft.com/office/drawing/2014/main" id="{B930F548-1598-6B87-EC35-915EE8DA02FB}"/>
                  </a:ext>
                </a:extLst>
              </p:cNvPr>
              <p:cNvSpPr/>
              <p:nvPr/>
            </p:nvSpPr>
            <p:spPr>
              <a:xfrm>
                <a:off x="6363312" y="4767469"/>
                <a:ext cx="47050" cy="47050"/>
              </a:xfrm>
              <a:custGeom>
                <a:avLst/>
                <a:gdLst/>
                <a:ahLst/>
                <a:cxnLst/>
                <a:rect l="l" t="t" r="r" b="b"/>
                <a:pathLst>
                  <a:path w="1882" h="1882" extrusionOk="0">
                    <a:moveTo>
                      <a:pt x="366" y="1"/>
                    </a:moveTo>
                    <a:lnTo>
                      <a:pt x="478" y="703"/>
                    </a:lnTo>
                    <a:lnTo>
                      <a:pt x="1" y="1180"/>
                    </a:lnTo>
                    <a:lnTo>
                      <a:pt x="590" y="1292"/>
                    </a:lnTo>
                    <a:lnTo>
                      <a:pt x="815" y="1882"/>
                    </a:lnTo>
                    <a:lnTo>
                      <a:pt x="1180" y="1292"/>
                    </a:lnTo>
                    <a:lnTo>
                      <a:pt x="1882" y="1180"/>
                    </a:lnTo>
                    <a:lnTo>
                      <a:pt x="1404" y="703"/>
                    </a:lnTo>
                    <a:lnTo>
                      <a:pt x="1517" y="113"/>
                    </a:lnTo>
                    <a:lnTo>
                      <a:pt x="1517" y="113"/>
                    </a:lnTo>
                    <a:lnTo>
                      <a:pt x="955" y="366"/>
                    </a:lnTo>
                    <a:lnTo>
                      <a:pt x="366" y="1"/>
                    </a:lnTo>
                    <a:close/>
                  </a:path>
                </a:pathLst>
              </a:custGeom>
              <a:solidFill>
                <a:srgbClr val="EFEFE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2" name="Google Shape;1538;p32">
                <a:extLst>
                  <a:ext uri="{FF2B5EF4-FFF2-40B4-BE49-F238E27FC236}">
                    <a16:creationId xmlns:a16="http://schemas.microsoft.com/office/drawing/2014/main" id="{9489FC0C-5FD4-2AA3-2630-207204C37BB0}"/>
                  </a:ext>
                </a:extLst>
              </p:cNvPr>
              <p:cNvSpPr/>
              <p:nvPr/>
            </p:nvSpPr>
            <p:spPr>
              <a:xfrm>
                <a:off x="7077112" y="3951894"/>
                <a:ext cx="47050" cy="46350"/>
              </a:xfrm>
              <a:custGeom>
                <a:avLst/>
                <a:gdLst/>
                <a:ahLst/>
                <a:cxnLst/>
                <a:rect l="l" t="t" r="r" b="b"/>
                <a:pathLst>
                  <a:path w="1882" h="1854" extrusionOk="0">
                    <a:moveTo>
                      <a:pt x="1180" y="1"/>
                    </a:moveTo>
                    <a:lnTo>
                      <a:pt x="702" y="450"/>
                    </a:lnTo>
                    <a:lnTo>
                      <a:pt x="1" y="450"/>
                    </a:lnTo>
                    <a:lnTo>
                      <a:pt x="337" y="927"/>
                    </a:lnTo>
                    <a:lnTo>
                      <a:pt x="113" y="1629"/>
                    </a:lnTo>
                    <a:lnTo>
                      <a:pt x="702" y="1405"/>
                    </a:lnTo>
                    <a:lnTo>
                      <a:pt x="1180" y="1854"/>
                    </a:lnTo>
                    <a:lnTo>
                      <a:pt x="1292" y="1264"/>
                    </a:lnTo>
                    <a:lnTo>
                      <a:pt x="1882" y="927"/>
                    </a:lnTo>
                    <a:lnTo>
                      <a:pt x="1292" y="703"/>
                    </a:lnTo>
                    <a:lnTo>
                      <a:pt x="1180" y="1"/>
                    </a:lnTo>
                    <a:close/>
                  </a:path>
                </a:pathLst>
              </a:custGeom>
              <a:solidFill>
                <a:srgbClr val="EFEFE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3" name="Google Shape;1539;p32">
                <a:extLst>
                  <a:ext uri="{FF2B5EF4-FFF2-40B4-BE49-F238E27FC236}">
                    <a16:creationId xmlns:a16="http://schemas.microsoft.com/office/drawing/2014/main" id="{34B9306F-8618-F67C-06DE-371BA3D0BFB2}"/>
                  </a:ext>
                </a:extLst>
              </p:cNvPr>
              <p:cNvSpPr/>
              <p:nvPr/>
            </p:nvSpPr>
            <p:spPr>
              <a:xfrm>
                <a:off x="6571062" y="3600969"/>
                <a:ext cx="47050" cy="46350"/>
              </a:xfrm>
              <a:custGeom>
                <a:avLst/>
                <a:gdLst/>
                <a:ahLst/>
                <a:cxnLst/>
                <a:rect l="l" t="t" r="r" b="b"/>
                <a:pathLst>
                  <a:path w="1882" h="1854" extrusionOk="0">
                    <a:moveTo>
                      <a:pt x="590" y="0"/>
                    </a:moveTo>
                    <a:lnTo>
                      <a:pt x="590" y="702"/>
                    </a:lnTo>
                    <a:lnTo>
                      <a:pt x="1" y="1039"/>
                    </a:lnTo>
                    <a:lnTo>
                      <a:pt x="590" y="1264"/>
                    </a:lnTo>
                    <a:lnTo>
                      <a:pt x="703" y="1853"/>
                    </a:lnTo>
                    <a:lnTo>
                      <a:pt x="1180" y="1404"/>
                    </a:lnTo>
                    <a:lnTo>
                      <a:pt x="1882" y="1517"/>
                    </a:lnTo>
                    <a:lnTo>
                      <a:pt x="1882" y="1517"/>
                    </a:lnTo>
                    <a:lnTo>
                      <a:pt x="1517" y="927"/>
                    </a:lnTo>
                    <a:lnTo>
                      <a:pt x="1769" y="337"/>
                    </a:lnTo>
                    <a:lnTo>
                      <a:pt x="1769" y="337"/>
                    </a:lnTo>
                    <a:lnTo>
                      <a:pt x="1180" y="450"/>
                    </a:lnTo>
                    <a:lnTo>
                      <a:pt x="590" y="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4" name="Google Shape;1541;p32">
                <a:extLst>
                  <a:ext uri="{FF2B5EF4-FFF2-40B4-BE49-F238E27FC236}">
                    <a16:creationId xmlns:a16="http://schemas.microsoft.com/office/drawing/2014/main" id="{CEE9D76F-B82E-A73F-C7DB-E41A9D1E0F93}"/>
                  </a:ext>
                </a:extLst>
              </p:cNvPr>
              <p:cNvSpPr/>
              <p:nvPr/>
            </p:nvSpPr>
            <p:spPr>
              <a:xfrm>
                <a:off x="6769687" y="4257869"/>
                <a:ext cx="26700" cy="25300"/>
              </a:xfrm>
              <a:custGeom>
                <a:avLst/>
                <a:gdLst/>
                <a:ahLst/>
                <a:cxnLst/>
                <a:rect l="l" t="t" r="r" b="b"/>
                <a:pathLst>
                  <a:path w="1068" h="1012" extrusionOk="0">
                    <a:moveTo>
                      <a:pt x="530" y="1"/>
                    </a:moveTo>
                    <a:cubicBezTo>
                      <a:pt x="287" y="1"/>
                      <a:pt x="116" y="189"/>
                      <a:pt x="1" y="396"/>
                    </a:cubicBezTo>
                    <a:cubicBezTo>
                      <a:pt x="1" y="620"/>
                      <a:pt x="141" y="845"/>
                      <a:pt x="366" y="957"/>
                    </a:cubicBezTo>
                    <a:cubicBezTo>
                      <a:pt x="424" y="994"/>
                      <a:pt x="492" y="1011"/>
                      <a:pt x="561" y="1011"/>
                    </a:cubicBezTo>
                    <a:cubicBezTo>
                      <a:pt x="756" y="1011"/>
                      <a:pt x="955" y="869"/>
                      <a:pt x="955" y="620"/>
                    </a:cubicBezTo>
                    <a:cubicBezTo>
                      <a:pt x="1068" y="396"/>
                      <a:pt x="955" y="143"/>
                      <a:pt x="703" y="31"/>
                    </a:cubicBezTo>
                    <a:cubicBezTo>
                      <a:pt x="641" y="10"/>
                      <a:pt x="584" y="1"/>
                      <a:pt x="53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5" name="Google Shape;1542;p32">
                <a:extLst>
                  <a:ext uri="{FF2B5EF4-FFF2-40B4-BE49-F238E27FC236}">
                    <a16:creationId xmlns:a16="http://schemas.microsoft.com/office/drawing/2014/main" id="{897838B7-9B2D-CE6A-44C0-EFD681252811}"/>
                  </a:ext>
                </a:extLst>
              </p:cNvPr>
              <p:cNvSpPr/>
              <p:nvPr/>
            </p:nvSpPr>
            <p:spPr>
              <a:xfrm>
                <a:off x="7416112" y="4228044"/>
                <a:ext cx="26700" cy="24975"/>
              </a:xfrm>
              <a:custGeom>
                <a:avLst/>
                <a:gdLst/>
                <a:ahLst/>
                <a:cxnLst/>
                <a:rect l="l" t="t" r="r" b="b"/>
                <a:pathLst>
                  <a:path w="1068" h="999" extrusionOk="0">
                    <a:moveTo>
                      <a:pt x="527" y="1"/>
                    </a:moveTo>
                    <a:cubicBezTo>
                      <a:pt x="366" y="1"/>
                      <a:pt x="216" y="111"/>
                      <a:pt x="113" y="297"/>
                    </a:cubicBezTo>
                    <a:cubicBezTo>
                      <a:pt x="1" y="634"/>
                      <a:pt x="113" y="887"/>
                      <a:pt x="478" y="999"/>
                    </a:cubicBezTo>
                    <a:cubicBezTo>
                      <a:pt x="702" y="999"/>
                      <a:pt x="955" y="887"/>
                      <a:pt x="1067" y="634"/>
                    </a:cubicBezTo>
                    <a:cubicBezTo>
                      <a:pt x="1067" y="409"/>
                      <a:pt x="955" y="44"/>
                      <a:pt x="702" y="44"/>
                    </a:cubicBezTo>
                    <a:cubicBezTo>
                      <a:pt x="643" y="15"/>
                      <a:pt x="584" y="1"/>
                      <a:pt x="527" y="1"/>
                    </a:cubicBezTo>
                    <a:close/>
                  </a:path>
                </a:pathLst>
              </a:custGeom>
              <a:solidFill>
                <a:srgbClr val="EFEFE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6" name="Google Shape;1566;p32">
                <a:extLst>
                  <a:ext uri="{FF2B5EF4-FFF2-40B4-BE49-F238E27FC236}">
                    <a16:creationId xmlns:a16="http://schemas.microsoft.com/office/drawing/2014/main" id="{CEF3DF6D-E280-D23C-41A9-1218A34A267E}"/>
                  </a:ext>
                </a:extLst>
              </p:cNvPr>
              <p:cNvSpPr/>
              <p:nvPr/>
            </p:nvSpPr>
            <p:spPr>
              <a:xfrm>
                <a:off x="6167487" y="3205819"/>
                <a:ext cx="418350" cy="333400"/>
              </a:xfrm>
              <a:custGeom>
                <a:avLst/>
                <a:gdLst/>
                <a:ahLst/>
                <a:cxnLst/>
                <a:rect l="l" t="t" r="r" b="b"/>
                <a:pathLst>
                  <a:path w="16734" h="13336" extrusionOk="0">
                    <a:moveTo>
                      <a:pt x="16733" y="0"/>
                    </a:moveTo>
                    <a:lnTo>
                      <a:pt x="16256" y="113"/>
                    </a:lnTo>
                    <a:lnTo>
                      <a:pt x="16144" y="113"/>
                    </a:lnTo>
                    <a:lnTo>
                      <a:pt x="12859" y="815"/>
                    </a:lnTo>
                    <a:cubicBezTo>
                      <a:pt x="12522" y="1067"/>
                      <a:pt x="12157" y="1292"/>
                      <a:pt x="11820" y="1629"/>
                    </a:cubicBezTo>
                    <a:cubicBezTo>
                      <a:pt x="10529" y="2583"/>
                      <a:pt x="9237" y="3622"/>
                      <a:pt x="8086" y="4689"/>
                    </a:cubicBezTo>
                    <a:cubicBezTo>
                      <a:pt x="6093" y="6205"/>
                      <a:pt x="4212" y="7609"/>
                      <a:pt x="2331" y="9125"/>
                    </a:cubicBezTo>
                    <a:cubicBezTo>
                      <a:pt x="1629" y="9714"/>
                      <a:pt x="815" y="10304"/>
                      <a:pt x="1" y="10893"/>
                    </a:cubicBezTo>
                    <a:cubicBezTo>
                      <a:pt x="366" y="11006"/>
                      <a:pt x="590" y="11006"/>
                      <a:pt x="590" y="11006"/>
                    </a:cubicBezTo>
                    <a:lnTo>
                      <a:pt x="225" y="13336"/>
                    </a:lnTo>
                    <a:cubicBezTo>
                      <a:pt x="1180" y="12522"/>
                      <a:pt x="2331" y="11820"/>
                      <a:pt x="3285" y="11006"/>
                    </a:cubicBezTo>
                    <a:cubicBezTo>
                      <a:pt x="4100" y="10416"/>
                      <a:pt x="4914" y="9714"/>
                      <a:pt x="5840" y="9012"/>
                    </a:cubicBezTo>
                    <a:lnTo>
                      <a:pt x="6795" y="5840"/>
                    </a:lnTo>
                    <a:lnTo>
                      <a:pt x="8900" y="6542"/>
                    </a:lnTo>
                    <a:lnTo>
                      <a:pt x="9013" y="6542"/>
                    </a:lnTo>
                    <a:cubicBezTo>
                      <a:pt x="10192" y="5503"/>
                      <a:pt x="11455" y="4436"/>
                      <a:pt x="12747" y="3510"/>
                    </a:cubicBezTo>
                    <a:cubicBezTo>
                      <a:pt x="13336" y="3032"/>
                      <a:pt x="13813" y="2696"/>
                      <a:pt x="14263" y="2218"/>
                    </a:cubicBezTo>
                    <a:cubicBezTo>
                      <a:pt x="14515" y="1994"/>
                      <a:pt x="14740" y="1881"/>
                      <a:pt x="14965" y="1629"/>
                    </a:cubicBezTo>
                    <a:cubicBezTo>
                      <a:pt x="15330" y="1292"/>
                      <a:pt x="15666" y="927"/>
                      <a:pt x="16144" y="702"/>
                    </a:cubicBezTo>
                    <a:lnTo>
                      <a:pt x="16144" y="815"/>
                    </a:lnTo>
                    <a:cubicBezTo>
                      <a:pt x="16368" y="590"/>
                      <a:pt x="16509" y="365"/>
                      <a:pt x="16733" y="0"/>
                    </a:cubicBezTo>
                    <a:close/>
                  </a:path>
                </a:pathLst>
              </a:custGeom>
              <a:solidFill>
                <a:srgbClr val="DCDCDC"/>
              </a:solidFill>
              <a:ln w="9525" cap="flat" cmpd="sng">
                <a:solidFill>
                  <a:srgbClr val="DCDCDC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7" name="Google Shape;1567;p32">
                <a:extLst>
                  <a:ext uri="{FF2B5EF4-FFF2-40B4-BE49-F238E27FC236}">
                    <a16:creationId xmlns:a16="http://schemas.microsoft.com/office/drawing/2014/main" id="{5950B3BC-4761-FCAF-1D17-D60C06513707}"/>
                  </a:ext>
                </a:extLst>
              </p:cNvPr>
              <p:cNvSpPr/>
              <p:nvPr/>
            </p:nvSpPr>
            <p:spPr>
              <a:xfrm>
                <a:off x="6164687" y="3232494"/>
                <a:ext cx="503250" cy="344625"/>
              </a:xfrm>
              <a:custGeom>
                <a:avLst/>
                <a:gdLst/>
                <a:ahLst/>
                <a:cxnLst/>
                <a:rect l="l" t="t" r="r" b="b"/>
                <a:pathLst>
                  <a:path w="20130" h="13785" extrusionOk="0">
                    <a:moveTo>
                      <a:pt x="16256" y="0"/>
                    </a:moveTo>
                    <a:cubicBezTo>
                      <a:pt x="16256" y="337"/>
                      <a:pt x="16031" y="702"/>
                      <a:pt x="15778" y="1039"/>
                    </a:cubicBezTo>
                    <a:cubicBezTo>
                      <a:pt x="16143" y="927"/>
                      <a:pt x="16368" y="814"/>
                      <a:pt x="16733" y="702"/>
                    </a:cubicBezTo>
                    <a:lnTo>
                      <a:pt x="16733" y="702"/>
                    </a:lnTo>
                    <a:cubicBezTo>
                      <a:pt x="16621" y="814"/>
                      <a:pt x="16621" y="927"/>
                      <a:pt x="16480" y="1039"/>
                    </a:cubicBezTo>
                    <a:lnTo>
                      <a:pt x="16621" y="1039"/>
                    </a:lnTo>
                    <a:cubicBezTo>
                      <a:pt x="16845" y="702"/>
                      <a:pt x="17070" y="449"/>
                      <a:pt x="17323" y="113"/>
                    </a:cubicBezTo>
                    <a:cubicBezTo>
                      <a:pt x="17182" y="113"/>
                      <a:pt x="17070" y="225"/>
                      <a:pt x="16958" y="225"/>
                    </a:cubicBezTo>
                    <a:cubicBezTo>
                      <a:pt x="16958" y="337"/>
                      <a:pt x="16845" y="337"/>
                      <a:pt x="16733" y="337"/>
                    </a:cubicBezTo>
                    <a:lnTo>
                      <a:pt x="16621" y="337"/>
                    </a:lnTo>
                    <a:cubicBezTo>
                      <a:pt x="16480" y="225"/>
                      <a:pt x="16480" y="113"/>
                      <a:pt x="16621" y="0"/>
                    </a:cubicBezTo>
                    <a:close/>
                    <a:moveTo>
                      <a:pt x="18586" y="1741"/>
                    </a:moveTo>
                    <a:cubicBezTo>
                      <a:pt x="18249" y="1853"/>
                      <a:pt x="17884" y="1965"/>
                      <a:pt x="17547" y="2218"/>
                    </a:cubicBezTo>
                    <a:lnTo>
                      <a:pt x="17659" y="2218"/>
                    </a:lnTo>
                    <a:cubicBezTo>
                      <a:pt x="17772" y="2218"/>
                      <a:pt x="17884" y="2218"/>
                      <a:pt x="17884" y="2106"/>
                    </a:cubicBezTo>
                    <a:cubicBezTo>
                      <a:pt x="18024" y="2106"/>
                      <a:pt x="18137" y="1965"/>
                      <a:pt x="18249" y="1965"/>
                    </a:cubicBezTo>
                    <a:cubicBezTo>
                      <a:pt x="17772" y="2555"/>
                      <a:pt x="17323" y="3145"/>
                      <a:pt x="16845" y="3734"/>
                    </a:cubicBezTo>
                    <a:cubicBezTo>
                      <a:pt x="17323" y="3734"/>
                      <a:pt x="17884" y="3510"/>
                      <a:pt x="18249" y="3145"/>
                    </a:cubicBezTo>
                    <a:lnTo>
                      <a:pt x="18249" y="3145"/>
                    </a:lnTo>
                    <a:cubicBezTo>
                      <a:pt x="17884" y="3622"/>
                      <a:pt x="17547" y="3959"/>
                      <a:pt x="17182" y="4436"/>
                    </a:cubicBezTo>
                    <a:lnTo>
                      <a:pt x="17659" y="4436"/>
                    </a:lnTo>
                    <a:cubicBezTo>
                      <a:pt x="17884" y="4071"/>
                      <a:pt x="18249" y="3734"/>
                      <a:pt x="18586" y="3369"/>
                    </a:cubicBezTo>
                    <a:cubicBezTo>
                      <a:pt x="18951" y="3145"/>
                      <a:pt x="19653" y="2443"/>
                      <a:pt x="20130" y="2330"/>
                    </a:cubicBezTo>
                    <a:lnTo>
                      <a:pt x="20130" y="2330"/>
                    </a:lnTo>
                    <a:cubicBezTo>
                      <a:pt x="19540" y="2443"/>
                      <a:pt x="18951" y="2667"/>
                      <a:pt x="18361" y="2808"/>
                    </a:cubicBezTo>
                    <a:cubicBezTo>
                      <a:pt x="18361" y="2667"/>
                      <a:pt x="18586" y="2330"/>
                      <a:pt x="18586" y="2330"/>
                    </a:cubicBezTo>
                    <a:lnTo>
                      <a:pt x="18249" y="2330"/>
                    </a:lnTo>
                    <a:cubicBezTo>
                      <a:pt x="18137" y="2106"/>
                      <a:pt x="18586" y="1965"/>
                      <a:pt x="18586" y="1741"/>
                    </a:cubicBezTo>
                    <a:close/>
                    <a:moveTo>
                      <a:pt x="113" y="13560"/>
                    </a:moveTo>
                    <a:lnTo>
                      <a:pt x="0" y="13785"/>
                    </a:lnTo>
                    <a:lnTo>
                      <a:pt x="337" y="13785"/>
                    </a:lnTo>
                    <a:lnTo>
                      <a:pt x="337" y="13560"/>
                    </a:lnTo>
                    <a:close/>
                  </a:path>
                </a:pathLst>
              </a:custGeom>
              <a:solidFill>
                <a:srgbClr val="DCDCD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8" name="Google Shape;1568;p32">
                <a:extLst>
                  <a:ext uri="{FF2B5EF4-FFF2-40B4-BE49-F238E27FC236}">
                    <a16:creationId xmlns:a16="http://schemas.microsoft.com/office/drawing/2014/main" id="{2D7B9C76-6611-EE40-2575-8C20AD4C5C0B}"/>
                  </a:ext>
                </a:extLst>
              </p:cNvPr>
              <p:cNvSpPr/>
              <p:nvPr/>
            </p:nvSpPr>
            <p:spPr>
              <a:xfrm>
                <a:off x="6164687" y="3223369"/>
                <a:ext cx="456225" cy="441500"/>
              </a:xfrm>
              <a:custGeom>
                <a:avLst/>
                <a:gdLst/>
                <a:ahLst/>
                <a:cxnLst/>
                <a:rect l="l" t="t" r="r" b="b"/>
                <a:pathLst>
                  <a:path w="18249" h="17660" extrusionOk="0">
                    <a:moveTo>
                      <a:pt x="16256" y="0"/>
                    </a:moveTo>
                    <a:cubicBezTo>
                      <a:pt x="15778" y="225"/>
                      <a:pt x="15442" y="590"/>
                      <a:pt x="15077" y="927"/>
                    </a:cubicBezTo>
                    <a:cubicBezTo>
                      <a:pt x="14852" y="1179"/>
                      <a:pt x="14627" y="1292"/>
                      <a:pt x="14375" y="1516"/>
                    </a:cubicBezTo>
                    <a:cubicBezTo>
                      <a:pt x="13925" y="1994"/>
                      <a:pt x="13448" y="2330"/>
                      <a:pt x="12859" y="2808"/>
                    </a:cubicBezTo>
                    <a:cubicBezTo>
                      <a:pt x="11567" y="3734"/>
                      <a:pt x="10304" y="4801"/>
                      <a:pt x="9125" y="5840"/>
                    </a:cubicBezTo>
                    <a:lnTo>
                      <a:pt x="9012" y="5840"/>
                    </a:lnTo>
                    <a:lnTo>
                      <a:pt x="14262" y="7496"/>
                    </a:lnTo>
                    <a:cubicBezTo>
                      <a:pt x="14262" y="7496"/>
                      <a:pt x="14375" y="7496"/>
                      <a:pt x="14375" y="7384"/>
                    </a:cubicBezTo>
                    <a:cubicBezTo>
                      <a:pt x="15329" y="6682"/>
                      <a:pt x="16143" y="5980"/>
                      <a:pt x="17070" y="5278"/>
                    </a:cubicBezTo>
                    <a:cubicBezTo>
                      <a:pt x="17323" y="5138"/>
                      <a:pt x="17435" y="4913"/>
                      <a:pt x="17659" y="4801"/>
                    </a:cubicBezTo>
                    <a:lnTo>
                      <a:pt x="17182" y="4801"/>
                    </a:lnTo>
                    <a:cubicBezTo>
                      <a:pt x="17547" y="4324"/>
                      <a:pt x="17884" y="3987"/>
                      <a:pt x="18249" y="3510"/>
                    </a:cubicBezTo>
                    <a:lnTo>
                      <a:pt x="18249" y="3510"/>
                    </a:lnTo>
                    <a:cubicBezTo>
                      <a:pt x="17884" y="3875"/>
                      <a:pt x="17323" y="4099"/>
                      <a:pt x="16845" y="4099"/>
                    </a:cubicBezTo>
                    <a:cubicBezTo>
                      <a:pt x="17323" y="3510"/>
                      <a:pt x="17772" y="2920"/>
                      <a:pt x="18249" y="2330"/>
                    </a:cubicBezTo>
                    <a:cubicBezTo>
                      <a:pt x="18137" y="2330"/>
                      <a:pt x="18024" y="2471"/>
                      <a:pt x="17884" y="2471"/>
                    </a:cubicBezTo>
                    <a:cubicBezTo>
                      <a:pt x="17884" y="2583"/>
                      <a:pt x="17772" y="2583"/>
                      <a:pt x="17659" y="2583"/>
                    </a:cubicBezTo>
                    <a:lnTo>
                      <a:pt x="17547" y="2583"/>
                    </a:lnTo>
                    <a:cubicBezTo>
                      <a:pt x="17435" y="2583"/>
                      <a:pt x="17182" y="2695"/>
                      <a:pt x="16958" y="2808"/>
                    </a:cubicBezTo>
                    <a:cubicBezTo>
                      <a:pt x="16845" y="2808"/>
                      <a:pt x="16621" y="2920"/>
                      <a:pt x="16480" y="2920"/>
                    </a:cubicBezTo>
                    <a:lnTo>
                      <a:pt x="16256" y="2920"/>
                    </a:lnTo>
                    <a:cubicBezTo>
                      <a:pt x="16621" y="2471"/>
                      <a:pt x="16958" y="2106"/>
                      <a:pt x="17323" y="1629"/>
                    </a:cubicBezTo>
                    <a:lnTo>
                      <a:pt x="17323" y="1629"/>
                    </a:lnTo>
                    <a:cubicBezTo>
                      <a:pt x="16958" y="1994"/>
                      <a:pt x="16368" y="2218"/>
                      <a:pt x="15919" y="2218"/>
                    </a:cubicBezTo>
                    <a:cubicBezTo>
                      <a:pt x="16143" y="1994"/>
                      <a:pt x="16368" y="1629"/>
                      <a:pt x="16621" y="1404"/>
                    </a:cubicBezTo>
                    <a:lnTo>
                      <a:pt x="16480" y="1404"/>
                    </a:lnTo>
                    <a:cubicBezTo>
                      <a:pt x="16621" y="1292"/>
                      <a:pt x="16621" y="1179"/>
                      <a:pt x="16733" y="1067"/>
                    </a:cubicBezTo>
                    <a:lnTo>
                      <a:pt x="16733" y="1067"/>
                    </a:lnTo>
                    <a:cubicBezTo>
                      <a:pt x="16368" y="1179"/>
                      <a:pt x="16143" y="1292"/>
                      <a:pt x="15778" y="1404"/>
                    </a:cubicBezTo>
                    <a:cubicBezTo>
                      <a:pt x="16031" y="1067"/>
                      <a:pt x="16256" y="702"/>
                      <a:pt x="16256" y="365"/>
                    </a:cubicBezTo>
                    <a:lnTo>
                      <a:pt x="16143" y="365"/>
                    </a:lnTo>
                    <a:cubicBezTo>
                      <a:pt x="16143" y="365"/>
                      <a:pt x="16256" y="225"/>
                      <a:pt x="16256" y="113"/>
                    </a:cubicBezTo>
                    <a:lnTo>
                      <a:pt x="16256" y="0"/>
                    </a:lnTo>
                    <a:close/>
                    <a:moveTo>
                      <a:pt x="5952" y="8310"/>
                    </a:moveTo>
                    <a:cubicBezTo>
                      <a:pt x="5026" y="9012"/>
                      <a:pt x="4212" y="9714"/>
                      <a:pt x="3397" y="10304"/>
                    </a:cubicBezTo>
                    <a:cubicBezTo>
                      <a:pt x="2443" y="11118"/>
                      <a:pt x="1292" y="11820"/>
                      <a:pt x="337" y="12634"/>
                    </a:cubicBezTo>
                    <a:lnTo>
                      <a:pt x="113" y="13925"/>
                    </a:lnTo>
                    <a:lnTo>
                      <a:pt x="337" y="13925"/>
                    </a:lnTo>
                    <a:lnTo>
                      <a:pt x="337" y="14150"/>
                    </a:lnTo>
                    <a:lnTo>
                      <a:pt x="478" y="14150"/>
                    </a:lnTo>
                    <a:cubicBezTo>
                      <a:pt x="337" y="14262"/>
                      <a:pt x="225" y="14403"/>
                      <a:pt x="225" y="14403"/>
                    </a:cubicBezTo>
                    <a:cubicBezTo>
                      <a:pt x="113" y="14627"/>
                      <a:pt x="113" y="14852"/>
                      <a:pt x="0" y="15104"/>
                    </a:cubicBezTo>
                    <a:cubicBezTo>
                      <a:pt x="113" y="14964"/>
                      <a:pt x="225" y="14964"/>
                      <a:pt x="337" y="14964"/>
                    </a:cubicBezTo>
                    <a:lnTo>
                      <a:pt x="478" y="14964"/>
                    </a:lnTo>
                    <a:cubicBezTo>
                      <a:pt x="478" y="15329"/>
                      <a:pt x="337" y="15554"/>
                      <a:pt x="225" y="15806"/>
                    </a:cubicBezTo>
                    <a:cubicBezTo>
                      <a:pt x="478" y="15666"/>
                      <a:pt x="702" y="15666"/>
                      <a:pt x="927" y="15554"/>
                    </a:cubicBezTo>
                    <a:lnTo>
                      <a:pt x="927" y="16031"/>
                    </a:lnTo>
                    <a:lnTo>
                      <a:pt x="1404" y="16031"/>
                    </a:lnTo>
                    <a:cubicBezTo>
                      <a:pt x="1292" y="16031"/>
                      <a:pt x="1292" y="16143"/>
                      <a:pt x="1292" y="16143"/>
                    </a:cubicBezTo>
                    <a:lnTo>
                      <a:pt x="1629" y="16143"/>
                    </a:lnTo>
                    <a:cubicBezTo>
                      <a:pt x="1404" y="16621"/>
                      <a:pt x="1180" y="17210"/>
                      <a:pt x="1039" y="17659"/>
                    </a:cubicBezTo>
                    <a:cubicBezTo>
                      <a:pt x="1881" y="17210"/>
                      <a:pt x="2696" y="16621"/>
                      <a:pt x="3397" y="16031"/>
                    </a:cubicBezTo>
                    <a:lnTo>
                      <a:pt x="5952" y="8310"/>
                    </a:lnTo>
                    <a:close/>
                  </a:path>
                </a:pathLst>
              </a:custGeom>
              <a:solidFill>
                <a:srgbClr val="DADAD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9" name="Google Shape;1569;p32">
                <a:extLst>
                  <a:ext uri="{FF2B5EF4-FFF2-40B4-BE49-F238E27FC236}">
                    <a16:creationId xmlns:a16="http://schemas.microsoft.com/office/drawing/2014/main" id="{28A3E4A8-D5B5-48E1-0916-75862B10BC4F}"/>
                  </a:ext>
                </a:extLst>
              </p:cNvPr>
              <p:cNvSpPr/>
              <p:nvPr/>
            </p:nvSpPr>
            <p:spPr>
              <a:xfrm>
                <a:off x="6249612" y="3351794"/>
                <a:ext cx="271650" cy="272350"/>
              </a:xfrm>
              <a:custGeom>
                <a:avLst/>
                <a:gdLst/>
                <a:ahLst/>
                <a:cxnLst/>
                <a:rect l="l" t="t" r="r" b="b"/>
                <a:pathLst>
                  <a:path w="10866" h="10894" extrusionOk="0">
                    <a:moveTo>
                      <a:pt x="3510" y="1"/>
                    </a:moveTo>
                    <a:lnTo>
                      <a:pt x="2555" y="3173"/>
                    </a:lnTo>
                    <a:lnTo>
                      <a:pt x="0" y="10894"/>
                    </a:lnTo>
                    <a:cubicBezTo>
                      <a:pt x="702" y="10417"/>
                      <a:pt x="1292" y="9967"/>
                      <a:pt x="1853" y="9490"/>
                    </a:cubicBezTo>
                    <a:cubicBezTo>
                      <a:pt x="2920" y="8676"/>
                      <a:pt x="3959" y="7722"/>
                      <a:pt x="5138" y="6907"/>
                    </a:cubicBezTo>
                    <a:lnTo>
                      <a:pt x="5952" y="4212"/>
                    </a:lnTo>
                    <a:lnTo>
                      <a:pt x="7833" y="4802"/>
                    </a:lnTo>
                    <a:cubicBezTo>
                      <a:pt x="8760" y="3988"/>
                      <a:pt x="9827" y="3173"/>
                      <a:pt x="10865" y="2359"/>
                    </a:cubicBezTo>
                    <a:lnTo>
                      <a:pt x="5615" y="703"/>
                    </a:lnTo>
                    <a:lnTo>
                      <a:pt x="3510" y="1"/>
                    </a:lnTo>
                    <a:close/>
                  </a:path>
                </a:pathLst>
              </a:custGeom>
              <a:solidFill>
                <a:srgbClr val="DCDCDC"/>
              </a:solidFill>
              <a:ln w="9525" cap="flat" cmpd="sng">
                <a:solidFill>
                  <a:srgbClr val="DCDCDC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0" name="Google Shape;1570;p32">
                <a:extLst>
                  <a:ext uri="{FF2B5EF4-FFF2-40B4-BE49-F238E27FC236}">
                    <a16:creationId xmlns:a16="http://schemas.microsoft.com/office/drawing/2014/main" id="{09D151B9-CF35-AFD5-CDAD-89D616C58350}"/>
                  </a:ext>
                </a:extLst>
              </p:cNvPr>
              <p:cNvSpPr/>
              <p:nvPr/>
            </p:nvSpPr>
            <p:spPr>
              <a:xfrm>
                <a:off x="6378062" y="3457094"/>
                <a:ext cx="67400" cy="67400"/>
              </a:xfrm>
              <a:custGeom>
                <a:avLst/>
                <a:gdLst/>
                <a:ahLst/>
                <a:cxnLst/>
                <a:rect l="l" t="t" r="r" b="b"/>
                <a:pathLst>
                  <a:path w="2696" h="2696" extrusionOk="0">
                    <a:moveTo>
                      <a:pt x="814" y="0"/>
                    </a:moveTo>
                    <a:lnTo>
                      <a:pt x="0" y="2695"/>
                    </a:lnTo>
                    <a:cubicBezTo>
                      <a:pt x="112" y="2583"/>
                      <a:pt x="365" y="2358"/>
                      <a:pt x="590" y="2246"/>
                    </a:cubicBezTo>
                    <a:cubicBezTo>
                      <a:pt x="1292" y="1657"/>
                      <a:pt x="1993" y="1179"/>
                      <a:pt x="2695" y="590"/>
                    </a:cubicBezTo>
                    <a:lnTo>
                      <a:pt x="814" y="0"/>
                    </a:lnTo>
                    <a:close/>
                  </a:path>
                </a:pathLst>
              </a:custGeom>
              <a:solidFill>
                <a:srgbClr val="DABCB5"/>
              </a:solidFill>
              <a:ln w="9525" cap="flat" cmpd="sng">
                <a:solidFill>
                  <a:srgbClr val="DABCB5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1" name="Google Shape;1571;p32">
                <a:extLst>
                  <a:ext uri="{FF2B5EF4-FFF2-40B4-BE49-F238E27FC236}">
                    <a16:creationId xmlns:a16="http://schemas.microsoft.com/office/drawing/2014/main" id="{5774D2D1-6609-0929-732E-59E3F03F791C}"/>
                  </a:ext>
                </a:extLst>
              </p:cNvPr>
              <p:cNvSpPr/>
              <p:nvPr/>
            </p:nvSpPr>
            <p:spPr>
              <a:xfrm>
                <a:off x="7694062" y="3594644"/>
                <a:ext cx="169875" cy="611350"/>
              </a:xfrm>
              <a:custGeom>
                <a:avLst/>
                <a:gdLst/>
                <a:ahLst/>
                <a:cxnLst/>
                <a:rect l="l" t="t" r="r" b="b"/>
                <a:pathLst>
                  <a:path w="6795" h="24454" extrusionOk="0">
                    <a:moveTo>
                      <a:pt x="5980" y="1"/>
                    </a:moveTo>
                    <a:cubicBezTo>
                      <a:pt x="5968" y="32"/>
                      <a:pt x="5960" y="69"/>
                      <a:pt x="5955" y="109"/>
                    </a:cubicBezTo>
                    <a:lnTo>
                      <a:pt x="5955" y="109"/>
                    </a:lnTo>
                    <a:cubicBezTo>
                      <a:pt x="5963" y="73"/>
                      <a:pt x="5972" y="37"/>
                      <a:pt x="5980" y="1"/>
                    </a:cubicBezTo>
                    <a:close/>
                    <a:moveTo>
                      <a:pt x="5955" y="109"/>
                    </a:moveTo>
                    <a:cubicBezTo>
                      <a:pt x="5826" y="663"/>
                      <a:pt x="5721" y="1216"/>
                      <a:pt x="5615" y="1770"/>
                    </a:cubicBezTo>
                    <a:lnTo>
                      <a:pt x="5391" y="1405"/>
                    </a:lnTo>
                    <a:cubicBezTo>
                      <a:pt x="5391" y="1517"/>
                      <a:pt x="5278" y="1657"/>
                      <a:pt x="5278" y="1770"/>
                    </a:cubicBezTo>
                    <a:cubicBezTo>
                      <a:pt x="5026" y="1770"/>
                      <a:pt x="5026" y="1292"/>
                      <a:pt x="4801" y="1180"/>
                    </a:cubicBezTo>
                    <a:lnTo>
                      <a:pt x="4801" y="1180"/>
                    </a:lnTo>
                    <a:cubicBezTo>
                      <a:pt x="4801" y="1770"/>
                      <a:pt x="4801" y="2359"/>
                      <a:pt x="4913" y="2921"/>
                    </a:cubicBezTo>
                    <a:cubicBezTo>
                      <a:pt x="4913" y="3173"/>
                      <a:pt x="4913" y="3398"/>
                      <a:pt x="4689" y="3622"/>
                    </a:cubicBezTo>
                    <a:cubicBezTo>
                      <a:pt x="4436" y="3173"/>
                      <a:pt x="4211" y="2696"/>
                      <a:pt x="3987" y="2219"/>
                    </a:cubicBezTo>
                    <a:lnTo>
                      <a:pt x="3987" y="2219"/>
                    </a:lnTo>
                    <a:cubicBezTo>
                      <a:pt x="4099" y="2696"/>
                      <a:pt x="4099" y="3286"/>
                      <a:pt x="3987" y="3763"/>
                    </a:cubicBezTo>
                    <a:cubicBezTo>
                      <a:pt x="3622" y="3061"/>
                      <a:pt x="3285" y="2359"/>
                      <a:pt x="2920" y="1770"/>
                    </a:cubicBezTo>
                    <a:cubicBezTo>
                      <a:pt x="2808" y="1882"/>
                      <a:pt x="2808" y="1994"/>
                      <a:pt x="2808" y="2106"/>
                    </a:cubicBezTo>
                    <a:cubicBezTo>
                      <a:pt x="2920" y="2219"/>
                      <a:pt x="2808" y="2359"/>
                      <a:pt x="2808" y="2471"/>
                    </a:cubicBezTo>
                    <a:cubicBezTo>
                      <a:pt x="2695" y="2471"/>
                      <a:pt x="2695" y="2584"/>
                      <a:pt x="2695" y="2584"/>
                    </a:cubicBezTo>
                    <a:cubicBezTo>
                      <a:pt x="2583" y="2584"/>
                      <a:pt x="2471" y="2471"/>
                      <a:pt x="2471" y="2359"/>
                    </a:cubicBezTo>
                    <a:cubicBezTo>
                      <a:pt x="2471" y="2584"/>
                      <a:pt x="2330" y="2696"/>
                      <a:pt x="2330" y="2808"/>
                    </a:cubicBezTo>
                    <a:cubicBezTo>
                      <a:pt x="1994" y="2359"/>
                      <a:pt x="1629" y="1994"/>
                      <a:pt x="1404" y="1517"/>
                    </a:cubicBezTo>
                    <a:lnTo>
                      <a:pt x="1404" y="1517"/>
                    </a:lnTo>
                    <a:cubicBezTo>
                      <a:pt x="1404" y="1770"/>
                      <a:pt x="1516" y="1994"/>
                      <a:pt x="1516" y="2219"/>
                    </a:cubicBezTo>
                    <a:cubicBezTo>
                      <a:pt x="1516" y="2359"/>
                      <a:pt x="1292" y="3061"/>
                      <a:pt x="1292" y="3061"/>
                    </a:cubicBezTo>
                    <a:cubicBezTo>
                      <a:pt x="1292" y="2921"/>
                      <a:pt x="1179" y="2808"/>
                      <a:pt x="1067" y="2696"/>
                    </a:cubicBezTo>
                    <a:lnTo>
                      <a:pt x="1067" y="2696"/>
                    </a:lnTo>
                    <a:cubicBezTo>
                      <a:pt x="1067" y="3061"/>
                      <a:pt x="1179" y="3398"/>
                      <a:pt x="1067" y="3622"/>
                    </a:cubicBezTo>
                    <a:cubicBezTo>
                      <a:pt x="814" y="3286"/>
                      <a:pt x="477" y="2921"/>
                      <a:pt x="0" y="2696"/>
                    </a:cubicBezTo>
                    <a:lnTo>
                      <a:pt x="0" y="2696"/>
                    </a:lnTo>
                    <a:cubicBezTo>
                      <a:pt x="0" y="3286"/>
                      <a:pt x="113" y="3763"/>
                      <a:pt x="365" y="4212"/>
                    </a:cubicBezTo>
                    <a:cubicBezTo>
                      <a:pt x="477" y="4465"/>
                      <a:pt x="590" y="4689"/>
                      <a:pt x="590" y="5026"/>
                    </a:cubicBezTo>
                    <a:cubicBezTo>
                      <a:pt x="814" y="5616"/>
                      <a:pt x="1067" y="6205"/>
                      <a:pt x="1292" y="6907"/>
                    </a:cubicBezTo>
                    <a:cubicBezTo>
                      <a:pt x="1404" y="7384"/>
                      <a:pt x="1516" y="7834"/>
                      <a:pt x="1629" y="8311"/>
                    </a:cubicBezTo>
                    <a:lnTo>
                      <a:pt x="2106" y="8423"/>
                    </a:lnTo>
                    <a:cubicBezTo>
                      <a:pt x="1881" y="7834"/>
                      <a:pt x="1769" y="7384"/>
                      <a:pt x="1516" y="6907"/>
                    </a:cubicBezTo>
                    <a:cubicBezTo>
                      <a:pt x="1516" y="6570"/>
                      <a:pt x="1404" y="6318"/>
                      <a:pt x="1292" y="6093"/>
                    </a:cubicBezTo>
                    <a:cubicBezTo>
                      <a:pt x="1067" y="5616"/>
                      <a:pt x="927" y="5167"/>
                      <a:pt x="927" y="4577"/>
                    </a:cubicBezTo>
                    <a:lnTo>
                      <a:pt x="927" y="4577"/>
                    </a:lnTo>
                    <a:cubicBezTo>
                      <a:pt x="1404" y="4802"/>
                      <a:pt x="1769" y="5167"/>
                      <a:pt x="1994" y="5503"/>
                    </a:cubicBezTo>
                    <a:cubicBezTo>
                      <a:pt x="2106" y="5279"/>
                      <a:pt x="1994" y="4914"/>
                      <a:pt x="1994" y="4577"/>
                    </a:cubicBezTo>
                    <a:lnTo>
                      <a:pt x="1994" y="4577"/>
                    </a:lnTo>
                    <a:cubicBezTo>
                      <a:pt x="2106" y="4689"/>
                      <a:pt x="2218" y="4802"/>
                      <a:pt x="2218" y="4914"/>
                    </a:cubicBezTo>
                    <a:cubicBezTo>
                      <a:pt x="2218" y="4914"/>
                      <a:pt x="2471" y="4212"/>
                      <a:pt x="2471" y="4100"/>
                    </a:cubicBezTo>
                    <a:cubicBezTo>
                      <a:pt x="2471" y="3875"/>
                      <a:pt x="2330" y="3622"/>
                      <a:pt x="2330" y="3398"/>
                    </a:cubicBezTo>
                    <a:lnTo>
                      <a:pt x="2330" y="3398"/>
                    </a:lnTo>
                    <a:cubicBezTo>
                      <a:pt x="2583" y="3875"/>
                      <a:pt x="2920" y="4212"/>
                      <a:pt x="3285" y="4689"/>
                    </a:cubicBezTo>
                    <a:cubicBezTo>
                      <a:pt x="3285" y="4577"/>
                      <a:pt x="3397" y="4465"/>
                      <a:pt x="3397" y="4212"/>
                    </a:cubicBezTo>
                    <a:cubicBezTo>
                      <a:pt x="3397" y="4324"/>
                      <a:pt x="3510" y="4465"/>
                      <a:pt x="3622" y="4465"/>
                    </a:cubicBezTo>
                    <a:cubicBezTo>
                      <a:pt x="3622" y="4465"/>
                      <a:pt x="3622" y="4324"/>
                      <a:pt x="3734" y="4324"/>
                    </a:cubicBezTo>
                    <a:cubicBezTo>
                      <a:pt x="3734" y="4212"/>
                      <a:pt x="3875" y="4100"/>
                      <a:pt x="3734" y="3987"/>
                    </a:cubicBezTo>
                    <a:cubicBezTo>
                      <a:pt x="3734" y="3875"/>
                      <a:pt x="3734" y="3763"/>
                      <a:pt x="3875" y="3622"/>
                    </a:cubicBezTo>
                    <a:cubicBezTo>
                      <a:pt x="4211" y="4212"/>
                      <a:pt x="4576" y="4914"/>
                      <a:pt x="4913" y="5616"/>
                    </a:cubicBezTo>
                    <a:cubicBezTo>
                      <a:pt x="5026" y="5167"/>
                      <a:pt x="5026" y="4577"/>
                      <a:pt x="4913" y="4100"/>
                    </a:cubicBezTo>
                    <a:lnTo>
                      <a:pt x="4913" y="4100"/>
                    </a:lnTo>
                    <a:cubicBezTo>
                      <a:pt x="5138" y="4577"/>
                      <a:pt x="5391" y="5026"/>
                      <a:pt x="5615" y="5503"/>
                    </a:cubicBezTo>
                    <a:cubicBezTo>
                      <a:pt x="5840" y="5279"/>
                      <a:pt x="5840" y="5026"/>
                      <a:pt x="5840" y="4802"/>
                    </a:cubicBezTo>
                    <a:cubicBezTo>
                      <a:pt x="5727" y="4212"/>
                      <a:pt x="5727" y="3622"/>
                      <a:pt x="5727" y="3061"/>
                    </a:cubicBezTo>
                    <a:lnTo>
                      <a:pt x="5727" y="3061"/>
                    </a:lnTo>
                    <a:cubicBezTo>
                      <a:pt x="5980" y="3173"/>
                      <a:pt x="5980" y="3622"/>
                      <a:pt x="6205" y="3622"/>
                    </a:cubicBezTo>
                    <a:cubicBezTo>
                      <a:pt x="6205" y="3510"/>
                      <a:pt x="6317" y="3398"/>
                      <a:pt x="6317" y="3286"/>
                    </a:cubicBezTo>
                    <a:lnTo>
                      <a:pt x="6542" y="3622"/>
                    </a:lnTo>
                    <a:cubicBezTo>
                      <a:pt x="6682" y="3398"/>
                      <a:pt x="6682" y="3061"/>
                      <a:pt x="6794" y="2696"/>
                    </a:cubicBezTo>
                    <a:cubicBezTo>
                      <a:pt x="6542" y="2471"/>
                      <a:pt x="6429" y="2106"/>
                      <a:pt x="6317" y="1882"/>
                    </a:cubicBezTo>
                    <a:cubicBezTo>
                      <a:pt x="6214" y="1446"/>
                      <a:pt x="5901" y="540"/>
                      <a:pt x="5955" y="109"/>
                    </a:cubicBezTo>
                    <a:close/>
                    <a:moveTo>
                      <a:pt x="6542" y="23864"/>
                    </a:moveTo>
                    <a:lnTo>
                      <a:pt x="6542" y="24117"/>
                    </a:lnTo>
                    <a:cubicBezTo>
                      <a:pt x="6682" y="24229"/>
                      <a:pt x="6682" y="24342"/>
                      <a:pt x="6794" y="24454"/>
                    </a:cubicBezTo>
                    <a:cubicBezTo>
                      <a:pt x="6682" y="24229"/>
                      <a:pt x="6682" y="24117"/>
                      <a:pt x="6542" y="23864"/>
                    </a:cubicBezTo>
                    <a:close/>
                  </a:path>
                </a:pathLst>
              </a:custGeom>
              <a:solidFill>
                <a:srgbClr val="DCDCD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2" name="Google Shape;1572;p32">
                <a:extLst>
                  <a:ext uri="{FF2B5EF4-FFF2-40B4-BE49-F238E27FC236}">
                    <a16:creationId xmlns:a16="http://schemas.microsoft.com/office/drawing/2014/main" id="{CFCAA62A-80C8-3864-B163-4C5F025702CC}"/>
                  </a:ext>
                </a:extLst>
              </p:cNvPr>
              <p:cNvSpPr/>
              <p:nvPr/>
            </p:nvSpPr>
            <p:spPr>
              <a:xfrm>
                <a:off x="7717212" y="3662019"/>
                <a:ext cx="298325" cy="546800"/>
              </a:xfrm>
              <a:custGeom>
                <a:avLst/>
                <a:gdLst/>
                <a:ahLst/>
                <a:cxnLst/>
                <a:rect l="l" t="t" r="r" b="b"/>
                <a:pathLst>
                  <a:path w="11933" h="21872" extrusionOk="0">
                    <a:moveTo>
                      <a:pt x="5868" y="1"/>
                    </a:moveTo>
                    <a:cubicBezTo>
                      <a:pt x="5756" y="366"/>
                      <a:pt x="5756" y="703"/>
                      <a:pt x="5616" y="927"/>
                    </a:cubicBezTo>
                    <a:lnTo>
                      <a:pt x="5391" y="591"/>
                    </a:lnTo>
                    <a:cubicBezTo>
                      <a:pt x="5391" y="703"/>
                      <a:pt x="5279" y="815"/>
                      <a:pt x="5279" y="927"/>
                    </a:cubicBezTo>
                    <a:cubicBezTo>
                      <a:pt x="5054" y="927"/>
                      <a:pt x="5054" y="478"/>
                      <a:pt x="4801" y="366"/>
                    </a:cubicBezTo>
                    <a:lnTo>
                      <a:pt x="4801" y="366"/>
                    </a:lnTo>
                    <a:cubicBezTo>
                      <a:pt x="4801" y="927"/>
                      <a:pt x="4801" y="1517"/>
                      <a:pt x="4914" y="2107"/>
                    </a:cubicBezTo>
                    <a:cubicBezTo>
                      <a:pt x="4914" y="2331"/>
                      <a:pt x="4914" y="2584"/>
                      <a:pt x="4689" y="2808"/>
                    </a:cubicBezTo>
                    <a:cubicBezTo>
                      <a:pt x="4465" y="2331"/>
                      <a:pt x="4212" y="1882"/>
                      <a:pt x="3987" y="1405"/>
                    </a:cubicBezTo>
                    <a:lnTo>
                      <a:pt x="3987" y="1405"/>
                    </a:lnTo>
                    <a:cubicBezTo>
                      <a:pt x="4100" y="1882"/>
                      <a:pt x="4100" y="2472"/>
                      <a:pt x="3987" y="2921"/>
                    </a:cubicBezTo>
                    <a:cubicBezTo>
                      <a:pt x="3650" y="2219"/>
                      <a:pt x="3285" y="1517"/>
                      <a:pt x="2949" y="927"/>
                    </a:cubicBezTo>
                    <a:cubicBezTo>
                      <a:pt x="2808" y="1068"/>
                      <a:pt x="2808" y="1180"/>
                      <a:pt x="2808" y="1292"/>
                    </a:cubicBezTo>
                    <a:cubicBezTo>
                      <a:pt x="2949" y="1405"/>
                      <a:pt x="2808" y="1517"/>
                      <a:pt x="2808" y="1629"/>
                    </a:cubicBezTo>
                    <a:cubicBezTo>
                      <a:pt x="2696" y="1629"/>
                      <a:pt x="2696" y="1770"/>
                      <a:pt x="2696" y="1770"/>
                    </a:cubicBezTo>
                    <a:cubicBezTo>
                      <a:pt x="2584" y="1770"/>
                      <a:pt x="2471" y="1629"/>
                      <a:pt x="2471" y="1517"/>
                    </a:cubicBezTo>
                    <a:cubicBezTo>
                      <a:pt x="2471" y="1770"/>
                      <a:pt x="2359" y="1882"/>
                      <a:pt x="2359" y="1994"/>
                    </a:cubicBezTo>
                    <a:cubicBezTo>
                      <a:pt x="1994" y="1517"/>
                      <a:pt x="1657" y="1180"/>
                      <a:pt x="1404" y="703"/>
                    </a:cubicBezTo>
                    <a:lnTo>
                      <a:pt x="1404" y="703"/>
                    </a:lnTo>
                    <a:cubicBezTo>
                      <a:pt x="1404" y="927"/>
                      <a:pt x="1545" y="1180"/>
                      <a:pt x="1545" y="1405"/>
                    </a:cubicBezTo>
                    <a:cubicBezTo>
                      <a:pt x="1545" y="1517"/>
                      <a:pt x="1292" y="2219"/>
                      <a:pt x="1292" y="2219"/>
                    </a:cubicBezTo>
                    <a:cubicBezTo>
                      <a:pt x="1292" y="2107"/>
                      <a:pt x="1180" y="1994"/>
                      <a:pt x="1068" y="1882"/>
                    </a:cubicBezTo>
                    <a:lnTo>
                      <a:pt x="1068" y="1882"/>
                    </a:lnTo>
                    <a:cubicBezTo>
                      <a:pt x="1068" y="2219"/>
                      <a:pt x="1180" y="2584"/>
                      <a:pt x="1068" y="2808"/>
                    </a:cubicBezTo>
                    <a:cubicBezTo>
                      <a:pt x="843" y="2472"/>
                      <a:pt x="478" y="2107"/>
                      <a:pt x="1" y="1882"/>
                    </a:cubicBezTo>
                    <a:lnTo>
                      <a:pt x="1" y="1882"/>
                    </a:lnTo>
                    <a:cubicBezTo>
                      <a:pt x="1" y="2472"/>
                      <a:pt x="141" y="2921"/>
                      <a:pt x="366" y="3398"/>
                    </a:cubicBezTo>
                    <a:cubicBezTo>
                      <a:pt x="478" y="3623"/>
                      <a:pt x="590" y="3875"/>
                      <a:pt x="590" y="4212"/>
                    </a:cubicBezTo>
                    <a:cubicBezTo>
                      <a:pt x="843" y="4689"/>
                      <a:pt x="955" y="5139"/>
                      <a:pt x="1180" y="5728"/>
                    </a:cubicBezTo>
                    <a:lnTo>
                      <a:pt x="8311" y="8087"/>
                    </a:lnTo>
                    <a:lnTo>
                      <a:pt x="4689" y="19316"/>
                    </a:lnTo>
                    <a:cubicBezTo>
                      <a:pt x="4914" y="20018"/>
                      <a:pt x="5279" y="20720"/>
                      <a:pt x="5616" y="21422"/>
                    </a:cubicBezTo>
                    <a:lnTo>
                      <a:pt x="5616" y="21169"/>
                    </a:lnTo>
                    <a:cubicBezTo>
                      <a:pt x="5756" y="21422"/>
                      <a:pt x="5756" y="21534"/>
                      <a:pt x="5868" y="21759"/>
                    </a:cubicBezTo>
                    <a:lnTo>
                      <a:pt x="5981" y="21871"/>
                    </a:lnTo>
                    <a:cubicBezTo>
                      <a:pt x="6205" y="21282"/>
                      <a:pt x="5616" y="20467"/>
                      <a:pt x="6093" y="20018"/>
                    </a:cubicBezTo>
                    <a:lnTo>
                      <a:pt x="6093" y="20018"/>
                    </a:lnTo>
                    <a:cubicBezTo>
                      <a:pt x="6317" y="20243"/>
                      <a:pt x="6682" y="20467"/>
                      <a:pt x="7019" y="20720"/>
                    </a:cubicBezTo>
                    <a:cubicBezTo>
                      <a:pt x="6907" y="20580"/>
                      <a:pt x="7019" y="20355"/>
                      <a:pt x="7160" y="20243"/>
                    </a:cubicBezTo>
                    <a:cubicBezTo>
                      <a:pt x="7497" y="20467"/>
                      <a:pt x="7721" y="20832"/>
                      <a:pt x="8086" y="21169"/>
                    </a:cubicBezTo>
                    <a:cubicBezTo>
                      <a:pt x="8086" y="20720"/>
                      <a:pt x="8086" y="20243"/>
                      <a:pt x="8311" y="19766"/>
                    </a:cubicBezTo>
                    <a:cubicBezTo>
                      <a:pt x="8788" y="20467"/>
                      <a:pt x="9378" y="21169"/>
                      <a:pt x="9827" y="21759"/>
                    </a:cubicBezTo>
                    <a:cubicBezTo>
                      <a:pt x="9715" y="21169"/>
                      <a:pt x="9827" y="20467"/>
                      <a:pt x="9827" y="19766"/>
                    </a:cubicBezTo>
                    <a:cubicBezTo>
                      <a:pt x="10079" y="20018"/>
                      <a:pt x="10304" y="20131"/>
                      <a:pt x="10529" y="20131"/>
                    </a:cubicBezTo>
                    <a:cubicBezTo>
                      <a:pt x="10416" y="19878"/>
                      <a:pt x="10529" y="19653"/>
                      <a:pt x="10669" y="19429"/>
                    </a:cubicBezTo>
                    <a:cubicBezTo>
                      <a:pt x="11006" y="19878"/>
                      <a:pt x="11483" y="20243"/>
                      <a:pt x="11932" y="20580"/>
                    </a:cubicBezTo>
                    <a:cubicBezTo>
                      <a:pt x="11596" y="18839"/>
                      <a:pt x="11006" y="17211"/>
                      <a:pt x="10529" y="15442"/>
                    </a:cubicBezTo>
                    <a:cubicBezTo>
                      <a:pt x="10079" y="13926"/>
                      <a:pt x="9602" y="12410"/>
                      <a:pt x="9125" y="10894"/>
                    </a:cubicBezTo>
                    <a:cubicBezTo>
                      <a:pt x="8563" y="8648"/>
                      <a:pt x="7974" y="6542"/>
                      <a:pt x="7272" y="4325"/>
                    </a:cubicBezTo>
                    <a:cubicBezTo>
                      <a:pt x="6907" y="3286"/>
                      <a:pt x="6570" y="2107"/>
                      <a:pt x="6317" y="1068"/>
                    </a:cubicBezTo>
                    <a:cubicBezTo>
                      <a:pt x="6205" y="703"/>
                      <a:pt x="5981" y="366"/>
                      <a:pt x="5868" y="1"/>
                    </a:cubicBezTo>
                    <a:close/>
                  </a:path>
                </a:pathLst>
              </a:custGeom>
              <a:solidFill>
                <a:srgbClr val="DADADA"/>
              </a:solidFill>
              <a:ln w="9525" cap="flat" cmpd="sng">
                <a:solidFill>
                  <a:srgbClr val="DCDCDC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" name="Google Shape;1573;p32">
                <a:extLst>
                  <a:ext uri="{FF2B5EF4-FFF2-40B4-BE49-F238E27FC236}">
                    <a16:creationId xmlns:a16="http://schemas.microsoft.com/office/drawing/2014/main" id="{C1A50CEE-7C9E-DADE-B71C-CDA94DA5EACA}"/>
                  </a:ext>
                </a:extLst>
              </p:cNvPr>
              <p:cNvSpPr/>
              <p:nvPr/>
            </p:nvSpPr>
            <p:spPr>
              <a:xfrm>
                <a:off x="7734762" y="3802394"/>
                <a:ext cx="190225" cy="342550"/>
              </a:xfrm>
              <a:custGeom>
                <a:avLst/>
                <a:gdLst/>
                <a:ahLst/>
                <a:cxnLst/>
                <a:rect l="l" t="t" r="r" b="b"/>
                <a:pathLst>
                  <a:path w="7609" h="13702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366" y="1068"/>
                      <a:pt x="702" y="2107"/>
                      <a:pt x="1067" y="3286"/>
                    </a:cubicBezTo>
                    <a:cubicBezTo>
                      <a:pt x="1067" y="3398"/>
                      <a:pt x="1180" y="3623"/>
                      <a:pt x="1180" y="3735"/>
                    </a:cubicBezTo>
                    <a:lnTo>
                      <a:pt x="3285" y="4437"/>
                    </a:lnTo>
                    <a:lnTo>
                      <a:pt x="2247" y="7497"/>
                    </a:lnTo>
                    <a:cubicBezTo>
                      <a:pt x="2583" y="8423"/>
                      <a:pt x="2808" y="9238"/>
                      <a:pt x="3061" y="10192"/>
                    </a:cubicBezTo>
                    <a:cubicBezTo>
                      <a:pt x="3398" y="11343"/>
                      <a:pt x="3650" y="12522"/>
                      <a:pt x="3987" y="13701"/>
                    </a:cubicBezTo>
                    <a:lnTo>
                      <a:pt x="7609" y="2472"/>
                    </a:lnTo>
                    <a:lnTo>
                      <a:pt x="478" y="113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DCDCDC"/>
              </a:solidFill>
              <a:ln w="9525" cap="flat" cmpd="sng">
                <a:solidFill>
                  <a:srgbClr val="DCDCDC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" name="Google Shape;1574;p32">
                <a:extLst>
                  <a:ext uri="{FF2B5EF4-FFF2-40B4-BE49-F238E27FC236}">
                    <a16:creationId xmlns:a16="http://schemas.microsoft.com/office/drawing/2014/main" id="{75D325B6-F433-7ACA-BA22-73D32A9AA0DC}"/>
                  </a:ext>
                </a:extLst>
              </p:cNvPr>
              <p:cNvSpPr/>
              <p:nvPr/>
            </p:nvSpPr>
            <p:spPr>
              <a:xfrm>
                <a:off x="7764237" y="3895744"/>
                <a:ext cx="52675" cy="94075"/>
              </a:xfrm>
              <a:custGeom>
                <a:avLst/>
                <a:gdLst/>
                <a:ahLst/>
                <a:cxnLst/>
                <a:rect l="l" t="t" r="r" b="b"/>
                <a:pathLst>
                  <a:path w="2107" h="3763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366" y="1292"/>
                      <a:pt x="703" y="2471"/>
                      <a:pt x="1068" y="3763"/>
                    </a:cubicBezTo>
                    <a:lnTo>
                      <a:pt x="2106" y="703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DABCB5"/>
              </a:solidFill>
              <a:ln w="9525" cap="flat" cmpd="sng">
                <a:solidFill>
                  <a:srgbClr val="DABCB5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" name="Google Shape;1699;p32">
                <a:extLst>
                  <a:ext uri="{FF2B5EF4-FFF2-40B4-BE49-F238E27FC236}">
                    <a16:creationId xmlns:a16="http://schemas.microsoft.com/office/drawing/2014/main" id="{DF0762A7-0EB2-5159-0810-F9DB5D593CA3}"/>
                  </a:ext>
                </a:extLst>
              </p:cNvPr>
              <p:cNvSpPr/>
              <p:nvPr/>
            </p:nvSpPr>
            <p:spPr>
              <a:xfrm>
                <a:off x="6253494" y="3369142"/>
                <a:ext cx="49875" cy="78625"/>
              </a:xfrm>
              <a:custGeom>
                <a:avLst/>
                <a:gdLst/>
                <a:ahLst/>
                <a:cxnLst/>
                <a:rect l="l" t="t" r="r" b="b"/>
                <a:pathLst>
                  <a:path w="1995" h="3145" extrusionOk="0">
                    <a:moveTo>
                      <a:pt x="1405" y="0"/>
                    </a:moveTo>
                    <a:cubicBezTo>
                      <a:pt x="927" y="337"/>
                      <a:pt x="591" y="562"/>
                      <a:pt x="226" y="927"/>
                    </a:cubicBezTo>
                    <a:lnTo>
                      <a:pt x="1" y="2106"/>
                    </a:lnTo>
                    <a:cubicBezTo>
                      <a:pt x="226" y="1966"/>
                      <a:pt x="366" y="1853"/>
                      <a:pt x="591" y="1853"/>
                    </a:cubicBezTo>
                    <a:lnTo>
                      <a:pt x="703" y="1853"/>
                    </a:lnTo>
                    <a:cubicBezTo>
                      <a:pt x="591" y="2331"/>
                      <a:pt x="478" y="2668"/>
                      <a:pt x="366" y="3032"/>
                    </a:cubicBezTo>
                    <a:cubicBezTo>
                      <a:pt x="478" y="2920"/>
                      <a:pt x="591" y="2920"/>
                      <a:pt x="703" y="2920"/>
                    </a:cubicBezTo>
                    <a:lnTo>
                      <a:pt x="815" y="2920"/>
                    </a:lnTo>
                    <a:lnTo>
                      <a:pt x="815" y="3145"/>
                    </a:lnTo>
                    <a:cubicBezTo>
                      <a:pt x="1068" y="2920"/>
                      <a:pt x="1292" y="2668"/>
                      <a:pt x="1629" y="2443"/>
                    </a:cubicBezTo>
                    <a:lnTo>
                      <a:pt x="1994" y="113"/>
                    </a:lnTo>
                    <a:cubicBezTo>
                      <a:pt x="1994" y="113"/>
                      <a:pt x="1770" y="113"/>
                      <a:pt x="1405" y="0"/>
                    </a:cubicBezTo>
                    <a:close/>
                  </a:path>
                </a:pathLst>
              </a:custGeom>
              <a:solidFill>
                <a:srgbClr val="DADAD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" name="Google Shape;1700;p32">
                <a:extLst>
                  <a:ext uri="{FF2B5EF4-FFF2-40B4-BE49-F238E27FC236}">
                    <a16:creationId xmlns:a16="http://schemas.microsoft.com/office/drawing/2014/main" id="{7BFBEA15-218A-C061-92BF-C36F017D8C99}"/>
                  </a:ext>
                </a:extLst>
              </p:cNvPr>
              <p:cNvSpPr/>
              <p:nvPr/>
            </p:nvSpPr>
            <p:spPr>
              <a:xfrm>
                <a:off x="6227544" y="3407042"/>
                <a:ext cx="17575" cy="26000"/>
              </a:xfrm>
              <a:custGeom>
                <a:avLst/>
                <a:gdLst/>
                <a:ahLst/>
                <a:cxnLst/>
                <a:rect l="l" t="t" r="r" b="b"/>
                <a:pathLst>
                  <a:path w="703" h="1040" extrusionOk="0">
                    <a:moveTo>
                      <a:pt x="702" y="0"/>
                    </a:moveTo>
                    <a:lnTo>
                      <a:pt x="702" y="0"/>
                    </a:lnTo>
                    <a:cubicBezTo>
                      <a:pt x="449" y="337"/>
                      <a:pt x="113" y="702"/>
                      <a:pt x="0" y="1039"/>
                    </a:cubicBezTo>
                    <a:cubicBezTo>
                      <a:pt x="113" y="1039"/>
                      <a:pt x="337" y="927"/>
                      <a:pt x="562" y="815"/>
                    </a:cubicBezTo>
                    <a:lnTo>
                      <a:pt x="702" y="0"/>
                    </a:lnTo>
                    <a:close/>
                  </a:path>
                </a:pathLst>
              </a:custGeom>
              <a:solidFill>
                <a:srgbClr val="D9D9D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" name="Google Shape;1701;p32">
                <a:extLst>
                  <a:ext uri="{FF2B5EF4-FFF2-40B4-BE49-F238E27FC236}">
                    <a16:creationId xmlns:a16="http://schemas.microsoft.com/office/drawing/2014/main" id="{22FB961F-9B97-AE62-ECF9-B8333F0D4173}"/>
                  </a:ext>
                </a:extLst>
              </p:cNvPr>
              <p:cNvSpPr/>
              <p:nvPr/>
            </p:nvSpPr>
            <p:spPr>
              <a:xfrm>
                <a:off x="6265444" y="3488467"/>
                <a:ext cx="17575" cy="32300"/>
              </a:xfrm>
              <a:custGeom>
                <a:avLst/>
                <a:gdLst/>
                <a:ahLst/>
                <a:cxnLst/>
                <a:rect l="l" t="t" r="r" b="b"/>
                <a:pathLst>
                  <a:path w="703" h="1292" extrusionOk="0">
                    <a:moveTo>
                      <a:pt x="702" y="0"/>
                    </a:moveTo>
                    <a:cubicBezTo>
                      <a:pt x="449" y="477"/>
                      <a:pt x="225" y="955"/>
                      <a:pt x="0" y="1292"/>
                    </a:cubicBezTo>
                    <a:cubicBezTo>
                      <a:pt x="113" y="1179"/>
                      <a:pt x="337" y="1179"/>
                      <a:pt x="449" y="1067"/>
                    </a:cubicBezTo>
                    <a:lnTo>
                      <a:pt x="702" y="0"/>
                    </a:lnTo>
                    <a:close/>
                  </a:path>
                </a:pathLst>
              </a:custGeom>
              <a:solidFill>
                <a:srgbClr val="DADAD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" name="Google Shape;1702;p32">
                <a:extLst>
                  <a:ext uri="{FF2B5EF4-FFF2-40B4-BE49-F238E27FC236}">
                    <a16:creationId xmlns:a16="http://schemas.microsoft.com/office/drawing/2014/main" id="{82E4CC50-236F-56B2-890D-DC4D29CD2C1D}"/>
                  </a:ext>
                </a:extLst>
              </p:cNvPr>
              <p:cNvSpPr/>
              <p:nvPr/>
            </p:nvSpPr>
            <p:spPr>
              <a:xfrm>
                <a:off x="6262619" y="3430192"/>
                <a:ext cx="31625" cy="44250"/>
              </a:xfrm>
              <a:custGeom>
                <a:avLst/>
                <a:gdLst/>
                <a:ahLst/>
                <a:cxnLst/>
                <a:rect l="l" t="t" r="r" b="b"/>
                <a:pathLst>
                  <a:path w="1265" h="1770" extrusionOk="0">
                    <a:moveTo>
                      <a:pt x="1264" y="1"/>
                    </a:moveTo>
                    <a:lnTo>
                      <a:pt x="1264" y="1"/>
                    </a:lnTo>
                    <a:cubicBezTo>
                      <a:pt x="927" y="226"/>
                      <a:pt x="703" y="478"/>
                      <a:pt x="450" y="703"/>
                    </a:cubicBezTo>
                    <a:cubicBezTo>
                      <a:pt x="338" y="1068"/>
                      <a:pt x="113" y="1405"/>
                      <a:pt x="1" y="1770"/>
                    </a:cubicBezTo>
                    <a:cubicBezTo>
                      <a:pt x="113" y="1770"/>
                      <a:pt x="226" y="1629"/>
                      <a:pt x="338" y="1629"/>
                    </a:cubicBezTo>
                    <a:cubicBezTo>
                      <a:pt x="562" y="1517"/>
                      <a:pt x="815" y="1405"/>
                      <a:pt x="1040" y="1292"/>
                    </a:cubicBezTo>
                    <a:lnTo>
                      <a:pt x="1264" y="1"/>
                    </a:lnTo>
                    <a:close/>
                  </a:path>
                </a:pathLst>
              </a:custGeom>
              <a:solidFill>
                <a:srgbClr val="D7D7D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" name="Google Shape;1711;p32">
                <a:extLst>
                  <a:ext uri="{FF2B5EF4-FFF2-40B4-BE49-F238E27FC236}">
                    <a16:creationId xmlns:a16="http://schemas.microsoft.com/office/drawing/2014/main" id="{711A20C1-55DE-53D5-0CC6-E1057971B853}"/>
                  </a:ext>
                </a:extLst>
              </p:cNvPr>
              <p:cNvSpPr txBox="1"/>
              <p:nvPr/>
            </p:nvSpPr>
            <p:spPr>
              <a:xfrm rot="1054547">
                <a:off x="6119029" y="3814161"/>
                <a:ext cx="1632298" cy="765401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/>
              <a:p>
                <a:pPr lvl="0" algn="ctr"/>
                <a:r>
                  <a:rPr lang="en-GB" sz="2000" err="1">
                    <a:solidFill>
                      <a:schemeClr val="dk1"/>
                    </a:solidFill>
                    <a:latin typeface="AkzidenzGrotesk" panose="02000903050000020004" pitchFamily="2" charset="0"/>
                    <a:ea typeface="Fira Sans"/>
                    <a:cs typeface="Fira Sans"/>
                    <a:sym typeface="Fira Sans"/>
                  </a:rPr>
                  <a:t>Meddwl</a:t>
                </a:r>
                <a:r>
                  <a:rPr lang="en-GB" sz="2000">
                    <a:solidFill>
                      <a:schemeClr val="dk1"/>
                    </a:solidFill>
                    <a:latin typeface="AkzidenzGrotesk" panose="02000903050000020004" pitchFamily="2" charset="0"/>
                    <a:ea typeface="Fira Sans"/>
                    <a:cs typeface="Fira Sans"/>
                    <a:sym typeface="Fira Sans"/>
                  </a:rPr>
                  <a:t> ac </a:t>
                </a:r>
                <a:r>
                  <a:rPr lang="en-GB" sz="2000" err="1">
                    <a:solidFill>
                      <a:schemeClr val="dk1"/>
                    </a:solidFill>
                    <a:latin typeface="AkzidenzGrotesk" panose="02000903050000020004" pitchFamily="2" charset="0"/>
                    <a:ea typeface="Fira Sans"/>
                    <a:cs typeface="Fira Sans"/>
                    <a:sym typeface="Fira Sans"/>
                  </a:rPr>
                  <a:t>ysgrifennu</a:t>
                </a:r>
                <a:r>
                  <a:rPr lang="en-GB" sz="2000">
                    <a:solidFill>
                      <a:schemeClr val="dk1"/>
                    </a:solidFill>
                    <a:latin typeface="AkzidenzGrotesk" panose="02000903050000020004" pitchFamily="2" charset="0"/>
                    <a:ea typeface="Fira Sans"/>
                    <a:cs typeface="Fira Sans"/>
                    <a:sym typeface="Fira Sans"/>
                  </a:rPr>
                  <a:t> </a:t>
                </a:r>
                <a:r>
                  <a:rPr lang="en-GB" sz="2000" err="1">
                    <a:solidFill>
                      <a:schemeClr val="dk1"/>
                    </a:solidFill>
                    <a:latin typeface="AkzidenzGrotesk" panose="02000903050000020004" pitchFamily="2" charset="0"/>
                    <a:ea typeface="Fira Sans"/>
                    <a:cs typeface="Fira Sans"/>
                    <a:sym typeface="Fira Sans"/>
                  </a:rPr>
                  <a:t>beirniadol</a:t>
                </a:r>
                <a:endParaRPr sz="2000">
                  <a:latin typeface="AkzidenzGrotesk" panose="02000903050000020004" pitchFamily="2" charset="0"/>
                  <a:ea typeface="Fira Sans"/>
                  <a:cs typeface="Fira Sans"/>
                  <a:sym typeface="Fira Sans"/>
                </a:endParaRPr>
              </a:p>
            </p:txBody>
          </p:sp>
        </p:grpSp>
      </p:grpSp>
      <p:sp>
        <p:nvSpPr>
          <p:cNvPr id="3" name="Title 1">
            <a:extLst>
              <a:ext uri="{FF2B5EF4-FFF2-40B4-BE49-F238E27FC236}">
                <a16:creationId xmlns:a16="http://schemas.microsoft.com/office/drawing/2014/main" id="{8E3DA2D5-653B-9FBD-F169-78FDF6DE271D}"/>
              </a:ext>
            </a:extLst>
          </p:cNvPr>
          <p:cNvSpPr txBox="1">
            <a:spLocks/>
          </p:cNvSpPr>
          <p:nvPr/>
        </p:nvSpPr>
        <p:spPr>
          <a:xfrm>
            <a:off x="3454869" y="1287142"/>
            <a:ext cx="862912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i="1" err="1">
                <a:solidFill>
                  <a:schemeClr val="bg1"/>
                </a:solidFill>
                <a:highlight>
                  <a:srgbClr val="FF00FF"/>
                </a:highlight>
                <a:latin typeface="+mn-lt"/>
              </a:rPr>
              <a:t>Holwch</a:t>
            </a:r>
            <a:r>
              <a:rPr lang="en-GB" sz="3600" b="1" i="1">
                <a:solidFill>
                  <a:schemeClr val="bg1"/>
                </a:solidFill>
                <a:highlight>
                  <a:srgbClr val="FF00FF"/>
                </a:highlight>
                <a:latin typeface="+mn-lt"/>
              </a:rPr>
              <a:t> </a:t>
            </a:r>
            <a:r>
              <a:rPr lang="en-GB" sz="3600" b="1" i="1" err="1">
                <a:solidFill>
                  <a:schemeClr val="bg1"/>
                </a:solidFill>
                <a:highlight>
                  <a:srgbClr val="FF00FF"/>
                </a:highlight>
                <a:latin typeface="+mn-lt"/>
              </a:rPr>
              <a:t>beth</a:t>
            </a:r>
            <a:r>
              <a:rPr lang="en-GB" sz="3600" b="1" i="1">
                <a:solidFill>
                  <a:schemeClr val="bg1"/>
                </a:solidFill>
                <a:highlight>
                  <a:srgbClr val="FF00FF"/>
                </a:highlight>
                <a:latin typeface="+mn-lt"/>
              </a:rPr>
              <a:t> </a:t>
            </a:r>
            <a:r>
              <a:rPr lang="en-GB" sz="3600" b="1" i="1" err="1">
                <a:solidFill>
                  <a:schemeClr val="bg1"/>
                </a:solidFill>
                <a:highlight>
                  <a:srgbClr val="FF00FF"/>
                </a:highlight>
                <a:latin typeface="+mn-lt"/>
              </a:rPr>
              <a:t>rydych</a:t>
            </a:r>
            <a:r>
              <a:rPr lang="en-GB" sz="3600" b="1" i="1">
                <a:solidFill>
                  <a:schemeClr val="bg1"/>
                </a:solidFill>
                <a:highlight>
                  <a:srgbClr val="FF00FF"/>
                </a:highlight>
                <a:latin typeface="+mn-lt"/>
              </a:rPr>
              <a:t> </a:t>
            </a:r>
            <a:r>
              <a:rPr lang="en-GB" sz="3600" b="1" i="1" err="1">
                <a:solidFill>
                  <a:schemeClr val="bg1"/>
                </a:solidFill>
                <a:highlight>
                  <a:srgbClr val="FF00FF"/>
                </a:highlight>
                <a:latin typeface="+mn-lt"/>
              </a:rPr>
              <a:t>chi'n</a:t>
            </a:r>
            <a:r>
              <a:rPr lang="en-GB" sz="3600" b="1" i="1">
                <a:solidFill>
                  <a:schemeClr val="bg1"/>
                </a:solidFill>
                <a:highlight>
                  <a:srgbClr val="FF00FF"/>
                </a:highlight>
                <a:latin typeface="+mn-lt"/>
              </a:rPr>
              <a:t> </a:t>
            </a:r>
            <a:r>
              <a:rPr lang="en-GB" sz="3600" b="1" i="1" err="1">
                <a:solidFill>
                  <a:schemeClr val="bg1"/>
                </a:solidFill>
                <a:highlight>
                  <a:srgbClr val="FF00FF"/>
                </a:highlight>
                <a:latin typeface="+mn-lt"/>
              </a:rPr>
              <a:t>ei</a:t>
            </a:r>
            <a:r>
              <a:rPr lang="en-GB" sz="3600" b="1" i="1">
                <a:solidFill>
                  <a:schemeClr val="bg1"/>
                </a:solidFill>
                <a:highlight>
                  <a:srgbClr val="FF00FF"/>
                </a:highlight>
                <a:latin typeface="+mn-lt"/>
              </a:rPr>
              <a:t> </a:t>
            </a:r>
            <a:r>
              <a:rPr lang="en-GB" sz="3600" b="1" i="1" err="1">
                <a:solidFill>
                  <a:schemeClr val="bg1"/>
                </a:solidFill>
                <a:highlight>
                  <a:srgbClr val="FF00FF"/>
                </a:highlight>
                <a:latin typeface="+mn-lt"/>
              </a:rPr>
              <a:t>ddysgu</a:t>
            </a:r>
            <a:r>
              <a:rPr lang="en-GB" sz="3600" b="1">
                <a:solidFill>
                  <a:schemeClr val="bg1"/>
                </a:solidFill>
                <a:highlight>
                  <a:srgbClr val="FF00FF"/>
                </a:highlight>
                <a:latin typeface="+mn-lt"/>
              </a:rPr>
              <a:t> // Question what you learn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E30D97C-B3A9-C2B0-FF21-E5EBA986B903}"/>
              </a:ext>
            </a:extLst>
          </p:cNvPr>
          <p:cNvSpPr txBox="1">
            <a:spLocks/>
          </p:cNvSpPr>
          <p:nvPr/>
        </p:nvSpPr>
        <p:spPr>
          <a:xfrm>
            <a:off x="3454470" y="2746253"/>
            <a:ext cx="862912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i="1" err="1">
                <a:solidFill>
                  <a:schemeClr val="bg1"/>
                </a:solidFill>
                <a:highlight>
                  <a:srgbClr val="000080"/>
                </a:highlight>
                <a:latin typeface="+mn-lt"/>
              </a:rPr>
              <a:t>Ystyriwch</a:t>
            </a:r>
            <a:r>
              <a:rPr lang="en-GB" sz="3600" b="1" i="1">
                <a:solidFill>
                  <a:schemeClr val="bg1"/>
                </a:solidFill>
                <a:highlight>
                  <a:srgbClr val="000080"/>
                </a:highlight>
                <a:latin typeface="+mn-lt"/>
              </a:rPr>
              <a:t> </a:t>
            </a:r>
            <a:r>
              <a:rPr lang="en-GB" sz="3600" b="1" i="1" err="1">
                <a:solidFill>
                  <a:schemeClr val="bg1"/>
                </a:solidFill>
                <a:highlight>
                  <a:srgbClr val="000080"/>
                </a:highlight>
                <a:latin typeface="+mn-lt"/>
              </a:rPr>
              <a:t>wahanol</a:t>
            </a:r>
            <a:r>
              <a:rPr lang="en-GB" sz="3600" b="1" i="1">
                <a:solidFill>
                  <a:schemeClr val="bg1"/>
                </a:solidFill>
                <a:highlight>
                  <a:srgbClr val="000080"/>
                </a:highlight>
                <a:latin typeface="+mn-lt"/>
              </a:rPr>
              <a:t> </a:t>
            </a:r>
            <a:r>
              <a:rPr lang="en-GB" sz="3600" b="1" i="1" err="1">
                <a:solidFill>
                  <a:schemeClr val="bg1"/>
                </a:solidFill>
                <a:highlight>
                  <a:srgbClr val="000080"/>
                </a:highlight>
                <a:latin typeface="+mn-lt"/>
              </a:rPr>
              <a:t>safbwyntiau</a:t>
            </a:r>
            <a:r>
              <a:rPr lang="en-GB" sz="3600" b="1">
                <a:solidFill>
                  <a:schemeClr val="bg1"/>
                </a:solidFill>
                <a:highlight>
                  <a:srgbClr val="000080"/>
                </a:highlight>
                <a:latin typeface="+mn-lt"/>
              </a:rPr>
              <a:t>  // </a:t>
            </a:r>
          </a:p>
          <a:p>
            <a:r>
              <a:rPr lang="en-GB" sz="3600" b="1">
                <a:solidFill>
                  <a:schemeClr val="bg1"/>
                </a:solidFill>
                <a:highlight>
                  <a:srgbClr val="000080"/>
                </a:highlight>
                <a:latin typeface="+mn-lt"/>
              </a:rPr>
              <a:t>Consider different perspectives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1476748E-23C0-774E-1B1F-B0FC4934611E}"/>
              </a:ext>
            </a:extLst>
          </p:cNvPr>
          <p:cNvSpPr txBox="1">
            <a:spLocks/>
          </p:cNvSpPr>
          <p:nvPr/>
        </p:nvSpPr>
        <p:spPr>
          <a:xfrm>
            <a:off x="3445103" y="4363499"/>
            <a:ext cx="862912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i="1" err="1">
                <a:solidFill>
                  <a:schemeClr val="bg1"/>
                </a:solidFill>
                <a:highlight>
                  <a:srgbClr val="0000FF"/>
                </a:highlight>
                <a:latin typeface="+mn-lt"/>
              </a:rPr>
              <a:t>Strwythurwch</a:t>
            </a:r>
            <a:r>
              <a:rPr lang="en-GB" sz="3600" b="1" i="1">
                <a:solidFill>
                  <a:schemeClr val="bg1"/>
                </a:solidFill>
                <a:highlight>
                  <a:srgbClr val="0000FF"/>
                </a:highlight>
                <a:latin typeface="+mn-lt"/>
              </a:rPr>
              <a:t> </a:t>
            </a:r>
            <a:r>
              <a:rPr lang="en-GB" sz="3600" b="1" i="1" err="1">
                <a:solidFill>
                  <a:schemeClr val="bg1"/>
                </a:solidFill>
                <a:highlight>
                  <a:srgbClr val="0000FF"/>
                </a:highlight>
                <a:latin typeface="+mn-lt"/>
              </a:rPr>
              <a:t>eich</a:t>
            </a:r>
            <a:r>
              <a:rPr lang="en-GB" sz="3600" b="1" i="1">
                <a:solidFill>
                  <a:schemeClr val="bg1"/>
                </a:solidFill>
                <a:highlight>
                  <a:srgbClr val="0000FF"/>
                </a:highlight>
                <a:latin typeface="+mn-lt"/>
              </a:rPr>
              <a:t> </a:t>
            </a:r>
            <a:r>
              <a:rPr lang="en-GB" sz="3600" b="1" i="1" err="1">
                <a:solidFill>
                  <a:schemeClr val="bg1"/>
                </a:solidFill>
                <a:highlight>
                  <a:srgbClr val="0000FF"/>
                </a:highlight>
                <a:latin typeface="+mn-lt"/>
              </a:rPr>
              <a:t>dadleuon</a:t>
            </a:r>
            <a:r>
              <a:rPr lang="en-GB" sz="3600" b="1" i="1">
                <a:solidFill>
                  <a:schemeClr val="bg1"/>
                </a:solidFill>
                <a:highlight>
                  <a:srgbClr val="0000FF"/>
                </a:highlight>
                <a:latin typeface="+mn-lt"/>
              </a:rPr>
              <a:t> </a:t>
            </a:r>
            <a:r>
              <a:rPr lang="en-GB" sz="3600" b="1">
                <a:solidFill>
                  <a:schemeClr val="bg1"/>
                </a:solidFill>
                <a:highlight>
                  <a:srgbClr val="0000FF"/>
                </a:highlight>
                <a:latin typeface="+mn-lt"/>
              </a:rPr>
              <a:t>// </a:t>
            </a:r>
          </a:p>
          <a:p>
            <a:r>
              <a:rPr lang="en-GB" sz="3600" b="1">
                <a:solidFill>
                  <a:schemeClr val="bg1"/>
                </a:solidFill>
                <a:highlight>
                  <a:srgbClr val="0000FF"/>
                </a:highlight>
                <a:latin typeface="+mn-lt"/>
              </a:rPr>
              <a:t>Structure your arguments</a:t>
            </a:r>
          </a:p>
        </p:txBody>
      </p:sp>
    </p:spTree>
    <p:extLst>
      <p:ext uri="{BB962C8B-B14F-4D97-AF65-F5344CB8AC3E}">
        <p14:creationId xmlns:p14="http://schemas.microsoft.com/office/powerpoint/2010/main" val="20628041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A59F003-E00A-43F9-91DC-CC54E3B8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B4719445-E652-EF9A-6646-C47E745B61D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092" t="9717" r="-7" b="13555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74A4382-E3AD-430A-9A1F-DFA3E0E77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99865" y="-1524511"/>
            <a:ext cx="4592270" cy="12192001"/>
          </a:xfrm>
          <a:prstGeom prst="rect">
            <a:avLst/>
          </a:prstGeom>
          <a:gradFill>
            <a:gsLst>
              <a:gs pos="35000">
                <a:schemeClr val="tx1">
                  <a:alpha val="46000"/>
                </a:schemeClr>
              </a:gs>
              <a:gs pos="21000">
                <a:schemeClr val="tx1">
                  <a:alpha val="3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9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8D29C6-92CA-FB4B-2965-40899ABCAE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220" y="1457862"/>
            <a:ext cx="11635495" cy="4114800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sz="8000" b="1">
                <a:highlight>
                  <a:srgbClr val="FF00FF"/>
                </a:highlight>
              </a:rPr>
              <a:t>Critical Thinking &amp; Argument Structure tips...</a:t>
            </a:r>
            <a:br>
              <a:rPr lang="en-US" sz="8000" b="1">
                <a:solidFill>
                  <a:schemeClr val="bg1"/>
                </a:solidFill>
              </a:rPr>
            </a:br>
            <a:r>
              <a:rPr lang="en-US" sz="2000" b="1">
                <a:solidFill>
                  <a:schemeClr val="bg1"/>
                </a:solidFill>
              </a:rPr>
              <a:t>.</a:t>
            </a:r>
            <a:br>
              <a:rPr lang="en-US" sz="2000" b="1">
                <a:solidFill>
                  <a:schemeClr val="bg1"/>
                </a:solidFill>
                <a:cs typeface="Calibri Light"/>
              </a:rPr>
            </a:br>
            <a:r>
              <a:rPr lang="en-US" sz="8000" b="1" err="1">
                <a:solidFill>
                  <a:schemeClr val="bg1"/>
                </a:solidFill>
                <a:cs typeface="Calibri Light"/>
              </a:rPr>
              <a:t>Meddwl</a:t>
            </a:r>
            <a:r>
              <a:rPr lang="en-US" sz="8000" b="1">
                <a:solidFill>
                  <a:schemeClr val="bg1"/>
                </a:solidFill>
                <a:cs typeface="Calibri Light"/>
              </a:rPr>
              <a:t> </a:t>
            </a:r>
            <a:r>
              <a:rPr lang="en-US" sz="8000" b="1" err="1">
                <a:solidFill>
                  <a:schemeClr val="bg1"/>
                </a:solidFill>
                <a:cs typeface="Calibri Light"/>
              </a:rPr>
              <a:t>Beirniadol</a:t>
            </a:r>
            <a:r>
              <a:rPr lang="en-US" sz="8000" b="1">
                <a:solidFill>
                  <a:schemeClr val="bg1"/>
                </a:solidFill>
                <a:cs typeface="Calibri Light"/>
              </a:rPr>
              <a:t> a tips </a:t>
            </a:r>
            <a:r>
              <a:rPr lang="en-US" sz="8000" b="1" err="1">
                <a:solidFill>
                  <a:schemeClr val="bg1"/>
                </a:solidFill>
                <a:cs typeface="Calibri Light"/>
              </a:rPr>
              <a:t>i</a:t>
            </a:r>
            <a:r>
              <a:rPr lang="en-US" sz="8000" b="1">
                <a:solidFill>
                  <a:schemeClr val="bg1"/>
                </a:solidFill>
                <a:cs typeface="Calibri Light"/>
              </a:rPr>
              <a:t> </a:t>
            </a:r>
            <a:r>
              <a:rPr lang="en-US" sz="8000" b="1" err="1">
                <a:solidFill>
                  <a:schemeClr val="bg1"/>
                </a:solidFill>
                <a:cs typeface="Calibri Light"/>
              </a:rPr>
              <a:t>Strwythur</a:t>
            </a:r>
            <a:r>
              <a:rPr lang="en-US" sz="8000" b="1">
                <a:solidFill>
                  <a:schemeClr val="bg1"/>
                </a:solidFill>
                <a:cs typeface="Calibri Light"/>
              </a:rPr>
              <a:t> </a:t>
            </a:r>
            <a:r>
              <a:rPr lang="en-US" sz="8000" b="1" err="1">
                <a:solidFill>
                  <a:schemeClr val="bg1"/>
                </a:solidFill>
                <a:cs typeface="Calibri Light"/>
              </a:rPr>
              <a:t>Dadleuon</a:t>
            </a:r>
            <a:r>
              <a:rPr lang="en-US" sz="8000" b="1">
                <a:solidFill>
                  <a:schemeClr val="bg1"/>
                </a:solidFill>
                <a:cs typeface="Calibri Light"/>
              </a:rPr>
              <a:t>...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79F40191-0F44-4FD1-82CC-ACB507C1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5039"/>
            <a:ext cx="9785897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850405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diagram of a diagram of a diagram&#10;&#10;AI-generated content may be incorrect.">
            <a:extLst>
              <a:ext uri="{FF2B5EF4-FFF2-40B4-BE49-F238E27FC236}">
                <a16:creationId xmlns:a16="http://schemas.microsoft.com/office/drawing/2014/main" id="{F67B30E1-1D69-F0AD-4B9A-1167FC1BCA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396" y="-23764"/>
            <a:ext cx="9473930" cy="6881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6144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CC4B5-E55A-AB84-FDF0-8A70CA731E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807" y="448253"/>
            <a:ext cx="11481847" cy="983384"/>
          </a:xfrm>
        </p:spPr>
        <p:txBody>
          <a:bodyPr/>
          <a:lstStyle/>
          <a:p>
            <a:r>
              <a:rPr lang="en-GB">
                <a:latin typeface="AkzidenzGrotesk" panose="02000903050000020004" pitchFamily="2" charset="0"/>
              </a:rPr>
              <a:t>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009F5F-532B-92AE-248E-AF9D6141E4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421132"/>
            <a:ext cx="5521314" cy="405769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>
                <a:highlight>
                  <a:srgbClr val="00FF00"/>
                </a:highlight>
              </a:rPr>
              <a:t>Purpose</a:t>
            </a:r>
            <a:r>
              <a:rPr lang="en-GB"/>
              <a:t> – What do you want your audience to know overall.</a:t>
            </a:r>
            <a:endParaRPr lang="en-GB">
              <a:ea typeface="Calibri"/>
              <a:cs typeface="Calibri"/>
            </a:endParaRPr>
          </a:p>
          <a:p>
            <a:r>
              <a:rPr lang="en-GB"/>
              <a:t>List of things you know</a:t>
            </a:r>
            <a:endParaRPr lang="en-GB">
              <a:ea typeface="Calibri"/>
              <a:cs typeface="Calibri"/>
            </a:endParaRPr>
          </a:p>
          <a:p>
            <a:r>
              <a:rPr lang="en-GB"/>
              <a:t>Essay = </a:t>
            </a:r>
            <a:r>
              <a:rPr lang="en-GB">
                <a:highlight>
                  <a:srgbClr val="00FF00"/>
                </a:highlight>
              </a:rPr>
              <a:t>Argument</a:t>
            </a:r>
            <a:r>
              <a:rPr lang="en-GB"/>
              <a:t> </a:t>
            </a:r>
            <a:endParaRPr lang="en-GB">
              <a:ea typeface="Calibri"/>
              <a:cs typeface="Calibri"/>
            </a:endParaRPr>
          </a:p>
          <a:p>
            <a:r>
              <a:rPr lang="en-GB">
                <a:highlight>
                  <a:srgbClr val="00FF00"/>
                </a:highlight>
              </a:rPr>
              <a:t>Evidence</a:t>
            </a:r>
            <a:r>
              <a:rPr lang="en-GB"/>
              <a:t> your points to support your opinion</a:t>
            </a:r>
            <a:endParaRPr lang="en-GB">
              <a:ea typeface="Calibri"/>
              <a:cs typeface="Calibri"/>
            </a:endParaRPr>
          </a:p>
          <a:p>
            <a:r>
              <a:rPr lang="en-GB"/>
              <a:t>Importance of key sentences (starting and finishing paragraphs)</a:t>
            </a:r>
            <a:endParaRPr lang="en-GB">
              <a:ea typeface="Calibri"/>
              <a:cs typeface="Calibri"/>
            </a:endParaRPr>
          </a:p>
          <a:p>
            <a:r>
              <a:rPr lang="en-GB"/>
              <a:t>Conclusion/ Summary</a:t>
            </a:r>
            <a:endParaRPr lang="en-GB">
              <a:ea typeface="Calibri"/>
              <a:cs typeface="Calibri"/>
            </a:endParaRPr>
          </a:p>
          <a:p>
            <a:endParaRPr lang="en-GB"/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4501D9-6751-68E3-47E8-63369236E217}"/>
              </a:ext>
            </a:extLst>
          </p:cNvPr>
          <p:cNvSpPr txBox="1"/>
          <p:nvPr/>
        </p:nvSpPr>
        <p:spPr>
          <a:xfrm>
            <a:off x="7012609" y="858539"/>
            <a:ext cx="4741333" cy="48320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0" indent="-228600">
              <a:buFontTx/>
              <a:buChar char="•"/>
            </a:pPr>
            <a:r>
              <a:rPr kumimoji="0" lang="en-GB" sz="2800" b="0" i="1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00FF00"/>
                </a:highlight>
                <a:uLnTx/>
                <a:uFillTx/>
                <a:latin typeface="Calibri" panose="020F0502020204030204"/>
                <a:ea typeface="+mn-ea"/>
                <a:cs typeface="Arial"/>
              </a:rPr>
              <a:t>Pwrpas</a:t>
            </a:r>
            <a:r>
              <a:rPr kumimoji="0" lang="en-GB" sz="28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 – </a:t>
            </a:r>
            <a:r>
              <a:rPr kumimoji="0" lang="en-GB" sz="2800" b="0" i="1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beth</a:t>
            </a:r>
            <a:r>
              <a:rPr kumimoji="0" lang="en-GB" sz="28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 </a:t>
            </a:r>
            <a:r>
              <a:rPr kumimoji="0" lang="en-GB" sz="2800" b="0" i="1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i</a:t>
            </a:r>
            <a:r>
              <a:rPr kumimoji="0" lang="en-GB" sz="28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 chi </a:t>
            </a:r>
            <a:r>
              <a:rPr kumimoji="0" lang="en-GB" sz="2800" b="0" i="1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eisiau'r</a:t>
            </a:r>
            <a:r>
              <a:rPr kumimoji="0" lang="en-GB" sz="28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 </a:t>
            </a:r>
            <a:r>
              <a:rPr lang="en-GB" sz="2800" i="1" err="1">
                <a:solidFill>
                  <a:prstClr val="black"/>
                </a:solidFill>
                <a:cs typeface="Arial"/>
              </a:rPr>
              <a:t>cynulleidfa</a:t>
            </a:r>
            <a:r>
              <a:rPr kumimoji="0" lang="en-GB" sz="28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 </a:t>
            </a:r>
            <a:r>
              <a:rPr kumimoji="0" lang="en-GB" sz="2800" b="0" i="1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i</a:t>
            </a:r>
            <a:r>
              <a:rPr kumimoji="0" lang="en-GB" sz="28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 </a:t>
            </a:r>
            <a:r>
              <a:rPr kumimoji="0" lang="en-GB" sz="2800" b="0" i="1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wybod</a:t>
            </a:r>
            <a:r>
              <a:rPr kumimoji="0" lang="en-GB" sz="28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 </a:t>
            </a:r>
            <a:r>
              <a:rPr kumimoji="0" lang="en-GB" sz="2800" b="0" i="1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amdano</a:t>
            </a:r>
            <a:r>
              <a:rPr kumimoji="0" lang="en-GB" sz="28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. </a:t>
            </a:r>
            <a:endParaRPr kumimoji="0" lang="en-US" sz="1800" b="0" i="1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 panose="020F0502020204030204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2800" b="0" i="1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Rhestrwch</a:t>
            </a:r>
            <a:r>
              <a:rPr kumimoji="0" lang="en-GB" sz="28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 y </a:t>
            </a:r>
            <a:r>
              <a:rPr kumimoji="0" lang="en-GB" sz="2800" b="0" i="1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pethau</a:t>
            </a:r>
            <a:r>
              <a:rPr kumimoji="0" lang="en-GB" sz="28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 </a:t>
            </a:r>
            <a:r>
              <a:rPr kumimoji="0" lang="en-GB" sz="2800" b="0" i="1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chi'n</a:t>
            </a:r>
            <a:r>
              <a:rPr kumimoji="0" lang="en-GB" sz="28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 </a:t>
            </a:r>
            <a:r>
              <a:rPr kumimoji="0" lang="en-GB" sz="2800" b="0" i="1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gwybod</a:t>
            </a:r>
            <a:r>
              <a:rPr kumimoji="0" lang="en-GB" sz="28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  </a:t>
            </a:r>
            <a:endParaRPr kumimoji="0" lang="en-GB" sz="2800" b="0" i="1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Calibri"/>
              <a:cs typeface="Arial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2800" b="0" i="1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Traethawd</a:t>
            </a:r>
            <a:r>
              <a:rPr kumimoji="0" lang="en-GB" sz="28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 = </a:t>
            </a:r>
            <a:r>
              <a:rPr kumimoji="0" lang="en-GB" sz="2800" b="0" i="1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00FF00"/>
                </a:highlight>
                <a:uLnTx/>
                <a:uFillTx/>
                <a:latin typeface="Calibri" panose="020F0502020204030204"/>
                <a:ea typeface="+mn-ea"/>
                <a:cs typeface="Arial"/>
              </a:rPr>
              <a:t>Dadl</a:t>
            </a:r>
            <a:r>
              <a:rPr kumimoji="0" lang="en-GB" sz="28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 </a:t>
            </a:r>
            <a:endParaRPr kumimoji="0" lang="en-GB" sz="2800" b="0" i="1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Calibri"/>
              <a:cs typeface="Arial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2800" b="0" i="1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00FF00"/>
                </a:highlight>
                <a:uLnTx/>
                <a:uFillTx/>
                <a:latin typeface="Calibri" panose="020F0502020204030204"/>
                <a:ea typeface="+mn-ea"/>
                <a:cs typeface="Arial"/>
              </a:rPr>
              <a:t>Tystiolaeth</a:t>
            </a:r>
            <a:r>
              <a:rPr kumimoji="0" lang="en-GB" sz="28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 </a:t>
            </a:r>
            <a:r>
              <a:rPr kumimoji="0" lang="en-GB" sz="2800" b="0" i="1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chi'n</a:t>
            </a:r>
            <a:r>
              <a:rPr kumimoji="0" lang="en-GB" sz="28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 </a:t>
            </a:r>
            <a:r>
              <a:rPr kumimoji="0" lang="en-GB" sz="2800" b="0" i="1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defnyddio</a:t>
            </a:r>
            <a:r>
              <a:rPr kumimoji="0" lang="en-GB" sz="28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 yn </a:t>
            </a:r>
            <a:r>
              <a:rPr kumimoji="0" lang="en-GB" sz="2800" b="0" i="1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cefnogi'r</a:t>
            </a:r>
            <a:r>
              <a:rPr kumimoji="0" lang="en-GB" sz="28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 barn</a:t>
            </a:r>
            <a:endParaRPr kumimoji="0" lang="en-GB" sz="2800" b="0" i="1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Calibri"/>
              <a:cs typeface="Arial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2800" b="0" i="1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Brawddegau</a:t>
            </a:r>
            <a:r>
              <a:rPr kumimoji="0" lang="en-GB" sz="28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 </a:t>
            </a:r>
            <a:r>
              <a:rPr kumimoji="0" lang="en-GB" sz="2800" b="0" i="1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allweddol</a:t>
            </a:r>
            <a:r>
              <a:rPr kumimoji="0" lang="en-GB" sz="28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  (</a:t>
            </a:r>
            <a:r>
              <a:rPr kumimoji="0" lang="en-GB" sz="2800" b="0" i="1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dechrau</a:t>
            </a:r>
            <a:r>
              <a:rPr kumimoji="0" lang="en-GB" sz="28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 a </a:t>
            </a:r>
            <a:r>
              <a:rPr kumimoji="0" lang="en-GB" sz="2800" b="0" i="1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gorffen</a:t>
            </a:r>
            <a:r>
              <a:rPr kumimoji="0" lang="en-GB" sz="28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 </a:t>
            </a:r>
            <a:r>
              <a:rPr kumimoji="0" lang="en-GB" sz="2800" b="0" i="1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paragraffau</a:t>
            </a:r>
            <a:r>
              <a:rPr kumimoji="0" lang="en-GB" sz="28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)</a:t>
            </a:r>
            <a:endParaRPr kumimoji="0" lang="en-GB" sz="2800" b="0" i="1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Calibri"/>
              <a:cs typeface="Arial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2800" b="0" i="1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Diweddglo</a:t>
            </a:r>
            <a:r>
              <a:rPr kumimoji="0" lang="en-GB" sz="28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 / </a:t>
            </a:r>
            <a:r>
              <a:rPr kumimoji="0" lang="en-GB" sz="2800" b="0" i="1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Crynhoi</a:t>
            </a:r>
            <a:r>
              <a:rPr kumimoji="0" lang="en-US" sz="28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/>
              </a:rPr>
              <a:t>​</a:t>
            </a:r>
            <a:endParaRPr kumimoji="0" lang="en-US" sz="2800" b="0" i="1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246622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E23B80-6562-5A0B-11DB-2C24CF17B3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highlight>
                  <a:srgbClr val="FF00FF"/>
                </a:highlight>
                <a:latin typeface="AkzidenzGrotesk" panose="02000903050000020004" pitchFamily="2" charset="0"/>
                <a:ea typeface="Calibri Light"/>
                <a:cs typeface="Calibri Light"/>
              </a:rPr>
              <a:t>Academic Writing</a:t>
            </a:r>
            <a:endParaRPr lang="en-US">
              <a:highlight>
                <a:srgbClr val="FF00FF"/>
              </a:highlight>
              <a:latin typeface="AkzidenzGrotesk" panose="02000903050000020004" pitchFamily="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824F3F-D6C4-3DC4-715D-88256F67BB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Calibri"/>
                <a:cs typeface="Calibri"/>
              </a:rPr>
              <a:t>No slang terms. Use Full words (no </a:t>
            </a:r>
            <a:r>
              <a:rPr lang="en-US" err="1">
                <a:ea typeface="Calibri"/>
                <a:cs typeface="Calibri"/>
              </a:rPr>
              <a:t>shortnening</a:t>
            </a:r>
            <a:r>
              <a:rPr lang="en-US">
                <a:ea typeface="Calibri"/>
                <a:cs typeface="Calibri"/>
              </a:rPr>
              <a:t> e.g. can't)</a:t>
            </a:r>
          </a:p>
          <a:p>
            <a:r>
              <a:rPr lang="en-US">
                <a:ea typeface="Calibri"/>
                <a:cs typeface="Calibri"/>
              </a:rPr>
              <a:t>Introduce acronyms. National Health Service [hereafter NHS], can then be referred to as NHS throughout the work</a:t>
            </a:r>
            <a:endParaRPr lang="en-US"/>
          </a:p>
          <a:p>
            <a:r>
              <a:rPr lang="en-US">
                <a:ea typeface="Calibri"/>
                <a:cs typeface="Calibri"/>
              </a:rPr>
              <a:t>Must be written in 3</a:t>
            </a:r>
            <a:r>
              <a:rPr lang="en-US" baseline="30000">
                <a:ea typeface="Calibri"/>
                <a:cs typeface="Calibri"/>
              </a:rPr>
              <a:t>rd</a:t>
            </a:r>
            <a:r>
              <a:rPr lang="en-US">
                <a:ea typeface="Calibri"/>
                <a:cs typeface="Calibri"/>
              </a:rPr>
              <a:t> person as if telling a story (No ‘us’ or ‘I’, ‘we’), unless it is an interview or personal reflection, where you can use 1</a:t>
            </a:r>
            <a:r>
              <a:rPr lang="en-US" baseline="30000">
                <a:ea typeface="Calibri"/>
                <a:cs typeface="Calibri"/>
              </a:rPr>
              <a:t>st</a:t>
            </a:r>
            <a:r>
              <a:rPr lang="en-US">
                <a:ea typeface="Calibri"/>
                <a:cs typeface="Calibri"/>
              </a:rPr>
              <a:t> person.</a:t>
            </a:r>
            <a:endParaRPr lang="en-US"/>
          </a:p>
          <a:p>
            <a:r>
              <a:rPr lang="en-US">
                <a:ea typeface="Calibri"/>
                <a:cs typeface="Calibri"/>
              </a:rPr>
              <a:t>Use paragraphs (one point per paragraph)</a:t>
            </a:r>
            <a:endParaRPr lang="en-US"/>
          </a:p>
          <a:p>
            <a:r>
              <a:rPr lang="en-US">
                <a:ea typeface="Calibri"/>
                <a:cs typeface="Calibri"/>
              </a:rPr>
              <a:t>AVOID DESCRIPTIVE WRITING</a:t>
            </a:r>
            <a:endParaRPr lang="en-US"/>
          </a:p>
          <a:p>
            <a:endParaRPr lang="en-US">
              <a:latin typeface="Calibri" panose="020F0502020204030204"/>
              <a:ea typeface="Calibri"/>
              <a:cs typeface="Calibri"/>
            </a:endParaRPr>
          </a:p>
          <a:p>
            <a:endParaRPr lang="en-US">
              <a:latin typeface="Calibri" panose="020F0502020204030204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785695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E89A8-A50E-6A36-8A0A-D667C22923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highlight>
                  <a:srgbClr val="FF00FF"/>
                </a:highlight>
                <a:latin typeface="AkzidenzGrotesk" panose="02000903050000020004" pitchFamily="2" charset="0"/>
                <a:ea typeface="Calibri Light"/>
                <a:cs typeface="Calibri Light"/>
              </a:rPr>
              <a:t>Formatting</a:t>
            </a:r>
            <a:endParaRPr lang="en-US">
              <a:highlight>
                <a:srgbClr val="FF00FF"/>
              </a:highlight>
              <a:latin typeface="AkzidenzGrotesk" panose="02000903050000020004" pitchFamily="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07D135-4F90-31F8-C0B4-80F96F70AD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Calibri"/>
                <a:cs typeface="Calibri"/>
              </a:rPr>
              <a:t>Include your title</a:t>
            </a:r>
          </a:p>
          <a:p>
            <a:r>
              <a:rPr lang="en-US">
                <a:ea typeface="Calibri"/>
                <a:cs typeface="Calibri"/>
              </a:rPr>
              <a:t>Use appropriate spelling, grammar and punctuation</a:t>
            </a:r>
            <a:endParaRPr lang="en-US"/>
          </a:p>
          <a:p>
            <a:r>
              <a:rPr lang="en-US">
                <a:ea typeface="Calibri"/>
                <a:cs typeface="Calibri"/>
              </a:rPr>
              <a:t>Use size 12 font</a:t>
            </a:r>
            <a:endParaRPr lang="en-US"/>
          </a:p>
          <a:p>
            <a:r>
              <a:rPr lang="en-US">
                <a:ea typeface="Calibri"/>
                <a:cs typeface="Calibri"/>
              </a:rPr>
              <a:t>Professional font style </a:t>
            </a:r>
            <a:endParaRPr lang="en-US"/>
          </a:p>
          <a:p>
            <a:r>
              <a:rPr lang="en-US">
                <a:ea typeface="Calibri"/>
                <a:cs typeface="Calibri"/>
              </a:rPr>
              <a:t>Line space your essay at 1.5</a:t>
            </a:r>
            <a:endParaRPr lang="en-US"/>
          </a:p>
          <a:p>
            <a:pPr marL="0" indent="0">
              <a:buNone/>
            </a:pPr>
            <a:endParaRPr lang="en-US">
              <a:latin typeface="Arial"/>
              <a:cs typeface="Arial"/>
            </a:endParaRPr>
          </a:p>
          <a:p>
            <a:endParaRPr lang="en-US"/>
          </a:p>
          <a:p>
            <a:endParaRPr lang="en-US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865481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91C3C1-1D1B-B2DF-BC62-7B44DF2D09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highlight>
                  <a:srgbClr val="FF00FF"/>
                </a:highlight>
                <a:latin typeface="AkzidenzGrotesk" panose="02000903050000020004" pitchFamily="2" charset="0"/>
                <a:ea typeface="Calibri Light"/>
                <a:cs typeface="Calibri Light"/>
              </a:rPr>
              <a:t>Re-drafting </a:t>
            </a:r>
            <a:endParaRPr lang="en-US">
              <a:highlight>
                <a:srgbClr val="FF00FF"/>
              </a:highlight>
              <a:latin typeface="AkzidenzGrotesk" panose="02000903050000020004" pitchFamily="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B04D5-5AD9-53CE-7F0B-7959A01343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buNone/>
            </a:pPr>
            <a:r>
              <a:rPr lang="en-US" sz="3200">
                <a:latin typeface="Arial"/>
                <a:ea typeface="Calibri" panose="020F0502020204030204"/>
                <a:cs typeface="Arial"/>
              </a:rPr>
              <a:t>•</a:t>
            </a:r>
            <a:r>
              <a:rPr lang="en-US" sz="3200">
                <a:ea typeface="Calibri" panose="020F0502020204030204"/>
                <a:cs typeface="Calibri" panose="020F0502020204030204"/>
              </a:rPr>
              <a:t>Have you answered the question? </a:t>
            </a:r>
            <a:endParaRPr lang="en-US"/>
          </a:p>
          <a:p>
            <a:pPr>
              <a:buNone/>
            </a:pPr>
            <a:r>
              <a:rPr lang="en-US" sz="3200">
                <a:latin typeface="Arial"/>
                <a:ea typeface="Calibri" panose="020F0502020204030204"/>
                <a:cs typeface="Arial"/>
              </a:rPr>
              <a:t>•</a:t>
            </a:r>
            <a:r>
              <a:rPr lang="en-US" sz="3200">
                <a:ea typeface="Calibri" panose="020F0502020204030204"/>
                <a:cs typeface="Calibri" panose="020F0502020204030204"/>
              </a:rPr>
              <a:t>Have you done enough research to answer the question? </a:t>
            </a:r>
            <a:endParaRPr lang="en-US"/>
          </a:p>
          <a:p>
            <a:pPr>
              <a:buNone/>
            </a:pPr>
            <a:r>
              <a:rPr lang="en-US" sz="3200">
                <a:latin typeface="Arial"/>
                <a:ea typeface="Calibri" panose="020F0502020204030204"/>
                <a:cs typeface="Arial"/>
              </a:rPr>
              <a:t>•</a:t>
            </a:r>
            <a:r>
              <a:rPr lang="en-US" sz="3200">
                <a:ea typeface="Calibri" panose="020F0502020204030204"/>
                <a:cs typeface="Calibri" panose="020F0502020204030204"/>
              </a:rPr>
              <a:t>Do you have an introduction that expresses what you believe the question means, the position you are working towards and the areas that will be included in the essay? </a:t>
            </a:r>
            <a:endParaRPr lang="en-US"/>
          </a:p>
          <a:p>
            <a:pPr>
              <a:buNone/>
            </a:pPr>
            <a:r>
              <a:rPr lang="en-US" sz="3200">
                <a:latin typeface="Arial"/>
                <a:ea typeface="Calibri" panose="020F0502020204030204"/>
                <a:cs typeface="Arial"/>
              </a:rPr>
              <a:t>•</a:t>
            </a:r>
            <a:r>
              <a:rPr lang="en-US" sz="3200">
                <a:ea typeface="Calibri" panose="020F0502020204030204"/>
                <a:cs typeface="Calibri" panose="020F0502020204030204"/>
              </a:rPr>
              <a:t>Does the body of the essay contain </a:t>
            </a:r>
            <a:r>
              <a:rPr lang="en-US" sz="3200" b="1">
                <a:ea typeface="Calibri" panose="020F0502020204030204"/>
                <a:cs typeface="Calibri" panose="020F0502020204030204"/>
              </a:rPr>
              <a:t>all</a:t>
            </a:r>
            <a:r>
              <a:rPr lang="en-US" sz="3200">
                <a:ea typeface="Calibri" panose="020F0502020204030204"/>
                <a:cs typeface="Calibri" panose="020F0502020204030204"/>
              </a:rPr>
              <a:t> parts of the question? </a:t>
            </a:r>
            <a:endParaRPr lang="en-US"/>
          </a:p>
          <a:p>
            <a:pPr>
              <a:buNone/>
            </a:pPr>
            <a:r>
              <a:rPr lang="en-US" sz="3200">
                <a:latin typeface="Arial"/>
                <a:ea typeface="Calibri" panose="020F0502020204030204"/>
                <a:cs typeface="Arial"/>
              </a:rPr>
              <a:t>•</a:t>
            </a:r>
            <a:r>
              <a:rPr lang="en-US" sz="3200">
                <a:ea typeface="Calibri" panose="020F0502020204030204"/>
                <a:cs typeface="Calibri" panose="020F0502020204030204"/>
              </a:rPr>
              <a:t>Does every paragraph in the essay include statements of evidence to support the first point of the paragraph?</a:t>
            </a:r>
            <a:endParaRPr lang="en-US"/>
          </a:p>
          <a:p>
            <a:pPr marL="0" indent="0">
              <a:buNone/>
            </a:pPr>
            <a:endParaRPr lang="en-US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0023416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3FEC8-93DF-12EA-02EE-1F4E75A0E0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highlight>
                  <a:srgbClr val="FF00FF"/>
                </a:highlight>
                <a:latin typeface="AkzidenzGrotesk" panose="02000903050000020004" pitchFamily="2" charset="0"/>
                <a:ea typeface="Calibri Light"/>
                <a:cs typeface="Calibri Light"/>
              </a:rPr>
              <a:t>Re-drafting continued </a:t>
            </a:r>
            <a:endParaRPr lang="en-US">
              <a:highlight>
                <a:srgbClr val="FF00FF"/>
              </a:highlight>
              <a:latin typeface="AkzidenzGrotesk" panose="02000903050000020004" pitchFamily="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B91DC3-8456-AD4A-2961-78F7B459D4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buNone/>
            </a:pPr>
            <a:r>
              <a:rPr lang="en-US">
                <a:latin typeface="Arial"/>
                <a:ea typeface="Calibri" panose="020F0502020204030204"/>
                <a:cs typeface="Arial"/>
              </a:rPr>
              <a:t>•</a:t>
            </a:r>
            <a:r>
              <a:rPr lang="en-US">
                <a:ea typeface="Calibri" panose="020F0502020204030204"/>
                <a:cs typeface="Calibri" panose="020F0502020204030204"/>
              </a:rPr>
              <a:t>Have you linked up the paragraphs?</a:t>
            </a:r>
            <a:endParaRPr lang="en-US"/>
          </a:p>
          <a:p>
            <a:pPr>
              <a:buNone/>
            </a:pPr>
            <a:r>
              <a:rPr lang="en-US">
                <a:latin typeface="Arial"/>
                <a:ea typeface="Calibri" panose="020F0502020204030204"/>
                <a:cs typeface="Arial"/>
              </a:rPr>
              <a:t>•</a:t>
            </a:r>
            <a:r>
              <a:rPr lang="en-US">
                <a:ea typeface="Calibri" panose="020F0502020204030204"/>
                <a:cs typeface="Calibri" panose="020F0502020204030204"/>
              </a:rPr>
              <a:t>Does the conclusion re-state your attitude towards the subject and refer the reader back to the title? </a:t>
            </a:r>
            <a:endParaRPr lang="en-US"/>
          </a:p>
          <a:p>
            <a:pPr>
              <a:buNone/>
            </a:pPr>
            <a:r>
              <a:rPr lang="en-US">
                <a:latin typeface="Arial"/>
                <a:ea typeface="Calibri" panose="020F0502020204030204"/>
                <a:cs typeface="Arial"/>
              </a:rPr>
              <a:t>•</a:t>
            </a:r>
            <a:r>
              <a:rPr lang="en-US">
                <a:ea typeface="Calibri" panose="020F0502020204030204"/>
                <a:cs typeface="Calibri" panose="020F0502020204030204"/>
              </a:rPr>
              <a:t>Have you checked </a:t>
            </a:r>
            <a:r>
              <a:rPr lang="en-US" i="1">
                <a:ea typeface="Calibri" panose="020F0502020204030204"/>
                <a:cs typeface="Calibri" panose="020F0502020204030204"/>
              </a:rPr>
              <a:t>Spelling? Punctuation? Grammar? </a:t>
            </a:r>
            <a:r>
              <a:rPr lang="en-US">
                <a:ea typeface="Calibri" panose="020F0502020204030204"/>
                <a:cs typeface="Calibri" panose="020F0502020204030204"/>
              </a:rPr>
              <a:t>(up to 10% could be deducted because of mistakes here)</a:t>
            </a:r>
            <a:endParaRPr lang="en-US"/>
          </a:p>
          <a:p>
            <a:pPr>
              <a:buNone/>
            </a:pPr>
            <a:r>
              <a:rPr lang="en-US">
                <a:latin typeface="Arial"/>
                <a:ea typeface="Calibri" panose="020F0502020204030204"/>
                <a:cs typeface="Arial"/>
              </a:rPr>
              <a:t>•</a:t>
            </a:r>
            <a:r>
              <a:rPr lang="en-US">
                <a:ea typeface="Calibri" panose="020F0502020204030204"/>
                <a:cs typeface="Calibri" panose="020F0502020204030204"/>
              </a:rPr>
              <a:t>Is the reference list correct and set out according to the required format?</a:t>
            </a:r>
            <a:endParaRPr lang="en-US"/>
          </a:p>
          <a:p>
            <a:pPr>
              <a:buNone/>
            </a:pPr>
            <a:r>
              <a:rPr lang="en-US">
                <a:latin typeface="Arial"/>
                <a:ea typeface="Calibri" panose="020F0502020204030204"/>
                <a:cs typeface="Arial"/>
              </a:rPr>
              <a:t>•</a:t>
            </a:r>
            <a:r>
              <a:rPr lang="en-US">
                <a:ea typeface="Calibri" panose="020F0502020204030204"/>
                <a:cs typeface="Calibri" panose="020F0502020204030204"/>
              </a:rPr>
              <a:t>Have you referenced within the text (up to 10 marks can be deducted)</a:t>
            </a:r>
            <a:endParaRPr lang="en-US"/>
          </a:p>
          <a:p>
            <a:pPr>
              <a:buNone/>
            </a:pPr>
            <a:r>
              <a:rPr lang="en-US">
                <a:latin typeface="Arial"/>
                <a:ea typeface="Calibri" panose="020F0502020204030204"/>
                <a:cs typeface="Arial"/>
              </a:rPr>
              <a:t>•</a:t>
            </a:r>
            <a:r>
              <a:rPr lang="en-US">
                <a:ea typeface="Calibri" panose="020F0502020204030204"/>
                <a:cs typeface="Calibri" panose="020F0502020204030204"/>
              </a:rPr>
              <a:t>Check the length of the essay. 10% more / less than the word count is acceptable on the whole (check). </a:t>
            </a:r>
            <a:endParaRPr lang="en-US"/>
          </a:p>
          <a:p>
            <a:pPr marL="0" indent="0">
              <a:buNone/>
            </a:pPr>
            <a:endParaRPr lang="en-US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4243866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55D7B-1CDA-B20E-2CDC-6BD5856B57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err="1">
                <a:highlight>
                  <a:srgbClr val="FF00FF"/>
                </a:highlight>
                <a:latin typeface="AkzidenzGrotesk" panose="02000903050000020004" pitchFamily="2" charset="0"/>
                <a:ea typeface="Calibri Light"/>
                <a:cs typeface="Calibri Light"/>
              </a:rPr>
              <a:t>Ailddraftio</a:t>
            </a:r>
            <a:endParaRPr lang="en-US">
              <a:highlight>
                <a:srgbClr val="FF00FF"/>
              </a:highlight>
              <a:latin typeface="AkzidenzGrotesk" panose="02000903050000020004" pitchFamily="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667312-71D6-2D9A-897A-3EDD31531E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None/>
            </a:pPr>
            <a:r>
              <a:rPr lang="en-US">
                <a:latin typeface="Arial"/>
                <a:ea typeface="Calibri" panose="020F0502020204030204"/>
                <a:cs typeface="Arial"/>
              </a:rPr>
              <a:t>•</a:t>
            </a:r>
            <a:r>
              <a:rPr lang="en-US" err="1">
                <a:ea typeface="Calibri" panose="020F0502020204030204"/>
                <a:cs typeface="Calibri" panose="020F0502020204030204"/>
              </a:rPr>
              <a:t>Ydych</a:t>
            </a:r>
            <a:r>
              <a:rPr lang="en-US">
                <a:ea typeface="Calibri" panose="020F0502020204030204"/>
                <a:cs typeface="Calibri" panose="020F0502020204030204"/>
              </a:rPr>
              <a:t> chi </a:t>
            </a:r>
            <a:r>
              <a:rPr lang="en-US" err="1">
                <a:ea typeface="Calibri" panose="020F0502020204030204"/>
                <a:cs typeface="Calibri" panose="020F0502020204030204"/>
              </a:rPr>
              <a:t>wedi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ateb</a:t>
            </a:r>
            <a:r>
              <a:rPr lang="en-US">
                <a:ea typeface="Calibri" panose="020F0502020204030204"/>
                <a:cs typeface="Calibri" panose="020F0502020204030204"/>
              </a:rPr>
              <a:t> y </a:t>
            </a:r>
            <a:r>
              <a:rPr lang="en-US" err="1">
                <a:ea typeface="Calibri" panose="020F0502020204030204"/>
                <a:cs typeface="Calibri" panose="020F0502020204030204"/>
              </a:rPr>
              <a:t>cwestiwn</a:t>
            </a:r>
            <a:r>
              <a:rPr lang="en-US">
                <a:ea typeface="Calibri" panose="020F0502020204030204"/>
                <a:cs typeface="Calibri" panose="020F0502020204030204"/>
              </a:rPr>
              <a:t>? </a:t>
            </a:r>
            <a:endParaRPr lang="en-US"/>
          </a:p>
          <a:p>
            <a:pPr>
              <a:buNone/>
            </a:pPr>
            <a:r>
              <a:rPr lang="en-US">
                <a:latin typeface="Arial"/>
                <a:ea typeface="Calibri" panose="020F0502020204030204"/>
                <a:cs typeface="Arial"/>
              </a:rPr>
              <a:t>•</a:t>
            </a:r>
            <a:r>
              <a:rPr lang="en-US" err="1">
                <a:ea typeface="Calibri" panose="020F0502020204030204"/>
                <a:cs typeface="Calibri" panose="020F0502020204030204"/>
              </a:rPr>
              <a:t>Ydych</a:t>
            </a:r>
            <a:r>
              <a:rPr lang="en-US">
                <a:ea typeface="Calibri" panose="020F0502020204030204"/>
                <a:cs typeface="Calibri" panose="020F0502020204030204"/>
              </a:rPr>
              <a:t> chi </a:t>
            </a:r>
            <a:r>
              <a:rPr lang="en-US" err="1">
                <a:ea typeface="Calibri" panose="020F0502020204030204"/>
                <a:cs typeface="Calibri" panose="020F0502020204030204"/>
              </a:rPr>
              <a:t>wedi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gwneud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digon</a:t>
            </a:r>
            <a:r>
              <a:rPr lang="en-US">
                <a:ea typeface="Calibri" panose="020F0502020204030204"/>
                <a:cs typeface="Calibri" panose="020F0502020204030204"/>
              </a:rPr>
              <a:t> o </a:t>
            </a:r>
            <a:r>
              <a:rPr lang="en-US" err="1">
                <a:ea typeface="Calibri" panose="020F0502020204030204"/>
                <a:cs typeface="Calibri" panose="020F0502020204030204"/>
              </a:rPr>
              <a:t>ymchwil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i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ateb</a:t>
            </a:r>
            <a:r>
              <a:rPr lang="en-US">
                <a:ea typeface="Calibri" panose="020F0502020204030204"/>
                <a:cs typeface="Calibri" panose="020F0502020204030204"/>
              </a:rPr>
              <a:t> y </a:t>
            </a:r>
            <a:r>
              <a:rPr lang="en-US" err="1">
                <a:ea typeface="Calibri" panose="020F0502020204030204"/>
                <a:cs typeface="Calibri" panose="020F0502020204030204"/>
              </a:rPr>
              <a:t>cwestiwn</a:t>
            </a:r>
            <a:r>
              <a:rPr lang="en-US">
                <a:ea typeface="Calibri" panose="020F0502020204030204"/>
                <a:cs typeface="Calibri" panose="020F0502020204030204"/>
              </a:rPr>
              <a:t>? </a:t>
            </a:r>
            <a:endParaRPr lang="en-US"/>
          </a:p>
          <a:p>
            <a:pPr>
              <a:buNone/>
            </a:pPr>
            <a:r>
              <a:rPr lang="en-US">
                <a:latin typeface="Arial"/>
                <a:ea typeface="Calibri" panose="020F0502020204030204"/>
                <a:cs typeface="Arial"/>
              </a:rPr>
              <a:t>•</a:t>
            </a:r>
            <a:r>
              <a:rPr lang="en-US">
                <a:ea typeface="Calibri" panose="020F0502020204030204"/>
                <a:cs typeface="Calibri" panose="020F0502020204030204"/>
              </a:rPr>
              <a:t>A </a:t>
            </a:r>
            <a:r>
              <a:rPr lang="en-US" err="1">
                <a:ea typeface="Calibri" panose="020F0502020204030204"/>
                <a:cs typeface="Calibri" panose="020F0502020204030204"/>
              </a:rPr>
              <a:t>oes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gennych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gyflwyniad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sy'n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datgan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yr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hyn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yr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ydych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yn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credu</a:t>
            </a:r>
            <a:r>
              <a:rPr lang="en-US">
                <a:ea typeface="Calibri" panose="020F0502020204030204"/>
                <a:cs typeface="Calibri" panose="020F0502020204030204"/>
              </a:rPr>
              <a:t> bod y </a:t>
            </a:r>
            <a:r>
              <a:rPr lang="en-US" err="1">
                <a:ea typeface="Calibri" panose="020F0502020204030204"/>
                <a:cs typeface="Calibri" panose="020F0502020204030204"/>
              </a:rPr>
              <a:t>cwestiwn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yn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golygu</a:t>
            </a:r>
            <a:r>
              <a:rPr lang="en-US">
                <a:ea typeface="Calibri" panose="020F0502020204030204"/>
                <a:cs typeface="Calibri" panose="020F0502020204030204"/>
              </a:rPr>
              <a:t>, y </a:t>
            </a:r>
            <a:r>
              <a:rPr lang="en-US" err="1">
                <a:ea typeface="Calibri" panose="020F0502020204030204"/>
                <a:cs typeface="Calibri" panose="020F0502020204030204"/>
              </a:rPr>
              <a:t>safle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yr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ydych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yn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gweithio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tuag</a:t>
            </a:r>
            <a:r>
              <a:rPr lang="en-US">
                <a:ea typeface="Calibri" panose="020F0502020204030204"/>
                <a:cs typeface="Calibri" panose="020F0502020204030204"/>
              </a:rPr>
              <a:t> at ac </a:t>
            </a:r>
            <a:r>
              <a:rPr lang="en-US" err="1">
                <a:ea typeface="Calibri" panose="020F0502020204030204"/>
                <a:cs typeface="Calibri" panose="020F0502020204030204"/>
              </a:rPr>
              <a:t>yr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ardaloedd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fydd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yn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cael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eu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cynnwys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yn</a:t>
            </a:r>
            <a:r>
              <a:rPr lang="en-US">
                <a:ea typeface="Calibri" panose="020F0502020204030204"/>
                <a:cs typeface="Calibri" panose="020F0502020204030204"/>
              </a:rPr>
              <a:t> y </a:t>
            </a:r>
            <a:r>
              <a:rPr lang="en-US" err="1">
                <a:ea typeface="Calibri" panose="020F0502020204030204"/>
                <a:cs typeface="Calibri" panose="020F0502020204030204"/>
              </a:rPr>
              <a:t>traethawd</a:t>
            </a:r>
            <a:r>
              <a:rPr lang="en-US">
                <a:ea typeface="Calibri" panose="020F0502020204030204"/>
                <a:cs typeface="Calibri" panose="020F0502020204030204"/>
              </a:rPr>
              <a:t>? </a:t>
            </a:r>
            <a:endParaRPr lang="en-US"/>
          </a:p>
          <a:p>
            <a:pPr>
              <a:buNone/>
            </a:pPr>
            <a:r>
              <a:rPr lang="en-US">
                <a:latin typeface="Arial"/>
                <a:ea typeface="Calibri" panose="020F0502020204030204"/>
                <a:cs typeface="Arial"/>
              </a:rPr>
              <a:t>•</a:t>
            </a:r>
            <a:r>
              <a:rPr lang="en-US">
                <a:ea typeface="Calibri" panose="020F0502020204030204"/>
                <a:cs typeface="Calibri" panose="020F0502020204030204"/>
              </a:rPr>
              <a:t>A </a:t>
            </a:r>
            <a:r>
              <a:rPr lang="en-US" err="1">
                <a:ea typeface="Calibri" panose="020F0502020204030204"/>
                <a:cs typeface="Calibri" panose="020F0502020204030204"/>
              </a:rPr>
              <a:t>yw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corff</a:t>
            </a:r>
            <a:r>
              <a:rPr lang="en-US">
                <a:ea typeface="Calibri" panose="020F0502020204030204"/>
                <a:cs typeface="Calibri" panose="020F0502020204030204"/>
              </a:rPr>
              <a:t> y </a:t>
            </a:r>
            <a:r>
              <a:rPr lang="en-US" err="1">
                <a:ea typeface="Calibri" panose="020F0502020204030204"/>
                <a:cs typeface="Calibri" panose="020F0502020204030204"/>
              </a:rPr>
              <a:t>traethawd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yn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cynnwys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pob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rhan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o'r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cwestiwn</a:t>
            </a:r>
            <a:r>
              <a:rPr lang="en-US">
                <a:ea typeface="Calibri" panose="020F0502020204030204"/>
                <a:cs typeface="Calibri" panose="020F0502020204030204"/>
              </a:rPr>
              <a:t>? </a:t>
            </a:r>
            <a:endParaRPr lang="en-US"/>
          </a:p>
          <a:p>
            <a:pPr>
              <a:buNone/>
            </a:pPr>
            <a:r>
              <a:rPr lang="en-US">
                <a:latin typeface="Arial"/>
                <a:ea typeface="Calibri" panose="020F0502020204030204"/>
                <a:cs typeface="Arial"/>
              </a:rPr>
              <a:t>•</a:t>
            </a:r>
            <a:r>
              <a:rPr lang="en-US">
                <a:ea typeface="Calibri" panose="020F0502020204030204"/>
                <a:cs typeface="Calibri" panose="020F0502020204030204"/>
              </a:rPr>
              <a:t>A </a:t>
            </a:r>
            <a:r>
              <a:rPr lang="en-US" err="1">
                <a:ea typeface="Calibri" panose="020F0502020204030204"/>
                <a:cs typeface="Calibri" panose="020F0502020204030204"/>
              </a:rPr>
              <a:t>yw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pob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paragraff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yn</a:t>
            </a:r>
            <a:r>
              <a:rPr lang="en-US">
                <a:ea typeface="Calibri" panose="020F0502020204030204"/>
                <a:cs typeface="Calibri" panose="020F0502020204030204"/>
              </a:rPr>
              <a:t> y </a:t>
            </a:r>
            <a:r>
              <a:rPr lang="en-US" err="1">
                <a:ea typeface="Calibri" panose="020F0502020204030204"/>
                <a:cs typeface="Calibri" panose="020F0502020204030204"/>
              </a:rPr>
              <a:t>traethawd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yn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cynnwys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nifer</a:t>
            </a:r>
            <a:r>
              <a:rPr lang="en-US">
                <a:ea typeface="Calibri" panose="020F0502020204030204"/>
                <a:cs typeface="Calibri" panose="020F0502020204030204"/>
              </a:rPr>
              <a:t> o </a:t>
            </a:r>
            <a:r>
              <a:rPr lang="en-US" err="1">
                <a:ea typeface="Calibri" panose="020F0502020204030204"/>
                <a:cs typeface="Calibri" panose="020F0502020204030204"/>
              </a:rPr>
              <a:t>ddatganiadau</a:t>
            </a:r>
            <a:r>
              <a:rPr lang="en-US">
                <a:ea typeface="Calibri" panose="020F0502020204030204"/>
                <a:cs typeface="Calibri" panose="020F0502020204030204"/>
              </a:rPr>
              <a:t> o </a:t>
            </a:r>
            <a:r>
              <a:rPr lang="en-US" err="1">
                <a:ea typeface="Calibri" panose="020F0502020204030204"/>
                <a:cs typeface="Calibri" panose="020F0502020204030204"/>
              </a:rPr>
              <a:t>dystiolaeth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i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gefnogi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pwynt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cyntaf</a:t>
            </a:r>
            <a:r>
              <a:rPr lang="en-US">
                <a:ea typeface="Calibri" panose="020F0502020204030204"/>
                <a:cs typeface="Calibri" panose="020F0502020204030204"/>
              </a:rPr>
              <a:t> y </a:t>
            </a:r>
            <a:r>
              <a:rPr lang="en-US" err="1">
                <a:ea typeface="Calibri" panose="020F0502020204030204"/>
                <a:cs typeface="Calibri" panose="020F0502020204030204"/>
              </a:rPr>
              <a:t>paragraff</a:t>
            </a:r>
            <a:r>
              <a:rPr lang="en-US">
                <a:ea typeface="Calibri" panose="020F0502020204030204"/>
                <a:cs typeface="Calibri" panose="020F0502020204030204"/>
              </a:rPr>
              <a:t>?</a:t>
            </a:r>
            <a:endParaRPr lang="en-US"/>
          </a:p>
          <a:p>
            <a:pPr marL="0" indent="0">
              <a:buNone/>
            </a:pPr>
            <a:endParaRPr lang="en-US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647253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A659B-2564-CC54-7DF3-763398E0D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690"/>
            <a:ext cx="11481847" cy="927998"/>
          </a:xfrm>
        </p:spPr>
        <p:txBody>
          <a:bodyPr/>
          <a:lstStyle/>
          <a:p>
            <a:r>
              <a:rPr lang="en-US" err="1">
                <a:highlight>
                  <a:srgbClr val="FF00FF"/>
                </a:highlight>
                <a:latin typeface="AkzidenzGrotesk" panose="02000903050000020004" pitchFamily="2" charset="0"/>
                <a:ea typeface="Calibri Light"/>
                <a:cs typeface="Calibri Light"/>
              </a:rPr>
              <a:t>Ailddraftio</a:t>
            </a:r>
            <a:r>
              <a:rPr lang="en-US">
                <a:highlight>
                  <a:srgbClr val="FF00FF"/>
                </a:highlight>
                <a:latin typeface="AkzidenzGrotesk" panose="02000903050000020004" pitchFamily="2" charset="0"/>
                <a:ea typeface="Calibri Light"/>
                <a:cs typeface="Calibri Light"/>
              </a:rPr>
              <a:t> </a:t>
            </a:r>
            <a:r>
              <a:rPr lang="en-US" err="1">
                <a:highlight>
                  <a:srgbClr val="FF00FF"/>
                </a:highlight>
                <a:latin typeface="AkzidenzGrotesk" panose="02000903050000020004" pitchFamily="2" charset="0"/>
                <a:ea typeface="Calibri Light"/>
                <a:cs typeface="Calibri Light"/>
              </a:rPr>
              <a:t>Parhad</a:t>
            </a:r>
            <a:r>
              <a:rPr lang="en-US">
                <a:highlight>
                  <a:srgbClr val="FF00FF"/>
                </a:highlight>
                <a:latin typeface="AkzidenzGrotesk" panose="02000903050000020004" pitchFamily="2" charset="0"/>
                <a:ea typeface="Calibri Light"/>
                <a:cs typeface="Calibri Light"/>
              </a:rPr>
              <a:t>…</a:t>
            </a:r>
            <a:endParaRPr lang="en-US">
              <a:highlight>
                <a:srgbClr val="FF00FF"/>
              </a:highlight>
              <a:latin typeface="AkzidenzGrotesk" panose="02000903050000020004" pitchFamily="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2D2571-8E0B-9A18-D5D7-7C7D98823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40322"/>
            <a:ext cx="11481847" cy="4161237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buNone/>
            </a:pPr>
            <a:r>
              <a:rPr lang="en-US" sz="2400">
                <a:latin typeface="Arial"/>
                <a:ea typeface="Calibri" panose="020F0502020204030204"/>
                <a:cs typeface="Arial"/>
              </a:rPr>
              <a:t>•</a:t>
            </a:r>
            <a:r>
              <a:rPr lang="en-US" sz="2400">
                <a:ea typeface="Calibri" panose="020F0502020204030204"/>
                <a:cs typeface="Calibri" panose="020F0502020204030204"/>
              </a:rPr>
              <a:t>A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yw'r</a:t>
            </a:r>
            <a:r>
              <a:rPr lang="en-US" sz="2400">
                <a:ea typeface="Calibri" panose="020F0502020204030204"/>
                <a:cs typeface="Calibri" panose="020F0502020204030204"/>
              </a:rPr>
              <a:t>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casgliad</a:t>
            </a:r>
            <a:r>
              <a:rPr lang="en-US" sz="2400">
                <a:ea typeface="Calibri" panose="020F0502020204030204"/>
                <a:cs typeface="Calibri" panose="020F0502020204030204"/>
              </a:rPr>
              <a:t>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yn</a:t>
            </a:r>
            <a:r>
              <a:rPr lang="en-US" sz="2400">
                <a:ea typeface="Calibri" panose="020F0502020204030204"/>
                <a:cs typeface="Calibri" panose="020F0502020204030204"/>
              </a:rPr>
              <a:t> ail-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ddatgan</a:t>
            </a:r>
            <a:r>
              <a:rPr lang="en-US" sz="2400">
                <a:ea typeface="Calibri" panose="020F0502020204030204"/>
                <a:cs typeface="Calibri" panose="020F0502020204030204"/>
              </a:rPr>
              <a:t>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eich</a:t>
            </a:r>
            <a:r>
              <a:rPr lang="en-US" sz="2400">
                <a:ea typeface="Calibri" panose="020F0502020204030204"/>
                <a:cs typeface="Calibri" panose="020F0502020204030204"/>
              </a:rPr>
              <a:t>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agwedd</a:t>
            </a:r>
            <a:r>
              <a:rPr lang="en-US" sz="2400">
                <a:ea typeface="Calibri" panose="020F0502020204030204"/>
                <a:cs typeface="Calibri" panose="020F0502020204030204"/>
              </a:rPr>
              <a:t> at y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pwnc</a:t>
            </a:r>
            <a:r>
              <a:rPr lang="en-US" sz="2400">
                <a:ea typeface="Calibri" panose="020F0502020204030204"/>
                <a:cs typeface="Calibri" panose="020F0502020204030204"/>
              </a:rPr>
              <a:t> a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chyfeirio'r</a:t>
            </a:r>
            <a:r>
              <a:rPr lang="en-US" sz="2400">
                <a:ea typeface="Calibri" panose="020F0502020204030204"/>
                <a:cs typeface="Calibri" panose="020F0502020204030204"/>
              </a:rPr>
              <a:t>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darllenydd</a:t>
            </a:r>
            <a:r>
              <a:rPr lang="en-US" sz="2400">
                <a:ea typeface="Calibri" panose="020F0502020204030204"/>
                <a:cs typeface="Calibri" panose="020F0502020204030204"/>
              </a:rPr>
              <a:t>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yn</a:t>
            </a:r>
            <a:r>
              <a:rPr lang="en-US" sz="2400">
                <a:ea typeface="Calibri" panose="020F0502020204030204"/>
                <a:cs typeface="Calibri" panose="020F0502020204030204"/>
              </a:rPr>
              <a:t>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ôl</a:t>
            </a:r>
            <a:r>
              <a:rPr lang="en-US" sz="2400">
                <a:ea typeface="Calibri" panose="020F0502020204030204"/>
                <a:cs typeface="Calibri" panose="020F0502020204030204"/>
              </a:rPr>
              <a:t> at y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teitl</a:t>
            </a:r>
            <a:r>
              <a:rPr lang="en-US" sz="2400">
                <a:ea typeface="Calibri" panose="020F0502020204030204"/>
                <a:cs typeface="Calibri" panose="020F0502020204030204"/>
              </a:rPr>
              <a:t>? </a:t>
            </a:r>
            <a:endParaRPr lang="en-US"/>
          </a:p>
          <a:p>
            <a:pPr>
              <a:buNone/>
            </a:pPr>
            <a:r>
              <a:rPr lang="en-US" sz="2400">
                <a:latin typeface="Arial"/>
                <a:ea typeface="Calibri" panose="020F0502020204030204"/>
                <a:cs typeface="Arial"/>
              </a:rPr>
              <a:t>•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Gwiriwch</a:t>
            </a:r>
            <a:r>
              <a:rPr lang="en-US" sz="2400">
                <a:ea typeface="Calibri" panose="020F0502020204030204"/>
                <a:cs typeface="Calibri" panose="020F0502020204030204"/>
              </a:rPr>
              <a:t>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hyd</a:t>
            </a:r>
            <a:r>
              <a:rPr lang="en-US" sz="2400">
                <a:ea typeface="Calibri" panose="020F0502020204030204"/>
                <a:cs typeface="Calibri" panose="020F0502020204030204"/>
              </a:rPr>
              <a:t> y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traethawd</a:t>
            </a:r>
            <a:r>
              <a:rPr lang="en-US" sz="2400">
                <a:ea typeface="Calibri" panose="020F0502020204030204"/>
                <a:cs typeface="Calibri" panose="020F0502020204030204"/>
              </a:rPr>
              <a:t>. 10%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yn</a:t>
            </a:r>
            <a:r>
              <a:rPr lang="en-US" sz="2400">
                <a:ea typeface="Calibri" panose="020F0502020204030204"/>
                <a:cs typeface="Calibri" panose="020F0502020204030204"/>
              </a:rPr>
              <a:t>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fwy</a:t>
            </a:r>
            <a:r>
              <a:rPr lang="en-US" sz="2400">
                <a:ea typeface="Calibri" panose="020F0502020204030204"/>
                <a:cs typeface="Calibri" panose="020F0502020204030204"/>
              </a:rPr>
              <a:t> /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llai</a:t>
            </a:r>
            <a:r>
              <a:rPr lang="en-US" sz="2400">
                <a:ea typeface="Calibri" panose="020F0502020204030204"/>
                <a:cs typeface="Calibri" panose="020F0502020204030204"/>
              </a:rPr>
              <a:t>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na</a:t>
            </a:r>
            <a:r>
              <a:rPr lang="en-US" sz="2400">
                <a:ea typeface="Calibri" panose="020F0502020204030204"/>
                <a:cs typeface="Calibri" panose="020F0502020204030204"/>
              </a:rPr>
              <a:t>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nifer</a:t>
            </a:r>
            <a:r>
              <a:rPr lang="en-US" sz="2400">
                <a:ea typeface="Calibri" panose="020F0502020204030204"/>
                <a:cs typeface="Calibri" panose="020F0502020204030204"/>
              </a:rPr>
              <a:t> y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geiriau</a:t>
            </a:r>
            <a:r>
              <a:rPr lang="en-US" sz="2400">
                <a:ea typeface="Calibri" panose="020F0502020204030204"/>
                <a:cs typeface="Calibri" panose="020F0502020204030204"/>
              </a:rPr>
              <a:t>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yn</a:t>
            </a:r>
            <a:r>
              <a:rPr lang="en-US" sz="2400">
                <a:ea typeface="Calibri" panose="020F0502020204030204"/>
                <a:cs typeface="Calibri" panose="020F0502020204030204"/>
              </a:rPr>
              <a:t>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dderbyniol</a:t>
            </a:r>
            <a:r>
              <a:rPr lang="en-US" sz="2400">
                <a:ea typeface="Calibri" panose="020F0502020204030204"/>
                <a:cs typeface="Calibri" panose="020F0502020204030204"/>
              </a:rPr>
              <a:t>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ar</a:t>
            </a:r>
            <a:r>
              <a:rPr lang="en-US" sz="2400">
                <a:ea typeface="Calibri" panose="020F0502020204030204"/>
                <a:cs typeface="Calibri" panose="020F0502020204030204"/>
              </a:rPr>
              <a:t> y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cyfan</a:t>
            </a:r>
            <a:r>
              <a:rPr lang="en-US" sz="2400">
                <a:ea typeface="Calibri" panose="020F0502020204030204"/>
                <a:cs typeface="Calibri" panose="020F0502020204030204"/>
              </a:rPr>
              <a:t> (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sieciwch</a:t>
            </a:r>
            <a:r>
              <a:rPr lang="en-US" sz="2400">
                <a:ea typeface="Calibri" panose="020F0502020204030204"/>
                <a:cs typeface="Calibri" panose="020F0502020204030204"/>
              </a:rPr>
              <a:t>). </a:t>
            </a:r>
            <a:endParaRPr lang="en-US"/>
          </a:p>
          <a:p>
            <a:pPr>
              <a:buNone/>
            </a:pPr>
            <a:r>
              <a:rPr lang="en-US" sz="2400">
                <a:latin typeface="Arial"/>
                <a:ea typeface="Calibri" panose="020F0502020204030204"/>
                <a:cs typeface="Arial"/>
              </a:rPr>
              <a:t>•</a:t>
            </a:r>
            <a:r>
              <a:rPr lang="en-US" sz="2400">
                <a:ea typeface="Calibri" panose="020F0502020204030204"/>
                <a:cs typeface="Calibri" panose="020F0502020204030204"/>
              </a:rPr>
              <a:t>A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yw</a:t>
            </a:r>
            <a:r>
              <a:rPr lang="en-US" sz="2400">
                <a:ea typeface="Calibri" panose="020F0502020204030204"/>
                <a:cs typeface="Calibri" panose="020F0502020204030204"/>
              </a:rPr>
              <a:t>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fy</a:t>
            </a:r>
            <a:r>
              <a:rPr lang="en-US" sz="2400">
                <a:ea typeface="Calibri" panose="020F0502020204030204"/>
                <a:cs typeface="Calibri" panose="020F0502020204030204"/>
              </a:rPr>
              <a:t>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ysgrifen</a:t>
            </a:r>
            <a:r>
              <a:rPr lang="en-US" sz="2400">
                <a:ea typeface="Calibri" panose="020F0502020204030204"/>
                <a:cs typeface="Calibri" panose="020F0502020204030204"/>
              </a:rPr>
              <a:t>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yn</a:t>
            </a:r>
            <a:r>
              <a:rPr lang="en-US" sz="2400">
                <a:ea typeface="Calibri" panose="020F0502020204030204"/>
                <a:cs typeface="Calibri" panose="020F0502020204030204"/>
              </a:rPr>
              <a:t>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gywir</a:t>
            </a:r>
            <a:r>
              <a:rPr lang="en-US" sz="2400">
                <a:ea typeface="Calibri" panose="020F0502020204030204"/>
                <a:cs typeface="Calibri" panose="020F0502020204030204"/>
              </a:rPr>
              <a:t> o ran: </a:t>
            </a:r>
            <a:endParaRPr lang="en-US"/>
          </a:p>
          <a:p>
            <a:pPr>
              <a:buNone/>
            </a:pPr>
            <a:r>
              <a:rPr lang="en-US" sz="1600">
                <a:latin typeface="Arial"/>
                <a:ea typeface="Calibri" panose="020F0502020204030204"/>
                <a:cs typeface="Arial"/>
              </a:rPr>
              <a:t>•</a:t>
            </a:r>
            <a:r>
              <a:rPr lang="en-US" sz="1600">
                <a:ea typeface="Calibri" panose="020F0502020204030204"/>
                <a:cs typeface="Calibri" panose="020F0502020204030204"/>
              </a:rPr>
              <a:t>Sillafu? </a:t>
            </a:r>
            <a:r>
              <a:rPr lang="en-US" sz="1600" err="1">
                <a:ea typeface="Calibri" panose="020F0502020204030204"/>
                <a:cs typeface="Calibri" panose="020F0502020204030204"/>
              </a:rPr>
              <a:t>Atalnodi</a:t>
            </a:r>
            <a:r>
              <a:rPr lang="en-US" sz="1600">
                <a:ea typeface="Calibri" panose="020F0502020204030204"/>
                <a:cs typeface="Calibri" panose="020F0502020204030204"/>
              </a:rPr>
              <a:t>? </a:t>
            </a:r>
            <a:endParaRPr lang="en-US"/>
          </a:p>
          <a:p>
            <a:pPr>
              <a:buNone/>
            </a:pPr>
            <a:r>
              <a:rPr lang="en-US" sz="1600">
                <a:latin typeface="Arial"/>
                <a:ea typeface="Calibri" panose="020F0502020204030204"/>
                <a:cs typeface="Arial"/>
              </a:rPr>
              <a:t>•</a:t>
            </a:r>
            <a:r>
              <a:rPr lang="en-US" sz="1600" err="1">
                <a:ea typeface="Calibri" panose="020F0502020204030204"/>
                <a:cs typeface="Calibri" panose="020F0502020204030204"/>
              </a:rPr>
              <a:t>Gramadeg</a:t>
            </a:r>
            <a:r>
              <a:rPr lang="en-US" sz="1600">
                <a:ea typeface="Calibri" panose="020F0502020204030204"/>
                <a:cs typeface="Calibri" panose="020F0502020204030204"/>
              </a:rPr>
              <a:t>, </a:t>
            </a:r>
            <a:r>
              <a:rPr lang="en-US" sz="1600" err="1">
                <a:ea typeface="Calibri" panose="020F0502020204030204"/>
                <a:cs typeface="Calibri" panose="020F0502020204030204"/>
              </a:rPr>
              <a:t>gan</a:t>
            </a:r>
            <a:r>
              <a:rPr lang="en-US" sz="1600">
                <a:ea typeface="Calibri" panose="020F0502020204030204"/>
                <a:cs typeface="Calibri" panose="020F0502020204030204"/>
              </a:rPr>
              <a:t> </a:t>
            </a:r>
            <a:r>
              <a:rPr lang="en-US" sz="1600" err="1">
                <a:ea typeface="Calibri" panose="020F0502020204030204"/>
                <a:cs typeface="Calibri" panose="020F0502020204030204"/>
              </a:rPr>
              <a:t>gynnwys</a:t>
            </a:r>
            <a:r>
              <a:rPr lang="en-US" sz="1600">
                <a:ea typeface="Calibri" panose="020F0502020204030204"/>
                <a:cs typeface="Calibri" panose="020F0502020204030204"/>
              </a:rPr>
              <a:t> un </a:t>
            </a:r>
            <a:r>
              <a:rPr lang="en-US" sz="1600" err="1">
                <a:ea typeface="Calibri" panose="020F0502020204030204"/>
                <a:cs typeface="Calibri" panose="020F0502020204030204"/>
              </a:rPr>
              <a:t>syniad</a:t>
            </a:r>
            <a:r>
              <a:rPr lang="en-US" sz="1600">
                <a:ea typeface="Calibri" panose="020F0502020204030204"/>
                <a:cs typeface="Calibri" panose="020F0502020204030204"/>
              </a:rPr>
              <a:t> </a:t>
            </a:r>
            <a:r>
              <a:rPr lang="en-US" sz="1600" err="1">
                <a:ea typeface="Calibri" panose="020F0502020204030204"/>
                <a:cs typeface="Calibri" panose="020F0502020204030204"/>
              </a:rPr>
              <a:t>i</a:t>
            </a:r>
            <a:r>
              <a:rPr lang="en-US" sz="1600">
                <a:ea typeface="Calibri" panose="020F0502020204030204"/>
                <a:cs typeface="Calibri" panose="020F0502020204030204"/>
              </a:rPr>
              <a:t> bob </a:t>
            </a:r>
            <a:r>
              <a:rPr lang="en-US" sz="1600" err="1">
                <a:ea typeface="Calibri" panose="020F0502020204030204"/>
                <a:cs typeface="Calibri" panose="020F0502020204030204"/>
              </a:rPr>
              <a:t>paragraff</a:t>
            </a:r>
            <a:r>
              <a:rPr lang="en-US" sz="1600">
                <a:ea typeface="Calibri" panose="020F0502020204030204"/>
                <a:cs typeface="Calibri" panose="020F0502020204030204"/>
              </a:rPr>
              <a:t> </a:t>
            </a:r>
            <a:endParaRPr lang="en-US"/>
          </a:p>
          <a:p>
            <a:pPr>
              <a:buNone/>
            </a:pPr>
            <a:r>
              <a:rPr lang="en-US" sz="2000">
                <a:latin typeface="Arial"/>
                <a:ea typeface="Calibri" panose="020F0502020204030204"/>
                <a:cs typeface="Arial"/>
              </a:rPr>
              <a:t>•</a:t>
            </a:r>
            <a:r>
              <a:rPr lang="en-US" sz="2000" err="1">
                <a:ea typeface="Calibri" panose="020F0502020204030204"/>
                <a:cs typeface="Calibri" panose="020F0502020204030204"/>
              </a:rPr>
              <a:t>Efallai</a:t>
            </a:r>
            <a:r>
              <a:rPr lang="en-US" sz="2000">
                <a:ea typeface="Calibri" panose="020F0502020204030204"/>
                <a:cs typeface="Calibri" panose="020F0502020204030204"/>
              </a:rPr>
              <a:t> y </a:t>
            </a:r>
            <a:r>
              <a:rPr lang="en-US" sz="2000" err="1">
                <a:ea typeface="Calibri" panose="020F0502020204030204"/>
                <a:cs typeface="Calibri" panose="020F0502020204030204"/>
              </a:rPr>
              <a:t>bydd</a:t>
            </a:r>
            <a:r>
              <a:rPr lang="en-US" sz="2000">
                <a:ea typeface="Calibri" panose="020F0502020204030204"/>
                <a:cs typeface="Calibri" panose="020F0502020204030204"/>
              </a:rPr>
              <a:t> </a:t>
            </a:r>
            <a:r>
              <a:rPr lang="en-US" sz="2000" err="1">
                <a:ea typeface="Calibri" panose="020F0502020204030204"/>
                <a:cs typeface="Calibri" panose="020F0502020204030204"/>
              </a:rPr>
              <a:t>rhaid</a:t>
            </a:r>
            <a:r>
              <a:rPr lang="en-US" sz="2000">
                <a:ea typeface="Calibri" panose="020F0502020204030204"/>
                <a:cs typeface="Calibri" panose="020F0502020204030204"/>
              </a:rPr>
              <a:t> Sillafu / </a:t>
            </a:r>
            <a:r>
              <a:rPr lang="en-US" sz="2000" err="1">
                <a:ea typeface="Calibri" panose="020F0502020204030204"/>
                <a:cs typeface="Calibri" panose="020F0502020204030204"/>
              </a:rPr>
              <a:t>gramadeg</a:t>
            </a:r>
            <a:r>
              <a:rPr lang="en-US" sz="2000">
                <a:ea typeface="Calibri" panose="020F0502020204030204"/>
                <a:cs typeface="Calibri" panose="020F0502020204030204"/>
              </a:rPr>
              <a:t> / </a:t>
            </a:r>
            <a:r>
              <a:rPr lang="en-US" sz="2000" err="1">
                <a:ea typeface="Calibri" panose="020F0502020204030204"/>
                <a:cs typeface="Calibri" panose="020F0502020204030204"/>
              </a:rPr>
              <a:t>atalnodi</a:t>
            </a:r>
            <a:r>
              <a:rPr lang="en-US" sz="2000">
                <a:ea typeface="Calibri" panose="020F0502020204030204"/>
                <a:cs typeface="Calibri" panose="020F0502020204030204"/>
              </a:rPr>
              <a:t> </a:t>
            </a:r>
            <a:r>
              <a:rPr lang="en-US" sz="2000" err="1">
                <a:ea typeface="Calibri" panose="020F0502020204030204"/>
                <a:cs typeface="Calibri" panose="020F0502020204030204"/>
              </a:rPr>
              <a:t>hyd</a:t>
            </a:r>
            <a:r>
              <a:rPr lang="en-US" sz="2000">
                <a:ea typeface="Calibri" panose="020F0502020204030204"/>
                <a:cs typeface="Calibri" panose="020F0502020204030204"/>
              </a:rPr>
              <a:t> at 10% </a:t>
            </a:r>
            <a:r>
              <a:rPr lang="en-US" sz="2000" err="1">
                <a:ea typeface="Calibri" panose="020F0502020204030204"/>
                <a:cs typeface="Calibri" panose="020F0502020204030204"/>
              </a:rPr>
              <a:t>ddidynnu</a:t>
            </a:r>
            <a:r>
              <a:rPr lang="en-US" sz="2000">
                <a:ea typeface="Calibri" panose="020F0502020204030204"/>
                <a:cs typeface="Calibri" panose="020F0502020204030204"/>
              </a:rPr>
              <a:t> - </a:t>
            </a:r>
            <a:r>
              <a:rPr lang="en-US" sz="2000" err="1">
                <a:ea typeface="Calibri" panose="020F0502020204030204"/>
                <a:cs typeface="Calibri" panose="020F0502020204030204"/>
              </a:rPr>
              <a:t>effaith</a:t>
            </a:r>
            <a:r>
              <a:rPr lang="en-US" sz="2000">
                <a:ea typeface="Calibri" panose="020F0502020204030204"/>
                <a:cs typeface="Calibri" panose="020F0502020204030204"/>
              </a:rPr>
              <a:t> </a:t>
            </a:r>
            <a:r>
              <a:rPr lang="en-US" sz="2000" err="1">
                <a:ea typeface="Calibri" panose="020F0502020204030204"/>
                <a:cs typeface="Calibri" panose="020F0502020204030204"/>
              </a:rPr>
              <a:t>bosibl</a:t>
            </a:r>
            <a:r>
              <a:rPr lang="en-US" sz="2000">
                <a:ea typeface="Calibri" panose="020F0502020204030204"/>
                <a:cs typeface="Calibri" panose="020F0502020204030204"/>
              </a:rPr>
              <a:t> </a:t>
            </a:r>
            <a:r>
              <a:rPr lang="en-US" sz="2000" err="1">
                <a:ea typeface="Calibri" panose="020F0502020204030204"/>
                <a:cs typeface="Calibri" panose="020F0502020204030204"/>
              </a:rPr>
              <a:t>hyn</a:t>
            </a:r>
            <a:r>
              <a:rPr lang="en-US" sz="2000">
                <a:ea typeface="Calibri" panose="020F0502020204030204"/>
                <a:cs typeface="Calibri" panose="020F0502020204030204"/>
              </a:rPr>
              <a:t> </a:t>
            </a:r>
            <a:r>
              <a:rPr lang="en-US" sz="2000" err="1">
                <a:ea typeface="Calibri" panose="020F0502020204030204"/>
                <a:cs typeface="Calibri" panose="020F0502020204030204"/>
              </a:rPr>
              <a:t>ar</a:t>
            </a:r>
            <a:r>
              <a:rPr lang="en-US" sz="2000">
                <a:ea typeface="Calibri" panose="020F0502020204030204"/>
                <a:cs typeface="Calibri" panose="020F0502020204030204"/>
              </a:rPr>
              <a:t> </a:t>
            </a:r>
            <a:r>
              <a:rPr lang="en-US" sz="2000" err="1">
                <a:ea typeface="Calibri" panose="020F0502020204030204"/>
                <a:cs typeface="Calibri" panose="020F0502020204030204"/>
              </a:rPr>
              <a:t>lefel</a:t>
            </a:r>
            <a:r>
              <a:rPr lang="en-US" sz="2000">
                <a:ea typeface="Calibri" panose="020F0502020204030204"/>
                <a:cs typeface="Calibri" panose="020F0502020204030204"/>
              </a:rPr>
              <a:t> 5 a 6. </a:t>
            </a:r>
            <a:endParaRPr lang="en-US"/>
          </a:p>
          <a:p>
            <a:pPr>
              <a:buNone/>
            </a:pPr>
            <a:r>
              <a:rPr lang="en-US" sz="2000">
                <a:latin typeface="Arial"/>
                <a:ea typeface="Calibri" panose="020F0502020204030204"/>
                <a:cs typeface="Arial"/>
              </a:rPr>
              <a:t>•</a:t>
            </a:r>
            <a:r>
              <a:rPr lang="en-US" sz="2000">
                <a:ea typeface="Calibri" panose="020F0502020204030204"/>
                <a:cs typeface="Calibri" panose="020F0502020204030204"/>
              </a:rPr>
              <a:t>Angen help </a:t>
            </a:r>
            <a:r>
              <a:rPr lang="en-US" sz="2000" err="1">
                <a:ea typeface="Calibri" panose="020F0502020204030204"/>
                <a:cs typeface="Calibri" panose="020F0502020204030204"/>
              </a:rPr>
              <a:t>gyda</a:t>
            </a:r>
            <a:r>
              <a:rPr lang="en-US" sz="2000">
                <a:ea typeface="Calibri" panose="020F0502020204030204"/>
                <a:cs typeface="Calibri" panose="020F0502020204030204"/>
              </a:rPr>
              <a:t> </a:t>
            </a:r>
            <a:r>
              <a:rPr lang="en-US" sz="2000" err="1">
                <a:ea typeface="Calibri" panose="020F0502020204030204"/>
                <a:cs typeface="Calibri" panose="020F0502020204030204"/>
              </a:rPr>
              <a:t>hyn</a:t>
            </a:r>
            <a:r>
              <a:rPr lang="en-US" sz="2000">
                <a:ea typeface="Calibri" panose="020F0502020204030204"/>
                <a:cs typeface="Calibri" panose="020F0502020204030204"/>
              </a:rPr>
              <a:t>? </a:t>
            </a:r>
            <a:endParaRPr lang="en-US"/>
          </a:p>
          <a:p>
            <a:pPr>
              <a:buNone/>
            </a:pPr>
            <a:r>
              <a:rPr lang="en-US" sz="1600">
                <a:latin typeface="Arial"/>
                <a:ea typeface="Calibri" panose="020F0502020204030204"/>
                <a:cs typeface="Arial"/>
              </a:rPr>
              <a:t>•</a:t>
            </a:r>
            <a:r>
              <a:rPr lang="en-US" sz="1600" err="1">
                <a:ea typeface="Calibri" panose="020F0502020204030204"/>
                <a:cs typeface="Calibri" panose="020F0502020204030204"/>
              </a:rPr>
              <a:t>Adeiladu</a:t>
            </a:r>
            <a:r>
              <a:rPr lang="en-US" sz="1600">
                <a:ea typeface="Calibri" panose="020F0502020204030204"/>
                <a:cs typeface="Calibri" panose="020F0502020204030204"/>
              </a:rPr>
              <a:t> </a:t>
            </a:r>
            <a:r>
              <a:rPr lang="en-US" sz="1600" err="1">
                <a:ea typeface="Calibri" panose="020F0502020204030204"/>
                <a:cs typeface="Calibri" panose="020F0502020204030204"/>
              </a:rPr>
              <a:t>Paragraff</a:t>
            </a:r>
            <a:r>
              <a:rPr lang="en-US" sz="1600">
                <a:ea typeface="Calibri" panose="020F0502020204030204"/>
                <a:cs typeface="Calibri" panose="020F0502020204030204"/>
              </a:rPr>
              <a:t> - </a:t>
            </a:r>
            <a:r>
              <a:rPr lang="en-US" sz="1600" err="1">
                <a:ea typeface="Calibri" panose="020F0502020204030204"/>
                <a:cs typeface="Calibri" panose="020F0502020204030204"/>
              </a:rPr>
              <a:t>nid</a:t>
            </a:r>
            <a:r>
              <a:rPr lang="en-US" sz="1600">
                <a:ea typeface="Calibri" panose="020F0502020204030204"/>
                <a:cs typeface="Calibri" panose="020F0502020204030204"/>
              </a:rPr>
              <a:t> un </a:t>
            </a:r>
            <a:r>
              <a:rPr lang="en-US" sz="1600" err="1">
                <a:ea typeface="Calibri" panose="020F0502020204030204"/>
                <a:cs typeface="Calibri" panose="020F0502020204030204"/>
              </a:rPr>
              <a:t>frawddeg</a:t>
            </a:r>
            <a:r>
              <a:rPr lang="en-US" sz="1600">
                <a:ea typeface="Calibri" panose="020F0502020204030204"/>
                <a:cs typeface="Calibri" panose="020F0502020204030204"/>
              </a:rPr>
              <a:t> </a:t>
            </a:r>
            <a:r>
              <a:rPr lang="en-US" sz="1600" err="1">
                <a:ea typeface="Calibri" panose="020F0502020204030204"/>
                <a:cs typeface="Calibri" panose="020F0502020204030204"/>
              </a:rPr>
              <a:t>yn</a:t>
            </a:r>
            <a:r>
              <a:rPr lang="en-US" sz="1600">
                <a:ea typeface="Calibri" panose="020F0502020204030204"/>
                <a:cs typeface="Calibri" panose="020F0502020204030204"/>
              </a:rPr>
              <a:t> </a:t>
            </a:r>
            <a:r>
              <a:rPr lang="en-US" sz="1600" err="1">
                <a:ea typeface="Calibri" panose="020F0502020204030204"/>
                <a:cs typeface="Calibri" panose="020F0502020204030204"/>
              </a:rPr>
              <a:t>gyfystyr</a:t>
            </a:r>
            <a:r>
              <a:rPr lang="en-US" sz="1600">
                <a:ea typeface="Calibri" panose="020F0502020204030204"/>
                <a:cs typeface="Calibri" panose="020F0502020204030204"/>
              </a:rPr>
              <a:t> â </a:t>
            </a:r>
            <a:r>
              <a:rPr lang="en-US" sz="1600" err="1">
                <a:ea typeface="Calibri" panose="020F0502020204030204"/>
                <a:cs typeface="Calibri" panose="020F0502020204030204"/>
              </a:rPr>
              <a:t>pharagraff</a:t>
            </a:r>
            <a:r>
              <a:rPr lang="en-US" sz="1600">
                <a:ea typeface="Calibri" panose="020F0502020204030204"/>
                <a:cs typeface="Calibri" panose="020F0502020204030204"/>
              </a:rPr>
              <a:t> </a:t>
            </a:r>
            <a:endParaRPr lang="en-US"/>
          </a:p>
          <a:p>
            <a:pPr>
              <a:buNone/>
            </a:pPr>
            <a:r>
              <a:rPr lang="en-US" sz="2400">
                <a:latin typeface="Arial"/>
                <a:ea typeface="Calibri" panose="020F0502020204030204"/>
                <a:cs typeface="Arial"/>
              </a:rPr>
              <a:t>•</a:t>
            </a:r>
            <a:r>
              <a:rPr lang="en-US" sz="2400">
                <a:ea typeface="Calibri" panose="020F0502020204030204"/>
                <a:cs typeface="Calibri" panose="020F0502020204030204"/>
              </a:rPr>
              <a:t>A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yw'r</a:t>
            </a:r>
            <a:r>
              <a:rPr lang="en-US" sz="2400">
                <a:ea typeface="Calibri" panose="020F0502020204030204"/>
                <a:cs typeface="Calibri" panose="020F0502020204030204"/>
              </a:rPr>
              <a:t>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rhestr</a:t>
            </a:r>
            <a:r>
              <a:rPr lang="en-US" sz="2400">
                <a:ea typeface="Calibri" panose="020F0502020204030204"/>
                <a:cs typeface="Calibri" panose="020F0502020204030204"/>
              </a:rPr>
              <a:t>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gyfeirio</a:t>
            </a:r>
            <a:r>
              <a:rPr lang="en-US" sz="2400">
                <a:ea typeface="Calibri" panose="020F0502020204030204"/>
                <a:cs typeface="Calibri" panose="020F0502020204030204"/>
              </a:rPr>
              <a:t>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yn</a:t>
            </a:r>
            <a:r>
              <a:rPr lang="en-US" sz="2400">
                <a:ea typeface="Calibri" panose="020F0502020204030204"/>
                <a:cs typeface="Calibri" panose="020F0502020204030204"/>
              </a:rPr>
              <a:t>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gywir</a:t>
            </a:r>
            <a:r>
              <a:rPr lang="en-US" sz="2400">
                <a:ea typeface="Calibri" panose="020F0502020204030204"/>
                <a:cs typeface="Calibri" panose="020F0502020204030204"/>
              </a:rPr>
              <a:t> ac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wedi</a:t>
            </a:r>
            <a:r>
              <a:rPr lang="en-US" sz="2400">
                <a:ea typeface="Calibri" panose="020F0502020204030204"/>
                <a:cs typeface="Calibri" panose="020F0502020204030204"/>
              </a:rPr>
              <a:t>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gosod</a:t>
            </a:r>
            <a:r>
              <a:rPr lang="en-US" sz="2400">
                <a:ea typeface="Calibri" panose="020F0502020204030204"/>
                <a:cs typeface="Calibri" panose="020F0502020204030204"/>
              </a:rPr>
              <a:t>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allan</a:t>
            </a:r>
            <a:r>
              <a:rPr lang="en-US" sz="2400">
                <a:ea typeface="Calibri" panose="020F0502020204030204"/>
                <a:cs typeface="Calibri" panose="020F0502020204030204"/>
              </a:rPr>
              <a:t>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yn</a:t>
            </a:r>
            <a:r>
              <a:rPr lang="en-US" sz="2400">
                <a:ea typeface="Calibri" panose="020F0502020204030204"/>
                <a:cs typeface="Calibri" panose="020F0502020204030204"/>
              </a:rPr>
              <a:t>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ôl</a:t>
            </a:r>
            <a:r>
              <a:rPr lang="en-US" sz="2400">
                <a:ea typeface="Calibri" panose="020F0502020204030204"/>
                <a:cs typeface="Calibri" panose="020F0502020204030204"/>
              </a:rPr>
              <a:t> y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fformat</a:t>
            </a:r>
            <a:r>
              <a:rPr lang="en-US" sz="2400">
                <a:ea typeface="Calibri" panose="020F0502020204030204"/>
                <a:cs typeface="Calibri" panose="020F0502020204030204"/>
              </a:rPr>
              <a:t>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gofynnol</a:t>
            </a:r>
            <a:r>
              <a:rPr lang="en-US" sz="2400">
                <a:ea typeface="Calibri" panose="020F0502020204030204"/>
                <a:cs typeface="Calibri" panose="020F0502020204030204"/>
              </a:rPr>
              <a:t>?</a:t>
            </a:r>
            <a:endParaRPr lang="en-US"/>
          </a:p>
          <a:p>
            <a:pPr>
              <a:buNone/>
            </a:pPr>
            <a:r>
              <a:rPr lang="en-US" sz="2400">
                <a:latin typeface="Arial"/>
                <a:ea typeface="Calibri" panose="020F0502020204030204"/>
                <a:cs typeface="Arial"/>
              </a:rPr>
              <a:t>•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Cyfeirnodi</a:t>
            </a:r>
            <a:r>
              <a:rPr lang="en-US" sz="2400">
                <a:ea typeface="Calibri" panose="020F0502020204030204"/>
                <a:cs typeface="Calibri" panose="020F0502020204030204"/>
              </a:rPr>
              <a:t> o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fewn</a:t>
            </a:r>
            <a:r>
              <a:rPr lang="en-US" sz="2400">
                <a:ea typeface="Calibri" panose="020F0502020204030204"/>
                <a:cs typeface="Calibri" panose="020F0502020204030204"/>
              </a:rPr>
              <a:t> y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testun</a:t>
            </a:r>
            <a:r>
              <a:rPr lang="en-US" sz="2400">
                <a:ea typeface="Calibri" panose="020F0502020204030204"/>
                <a:cs typeface="Calibri" panose="020F0502020204030204"/>
              </a:rPr>
              <a:t> (gall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hyd</a:t>
            </a:r>
            <a:r>
              <a:rPr lang="en-US" sz="2400">
                <a:ea typeface="Calibri" panose="020F0502020204030204"/>
                <a:cs typeface="Calibri" panose="020F0502020204030204"/>
              </a:rPr>
              <a:t> at 10 marc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yn</a:t>
            </a:r>
            <a:r>
              <a:rPr lang="en-US" sz="2400">
                <a:ea typeface="Calibri" panose="020F0502020204030204"/>
                <a:cs typeface="Calibri" panose="020F0502020204030204"/>
              </a:rPr>
              <a:t>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cael</a:t>
            </a:r>
            <a:r>
              <a:rPr lang="en-US" sz="2400">
                <a:ea typeface="Calibri" panose="020F0502020204030204"/>
                <a:cs typeface="Calibri" panose="020F0502020204030204"/>
              </a:rPr>
              <a:t>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ei</a:t>
            </a:r>
            <a:r>
              <a:rPr lang="en-US" sz="2400">
                <a:ea typeface="Calibri" panose="020F0502020204030204"/>
                <a:cs typeface="Calibri" panose="020F0502020204030204"/>
              </a:rPr>
              <a:t> </a:t>
            </a:r>
            <a:r>
              <a:rPr lang="en-US" sz="2400" err="1">
                <a:ea typeface="Calibri" panose="020F0502020204030204"/>
                <a:cs typeface="Calibri" panose="020F0502020204030204"/>
              </a:rPr>
              <a:t>dynnu</a:t>
            </a:r>
            <a:r>
              <a:rPr lang="en-US" sz="2400">
                <a:ea typeface="Calibri" panose="020F0502020204030204"/>
                <a:cs typeface="Calibri" panose="020F0502020204030204"/>
              </a:rPr>
              <a:t>)</a:t>
            </a:r>
            <a:endParaRPr lang="en-US"/>
          </a:p>
          <a:p>
            <a:pPr marL="0" indent="0">
              <a:buNone/>
            </a:pPr>
            <a:endParaRPr lang="en-US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6327987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312E5D-87F4-77F7-571A-068D0FC0D7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Calibri Light"/>
                <a:cs typeface="Calibri Light"/>
              </a:rPr>
              <a:t>Next Lecture 24 /11/2025 </a:t>
            </a:r>
            <a:r>
              <a:rPr lang="en-GB" err="1">
                <a:ea typeface="Calibri Light"/>
                <a:cs typeface="Calibri Light"/>
              </a:rPr>
              <a:t>Darlith</a:t>
            </a:r>
            <a:r>
              <a:rPr lang="en-GB">
                <a:ea typeface="Calibri Light"/>
                <a:cs typeface="Calibri Light"/>
              </a:rPr>
              <a:t> </a:t>
            </a:r>
            <a:r>
              <a:rPr lang="en-GB" err="1">
                <a:ea typeface="Calibri Light"/>
                <a:cs typeface="Calibri Light"/>
              </a:rPr>
              <a:t>Nesaf</a:t>
            </a:r>
            <a:r>
              <a:rPr lang="en-GB">
                <a:ea typeface="Calibri Light"/>
                <a:cs typeface="Calibri Light"/>
              </a:rPr>
              <a:t>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A530AE-35C6-809E-7A9C-698FDEE105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Calibri"/>
                <a:cs typeface="Calibri"/>
              </a:rPr>
              <a:t>If you haven't completed Unit 0 / </a:t>
            </a:r>
            <a:r>
              <a:rPr lang="en-GB" err="1">
                <a:ea typeface="Calibri"/>
                <a:cs typeface="Calibri"/>
              </a:rPr>
              <a:t>InfoSkills</a:t>
            </a:r>
            <a:r>
              <a:rPr lang="en-GB">
                <a:ea typeface="Calibri"/>
                <a:cs typeface="Calibri"/>
              </a:rPr>
              <a:t> by today – do so by next week</a:t>
            </a:r>
          </a:p>
          <a:p>
            <a:r>
              <a:rPr lang="en-GB">
                <a:ea typeface="Calibri"/>
                <a:cs typeface="Calibri"/>
              </a:rPr>
              <a:t>Your writing will be released – please look at the submission and </a:t>
            </a:r>
          </a:p>
          <a:p>
            <a:pPr marL="0" indent="0">
              <a:buNone/>
            </a:pPr>
            <a:r>
              <a:rPr lang="en-GB">
                <a:ea typeface="Calibri"/>
                <a:cs typeface="Calibri"/>
              </a:rPr>
              <a:t>(</a:t>
            </a:r>
            <a:r>
              <a:rPr lang="en-GB" err="1">
                <a:ea typeface="Calibri"/>
                <a:cs typeface="Calibri"/>
              </a:rPr>
              <a:t>i</a:t>
            </a:r>
            <a:r>
              <a:rPr lang="en-GB">
                <a:ea typeface="Calibri"/>
                <a:cs typeface="Calibri"/>
              </a:rPr>
              <a:t>) </a:t>
            </a:r>
            <a:r>
              <a:rPr lang="en-GB" err="1">
                <a:ea typeface="Calibri"/>
                <a:cs typeface="Calibri"/>
              </a:rPr>
              <a:t>familiariase</a:t>
            </a:r>
            <a:r>
              <a:rPr lang="en-GB">
                <a:ea typeface="Calibri"/>
                <a:cs typeface="Calibri"/>
              </a:rPr>
              <a:t> yourself with all the buttons and </a:t>
            </a:r>
          </a:p>
          <a:p>
            <a:pPr marL="0" indent="0">
              <a:buNone/>
            </a:pPr>
            <a:r>
              <a:rPr lang="en-GB">
                <a:ea typeface="Calibri"/>
                <a:cs typeface="Calibri"/>
              </a:rPr>
              <a:t>(ii) the various functionalities of all the areas within 'Turn it in' and </a:t>
            </a:r>
          </a:p>
          <a:p>
            <a:pPr marL="0" indent="0">
              <a:buNone/>
            </a:pPr>
            <a:r>
              <a:rPr lang="en-GB">
                <a:ea typeface="Calibri"/>
                <a:cs typeface="Calibri"/>
              </a:rPr>
              <a:t>(iii)look over the feedback provided &amp; make a note of some elements </a:t>
            </a:r>
          </a:p>
          <a:p>
            <a:pPr marL="0" indent="0">
              <a:buNone/>
            </a:pPr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37311973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UWTSD 2">
      <a:dk1>
        <a:srgbClr val="003E5B"/>
      </a:dk1>
      <a:lt1>
        <a:sysClr val="window" lastClr="FFFFFF"/>
      </a:lt1>
      <a:dk2>
        <a:srgbClr val="28235D"/>
      </a:dk2>
      <a:lt2>
        <a:srgbClr val="00BFD9"/>
      </a:lt2>
      <a:accent1>
        <a:srgbClr val="DB2461"/>
      </a:accent1>
      <a:accent2>
        <a:srgbClr val="00B5B0"/>
      </a:accent2>
      <a:accent3>
        <a:srgbClr val="AFD24A"/>
      </a:accent3>
      <a:accent4>
        <a:srgbClr val="FEBE10"/>
      </a:accent4>
      <a:accent5>
        <a:srgbClr val="00BFD9"/>
      </a:accent5>
      <a:accent6>
        <a:srgbClr val="28235D"/>
      </a:accent6>
      <a:hlink>
        <a:srgbClr val="FFFFFF"/>
      </a:hlink>
      <a:folHlink>
        <a:srgbClr val="DB2461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UWTSD">
      <a:dk1>
        <a:srgbClr val="003E5B"/>
      </a:dk1>
      <a:lt1>
        <a:sysClr val="window" lastClr="FFFFFF"/>
      </a:lt1>
      <a:dk2>
        <a:srgbClr val="28235D"/>
      </a:dk2>
      <a:lt2>
        <a:srgbClr val="A6C5D9"/>
      </a:lt2>
      <a:accent1>
        <a:srgbClr val="00BFD9"/>
      </a:accent1>
      <a:accent2>
        <a:srgbClr val="00B5B0"/>
      </a:accent2>
      <a:accent3>
        <a:srgbClr val="AFD24A"/>
      </a:accent3>
      <a:accent4>
        <a:srgbClr val="DB2461"/>
      </a:accent4>
      <a:accent5>
        <a:srgbClr val="FEBE10"/>
      </a:accent5>
      <a:accent6>
        <a:srgbClr val="28235D"/>
      </a:accent6>
      <a:hlink>
        <a:srgbClr val="28235D"/>
      </a:hlink>
      <a:folHlink>
        <a:srgbClr val="DB2461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20</Slides>
  <Notes>5</Notes>
  <HiddenSlides>3</HiddenSlide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Custom Design</vt:lpstr>
      <vt:lpstr>1_Custom Design</vt:lpstr>
      <vt:lpstr>UWTSD 200_Text 1</vt:lpstr>
      <vt:lpstr>PowerPoint Presentation</vt:lpstr>
      <vt:lpstr>Heddiw       Today</vt:lpstr>
      <vt:lpstr>PowerPoint Presentation</vt:lpstr>
      <vt:lpstr>PowerPoint Presentation</vt:lpstr>
      <vt:lpstr>Ychwanegu at y siartiau fflip   Add to the flipcharts</vt:lpstr>
      <vt:lpstr>Sgiliau Astudio Annibynnol          Independent Study Skills</vt:lpstr>
      <vt:lpstr>Sgiliau Astudio Annibynnol          Independent Study Skills</vt:lpstr>
      <vt:lpstr>Sgiliau Astudio Annibynnol          Independent Study Skills</vt:lpstr>
      <vt:lpstr>Sgiliau Astudio Annibynnol          Independent Study Skills</vt:lpstr>
      <vt:lpstr>Sgiliau Astudio Annibynnol          Independent Study Skills</vt:lpstr>
      <vt:lpstr>Critical Thinking &amp; Argument Structure tips... . Meddwl Beirniadol a tips i Strwythur Dadleuon...</vt:lpstr>
      <vt:lpstr>PowerPoint Presentation</vt:lpstr>
      <vt:lpstr>Tips</vt:lpstr>
      <vt:lpstr>Academic Writing</vt:lpstr>
      <vt:lpstr>Formatting</vt:lpstr>
      <vt:lpstr>Re-drafting </vt:lpstr>
      <vt:lpstr>Re-drafting continued </vt:lpstr>
      <vt:lpstr>Ailddraftio</vt:lpstr>
      <vt:lpstr>Ailddraftio Parhad…</vt:lpstr>
      <vt:lpstr>Next Lecture 24 /11/2025 Darlith Nesaf 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revision>1</cp:revision>
  <cp:lastPrinted>2022-09-04T21:06:10Z</cp:lastPrinted>
  <dcterms:created xsi:type="dcterms:W3CDTF">2019-09-12T10:20:23Z</dcterms:created>
  <dcterms:modified xsi:type="dcterms:W3CDTF">2025-11-17T09:07:05Z</dcterms:modified>
</cp:coreProperties>
</file>